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8" r:id="rId4"/>
    <p:sldId id="257" r:id="rId5"/>
    <p:sldId id="260" r:id="rId6"/>
    <p:sldId id="259" r:id="rId7"/>
    <p:sldId id="272" r:id="rId8"/>
    <p:sldId id="262" r:id="rId9"/>
    <p:sldId id="276" r:id="rId10"/>
    <p:sldId id="265" r:id="rId11"/>
    <p:sldId id="263" r:id="rId12"/>
    <p:sldId id="264" r:id="rId13"/>
    <p:sldId id="261" r:id="rId14"/>
    <p:sldId id="277" r:id="rId15"/>
    <p:sldId id="266" r:id="rId16"/>
    <p:sldId id="267" r:id="rId17"/>
    <p:sldId id="268" r:id="rId18"/>
    <p:sldId id="269" r:id="rId19"/>
    <p:sldId id="278" r:id="rId20"/>
    <p:sldId id="271" r:id="rId21"/>
    <p:sldId id="270" r:id="rId22"/>
    <p:sldId id="273" r:id="rId23"/>
    <p:sldId id="275" r:id="rId24"/>
    <p:sldId id="274" r:id="rId25"/>
    <p:sldId id="27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1" autoAdjust="0"/>
    <p:restoredTop sz="94660"/>
  </p:normalViewPr>
  <p:slideViewPr>
    <p:cSldViewPr snapToGrid="0">
      <p:cViewPr varScale="1">
        <p:scale>
          <a:sx n="58" d="100"/>
          <a:sy n="58" d="100"/>
        </p:scale>
        <p:origin x="14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D2F-44EC-A474-9198B2D34E10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7D2F-44EC-A474-9198B2D34E10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</c:spPr>
            <c:extLst>
              <c:ext xmlns:c16="http://schemas.microsoft.com/office/drawing/2014/chart" uri="{C3380CC4-5D6E-409C-BE32-E72D297353CC}">
                <c16:uniqueId val="{00000005-7D2F-44EC-A474-9198B2D34E10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7-7D2F-44EC-A474-9198B2D34E1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2F-44EC-A474-9198B2D34E1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2F-44EC-A474-9198B2D34E1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2F-44EC-A474-9198B2D34E10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2F-44EC-A474-9198B2D34E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20</c:v>
                </c:pt>
                <c:pt idx="2">
                  <c:v>25</c:v>
                </c:pt>
                <c:pt idx="3">
                  <c:v>40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3nd Qtr</c:v>
                      </c:pt>
                      <c:pt idx="3">
                        <c:v>4nd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8-7D2F-44EC-A474-9198B2D34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spPr>
    <a:ln w="0">
      <a:noFill/>
    </a:ln>
  </c:spPr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0-B44F-44A5-ABD9-C8AE5BC743D7}"/>
            </c:ext>
          </c:extLst>
        </c:ser>
        <c:ser>
          <c:idx val="1"/>
          <c:order val="1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Sheet1!$C$2:$C$9</c:f>
              <c:numCache>
                <c:formatCode>General</c:formatCode>
                <c:ptCount val="8"/>
                <c:pt idx="0">
                  <c:v>1.2</c:v>
                </c:pt>
                <c:pt idx="1">
                  <c:v>2</c:v>
                </c:pt>
                <c:pt idx="2">
                  <c:v>2.5</c:v>
                </c:pt>
                <c:pt idx="3">
                  <c:v>3</c:v>
                </c:pt>
                <c:pt idx="4">
                  <c:v>2.5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1-B44F-44A5-ABD9-C8AE5BC743D7}"/>
            </c:ext>
          </c:extLst>
        </c:ser>
        <c:ser>
          <c:idx val="2"/>
          <c:order val="2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Sheet1!$D$2:$D$9</c:f>
              <c:numCache>
                <c:formatCode>General</c:formatCode>
                <c:ptCount val="8"/>
                <c:pt idx="0">
                  <c:v>2.2999999999999998</c:v>
                </c:pt>
                <c:pt idx="1">
                  <c:v>3</c:v>
                </c:pt>
                <c:pt idx="2">
                  <c:v>3.5</c:v>
                </c:pt>
                <c:pt idx="3">
                  <c:v>3.5</c:v>
                </c:pt>
                <c:pt idx="4">
                  <c:v>4.5</c:v>
                </c:pt>
                <c:pt idx="5">
                  <c:v>4.5</c:v>
                </c:pt>
                <c:pt idx="6">
                  <c:v>5</c:v>
                </c:pt>
                <c:pt idx="7">
                  <c:v>6.5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2-B44F-44A5-ABD9-C8AE5BC743D7}"/>
            </c:ext>
          </c:extLst>
        </c:ser>
        <c:ser>
          <c:idx val="3"/>
          <c:order val="3"/>
          <c:spPr>
            <a:ln w="19050"/>
          </c:spPr>
          <c:marker>
            <c:symbol val="circle"/>
            <c:size val="5"/>
            <c:spPr>
              <a:ln w="19050"/>
            </c:spPr>
          </c:marker>
          <c:val>
            <c:numRef>
              <c:f>Sheet1!$E$2:$E$9</c:f>
              <c:numCache>
                <c:formatCode>General</c:formatCode>
                <c:ptCount val="8"/>
                <c:pt idx="0">
                  <c:v>2</c:v>
                </c:pt>
                <c:pt idx="1">
                  <c:v>3.5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3.5</c:v>
                </c:pt>
                <c:pt idx="6">
                  <c:v>6.5</c:v>
                </c:pt>
                <c:pt idx="7">
                  <c:v>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</c:numCache>
                  </c:numRef>
                </c15:cat>
              </c15:filteredCategoryTitle>
            </c:ext>
            <c:ext xmlns:c16="http://schemas.microsoft.com/office/drawing/2014/chart" uri="{C3380CC4-5D6E-409C-BE32-E72D297353CC}">
              <c16:uniqueId val="{00000003-B44F-44A5-ABD9-C8AE5BC74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02610304"/>
        <c:axId val="902616576"/>
      </c:lineChart>
      <c:catAx>
        <c:axId val="902610304"/>
        <c:scaling>
          <c:orientation val="minMax"/>
        </c:scaling>
        <c:delete val="0"/>
        <c:axPos val="b"/>
        <c:numFmt formatCode="#\ ?/?" sourceLinked="0"/>
        <c:majorTickMark val="out"/>
        <c:minorTickMark val="none"/>
        <c:tickLblPos val="low"/>
        <c:crossAx val="902616576"/>
        <c:crosses val="autoZero"/>
        <c:auto val="1"/>
        <c:lblAlgn val="ctr"/>
        <c:lblOffset val="100"/>
        <c:noMultiLvlLbl val="0"/>
      </c:catAx>
      <c:valAx>
        <c:axId val="90261657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902610304"/>
        <c:crosses val="autoZero"/>
        <c:crossBetween val="between"/>
      </c:valAx>
      <c:spPr>
        <a:ln w="12700"/>
      </c:spPr>
    </c:plotArea>
    <c:plotVisOnly val="1"/>
    <c:dispBlanksAs val="gap"/>
    <c:showDLblsOverMax val="0"/>
  </c:chart>
  <c:spPr>
    <a:ln w="19050"/>
  </c:spPr>
  <c:txPr>
    <a:bodyPr/>
    <a:lstStyle/>
    <a:p>
      <a:pPr>
        <a:defRPr sz="10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8111A-F410-4019-A8BB-3BF1120FBEBF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5D5BA-99C0-4017-9683-E5AC0D830F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69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B5ACECF-13A4-49C3-B819-E09F9EC134D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977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ln>
            <a:miter lim="800000"/>
          </a:ln>
        </p:spPr>
      </p:sp>
      <p:sp>
        <p:nvSpPr>
          <p:cNvPr id="2560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560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7829C7-A71E-4408-BC14-D8CAF07AD45B}" type="slidenum">
              <a:rPr kumimoji="0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588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12646-107E-4EAD-9573-39087FBC26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535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147A23-5BA8-44CE-9215-79B767159C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10511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8F03C3-53C1-4F10-8DAF-D1F318E96C6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9392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189674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62F313-D051-4284-95AD-6163FA12869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04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576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147A23-5BA8-44CE-9215-79B767159C4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407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E63476-70B3-42A3-BD01-D8F9CB93111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0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665C9A-F863-4B53-BF18-B9F895775B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884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smtClean="0"/>
              <a:t>rosyhouse.taobao.com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92B679-AE23-4750-8FB0-6513430B89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2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2390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5D5BA-99C0-4017-9683-E5AC0D830F0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782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473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96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48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8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950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035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21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64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463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9432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87600"/>
          </a:xfrm>
        </p:spPr>
        <p:txBody>
          <a:bodyPr anchor="b"/>
          <a:lstStyle>
            <a:lvl1pPr algn="ctr">
              <a:defRPr sz="599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5512935"/>
      </p:ext>
    </p:extLst>
  </p:cSld>
  <p:clrMapOvr>
    <a:masterClrMapping/>
  </p:clrMapOvr>
  <p:transition spd="slow" advClick="0" advTm="0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093073"/>
      </p:ext>
    </p:extLst>
  </p:cSld>
  <p:clrMapOvr>
    <a:masterClrMapping/>
  </p:clrMapOvr>
  <p:transition spd="slow" advClick="0" advTm="0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0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25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23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810330"/>
      </p:ext>
    </p:extLst>
  </p:cSld>
  <p:clrMapOvr>
    <a:masterClrMapping/>
  </p:clrMapOvr>
  <p:transition spd="slow" advClick="0" advTm="0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143844"/>
      </p:ext>
    </p:extLst>
  </p:cSld>
  <p:clrMapOvr>
    <a:masterClrMapping/>
  </p:clrMapOvr>
  <p:transition spd="slow" advClick="0" advTm="0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546606"/>
      </p:ext>
    </p:extLst>
  </p:cSld>
  <p:clrMapOvr>
    <a:masterClrMapping/>
  </p:clrMapOvr>
  <p:transition spd="slow" advClick="0" advTm="0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731634"/>
      </p:ext>
    </p:extLst>
  </p:cSld>
  <p:clrMapOvr>
    <a:masterClrMapping/>
  </p:clrMapOvr>
  <p:transition spd="slow" advClick="0" advTm="0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175617"/>
      </p:ext>
    </p:extLst>
  </p:cSld>
  <p:clrMapOvr>
    <a:masterClrMapping/>
  </p:clrMapOvr>
  <p:transition spd="slow" advClick="0" advTm="0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727637"/>
      </p:ext>
    </p:extLst>
  </p:cSld>
  <p:clrMapOvr>
    <a:masterClrMapping/>
  </p:clrMapOvr>
  <p:transition spd="slow" advClick="0" advTm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9"/>
            </a:lvl1pPr>
            <a:lvl2pPr marL="457051" indent="0">
              <a:buNone/>
              <a:defRPr sz="2799"/>
            </a:lvl2pPr>
            <a:lvl3pPr marL="914103" indent="0">
              <a:buNone/>
              <a:defRPr sz="2399"/>
            </a:lvl3pPr>
            <a:lvl4pPr marL="1371154" indent="0">
              <a:buNone/>
              <a:defRPr sz="1999"/>
            </a:lvl4pPr>
            <a:lvl5pPr marL="1828206" indent="0">
              <a:buNone/>
              <a:defRPr sz="1999"/>
            </a:lvl5pPr>
            <a:lvl6pPr marL="2285257" indent="0">
              <a:buNone/>
              <a:defRPr sz="1999"/>
            </a:lvl6pPr>
            <a:lvl7pPr marL="2742308" indent="0">
              <a:buNone/>
              <a:defRPr sz="1999"/>
            </a:lvl7pPr>
            <a:lvl8pPr marL="3199360" indent="0">
              <a:buNone/>
              <a:defRPr sz="1999"/>
            </a:lvl8pPr>
            <a:lvl9pPr marL="3656411" indent="0">
              <a:buNone/>
              <a:defRPr sz="1999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266830"/>
      </p:ext>
    </p:extLst>
  </p:cSld>
  <p:clrMapOvr>
    <a:masterClrMapping/>
  </p:clrMapOvr>
  <p:transition spd="slow" advClick="0" advTm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976789"/>
      </p:ext>
    </p:extLst>
  </p:cSld>
  <p:clrMapOvr>
    <a:masterClrMapping/>
  </p:clrMapOvr>
  <p:transition spd="slow" advClick="0" advTm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38265"/>
      </p:ext>
    </p:extLst>
  </p:cSld>
  <p:clrMapOvr>
    <a:masterClrMapping/>
  </p:clrMapOvr>
  <p:transition spd="slow" advClick="0" advTm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3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664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2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98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70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598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1358782"/>
      </p:ext>
    </p:extLst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5459779" y="270757"/>
            <a:ext cx="1415669" cy="461486"/>
          </a:xfrm>
          <a:prstGeom prst="rect">
            <a:avLst/>
          </a:prstGeom>
          <a:noFill/>
        </p:spPr>
        <p:txBody>
          <a:bodyPr wrap="none" lIns="91389" tIns="45695" rIns="91389" bIns="45695" rtlCol="0">
            <a:spAutoFit/>
          </a:bodyPr>
          <a:lstStyle/>
          <a:p>
            <a:pPr lvl="0" defTabSz="914195">
              <a:defRPr/>
            </a:pPr>
            <a:r>
              <a:rPr lang="zh-CN" altLang="en-US" sz="2399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kumimoji="0" lang="zh-CN" altLang="en-US" sz="2399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3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73409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385449"/>
      </p:ext>
    </p:extLst>
  </p:cSld>
  <p:clrMapOvr>
    <a:masterClrMapping/>
  </p:clrMapOvr>
  <p:transition spd="slow" advClick="0" advTm="0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5459779" y="270757"/>
            <a:ext cx="1415669" cy="461486"/>
          </a:xfrm>
          <a:prstGeom prst="rect">
            <a:avLst/>
          </a:prstGeom>
          <a:noFill/>
        </p:spPr>
        <p:txBody>
          <a:bodyPr wrap="none" lIns="91389" tIns="45695" rIns="91389" bIns="45695" rtlCol="0">
            <a:spAutoFit/>
          </a:bodyPr>
          <a:lstStyle/>
          <a:p>
            <a:pPr lvl="0" defTabSz="914195">
              <a:defRPr/>
            </a:pPr>
            <a:r>
              <a:rPr lang="zh-CN" altLang="en-US" sz="2399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产品运行</a:t>
            </a:r>
            <a:endParaRPr kumimoji="0" lang="zh-CN" altLang="en-US" sz="2399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3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73409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1352739"/>
      </p:ext>
    </p:extLst>
  </p:cSld>
  <p:clrMapOvr>
    <a:masterClrMapping/>
  </p:clrMapOvr>
  <p:transition spd="slow" advClick="0" advTm="0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5459779" y="270757"/>
            <a:ext cx="1415669" cy="461486"/>
          </a:xfrm>
          <a:prstGeom prst="rect">
            <a:avLst/>
          </a:prstGeom>
          <a:noFill/>
        </p:spPr>
        <p:txBody>
          <a:bodyPr wrap="none" lIns="91389" tIns="45695" rIns="91389" bIns="45695" rtlCol="0">
            <a:spAutoFit/>
          </a:bodyPr>
          <a:lstStyle/>
          <a:p>
            <a:pPr lvl="0" defTabSz="914195">
              <a:defRPr/>
            </a:pPr>
            <a:r>
              <a:rPr lang="zh-CN" altLang="en-US" sz="2399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市场分析</a:t>
            </a:r>
            <a:endParaRPr kumimoji="0" lang="zh-CN" altLang="en-US" sz="2399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3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73409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767486"/>
      </p:ext>
    </p:extLst>
  </p:cSld>
  <p:clrMapOvr>
    <a:masterClrMapping/>
  </p:clrMapOvr>
  <p:transition spd="slow" advClick="0" advTm="0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5459779" y="270757"/>
            <a:ext cx="1415669" cy="461486"/>
          </a:xfrm>
          <a:prstGeom prst="rect">
            <a:avLst/>
          </a:prstGeom>
          <a:noFill/>
        </p:spPr>
        <p:txBody>
          <a:bodyPr wrap="none" lIns="91389" tIns="45695" rIns="91389" bIns="45695" rtlCol="0">
            <a:spAutoFit/>
          </a:bodyPr>
          <a:lstStyle/>
          <a:p>
            <a:pPr lvl="0" defTabSz="914195">
              <a:defRPr/>
            </a:pPr>
            <a:r>
              <a:rPr lang="zh-CN" altLang="en-US" sz="2399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投资回报</a:t>
            </a:r>
            <a:endParaRPr kumimoji="0" lang="zh-CN" altLang="en-US" sz="2399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3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7340981" y="501578"/>
            <a:ext cx="4851019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889421"/>
      </p:ext>
    </p:extLst>
  </p:cSld>
  <p:clrMapOvr>
    <a:masterClrMapping/>
  </p:clrMapOvr>
  <p:transition spd="slow" advClick="0" advTm="0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312945"/>
      </p:ext>
    </p:extLst>
  </p:cSld>
  <p:clrMapOvr>
    <a:masterClrMapping/>
  </p:clrMapOvr>
  <p:transition spd="slow" advClick="0" advTm="0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42000" y="6491818"/>
            <a:ext cx="5080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33">
                <a:solidFill>
                  <a:srgbClr val="FFFFFF"/>
                </a:solidFill>
                <a:latin typeface="Glegoo"/>
                <a:cs typeface="Glegoo"/>
              </a:defRPr>
            </a:lvl1pPr>
          </a:lstStyle>
          <a:p>
            <a:fld id="{4F30D5C1-D155-2E40-A967-511B3BD0F2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1" y="381002"/>
            <a:ext cx="10972800" cy="1143000"/>
          </a:xfrm>
        </p:spPr>
        <p:txBody>
          <a:bodyPr>
            <a:normAutofit/>
          </a:bodyPr>
          <a:lstStyle>
            <a:lvl1pPr>
              <a:defRPr sz="3732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2743201" y="1168401"/>
            <a:ext cx="6705600" cy="431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599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609402" indent="0">
              <a:buFontTx/>
              <a:buNone/>
              <a:defRPr sz="1400">
                <a:latin typeface="Mission Gothic Regular" pitchFamily="50" charset="0"/>
              </a:defRPr>
            </a:lvl2pPr>
            <a:lvl3pPr marL="1218804" indent="0">
              <a:buFontTx/>
              <a:buNone/>
              <a:defRPr sz="1400">
                <a:latin typeface="Mission Gothic Regular" pitchFamily="50" charset="0"/>
              </a:defRPr>
            </a:lvl3pPr>
            <a:lvl4pPr marL="1828206" indent="0">
              <a:buFontTx/>
              <a:buNone/>
              <a:defRPr sz="1400">
                <a:latin typeface="Mission Gothic Regular" pitchFamily="50" charset="0"/>
              </a:defRPr>
            </a:lvl4pPr>
            <a:lvl5pPr marL="2437608" indent="0">
              <a:buFontTx/>
              <a:buNone/>
              <a:defRPr sz="140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848703"/>
      </p:ext>
    </p:extLst>
  </p:cSld>
  <p:clrMapOvr>
    <a:masterClrMapping/>
  </p:clrMapOvr>
  <p:transition spd="slow" advClick="0" advTm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3" rIns="91424" bIns="45713" rtlCol="0" anchor="ctr"/>
          <a:lstStyle/>
          <a:p>
            <a:pPr algn="ctr"/>
            <a:endParaRPr lang="zh-CN" altLang="en-US" sz="2399"/>
          </a:p>
        </p:txBody>
      </p:sp>
      <p:sp>
        <p:nvSpPr>
          <p:cNvPr id="3" name="TextBox 1"/>
          <p:cNvSpPr txBox="1"/>
          <p:nvPr userDrawn="1"/>
        </p:nvSpPr>
        <p:spPr>
          <a:xfrm>
            <a:off x="5154218" y="491612"/>
            <a:ext cx="1723516" cy="399967"/>
          </a:xfrm>
          <a:prstGeom prst="rect">
            <a:avLst/>
          </a:prstGeom>
          <a:noFill/>
        </p:spPr>
        <p:txBody>
          <a:bodyPr wrap="none" lIns="91424" tIns="45713" rIns="91424" bIns="45713" rtlCol="0">
            <a:spAutoFit/>
          </a:bodyPr>
          <a:lstStyle/>
          <a:p>
            <a:pPr lvl="0" algn="ctr"/>
            <a:r>
              <a:rPr lang="zh-CN" altLang="en-US" sz="1999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999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4366331" y="947397"/>
            <a:ext cx="3416309" cy="461651"/>
          </a:xfrm>
          <a:prstGeom prst="rect">
            <a:avLst/>
          </a:prstGeom>
          <a:noFill/>
        </p:spPr>
        <p:txBody>
          <a:bodyPr wrap="square" lIns="91424" tIns="45713" rIns="91424" bIns="45713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765571"/>
      </p:ext>
    </p:extLst>
  </p:cSld>
  <p:clrMapOvr>
    <a:masterClrMapping/>
  </p:clrMapOvr>
  <p:transition advClick="0" advTm="0">
    <p:blinds dir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769040"/>
      </p:ext>
    </p:extLst>
  </p:cSld>
  <p:clrMapOvr>
    <a:masterClrMapping/>
  </p:clrMapOvr>
  <p:transition advClick="0" advTm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7898595"/>
      </p:ext>
    </p:extLst>
  </p:cSld>
  <p:clrMapOvr>
    <a:masterClrMapping/>
  </p:clrMapOvr>
  <p:transition advClick="0" advTm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3 New Produ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7"/>
          <p:cNvSpPr>
            <a:spLocks noGrp="1"/>
          </p:cNvSpPr>
          <p:nvPr>
            <p:ph type="pic" sz="quarter" idx="10"/>
          </p:nvPr>
        </p:nvSpPr>
        <p:spPr>
          <a:xfrm>
            <a:off x="914400" y="1603376"/>
            <a:ext cx="3286125" cy="21701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47"/>
          <p:cNvSpPr>
            <a:spLocks noGrp="1"/>
          </p:cNvSpPr>
          <p:nvPr>
            <p:ph type="pic" sz="quarter" idx="11"/>
          </p:nvPr>
        </p:nvSpPr>
        <p:spPr>
          <a:xfrm>
            <a:off x="4452606" y="1603376"/>
            <a:ext cx="3286125" cy="21701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47"/>
          <p:cNvSpPr>
            <a:spLocks noGrp="1"/>
          </p:cNvSpPr>
          <p:nvPr>
            <p:ph type="pic" sz="quarter" idx="12"/>
          </p:nvPr>
        </p:nvSpPr>
        <p:spPr>
          <a:xfrm>
            <a:off x="7990811" y="1609068"/>
            <a:ext cx="3286125" cy="217011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58497"/>
      </p:ext>
    </p:extLst>
  </p:cSld>
  <p:clrMapOvr>
    <a:masterClrMapping/>
  </p:clrMapOvr>
  <p:transition advClick="0" advTm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441969"/>
      </p:ext>
    </p:extLst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1F002-1790-428C-BDA9-0DCBF3C74A73}" type="datetimeFigureOut">
              <a:rPr lang="zh-CN" altLang="en-US" smtClean="0"/>
              <a:t>2018/2/26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323C6-31F9-45BC-9FF2-A84F887A6A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42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2C926-1AF6-4C84-925A-B6B02113653E}" type="datetimeFigureOut">
              <a:rPr lang="zh-CN" altLang="en-US" smtClean="0"/>
              <a:pPr/>
              <a:t>2018/2/26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AA99D-0B2A-4248-B920-D9E6984CC9C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3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transition spd="slow" advClick="0" advTm="0">
    <p:split orient="vert"/>
  </p:transition>
  <p:txStyles>
    <p:titleStyle>
      <a:lvl1pPr algn="l" defTabSz="914103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28526" algn="l" defTabSz="9141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5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0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6"/>
          <p:cNvSpPr txBox="1"/>
          <p:nvPr/>
        </p:nvSpPr>
        <p:spPr>
          <a:xfrm>
            <a:off x="381231" y="2850029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12"/>
            <a:r>
              <a:rPr lang="zh-CN" altLang="en-US" sz="4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</a:rPr>
              <a:t>果汁饮品项目计划书</a:t>
            </a:r>
            <a:endParaRPr lang="zh-CN" altLang="en-US" sz="4800" dirty="0">
              <a:solidFill>
                <a:prstClr val="black">
                  <a:lumMod val="65000"/>
                  <a:lumOff val="3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1557864" y="3795552"/>
            <a:ext cx="397256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12"/>
            <a:r>
              <a:rPr lang="zh-CN" altLang="en-US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适用于商务总结</a:t>
            </a: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工作总结</a:t>
            </a:r>
            <a:r>
              <a:rPr lang="en-US" altLang="zh-CN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/</a:t>
            </a:r>
            <a:r>
              <a:rPr lang="zh-CN" altLang="en-US" sz="1867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itchFamily="34" charset="-122"/>
                <a:ea typeface="微软雅黑" pitchFamily="34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7" name="TextBox 12"/>
          <p:cNvSpPr txBox="1"/>
          <p:nvPr/>
        </p:nvSpPr>
        <p:spPr>
          <a:xfrm>
            <a:off x="1811110" y="1280369"/>
            <a:ext cx="270458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12"/>
            <a:r>
              <a:rPr lang="en-US" altLang="zh-CN" sz="9600" spc="-400" smtClean="0">
                <a:solidFill>
                  <a:schemeClr val="accent2"/>
                </a:solidFill>
                <a:latin typeface="Bodoni MT Black" panose="02070A03080606020203" pitchFamily="18" charset="0"/>
                <a:ea typeface="微软雅黑" pitchFamily="34" charset="-122"/>
              </a:rPr>
              <a:t>2018</a:t>
            </a:r>
            <a:endParaRPr lang="zh-CN" altLang="en-US" sz="9600" spc="-400" dirty="0">
              <a:solidFill>
                <a:schemeClr val="accent2"/>
              </a:solidFill>
              <a:latin typeface="Bodoni MT Black" panose="02070A03080606020203" pitchFamily="18" charset="0"/>
              <a:ea typeface="微软雅黑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447910" y="4770250"/>
            <a:ext cx="2128696" cy="400110"/>
            <a:chOff x="4975416" y="4148164"/>
            <a:chExt cx="2128696" cy="400110"/>
          </a:xfrm>
        </p:grpSpPr>
        <p:sp>
          <p:nvSpPr>
            <p:cNvPr id="9" name="文本框 8"/>
            <p:cNvSpPr txBox="1"/>
            <p:nvPr/>
          </p:nvSpPr>
          <p:spPr>
            <a:xfrm>
              <a:off x="5303912" y="4148164"/>
              <a:ext cx="18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rPr>
                <a:t>单位：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rPr>
                <a:t>×××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F0502020204030204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975416" y="4208651"/>
              <a:ext cx="292491" cy="292491"/>
              <a:chOff x="801291" y="3535885"/>
              <a:chExt cx="219347" cy="219347"/>
            </a:xfrm>
          </p:grpSpPr>
          <p:sp>
            <p:nvSpPr>
              <p:cNvPr id="11" name="Oval 10"/>
              <p:cNvSpPr>
                <a:spLocks noChangeArrowheads="1"/>
              </p:cNvSpPr>
              <p:nvPr/>
            </p:nvSpPr>
            <p:spPr bwMode="auto">
              <a:xfrm>
                <a:off x="801291" y="3535885"/>
                <a:ext cx="219347" cy="219347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35" b="0" i="0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endParaRPr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860980" y="3583766"/>
                <a:ext cx="100336" cy="114060"/>
                <a:chOff x="860980" y="3583766"/>
                <a:chExt cx="100336" cy="114060"/>
              </a:xfrm>
            </p:grpSpPr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884050" y="3583766"/>
                  <a:ext cx="53830" cy="53740"/>
                </a:xfrm>
                <a:custGeom>
                  <a:avLst/>
                  <a:gdLst>
                    <a:gd name="T0" fmla="*/ 31 w 62"/>
                    <a:gd name="T1" fmla="*/ 62 h 62"/>
                    <a:gd name="T2" fmla="*/ 0 w 62"/>
                    <a:gd name="T3" fmla="*/ 31 h 62"/>
                    <a:gd name="T4" fmla="*/ 31 w 62"/>
                    <a:gd name="T5" fmla="*/ 0 h 62"/>
                    <a:gd name="T6" fmla="*/ 62 w 62"/>
                    <a:gd name="T7" fmla="*/ 31 h 62"/>
                    <a:gd name="T8" fmla="*/ 31 w 62"/>
                    <a:gd name="T9" fmla="*/ 62 h 62"/>
                    <a:gd name="T10" fmla="*/ 31 w 62"/>
                    <a:gd name="T11" fmla="*/ 11 h 62"/>
                    <a:gd name="T12" fmla="*/ 11 w 62"/>
                    <a:gd name="T13" fmla="*/ 31 h 62"/>
                    <a:gd name="T14" fmla="*/ 31 w 62"/>
                    <a:gd name="T15" fmla="*/ 51 h 62"/>
                    <a:gd name="T16" fmla="*/ 51 w 62"/>
                    <a:gd name="T17" fmla="*/ 31 h 62"/>
                    <a:gd name="T18" fmla="*/ 31 w 62"/>
                    <a:gd name="T19" fmla="*/ 11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62">
                      <a:moveTo>
                        <a:pt x="31" y="62"/>
                      </a:moveTo>
                      <a:cubicBezTo>
                        <a:pt x="14" y="62"/>
                        <a:pt x="0" y="48"/>
                        <a:pt x="0" y="31"/>
                      </a:cubicBezTo>
                      <a:cubicBezTo>
                        <a:pt x="0" y="14"/>
                        <a:pt x="14" y="0"/>
                        <a:pt x="31" y="0"/>
                      </a:cubicBezTo>
                      <a:cubicBezTo>
                        <a:pt x="48" y="0"/>
                        <a:pt x="62" y="14"/>
                        <a:pt x="62" y="31"/>
                      </a:cubicBezTo>
                      <a:cubicBezTo>
                        <a:pt x="62" y="48"/>
                        <a:pt x="48" y="62"/>
                        <a:pt x="31" y="62"/>
                      </a:cubicBezTo>
                      <a:close/>
                      <a:moveTo>
                        <a:pt x="31" y="11"/>
                      </a:moveTo>
                      <a:cubicBezTo>
                        <a:pt x="20" y="11"/>
                        <a:pt x="11" y="20"/>
                        <a:pt x="11" y="31"/>
                      </a:cubicBezTo>
                      <a:cubicBezTo>
                        <a:pt x="11" y="42"/>
                        <a:pt x="20" y="51"/>
                        <a:pt x="31" y="51"/>
                      </a:cubicBezTo>
                      <a:cubicBezTo>
                        <a:pt x="42" y="51"/>
                        <a:pt x="51" y="42"/>
                        <a:pt x="51" y="31"/>
                      </a:cubicBezTo>
                      <a:cubicBezTo>
                        <a:pt x="51" y="20"/>
                        <a:pt x="42" y="11"/>
                        <a:pt x="31" y="1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di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135" b="0" i="0" u="none" strike="noStrike" kern="0" cap="none" spc="0" normalizeH="0" baseline="0" noProof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微软雅黑" panose="020F0502020204030204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13"/>
                <p:cNvSpPr/>
                <p:nvPr/>
              </p:nvSpPr>
              <p:spPr bwMode="auto">
                <a:xfrm>
                  <a:off x="860980" y="3643355"/>
                  <a:ext cx="100336" cy="54471"/>
                </a:xfrm>
                <a:custGeom>
                  <a:avLst/>
                  <a:gdLst>
                    <a:gd name="T0" fmla="*/ 111 w 116"/>
                    <a:gd name="T1" fmla="*/ 63 h 63"/>
                    <a:gd name="T2" fmla="*/ 105 w 116"/>
                    <a:gd name="T3" fmla="*/ 58 h 63"/>
                    <a:gd name="T4" fmla="*/ 58 w 116"/>
                    <a:gd name="T5" fmla="*/ 11 h 63"/>
                    <a:gd name="T6" fmla="*/ 11 w 116"/>
                    <a:gd name="T7" fmla="*/ 58 h 63"/>
                    <a:gd name="T8" fmla="*/ 6 w 116"/>
                    <a:gd name="T9" fmla="*/ 63 h 63"/>
                    <a:gd name="T10" fmla="*/ 0 w 116"/>
                    <a:gd name="T11" fmla="*/ 58 h 63"/>
                    <a:gd name="T12" fmla="*/ 58 w 116"/>
                    <a:gd name="T13" fmla="*/ 0 h 63"/>
                    <a:gd name="T14" fmla="*/ 116 w 116"/>
                    <a:gd name="T15" fmla="*/ 58 h 63"/>
                    <a:gd name="T16" fmla="*/ 111 w 116"/>
                    <a:gd name="T17" fmla="*/ 63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6" h="63">
                      <a:moveTo>
                        <a:pt x="111" y="63"/>
                      </a:moveTo>
                      <a:cubicBezTo>
                        <a:pt x="108" y="63"/>
                        <a:pt x="105" y="61"/>
                        <a:pt x="105" y="58"/>
                      </a:cubicBezTo>
                      <a:cubicBezTo>
                        <a:pt x="105" y="32"/>
                        <a:pt x="84" y="11"/>
                        <a:pt x="58" y="11"/>
                      </a:cubicBezTo>
                      <a:cubicBezTo>
                        <a:pt x="32" y="11"/>
                        <a:pt x="11" y="32"/>
                        <a:pt x="11" y="58"/>
                      </a:cubicBezTo>
                      <a:cubicBezTo>
                        <a:pt x="11" y="61"/>
                        <a:pt x="9" y="63"/>
                        <a:pt x="6" y="63"/>
                      </a:cubicBezTo>
                      <a:cubicBezTo>
                        <a:pt x="3" y="63"/>
                        <a:pt x="0" y="61"/>
                        <a:pt x="0" y="58"/>
                      </a:cubicBezTo>
                      <a:cubicBezTo>
                        <a:pt x="0" y="26"/>
                        <a:pt x="26" y="0"/>
                        <a:pt x="58" y="0"/>
                      </a:cubicBezTo>
                      <a:cubicBezTo>
                        <a:pt x="90" y="0"/>
                        <a:pt x="116" y="26"/>
                        <a:pt x="116" y="58"/>
                      </a:cubicBezTo>
                      <a:cubicBezTo>
                        <a:pt x="116" y="61"/>
                        <a:pt x="114" y="63"/>
                        <a:pt x="111" y="6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di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135" b="0" i="0" u="none" strike="noStrike" kern="0" cap="none" spc="0" normalizeH="0" baseline="0" noProof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微软雅黑" panose="020F0502020204030204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5" name="组合 14"/>
          <p:cNvGrpSpPr/>
          <p:nvPr/>
        </p:nvGrpSpPr>
        <p:grpSpPr>
          <a:xfrm>
            <a:off x="3680645" y="4773990"/>
            <a:ext cx="2164701" cy="400110"/>
            <a:chOff x="4975415" y="4805772"/>
            <a:chExt cx="2164701" cy="400110"/>
          </a:xfrm>
        </p:grpSpPr>
        <p:sp>
          <p:nvSpPr>
            <p:cNvPr id="16" name="文本框 15"/>
            <p:cNvSpPr txBox="1"/>
            <p:nvPr/>
          </p:nvSpPr>
          <p:spPr>
            <a:xfrm>
              <a:off x="5267907" y="4805772"/>
              <a:ext cx="18722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rPr>
                <a:t>报告人：</a:t>
              </a: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rPr>
                <a:t>×××</a:t>
              </a:r>
              <a:endPara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F0502020204030204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17" name="Group 14"/>
            <p:cNvGrpSpPr/>
            <p:nvPr/>
          </p:nvGrpSpPr>
          <p:grpSpPr bwMode="auto">
            <a:xfrm>
              <a:off x="4975415" y="4859581"/>
              <a:ext cx="292491" cy="292491"/>
              <a:chOff x="4248" y="3024"/>
              <a:chExt cx="600" cy="599"/>
            </a:xfrm>
          </p:grpSpPr>
          <p:sp>
            <p:nvSpPr>
              <p:cNvPr id="18" name="Oval 15"/>
              <p:cNvSpPr>
                <a:spLocks noChangeArrowheads="1"/>
              </p:cNvSpPr>
              <p:nvPr/>
            </p:nvSpPr>
            <p:spPr bwMode="auto">
              <a:xfrm>
                <a:off x="4248" y="3024"/>
                <a:ext cx="600" cy="599"/>
              </a:xfrm>
              <a:prstGeom prst="ellipse">
                <a:avLst/>
              </a:prstGeom>
              <a:solidFill>
                <a:schemeClr val="accent2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135" b="0" i="0" u="none" strike="noStrike" kern="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F0502020204030204"/>
                  <a:ea typeface="微软雅黑"/>
                  <a:cs typeface="+mn-ea"/>
                  <a:sym typeface="+mn-lt"/>
                </a:endParaRPr>
              </a:p>
            </p:txBody>
          </p:sp>
          <p:grpSp>
            <p:nvGrpSpPr>
              <p:cNvPr id="19" name="Group 16"/>
              <p:cNvGrpSpPr/>
              <p:nvPr/>
            </p:nvGrpSpPr>
            <p:grpSpPr bwMode="auto">
              <a:xfrm>
                <a:off x="4441" y="3144"/>
                <a:ext cx="215" cy="345"/>
                <a:chOff x="4441" y="3144"/>
                <a:chExt cx="215" cy="345"/>
              </a:xfrm>
            </p:grpSpPr>
            <p:sp>
              <p:nvSpPr>
                <p:cNvPr id="20" name="Freeform 17"/>
                <p:cNvSpPr>
                  <a:spLocks noEditPoints="1"/>
                </p:cNvSpPr>
                <p:nvPr/>
              </p:nvSpPr>
              <p:spPr bwMode="auto">
                <a:xfrm>
                  <a:off x="4474" y="3144"/>
                  <a:ext cx="149" cy="253"/>
                </a:xfrm>
                <a:custGeom>
                  <a:avLst/>
                  <a:gdLst>
                    <a:gd name="T0" fmla="*/ 31 w 63"/>
                    <a:gd name="T1" fmla="*/ 107 h 107"/>
                    <a:gd name="T2" fmla="*/ 63 w 63"/>
                    <a:gd name="T3" fmla="*/ 78 h 107"/>
                    <a:gd name="T4" fmla="*/ 63 w 63"/>
                    <a:gd name="T5" fmla="*/ 29 h 107"/>
                    <a:gd name="T6" fmla="*/ 31 w 63"/>
                    <a:gd name="T7" fmla="*/ 0 h 107"/>
                    <a:gd name="T8" fmla="*/ 0 w 63"/>
                    <a:gd name="T9" fmla="*/ 29 h 107"/>
                    <a:gd name="T10" fmla="*/ 0 w 63"/>
                    <a:gd name="T11" fmla="*/ 78 h 107"/>
                    <a:gd name="T12" fmla="*/ 31 w 63"/>
                    <a:gd name="T13" fmla="*/ 107 h 107"/>
                    <a:gd name="T14" fmla="*/ 10 w 63"/>
                    <a:gd name="T15" fmla="*/ 29 h 107"/>
                    <a:gd name="T16" fmla="*/ 31 w 63"/>
                    <a:gd name="T17" fmla="*/ 10 h 107"/>
                    <a:gd name="T18" fmla="*/ 53 w 63"/>
                    <a:gd name="T19" fmla="*/ 29 h 107"/>
                    <a:gd name="T20" fmla="*/ 53 w 63"/>
                    <a:gd name="T21" fmla="*/ 78 h 107"/>
                    <a:gd name="T22" fmla="*/ 31 w 63"/>
                    <a:gd name="T23" fmla="*/ 97 h 107"/>
                    <a:gd name="T24" fmla="*/ 10 w 63"/>
                    <a:gd name="T25" fmla="*/ 78 h 107"/>
                    <a:gd name="T26" fmla="*/ 10 w 63"/>
                    <a:gd name="T27" fmla="*/ 2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3" h="107">
                      <a:moveTo>
                        <a:pt x="31" y="107"/>
                      </a:moveTo>
                      <a:cubicBezTo>
                        <a:pt x="49" y="107"/>
                        <a:pt x="63" y="94"/>
                        <a:pt x="63" y="78"/>
                      </a:cubicBezTo>
                      <a:cubicBezTo>
                        <a:pt x="63" y="29"/>
                        <a:pt x="63" y="29"/>
                        <a:pt x="63" y="29"/>
                      </a:cubicBezTo>
                      <a:cubicBezTo>
                        <a:pt x="63" y="13"/>
                        <a:pt x="49" y="0"/>
                        <a:pt x="31" y="0"/>
                      </a:cubicBezTo>
                      <a:cubicBezTo>
                        <a:pt x="14" y="0"/>
                        <a:pt x="0" y="13"/>
                        <a:pt x="0" y="29"/>
                      </a:cubicBezTo>
                      <a:cubicBezTo>
                        <a:pt x="0" y="78"/>
                        <a:pt x="0" y="78"/>
                        <a:pt x="0" y="78"/>
                      </a:cubicBezTo>
                      <a:cubicBezTo>
                        <a:pt x="0" y="94"/>
                        <a:pt x="14" y="107"/>
                        <a:pt x="31" y="107"/>
                      </a:cubicBezTo>
                      <a:close/>
                      <a:moveTo>
                        <a:pt x="10" y="29"/>
                      </a:moveTo>
                      <a:cubicBezTo>
                        <a:pt x="10" y="18"/>
                        <a:pt x="19" y="10"/>
                        <a:pt x="31" y="10"/>
                      </a:cubicBezTo>
                      <a:cubicBezTo>
                        <a:pt x="43" y="10"/>
                        <a:pt x="53" y="18"/>
                        <a:pt x="53" y="29"/>
                      </a:cubicBezTo>
                      <a:cubicBezTo>
                        <a:pt x="53" y="78"/>
                        <a:pt x="53" y="78"/>
                        <a:pt x="53" y="78"/>
                      </a:cubicBezTo>
                      <a:cubicBezTo>
                        <a:pt x="53" y="88"/>
                        <a:pt x="43" y="97"/>
                        <a:pt x="31" y="97"/>
                      </a:cubicBezTo>
                      <a:cubicBezTo>
                        <a:pt x="19" y="97"/>
                        <a:pt x="10" y="88"/>
                        <a:pt x="10" y="78"/>
                      </a:cubicBezTo>
                      <a:lnTo>
                        <a:pt x="10" y="29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di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135" b="0" i="0" u="none" strike="noStrike" kern="0" cap="none" spc="0" normalizeH="0" baseline="0" noProof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微软雅黑" panose="020F0502020204030204"/>
                    <a:ea typeface="微软雅黑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8"/>
                <p:cNvSpPr/>
                <p:nvPr/>
              </p:nvSpPr>
              <p:spPr bwMode="auto">
                <a:xfrm>
                  <a:off x="4441" y="3267"/>
                  <a:ext cx="215" cy="222"/>
                </a:xfrm>
                <a:custGeom>
                  <a:avLst/>
                  <a:gdLst>
                    <a:gd name="T0" fmla="*/ 86 w 91"/>
                    <a:gd name="T1" fmla="*/ 0 h 94"/>
                    <a:gd name="T2" fmla="*/ 81 w 91"/>
                    <a:gd name="T3" fmla="*/ 5 h 94"/>
                    <a:gd name="T4" fmla="*/ 81 w 91"/>
                    <a:gd name="T5" fmla="*/ 28 h 94"/>
                    <a:gd name="T6" fmla="*/ 45 w 91"/>
                    <a:gd name="T7" fmla="*/ 59 h 94"/>
                    <a:gd name="T8" fmla="*/ 10 w 91"/>
                    <a:gd name="T9" fmla="*/ 28 h 94"/>
                    <a:gd name="T10" fmla="*/ 10 w 91"/>
                    <a:gd name="T11" fmla="*/ 5 h 94"/>
                    <a:gd name="T12" fmla="*/ 5 w 91"/>
                    <a:gd name="T13" fmla="*/ 0 h 94"/>
                    <a:gd name="T14" fmla="*/ 0 w 91"/>
                    <a:gd name="T15" fmla="*/ 5 h 94"/>
                    <a:gd name="T16" fmla="*/ 0 w 91"/>
                    <a:gd name="T17" fmla="*/ 28 h 94"/>
                    <a:gd name="T18" fmla="*/ 40 w 91"/>
                    <a:gd name="T19" fmla="*/ 69 h 94"/>
                    <a:gd name="T20" fmla="*/ 40 w 91"/>
                    <a:gd name="T21" fmla="*/ 84 h 94"/>
                    <a:gd name="T22" fmla="*/ 20 w 91"/>
                    <a:gd name="T23" fmla="*/ 84 h 94"/>
                    <a:gd name="T24" fmla="*/ 15 w 91"/>
                    <a:gd name="T25" fmla="*/ 89 h 94"/>
                    <a:gd name="T26" fmla="*/ 20 w 91"/>
                    <a:gd name="T27" fmla="*/ 94 h 94"/>
                    <a:gd name="T28" fmla="*/ 70 w 91"/>
                    <a:gd name="T29" fmla="*/ 94 h 94"/>
                    <a:gd name="T30" fmla="*/ 75 w 91"/>
                    <a:gd name="T31" fmla="*/ 89 h 94"/>
                    <a:gd name="T32" fmla="*/ 70 w 91"/>
                    <a:gd name="T33" fmla="*/ 84 h 94"/>
                    <a:gd name="T34" fmla="*/ 50 w 91"/>
                    <a:gd name="T35" fmla="*/ 84 h 94"/>
                    <a:gd name="T36" fmla="*/ 50 w 91"/>
                    <a:gd name="T37" fmla="*/ 69 h 94"/>
                    <a:gd name="T38" fmla="*/ 91 w 91"/>
                    <a:gd name="T39" fmla="*/ 28 h 94"/>
                    <a:gd name="T40" fmla="*/ 91 w 91"/>
                    <a:gd name="T41" fmla="*/ 5 h 94"/>
                    <a:gd name="T42" fmla="*/ 86 w 91"/>
                    <a:gd name="T43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91" h="94">
                      <a:moveTo>
                        <a:pt x="86" y="0"/>
                      </a:moveTo>
                      <a:cubicBezTo>
                        <a:pt x="83" y="0"/>
                        <a:pt x="81" y="3"/>
                        <a:pt x="81" y="5"/>
                      </a:cubicBezTo>
                      <a:cubicBezTo>
                        <a:pt x="81" y="28"/>
                        <a:pt x="81" y="28"/>
                        <a:pt x="81" y="28"/>
                      </a:cubicBezTo>
                      <a:cubicBezTo>
                        <a:pt x="81" y="45"/>
                        <a:pt x="65" y="59"/>
                        <a:pt x="45" y="59"/>
                      </a:cubicBezTo>
                      <a:cubicBezTo>
                        <a:pt x="26" y="59"/>
                        <a:pt x="10" y="45"/>
                        <a:pt x="10" y="28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2"/>
                        <a:pt x="8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49"/>
                        <a:pt x="18" y="67"/>
                        <a:pt x="40" y="69"/>
                      </a:cubicBezTo>
                      <a:cubicBezTo>
                        <a:pt x="40" y="84"/>
                        <a:pt x="40" y="84"/>
                        <a:pt x="40" y="84"/>
                      </a:cubicBezTo>
                      <a:cubicBezTo>
                        <a:pt x="20" y="84"/>
                        <a:pt x="20" y="84"/>
                        <a:pt x="20" y="84"/>
                      </a:cubicBezTo>
                      <a:cubicBezTo>
                        <a:pt x="18" y="84"/>
                        <a:pt x="15" y="86"/>
                        <a:pt x="15" y="89"/>
                      </a:cubicBezTo>
                      <a:cubicBezTo>
                        <a:pt x="15" y="92"/>
                        <a:pt x="18" y="94"/>
                        <a:pt x="20" y="94"/>
                      </a:cubicBezTo>
                      <a:cubicBezTo>
                        <a:pt x="70" y="94"/>
                        <a:pt x="70" y="94"/>
                        <a:pt x="70" y="94"/>
                      </a:cubicBezTo>
                      <a:cubicBezTo>
                        <a:pt x="73" y="94"/>
                        <a:pt x="75" y="92"/>
                        <a:pt x="75" y="89"/>
                      </a:cubicBezTo>
                      <a:cubicBezTo>
                        <a:pt x="75" y="86"/>
                        <a:pt x="73" y="84"/>
                        <a:pt x="70" y="84"/>
                      </a:cubicBezTo>
                      <a:cubicBezTo>
                        <a:pt x="50" y="84"/>
                        <a:pt x="50" y="84"/>
                        <a:pt x="50" y="84"/>
                      </a:cubicBezTo>
                      <a:cubicBezTo>
                        <a:pt x="50" y="69"/>
                        <a:pt x="50" y="69"/>
                        <a:pt x="50" y="69"/>
                      </a:cubicBezTo>
                      <a:cubicBezTo>
                        <a:pt x="73" y="67"/>
                        <a:pt x="91" y="49"/>
                        <a:pt x="91" y="28"/>
                      </a:cubicBezTo>
                      <a:cubicBezTo>
                        <a:pt x="91" y="5"/>
                        <a:pt x="91" y="5"/>
                        <a:pt x="91" y="5"/>
                      </a:cubicBezTo>
                      <a:cubicBezTo>
                        <a:pt x="91" y="3"/>
                        <a:pt x="88" y="0"/>
                        <a:pt x="8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  <a:noAutofit/>
                </a:bodyPr>
                <a:lstStyle/>
                <a:p>
                  <a:pPr marL="0" marR="0" lvl="0" indent="0" algn="dist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135" b="0" i="0" u="none" strike="noStrike" kern="0" cap="none" spc="0" normalizeH="0" baseline="0" noProof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微软雅黑" panose="020F0502020204030204"/>
                    <a:ea typeface="微软雅黑"/>
                    <a:cs typeface="+mn-ea"/>
                    <a:sym typeface="+mn-lt"/>
                  </a:endParaRPr>
                </a:p>
              </p:txBody>
            </p:sp>
          </p:grpSp>
        </p:grpSp>
      </p:grpSp>
      <p:pic>
        <p:nvPicPr>
          <p:cNvPr id="22" name="Dexter Britain - Nothing To Fea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in="5000" out="5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1071" y="-665868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62" y="457200"/>
            <a:ext cx="5977190" cy="598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747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wind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id="2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294"/>
          <p:cNvSpPr>
            <a:spLocks noChangeArrowheads="1"/>
          </p:cNvSpPr>
          <p:nvPr/>
        </p:nvSpPr>
        <p:spPr bwMode="auto">
          <a:xfrm>
            <a:off x="1522413" y="2459038"/>
            <a:ext cx="1641475" cy="164147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Freeform 8"/>
          <p:cNvSpPr>
            <a:spLocks noEditPoints="1"/>
          </p:cNvSpPr>
          <p:nvPr/>
        </p:nvSpPr>
        <p:spPr bwMode="auto">
          <a:xfrm>
            <a:off x="2027238" y="2851150"/>
            <a:ext cx="630237" cy="857250"/>
          </a:xfrm>
          <a:custGeom>
            <a:avLst/>
            <a:gdLst>
              <a:gd name="T0" fmla="*/ 79 w 734"/>
              <a:gd name="T1" fmla="*/ 906 h 993"/>
              <a:gd name="T2" fmla="*/ 124 w 734"/>
              <a:gd name="T3" fmla="*/ 153 h 993"/>
              <a:gd name="T4" fmla="*/ 162 w 734"/>
              <a:gd name="T5" fmla="*/ 218 h 993"/>
              <a:gd name="T6" fmla="*/ 201 w 734"/>
              <a:gd name="T7" fmla="*/ 153 h 993"/>
              <a:gd name="T8" fmla="*/ 328 w 734"/>
              <a:gd name="T9" fmla="*/ 179 h 993"/>
              <a:gd name="T10" fmla="*/ 405 w 734"/>
              <a:gd name="T11" fmla="*/ 179 h 993"/>
              <a:gd name="T12" fmla="*/ 533 w 734"/>
              <a:gd name="T13" fmla="*/ 153 h 993"/>
              <a:gd name="T14" fmla="*/ 572 w 734"/>
              <a:gd name="T15" fmla="*/ 218 h 993"/>
              <a:gd name="T16" fmla="*/ 610 w 734"/>
              <a:gd name="T17" fmla="*/ 153 h 993"/>
              <a:gd name="T18" fmla="*/ 656 w 734"/>
              <a:gd name="T19" fmla="*/ 906 h 993"/>
              <a:gd name="T20" fmla="*/ 610 w 734"/>
              <a:gd name="T21" fmla="*/ 67 h 993"/>
              <a:gd name="T22" fmla="*/ 572 w 734"/>
              <a:gd name="T23" fmla="*/ 0 h 993"/>
              <a:gd name="T24" fmla="*/ 533 w 734"/>
              <a:gd name="T25" fmla="*/ 67 h 993"/>
              <a:gd name="T26" fmla="*/ 405 w 734"/>
              <a:gd name="T27" fmla="*/ 38 h 993"/>
              <a:gd name="T28" fmla="*/ 328 w 734"/>
              <a:gd name="T29" fmla="*/ 38 h 993"/>
              <a:gd name="T30" fmla="*/ 201 w 734"/>
              <a:gd name="T31" fmla="*/ 67 h 993"/>
              <a:gd name="T32" fmla="*/ 162 w 734"/>
              <a:gd name="T33" fmla="*/ 0 h 993"/>
              <a:gd name="T34" fmla="*/ 124 w 734"/>
              <a:gd name="T35" fmla="*/ 67 h 993"/>
              <a:gd name="T36" fmla="*/ 0 w 734"/>
              <a:gd name="T37" fmla="*/ 147 h 993"/>
              <a:gd name="T38" fmla="*/ 80 w 734"/>
              <a:gd name="T39" fmla="*/ 993 h 993"/>
              <a:gd name="T40" fmla="*/ 734 w 734"/>
              <a:gd name="T41" fmla="*/ 913 h 993"/>
              <a:gd name="T42" fmla="*/ 655 w 734"/>
              <a:gd name="T43" fmla="*/ 67 h 993"/>
              <a:gd name="T44" fmla="*/ 573 w 734"/>
              <a:gd name="T45" fmla="*/ 371 h 993"/>
              <a:gd name="T46" fmla="*/ 161 w 734"/>
              <a:gd name="T47" fmla="*/ 317 h 993"/>
              <a:gd name="T48" fmla="*/ 161 w 734"/>
              <a:gd name="T49" fmla="*/ 512 h 993"/>
              <a:gd name="T50" fmla="*/ 573 w 734"/>
              <a:gd name="T51" fmla="*/ 458 h 993"/>
              <a:gd name="T52" fmla="*/ 161 w 734"/>
              <a:gd name="T53" fmla="*/ 512 h 993"/>
              <a:gd name="T54" fmla="*/ 573 w 734"/>
              <a:gd name="T55" fmla="*/ 653 h 993"/>
              <a:gd name="T56" fmla="*/ 161 w 734"/>
              <a:gd name="T57" fmla="*/ 599 h 993"/>
              <a:gd name="T58" fmla="*/ 161 w 734"/>
              <a:gd name="T59" fmla="*/ 794 h 993"/>
              <a:gd name="T60" fmla="*/ 573 w 734"/>
              <a:gd name="T61" fmla="*/ 740 h 993"/>
              <a:gd name="T62" fmla="*/ 161 w 734"/>
              <a:gd name="T63" fmla="*/ 794 h 9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34" h="993">
                <a:moveTo>
                  <a:pt x="656" y="906"/>
                </a:moveTo>
                <a:lnTo>
                  <a:pt x="79" y="906"/>
                </a:lnTo>
                <a:lnTo>
                  <a:pt x="79" y="153"/>
                </a:lnTo>
                <a:lnTo>
                  <a:pt x="124" y="153"/>
                </a:lnTo>
                <a:lnTo>
                  <a:pt x="124" y="179"/>
                </a:lnTo>
                <a:cubicBezTo>
                  <a:pt x="124" y="201"/>
                  <a:pt x="141" y="218"/>
                  <a:pt x="162" y="218"/>
                </a:cubicBezTo>
                <a:cubicBezTo>
                  <a:pt x="183" y="218"/>
                  <a:pt x="201" y="201"/>
                  <a:pt x="201" y="179"/>
                </a:cubicBezTo>
                <a:lnTo>
                  <a:pt x="201" y="153"/>
                </a:lnTo>
                <a:lnTo>
                  <a:pt x="328" y="153"/>
                </a:lnTo>
                <a:lnTo>
                  <a:pt x="328" y="179"/>
                </a:lnTo>
                <a:cubicBezTo>
                  <a:pt x="328" y="201"/>
                  <a:pt x="345" y="218"/>
                  <a:pt x="366" y="218"/>
                </a:cubicBezTo>
                <a:cubicBezTo>
                  <a:pt x="388" y="218"/>
                  <a:pt x="405" y="201"/>
                  <a:pt x="405" y="179"/>
                </a:cubicBezTo>
                <a:lnTo>
                  <a:pt x="405" y="153"/>
                </a:lnTo>
                <a:lnTo>
                  <a:pt x="533" y="153"/>
                </a:lnTo>
                <a:lnTo>
                  <a:pt x="533" y="179"/>
                </a:lnTo>
                <a:cubicBezTo>
                  <a:pt x="533" y="201"/>
                  <a:pt x="550" y="218"/>
                  <a:pt x="572" y="218"/>
                </a:cubicBezTo>
                <a:cubicBezTo>
                  <a:pt x="593" y="218"/>
                  <a:pt x="610" y="201"/>
                  <a:pt x="610" y="179"/>
                </a:cubicBezTo>
                <a:lnTo>
                  <a:pt x="610" y="153"/>
                </a:lnTo>
                <a:lnTo>
                  <a:pt x="656" y="153"/>
                </a:lnTo>
                <a:lnTo>
                  <a:pt x="656" y="906"/>
                </a:lnTo>
                <a:close/>
                <a:moveTo>
                  <a:pt x="655" y="67"/>
                </a:moveTo>
                <a:lnTo>
                  <a:pt x="610" y="67"/>
                </a:lnTo>
                <a:lnTo>
                  <a:pt x="610" y="38"/>
                </a:lnTo>
                <a:cubicBezTo>
                  <a:pt x="610" y="17"/>
                  <a:pt x="593" y="0"/>
                  <a:pt x="572" y="0"/>
                </a:cubicBezTo>
                <a:cubicBezTo>
                  <a:pt x="550" y="0"/>
                  <a:pt x="533" y="17"/>
                  <a:pt x="533" y="38"/>
                </a:cubicBezTo>
                <a:lnTo>
                  <a:pt x="533" y="67"/>
                </a:lnTo>
                <a:lnTo>
                  <a:pt x="405" y="67"/>
                </a:lnTo>
                <a:lnTo>
                  <a:pt x="405" y="38"/>
                </a:lnTo>
                <a:cubicBezTo>
                  <a:pt x="405" y="17"/>
                  <a:pt x="388" y="0"/>
                  <a:pt x="366" y="0"/>
                </a:cubicBezTo>
                <a:cubicBezTo>
                  <a:pt x="345" y="0"/>
                  <a:pt x="328" y="17"/>
                  <a:pt x="328" y="38"/>
                </a:cubicBezTo>
                <a:lnTo>
                  <a:pt x="328" y="67"/>
                </a:lnTo>
                <a:lnTo>
                  <a:pt x="201" y="67"/>
                </a:lnTo>
                <a:lnTo>
                  <a:pt x="201" y="38"/>
                </a:lnTo>
                <a:cubicBezTo>
                  <a:pt x="201" y="17"/>
                  <a:pt x="183" y="0"/>
                  <a:pt x="162" y="0"/>
                </a:cubicBezTo>
                <a:cubicBezTo>
                  <a:pt x="141" y="0"/>
                  <a:pt x="124" y="17"/>
                  <a:pt x="124" y="38"/>
                </a:cubicBezTo>
                <a:lnTo>
                  <a:pt x="124" y="67"/>
                </a:lnTo>
                <a:lnTo>
                  <a:pt x="80" y="67"/>
                </a:lnTo>
                <a:cubicBezTo>
                  <a:pt x="36" y="67"/>
                  <a:pt x="0" y="103"/>
                  <a:pt x="0" y="147"/>
                </a:cubicBezTo>
                <a:lnTo>
                  <a:pt x="0" y="913"/>
                </a:lnTo>
                <a:cubicBezTo>
                  <a:pt x="0" y="957"/>
                  <a:pt x="36" y="993"/>
                  <a:pt x="80" y="993"/>
                </a:cubicBezTo>
                <a:lnTo>
                  <a:pt x="655" y="993"/>
                </a:lnTo>
                <a:cubicBezTo>
                  <a:pt x="699" y="993"/>
                  <a:pt x="734" y="957"/>
                  <a:pt x="734" y="913"/>
                </a:cubicBezTo>
                <a:lnTo>
                  <a:pt x="734" y="147"/>
                </a:lnTo>
                <a:cubicBezTo>
                  <a:pt x="734" y="103"/>
                  <a:pt x="699" y="67"/>
                  <a:pt x="655" y="67"/>
                </a:cubicBezTo>
                <a:close/>
                <a:moveTo>
                  <a:pt x="161" y="371"/>
                </a:moveTo>
                <a:lnTo>
                  <a:pt x="573" y="371"/>
                </a:lnTo>
                <a:lnTo>
                  <a:pt x="573" y="317"/>
                </a:lnTo>
                <a:lnTo>
                  <a:pt x="161" y="317"/>
                </a:lnTo>
                <a:lnTo>
                  <a:pt x="161" y="371"/>
                </a:lnTo>
                <a:close/>
                <a:moveTo>
                  <a:pt x="161" y="512"/>
                </a:moveTo>
                <a:lnTo>
                  <a:pt x="573" y="512"/>
                </a:lnTo>
                <a:lnTo>
                  <a:pt x="573" y="458"/>
                </a:lnTo>
                <a:lnTo>
                  <a:pt x="161" y="458"/>
                </a:lnTo>
                <a:lnTo>
                  <a:pt x="161" y="512"/>
                </a:lnTo>
                <a:close/>
                <a:moveTo>
                  <a:pt x="161" y="653"/>
                </a:moveTo>
                <a:lnTo>
                  <a:pt x="573" y="653"/>
                </a:lnTo>
                <a:lnTo>
                  <a:pt x="573" y="599"/>
                </a:lnTo>
                <a:lnTo>
                  <a:pt x="161" y="599"/>
                </a:lnTo>
                <a:lnTo>
                  <a:pt x="161" y="653"/>
                </a:lnTo>
                <a:close/>
                <a:moveTo>
                  <a:pt x="161" y="794"/>
                </a:moveTo>
                <a:lnTo>
                  <a:pt x="573" y="794"/>
                </a:lnTo>
                <a:lnTo>
                  <a:pt x="573" y="740"/>
                </a:lnTo>
                <a:lnTo>
                  <a:pt x="161" y="740"/>
                </a:lnTo>
                <a:lnTo>
                  <a:pt x="161" y="7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椭圆 314"/>
          <p:cNvSpPr>
            <a:spLocks noChangeArrowheads="1"/>
          </p:cNvSpPr>
          <p:nvPr/>
        </p:nvSpPr>
        <p:spPr bwMode="auto">
          <a:xfrm>
            <a:off x="1435100" y="2373313"/>
            <a:ext cx="1814513" cy="1812925"/>
          </a:xfrm>
          <a:prstGeom prst="ellipse">
            <a:avLst/>
          </a:prstGeom>
          <a:noFill/>
          <a:ln w="28575" cmpd="sng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343"/>
          <p:cNvSpPr txBox="1">
            <a:spLocks noChangeArrowheads="1"/>
          </p:cNvSpPr>
          <p:nvPr/>
        </p:nvSpPr>
        <p:spPr bwMode="auto">
          <a:xfrm>
            <a:off x="1073150" y="4851400"/>
            <a:ext cx="25384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</a:t>
            </a:r>
          </a:p>
        </p:txBody>
      </p:sp>
      <p:sp>
        <p:nvSpPr>
          <p:cNvPr id="6" name="文本框 344"/>
          <p:cNvSpPr txBox="1">
            <a:spLocks noChangeArrowheads="1"/>
          </p:cNvSpPr>
          <p:nvPr/>
        </p:nvSpPr>
        <p:spPr bwMode="auto">
          <a:xfrm>
            <a:off x="1073150" y="4451350"/>
            <a:ext cx="2538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20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1"/>
          <p:cNvSpPr>
            <a:spLocks noChangeArrowheads="1"/>
          </p:cNvSpPr>
          <p:nvPr/>
        </p:nvSpPr>
        <p:spPr bwMode="auto">
          <a:xfrm>
            <a:off x="4024313" y="2459038"/>
            <a:ext cx="1641475" cy="1641475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Freeform 27"/>
          <p:cNvSpPr>
            <a:spLocks noEditPoints="1"/>
          </p:cNvSpPr>
          <p:nvPr/>
        </p:nvSpPr>
        <p:spPr bwMode="auto">
          <a:xfrm>
            <a:off x="4275138" y="2854325"/>
            <a:ext cx="1138237" cy="850900"/>
          </a:xfrm>
          <a:custGeom>
            <a:avLst/>
            <a:gdLst>
              <a:gd name="T0" fmla="*/ 256 w 1408"/>
              <a:gd name="T1" fmla="*/ 644 h 1053"/>
              <a:gd name="T2" fmla="*/ 162 w 1408"/>
              <a:gd name="T3" fmla="*/ 556 h 1053"/>
              <a:gd name="T4" fmla="*/ 0 w 1408"/>
              <a:gd name="T5" fmla="*/ 759 h 1053"/>
              <a:gd name="T6" fmla="*/ 233 w 1408"/>
              <a:gd name="T7" fmla="*/ 811 h 1053"/>
              <a:gd name="T8" fmla="*/ 295 w 1408"/>
              <a:gd name="T9" fmla="*/ 644 h 1053"/>
              <a:gd name="T10" fmla="*/ 460 w 1408"/>
              <a:gd name="T11" fmla="*/ 595 h 1053"/>
              <a:gd name="T12" fmla="*/ 357 w 1408"/>
              <a:gd name="T13" fmla="*/ 659 h 1053"/>
              <a:gd name="T14" fmla="*/ 261 w 1408"/>
              <a:gd name="T15" fmla="*/ 574 h 1053"/>
              <a:gd name="T16" fmla="*/ 242 w 1408"/>
              <a:gd name="T17" fmla="*/ 589 h 1053"/>
              <a:gd name="T18" fmla="*/ 255 w 1408"/>
              <a:gd name="T19" fmla="*/ 625 h 1053"/>
              <a:gd name="T20" fmla="*/ 287 w 1408"/>
              <a:gd name="T21" fmla="*/ 630 h 1053"/>
              <a:gd name="T22" fmla="*/ 311 w 1408"/>
              <a:gd name="T23" fmla="*/ 602 h 1053"/>
              <a:gd name="T24" fmla="*/ 298 w 1408"/>
              <a:gd name="T25" fmla="*/ 577 h 1053"/>
              <a:gd name="T26" fmla="*/ 1408 w 1408"/>
              <a:gd name="T27" fmla="*/ 756 h 1053"/>
              <a:gd name="T28" fmla="*/ 1174 w 1408"/>
              <a:gd name="T29" fmla="*/ 783 h 1053"/>
              <a:gd name="T30" fmla="*/ 1113 w 1408"/>
              <a:gd name="T31" fmla="*/ 644 h 1053"/>
              <a:gd name="T32" fmla="*/ 1174 w 1408"/>
              <a:gd name="T33" fmla="*/ 811 h 1053"/>
              <a:gd name="T34" fmla="*/ 1407 w 1408"/>
              <a:gd name="T35" fmla="*/ 759 h 1053"/>
              <a:gd name="T36" fmla="*/ 891 w 1408"/>
              <a:gd name="T37" fmla="*/ 624 h 1053"/>
              <a:gd name="T38" fmla="*/ 736 w 1408"/>
              <a:gd name="T39" fmla="*/ 768 h 1053"/>
              <a:gd name="T40" fmla="*/ 635 w 1408"/>
              <a:gd name="T41" fmla="*/ 999 h 1053"/>
              <a:gd name="T42" fmla="*/ 248 w 1408"/>
              <a:gd name="T43" fmla="*/ 954 h 1053"/>
              <a:gd name="T44" fmla="*/ 248 w 1408"/>
              <a:gd name="T45" fmla="*/ 961 h 1053"/>
              <a:gd name="T46" fmla="*/ 1160 w 1408"/>
              <a:gd name="T47" fmla="*/ 961 h 1053"/>
              <a:gd name="T48" fmla="*/ 1160 w 1408"/>
              <a:gd name="T49" fmla="*/ 954 h 1053"/>
              <a:gd name="T50" fmla="*/ 728 w 1408"/>
              <a:gd name="T51" fmla="*/ 653 h 1053"/>
              <a:gd name="T52" fmla="*/ 667 w 1408"/>
              <a:gd name="T53" fmla="*/ 658 h 1053"/>
              <a:gd name="T54" fmla="*/ 646 w 1408"/>
              <a:gd name="T55" fmla="*/ 699 h 1053"/>
              <a:gd name="T56" fmla="*/ 684 w 1408"/>
              <a:gd name="T57" fmla="*/ 746 h 1053"/>
              <a:gd name="T58" fmla="*/ 739 w 1408"/>
              <a:gd name="T59" fmla="*/ 737 h 1053"/>
              <a:gd name="T60" fmla="*/ 759 w 1408"/>
              <a:gd name="T61" fmla="*/ 677 h 1053"/>
              <a:gd name="T62" fmla="*/ 728 w 1408"/>
              <a:gd name="T63" fmla="*/ 653 h 1053"/>
              <a:gd name="T64" fmla="*/ 1255 w 1408"/>
              <a:gd name="T65" fmla="*/ 338 h 1053"/>
              <a:gd name="T66" fmla="*/ 1009 w 1408"/>
              <a:gd name="T67" fmla="*/ 338 h 1053"/>
              <a:gd name="T68" fmla="*/ 1146 w 1408"/>
              <a:gd name="T69" fmla="*/ 574 h 1053"/>
              <a:gd name="T70" fmla="*/ 1110 w 1408"/>
              <a:gd name="T71" fmla="*/ 577 h 1053"/>
              <a:gd name="T72" fmla="*/ 1097 w 1408"/>
              <a:gd name="T73" fmla="*/ 602 h 1053"/>
              <a:gd name="T74" fmla="*/ 1120 w 1408"/>
              <a:gd name="T75" fmla="*/ 630 h 1053"/>
              <a:gd name="T76" fmla="*/ 1153 w 1408"/>
              <a:gd name="T77" fmla="*/ 625 h 1053"/>
              <a:gd name="T78" fmla="*/ 1165 w 1408"/>
              <a:gd name="T79" fmla="*/ 589 h 1053"/>
              <a:gd name="T80" fmla="*/ 1146 w 1408"/>
              <a:gd name="T81" fmla="*/ 574 h 1053"/>
              <a:gd name="T82" fmla="*/ 398 w 1408"/>
              <a:gd name="T83" fmla="*/ 338 h 1053"/>
              <a:gd name="T84" fmla="*/ 153 w 1408"/>
              <a:gd name="T85" fmla="*/ 338 h 1053"/>
              <a:gd name="T86" fmla="*/ 704 w 1408"/>
              <a:gd name="T87" fmla="*/ 561 h 1053"/>
              <a:gd name="T88" fmla="*/ 704 w 1408"/>
              <a:gd name="T89" fmla="*/ 0 h 1053"/>
              <a:gd name="T90" fmla="*/ 704 w 1408"/>
              <a:gd name="T91" fmla="*/ 561 h 1053"/>
              <a:gd name="T92" fmla="*/ 948 w 1408"/>
              <a:gd name="T93" fmla="*/ 595 h 1053"/>
              <a:gd name="T94" fmla="*/ 1019 w 1408"/>
              <a:gd name="T95" fmla="*/ 556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408" h="1053">
                <a:moveTo>
                  <a:pt x="295" y="644"/>
                </a:moveTo>
                <a:lnTo>
                  <a:pt x="256" y="644"/>
                </a:lnTo>
                <a:lnTo>
                  <a:pt x="234" y="783"/>
                </a:lnTo>
                <a:lnTo>
                  <a:pt x="162" y="556"/>
                </a:lnTo>
                <a:cubicBezTo>
                  <a:pt x="67" y="593"/>
                  <a:pt x="0" y="673"/>
                  <a:pt x="0" y="756"/>
                </a:cubicBezTo>
                <a:cubicBezTo>
                  <a:pt x="0" y="757"/>
                  <a:pt x="0" y="758"/>
                  <a:pt x="0" y="759"/>
                </a:cubicBezTo>
                <a:cubicBezTo>
                  <a:pt x="0" y="759"/>
                  <a:pt x="0" y="760"/>
                  <a:pt x="0" y="760"/>
                </a:cubicBezTo>
                <a:cubicBezTo>
                  <a:pt x="0" y="812"/>
                  <a:pt x="50" y="811"/>
                  <a:pt x="233" y="811"/>
                </a:cubicBezTo>
                <a:cubicBezTo>
                  <a:pt x="251" y="774"/>
                  <a:pt x="275" y="739"/>
                  <a:pt x="305" y="707"/>
                </a:cubicBezTo>
                <a:lnTo>
                  <a:pt x="295" y="644"/>
                </a:lnTo>
                <a:close/>
                <a:moveTo>
                  <a:pt x="357" y="659"/>
                </a:moveTo>
                <a:cubicBezTo>
                  <a:pt x="388" y="635"/>
                  <a:pt x="422" y="613"/>
                  <a:pt x="460" y="595"/>
                </a:cubicBezTo>
                <a:cubicBezTo>
                  <a:pt x="439" y="580"/>
                  <a:pt x="415" y="566"/>
                  <a:pt x="389" y="556"/>
                </a:cubicBezTo>
                <a:lnTo>
                  <a:pt x="357" y="659"/>
                </a:lnTo>
                <a:close/>
                <a:moveTo>
                  <a:pt x="290" y="574"/>
                </a:moveTo>
                <a:lnTo>
                  <a:pt x="261" y="574"/>
                </a:lnTo>
                <a:cubicBezTo>
                  <a:pt x="258" y="574"/>
                  <a:pt x="255" y="575"/>
                  <a:pt x="253" y="577"/>
                </a:cubicBezTo>
                <a:lnTo>
                  <a:pt x="242" y="589"/>
                </a:lnTo>
                <a:cubicBezTo>
                  <a:pt x="239" y="592"/>
                  <a:pt x="238" y="597"/>
                  <a:pt x="241" y="602"/>
                </a:cubicBezTo>
                <a:lnTo>
                  <a:pt x="255" y="625"/>
                </a:lnTo>
                <a:cubicBezTo>
                  <a:pt x="256" y="628"/>
                  <a:pt x="260" y="630"/>
                  <a:pt x="264" y="630"/>
                </a:cubicBezTo>
                <a:lnTo>
                  <a:pt x="287" y="630"/>
                </a:lnTo>
                <a:cubicBezTo>
                  <a:pt x="291" y="630"/>
                  <a:pt x="295" y="628"/>
                  <a:pt x="297" y="625"/>
                </a:cubicBezTo>
                <a:lnTo>
                  <a:pt x="311" y="602"/>
                </a:lnTo>
                <a:cubicBezTo>
                  <a:pt x="313" y="597"/>
                  <a:pt x="312" y="592"/>
                  <a:pt x="309" y="589"/>
                </a:cubicBezTo>
                <a:lnTo>
                  <a:pt x="298" y="577"/>
                </a:lnTo>
                <a:cubicBezTo>
                  <a:pt x="296" y="575"/>
                  <a:pt x="293" y="574"/>
                  <a:pt x="290" y="574"/>
                </a:cubicBezTo>
                <a:close/>
                <a:moveTo>
                  <a:pt x="1408" y="756"/>
                </a:moveTo>
                <a:cubicBezTo>
                  <a:pt x="1408" y="673"/>
                  <a:pt x="1341" y="593"/>
                  <a:pt x="1245" y="556"/>
                </a:cubicBezTo>
                <a:lnTo>
                  <a:pt x="1174" y="783"/>
                </a:lnTo>
                <a:lnTo>
                  <a:pt x="1151" y="644"/>
                </a:lnTo>
                <a:lnTo>
                  <a:pt x="1113" y="644"/>
                </a:lnTo>
                <a:lnTo>
                  <a:pt x="1103" y="707"/>
                </a:lnTo>
                <a:cubicBezTo>
                  <a:pt x="1132" y="739"/>
                  <a:pt x="1157" y="774"/>
                  <a:pt x="1174" y="811"/>
                </a:cubicBezTo>
                <a:cubicBezTo>
                  <a:pt x="1369" y="811"/>
                  <a:pt x="1408" y="812"/>
                  <a:pt x="1408" y="760"/>
                </a:cubicBezTo>
                <a:cubicBezTo>
                  <a:pt x="1408" y="760"/>
                  <a:pt x="1407" y="759"/>
                  <a:pt x="1407" y="759"/>
                </a:cubicBezTo>
                <a:cubicBezTo>
                  <a:pt x="1407" y="758"/>
                  <a:pt x="1408" y="757"/>
                  <a:pt x="1408" y="756"/>
                </a:cubicBezTo>
                <a:close/>
                <a:moveTo>
                  <a:pt x="891" y="624"/>
                </a:moveTo>
                <a:lnTo>
                  <a:pt x="773" y="999"/>
                </a:lnTo>
                <a:lnTo>
                  <a:pt x="736" y="768"/>
                </a:lnTo>
                <a:lnTo>
                  <a:pt x="672" y="768"/>
                </a:lnTo>
                <a:lnTo>
                  <a:pt x="635" y="999"/>
                </a:lnTo>
                <a:lnTo>
                  <a:pt x="516" y="624"/>
                </a:lnTo>
                <a:cubicBezTo>
                  <a:pt x="358" y="684"/>
                  <a:pt x="248" y="816"/>
                  <a:pt x="248" y="954"/>
                </a:cubicBezTo>
                <a:cubicBezTo>
                  <a:pt x="248" y="956"/>
                  <a:pt x="248" y="957"/>
                  <a:pt x="248" y="959"/>
                </a:cubicBezTo>
                <a:cubicBezTo>
                  <a:pt x="248" y="959"/>
                  <a:pt x="248" y="960"/>
                  <a:pt x="248" y="961"/>
                </a:cubicBezTo>
                <a:cubicBezTo>
                  <a:pt x="248" y="1053"/>
                  <a:pt x="344" y="1045"/>
                  <a:pt x="704" y="1045"/>
                </a:cubicBezTo>
                <a:cubicBezTo>
                  <a:pt x="1087" y="1045"/>
                  <a:pt x="1160" y="1053"/>
                  <a:pt x="1160" y="961"/>
                </a:cubicBezTo>
                <a:cubicBezTo>
                  <a:pt x="1160" y="960"/>
                  <a:pt x="1159" y="959"/>
                  <a:pt x="1159" y="959"/>
                </a:cubicBezTo>
                <a:cubicBezTo>
                  <a:pt x="1159" y="957"/>
                  <a:pt x="1160" y="956"/>
                  <a:pt x="1160" y="954"/>
                </a:cubicBezTo>
                <a:cubicBezTo>
                  <a:pt x="1160" y="816"/>
                  <a:pt x="1049" y="684"/>
                  <a:pt x="891" y="624"/>
                </a:cubicBezTo>
                <a:close/>
                <a:moveTo>
                  <a:pt x="728" y="653"/>
                </a:moveTo>
                <a:lnTo>
                  <a:pt x="680" y="653"/>
                </a:lnTo>
                <a:cubicBezTo>
                  <a:pt x="675" y="653"/>
                  <a:pt x="670" y="655"/>
                  <a:pt x="667" y="658"/>
                </a:cubicBezTo>
                <a:lnTo>
                  <a:pt x="649" y="677"/>
                </a:lnTo>
                <a:cubicBezTo>
                  <a:pt x="643" y="683"/>
                  <a:pt x="642" y="692"/>
                  <a:pt x="646" y="699"/>
                </a:cubicBezTo>
                <a:lnTo>
                  <a:pt x="669" y="737"/>
                </a:lnTo>
                <a:cubicBezTo>
                  <a:pt x="672" y="743"/>
                  <a:pt x="678" y="746"/>
                  <a:pt x="684" y="746"/>
                </a:cubicBezTo>
                <a:lnTo>
                  <a:pt x="723" y="746"/>
                </a:lnTo>
                <a:cubicBezTo>
                  <a:pt x="730" y="746"/>
                  <a:pt x="735" y="743"/>
                  <a:pt x="739" y="737"/>
                </a:cubicBezTo>
                <a:lnTo>
                  <a:pt x="762" y="699"/>
                </a:lnTo>
                <a:cubicBezTo>
                  <a:pt x="766" y="692"/>
                  <a:pt x="765" y="683"/>
                  <a:pt x="759" y="677"/>
                </a:cubicBezTo>
                <a:lnTo>
                  <a:pt x="740" y="658"/>
                </a:lnTo>
                <a:cubicBezTo>
                  <a:pt x="737" y="655"/>
                  <a:pt x="733" y="653"/>
                  <a:pt x="728" y="653"/>
                </a:cubicBezTo>
                <a:close/>
                <a:moveTo>
                  <a:pt x="1132" y="519"/>
                </a:moveTo>
                <a:cubicBezTo>
                  <a:pt x="1200" y="519"/>
                  <a:pt x="1255" y="425"/>
                  <a:pt x="1255" y="338"/>
                </a:cubicBezTo>
                <a:cubicBezTo>
                  <a:pt x="1255" y="250"/>
                  <a:pt x="1200" y="179"/>
                  <a:pt x="1132" y="179"/>
                </a:cubicBezTo>
                <a:cubicBezTo>
                  <a:pt x="1064" y="179"/>
                  <a:pt x="1009" y="250"/>
                  <a:pt x="1009" y="338"/>
                </a:cubicBezTo>
                <a:cubicBezTo>
                  <a:pt x="1009" y="425"/>
                  <a:pt x="1064" y="519"/>
                  <a:pt x="1132" y="519"/>
                </a:cubicBezTo>
                <a:close/>
                <a:moveTo>
                  <a:pt x="1146" y="574"/>
                </a:moveTo>
                <a:lnTo>
                  <a:pt x="1117" y="574"/>
                </a:lnTo>
                <a:cubicBezTo>
                  <a:pt x="1115" y="574"/>
                  <a:pt x="1112" y="575"/>
                  <a:pt x="1110" y="577"/>
                </a:cubicBezTo>
                <a:lnTo>
                  <a:pt x="1099" y="589"/>
                </a:lnTo>
                <a:cubicBezTo>
                  <a:pt x="1095" y="592"/>
                  <a:pt x="1094" y="597"/>
                  <a:pt x="1097" y="602"/>
                </a:cubicBezTo>
                <a:lnTo>
                  <a:pt x="1111" y="625"/>
                </a:lnTo>
                <a:cubicBezTo>
                  <a:pt x="1113" y="628"/>
                  <a:pt x="1116" y="630"/>
                  <a:pt x="1120" y="630"/>
                </a:cubicBezTo>
                <a:lnTo>
                  <a:pt x="1144" y="630"/>
                </a:lnTo>
                <a:cubicBezTo>
                  <a:pt x="1148" y="630"/>
                  <a:pt x="1151" y="628"/>
                  <a:pt x="1153" y="625"/>
                </a:cubicBezTo>
                <a:lnTo>
                  <a:pt x="1167" y="602"/>
                </a:lnTo>
                <a:cubicBezTo>
                  <a:pt x="1169" y="597"/>
                  <a:pt x="1169" y="592"/>
                  <a:pt x="1165" y="589"/>
                </a:cubicBezTo>
                <a:lnTo>
                  <a:pt x="1154" y="577"/>
                </a:lnTo>
                <a:cubicBezTo>
                  <a:pt x="1152" y="575"/>
                  <a:pt x="1149" y="574"/>
                  <a:pt x="1146" y="574"/>
                </a:cubicBezTo>
                <a:close/>
                <a:moveTo>
                  <a:pt x="276" y="519"/>
                </a:moveTo>
                <a:cubicBezTo>
                  <a:pt x="343" y="519"/>
                  <a:pt x="398" y="425"/>
                  <a:pt x="398" y="338"/>
                </a:cubicBezTo>
                <a:cubicBezTo>
                  <a:pt x="398" y="250"/>
                  <a:pt x="343" y="179"/>
                  <a:pt x="276" y="179"/>
                </a:cubicBezTo>
                <a:cubicBezTo>
                  <a:pt x="208" y="179"/>
                  <a:pt x="153" y="250"/>
                  <a:pt x="153" y="338"/>
                </a:cubicBezTo>
                <a:cubicBezTo>
                  <a:pt x="153" y="425"/>
                  <a:pt x="208" y="519"/>
                  <a:pt x="276" y="519"/>
                </a:cubicBezTo>
                <a:close/>
                <a:moveTo>
                  <a:pt x="704" y="561"/>
                </a:moveTo>
                <a:cubicBezTo>
                  <a:pt x="816" y="561"/>
                  <a:pt x="907" y="407"/>
                  <a:pt x="907" y="262"/>
                </a:cubicBezTo>
                <a:cubicBezTo>
                  <a:pt x="907" y="117"/>
                  <a:pt x="816" y="0"/>
                  <a:pt x="704" y="0"/>
                </a:cubicBezTo>
                <a:cubicBezTo>
                  <a:pt x="592" y="0"/>
                  <a:pt x="501" y="117"/>
                  <a:pt x="501" y="262"/>
                </a:cubicBezTo>
                <a:cubicBezTo>
                  <a:pt x="501" y="407"/>
                  <a:pt x="592" y="561"/>
                  <a:pt x="704" y="561"/>
                </a:cubicBezTo>
                <a:close/>
                <a:moveTo>
                  <a:pt x="1019" y="556"/>
                </a:moveTo>
                <a:cubicBezTo>
                  <a:pt x="993" y="566"/>
                  <a:pt x="969" y="580"/>
                  <a:pt x="948" y="595"/>
                </a:cubicBezTo>
                <a:cubicBezTo>
                  <a:pt x="986" y="613"/>
                  <a:pt x="1020" y="635"/>
                  <a:pt x="1051" y="659"/>
                </a:cubicBezTo>
                <a:lnTo>
                  <a:pt x="1019" y="5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椭圆 309"/>
          <p:cNvSpPr>
            <a:spLocks noChangeArrowheads="1"/>
          </p:cNvSpPr>
          <p:nvPr/>
        </p:nvSpPr>
        <p:spPr bwMode="auto">
          <a:xfrm>
            <a:off x="3938588" y="2373313"/>
            <a:ext cx="1812925" cy="1812925"/>
          </a:xfrm>
          <a:prstGeom prst="ellipse">
            <a:avLst/>
          </a:prstGeom>
          <a:noFill/>
          <a:ln w="28575" cmpd="sng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文本框 346"/>
          <p:cNvSpPr txBox="1">
            <a:spLocks noChangeArrowheads="1"/>
          </p:cNvSpPr>
          <p:nvPr/>
        </p:nvSpPr>
        <p:spPr bwMode="auto">
          <a:xfrm>
            <a:off x="3575050" y="4851400"/>
            <a:ext cx="2540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</a:p>
        </p:txBody>
      </p:sp>
      <p:sp>
        <p:nvSpPr>
          <p:cNvPr id="11" name="文本框 347"/>
          <p:cNvSpPr txBox="1">
            <a:spLocks noChangeArrowheads="1"/>
          </p:cNvSpPr>
          <p:nvPr/>
        </p:nvSpPr>
        <p:spPr bwMode="auto">
          <a:xfrm>
            <a:off x="3575050" y="4451350"/>
            <a:ext cx="254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2000" b="1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318"/>
          <p:cNvSpPr>
            <a:spLocks noChangeArrowheads="1"/>
          </p:cNvSpPr>
          <p:nvPr/>
        </p:nvSpPr>
        <p:spPr bwMode="auto">
          <a:xfrm>
            <a:off x="6440488" y="2373313"/>
            <a:ext cx="1812925" cy="18129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rgbClr val="FFFFFF"/>
            </a:solidFill>
            <a:round/>
            <a:headEnd/>
            <a:tailEnd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文本框 349"/>
          <p:cNvSpPr txBox="1">
            <a:spLocks noChangeArrowheads="1"/>
          </p:cNvSpPr>
          <p:nvPr/>
        </p:nvSpPr>
        <p:spPr bwMode="auto">
          <a:xfrm>
            <a:off x="6076950" y="4851400"/>
            <a:ext cx="25400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</a:t>
            </a:r>
          </a:p>
        </p:txBody>
      </p:sp>
      <p:sp>
        <p:nvSpPr>
          <p:cNvPr id="14" name="文本框 350"/>
          <p:cNvSpPr txBox="1">
            <a:spLocks noChangeArrowheads="1"/>
          </p:cNvSpPr>
          <p:nvPr/>
        </p:nvSpPr>
        <p:spPr bwMode="auto">
          <a:xfrm>
            <a:off x="6076950" y="4451350"/>
            <a:ext cx="2540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2000" b="1" smtClean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303"/>
          <p:cNvSpPr>
            <a:spLocks noChangeArrowheads="1"/>
          </p:cNvSpPr>
          <p:nvPr/>
        </p:nvSpPr>
        <p:spPr bwMode="auto">
          <a:xfrm>
            <a:off x="9028113" y="2459038"/>
            <a:ext cx="1641475" cy="1641475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Freeform 9"/>
          <p:cNvSpPr>
            <a:spLocks noEditPoints="1"/>
          </p:cNvSpPr>
          <p:nvPr/>
        </p:nvSpPr>
        <p:spPr bwMode="auto">
          <a:xfrm>
            <a:off x="9540875" y="2852738"/>
            <a:ext cx="617538" cy="854075"/>
          </a:xfrm>
          <a:custGeom>
            <a:avLst/>
            <a:gdLst>
              <a:gd name="T0" fmla="*/ 68 w 683"/>
              <a:gd name="T1" fmla="*/ 130 h 941"/>
              <a:gd name="T2" fmla="*/ 170 w 683"/>
              <a:gd name="T3" fmla="*/ 74 h 941"/>
              <a:gd name="T4" fmla="*/ 173 w 683"/>
              <a:gd name="T5" fmla="*/ 190 h 941"/>
              <a:gd name="T6" fmla="*/ 71 w 683"/>
              <a:gd name="T7" fmla="*/ 246 h 941"/>
              <a:gd name="T8" fmla="*/ 68 w 683"/>
              <a:gd name="T9" fmla="*/ 130 h 941"/>
              <a:gd name="T10" fmla="*/ 266 w 683"/>
              <a:gd name="T11" fmla="*/ 416 h 941"/>
              <a:gd name="T12" fmla="*/ 266 w 683"/>
              <a:gd name="T13" fmla="*/ 416 h 941"/>
              <a:gd name="T14" fmla="*/ 419 w 683"/>
              <a:gd name="T15" fmla="*/ 329 h 941"/>
              <a:gd name="T16" fmla="*/ 418 w 683"/>
              <a:gd name="T17" fmla="*/ 153 h 941"/>
              <a:gd name="T18" fmla="*/ 197 w 683"/>
              <a:gd name="T19" fmla="*/ 25 h 941"/>
              <a:gd name="T20" fmla="*/ 41 w 683"/>
              <a:gd name="T21" fmla="*/ 111 h 941"/>
              <a:gd name="T22" fmla="*/ 45 w 683"/>
              <a:gd name="T23" fmla="*/ 288 h 941"/>
              <a:gd name="T24" fmla="*/ 266 w 683"/>
              <a:gd name="T25" fmla="*/ 416 h 941"/>
              <a:gd name="T26" fmla="*/ 664 w 683"/>
              <a:gd name="T27" fmla="*/ 395 h 941"/>
              <a:gd name="T28" fmla="*/ 665 w 683"/>
              <a:gd name="T29" fmla="*/ 395 h 941"/>
              <a:gd name="T30" fmla="*/ 628 w 683"/>
              <a:gd name="T31" fmla="*/ 374 h 941"/>
              <a:gd name="T32" fmla="*/ 604 w 683"/>
              <a:gd name="T33" fmla="*/ 433 h 941"/>
              <a:gd name="T34" fmla="*/ 561 w 683"/>
              <a:gd name="T35" fmla="*/ 487 h 941"/>
              <a:gd name="T36" fmla="*/ 599 w 683"/>
              <a:gd name="T37" fmla="*/ 509 h 941"/>
              <a:gd name="T38" fmla="*/ 599 w 683"/>
              <a:gd name="T39" fmla="*/ 508 h 941"/>
              <a:gd name="T40" fmla="*/ 665 w 683"/>
              <a:gd name="T41" fmla="*/ 471 h 941"/>
              <a:gd name="T42" fmla="*/ 664 w 683"/>
              <a:gd name="T43" fmla="*/ 395 h 941"/>
              <a:gd name="T44" fmla="*/ 575 w 683"/>
              <a:gd name="T45" fmla="*/ 305 h 941"/>
              <a:gd name="T46" fmla="*/ 575 w 683"/>
              <a:gd name="T47" fmla="*/ 305 h 941"/>
              <a:gd name="T48" fmla="*/ 486 w 683"/>
              <a:gd name="T49" fmla="*/ 253 h 941"/>
              <a:gd name="T50" fmla="*/ 449 w 683"/>
              <a:gd name="T51" fmla="*/ 353 h 941"/>
              <a:gd name="T52" fmla="*/ 391 w 683"/>
              <a:gd name="T53" fmla="*/ 427 h 941"/>
              <a:gd name="T54" fmla="*/ 476 w 683"/>
              <a:gd name="T55" fmla="*/ 476 h 941"/>
              <a:gd name="T56" fmla="*/ 576 w 683"/>
              <a:gd name="T57" fmla="*/ 419 h 941"/>
              <a:gd name="T58" fmla="*/ 575 w 683"/>
              <a:gd name="T59" fmla="*/ 305 h 941"/>
              <a:gd name="T60" fmla="*/ 410 w 683"/>
              <a:gd name="T61" fmla="*/ 579 h 941"/>
              <a:gd name="T62" fmla="*/ 425 w 683"/>
              <a:gd name="T63" fmla="*/ 532 h 941"/>
              <a:gd name="T64" fmla="*/ 349 w 683"/>
              <a:gd name="T65" fmla="*/ 456 h 941"/>
              <a:gd name="T66" fmla="*/ 273 w 683"/>
              <a:gd name="T67" fmla="*/ 532 h 941"/>
              <a:gd name="T68" fmla="*/ 289 w 683"/>
              <a:gd name="T69" fmla="*/ 579 h 941"/>
              <a:gd name="T70" fmla="*/ 172 w 683"/>
              <a:gd name="T71" fmla="*/ 907 h 941"/>
              <a:gd name="T72" fmla="*/ 182 w 683"/>
              <a:gd name="T73" fmla="*/ 929 h 941"/>
              <a:gd name="T74" fmla="*/ 208 w 683"/>
              <a:gd name="T75" fmla="*/ 938 h 941"/>
              <a:gd name="T76" fmla="*/ 230 w 683"/>
              <a:gd name="T77" fmla="*/ 928 h 941"/>
              <a:gd name="T78" fmla="*/ 319 w 683"/>
              <a:gd name="T79" fmla="*/ 677 h 941"/>
              <a:gd name="T80" fmla="*/ 319 w 683"/>
              <a:gd name="T81" fmla="*/ 922 h 941"/>
              <a:gd name="T82" fmla="*/ 336 w 683"/>
              <a:gd name="T83" fmla="*/ 939 h 941"/>
              <a:gd name="T84" fmla="*/ 363 w 683"/>
              <a:gd name="T85" fmla="*/ 939 h 941"/>
              <a:gd name="T86" fmla="*/ 380 w 683"/>
              <a:gd name="T87" fmla="*/ 922 h 941"/>
              <a:gd name="T88" fmla="*/ 380 w 683"/>
              <a:gd name="T89" fmla="*/ 679 h 941"/>
              <a:gd name="T90" fmla="*/ 469 w 683"/>
              <a:gd name="T91" fmla="*/ 928 h 941"/>
              <a:gd name="T92" fmla="*/ 490 w 683"/>
              <a:gd name="T93" fmla="*/ 938 h 941"/>
              <a:gd name="T94" fmla="*/ 516 w 683"/>
              <a:gd name="T95" fmla="*/ 929 h 941"/>
              <a:gd name="T96" fmla="*/ 527 w 683"/>
              <a:gd name="T97" fmla="*/ 907 h 941"/>
              <a:gd name="T98" fmla="*/ 410 w 683"/>
              <a:gd name="T99" fmla="*/ 579 h 9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83" h="941">
                <a:moveTo>
                  <a:pt x="68" y="130"/>
                </a:moveTo>
                <a:cubicBezTo>
                  <a:pt x="95" y="82"/>
                  <a:pt x="141" y="58"/>
                  <a:pt x="170" y="74"/>
                </a:cubicBezTo>
                <a:cubicBezTo>
                  <a:pt x="199" y="91"/>
                  <a:pt x="200" y="143"/>
                  <a:pt x="173" y="190"/>
                </a:cubicBezTo>
                <a:cubicBezTo>
                  <a:pt x="146" y="238"/>
                  <a:pt x="100" y="262"/>
                  <a:pt x="71" y="246"/>
                </a:cubicBezTo>
                <a:cubicBezTo>
                  <a:pt x="42" y="229"/>
                  <a:pt x="41" y="177"/>
                  <a:pt x="68" y="130"/>
                </a:cubicBezTo>
                <a:close/>
                <a:moveTo>
                  <a:pt x="266" y="416"/>
                </a:moveTo>
                <a:lnTo>
                  <a:pt x="266" y="416"/>
                </a:lnTo>
                <a:cubicBezTo>
                  <a:pt x="311" y="437"/>
                  <a:pt x="378" y="399"/>
                  <a:pt x="419" y="329"/>
                </a:cubicBezTo>
                <a:cubicBezTo>
                  <a:pt x="460" y="258"/>
                  <a:pt x="459" y="181"/>
                  <a:pt x="418" y="153"/>
                </a:cubicBezTo>
                <a:lnTo>
                  <a:pt x="197" y="25"/>
                </a:lnTo>
                <a:cubicBezTo>
                  <a:pt x="153" y="0"/>
                  <a:pt x="83" y="38"/>
                  <a:pt x="41" y="111"/>
                </a:cubicBezTo>
                <a:cubicBezTo>
                  <a:pt x="0" y="183"/>
                  <a:pt x="2" y="262"/>
                  <a:pt x="45" y="288"/>
                </a:cubicBezTo>
                <a:lnTo>
                  <a:pt x="266" y="416"/>
                </a:lnTo>
                <a:close/>
                <a:moveTo>
                  <a:pt x="664" y="395"/>
                </a:moveTo>
                <a:lnTo>
                  <a:pt x="665" y="395"/>
                </a:lnTo>
                <a:lnTo>
                  <a:pt x="628" y="374"/>
                </a:lnTo>
                <a:cubicBezTo>
                  <a:pt x="623" y="393"/>
                  <a:pt x="616" y="414"/>
                  <a:pt x="604" y="433"/>
                </a:cubicBezTo>
                <a:cubicBezTo>
                  <a:pt x="592" y="455"/>
                  <a:pt x="577" y="473"/>
                  <a:pt x="561" y="487"/>
                </a:cubicBezTo>
                <a:lnTo>
                  <a:pt x="599" y="509"/>
                </a:lnTo>
                <a:lnTo>
                  <a:pt x="599" y="508"/>
                </a:lnTo>
                <a:cubicBezTo>
                  <a:pt x="618" y="518"/>
                  <a:pt x="647" y="501"/>
                  <a:pt x="665" y="471"/>
                </a:cubicBezTo>
                <a:cubicBezTo>
                  <a:pt x="683" y="441"/>
                  <a:pt x="682" y="407"/>
                  <a:pt x="664" y="395"/>
                </a:cubicBezTo>
                <a:close/>
                <a:moveTo>
                  <a:pt x="575" y="305"/>
                </a:moveTo>
                <a:lnTo>
                  <a:pt x="575" y="305"/>
                </a:lnTo>
                <a:lnTo>
                  <a:pt x="486" y="253"/>
                </a:lnTo>
                <a:cubicBezTo>
                  <a:pt x="481" y="286"/>
                  <a:pt x="468" y="320"/>
                  <a:pt x="449" y="353"/>
                </a:cubicBezTo>
                <a:cubicBezTo>
                  <a:pt x="432" y="382"/>
                  <a:pt x="412" y="407"/>
                  <a:pt x="391" y="427"/>
                </a:cubicBezTo>
                <a:lnTo>
                  <a:pt x="476" y="476"/>
                </a:lnTo>
                <a:cubicBezTo>
                  <a:pt x="505" y="490"/>
                  <a:pt x="549" y="465"/>
                  <a:pt x="576" y="419"/>
                </a:cubicBezTo>
                <a:cubicBezTo>
                  <a:pt x="602" y="373"/>
                  <a:pt x="602" y="323"/>
                  <a:pt x="575" y="305"/>
                </a:cubicBezTo>
                <a:close/>
                <a:moveTo>
                  <a:pt x="410" y="579"/>
                </a:moveTo>
                <a:cubicBezTo>
                  <a:pt x="420" y="566"/>
                  <a:pt x="425" y="550"/>
                  <a:pt x="425" y="532"/>
                </a:cubicBezTo>
                <a:cubicBezTo>
                  <a:pt x="425" y="490"/>
                  <a:pt x="391" y="456"/>
                  <a:pt x="349" y="456"/>
                </a:cubicBezTo>
                <a:cubicBezTo>
                  <a:pt x="307" y="456"/>
                  <a:pt x="273" y="490"/>
                  <a:pt x="273" y="532"/>
                </a:cubicBezTo>
                <a:cubicBezTo>
                  <a:pt x="273" y="550"/>
                  <a:pt x="279" y="566"/>
                  <a:pt x="289" y="579"/>
                </a:cubicBezTo>
                <a:lnTo>
                  <a:pt x="172" y="907"/>
                </a:lnTo>
                <a:cubicBezTo>
                  <a:pt x="169" y="916"/>
                  <a:pt x="174" y="926"/>
                  <a:pt x="182" y="929"/>
                </a:cubicBezTo>
                <a:lnTo>
                  <a:pt x="208" y="938"/>
                </a:lnTo>
                <a:cubicBezTo>
                  <a:pt x="217" y="941"/>
                  <a:pt x="227" y="937"/>
                  <a:pt x="230" y="928"/>
                </a:cubicBezTo>
                <a:lnTo>
                  <a:pt x="319" y="677"/>
                </a:lnTo>
                <a:lnTo>
                  <a:pt x="319" y="922"/>
                </a:lnTo>
                <a:cubicBezTo>
                  <a:pt x="319" y="932"/>
                  <a:pt x="327" y="939"/>
                  <a:pt x="336" y="939"/>
                </a:cubicBezTo>
                <a:lnTo>
                  <a:pt x="363" y="939"/>
                </a:lnTo>
                <a:cubicBezTo>
                  <a:pt x="373" y="939"/>
                  <a:pt x="380" y="932"/>
                  <a:pt x="380" y="922"/>
                </a:cubicBezTo>
                <a:lnTo>
                  <a:pt x="380" y="679"/>
                </a:lnTo>
                <a:lnTo>
                  <a:pt x="469" y="928"/>
                </a:lnTo>
                <a:cubicBezTo>
                  <a:pt x="472" y="937"/>
                  <a:pt x="482" y="941"/>
                  <a:pt x="490" y="938"/>
                </a:cubicBezTo>
                <a:lnTo>
                  <a:pt x="516" y="929"/>
                </a:lnTo>
                <a:cubicBezTo>
                  <a:pt x="525" y="926"/>
                  <a:pt x="530" y="916"/>
                  <a:pt x="527" y="907"/>
                </a:cubicBezTo>
                <a:lnTo>
                  <a:pt x="410" y="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椭圆 313"/>
          <p:cNvSpPr>
            <a:spLocks noChangeArrowheads="1"/>
          </p:cNvSpPr>
          <p:nvPr/>
        </p:nvSpPr>
        <p:spPr bwMode="auto">
          <a:xfrm>
            <a:off x="8942388" y="2373313"/>
            <a:ext cx="1814512" cy="1812925"/>
          </a:xfrm>
          <a:prstGeom prst="ellipse">
            <a:avLst/>
          </a:prstGeom>
          <a:noFill/>
          <a:ln w="28575" cmpd="sng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" name="文本框 352"/>
          <p:cNvSpPr txBox="1">
            <a:spLocks noChangeArrowheads="1"/>
          </p:cNvSpPr>
          <p:nvPr/>
        </p:nvSpPr>
        <p:spPr bwMode="auto">
          <a:xfrm>
            <a:off x="8580438" y="4851400"/>
            <a:ext cx="25384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800" b="1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</a:t>
            </a:r>
          </a:p>
        </p:txBody>
      </p:sp>
      <p:sp>
        <p:nvSpPr>
          <p:cNvPr id="19" name="文本框 353"/>
          <p:cNvSpPr txBox="1">
            <a:spLocks noChangeArrowheads="1"/>
          </p:cNvSpPr>
          <p:nvPr/>
        </p:nvSpPr>
        <p:spPr bwMode="auto">
          <a:xfrm>
            <a:off x="8580438" y="4451350"/>
            <a:ext cx="25384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zh-CN" sz="2000" b="1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2000" b="1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6"/>
          <p:cNvGrpSpPr>
            <a:grpSpLocks/>
          </p:cNvGrpSpPr>
          <p:nvPr/>
        </p:nvGrpSpPr>
        <p:grpSpPr bwMode="auto">
          <a:xfrm>
            <a:off x="4759325" y="587375"/>
            <a:ext cx="2365375" cy="1292225"/>
            <a:chOff x="0" y="0"/>
            <a:chExt cx="2366148" cy="1292697"/>
          </a:xfrm>
        </p:grpSpPr>
        <p:sp>
          <p:nvSpPr>
            <p:cNvPr id="21" name="文本框 42"/>
            <p:cNvSpPr txBox="1">
              <a:spLocks noChangeArrowheads="1"/>
            </p:cNvSpPr>
            <p:nvPr/>
          </p:nvSpPr>
          <p:spPr bwMode="auto">
            <a:xfrm>
              <a:off x="0" y="861810"/>
              <a:ext cx="2366148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200" b="1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200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43"/>
            <p:cNvSpPr txBox="1">
              <a:spLocks noChangeArrowheads="1"/>
            </p:cNvSpPr>
            <p:nvPr/>
          </p:nvSpPr>
          <p:spPr bwMode="auto">
            <a:xfrm>
              <a:off x="330200" y="0"/>
              <a:ext cx="170574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5400" b="1" smtClean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b="1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Freeform 36"/>
          <p:cNvSpPr>
            <a:spLocks noEditPoints="1"/>
          </p:cNvSpPr>
          <p:nvPr/>
        </p:nvSpPr>
        <p:spPr bwMode="auto">
          <a:xfrm>
            <a:off x="6924733" y="2857558"/>
            <a:ext cx="844434" cy="844434"/>
          </a:xfrm>
          <a:custGeom>
            <a:avLst/>
            <a:gdLst>
              <a:gd name="T0" fmla="*/ 341 w 933"/>
              <a:gd name="T1" fmla="*/ 63 h 932"/>
              <a:gd name="T2" fmla="*/ 145 w 933"/>
              <a:gd name="T3" fmla="*/ 144 h 932"/>
              <a:gd name="T4" fmla="*/ 64 w 933"/>
              <a:gd name="T5" fmla="*/ 340 h 932"/>
              <a:gd name="T6" fmla="*/ 145 w 933"/>
              <a:gd name="T7" fmla="*/ 536 h 932"/>
              <a:gd name="T8" fmla="*/ 341 w 933"/>
              <a:gd name="T9" fmla="*/ 617 h 932"/>
              <a:gd name="T10" fmla="*/ 537 w 933"/>
              <a:gd name="T11" fmla="*/ 536 h 932"/>
              <a:gd name="T12" fmla="*/ 537 w 933"/>
              <a:gd name="T13" fmla="*/ 144 h 932"/>
              <a:gd name="T14" fmla="*/ 341 w 933"/>
              <a:gd name="T15" fmla="*/ 63 h 932"/>
              <a:gd name="T16" fmla="*/ 341 w 933"/>
              <a:gd name="T17" fmla="*/ 681 h 932"/>
              <a:gd name="T18" fmla="*/ 100 w 933"/>
              <a:gd name="T19" fmla="*/ 581 h 932"/>
              <a:gd name="T20" fmla="*/ 0 w 933"/>
              <a:gd name="T21" fmla="*/ 340 h 932"/>
              <a:gd name="T22" fmla="*/ 100 w 933"/>
              <a:gd name="T23" fmla="*/ 100 h 932"/>
              <a:gd name="T24" fmla="*/ 341 w 933"/>
              <a:gd name="T25" fmla="*/ 0 h 932"/>
              <a:gd name="T26" fmla="*/ 582 w 933"/>
              <a:gd name="T27" fmla="*/ 100 h 932"/>
              <a:gd name="T28" fmla="*/ 582 w 933"/>
              <a:gd name="T29" fmla="*/ 581 h 932"/>
              <a:gd name="T30" fmla="*/ 341 w 933"/>
              <a:gd name="T31" fmla="*/ 681 h 932"/>
              <a:gd name="T32" fmla="*/ 636 w 933"/>
              <a:gd name="T33" fmla="*/ 538 h 932"/>
              <a:gd name="T34" fmla="*/ 636 w 933"/>
              <a:gd name="T35" fmla="*/ 581 h 932"/>
              <a:gd name="T36" fmla="*/ 582 w 933"/>
              <a:gd name="T37" fmla="*/ 636 h 932"/>
              <a:gd name="T38" fmla="*/ 539 w 933"/>
              <a:gd name="T39" fmla="*/ 636 h 932"/>
              <a:gd name="T40" fmla="*/ 537 w 933"/>
              <a:gd name="T41" fmla="*/ 634 h 932"/>
              <a:gd name="T42" fmla="*/ 537 w 933"/>
              <a:gd name="T43" fmla="*/ 591 h 932"/>
              <a:gd name="T44" fmla="*/ 591 w 933"/>
              <a:gd name="T45" fmla="*/ 536 h 932"/>
              <a:gd name="T46" fmla="*/ 634 w 933"/>
              <a:gd name="T47" fmla="*/ 536 h 932"/>
              <a:gd name="T48" fmla="*/ 636 w 933"/>
              <a:gd name="T49" fmla="*/ 538 h 932"/>
              <a:gd name="T50" fmla="*/ 707 w 933"/>
              <a:gd name="T51" fmla="*/ 630 h 932"/>
              <a:gd name="T52" fmla="*/ 707 w 933"/>
              <a:gd name="T53" fmla="*/ 706 h 932"/>
              <a:gd name="T54" fmla="*/ 631 w 933"/>
              <a:gd name="T55" fmla="*/ 706 h 932"/>
              <a:gd name="T56" fmla="*/ 631 w 933"/>
              <a:gd name="T57" fmla="*/ 630 h 932"/>
              <a:gd name="T58" fmla="*/ 707 w 933"/>
              <a:gd name="T59" fmla="*/ 630 h 932"/>
              <a:gd name="T60" fmla="*/ 922 w 933"/>
              <a:gd name="T61" fmla="*/ 834 h 932"/>
              <a:gd name="T62" fmla="*/ 920 w 933"/>
              <a:gd name="T63" fmla="*/ 875 h 932"/>
              <a:gd name="T64" fmla="*/ 876 w 933"/>
              <a:gd name="T65" fmla="*/ 919 h 932"/>
              <a:gd name="T66" fmla="*/ 835 w 933"/>
              <a:gd name="T67" fmla="*/ 921 h 932"/>
              <a:gd name="T68" fmla="*/ 705 w 933"/>
              <a:gd name="T69" fmla="*/ 791 h 932"/>
              <a:gd name="T70" fmla="*/ 707 w 933"/>
              <a:gd name="T71" fmla="*/ 750 h 932"/>
              <a:gd name="T72" fmla="*/ 750 w 933"/>
              <a:gd name="T73" fmla="*/ 706 h 932"/>
              <a:gd name="T74" fmla="*/ 791 w 933"/>
              <a:gd name="T75" fmla="*/ 704 h 932"/>
              <a:gd name="T76" fmla="*/ 922 w 933"/>
              <a:gd name="T77" fmla="*/ 834 h 932"/>
              <a:gd name="T78" fmla="*/ 341 w 933"/>
              <a:gd name="T79" fmla="*/ 136 h 932"/>
              <a:gd name="T80" fmla="*/ 196 w 933"/>
              <a:gd name="T81" fmla="*/ 196 h 932"/>
              <a:gd name="T82" fmla="*/ 137 w 933"/>
              <a:gd name="T83" fmla="*/ 340 h 932"/>
              <a:gd name="T84" fmla="*/ 196 w 933"/>
              <a:gd name="T85" fmla="*/ 485 h 932"/>
              <a:gd name="T86" fmla="*/ 341 w 933"/>
              <a:gd name="T87" fmla="*/ 545 h 932"/>
              <a:gd name="T88" fmla="*/ 485 w 933"/>
              <a:gd name="T89" fmla="*/ 485 h 932"/>
              <a:gd name="T90" fmla="*/ 485 w 933"/>
              <a:gd name="T91" fmla="*/ 196 h 932"/>
              <a:gd name="T92" fmla="*/ 341 w 933"/>
              <a:gd name="T93" fmla="*/ 136 h 932"/>
              <a:gd name="T94" fmla="*/ 341 w 933"/>
              <a:gd name="T95" fmla="*/ 587 h 932"/>
              <a:gd name="T96" fmla="*/ 167 w 933"/>
              <a:gd name="T97" fmla="*/ 515 h 932"/>
              <a:gd name="T98" fmla="*/ 94 w 933"/>
              <a:gd name="T99" fmla="*/ 340 h 932"/>
              <a:gd name="T100" fmla="*/ 167 w 933"/>
              <a:gd name="T101" fmla="*/ 166 h 932"/>
              <a:gd name="T102" fmla="*/ 341 w 933"/>
              <a:gd name="T103" fmla="*/ 94 h 932"/>
              <a:gd name="T104" fmla="*/ 515 w 933"/>
              <a:gd name="T105" fmla="*/ 166 h 932"/>
              <a:gd name="T106" fmla="*/ 515 w 933"/>
              <a:gd name="T107" fmla="*/ 515 h 932"/>
              <a:gd name="T108" fmla="*/ 341 w 933"/>
              <a:gd name="T109" fmla="*/ 587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33" h="932">
                <a:moveTo>
                  <a:pt x="341" y="63"/>
                </a:moveTo>
                <a:cubicBezTo>
                  <a:pt x="267" y="63"/>
                  <a:pt x="197" y="92"/>
                  <a:pt x="145" y="144"/>
                </a:cubicBezTo>
                <a:cubicBezTo>
                  <a:pt x="93" y="197"/>
                  <a:pt x="64" y="266"/>
                  <a:pt x="64" y="340"/>
                </a:cubicBezTo>
                <a:cubicBezTo>
                  <a:pt x="64" y="414"/>
                  <a:pt x="93" y="484"/>
                  <a:pt x="145" y="536"/>
                </a:cubicBezTo>
                <a:cubicBezTo>
                  <a:pt x="197" y="589"/>
                  <a:pt x="267" y="617"/>
                  <a:pt x="341" y="617"/>
                </a:cubicBezTo>
                <a:cubicBezTo>
                  <a:pt x="415" y="617"/>
                  <a:pt x="484" y="589"/>
                  <a:pt x="537" y="536"/>
                </a:cubicBezTo>
                <a:cubicBezTo>
                  <a:pt x="645" y="428"/>
                  <a:pt x="645" y="252"/>
                  <a:pt x="537" y="144"/>
                </a:cubicBezTo>
                <a:cubicBezTo>
                  <a:pt x="484" y="92"/>
                  <a:pt x="415" y="63"/>
                  <a:pt x="341" y="63"/>
                </a:cubicBezTo>
                <a:close/>
                <a:moveTo>
                  <a:pt x="341" y="681"/>
                </a:moveTo>
                <a:cubicBezTo>
                  <a:pt x="250" y="681"/>
                  <a:pt x="164" y="645"/>
                  <a:pt x="100" y="581"/>
                </a:cubicBezTo>
                <a:cubicBezTo>
                  <a:pt x="36" y="517"/>
                  <a:pt x="0" y="431"/>
                  <a:pt x="0" y="340"/>
                </a:cubicBezTo>
                <a:cubicBezTo>
                  <a:pt x="0" y="249"/>
                  <a:pt x="36" y="164"/>
                  <a:pt x="100" y="100"/>
                </a:cubicBezTo>
                <a:cubicBezTo>
                  <a:pt x="164" y="35"/>
                  <a:pt x="250" y="0"/>
                  <a:pt x="341" y="0"/>
                </a:cubicBezTo>
                <a:cubicBezTo>
                  <a:pt x="432" y="0"/>
                  <a:pt x="517" y="35"/>
                  <a:pt x="582" y="100"/>
                </a:cubicBezTo>
                <a:cubicBezTo>
                  <a:pt x="714" y="232"/>
                  <a:pt x="714" y="448"/>
                  <a:pt x="582" y="581"/>
                </a:cubicBezTo>
                <a:cubicBezTo>
                  <a:pt x="517" y="645"/>
                  <a:pt x="432" y="681"/>
                  <a:pt x="341" y="681"/>
                </a:cubicBezTo>
                <a:close/>
                <a:moveTo>
                  <a:pt x="636" y="538"/>
                </a:moveTo>
                <a:cubicBezTo>
                  <a:pt x="648" y="550"/>
                  <a:pt x="648" y="569"/>
                  <a:pt x="636" y="581"/>
                </a:cubicBezTo>
                <a:lnTo>
                  <a:pt x="582" y="636"/>
                </a:lnTo>
                <a:cubicBezTo>
                  <a:pt x="570" y="648"/>
                  <a:pt x="551" y="648"/>
                  <a:pt x="539" y="636"/>
                </a:cubicBezTo>
                <a:lnTo>
                  <a:pt x="537" y="634"/>
                </a:lnTo>
                <a:cubicBezTo>
                  <a:pt x="525" y="622"/>
                  <a:pt x="525" y="602"/>
                  <a:pt x="537" y="591"/>
                </a:cubicBezTo>
                <a:lnTo>
                  <a:pt x="591" y="536"/>
                </a:lnTo>
                <a:cubicBezTo>
                  <a:pt x="603" y="524"/>
                  <a:pt x="622" y="524"/>
                  <a:pt x="634" y="536"/>
                </a:cubicBezTo>
                <a:lnTo>
                  <a:pt x="636" y="538"/>
                </a:lnTo>
                <a:close/>
                <a:moveTo>
                  <a:pt x="707" y="630"/>
                </a:moveTo>
                <a:cubicBezTo>
                  <a:pt x="728" y="651"/>
                  <a:pt x="728" y="685"/>
                  <a:pt x="707" y="706"/>
                </a:cubicBezTo>
                <a:cubicBezTo>
                  <a:pt x="686" y="727"/>
                  <a:pt x="652" y="727"/>
                  <a:pt x="631" y="706"/>
                </a:cubicBezTo>
                <a:cubicBezTo>
                  <a:pt x="610" y="685"/>
                  <a:pt x="610" y="651"/>
                  <a:pt x="631" y="630"/>
                </a:cubicBezTo>
                <a:cubicBezTo>
                  <a:pt x="652" y="609"/>
                  <a:pt x="686" y="609"/>
                  <a:pt x="707" y="630"/>
                </a:cubicBezTo>
                <a:close/>
                <a:moveTo>
                  <a:pt x="922" y="834"/>
                </a:moveTo>
                <a:cubicBezTo>
                  <a:pt x="933" y="845"/>
                  <a:pt x="932" y="864"/>
                  <a:pt x="920" y="875"/>
                </a:cubicBezTo>
                <a:lnTo>
                  <a:pt x="876" y="919"/>
                </a:lnTo>
                <a:cubicBezTo>
                  <a:pt x="864" y="931"/>
                  <a:pt x="846" y="932"/>
                  <a:pt x="835" y="921"/>
                </a:cubicBezTo>
                <a:lnTo>
                  <a:pt x="705" y="791"/>
                </a:lnTo>
                <a:cubicBezTo>
                  <a:pt x="694" y="780"/>
                  <a:pt x="695" y="762"/>
                  <a:pt x="707" y="750"/>
                </a:cubicBezTo>
                <a:lnTo>
                  <a:pt x="750" y="706"/>
                </a:lnTo>
                <a:cubicBezTo>
                  <a:pt x="762" y="694"/>
                  <a:pt x="781" y="693"/>
                  <a:pt x="791" y="704"/>
                </a:cubicBezTo>
                <a:lnTo>
                  <a:pt x="922" y="834"/>
                </a:lnTo>
                <a:close/>
                <a:moveTo>
                  <a:pt x="341" y="136"/>
                </a:moveTo>
                <a:cubicBezTo>
                  <a:pt x="286" y="136"/>
                  <a:pt x="235" y="157"/>
                  <a:pt x="196" y="196"/>
                </a:cubicBezTo>
                <a:cubicBezTo>
                  <a:pt x="158" y="234"/>
                  <a:pt x="137" y="286"/>
                  <a:pt x="137" y="340"/>
                </a:cubicBezTo>
                <a:cubicBezTo>
                  <a:pt x="137" y="395"/>
                  <a:pt x="158" y="446"/>
                  <a:pt x="196" y="485"/>
                </a:cubicBezTo>
                <a:cubicBezTo>
                  <a:pt x="235" y="523"/>
                  <a:pt x="286" y="545"/>
                  <a:pt x="341" y="545"/>
                </a:cubicBezTo>
                <a:cubicBezTo>
                  <a:pt x="395" y="545"/>
                  <a:pt x="447" y="523"/>
                  <a:pt x="485" y="485"/>
                </a:cubicBezTo>
                <a:cubicBezTo>
                  <a:pt x="565" y="405"/>
                  <a:pt x="565" y="275"/>
                  <a:pt x="485" y="196"/>
                </a:cubicBezTo>
                <a:cubicBezTo>
                  <a:pt x="447" y="157"/>
                  <a:pt x="395" y="136"/>
                  <a:pt x="341" y="136"/>
                </a:cubicBezTo>
                <a:close/>
                <a:moveTo>
                  <a:pt x="341" y="587"/>
                </a:moveTo>
                <a:cubicBezTo>
                  <a:pt x="275" y="587"/>
                  <a:pt x="213" y="561"/>
                  <a:pt x="167" y="515"/>
                </a:cubicBezTo>
                <a:cubicBezTo>
                  <a:pt x="120" y="468"/>
                  <a:pt x="94" y="406"/>
                  <a:pt x="94" y="340"/>
                </a:cubicBezTo>
                <a:cubicBezTo>
                  <a:pt x="94" y="274"/>
                  <a:pt x="120" y="212"/>
                  <a:pt x="167" y="166"/>
                </a:cubicBezTo>
                <a:cubicBezTo>
                  <a:pt x="213" y="119"/>
                  <a:pt x="275" y="94"/>
                  <a:pt x="341" y="94"/>
                </a:cubicBezTo>
                <a:cubicBezTo>
                  <a:pt x="407" y="94"/>
                  <a:pt x="469" y="119"/>
                  <a:pt x="515" y="166"/>
                </a:cubicBezTo>
                <a:cubicBezTo>
                  <a:pt x="611" y="262"/>
                  <a:pt x="611" y="418"/>
                  <a:pt x="515" y="515"/>
                </a:cubicBezTo>
                <a:cubicBezTo>
                  <a:pt x="469" y="561"/>
                  <a:pt x="407" y="587"/>
                  <a:pt x="341" y="5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en-US">
              <a:solidFill>
                <a:schemeClr val="accent2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6289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8" grpId="0"/>
      <p:bldP spid="19" grpId="0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流程图: 联系 5"/>
          <p:cNvSpPr/>
          <p:nvPr/>
        </p:nvSpPr>
        <p:spPr>
          <a:xfrm>
            <a:off x="6804455" y="2781136"/>
            <a:ext cx="960107" cy="960107"/>
          </a:xfrm>
          <a:prstGeom prst="flowChartConnector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项目背景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045538" y="3668158"/>
            <a:ext cx="249627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32627" y="2781136"/>
            <a:ext cx="8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2"/>
                </a:solidFill>
                <a:latin typeface="Rockwell Extra Bold" panose="02060903040505020403" pitchFamily="18" charset="0"/>
              </a:rPr>
              <a:t>1</a:t>
            </a:r>
            <a:endParaRPr lang="zh-CN" altLang="en-US" sz="6000" dirty="0">
              <a:solidFill>
                <a:schemeClr val="accent2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22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7"/>
          <p:cNvSpPr>
            <a:spLocks/>
          </p:cNvSpPr>
          <p:nvPr/>
        </p:nvSpPr>
        <p:spPr bwMode="auto">
          <a:xfrm>
            <a:off x="5167003" y="1736778"/>
            <a:ext cx="886545" cy="865385"/>
          </a:xfrm>
          <a:custGeom>
            <a:avLst/>
            <a:gdLst>
              <a:gd name="T0" fmla="*/ 158 w 524"/>
              <a:gd name="T1" fmla="*/ 0 h 423"/>
              <a:gd name="T2" fmla="*/ 365 w 524"/>
              <a:gd name="T3" fmla="*/ 0 h 423"/>
              <a:gd name="T4" fmla="*/ 366 w 524"/>
              <a:gd name="T5" fmla="*/ 0 h 423"/>
              <a:gd name="T6" fmla="*/ 366 w 524"/>
              <a:gd name="T7" fmla="*/ 0 h 423"/>
              <a:gd name="T8" fmla="*/ 523 w 524"/>
              <a:gd name="T9" fmla="*/ 157 h 423"/>
              <a:gd name="T10" fmla="*/ 524 w 524"/>
              <a:gd name="T11" fmla="*/ 423 h 423"/>
              <a:gd name="T12" fmla="*/ 388 w 524"/>
              <a:gd name="T13" fmla="*/ 321 h 423"/>
              <a:gd name="T14" fmla="*/ 158 w 524"/>
              <a:gd name="T15" fmla="*/ 316 h 423"/>
              <a:gd name="T16" fmla="*/ 0 w 524"/>
              <a:gd name="T17" fmla="*/ 158 h 423"/>
              <a:gd name="T18" fmla="*/ 158 w 524"/>
              <a:gd name="T19" fmla="*/ 0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4" h="423">
                <a:moveTo>
                  <a:pt x="158" y="0"/>
                </a:moveTo>
                <a:cubicBezTo>
                  <a:pt x="365" y="0"/>
                  <a:pt x="365" y="0"/>
                  <a:pt x="365" y="0"/>
                </a:cubicBezTo>
                <a:cubicBezTo>
                  <a:pt x="365" y="0"/>
                  <a:pt x="365" y="0"/>
                  <a:pt x="366" y="0"/>
                </a:cubicBezTo>
                <a:cubicBezTo>
                  <a:pt x="366" y="0"/>
                  <a:pt x="366" y="0"/>
                  <a:pt x="366" y="0"/>
                </a:cubicBezTo>
                <a:cubicBezTo>
                  <a:pt x="453" y="0"/>
                  <a:pt x="523" y="71"/>
                  <a:pt x="523" y="157"/>
                </a:cubicBezTo>
                <a:cubicBezTo>
                  <a:pt x="523" y="244"/>
                  <a:pt x="524" y="423"/>
                  <a:pt x="524" y="423"/>
                </a:cubicBezTo>
                <a:cubicBezTo>
                  <a:pt x="524" y="423"/>
                  <a:pt x="484" y="335"/>
                  <a:pt x="388" y="321"/>
                </a:cubicBezTo>
                <a:cubicBezTo>
                  <a:pt x="376" y="319"/>
                  <a:pt x="158" y="316"/>
                  <a:pt x="158" y="316"/>
                </a:cubicBezTo>
                <a:cubicBezTo>
                  <a:pt x="70" y="316"/>
                  <a:pt x="0" y="246"/>
                  <a:pt x="0" y="158"/>
                </a:cubicBezTo>
                <a:cubicBezTo>
                  <a:pt x="0" y="71"/>
                  <a:pt x="70" y="0"/>
                  <a:pt x="158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466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>
            <a:off x="4508970" y="2494260"/>
            <a:ext cx="1544577" cy="1504374"/>
          </a:xfrm>
          <a:custGeom>
            <a:avLst/>
            <a:gdLst>
              <a:gd name="T0" fmla="*/ 275 w 913"/>
              <a:gd name="T1" fmla="*/ 0 h 735"/>
              <a:gd name="T2" fmla="*/ 636 w 913"/>
              <a:gd name="T3" fmla="*/ 0 h 735"/>
              <a:gd name="T4" fmla="*/ 637 w 913"/>
              <a:gd name="T5" fmla="*/ 0 h 735"/>
              <a:gd name="T6" fmla="*/ 638 w 913"/>
              <a:gd name="T7" fmla="*/ 0 h 735"/>
              <a:gd name="T8" fmla="*/ 911 w 913"/>
              <a:gd name="T9" fmla="*/ 273 h 735"/>
              <a:gd name="T10" fmla="*/ 913 w 913"/>
              <a:gd name="T11" fmla="*/ 735 h 735"/>
              <a:gd name="T12" fmla="*/ 677 w 913"/>
              <a:gd name="T13" fmla="*/ 557 h 735"/>
              <a:gd name="T14" fmla="*/ 275 w 913"/>
              <a:gd name="T15" fmla="*/ 550 h 735"/>
              <a:gd name="T16" fmla="*/ 0 w 913"/>
              <a:gd name="T17" fmla="*/ 275 h 735"/>
              <a:gd name="T18" fmla="*/ 275 w 913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3" h="735">
                <a:moveTo>
                  <a:pt x="275" y="0"/>
                </a:move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7" y="0"/>
                  <a:pt x="637" y="0"/>
                </a:cubicBezTo>
                <a:cubicBezTo>
                  <a:pt x="637" y="0"/>
                  <a:pt x="638" y="0"/>
                  <a:pt x="638" y="0"/>
                </a:cubicBezTo>
                <a:cubicBezTo>
                  <a:pt x="789" y="0"/>
                  <a:pt x="911" y="122"/>
                  <a:pt x="911" y="273"/>
                </a:cubicBezTo>
                <a:cubicBezTo>
                  <a:pt x="911" y="424"/>
                  <a:pt x="913" y="735"/>
                  <a:pt x="913" y="735"/>
                </a:cubicBezTo>
                <a:cubicBezTo>
                  <a:pt x="913" y="735"/>
                  <a:pt x="844" y="582"/>
                  <a:pt x="677" y="557"/>
                </a:cubicBezTo>
                <a:cubicBezTo>
                  <a:pt x="656" y="554"/>
                  <a:pt x="275" y="550"/>
                  <a:pt x="275" y="550"/>
                </a:cubicBezTo>
                <a:cubicBezTo>
                  <a:pt x="123" y="550"/>
                  <a:pt x="0" y="427"/>
                  <a:pt x="0" y="275"/>
                </a:cubicBezTo>
                <a:cubicBezTo>
                  <a:pt x="0" y="123"/>
                  <a:pt x="123" y="0"/>
                  <a:pt x="275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93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Freeform 9"/>
          <p:cNvSpPr>
            <a:spLocks/>
          </p:cNvSpPr>
          <p:nvPr/>
        </p:nvSpPr>
        <p:spPr bwMode="auto">
          <a:xfrm>
            <a:off x="4508970" y="3770116"/>
            <a:ext cx="1544577" cy="1504376"/>
          </a:xfrm>
          <a:custGeom>
            <a:avLst/>
            <a:gdLst>
              <a:gd name="T0" fmla="*/ 275 w 913"/>
              <a:gd name="T1" fmla="*/ 0 h 735"/>
              <a:gd name="T2" fmla="*/ 636 w 913"/>
              <a:gd name="T3" fmla="*/ 0 h 735"/>
              <a:gd name="T4" fmla="*/ 637 w 913"/>
              <a:gd name="T5" fmla="*/ 0 h 735"/>
              <a:gd name="T6" fmla="*/ 638 w 913"/>
              <a:gd name="T7" fmla="*/ 0 h 735"/>
              <a:gd name="T8" fmla="*/ 911 w 913"/>
              <a:gd name="T9" fmla="*/ 273 h 735"/>
              <a:gd name="T10" fmla="*/ 913 w 913"/>
              <a:gd name="T11" fmla="*/ 735 h 735"/>
              <a:gd name="T12" fmla="*/ 677 w 913"/>
              <a:gd name="T13" fmla="*/ 557 h 735"/>
              <a:gd name="T14" fmla="*/ 275 w 913"/>
              <a:gd name="T15" fmla="*/ 550 h 735"/>
              <a:gd name="T16" fmla="*/ 0 w 913"/>
              <a:gd name="T17" fmla="*/ 275 h 735"/>
              <a:gd name="T18" fmla="*/ 275 w 913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3" h="735">
                <a:moveTo>
                  <a:pt x="275" y="0"/>
                </a:move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7" y="0"/>
                  <a:pt x="637" y="0"/>
                </a:cubicBezTo>
                <a:cubicBezTo>
                  <a:pt x="637" y="0"/>
                  <a:pt x="638" y="0"/>
                  <a:pt x="638" y="0"/>
                </a:cubicBezTo>
                <a:cubicBezTo>
                  <a:pt x="789" y="0"/>
                  <a:pt x="911" y="122"/>
                  <a:pt x="911" y="273"/>
                </a:cubicBezTo>
                <a:cubicBezTo>
                  <a:pt x="911" y="424"/>
                  <a:pt x="913" y="735"/>
                  <a:pt x="913" y="735"/>
                </a:cubicBezTo>
                <a:cubicBezTo>
                  <a:pt x="913" y="735"/>
                  <a:pt x="844" y="582"/>
                  <a:pt x="677" y="557"/>
                </a:cubicBezTo>
                <a:cubicBezTo>
                  <a:pt x="656" y="554"/>
                  <a:pt x="275" y="550"/>
                  <a:pt x="275" y="550"/>
                </a:cubicBezTo>
                <a:cubicBezTo>
                  <a:pt x="123" y="550"/>
                  <a:pt x="0" y="427"/>
                  <a:pt x="0" y="275"/>
                </a:cubicBezTo>
                <a:cubicBezTo>
                  <a:pt x="0" y="123"/>
                  <a:pt x="123" y="0"/>
                  <a:pt x="275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3467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Freeform 10"/>
          <p:cNvSpPr>
            <a:spLocks/>
          </p:cNvSpPr>
          <p:nvPr/>
        </p:nvSpPr>
        <p:spPr bwMode="auto">
          <a:xfrm>
            <a:off x="6083169" y="3772234"/>
            <a:ext cx="1946589" cy="1893693"/>
          </a:xfrm>
          <a:custGeom>
            <a:avLst/>
            <a:gdLst>
              <a:gd name="T0" fmla="*/ 1020384 w 1151"/>
              <a:gd name="T1" fmla="*/ 0 h 926"/>
              <a:gd name="T2" fmla="*/ 442928 w 1151"/>
              <a:gd name="T3" fmla="*/ 0 h 926"/>
              <a:gd name="T4" fmla="*/ 441659 w 1151"/>
              <a:gd name="T5" fmla="*/ 0 h 926"/>
              <a:gd name="T6" fmla="*/ 440390 w 1151"/>
              <a:gd name="T7" fmla="*/ 0 h 926"/>
              <a:gd name="T8" fmla="*/ 3807 w 1151"/>
              <a:gd name="T9" fmla="*/ 529890 h 926"/>
              <a:gd name="T10" fmla="*/ 0 w 1151"/>
              <a:gd name="T11" fmla="*/ 1422256 h 926"/>
              <a:gd name="T12" fmla="*/ 378202 w 1151"/>
              <a:gd name="T13" fmla="*/ 1079747 h 926"/>
              <a:gd name="T14" fmla="*/ 1020384 w 1151"/>
              <a:gd name="T15" fmla="*/ 1064388 h 926"/>
              <a:gd name="T16" fmla="*/ 1460774 w 1151"/>
              <a:gd name="T17" fmla="*/ 532962 h 926"/>
              <a:gd name="T18" fmla="*/ 1020384 w 1151"/>
              <a:gd name="T19" fmla="*/ 0 h 9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51"/>
              <a:gd name="T31" fmla="*/ 0 h 926"/>
              <a:gd name="T32" fmla="*/ 1151 w 1151"/>
              <a:gd name="T33" fmla="*/ 926 h 9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51" h="926">
                <a:moveTo>
                  <a:pt x="804" y="0"/>
                </a:move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8" y="0"/>
                  <a:pt x="348" y="0"/>
                </a:cubicBezTo>
                <a:cubicBezTo>
                  <a:pt x="348" y="0"/>
                  <a:pt x="347" y="0"/>
                  <a:pt x="347" y="0"/>
                </a:cubicBezTo>
                <a:cubicBezTo>
                  <a:pt x="157" y="0"/>
                  <a:pt x="3" y="154"/>
                  <a:pt x="3" y="345"/>
                </a:cubicBezTo>
                <a:cubicBezTo>
                  <a:pt x="3" y="535"/>
                  <a:pt x="0" y="926"/>
                  <a:pt x="0" y="926"/>
                </a:cubicBezTo>
                <a:cubicBezTo>
                  <a:pt x="0" y="926"/>
                  <a:pt x="88" y="734"/>
                  <a:pt x="298" y="703"/>
                </a:cubicBezTo>
                <a:cubicBezTo>
                  <a:pt x="325" y="699"/>
                  <a:pt x="804" y="693"/>
                  <a:pt x="804" y="693"/>
                </a:cubicBezTo>
                <a:cubicBezTo>
                  <a:pt x="996" y="693"/>
                  <a:pt x="1151" y="538"/>
                  <a:pt x="1151" y="347"/>
                </a:cubicBezTo>
                <a:cubicBezTo>
                  <a:pt x="1151" y="155"/>
                  <a:pt x="996" y="0"/>
                  <a:pt x="80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3999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6083170" y="1413047"/>
            <a:ext cx="1292789" cy="1258937"/>
          </a:xfrm>
          <a:custGeom>
            <a:avLst/>
            <a:gdLst>
              <a:gd name="T0" fmla="*/ 534 w 764"/>
              <a:gd name="T1" fmla="*/ 0 h 615"/>
              <a:gd name="T2" fmla="*/ 232 w 764"/>
              <a:gd name="T3" fmla="*/ 0 h 615"/>
              <a:gd name="T4" fmla="*/ 231 w 764"/>
              <a:gd name="T5" fmla="*/ 0 h 615"/>
              <a:gd name="T6" fmla="*/ 230 w 764"/>
              <a:gd name="T7" fmla="*/ 0 h 615"/>
              <a:gd name="T8" fmla="*/ 2 w 764"/>
              <a:gd name="T9" fmla="*/ 229 h 615"/>
              <a:gd name="T10" fmla="*/ 0 w 764"/>
              <a:gd name="T11" fmla="*/ 615 h 615"/>
              <a:gd name="T12" fmla="*/ 198 w 764"/>
              <a:gd name="T13" fmla="*/ 466 h 615"/>
              <a:gd name="T14" fmla="*/ 534 w 764"/>
              <a:gd name="T15" fmla="*/ 460 h 615"/>
              <a:gd name="T16" fmla="*/ 764 w 764"/>
              <a:gd name="T17" fmla="*/ 230 h 615"/>
              <a:gd name="T18" fmla="*/ 534 w 764"/>
              <a:gd name="T19" fmla="*/ 0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4" h="615">
                <a:moveTo>
                  <a:pt x="534" y="0"/>
                </a:moveTo>
                <a:cubicBezTo>
                  <a:pt x="232" y="0"/>
                  <a:pt x="232" y="0"/>
                  <a:pt x="232" y="0"/>
                </a:cubicBezTo>
                <a:cubicBezTo>
                  <a:pt x="232" y="0"/>
                  <a:pt x="231" y="0"/>
                  <a:pt x="231" y="0"/>
                </a:cubicBezTo>
                <a:cubicBezTo>
                  <a:pt x="231" y="0"/>
                  <a:pt x="231" y="0"/>
                  <a:pt x="230" y="0"/>
                </a:cubicBezTo>
                <a:cubicBezTo>
                  <a:pt x="104" y="0"/>
                  <a:pt x="2" y="102"/>
                  <a:pt x="2" y="229"/>
                </a:cubicBezTo>
                <a:cubicBezTo>
                  <a:pt x="2" y="355"/>
                  <a:pt x="0" y="615"/>
                  <a:pt x="0" y="615"/>
                </a:cubicBezTo>
                <a:cubicBezTo>
                  <a:pt x="0" y="615"/>
                  <a:pt x="58" y="487"/>
                  <a:pt x="198" y="466"/>
                </a:cubicBezTo>
                <a:cubicBezTo>
                  <a:pt x="216" y="464"/>
                  <a:pt x="534" y="460"/>
                  <a:pt x="534" y="460"/>
                </a:cubicBezTo>
                <a:cubicBezTo>
                  <a:pt x="661" y="460"/>
                  <a:pt x="764" y="357"/>
                  <a:pt x="764" y="230"/>
                </a:cubicBezTo>
                <a:cubicBezTo>
                  <a:pt x="764" y="103"/>
                  <a:pt x="661" y="0"/>
                  <a:pt x="53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999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083162" y="2494260"/>
            <a:ext cx="1546692" cy="1504374"/>
          </a:xfrm>
          <a:custGeom>
            <a:avLst/>
            <a:gdLst>
              <a:gd name="T0" fmla="*/ 639 w 914"/>
              <a:gd name="T1" fmla="*/ 0 h 735"/>
              <a:gd name="T2" fmla="*/ 277 w 914"/>
              <a:gd name="T3" fmla="*/ 0 h 735"/>
              <a:gd name="T4" fmla="*/ 276 w 914"/>
              <a:gd name="T5" fmla="*/ 0 h 735"/>
              <a:gd name="T6" fmla="*/ 275 w 914"/>
              <a:gd name="T7" fmla="*/ 0 h 735"/>
              <a:gd name="T8" fmla="*/ 2 w 914"/>
              <a:gd name="T9" fmla="*/ 273 h 735"/>
              <a:gd name="T10" fmla="*/ 0 w 914"/>
              <a:gd name="T11" fmla="*/ 735 h 735"/>
              <a:gd name="T12" fmla="*/ 237 w 914"/>
              <a:gd name="T13" fmla="*/ 557 h 735"/>
              <a:gd name="T14" fmla="*/ 639 w 914"/>
              <a:gd name="T15" fmla="*/ 550 h 735"/>
              <a:gd name="T16" fmla="*/ 914 w 914"/>
              <a:gd name="T17" fmla="*/ 275 h 735"/>
              <a:gd name="T18" fmla="*/ 639 w 914"/>
              <a:gd name="T19" fmla="*/ 0 h 7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14" h="735">
                <a:moveTo>
                  <a:pt x="639" y="0"/>
                </a:moveTo>
                <a:cubicBezTo>
                  <a:pt x="277" y="0"/>
                  <a:pt x="277" y="0"/>
                  <a:pt x="277" y="0"/>
                </a:cubicBezTo>
                <a:cubicBezTo>
                  <a:pt x="277" y="0"/>
                  <a:pt x="277" y="0"/>
                  <a:pt x="276" y="0"/>
                </a:cubicBezTo>
                <a:cubicBezTo>
                  <a:pt x="276" y="0"/>
                  <a:pt x="276" y="0"/>
                  <a:pt x="275" y="0"/>
                </a:cubicBezTo>
                <a:cubicBezTo>
                  <a:pt x="125" y="0"/>
                  <a:pt x="2" y="122"/>
                  <a:pt x="2" y="273"/>
                </a:cubicBezTo>
                <a:cubicBezTo>
                  <a:pt x="2" y="424"/>
                  <a:pt x="0" y="735"/>
                  <a:pt x="0" y="735"/>
                </a:cubicBezTo>
                <a:cubicBezTo>
                  <a:pt x="0" y="735"/>
                  <a:pt x="70" y="582"/>
                  <a:pt x="237" y="557"/>
                </a:cubicBezTo>
                <a:cubicBezTo>
                  <a:pt x="258" y="554"/>
                  <a:pt x="639" y="550"/>
                  <a:pt x="639" y="550"/>
                </a:cubicBezTo>
                <a:cubicBezTo>
                  <a:pt x="790" y="550"/>
                  <a:pt x="914" y="427"/>
                  <a:pt x="914" y="275"/>
                </a:cubicBezTo>
                <a:cubicBezTo>
                  <a:pt x="914" y="123"/>
                  <a:pt x="790" y="0"/>
                  <a:pt x="639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91405" tIns="45702" rIns="91405" bIns="45702" anchor="ctr"/>
          <a:lstStyle/>
          <a:p>
            <a:pPr marL="0" marR="0" lvl="0" indent="0" algn="ctr" defTabSz="12187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931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881078" y="1568987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3881078" y="2860204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3881078" y="3984287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8350324" y="1568987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350324" y="2860204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8350324" y="3984287"/>
            <a:ext cx="278422" cy="278422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chemeClr val="bg1">
                  <a:lumMod val="85000"/>
                </a:schemeClr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127000" dist="381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6" b="0" i="0" u="none" strike="noStrike" kern="1200" cap="none" spc="0" normalizeH="0" baseline="0" noProof="0">
              <a:ln>
                <a:noFill/>
              </a:ln>
              <a:solidFill>
                <a:srgbClr val="4BC1DC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TextBox 41"/>
          <p:cNvSpPr txBox="1"/>
          <p:nvPr/>
        </p:nvSpPr>
        <p:spPr>
          <a:xfrm>
            <a:off x="8860313" y="4412325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170"/>
          <p:cNvSpPr txBox="1"/>
          <p:nvPr/>
        </p:nvSpPr>
        <p:spPr>
          <a:xfrm>
            <a:off x="8860313" y="4002315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41"/>
          <p:cNvSpPr txBox="1"/>
          <p:nvPr/>
        </p:nvSpPr>
        <p:spPr>
          <a:xfrm>
            <a:off x="920322" y="4412325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r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170"/>
          <p:cNvSpPr txBox="1"/>
          <p:nvPr/>
        </p:nvSpPr>
        <p:spPr>
          <a:xfrm>
            <a:off x="1248825" y="4002315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TextBox 41"/>
          <p:cNvSpPr txBox="1"/>
          <p:nvPr/>
        </p:nvSpPr>
        <p:spPr>
          <a:xfrm>
            <a:off x="8860313" y="3220525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TextBox 170"/>
          <p:cNvSpPr txBox="1"/>
          <p:nvPr/>
        </p:nvSpPr>
        <p:spPr>
          <a:xfrm>
            <a:off x="8860313" y="2810516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TextBox 41"/>
          <p:cNvSpPr txBox="1"/>
          <p:nvPr/>
        </p:nvSpPr>
        <p:spPr>
          <a:xfrm>
            <a:off x="920322" y="3220525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r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1248825" y="2810516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3" name="TextBox 41"/>
          <p:cNvSpPr txBox="1"/>
          <p:nvPr/>
        </p:nvSpPr>
        <p:spPr>
          <a:xfrm>
            <a:off x="8860313" y="1987148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170"/>
          <p:cNvSpPr txBox="1"/>
          <p:nvPr/>
        </p:nvSpPr>
        <p:spPr>
          <a:xfrm>
            <a:off x="8860313" y="1577138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5" name="TextBox 41"/>
          <p:cNvSpPr txBox="1"/>
          <p:nvPr/>
        </p:nvSpPr>
        <p:spPr>
          <a:xfrm>
            <a:off x="920322" y="1987148"/>
            <a:ext cx="2707558" cy="721596"/>
          </a:xfrm>
          <a:prstGeom prst="rect">
            <a:avLst/>
          </a:prstGeom>
          <a:noFill/>
        </p:spPr>
        <p:txBody>
          <a:bodyPr wrap="square" lIns="81204" tIns="40602" rIns="81204" bIns="40602" rtlCol="0">
            <a:spAutoFit/>
          </a:bodyPr>
          <a:lstStyle/>
          <a:p>
            <a:pPr marL="0" marR="0" lvl="0" indent="0" algn="r" defTabSz="1218804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endParaRPr kumimoji="0" lang="en-GB" altLang="zh-CN" sz="10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248825" y="1577138"/>
            <a:ext cx="2303620" cy="338392"/>
          </a:xfrm>
          <a:prstGeom prst="rect">
            <a:avLst/>
          </a:prstGeom>
          <a:noFill/>
        </p:spPr>
        <p:txBody>
          <a:bodyPr wrap="square" lIns="91408" tIns="45703" rIns="91408" bIns="45703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99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输入文字信息</a:t>
            </a:r>
            <a:endParaRPr kumimoji="0" lang="id-ID" altLang="zh-CN" sz="1599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37" name="五边形 36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835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00"/>
                            </p:stCondLst>
                            <p:childTnLst>
                              <p:par>
                                <p:cTn id="9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40" grpId="0" animBg="1"/>
      <p:bldP spid="42" grpId="0" animBg="1"/>
      <p:bldP spid="43" grpId="0" animBg="1"/>
      <p:bldP spid="47" grpId="0" animBg="1"/>
      <p:bldP spid="48" grpId="0" animBg="1"/>
      <p:bldP spid="49" grpId="0" animBg="1"/>
      <p:bldP spid="21" grpId="0"/>
      <p:bldP spid="23" grpId="0"/>
      <p:bldP spid="24" grpId="0"/>
      <p:bldP spid="26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" name="Chart 3"/>
          <p:cNvGraphicFramePr/>
          <p:nvPr>
            <p:extLst/>
          </p:nvPr>
        </p:nvGraphicFramePr>
        <p:xfrm>
          <a:off x="3896226" y="1175913"/>
          <a:ext cx="4545970" cy="4811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8" name="Freeform 167"/>
          <p:cNvSpPr>
            <a:spLocks noEditPoints="1"/>
          </p:cNvSpPr>
          <p:nvPr/>
        </p:nvSpPr>
        <p:spPr bwMode="auto">
          <a:xfrm>
            <a:off x="8229314" y="2330927"/>
            <a:ext cx="331662" cy="33431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886" tIns="60944" rIns="121886" bIns="60944" numCol="1" anchor="t" anchorCtr="0" compatLnSpc="1"/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282E33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Text Placeholder 3"/>
          <p:cNvSpPr txBox="1"/>
          <p:nvPr/>
        </p:nvSpPr>
        <p:spPr>
          <a:xfrm>
            <a:off x="8711367" y="2046741"/>
            <a:ext cx="2806319" cy="7179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单击编辑标题</a:t>
            </a: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121824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单击此处可编辑内容单击此处可编辑内容单击此处可编辑内容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0" name="Freeform 167"/>
          <p:cNvSpPr>
            <a:spLocks noEditPoints="1"/>
          </p:cNvSpPr>
          <p:nvPr/>
        </p:nvSpPr>
        <p:spPr bwMode="auto">
          <a:xfrm>
            <a:off x="3631028" y="2330927"/>
            <a:ext cx="331662" cy="33431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886" tIns="60944" rIns="121886" bIns="60944" numCol="1" anchor="t" anchorCtr="0" compatLnSpc="1"/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282E33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" name="Text Placeholder 3"/>
          <p:cNvSpPr txBox="1"/>
          <p:nvPr/>
        </p:nvSpPr>
        <p:spPr>
          <a:xfrm>
            <a:off x="646932" y="2046741"/>
            <a:ext cx="2806319" cy="7179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r" defTabSz="121880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单击编辑标题</a:t>
            </a: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r" defTabSz="121824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单击此处可编辑内容单击此处可编辑内容单击此处可编辑内容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" name="Freeform 167"/>
          <p:cNvSpPr>
            <a:spLocks noEditPoints="1"/>
          </p:cNvSpPr>
          <p:nvPr/>
        </p:nvSpPr>
        <p:spPr bwMode="auto">
          <a:xfrm>
            <a:off x="8229314" y="4267417"/>
            <a:ext cx="331662" cy="33431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886" tIns="60944" rIns="121886" bIns="60944" numCol="1" anchor="t" anchorCtr="0" compatLnSpc="1"/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282E33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3" name="Text Placeholder 3"/>
          <p:cNvSpPr txBox="1"/>
          <p:nvPr/>
        </p:nvSpPr>
        <p:spPr>
          <a:xfrm>
            <a:off x="8711367" y="3983231"/>
            <a:ext cx="2806319" cy="7179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单击编辑标题</a:t>
            </a: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121824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单击此处可编辑内容单击此处可编辑内容单击此处可编辑内容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4" name="Freeform 167"/>
          <p:cNvSpPr>
            <a:spLocks noEditPoints="1"/>
          </p:cNvSpPr>
          <p:nvPr/>
        </p:nvSpPr>
        <p:spPr bwMode="auto">
          <a:xfrm>
            <a:off x="3631028" y="4267417"/>
            <a:ext cx="331662" cy="334315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886" tIns="60944" rIns="121886" bIns="60944" numCol="1" anchor="t" anchorCtr="0" compatLnSpc="1"/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799" b="0" i="0" u="none" strike="noStrike" kern="1200" cap="none" spc="0" normalizeH="0" baseline="0" noProof="0" dirty="0">
              <a:ln>
                <a:noFill/>
              </a:ln>
              <a:solidFill>
                <a:srgbClr val="282E33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5" name="Text Placeholder 3"/>
          <p:cNvSpPr txBox="1"/>
          <p:nvPr/>
        </p:nvSpPr>
        <p:spPr>
          <a:xfrm>
            <a:off x="646932" y="3983231"/>
            <a:ext cx="2806319" cy="71795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r" defTabSz="1218804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33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单击编辑标题</a:t>
            </a:r>
            <a:endParaRPr kumimoji="0" lang="en-US" sz="1733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0" marR="0" lvl="0" indent="0" algn="r" defTabSz="121824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单击此处可编辑内容单击此处可编辑内容单击此处可编辑内容</a:t>
            </a:r>
            <a:endParaRPr kumimoji="0" lang="en-US" sz="1333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12" name="五边形 11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1216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6359">
        <p14:honeycomb/>
      </p:transition>
    </mc:Choice>
    <mc:Fallback xmlns="">
      <p:transition spd="slow" advClick="0" advTm="635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7" grpId="0">
        <p:bldAsOne/>
      </p:bldGraphic>
      <p:bldP spid="78" grpId="0" animBg="1"/>
      <p:bldP spid="79" grpId="0"/>
      <p:bldP spid="80" grpId="0" animBg="1"/>
      <p:bldP spid="81" grpId="0"/>
      <p:bldP spid="82" grpId="0" animBg="1"/>
      <p:bldP spid="83" grpId="0"/>
      <p:bldP spid="84" grpId="0" animBg="1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10"/>
          <p:cNvGrpSpPr/>
          <p:nvPr/>
        </p:nvGrpSpPr>
        <p:grpSpPr>
          <a:xfrm>
            <a:off x="4636494" y="2264437"/>
            <a:ext cx="2904849" cy="3509243"/>
            <a:chOff x="3477368" y="1809631"/>
            <a:chExt cx="2178637" cy="2632076"/>
          </a:xfrm>
          <a:solidFill>
            <a:schemeClr val="accent1"/>
          </a:solidFill>
        </p:grpSpPr>
        <p:sp>
          <p:nvSpPr>
            <p:cNvPr id="59" name="淘宝店chenying0907 5"/>
            <p:cNvSpPr>
              <a:spLocks/>
            </p:cNvSpPr>
            <p:nvPr/>
          </p:nvSpPr>
          <p:spPr bwMode="auto">
            <a:xfrm>
              <a:off x="4433843" y="2367574"/>
              <a:ext cx="777579" cy="1381574"/>
            </a:xfrm>
            <a:custGeom>
              <a:avLst/>
              <a:gdLst>
                <a:gd name="T0" fmla="*/ 35 w 360"/>
                <a:gd name="T1" fmla="*/ 640 h 640"/>
                <a:gd name="T2" fmla="*/ 4 w 360"/>
                <a:gd name="T3" fmla="*/ 614 h 640"/>
                <a:gd name="T4" fmla="*/ 29 w 360"/>
                <a:gd name="T5" fmla="*/ 576 h 640"/>
                <a:gd name="T6" fmla="*/ 260 w 360"/>
                <a:gd name="T7" fmla="*/ 237 h 640"/>
                <a:gd name="T8" fmla="*/ 154 w 360"/>
                <a:gd name="T9" fmla="*/ 62 h 640"/>
                <a:gd name="T10" fmla="*/ 148 w 360"/>
                <a:gd name="T11" fmla="*/ 17 h 640"/>
                <a:gd name="T12" fmla="*/ 193 w 360"/>
                <a:gd name="T13" fmla="*/ 11 h 640"/>
                <a:gd name="T14" fmla="*/ 323 w 360"/>
                <a:gd name="T15" fmla="*/ 225 h 640"/>
                <a:gd name="T16" fmla="*/ 41 w 360"/>
                <a:gd name="T17" fmla="*/ 639 h 640"/>
                <a:gd name="T18" fmla="*/ 35 w 360"/>
                <a:gd name="T19" fmla="*/ 64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0" h="640">
                  <a:moveTo>
                    <a:pt x="35" y="640"/>
                  </a:moveTo>
                  <a:cubicBezTo>
                    <a:pt x="20" y="640"/>
                    <a:pt x="7" y="629"/>
                    <a:pt x="4" y="614"/>
                  </a:cubicBezTo>
                  <a:cubicBezTo>
                    <a:pt x="0" y="596"/>
                    <a:pt x="12" y="580"/>
                    <a:pt x="29" y="576"/>
                  </a:cubicBezTo>
                  <a:cubicBezTo>
                    <a:pt x="187" y="547"/>
                    <a:pt x="290" y="394"/>
                    <a:pt x="260" y="237"/>
                  </a:cubicBezTo>
                  <a:cubicBezTo>
                    <a:pt x="247" y="167"/>
                    <a:pt x="209" y="105"/>
                    <a:pt x="154" y="62"/>
                  </a:cubicBezTo>
                  <a:cubicBezTo>
                    <a:pt x="140" y="51"/>
                    <a:pt x="137" y="31"/>
                    <a:pt x="148" y="17"/>
                  </a:cubicBezTo>
                  <a:cubicBezTo>
                    <a:pt x="159" y="3"/>
                    <a:pt x="179" y="0"/>
                    <a:pt x="193" y="11"/>
                  </a:cubicBezTo>
                  <a:cubicBezTo>
                    <a:pt x="261" y="64"/>
                    <a:pt x="307" y="140"/>
                    <a:pt x="323" y="225"/>
                  </a:cubicBezTo>
                  <a:cubicBezTo>
                    <a:pt x="360" y="417"/>
                    <a:pt x="233" y="603"/>
                    <a:pt x="41" y="639"/>
                  </a:cubicBezTo>
                  <a:cubicBezTo>
                    <a:pt x="39" y="640"/>
                    <a:pt x="37" y="640"/>
                    <a:pt x="35" y="6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淘宝店chenying0907 6"/>
            <p:cNvSpPr>
              <a:spLocks/>
            </p:cNvSpPr>
            <p:nvPr/>
          </p:nvSpPr>
          <p:spPr bwMode="auto">
            <a:xfrm>
              <a:off x="4304542" y="2489791"/>
              <a:ext cx="759867" cy="1392202"/>
            </a:xfrm>
            <a:custGeom>
              <a:avLst/>
              <a:gdLst>
                <a:gd name="T0" fmla="*/ 35 w 352"/>
                <a:gd name="T1" fmla="*/ 645 h 645"/>
                <a:gd name="T2" fmla="*/ 4 w 352"/>
                <a:gd name="T3" fmla="*/ 620 h 645"/>
                <a:gd name="T4" fmla="*/ 28 w 352"/>
                <a:gd name="T5" fmla="*/ 581 h 645"/>
                <a:gd name="T6" fmla="*/ 246 w 352"/>
                <a:gd name="T7" fmla="*/ 233 h 645"/>
                <a:gd name="T8" fmla="*/ 132 w 352"/>
                <a:gd name="T9" fmla="*/ 62 h 645"/>
                <a:gd name="T10" fmla="*/ 125 w 352"/>
                <a:gd name="T11" fmla="*/ 17 h 645"/>
                <a:gd name="T12" fmla="*/ 169 w 352"/>
                <a:gd name="T13" fmla="*/ 10 h 645"/>
                <a:gd name="T14" fmla="*/ 308 w 352"/>
                <a:gd name="T15" fmla="*/ 218 h 645"/>
                <a:gd name="T16" fmla="*/ 43 w 352"/>
                <a:gd name="T17" fmla="*/ 644 h 645"/>
                <a:gd name="T18" fmla="*/ 35 w 352"/>
                <a:gd name="T19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2" h="645">
                  <a:moveTo>
                    <a:pt x="35" y="645"/>
                  </a:moveTo>
                  <a:cubicBezTo>
                    <a:pt x="21" y="645"/>
                    <a:pt x="8" y="635"/>
                    <a:pt x="4" y="620"/>
                  </a:cubicBezTo>
                  <a:cubicBezTo>
                    <a:pt x="0" y="603"/>
                    <a:pt x="11" y="585"/>
                    <a:pt x="28" y="581"/>
                  </a:cubicBezTo>
                  <a:cubicBezTo>
                    <a:pt x="184" y="545"/>
                    <a:pt x="282" y="389"/>
                    <a:pt x="246" y="233"/>
                  </a:cubicBezTo>
                  <a:cubicBezTo>
                    <a:pt x="230" y="164"/>
                    <a:pt x="189" y="103"/>
                    <a:pt x="132" y="62"/>
                  </a:cubicBezTo>
                  <a:cubicBezTo>
                    <a:pt x="118" y="52"/>
                    <a:pt x="114" y="32"/>
                    <a:pt x="125" y="17"/>
                  </a:cubicBezTo>
                  <a:cubicBezTo>
                    <a:pt x="135" y="3"/>
                    <a:pt x="155" y="0"/>
                    <a:pt x="169" y="10"/>
                  </a:cubicBezTo>
                  <a:cubicBezTo>
                    <a:pt x="239" y="60"/>
                    <a:pt x="289" y="134"/>
                    <a:pt x="308" y="218"/>
                  </a:cubicBezTo>
                  <a:cubicBezTo>
                    <a:pt x="352" y="409"/>
                    <a:pt x="233" y="600"/>
                    <a:pt x="43" y="644"/>
                  </a:cubicBezTo>
                  <a:cubicBezTo>
                    <a:pt x="40" y="644"/>
                    <a:pt x="38" y="645"/>
                    <a:pt x="35" y="6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淘宝店chenying0907 7"/>
            <p:cNvSpPr>
              <a:spLocks/>
            </p:cNvSpPr>
            <p:nvPr/>
          </p:nvSpPr>
          <p:spPr bwMode="auto">
            <a:xfrm>
              <a:off x="3805050" y="2146168"/>
              <a:ext cx="1188509" cy="1367404"/>
            </a:xfrm>
            <a:custGeom>
              <a:avLst/>
              <a:gdLst>
                <a:gd name="T0" fmla="*/ 146 w 550"/>
                <a:gd name="T1" fmla="*/ 633 h 633"/>
                <a:gd name="T2" fmla="*/ 125 w 550"/>
                <a:gd name="T3" fmla="*/ 625 h 633"/>
                <a:gd name="T4" fmla="*/ 0 w 550"/>
                <a:gd name="T5" fmla="*/ 355 h 633"/>
                <a:gd name="T6" fmla="*/ 355 w 550"/>
                <a:gd name="T7" fmla="*/ 0 h 633"/>
                <a:gd name="T8" fmla="*/ 529 w 550"/>
                <a:gd name="T9" fmla="*/ 46 h 633"/>
                <a:gd name="T10" fmla="*/ 541 w 550"/>
                <a:gd name="T11" fmla="*/ 90 h 633"/>
                <a:gd name="T12" fmla="*/ 498 w 550"/>
                <a:gd name="T13" fmla="*/ 102 h 633"/>
                <a:gd name="T14" fmla="*/ 355 w 550"/>
                <a:gd name="T15" fmla="*/ 64 h 633"/>
                <a:gd name="T16" fmla="*/ 64 w 550"/>
                <a:gd name="T17" fmla="*/ 355 h 633"/>
                <a:gd name="T18" fmla="*/ 166 w 550"/>
                <a:gd name="T19" fmla="*/ 576 h 633"/>
                <a:gd name="T20" fmla="*/ 170 w 550"/>
                <a:gd name="T21" fmla="*/ 621 h 633"/>
                <a:gd name="T22" fmla="*/ 146 w 550"/>
                <a:gd name="T2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0" h="633">
                  <a:moveTo>
                    <a:pt x="146" y="633"/>
                  </a:moveTo>
                  <a:cubicBezTo>
                    <a:pt x="138" y="633"/>
                    <a:pt x="131" y="630"/>
                    <a:pt x="125" y="625"/>
                  </a:cubicBezTo>
                  <a:cubicBezTo>
                    <a:pt x="46" y="557"/>
                    <a:pt x="0" y="459"/>
                    <a:pt x="0" y="355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416" y="0"/>
                    <a:pt x="476" y="16"/>
                    <a:pt x="529" y="46"/>
                  </a:cubicBezTo>
                  <a:cubicBezTo>
                    <a:pt x="545" y="55"/>
                    <a:pt x="550" y="74"/>
                    <a:pt x="541" y="90"/>
                  </a:cubicBezTo>
                  <a:cubicBezTo>
                    <a:pt x="533" y="105"/>
                    <a:pt x="513" y="111"/>
                    <a:pt x="498" y="102"/>
                  </a:cubicBezTo>
                  <a:cubicBezTo>
                    <a:pt x="454" y="77"/>
                    <a:pt x="405" y="64"/>
                    <a:pt x="355" y="64"/>
                  </a:cubicBezTo>
                  <a:cubicBezTo>
                    <a:pt x="195" y="64"/>
                    <a:pt x="64" y="195"/>
                    <a:pt x="64" y="355"/>
                  </a:cubicBezTo>
                  <a:cubicBezTo>
                    <a:pt x="64" y="440"/>
                    <a:pt x="102" y="521"/>
                    <a:pt x="166" y="576"/>
                  </a:cubicBezTo>
                  <a:cubicBezTo>
                    <a:pt x="180" y="588"/>
                    <a:pt x="181" y="608"/>
                    <a:pt x="170" y="621"/>
                  </a:cubicBezTo>
                  <a:cubicBezTo>
                    <a:pt x="164" y="629"/>
                    <a:pt x="155" y="633"/>
                    <a:pt x="146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淘宝店chenying0907 8"/>
            <p:cNvSpPr>
              <a:spLocks/>
            </p:cNvSpPr>
            <p:nvPr/>
          </p:nvSpPr>
          <p:spPr bwMode="auto">
            <a:xfrm>
              <a:off x="4355908" y="2688170"/>
              <a:ext cx="485322" cy="1140684"/>
            </a:xfrm>
            <a:custGeom>
              <a:avLst/>
              <a:gdLst>
                <a:gd name="T0" fmla="*/ 212 w 225"/>
                <a:gd name="T1" fmla="*/ 235 h 528"/>
                <a:gd name="T2" fmla="*/ 99 w 225"/>
                <a:gd name="T3" fmla="*/ 12 h 528"/>
                <a:gd name="T4" fmla="*/ 54 w 225"/>
                <a:gd name="T5" fmla="*/ 14 h 528"/>
                <a:gd name="T6" fmla="*/ 56 w 225"/>
                <a:gd name="T7" fmla="*/ 59 h 528"/>
                <a:gd name="T8" fmla="*/ 110 w 225"/>
                <a:gd name="T9" fmla="*/ 126 h 528"/>
                <a:gd name="T10" fmla="*/ 117 w 225"/>
                <a:gd name="T11" fmla="*/ 212 h 528"/>
                <a:gd name="T12" fmla="*/ 62 w 225"/>
                <a:gd name="T13" fmla="*/ 309 h 528"/>
                <a:gd name="T14" fmla="*/ 0 w 225"/>
                <a:gd name="T15" fmla="*/ 528 h 528"/>
                <a:gd name="T16" fmla="*/ 52 w 225"/>
                <a:gd name="T17" fmla="*/ 528 h 528"/>
                <a:gd name="T18" fmla="*/ 107 w 225"/>
                <a:gd name="T19" fmla="*/ 528 h 528"/>
                <a:gd name="T20" fmla="*/ 212 w 225"/>
                <a:gd name="T21" fmla="*/ 235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5" h="528">
                  <a:moveTo>
                    <a:pt x="212" y="235"/>
                  </a:moveTo>
                  <a:cubicBezTo>
                    <a:pt x="203" y="149"/>
                    <a:pt x="163" y="70"/>
                    <a:pt x="99" y="12"/>
                  </a:cubicBezTo>
                  <a:cubicBezTo>
                    <a:pt x="86" y="0"/>
                    <a:pt x="66" y="1"/>
                    <a:pt x="54" y="14"/>
                  </a:cubicBezTo>
                  <a:cubicBezTo>
                    <a:pt x="42" y="27"/>
                    <a:pt x="43" y="47"/>
                    <a:pt x="56" y="59"/>
                  </a:cubicBezTo>
                  <a:cubicBezTo>
                    <a:pt x="77" y="79"/>
                    <a:pt x="96" y="101"/>
                    <a:pt x="110" y="126"/>
                  </a:cubicBezTo>
                  <a:cubicBezTo>
                    <a:pt x="115" y="136"/>
                    <a:pt x="126" y="163"/>
                    <a:pt x="117" y="212"/>
                  </a:cubicBezTo>
                  <a:cubicBezTo>
                    <a:pt x="107" y="265"/>
                    <a:pt x="62" y="309"/>
                    <a:pt x="62" y="309"/>
                  </a:cubicBezTo>
                  <a:cubicBezTo>
                    <a:pt x="0" y="528"/>
                    <a:pt x="0" y="528"/>
                    <a:pt x="0" y="528"/>
                  </a:cubicBezTo>
                  <a:cubicBezTo>
                    <a:pt x="52" y="528"/>
                    <a:pt x="52" y="528"/>
                    <a:pt x="52" y="528"/>
                  </a:cubicBezTo>
                  <a:cubicBezTo>
                    <a:pt x="107" y="528"/>
                    <a:pt x="107" y="528"/>
                    <a:pt x="107" y="528"/>
                  </a:cubicBezTo>
                  <a:cubicBezTo>
                    <a:pt x="182" y="455"/>
                    <a:pt x="225" y="348"/>
                    <a:pt x="212" y="2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淘宝店chenying0907 9"/>
            <p:cNvSpPr>
              <a:spLocks/>
            </p:cNvSpPr>
            <p:nvPr/>
          </p:nvSpPr>
          <p:spPr bwMode="auto">
            <a:xfrm>
              <a:off x="4247862" y="2374659"/>
              <a:ext cx="1091090" cy="1546301"/>
            </a:xfrm>
            <a:custGeom>
              <a:avLst/>
              <a:gdLst>
                <a:gd name="T0" fmla="*/ 505 w 505"/>
                <a:gd name="T1" fmla="*/ 249 h 716"/>
                <a:gd name="T2" fmla="*/ 416 w 505"/>
                <a:gd name="T3" fmla="*/ 15 h 716"/>
                <a:gd name="T4" fmla="*/ 371 w 505"/>
                <a:gd name="T5" fmla="*/ 12 h 716"/>
                <a:gd name="T6" fmla="*/ 368 w 505"/>
                <a:gd name="T7" fmla="*/ 57 h 716"/>
                <a:gd name="T8" fmla="*/ 440 w 505"/>
                <a:gd name="T9" fmla="*/ 234 h 716"/>
                <a:gd name="T10" fmla="*/ 356 w 505"/>
                <a:gd name="T11" fmla="*/ 386 h 716"/>
                <a:gd name="T12" fmla="*/ 288 w 505"/>
                <a:gd name="T13" fmla="*/ 361 h 716"/>
                <a:gd name="T14" fmla="*/ 318 w 505"/>
                <a:gd name="T15" fmla="*/ 205 h 716"/>
                <a:gd name="T16" fmla="*/ 311 w 505"/>
                <a:gd name="T17" fmla="*/ 139 h 716"/>
                <a:gd name="T18" fmla="*/ 247 w 505"/>
                <a:gd name="T19" fmla="*/ 171 h 716"/>
                <a:gd name="T20" fmla="*/ 186 w 505"/>
                <a:gd name="T21" fmla="*/ 351 h 716"/>
                <a:gd name="T22" fmla="*/ 53 w 505"/>
                <a:gd name="T23" fmla="*/ 479 h 716"/>
                <a:gd name="T24" fmla="*/ 0 w 505"/>
                <a:gd name="T25" fmla="*/ 618 h 716"/>
                <a:gd name="T26" fmla="*/ 0 w 505"/>
                <a:gd name="T27" fmla="*/ 716 h 716"/>
                <a:gd name="T28" fmla="*/ 299 w 505"/>
                <a:gd name="T29" fmla="*/ 716 h 716"/>
                <a:gd name="T30" fmla="*/ 306 w 505"/>
                <a:gd name="T31" fmla="*/ 617 h 716"/>
                <a:gd name="T32" fmla="*/ 384 w 505"/>
                <a:gd name="T33" fmla="*/ 515 h 716"/>
                <a:gd name="T34" fmla="*/ 389 w 505"/>
                <a:gd name="T35" fmla="*/ 511 h 716"/>
                <a:gd name="T36" fmla="*/ 390 w 505"/>
                <a:gd name="T37" fmla="*/ 511 h 716"/>
                <a:gd name="T38" fmla="*/ 390 w 505"/>
                <a:gd name="T39" fmla="*/ 510 h 716"/>
                <a:gd name="T40" fmla="*/ 505 w 505"/>
                <a:gd name="T41" fmla="*/ 249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05" h="716">
                  <a:moveTo>
                    <a:pt x="505" y="249"/>
                  </a:moveTo>
                  <a:cubicBezTo>
                    <a:pt x="505" y="163"/>
                    <a:pt x="473" y="80"/>
                    <a:pt x="416" y="15"/>
                  </a:cubicBezTo>
                  <a:cubicBezTo>
                    <a:pt x="405" y="2"/>
                    <a:pt x="384" y="0"/>
                    <a:pt x="371" y="12"/>
                  </a:cubicBezTo>
                  <a:cubicBezTo>
                    <a:pt x="358" y="24"/>
                    <a:pt x="357" y="44"/>
                    <a:pt x="368" y="57"/>
                  </a:cubicBezTo>
                  <a:cubicBezTo>
                    <a:pt x="412" y="106"/>
                    <a:pt x="437" y="169"/>
                    <a:pt x="440" y="234"/>
                  </a:cubicBezTo>
                  <a:cubicBezTo>
                    <a:pt x="441" y="289"/>
                    <a:pt x="402" y="347"/>
                    <a:pt x="356" y="386"/>
                  </a:cubicBezTo>
                  <a:cubicBezTo>
                    <a:pt x="310" y="425"/>
                    <a:pt x="293" y="391"/>
                    <a:pt x="288" y="361"/>
                  </a:cubicBezTo>
                  <a:cubicBezTo>
                    <a:pt x="283" y="331"/>
                    <a:pt x="304" y="244"/>
                    <a:pt x="318" y="205"/>
                  </a:cubicBezTo>
                  <a:cubicBezTo>
                    <a:pt x="333" y="165"/>
                    <a:pt x="327" y="150"/>
                    <a:pt x="311" y="139"/>
                  </a:cubicBezTo>
                  <a:cubicBezTo>
                    <a:pt x="296" y="129"/>
                    <a:pt x="268" y="133"/>
                    <a:pt x="247" y="171"/>
                  </a:cubicBezTo>
                  <a:cubicBezTo>
                    <a:pt x="226" y="210"/>
                    <a:pt x="216" y="287"/>
                    <a:pt x="186" y="351"/>
                  </a:cubicBezTo>
                  <a:cubicBezTo>
                    <a:pt x="157" y="415"/>
                    <a:pt x="95" y="438"/>
                    <a:pt x="53" y="479"/>
                  </a:cubicBezTo>
                  <a:cubicBezTo>
                    <a:pt x="11" y="520"/>
                    <a:pt x="0" y="580"/>
                    <a:pt x="0" y="618"/>
                  </a:cubicBezTo>
                  <a:cubicBezTo>
                    <a:pt x="0" y="656"/>
                    <a:pt x="0" y="716"/>
                    <a:pt x="0" y="716"/>
                  </a:cubicBezTo>
                  <a:cubicBezTo>
                    <a:pt x="299" y="716"/>
                    <a:pt x="299" y="716"/>
                    <a:pt x="299" y="716"/>
                  </a:cubicBezTo>
                  <a:cubicBezTo>
                    <a:pt x="299" y="716"/>
                    <a:pt x="289" y="654"/>
                    <a:pt x="306" y="617"/>
                  </a:cubicBezTo>
                  <a:cubicBezTo>
                    <a:pt x="321" y="582"/>
                    <a:pt x="362" y="536"/>
                    <a:pt x="384" y="515"/>
                  </a:cubicBezTo>
                  <a:cubicBezTo>
                    <a:pt x="386" y="514"/>
                    <a:pt x="388" y="512"/>
                    <a:pt x="389" y="511"/>
                  </a:cubicBezTo>
                  <a:cubicBezTo>
                    <a:pt x="389" y="511"/>
                    <a:pt x="389" y="511"/>
                    <a:pt x="390" y="511"/>
                  </a:cubicBezTo>
                  <a:cubicBezTo>
                    <a:pt x="390" y="510"/>
                    <a:pt x="390" y="510"/>
                    <a:pt x="390" y="510"/>
                  </a:cubicBezTo>
                  <a:cubicBezTo>
                    <a:pt x="460" y="445"/>
                    <a:pt x="505" y="352"/>
                    <a:pt x="505" y="2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淘宝店chenying0907 10"/>
            <p:cNvSpPr>
              <a:spLocks/>
            </p:cNvSpPr>
            <p:nvPr/>
          </p:nvSpPr>
          <p:spPr bwMode="auto">
            <a:xfrm>
              <a:off x="4219522" y="3995352"/>
              <a:ext cx="704957" cy="100962"/>
            </a:xfrm>
            <a:custGeom>
              <a:avLst/>
              <a:gdLst>
                <a:gd name="T0" fmla="*/ 326 w 326"/>
                <a:gd name="T1" fmla="*/ 24 h 47"/>
                <a:gd name="T2" fmla="*/ 302 w 326"/>
                <a:gd name="T3" fmla="*/ 47 h 47"/>
                <a:gd name="T4" fmla="*/ 24 w 326"/>
                <a:gd name="T5" fmla="*/ 47 h 47"/>
                <a:gd name="T6" fmla="*/ 0 w 326"/>
                <a:gd name="T7" fmla="*/ 24 h 47"/>
                <a:gd name="T8" fmla="*/ 0 w 326"/>
                <a:gd name="T9" fmla="*/ 24 h 47"/>
                <a:gd name="T10" fmla="*/ 24 w 326"/>
                <a:gd name="T11" fmla="*/ 0 h 47"/>
                <a:gd name="T12" fmla="*/ 302 w 326"/>
                <a:gd name="T13" fmla="*/ 0 h 47"/>
                <a:gd name="T14" fmla="*/ 326 w 326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6" h="47">
                  <a:moveTo>
                    <a:pt x="326" y="24"/>
                  </a:moveTo>
                  <a:cubicBezTo>
                    <a:pt x="326" y="37"/>
                    <a:pt x="315" y="47"/>
                    <a:pt x="30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5" y="0"/>
                    <a:pt x="326" y="11"/>
                    <a:pt x="32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淘宝店chenying0907 11"/>
            <p:cNvSpPr>
              <a:spLocks/>
            </p:cNvSpPr>
            <p:nvPr/>
          </p:nvSpPr>
          <p:spPr bwMode="auto">
            <a:xfrm>
              <a:off x="4219522" y="4167163"/>
              <a:ext cx="704957" cy="100962"/>
            </a:xfrm>
            <a:custGeom>
              <a:avLst/>
              <a:gdLst>
                <a:gd name="T0" fmla="*/ 326 w 326"/>
                <a:gd name="T1" fmla="*/ 24 h 47"/>
                <a:gd name="T2" fmla="*/ 302 w 326"/>
                <a:gd name="T3" fmla="*/ 47 h 47"/>
                <a:gd name="T4" fmla="*/ 24 w 326"/>
                <a:gd name="T5" fmla="*/ 47 h 47"/>
                <a:gd name="T6" fmla="*/ 0 w 326"/>
                <a:gd name="T7" fmla="*/ 24 h 47"/>
                <a:gd name="T8" fmla="*/ 0 w 326"/>
                <a:gd name="T9" fmla="*/ 24 h 47"/>
                <a:gd name="T10" fmla="*/ 24 w 326"/>
                <a:gd name="T11" fmla="*/ 0 h 47"/>
                <a:gd name="T12" fmla="*/ 302 w 326"/>
                <a:gd name="T13" fmla="*/ 0 h 47"/>
                <a:gd name="T14" fmla="*/ 326 w 326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6" h="47">
                  <a:moveTo>
                    <a:pt x="326" y="24"/>
                  </a:moveTo>
                  <a:cubicBezTo>
                    <a:pt x="326" y="37"/>
                    <a:pt x="315" y="47"/>
                    <a:pt x="302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15" y="0"/>
                    <a:pt x="326" y="11"/>
                    <a:pt x="326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淘宝店chenying0907 12"/>
            <p:cNvSpPr>
              <a:spLocks/>
            </p:cNvSpPr>
            <p:nvPr/>
          </p:nvSpPr>
          <p:spPr bwMode="auto">
            <a:xfrm>
              <a:off x="4375392" y="4340745"/>
              <a:ext cx="393217" cy="100962"/>
            </a:xfrm>
            <a:custGeom>
              <a:avLst/>
              <a:gdLst>
                <a:gd name="T0" fmla="*/ 182 w 182"/>
                <a:gd name="T1" fmla="*/ 24 h 47"/>
                <a:gd name="T2" fmla="*/ 159 w 182"/>
                <a:gd name="T3" fmla="*/ 47 h 47"/>
                <a:gd name="T4" fmla="*/ 24 w 182"/>
                <a:gd name="T5" fmla="*/ 47 h 47"/>
                <a:gd name="T6" fmla="*/ 0 w 182"/>
                <a:gd name="T7" fmla="*/ 24 h 47"/>
                <a:gd name="T8" fmla="*/ 0 w 182"/>
                <a:gd name="T9" fmla="*/ 24 h 47"/>
                <a:gd name="T10" fmla="*/ 24 w 182"/>
                <a:gd name="T11" fmla="*/ 0 h 47"/>
                <a:gd name="T12" fmla="*/ 159 w 182"/>
                <a:gd name="T13" fmla="*/ 0 h 47"/>
                <a:gd name="T14" fmla="*/ 182 w 182"/>
                <a:gd name="T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2" h="47">
                  <a:moveTo>
                    <a:pt x="182" y="24"/>
                  </a:moveTo>
                  <a:cubicBezTo>
                    <a:pt x="182" y="37"/>
                    <a:pt x="171" y="47"/>
                    <a:pt x="159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7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71" y="0"/>
                    <a:pt x="182" y="11"/>
                    <a:pt x="182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淘宝店chenying0907 13"/>
            <p:cNvSpPr>
              <a:spLocks/>
            </p:cNvSpPr>
            <p:nvPr/>
          </p:nvSpPr>
          <p:spPr bwMode="auto">
            <a:xfrm>
              <a:off x="4550745" y="1809631"/>
              <a:ext cx="42510" cy="216092"/>
            </a:xfrm>
            <a:custGeom>
              <a:avLst/>
              <a:gdLst>
                <a:gd name="T0" fmla="*/ 20 w 20"/>
                <a:gd name="T1" fmla="*/ 90 h 100"/>
                <a:gd name="T2" fmla="*/ 10 w 20"/>
                <a:gd name="T3" fmla="*/ 100 h 100"/>
                <a:gd name="T4" fmla="*/ 10 w 20"/>
                <a:gd name="T5" fmla="*/ 100 h 100"/>
                <a:gd name="T6" fmla="*/ 0 w 20"/>
                <a:gd name="T7" fmla="*/ 90 h 100"/>
                <a:gd name="T8" fmla="*/ 0 w 20"/>
                <a:gd name="T9" fmla="*/ 10 h 100"/>
                <a:gd name="T10" fmla="*/ 10 w 20"/>
                <a:gd name="T11" fmla="*/ 0 h 100"/>
                <a:gd name="T12" fmla="*/ 10 w 20"/>
                <a:gd name="T13" fmla="*/ 0 h 100"/>
                <a:gd name="T14" fmla="*/ 20 w 20"/>
                <a:gd name="T15" fmla="*/ 10 h 100"/>
                <a:gd name="T16" fmla="*/ 20 w 20"/>
                <a:gd name="T17" fmla="*/ 9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00">
                  <a:moveTo>
                    <a:pt x="20" y="90"/>
                  </a:moveTo>
                  <a:cubicBezTo>
                    <a:pt x="20" y="95"/>
                    <a:pt x="16" y="100"/>
                    <a:pt x="10" y="100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4" y="100"/>
                    <a:pt x="0" y="95"/>
                    <a:pt x="0" y="9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lnTo>
                    <a:pt x="20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淘宝店chenying0907 14"/>
            <p:cNvSpPr>
              <a:spLocks/>
            </p:cNvSpPr>
            <p:nvPr/>
          </p:nvSpPr>
          <p:spPr bwMode="auto">
            <a:xfrm>
              <a:off x="4362993" y="1822029"/>
              <a:ext cx="77935" cy="216092"/>
            </a:xfrm>
            <a:custGeom>
              <a:avLst/>
              <a:gdLst>
                <a:gd name="T0" fmla="*/ 35 w 36"/>
                <a:gd name="T1" fmla="*/ 88 h 100"/>
                <a:gd name="T2" fmla="*/ 27 w 36"/>
                <a:gd name="T3" fmla="*/ 100 h 100"/>
                <a:gd name="T4" fmla="*/ 27 w 36"/>
                <a:gd name="T5" fmla="*/ 100 h 100"/>
                <a:gd name="T6" fmla="*/ 15 w 36"/>
                <a:gd name="T7" fmla="*/ 91 h 100"/>
                <a:gd name="T8" fmla="*/ 1 w 36"/>
                <a:gd name="T9" fmla="*/ 13 h 100"/>
                <a:gd name="T10" fmla="*/ 9 w 36"/>
                <a:gd name="T11" fmla="*/ 1 h 100"/>
                <a:gd name="T12" fmla="*/ 9 w 36"/>
                <a:gd name="T13" fmla="*/ 1 h 100"/>
                <a:gd name="T14" fmla="*/ 21 w 36"/>
                <a:gd name="T15" fmla="*/ 9 h 100"/>
                <a:gd name="T16" fmla="*/ 35 w 36"/>
                <a:gd name="T17" fmla="*/ 8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00">
                  <a:moveTo>
                    <a:pt x="35" y="88"/>
                  </a:moveTo>
                  <a:cubicBezTo>
                    <a:pt x="36" y="93"/>
                    <a:pt x="32" y="99"/>
                    <a:pt x="27" y="100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1" y="100"/>
                    <a:pt x="16" y="97"/>
                    <a:pt x="15" y="91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7"/>
                    <a:pt x="4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5" y="0"/>
                    <a:pt x="20" y="4"/>
                    <a:pt x="21" y="9"/>
                  </a:cubicBezTo>
                  <a:lnTo>
                    <a:pt x="35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淘宝店chenying0907 15"/>
            <p:cNvSpPr>
              <a:spLocks/>
            </p:cNvSpPr>
            <p:nvPr/>
          </p:nvSpPr>
          <p:spPr bwMode="auto">
            <a:xfrm>
              <a:off x="4180555" y="1868082"/>
              <a:ext cx="108047" cy="210779"/>
            </a:xfrm>
            <a:custGeom>
              <a:avLst/>
              <a:gdLst>
                <a:gd name="T0" fmla="*/ 48 w 50"/>
                <a:gd name="T1" fmla="*/ 83 h 98"/>
                <a:gd name="T2" fmla="*/ 42 w 50"/>
                <a:gd name="T3" fmla="*/ 96 h 98"/>
                <a:gd name="T4" fmla="*/ 42 w 50"/>
                <a:gd name="T5" fmla="*/ 96 h 98"/>
                <a:gd name="T6" fmla="*/ 29 w 50"/>
                <a:gd name="T7" fmla="*/ 90 h 98"/>
                <a:gd name="T8" fmla="*/ 2 w 50"/>
                <a:gd name="T9" fmla="*/ 15 h 98"/>
                <a:gd name="T10" fmla="*/ 8 w 50"/>
                <a:gd name="T11" fmla="*/ 2 h 98"/>
                <a:gd name="T12" fmla="*/ 8 w 50"/>
                <a:gd name="T13" fmla="*/ 2 h 98"/>
                <a:gd name="T14" fmla="*/ 21 w 50"/>
                <a:gd name="T15" fmla="*/ 8 h 98"/>
                <a:gd name="T16" fmla="*/ 48 w 50"/>
                <a:gd name="T17" fmla="*/ 83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8">
                  <a:moveTo>
                    <a:pt x="48" y="83"/>
                  </a:moveTo>
                  <a:cubicBezTo>
                    <a:pt x="50" y="89"/>
                    <a:pt x="48" y="94"/>
                    <a:pt x="42" y="96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37" y="98"/>
                    <a:pt x="31" y="96"/>
                    <a:pt x="29" y="9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3" y="0"/>
                    <a:pt x="19" y="3"/>
                    <a:pt x="21" y="8"/>
                  </a:cubicBezTo>
                  <a:lnTo>
                    <a:pt x="48" y="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淘宝店chenying0907 16"/>
            <p:cNvSpPr>
              <a:spLocks/>
            </p:cNvSpPr>
            <p:nvPr/>
          </p:nvSpPr>
          <p:spPr bwMode="auto">
            <a:xfrm>
              <a:off x="3727115" y="2183364"/>
              <a:ext cx="182439" cy="159412"/>
            </a:xfrm>
            <a:custGeom>
              <a:avLst/>
              <a:gdLst>
                <a:gd name="T0" fmla="*/ 79 w 84"/>
                <a:gd name="T1" fmla="*/ 55 h 74"/>
                <a:gd name="T2" fmla="*/ 80 w 84"/>
                <a:gd name="T3" fmla="*/ 69 h 74"/>
                <a:gd name="T4" fmla="*/ 80 w 84"/>
                <a:gd name="T5" fmla="*/ 69 h 74"/>
                <a:gd name="T6" fmla="*/ 66 w 84"/>
                <a:gd name="T7" fmla="*/ 71 h 74"/>
                <a:gd name="T8" fmla="*/ 5 w 84"/>
                <a:gd name="T9" fmla="*/ 19 h 74"/>
                <a:gd name="T10" fmla="*/ 3 w 84"/>
                <a:gd name="T11" fmla="*/ 5 h 74"/>
                <a:gd name="T12" fmla="*/ 3 w 84"/>
                <a:gd name="T13" fmla="*/ 5 h 74"/>
                <a:gd name="T14" fmla="*/ 18 w 84"/>
                <a:gd name="T15" fmla="*/ 4 h 74"/>
                <a:gd name="T16" fmla="*/ 79 w 84"/>
                <a:gd name="T17" fmla="*/ 5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74">
                  <a:moveTo>
                    <a:pt x="79" y="55"/>
                  </a:moveTo>
                  <a:cubicBezTo>
                    <a:pt x="83" y="59"/>
                    <a:pt x="84" y="65"/>
                    <a:pt x="80" y="69"/>
                  </a:cubicBezTo>
                  <a:cubicBezTo>
                    <a:pt x="80" y="69"/>
                    <a:pt x="80" y="69"/>
                    <a:pt x="80" y="69"/>
                  </a:cubicBezTo>
                  <a:cubicBezTo>
                    <a:pt x="76" y="74"/>
                    <a:pt x="70" y="74"/>
                    <a:pt x="66" y="71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0" y="16"/>
                    <a:pt x="0" y="9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7" y="1"/>
                    <a:pt x="13" y="0"/>
                    <a:pt x="18" y="4"/>
                  </a:cubicBezTo>
                  <a:lnTo>
                    <a:pt x="79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淘宝店chenying0907 17"/>
            <p:cNvSpPr>
              <a:spLocks/>
            </p:cNvSpPr>
            <p:nvPr/>
          </p:nvSpPr>
          <p:spPr bwMode="auto">
            <a:xfrm>
              <a:off x="3619068" y="2333921"/>
              <a:ext cx="198380" cy="136387"/>
            </a:xfrm>
            <a:custGeom>
              <a:avLst/>
              <a:gdLst>
                <a:gd name="T0" fmla="*/ 85 w 92"/>
                <a:gd name="T1" fmla="*/ 43 h 63"/>
                <a:gd name="T2" fmla="*/ 89 w 92"/>
                <a:gd name="T3" fmla="*/ 57 h 63"/>
                <a:gd name="T4" fmla="*/ 89 w 92"/>
                <a:gd name="T5" fmla="*/ 57 h 63"/>
                <a:gd name="T6" fmla="*/ 75 w 92"/>
                <a:gd name="T7" fmla="*/ 61 h 63"/>
                <a:gd name="T8" fmla="*/ 6 w 92"/>
                <a:gd name="T9" fmla="*/ 21 h 63"/>
                <a:gd name="T10" fmla="*/ 2 w 92"/>
                <a:gd name="T11" fmla="*/ 7 h 63"/>
                <a:gd name="T12" fmla="*/ 2 w 92"/>
                <a:gd name="T13" fmla="*/ 7 h 63"/>
                <a:gd name="T14" fmla="*/ 16 w 92"/>
                <a:gd name="T15" fmla="*/ 3 h 63"/>
                <a:gd name="T16" fmla="*/ 85 w 92"/>
                <a:gd name="T17" fmla="*/ 4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63">
                  <a:moveTo>
                    <a:pt x="85" y="43"/>
                  </a:moveTo>
                  <a:cubicBezTo>
                    <a:pt x="90" y="46"/>
                    <a:pt x="92" y="52"/>
                    <a:pt x="89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6" y="62"/>
                    <a:pt x="80" y="63"/>
                    <a:pt x="75" y="6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" y="18"/>
                    <a:pt x="0" y="12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5" y="2"/>
                    <a:pt x="11" y="0"/>
                    <a:pt x="16" y="3"/>
                  </a:cubicBezTo>
                  <a:lnTo>
                    <a:pt x="85" y="4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淘宝店chenying0907 18"/>
            <p:cNvSpPr>
              <a:spLocks/>
            </p:cNvSpPr>
            <p:nvPr/>
          </p:nvSpPr>
          <p:spPr bwMode="auto">
            <a:xfrm>
              <a:off x="3539362" y="2502189"/>
              <a:ext cx="212550" cy="111589"/>
            </a:xfrm>
            <a:custGeom>
              <a:avLst/>
              <a:gdLst>
                <a:gd name="T0" fmla="*/ 90 w 98"/>
                <a:gd name="T1" fmla="*/ 30 h 51"/>
                <a:gd name="T2" fmla="*/ 96 w 98"/>
                <a:gd name="T3" fmla="*/ 43 h 51"/>
                <a:gd name="T4" fmla="*/ 96 w 98"/>
                <a:gd name="T5" fmla="*/ 43 h 51"/>
                <a:gd name="T6" fmla="*/ 83 w 98"/>
                <a:gd name="T7" fmla="*/ 49 h 51"/>
                <a:gd name="T8" fmla="*/ 8 w 98"/>
                <a:gd name="T9" fmla="*/ 22 h 51"/>
                <a:gd name="T10" fmla="*/ 2 w 98"/>
                <a:gd name="T11" fmla="*/ 8 h 51"/>
                <a:gd name="T12" fmla="*/ 2 w 98"/>
                <a:gd name="T13" fmla="*/ 8 h 51"/>
                <a:gd name="T14" fmla="*/ 15 w 98"/>
                <a:gd name="T15" fmla="*/ 2 h 51"/>
                <a:gd name="T16" fmla="*/ 90 w 98"/>
                <a:gd name="T17" fmla="*/ 3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1">
                  <a:moveTo>
                    <a:pt x="90" y="30"/>
                  </a:moveTo>
                  <a:cubicBezTo>
                    <a:pt x="95" y="32"/>
                    <a:pt x="98" y="37"/>
                    <a:pt x="96" y="43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4" y="48"/>
                    <a:pt x="88" y="51"/>
                    <a:pt x="83" y="4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" y="20"/>
                    <a:pt x="0" y="14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3"/>
                    <a:pt x="10" y="0"/>
                    <a:pt x="15" y="2"/>
                  </a:cubicBezTo>
                  <a:lnTo>
                    <a:pt x="90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淘宝店chenying0907 19"/>
            <p:cNvSpPr>
              <a:spLocks/>
            </p:cNvSpPr>
            <p:nvPr/>
          </p:nvSpPr>
          <p:spPr bwMode="auto">
            <a:xfrm>
              <a:off x="3491538" y="2684628"/>
              <a:ext cx="216092" cy="77935"/>
            </a:xfrm>
            <a:custGeom>
              <a:avLst/>
              <a:gdLst>
                <a:gd name="T0" fmla="*/ 91 w 100"/>
                <a:gd name="T1" fmla="*/ 15 h 36"/>
                <a:gd name="T2" fmla="*/ 99 w 100"/>
                <a:gd name="T3" fmla="*/ 27 h 36"/>
                <a:gd name="T4" fmla="*/ 99 w 100"/>
                <a:gd name="T5" fmla="*/ 27 h 36"/>
                <a:gd name="T6" fmla="*/ 87 w 100"/>
                <a:gd name="T7" fmla="*/ 35 h 36"/>
                <a:gd name="T8" fmla="*/ 9 w 100"/>
                <a:gd name="T9" fmla="*/ 21 h 36"/>
                <a:gd name="T10" fmla="*/ 1 w 100"/>
                <a:gd name="T11" fmla="*/ 9 h 36"/>
                <a:gd name="T12" fmla="*/ 1 w 100"/>
                <a:gd name="T13" fmla="*/ 9 h 36"/>
                <a:gd name="T14" fmla="*/ 12 w 100"/>
                <a:gd name="T15" fmla="*/ 1 h 36"/>
                <a:gd name="T16" fmla="*/ 91 w 100"/>
                <a:gd name="T17" fmla="*/ 1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91" y="15"/>
                  </a:moveTo>
                  <a:cubicBezTo>
                    <a:pt x="96" y="16"/>
                    <a:pt x="100" y="21"/>
                    <a:pt x="99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32"/>
                    <a:pt x="93" y="36"/>
                    <a:pt x="87" y="35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3" y="20"/>
                    <a:pt x="0" y="15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4"/>
                    <a:pt x="7" y="0"/>
                    <a:pt x="12" y="1"/>
                  </a:cubicBezTo>
                  <a:lnTo>
                    <a:pt x="91" y="1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淘宝店chenying0907 20"/>
            <p:cNvSpPr>
              <a:spLocks/>
            </p:cNvSpPr>
            <p:nvPr/>
          </p:nvSpPr>
          <p:spPr bwMode="auto">
            <a:xfrm>
              <a:off x="3477368" y="2872380"/>
              <a:ext cx="216092" cy="42510"/>
            </a:xfrm>
            <a:custGeom>
              <a:avLst/>
              <a:gdLst>
                <a:gd name="T0" fmla="*/ 89 w 100"/>
                <a:gd name="T1" fmla="*/ 0 h 20"/>
                <a:gd name="T2" fmla="*/ 99 w 100"/>
                <a:gd name="T3" fmla="*/ 10 h 20"/>
                <a:gd name="T4" fmla="*/ 99 w 100"/>
                <a:gd name="T5" fmla="*/ 10 h 20"/>
                <a:gd name="T6" fmla="*/ 89 w 100"/>
                <a:gd name="T7" fmla="*/ 20 h 20"/>
                <a:gd name="T8" fmla="*/ 10 w 100"/>
                <a:gd name="T9" fmla="*/ 20 h 20"/>
                <a:gd name="T10" fmla="*/ 0 w 100"/>
                <a:gd name="T11" fmla="*/ 10 h 20"/>
                <a:gd name="T12" fmla="*/ 0 w 100"/>
                <a:gd name="T13" fmla="*/ 10 h 20"/>
                <a:gd name="T14" fmla="*/ 10 w 100"/>
                <a:gd name="T15" fmla="*/ 0 h 20"/>
                <a:gd name="T16" fmla="*/ 89 w 100"/>
                <a:gd name="T1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0">
                  <a:moveTo>
                    <a:pt x="89" y="0"/>
                  </a:moveTo>
                  <a:cubicBezTo>
                    <a:pt x="95" y="0"/>
                    <a:pt x="100" y="4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0" y="16"/>
                    <a:pt x="95" y="20"/>
                    <a:pt x="8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lnTo>
                    <a:pt x="8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淘宝店chenying0907 21"/>
            <p:cNvSpPr>
              <a:spLocks/>
            </p:cNvSpPr>
            <p:nvPr/>
          </p:nvSpPr>
          <p:spPr bwMode="auto">
            <a:xfrm>
              <a:off x="3489767" y="3024708"/>
              <a:ext cx="216092" cy="77935"/>
            </a:xfrm>
            <a:custGeom>
              <a:avLst/>
              <a:gdLst>
                <a:gd name="T0" fmla="*/ 87 w 100"/>
                <a:gd name="T1" fmla="*/ 1 h 36"/>
                <a:gd name="T2" fmla="*/ 99 w 100"/>
                <a:gd name="T3" fmla="*/ 9 h 36"/>
                <a:gd name="T4" fmla="*/ 99 w 100"/>
                <a:gd name="T5" fmla="*/ 9 h 36"/>
                <a:gd name="T6" fmla="*/ 91 w 100"/>
                <a:gd name="T7" fmla="*/ 21 h 36"/>
                <a:gd name="T8" fmla="*/ 12 w 100"/>
                <a:gd name="T9" fmla="*/ 35 h 36"/>
                <a:gd name="T10" fmla="*/ 1 w 100"/>
                <a:gd name="T11" fmla="*/ 27 h 36"/>
                <a:gd name="T12" fmla="*/ 1 w 100"/>
                <a:gd name="T13" fmla="*/ 27 h 36"/>
                <a:gd name="T14" fmla="*/ 9 w 100"/>
                <a:gd name="T15" fmla="*/ 15 h 36"/>
                <a:gd name="T16" fmla="*/ 87 w 100"/>
                <a:gd name="T17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87" y="1"/>
                  </a:moveTo>
                  <a:cubicBezTo>
                    <a:pt x="93" y="0"/>
                    <a:pt x="98" y="4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15"/>
                    <a:pt x="96" y="20"/>
                    <a:pt x="91" y="21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7" y="36"/>
                    <a:pt x="2" y="32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1"/>
                    <a:pt x="3" y="16"/>
                    <a:pt x="9" y="15"/>
                  </a:cubicBezTo>
                  <a:lnTo>
                    <a:pt x="8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淘宝店chenying0907 22"/>
            <p:cNvSpPr>
              <a:spLocks/>
            </p:cNvSpPr>
            <p:nvPr/>
          </p:nvSpPr>
          <p:spPr bwMode="auto">
            <a:xfrm>
              <a:off x="3535820" y="3177035"/>
              <a:ext cx="210779" cy="108047"/>
            </a:xfrm>
            <a:custGeom>
              <a:avLst/>
              <a:gdLst>
                <a:gd name="T0" fmla="*/ 83 w 98"/>
                <a:gd name="T1" fmla="*/ 2 h 50"/>
                <a:gd name="T2" fmla="*/ 96 w 98"/>
                <a:gd name="T3" fmla="*/ 8 h 50"/>
                <a:gd name="T4" fmla="*/ 96 w 98"/>
                <a:gd name="T5" fmla="*/ 8 h 50"/>
                <a:gd name="T6" fmla="*/ 90 w 98"/>
                <a:gd name="T7" fmla="*/ 21 h 50"/>
                <a:gd name="T8" fmla="*/ 15 w 98"/>
                <a:gd name="T9" fmla="*/ 48 h 50"/>
                <a:gd name="T10" fmla="*/ 2 w 98"/>
                <a:gd name="T11" fmla="*/ 42 h 50"/>
                <a:gd name="T12" fmla="*/ 2 w 98"/>
                <a:gd name="T13" fmla="*/ 42 h 50"/>
                <a:gd name="T14" fmla="*/ 8 w 98"/>
                <a:gd name="T15" fmla="*/ 29 h 50"/>
                <a:gd name="T16" fmla="*/ 83 w 98"/>
                <a:gd name="T17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0">
                  <a:moveTo>
                    <a:pt x="83" y="2"/>
                  </a:moveTo>
                  <a:cubicBezTo>
                    <a:pt x="88" y="0"/>
                    <a:pt x="94" y="2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8" y="13"/>
                    <a:pt x="95" y="19"/>
                    <a:pt x="90" y="21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0" y="50"/>
                    <a:pt x="4" y="47"/>
                    <a:pt x="2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0" y="37"/>
                    <a:pt x="3" y="31"/>
                    <a:pt x="8" y="29"/>
                  </a:cubicBezTo>
                  <a:lnTo>
                    <a:pt x="8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淘宝店chenying0907 23"/>
            <p:cNvSpPr>
              <a:spLocks/>
            </p:cNvSpPr>
            <p:nvPr/>
          </p:nvSpPr>
          <p:spPr bwMode="auto">
            <a:xfrm>
              <a:off x="3851102" y="3556083"/>
              <a:ext cx="159412" cy="180667"/>
            </a:xfrm>
            <a:custGeom>
              <a:avLst/>
              <a:gdLst>
                <a:gd name="T0" fmla="*/ 55 w 74"/>
                <a:gd name="T1" fmla="*/ 5 h 84"/>
                <a:gd name="T2" fmla="*/ 69 w 74"/>
                <a:gd name="T3" fmla="*/ 4 h 84"/>
                <a:gd name="T4" fmla="*/ 69 w 74"/>
                <a:gd name="T5" fmla="*/ 4 h 84"/>
                <a:gd name="T6" fmla="*/ 70 w 74"/>
                <a:gd name="T7" fmla="*/ 18 h 84"/>
                <a:gd name="T8" fmla="*/ 19 w 74"/>
                <a:gd name="T9" fmla="*/ 79 h 84"/>
                <a:gd name="T10" fmla="*/ 5 w 74"/>
                <a:gd name="T11" fmla="*/ 81 h 84"/>
                <a:gd name="T12" fmla="*/ 5 w 74"/>
                <a:gd name="T13" fmla="*/ 81 h 84"/>
                <a:gd name="T14" fmla="*/ 4 w 74"/>
                <a:gd name="T15" fmla="*/ 66 h 84"/>
                <a:gd name="T16" fmla="*/ 55 w 74"/>
                <a:gd name="T17" fmla="*/ 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4">
                  <a:moveTo>
                    <a:pt x="55" y="5"/>
                  </a:moveTo>
                  <a:cubicBezTo>
                    <a:pt x="58" y="1"/>
                    <a:pt x="65" y="0"/>
                    <a:pt x="69" y="4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3" y="8"/>
                    <a:pt x="74" y="14"/>
                    <a:pt x="70" y="18"/>
                  </a:cubicBezTo>
                  <a:cubicBezTo>
                    <a:pt x="19" y="79"/>
                    <a:pt x="19" y="79"/>
                    <a:pt x="19" y="79"/>
                  </a:cubicBezTo>
                  <a:cubicBezTo>
                    <a:pt x="16" y="84"/>
                    <a:pt x="9" y="84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1" y="77"/>
                    <a:pt x="0" y="71"/>
                    <a:pt x="4" y="66"/>
                  </a:cubicBezTo>
                  <a:lnTo>
                    <a:pt x="55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淘宝店chenying0907 24"/>
            <p:cNvSpPr>
              <a:spLocks/>
            </p:cNvSpPr>
            <p:nvPr/>
          </p:nvSpPr>
          <p:spPr bwMode="auto">
            <a:xfrm>
              <a:off x="4001658" y="3646416"/>
              <a:ext cx="136387" cy="198380"/>
            </a:xfrm>
            <a:custGeom>
              <a:avLst/>
              <a:gdLst>
                <a:gd name="T0" fmla="*/ 43 w 63"/>
                <a:gd name="T1" fmla="*/ 7 h 92"/>
                <a:gd name="T2" fmla="*/ 57 w 63"/>
                <a:gd name="T3" fmla="*/ 3 h 92"/>
                <a:gd name="T4" fmla="*/ 57 w 63"/>
                <a:gd name="T5" fmla="*/ 3 h 92"/>
                <a:gd name="T6" fmla="*/ 60 w 63"/>
                <a:gd name="T7" fmla="*/ 17 h 92"/>
                <a:gd name="T8" fmla="*/ 20 w 63"/>
                <a:gd name="T9" fmla="*/ 86 h 92"/>
                <a:gd name="T10" fmla="*/ 7 w 63"/>
                <a:gd name="T11" fmla="*/ 90 h 92"/>
                <a:gd name="T12" fmla="*/ 7 w 63"/>
                <a:gd name="T13" fmla="*/ 90 h 92"/>
                <a:gd name="T14" fmla="*/ 3 w 63"/>
                <a:gd name="T15" fmla="*/ 76 h 92"/>
                <a:gd name="T16" fmla="*/ 43 w 63"/>
                <a:gd name="T17" fmla="*/ 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92">
                  <a:moveTo>
                    <a:pt x="43" y="7"/>
                  </a:moveTo>
                  <a:cubicBezTo>
                    <a:pt x="46" y="2"/>
                    <a:pt x="52" y="0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6"/>
                    <a:pt x="63" y="12"/>
                    <a:pt x="60" y="17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18" y="91"/>
                    <a:pt x="11" y="92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2" y="87"/>
                    <a:pt x="0" y="81"/>
                    <a:pt x="3" y="76"/>
                  </a:cubicBezTo>
                  <a:lnTo>
                    <a:pt x="43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淘宝店chenying0907 25"/>
            <p:cNvSpPr>
              <a:spLocks/>
            </p:cNvSpPr>
            <p:nvPr/>
          </p:nvSpPr>
          <p:spPr bwMode="auto">
            <a:xfrm>
              <a:off x="4984702" y="3653501"/>
              <a:ext cx="136387" cy="198380"/>
            </a:xfrm>
            <a:custGeom>
              <a:avLst/>
              <a:gdLst>
                <a:gd name="T0" fmla="*/ 3 w 63"/>
                <a:gd name="T1" fmla="*/ 16 h 92"/>
                <a:gd name="T2" fmla="*/ 6 w 63"/>
                <a:gd name="T3" fmla="*/ 3 h 92"/>
                <a:gd name="T4" fmla="*/ 6 w 63"/>
                <a:gd name="T5" fmla="*/ 3 h 92"/>
                <a:gd name="T6" fmla="*/ 20 w 63"/>
                <a:gd name="T7" fmla="*/ 6 h 92"/>
                <a:gd name="T8" fmla="*/ 60 w 63"/>
                <a:gd name="T9" fmla="*/ 75 h 92"/>
                <a:gd name="T10" fmla="*/ 56 w 63"/>
                <a:gd name="T11" fmla="*/ 89 h 92"/>
                <a:gd name="T12" fmla="*/ 56 w 63"/>
                <a:gd name="T13" fmla="*/ 89 h 92"/>
                <a:gd name="T14" fmla="*/ 43 w 63"/>
                <a:gd name="T15" fmla="*/ 85 h 92"/>
                <a:gd name="T16" fmla="*/ 3 w 63"/>
                <a:gd name="T17" fmla="*/ 1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92">
                  <a:moveTo>
                    <a:pt x="3" y="16"/>
                  </a:moveTo>
                  <a:cubicBezTo>
                    <a:pt x="0" y="12"/>
                    <a:pt x="2" y="5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8" y="1"/>
                    <a:pt x="20" y="6"/>
                  </a:cubicBezTo>
                  <a:cubicBezTo>
                    <a:pt x="60" y="75"/>
                    <a:pt x="60" y="75"/>
                    <a:pt x="60" y="75"/>
                  </a:cubicBezTo>
                  <a:cubicBezTo>
                    <a:pt x="63" y="80"/>
                    <a:pt x="61" y="86"/>
                    <a:pt x="56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2" y="92"/>
                    <a:pt x="45" y="90"/>
                    <a:pt x="43" y="85"/>
                  </a:cubicBezTo>
                  <a:lnTo>
                    <a:pt x="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淘宝店chenying0907 26"/>
            <p:cNvSpPr>
              <a:spLocks/>
            </p:cNvSpPr>
            <p:nvPr/>
          </p:nvSpPr>
          <p:spPr bwMode="auto">
            <a:xfrm>
              <a:off x="5114003" y="3564938"/>
              <a:ext cx="159412" cy="180667"/>
            </a:xfrm>
            <a:custGeom>
              <a:avLst/>
              <a:gdLst>
                <a:gd name="T0" fmla="*/ 3 w 74"/>
                <a:gd name="T1" fmla="*/ 18 h 84"/>
                <a:gd name="T2" fmla="*/ 5 w 74"/>
                <a:gd name="T3" fmla="*/ 3 h 84"/>
                <a:gd name="T4" fmla="*/ 5 w 74"/>
                <a:gd name="T5" fmla="*/ 3 h 84"/>
                <a:gd name="T6" fmla="*/ 19 w 74"/>
                <a:gd name="T7" fmla="*/ 5 h 84"/>
                <a:gd name="T8" fmla="*/ 70 w 74"/>
                <a:gd name="T9" fmla="*/ 66 h 84"/>
                <a:gd name="T10" fmla="*/ 69 w 74"/>
                <a:gd name="T11" fmla="*/ 80 h 84"/>
                <a:gd name="T12" fmla="*/ 69 w 74"/>
                <a:gd name="T13" fmla="*/ 80 h 84"/>
                <a:gd name="T14" fmla="*/ 54 w 74"/>
                <a:gd name="T15" fmla="*/ 79 h 84"/>
                <a:gd name="T16" fmla="*/ 3 w 74"/>
                <a:gd name="T17" fmla="*/ 1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84">
                  <a:moveTo>
                    <a:pt x="3" y="18"/>
                  </a:moveTo>
                  <a:cubicBezTo>
                    <a:pt x="0" y="14"/>
                    <a:pt x="0" y="7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9" y="0"/>
                    <a:pt x="15" y="0"/>
                    <a:pt x="19" y="5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74" y="70"/>
                    <a:pt x="73" y="76"/>
                    <a:pt x="69" y="80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5" y="84"/>
                    <a:pt x="58" y="83"/>
                    <a:pt x="54" y="79"/>
                  </a:cubicBezTo>
                  <a:lnTo>
                    <a:pt x="3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淘宝店chenying0907 27"/>
            <p:cNvSpPr>
              <a:spLocks/>
            </p:cNvSpPr>
            <p:nvPr/>
          </p:nvSpPr>
          <p:spPr bwMode="auto">
            <a:xfrm>
              <a:off x="5381462" y="3187663"/>
              <a:ext cx="212550" cy="108047"/>
            </a:xfrm>
            <a:custGeom>
              <a:avLst/>
              <a:gdLst>
                <a:gd name="T0" fmla="*/ 8 w 98"/>
                <a:gd name="T1" fmla="*/ 21 h 50"/>
                <a:gd name="T2" fmla="*/ 2 w 98"/>
                <a:gd name="T3" fmla="*/ 8 h 50"/>
                <a:gd name="T4" fmla="*/ 2 w 98"/>
                <a:gd name="T5" fmla="*/ 8 h 50"/>
                <a:gd name="T6" fmla="*/ 15 w 98"/>
                <a:gd name="T7" fmla="*/ 2 h 50"/>
                <a:gd name="T8" fmla="*/ 90 w 98"/>
                <a:gd name="T9" fmla="*/ 29 h 50"/>
                <a:gd name="T10" fmla="*/ 96 w 98"/>
                <a:gd name="T11" fmla="*/ 42 h 50"/>
                <a:gd name="T12" fmla="*/ 96 w 98"/>
                <a:gd name="T13" fmla="*/ 42 h 50"/>
                <a:gd name="T14" fmla="*/ 83 w 98"/>
                <a:gd name="T15" fmla="*/ 48 h 50"/>
                <a:gd name="T16" fmla="*/ 8 w 98"/>
                <a:gd name="T17" fmla="*/ 2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0">
                  <a:moveTo>
                    <a:pt x="8" y="21"/>
                  </a:moveTo>
                  <a:cubicBezTo>
                    <a:pt x="3" y="19"/>
                    <a:pt x="0" y="13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2"/>
                    <a:pt x="10" y="0"/>
                    <a:pt x="15" y="2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5" y="31"/>
                    <a:pt x="98" y="37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4" y="47"/>
                    <a:pt x="88" y="50"/>
                    <a:pt x="83" y="48"/>
                  </a:cubicBezTo>
                  <a:lnTo>
                    <a:pt x="8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淘宝店chenying0907 28"/>
            <p:cNvSpPr>
              <a:spLocks/>
            </p:cNvSpPr>
            <p:nvPr/>
          </p:nvSpPr>
          <p:spPr bwMode="auto">
            <a:xfrm>
              <a:off x="5425743" y="3035335"/>
              <a:ext cx="216092" cy="77935"/>
            </a:xfrm>
            <a:custGeom>
              <a:avLst/>
              <a:gdLst>
                <a:gd name="T0" fmla="*/ 9 w 100"/>
                <a:gd name="T1" fmla="*/ 21 h 36"/>
                <a:gd name="T2" fmla="*/ 1 w 100"/>
                <a:gd name="T3" fmla="*/ 10 h 36"/>
                <a:gd name="T4" fmla="*/ 1 w 100"/>
                <a:gd name="T5" fmla="*/ 10 h 36"/>
                <a:gd name="T6" fmla="*/ 12 w 100"/>
                <a:gd name="T7" fmla="*/ 1 h 36"/>
                <a:gd name="T8" fmla="*/ 91 w 100"/>
                <a:gd name="T9" fmla="*/ 15 h 36"/>
                <a:gd name="T10" fmla="*/ 99 w 100"/>
                <a:gd name="T11" fmla="*/ 27 h 36"/>
                <a:gd name="T12" fmla="*/ 99 w 100"/>
                <a:gd name="T13" fmla="*/ 27 h 36"/>
                <a:gd name="T14" fmla="*/ 87 w 100"/>
                <a:gd name="T15" fmla="*/ 35 h 36"/>
                <a:gd name="T16" fmla="*/ 9 w 100"/>
                <a:gd name="T17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9" y="21"/>
                  </a:moveTo>
                  <a:cubicBezTo>
                    <a:pt x="3" y="20"/>
                    <a:pt x="0" y="15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4"/>
                    <a:pt x="7" y="0"/>
                    <a:pt x="12" y="1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6" y="16"/>
                    <a:pt x="100" y="21"/>
                    <a:pt x="99" y="27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32"/>
                    <a:pt x="93" y="36"/>
                    <a:pt x="87" y="35"/>
                  </a:cubicBezTo>
                  <a:lnTo>
                    <a:pt x="9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淘宝店chenying0907 29"/>
            <p:cNvSpPr>
              <a:spLocks/>
            </p:cNvSpPr>
            <p:nvPr/>
          </p:nvSpPr>
          <p:spPr bwMode="auto">
            <a:xfrm>
              <a:off x="5439913" y="2883008"/>
              <a:ext cx="216092" cy="42510"/>
            </a:xfrm>
            <a:custGeom>
              <a:avLst/>
              <a:gdLst>
                <a:gd name="T0" fmla="*/ 10 w 100"/>
                <a:gd name="T1" fmla="*/ 20 h 20"/>
                <a:gd name="T2" fmla="*/ 0 w 100"/>
                <a:gd name="T3" fmla="*/ 10 h 20"/>
                <a:gd name="T4" fmla="*/ 0 w 100"/>
                <a:gd name="T5" fmla="*/ 10 h 20"/>
                <a:gd name="T6" fmla="*/ 10 w 100"/>
                <a:gd name="T7" fmla="*/ 0 h 20"/>
                <a:gd name="T8" fmla="*/ 90 w 100"/>
                <a:gd name="T9" fmla="*/ 0 h 20"/>
                <a:gd name="T10" fmla="*/ 100 w 100"/>
                <a:gd name="T11" fmla="*/ 10 h 20"/>
                <a:gd name="T12" fmla="*/ 100 w 100"/>
                <a:gd name="T13" fmla="*/ 10 h 20"/>
                <a:gd name="T14" fmla="*/ 90 w 100"/>
                <a:gd name="T15" fmla="*/ 20 h 20"/>
                <a:gd name="T16" fmla="*/ 10 w 100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20">
                  <a:moveTo>
                    <a:pt x="10" y="20"/>
                  </a:moveTo>
                  <a:cubicBezTo>
                    <a:pt x="5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6" y="0"/>
                    <a:pt x="100" y="5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6"/>
                    <a:pt x="96" y="20"/>
                    <a:pt x="90" y="20"/>
                  </a:cubicBezTo>
                  <a:lnTo>
                    <a:pt x="10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淘宝店chenying0907 30"/>
            <p:cNvSpPr>
              <a:spLocks/>
            </p:cNvSpPr>
            <p:nvPr/>
          </p:nvSpPr>
          <p:spPr bwMode="auto">
            <a:xfrm>
              <a:off x="5427515" y="2695255"/>
              <a:ext cx="216092" cy="77935"/>
            </a:xfrm>
            <a:custGeom>
              <a:avLst/>
              <a:gdLst>
                <a:gd name="T0" fmla="*/ 12 w 100"/>
                <a:gd name="T1" fmla="*/ 35 h 36"/>
                <a:gd name="T2" fmla="*/ 1 w 100"/>
                <a:gd name="T3" fmla="*/ 27 h 36"/>
                <a:gd name="T4" fmla="*/ 1 w 100"/>
                <a:gd name="T5" fmla="*/ 27 h 36"/>
                <a:gd name="T6" fmla="*/ 9 w 100"/>
                <a:gd name="T7" fmla="*/ 15 h 36"/>
                <a:gd name="T8" fmla="*/ 87 w 100"/>
                <a:gd name="T9" fmla="*/ 1 h 36"/>
                <a:gd name="T10" fmla="*/ 99 w 100"/>
                <a:gd name="T11" fmla="*/ 10 h 36"/>
                <a:gd name="T12" fmla="*/ 99 w 100"/>
                <a:gd name="T13" fmla="*/ 10 h 36"/>
                <a:gd name="T14" fmla="*/ 91 w 100"/>
                <a:gd name="T15" fmla="*/ 21 h 36"/>
                <a:gd name="T16" fmla="*/ 12 w 100"/>
                <a:gd name="T17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0" h="36">
                  <a:moveTo>
                    <a:pt x="12" y="35"/>
                  </a:moveTo>
                  <a:cubicBezTo>
                    <a:pt x="7" y="36"/>
                    <a:pt x="1" y="33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1"/>
                    <a:pt x="3" y="16"/>
                    <a:pt x="9" y="15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3" y="0"/>
                    <a:pt x="98" y="4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100" y="15"/>
                    <a:pt x="96" y="20"/>
                    <a:pt x="91" y="21"/>
                  </a:cubicBezTo>
                  <a:lnTo>
                    <a:pt x="12" y="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淘宝店chenying0907 31"/>
            <p:cNvSpPr>
              <a:spLocks/>
            </p:cNvSpPr>
            <p:nvPr/>
          </p:nvSpPr>
          <p:spPr bwMode="auto">
            <a:xfrm>
              <a:off x="5386775" y="2512816"/>
              <a:ext cx="210779" cy="111589"/>
            </a:xfrm>
            <a:custGeom>
              <a:avLst/>
              <a:gdLst>
                <a:gd name="T0" fmla="*/ 15 w 98"/>
                <a:gd name="T1" fmla="*/ 49 h 51"/>
                <a:gd name="T2" fmla="*/ 2 w 98"/>
                <a:gd name="T3" fmla="*/ 43 h 51"/>
                <a:gd name="T4" fmla="*/ 2 w 98"/>
                <a:gd name="T5" fmla="*/ 43 h 51"/>
                <a:gd name="T6" fmla="*/ 8 w 98"/>
                <a:gd name="T7" fmla="*/ 30 h 51"/>
                <a:gd name="T8" fmla="*/ 83 w 98"/>
                <a:gd name="T9" fmla="*/ 2 h 51"/>
                <a:gd name="T10" fmla="*/ 96 w 98"/>
                <a:gd name="T11" fmla="*/ 8 h 51"/>
                <a:gd name="T12" fmla="*/ 96 w 98"/>
                <a:gd name="T13" fmla="*/ 8 h 51"/>
                <a:gd name="T14" fmla="*/ 90 w 98"/>
                <a:gd name="T15" fmla="*/ 22 h 51"/>
                <a:gd name="T16" fmla="*/ 15 w 98"/>
                <a:gd name="T17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51">
                  <a:moveTo>
                    <a:pt x="15" y="49"/>
                  </a:moveTo>
                  <a:cubicBezTo>
                    <a:pt x="9" y="51"/>
                    <a:pt x="4" y="48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0" y="37"/>
                    <a:pt x="3" y="32"/>
                    <a:pt x="8" y="30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8" y="0"/>
                    <a:pt x="94" y="3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8" y="14"/>
                    <a:pt x="95" y="20"/>
                    <a:pt x="90" y="22"/>
                  </a:cubicBezTo>
                  <a:lnTo>
                    <a:pt x="1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淘宝店chenying0907 32"/>
            <p:cNvSpPr>
              <a:spLocks/>
            </p:cNvSpPr>
            <p:nvPr/>
          </p:nvSpPr>
          <p:spPr bwMode="auto">
            <a:xfrm>
              <a:off x="5319468" y="2344548"/>
              <a:ext cx="200152" cy="136387"/>
            </a:xfrm>
            <a:custGeom>
              <a:avLst/>
              <a:gdLst>
                <a:gd name="T0" fmla="*/ 17 w 93"/>
                <a:gd name="T1" fmla="*/ 60 h 63"/>
                <a:gd name="T2" fmla="*/ 3 w 93"/>
                <a:gd name="T3" fmla="*/ 57 h 63"/>
                <a:gd name="T4" fmla="*/ 3 w 93"/>
                <a:gd name="T5" fmla="*/ 57 h 63"/>
                <a:gd name="T6" fmla="*/ 7 w 93"/>
                <a:gd name="T7" fmla="*/ 43 h 63"/>
                <a:gd name="T8" fmla="*/ 76 w 93"/>
                <a:gd name="T9" fmla="*/ 3 h 63"/>
                <a:gd name="T10" fmla="*/ 90 w 93"/>
                <a:gd name="T11" fmla="*/ 7 h 63"/>
                <a:gd name="T12" fmla="*/ 90 w 93"/>
                <a:gd name="T13" fmla="*/ 7 h 63"/>
                <a:gd name="T14" fmla="*/ 86 w 93"/>
                <a:gd name="T15" fmla="*/ 20 h 63"/>
                <a:gd name="T16" fmla="*/ 17 w 93"/>
                <a:gd name="T1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63">
                  <a:moveTo>
                    <a:pt x="17" y="60"/>
                  </a:moveTo>
                  <a:cubicBezTo>
                    <a:pt x="12" y="63"/>
                    <a:pt x="6" y="61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2"/>
                    <a:pt x="2" y="45"/>
                    <a:pt x="7" y="4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81" y="0"/>
                    <a:pt x="87" y="2"/>
                    <a:pt x="90" y="7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3" y="11"/>
                    <a:pt x="91" y="18"/>
                    <a:pt x="86" y="20"/>
                  </a:cubicBezTo>
                  <a:lnTo>
                    <a:pt x="1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淘宝店chenying0907 33"/>
            <p:cNvSpPr>
              <a:spLocks/>
            </p:cNvSpPr>
            <p:nvPr/>
          </p:nvSpPr>
          <p:spPr bwMode="auto">
            <a:xfrm>
              <a:off x="5232677" y="2192221"/>
              <a:ext cx="178897" cy="159412"/>
            </a:xfrm>
            <a:custGeom>
              <a:avLst/>
              <a:gdLst>
                <a:gd name="T0" fmla="*/ 17 w 83"/>
                <a:gd name="T1" fmla="*/ 71 h 74"/>
                <a:gd name="T2" fmla="*/ 3 w 83"/>
                <a:gd name="T3" fmla="*/ 69 h 74"/>
                <a:gd name="T4" fmla="*/ 3 w 83"/>
                <a:gd name="T5" fmla="*/ 69 h 74"/>
                <a:gd name="T6" fmla="*/ 4 w 83"/>
                <a:gd name="T7" fmla="*/ 55 h 74"/>
                <a:gd name="T8" fmla="*/ 65 w 83"/>
                <a:gd name="T9" fmla="*/ 4 h 74"/>
                <a:gd name="T10" fmla="*/ 80 w 83"/>
                <a:gd name="T11" fmla="*/ 5 h 74"/>
                <a:gd name="T12" fmla="*/ 80 w 83"/>
                <a:gd name="T13" fmla="*/ 5 h 74"/>
                <a:gd name="T14" fmla="*/ 79 w 83"/>
                <a:gd name="T15" fmla="*/ 20 h 74"/>
                <a:gd name="T16" fmla="*/ 17 w 83"/>
                <a:gd name="T17" fmla="*/ 7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74">
                  <a:moveTo>
                    <a:pt x="17" y="71"/>
                  </a:moveTo>
                  <a:cubicBezTo>
                    <a:pt x="13" y="74"/>
                    <a:pt x="7" y="74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0" y="65"/>
                    <a:pt x="0" y="59"/>
                    <a:pt x="4" y="55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70" y="0"/>
                    <a:pt x="76" y="1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3" y="9"/>
                    <a:pt x="83" y="16"/>
                    <a:pt x="79" y="20"/>
                  </a:cubicBezTo>
                  <a:lnTo>
                    <a:pt x="17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淘宝店chenying0907 34"/>
            <p:cNvSpPr>
              <a:spLocks/>
            </p:cNvSpPr>
            <p:nvPr/>
          </p:nvSpPr>
          <p:spPr bwMode="auto">
            <a:xfrm>
              <a:off x="4853630" y="1871624"/>
              <a:ext cx="106275" cy="212550"/>
            </a:xfrm>
            <a:custGeom>
              <a:avLst/>
              <a:gdLst>
                <a:gd name="T0" fmla="*/ 21 w 50"/>
                <a:gd name="T1" fmla="*/ 90 h 98"/>
                <a:gd name="T2" fmla="*/ 8 w 50"/>
                <a:gd name="T3" fmla="*/ 96 h 98"/>
                <a:gd name="T4" fmla="*/ 8 w 50"/>
                <a:gd name="T5" fmla="*/ 96 h 98"/>
                <a:gd name="T6" fmla="*/ 2 w 50"/>
                <a:gd name="T7" fmla="*/ 83 h 98"/>
                <a:gd name="T8" fmla="*/ 29 w 50"/>
                <a:gd name="T9" fmla="*/ 8 h 98"/>
                <a:gd name="T10" fmla="*/ 42 w 50"/>
                <a:gd name="T11" fmla="*/ 2 h 98"/>
                <a:gd name="T12" fmla="*/ 42 w 50"/>
                <a:gd name="T13" fmla="*/ 2 h 98"/>
                <a:gd name="T14" fmla="*/ 49 w 50"/>
                <a:gd name="T15" fmla="*/ 15 h 98"/>
                <a:gd name="T16" fmla="*/ 21 w 50"/>
                <a:gd name="T17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8">
                  <a:moveTo>
                    <a:pt x="21" y="90"/>
                  </a:moveTo>
                  <a:cubicBezTo>
                    <a:pt x="19" y="95"/>
                    <a:pt x="14" y="98"/>
                    <a:pt x="8" y="96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3" y="94"/>
                    <a:pt x="0" y="88"/>
                    <a:pt x="2" y="83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31" y="3"/>
                    <a:pt x="37" y="0"/>
                    <a:pt x="42" y="2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8" y="4"/>
                    <a:pt x="50" y="10"/>
                    <a:pt x="49" y="15"/>
                  </a:cubicBezTo>
                  <a:lnTo>
                    <a:pt x="21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淘宝店chenying0907 35"/>
            <p:cNvSpPr>
              <a:spLocks/>
            </p:cNvSpPr>
            <p:nvPr/>
          </p:nvSpPr>
          <p:spPr bwMode="auto">
            <a:xfrm>
              <a:off x="4703073" y="1825572"/>
              <a:ext cx="77935" cy="216092"/>
            </a:xfrm>
            <a:custGeom>
              <a:avLst/>
              <a:gdLst>
                <a:gd name="T0" fmla="*/ 21 w 36"/>
                <a:gd name="T1" fmla="*/ 91 h 100"/>
                <a:gd name="T2" fmla="*/ 9 w 36"/>
                <a:gd name="T3" fmla="*/ 99 h 100"/>
                <a:gd name="T4" fmla="*/ 9 w 36"/>
                <a:gd name="T5" fmla="*/ 99 h 100"/>
                <a:gd name="T6" fmla="*/ 1 w 36"/>
                <a:gd name="T7" fmla="*/ 88 h 100"/>
                <a:gd name="T8" fmla="*/ 15 w 36"/>
                <a:gd name="T9" fmla="*/ 9 h 100"/>
                <a:gd name="T10" fmla="*/ 27 w 36"/>
                <a:gd name="T11" fmla="*/ 1 h 100"/>
                <a:gd name="T12" fmla="*/ 27 w 36"/>
                <a:gd name="T13" fmla="*/ 1 h 100"/>
                <a:gd name="T14" fmla="*/ 35 w 36"/>
                <a:gd name="T15" fmla="*/ 13 h 100"/>
                <a:gd name="T16" fmla="*/ 21 w 36"/>
                <a:gd name="T17" fmla="*/ 9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100">
                  <a:moveTo>
                    <a:pt x="21" y="91"/>
                  </a:moveTo>
                  <a:cubicBezTo>
                    <a:pt x="20" y="97"/>
                    <a:pt x="15" y="100"/>
                    <a:pt x="9" y="99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4" y="98"/>
                    <a:pt x="0" y="93"/>
                    <a:pt x="1" y="8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4"/>
                    <a:pt x="21" y="0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2" y="2"/>
                    <a:pt x="36" y="7"/>
                    <a:pt x="35" y="13"/>
                  </a:cubicBezTo>
                  <a:lnTo>
                    <a:pt x="21" y="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0" name="Oval 36"/>
          <p:cNvSpPr>
            <a:spLocks noChangeArrowheads="1"/>
          </p:cNvSpPr>
          <p:nvPr/>
        </p:nvSpPr>
        <p:spPr bwMode="auto">
          <a:xfrm>
            <a:off x="5103333" y="2386471"/>
            <a:ext cx="480955" cy="4809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1" name="Oval 37"/>
          <p:cNvSpPr>
            <a:spLocks noChangeArrowheads="1"/>
          </p:cNvSpPr>
          <p:nvPr/>
        </p:nvSpPr>
        <p:spPr bwMode="auto">
          <a:xfrm>
            <a:off x="4751445" y="4235716"/>
            <a:ext cx="480955" cy="4782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" name="Oval 38"/>
          <p:cNvSpPr>
            <a:spLocks noChangeArrowheads="1"/>
          </p:cNvSpPr>
          <p:nvPr/>
        </p:nvSpPr>
        <p:spPr bwMode="auto">
          <a:xfrm>
            <a:off x="6959603" y="4235716"/>
            <a:ext cx="480955" cy="4782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3" name="Oval 39"/>
          <p:cNvSpPr>
            <a:spLocks noChangeArrowheads="1"/>
          </p:cNvSpPr>
          <p:nvPr/>
        </p:nvSpPr>
        <p:spPr bwMode="auto">
          <a:xfrm>
            <a:off x="6607715" y="2386471"/>
            <a:ext cx="480955" cy="4809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4" name="Line 40"/>
          <p:cNvSpPr>
            <a:spLocks noChangeShapeType="1"/>
          </p:cNvSpPr>
          <p:nvPr/>
        </p:nvSpPr>
        <p:spPr bwMode="auto">
          <a:xfrm flipH="1">
            <a:off x="2456675" y="2628113"/>
            <a:ext cx="2646660" cy="0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5" name="Line 41"/>
          <p:cNvSpPr>
            <a:spLocks noChangeShapeType="1"/>
          </p:cNvSpPr>
          <p:nvPr/>
        </p:nvSpPr>
        <p:spPr bwMode="auto">
          <a:xfrm flipH="1">
            <a:off x="7088669" y="2628113"/>
            <a:ext cx="2646659" cy="0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淘宝店chenying0907 42"/>
          <p:cNvSpPr>
            <a:spLocks/>
          </p:cNvSpPr>
          <p:nvPr/>
        </p:nvSpPr>
        <p:spPr bwMode="auto">
          <a:xfrm>
            <a:off x="2456674" y="4713351"/>
            <a:ext cx="2536429" cy="460500"/>
          </a:xfrm>
          <a:custGeom>
            <a:avLst/>
            <a:gdLst>
              <a:gd name="T0" fmla="*/ 881 w 881"/>
              <a:gd name="T1" fmla="*/ 0 h 160"/>
              <a:gd name="T2" fmla="*/ 881 w 881"/>
              <a:gd name="T3" fmla="*/ 110 h 160"/>
              <a:gd name="T4" fmla="*/ 830 w 881"/>
              <a:gd name="T5" fmla="*/ 160 h 160"/>
              <a:gd name="T6" fmla="*/ 0 w 881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1" h="160">
                <a:moveTo>
                  <a:pt x="881" y="0"/>
                </a:moveTo>
                <a:cubicBezTo>
                  <a:pt x="881" y="110"/>
                  <a:pt x="881" y="110"/>
                  <a:pt x="881" y="110"/>
                </a:cubicBezTo>
                <a:cubicBezTo>
                  <a:pt x="881" y="138"/>
                  <a:pt x="858" y="160"/>
                  <a:pt x="830" y="160"/>
                </a:cubicBezTo>
                <a:cubicBezTo>
                  <a:pt x="0" y="160"/>
                  <a:pt x="0" y="160"/>
                  <a:pt x="0" y="160"/>
                </a:cubicBez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淘宝店chenying0907 43"/>
          <p:cNvSpPr>
            <a:spLocks/>
          </p:cNvSpPr>
          <p:nvPr/>
        </p:nvSpPr>
        <p:spPr bwMode="auto">
          <a:xfrm>
            <a:off x="7198900" y="4713351"/>
            <a:ext cx="2536429" cy="460500"/>
          </a:xfrm>
          <a:custGeom>
            <a:avLst/>
            <a:gdLst>
              <a:gd name="T0" fmla="*/ 0 w 881"/>
              <a:gd name="T1" fmla="*/ 0 h 160"/>
              <a:gd name="T2" fmla="*/ 0 w 881"/>
              <a:gd name="T3" fmla="*/ 110 h 160"/>
              <a:gd name="T4" fmla="*/ 51 w 881"/>
              <a:gd name="T5" fmla="*/ 160 h 160"/>
              <a:gd name="T6" fmla="*/ 881 w 881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81" h="160">
                <a:moveTo>
                  <a:pt x="0" y="0"/>
                </a:moveTo>
                <a:cubicBezTo>
                  <a:pt x="0" y="110"/>
                  <a:pt x="0" y="110"/>
                  <a:pt x="0" y="110"/>
                </a:cubicBezTo>
                <a:cubicBezTo>
                  <a:pt x="0" y="138"/>
                  <a:pt x="23" y="160"/>
                  <a:pt x="51" y="160"/>
                </a:cubicBezTo>
                <a:cubicBezTo>
                  <a:pt x="881" y="160"/>
                  <a:pt x="881" y="160"/>
                  <a:pt x="881" y="160"/>
                </a:cubicBez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Rectangle 49"/>
          <p:cNvSpPr>
            <a:spLocks noChangeArrowheads="1"/>
          </p:cNvSpPr>
          <p:nvPr/>
        </p:nvSpPr>
        <p:spPr bwMode="auto">
          <a:xfrm>
            <a:off x="8112228" y="2714082"/>
            <a:ext cx="1623105" cy="48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We have many PowerPoint 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templates</a:t>
            </a: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that has been specifically designed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100" name="Rectangle 49"/>
          <p:cNvSpPr>
            <a:spLocks noChangeArrowheads="1"/>
          </p:cNvSpPr>
          <p:nvPr/>
        </p:nvSpPr>
        <p:spPr bwMode="auto">
          <a:xfrm>
            <a:off x="8112227" y="2386197"/>
            <a:ext cx="1863311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单击此处添加标题</a:t>
            </a:r>
          </a:p>
        </p:txBody>
      </p:sp>
      <p:sp>
        <p:nvSpPr>
          <p:cNvPr id="101" name="Rectangle 49"/>
          <p:cNvSpPr>
            <a:spLocks noChangeArrowheads="1"/>
          </p:cNvSpPr>
          <p:nvPr/>
        </p:nvSpPr>
        <p:spPr bwMode="auto">
          <a:xfrm>
            <a:off x="8112228" y="5239952"/>
            <a:ext cx="1623105" cy="48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We have many PowerPoint 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templates</a:t>
            </a: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that has been specifically designed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102" name="Rectangle 49"/>
          <p:cNvSpPr>
            <a:spLocks noChangeArrowheads="1"/>
          </p:cNvSpPr>
          <p:nvPr/>
        </p:nvSpPr>
        <p:spPr bwMode="auto">
          <a:xfrm>
            <a:off x="8112227" y="4912065"/>
            <a:ext cx="1863311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单击此处添加标题</a:t>
            </a:r>
          </a:p>
        </p:txBody>
      </p:sp>
      <p:sp>
        <p:nvSpPr>
          <p:cNvPr id="103" name="Rectangle 49"/>
          <p:cNvSpPr>
            <a:spLocks noChangeArrowheads="1"/>
          </p:cNvSpPr>
          <p:nvPr/>
        </p:nvSpPr>
        <p:spPr bwMode="auto">
          <a:xfrm>
            <a:off x="2456494" y="2714082"/>
            <a:ext cx="1623105" cy="48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We have many PowerPoint 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templates</a:t>
            </a: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that has been specifically designed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104" name="Rectangle 49"/>
          <p:cNvSpPr>
            <a:spLocks noChangeArrowheads="1"/>
          </p:cNvSpPr>
          <p:nvPr/>
        </p:nvSpPr>
        <p:spPr bwMode="auto">
          <a:xfrm>
            <a:off x="2456493" y="2386197"/>
            <a:ext cx="1863311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单击此处添加标题</a:t>
            </a:r>
          </a:p>
        </p:txBody>
      </p:sp>
      <p:sp>
        <p:nvSpPr>
          <p:cNvPr id="105" name="Rectangle 49"/>
          <p:cNvSpPr>
            <a:spLocks noChangeArrowheads="1"/>
          </p:cNvSpPr>
          <p:nvPr/>
        </p:nvSpPr>
        <p:spPr bwMode="auto">
          <a:xfrm>
            <a:off x="2456494" y="5239952"/>
            <a:ext cx="1623105" cy="48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We have many PowerPoint 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templates</a:t>
            </a:r>
            <a:r>
              <a:rPr kumimoji="0" lang="en-US" altLang="zh-CN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that has been specifically designed</a:t>
            </a:r>
            <a:r>
              <a:rPr kumimoji="0" lang="zh-CN" altLang="en-US" sz="1043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.</a:t>
            </a:r>
          </a:p>
        </p:txBody>
      </p:sp>
      <p:sp>
        <p:nvSpPr>
          <p:cNvPr id="106" name="Rectangle 49"/>
          <p:cNvSpPr>
            <a:spLocks noChangeArrowheads="1"/>
          </p:cNvSpPr>
          <p:nvPr/>
        </p:nvSpPr>
        <p:spPr bwMode="auto">
          <a:xfrm>
            <a:off x="2456493" y="4912065"/>
            <a:ext cx="1863311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单击此处添加标题</a:t>
            </a:r>
          </a:p>
        </p:txBody>
      </p:sp>
      <p:sp>
        <p:nvSpPr>
          <p:cNvPr id="107" name="淘宝店chenying0907 106"/>
          <p:cNvSpPr/>
          <p:nvPr/>
        </p:nvSpPr>
        <p:spPr>
          <a:xfrm>
            <a:off x="1541717" y="2466763"/>
            <a:ext cx="874475" cy="692027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97" b="0" i="0" u="none" strike="noStrike" kern="1200" cap="none" spc="0" normalizeH="0" baseline="0" noProof="0" dirty="0">
                <a:ln w="6350"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697" b="0" i="0" u="none" strike="noStrike" kern="1200" cap="none" spc="0" normalizeH="0" baseline="0" noProof="0" dirty="0">
              <a:ln w="6350"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8" name="淘宝店chenying0907 107"/>
          <p:cNvSpPr/>
          <p:nvPr/>
        </p:nvSpPr>
        <p:spPr>
          <a:xfrm>
            <a:off x="1541717" y="4958036"/>
            <a:ext cx="874475" cy="692027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97" b="0" i="0" u="none" strike="noStrike" kern="1200" cap="none" spc="0" normalizeH="0" baseline="0" noProof="0" dirty="0">
                <a:ln w="6350"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697" b="0" i="0" u="none" strike="noStrike" kern="1200" cap="none" spc="0" normalizeH="0" baseline="0" noProof="0" dirty="0">
              <a:ln w="6350"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9" name="淘宝店chenying0907 108"/>
          <p:cNvSpPr/>
          <p:nvPr/>
        </p:nvSpPr>
        <p:spPr>
          <a:xfrm>
            <a:off x="9798617" y="2466763"/>
            <a:ext cx="874475" cy="692027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97" b="0" i="0" u="none" strike="noStrike" kern="1200" cap="none" spc="0" normalizeH="0" baseline="0" noProof="0" dirty="0">
                <a:ln w="6350"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697" b="0" i="0" u="none" strike="noStrike" kern="1200" cap="none" spc="0" normalizeH="0" baseline="0" noProof="0" dirty="0">
              <a:ln w="6350"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0" name="淘宝店chenying0907 109"/>
          <p:cNvSpPr/>
          <p:nvPr/>
        </p:nvSpPr>
        <p:spPr>
          <a:xfrm>
            <a:off x="9798617" y="4958036"/>
            <a:ext cx="874475" cy="692027"/>
          </a:xfrm>
          <a:prstGeom prst="rect">
            <a:avLst/>
          </a:prstGeom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97" b="0" i="0" u="none" strike="noStrike" kern="1200" cap="none" spc="0" normalizeH="0" baseline="0" noProof="0" dirty="0">
                <a:ln w="6350"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3697" b="0" i="0" u="none" strike="noStrike" kern="1200" cap="none" spc="0" normalizeH="0" baseline="0" noProof="0" dirty="0">
              <a:ln w="6350">
                <a:noFill/>
              </a:ln>
              <a:solidFill>
                <a:schemeClr val="accent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2" name="淘宝店chenying0907 21"/>
          <p:cNvSpPr>
            <a:spLocks noEditPoints="1"/>
          </p:cNvSpPr>
          <p:nvPr/>
        </p:nvSpPr>
        <p:spPr bwMode="auto">
          <a:xfrm>
            <a:off x="7091630" y="4365186"/>
            <a:ext cx="214541" cy="219297"/>
          </a:xfrm>
          <a:custGeom>
            <a:avLst/>
            <a:gdLst>
              <a:gd name="T0" fmla="*/ 26 w 90"/>
              <a:gd name="T1" fmla="*/ 19 h 91"/>
              <a:gd name="T2" fmla="*/ 19 w 90"/>
              <a:gd name="T3" fmla="*/ 26 h 91"/>
              <a:gd name="T4" fmla="*/ 18 w 90"/>
              <a:gd name="T5" fmla="*/ 34 h 91"/>
              <a:gd name="T6" fmla="*/ 22 w 90"/>
              <a:gd name="T7" fmla="*/ 29 h 91"/>
              <a:gd name="T8" fmla="*/ 29 w 90"/>
              <a:gd name="T9" fmla="*/ 23 h 91"/>
              <a:gd name="T10" fmla="*/ 33 w 90"/>
              <a:gd name="T11" fmla="*/ 18 h 91"/>
              <a:gd name="T12" fmla="*/ 89 w 90"/>
              <a:gd name="T13" fmla="*/ 84 h 91"/>
              <a:gd name="T14" fmla="*/ 73 w 90"/>
              <a:gd name="T15" fmla="*/ 67 h 91"/>
              <a:gd name="T16" fmla="*/ 82 w 90"/>
              <a:gd name="T17" fmla="*/ 41 h 91"/>
              <a:gd name="T18" fmla="*/ 79 w 90"/>
              <a:gd name="T19" fmla="*/ 25 h 91"/>
              <a:gd name="T20" fmla="*/ 70 w 90"/>
              <a:gd name="T21" fmla="*/ 12 h 91"/>
              <a:gd name="T22" fmla="*/ 41 w 90"/>
              <a:gd name="T23" fmla="*/ 0 h 91"/>
              <a:gd name="T24" fmla="*/ 3 w 90"/>
              <a:gd name="T25" fmla="*/ 25 h 91"/>
              <a:gd name="T26" fmla="*/ 3 w 90"/>
              <a:gd name="T27" fmla="*/ 57 h 91"/>
              <a:gd name="T28" fmla="*/ 12 w 90"/>
              <a:gd name="T29" fmla="*/ 70 h 91"/>
              <a:gd name="T30" fmla="*/ 25 w 90"/>
              <a:gd name="T31" fmla="*/ 79 h 91"/>
              <a:gd name="T32" fmla="*/ 25 w 90"/>
              <a:gd name="T33" fmla="*/ 79 h 91"/>
              <a:gd name="T34" fmla="*/ 57 w 90"/>
              <a:gd name="T35" fmla="*/ 79 h 91"/>
              <a:gd name="T36" fmla="*/ 84 w 90"/>
              <a:gd name="T37" fmla="*/ 89 h 91"/>
              <a:gd name="T38" fmla="*/ 89 w 90"/>
              <a:gd name="T39" fmla="*/ 84 h 91"/>
              <a:gd name="T40" fmla="*/ 65 w 90"/>
              <a:gd name="T41" fmla="*/ 65 h 91"/>
              <a:gd name="T42" fmla="*/ 54 w 90"/>
              <a:gd name="T43" fmla="*/ 72 h 91"/>
              <a:gd name="T44" fmla="*/ 28 w 90"/>
              <a:gd name="T45" fmla="*/ 72 h 91"/>
              <a:gd name="T46" fmla="*/ 17 w 90"/>
              <a:gd name="T47" fmla="*/ 65 h 91"/>
              <a:gd name="T48" fmla="*/ 17 w 90"/>
              <a:gd name="T49" fmla="*/ 65 h 91"/>
              <a:gd name="T50" fmla="*/ 10 w 90"/>
              <a:gd name="T51" fmla="*/ 54 h 91"/>
              <a:gd name="T52" fmla="*/ 10 w 90"/>
              <a:gd name="T53" fmla="*/ 28 h 91"/>
              <a:gd name="T54" fmla="*/ 41 w 90"/>
              <a:gd name="T55" fmla="*/ 7 h 91"/>
              <a:gd name="T56" fmla="*/ 65 w 90"/>
              <a:gd name="T57" fmla="*/ 17 h 91"/>
              <a:gd name="T58" fmla="*/ 72 w 90"/>
              <a:gd name="T59" fmla="*/ 28 h 91"/>
              <a:gd name="T60" fmla="*/ 75 w 90"/>
              <a:gd name="T61" fmla="*/ 41 h 91"/>
              <a:gd name="T62" fmla="*/ 65 w 90"/>
              <a:gd name="T63" fmla="*/ 65 h 91"/>
              <a:gd name="T64" fmla="*/ 65 w 90"/>
              <a:gd name="T65" fmla="*/ 39 h 91"/>
              <a:gd name="T66" fmla="*/ 61 w 90"/>
              <a:gd name="T67" fmla="*/ 50 h 91"/>
              <a:gd name="T68" fmla="*/ 57 w 90"/>
              <a:gd name="T69" fmla="*/ 57 h 91"/>
              <a:gd name="T70" fmla="*/ 41 w 90"/>
              <a:gd name="T71" fmla="*/ 63 h 91"/>
              <a:gd name="T72" fmla="*/ 41 w 90"/>
              <a:gd name="T73" fmla="*/ 68 h 91"/>
              <a:gd name="T74" fmla="*/ 60 w 90"/>
              <a:gd name="T75" fmla="*/ 60 h 91"/>
              <a:gd name="T76" fmla="*/ 66 w 90"/>
              <a:gd name="T77" fmla="*/ 51 h 91"/>
              <a:gd name="T78" fmla="*/ 65 w 90"/>
              <a:gd name="T79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91">
                <a:moveTo>
                  <a:pt x="30" y="16"/>
                </a:moveTo>
                <a:cubicBezTo>
                  <a:pt x="29" y="17"/>
                  <a:pt x="27" y="18"/>
                  <a:pt x="26" y="19"/>
                </a:cubicBezTo>
                <a:cubicBezTo>
                  <a:pt x="25" y="20"/>
                  <a:pt x="23" y="21"/>
                  <a:pt x="22" y="22"/>
                </a:cubicBezTo>
                <a:cubicBezTo>
                  <a:pt x="21" y="23"/>
                  <a:pt x="20" y="25"/>
                  <a:pt x="19" y="26"/>
                </a:cubicBezTo>
                <a:cubicBezTo>
                  <a:pt x="18" y="28"/>
                  <a:pt x="17" y="29"/>
                  <a:pt x="16" y="31"/>
                </a:cubicBezTo>
                <a:cubicBezTo>
                  <a:pt x="16" y="32"/>
                  <a:pt x="16" y="33"/>
                  <a:pt x="18" y="34"/>
                </a:cubicBezTo>
                <a:cubicBezTo>
                  <a:pt x="19" y="34"/>
                  <a:pt x="20" y="34"/>
                  <a:pt x="20" y="32"/>
                </a:cubicBezTo>
                <a:cubicBezTo>
                  <a:pt x="21" y="31"/>
                  <a:pt x="22" y="30"/>
                  <a:pt x="22" y="29"/>
                </a:cubicBezTo>
                <a:cubicBezTo>
                  <a:pt x="23" y="28"/>
                  <a:pt x="24" y="26"/>
                  <a:pt x="25" y="25"/>
                </a:cubicBezTo>
                <a:cubicBezTo>
                  <a:pt x="26" y="24"/>
                  <a:pt x="27" y="23"/>
                  <a:pt x="29" y="23"/>
                </a:cubicBezTo>
                <a:cubicBezTo>
                  <a:pt x="30" y="22"/>
                  <a:pt x="31" y="21"/>
                  <a:pt x="32" y="21"/>
                </a:cubicBezTo>
                <a:cubicBezTo>
                  <a:pt x="33" y="20"/>
                  <a:pt x="34" y="19"/>
                  <a:pt x="33" y="18"/>
                </a:cubicBezTo>
                <a:cubicBezTo>
                  <a:pt x="33" y="17"/>
                  <a:pt x="32" y="16"/>
                  <a:pt x="30" y="16"/>
                </a:cubicBezTo>
                <a:close/>
                <a:moveTo>
                  <a:pt x="89" y="84"/>
                </a:moveTo>
                <a:cubicBezTo>
                  <a:pt x="89" y="84"/>
                  <a:pt x="89" y="84"/>
                  <a:pt x="89" y="84"/>
                </a:cubicBezTo>
                <a:cubicBezTo>
                  <a:pt x="73" y="67"/>
                  <a:pt x="73" y="67"/>
                  <a:pt x="73" y="67"/>
                </a:cubicBezTo>
                <a:cubicBezTo>
                  <a:pt x="75" y="64"/>
                  <a:pt x="77" y="61"/>
                  <a:pt x="79" y="57"/>
                </a:cubicBezTo>
                <a:cubicBezTo>
                  <a:pt x="81" y="52"/>
                  <a:pt x="82" y="47"/>
                  <a:pt x="82" y="41"/>
                </a:cubicBezTo>
                <a:cubicBezTo>
                  <a:pt x="82" y="36"/>
                  <a:pt x="81" y="30"/>
                  <a:pt x="79" y="26"/>
                </a:cubicBezTo>
                <a:cubicBezTo>
                  <a:pt x="79" y="25"/>
                  <a:pt x="79" y="25"/>
                  <a:pt x="79" y="25"/>
                </a:cubicBezTo>
                <a:cubicBezTo>
                  <a:pt x="77" y="20"/>
                  <a:pt x="74" y="16"/>
                  <a:pt x="70" y="12"/>
                </a:cubicBezTo>
                <a:cubicBezTo>
                  <a:pt x="70" y="12"/>
                  <a:pt x="70" y="12"/>
                  <a:pt x="70" y="12"/>
                </a:cubicBezTo>
                <a:cubicBezTo>
                  <a:pt x="66" y="8"/>
                  <a:pt x="62" y="5"/>
                  <a:pt x="57" y="3"/>
                </a:cubicBezTo>
                <a:cubicBezTo>
                  <a:pt x="52" y="1"/>
                  <a:pt x="46" y="0"/>
                  <a:pt x="41" y="0"/>
                </a:cubicBezTo>
                <a:cubicBezTo>
                  <a:pt x="29" y="0"/>
                  <a:pt x="19" y="4"/>
                  <a:pt x="12" y="12"/>
                </a:cubicBezTo>
                <a:cubicBezTo>
                  <a:pt x="8" y="16"/>
                  <a:pt x="5" y="20"/>
                  <a:pt x="3" y="25"/>
                </a:cubicBezTo>
                <a:cubicBezTo>
                  <a:pt x="1" y="30"/>
                  <a:pt x="0" y="36"/>
                  <a:pt x="0" y="41"/>
                </a:cubicBezTo>
                <a:cubicBezTo>
                  <a:pt x="0" y="47"/>
                  <a:pt x="1" y="52"/>
                  <a:pt x="3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5" y="62"/>
                  <a:pt x="8" y="66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6" y="74"/>
                  <a:pt x="20" y="77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30" y="81"/>
                  <a:pt x="35" y="82"/>
                  <a:pt x="41" y="82"/>
                </a:cubicBezTo>
                <a:cubicBezTo>
                  <a:pt x="46" y="82"/>
                  <a:pt x="52" y="81"/>
                  <a:pt x="57" y="79"/>
                </a:cubicBezTo>
                <a:cubicBezTo>
                  <a:pt x="61" y="78"/>
                  <a:pt x="64" y="75"/>
                  <a:pt x="67" y="73"/>
                </a:cubicBezTo>
                <a:cubicBezTo>
                  <a:pt x="84" y="89"/>
                  <a:pt x="84" y="89"/>
                  <a:pt x="84" y="89"/>
                </a:cubicBezTo>
                <a:cubicBezTo>
                  <a:pt x="85" y="91"/>
                  <a:pt x="88" y="91"/>
                  <a:pt x="89" y="89"/>
                </a:cubicBezTo>
                <a:cubicBezTo>
                  <a:pt x="90" y="88"/>
                  <a:pt x="90" y="85"/>
                  <a:pt x="89" y="84"/>
                </a:cubicBezTo>
                <a:close/>
                <a:moveTo>
                  <a:pt x="65" y="65"/>
                </a:moveTo>
                <a:cubicBezTo>
                  <a:pt x="65" y="65"/>
                  <a:pt x="65" y="65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2" y="68"/>
                  <a:pt x="58" y="71"/>
                  <a:pt x="54" y="72"/>
                </a:cubicBezTo>
                <a:cubicBezTo>
                  <a:pt x="50" y="74"/>
                  <a:pt x="45" y="75"/>
                  <a:pt x="41" y="75"/>
                </a:cubicBezTo>
                <a:cubicBezTo>
                  <a:pt x="36" y="75"/>
                  <a:pt x="32" y="74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4" y="71"/>
                  <a:pt x="20" y="68"/>
                  <a:pt x="17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62"/>
                  <a:pt x="11" y="58"/>
                  <a:pt x="10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8" y="50"/>
                  <a:pt x="7" y="46"/>
                  <a:pt x="7" y="41"/>
                </a:cubicBezTo>
                <a:cubicBezTo>
                  <a:pt x="7" y="37"/>
                  <a:pt x="8" y="32"/>
                  <a:pt x="10" y="28"/>
                </a:cubicBezTo>
                <a:cubicBezTo>
                  <a:pt x="11" y="24"/>
                  <a:pt x="14" y="20"/>
                  <a:pt x="17" y="17"/>
                </a:cubicBezTo>
                <a:cubicBezTo>
                  <a:pt x="23" y="11"/>
                  <a:pt x="32" y="7"/>
                  <a:pt x="41" y="7"/>
                </a:cubicBezTo>
                <a:cubicBezTo>
                  <a:pt x="45" y="7"/>
                  <a:pt x="50" y="8"/>
                  <a:pt x="54" y="10"/>
                </a:cubicBezTo>
                <a:cubicBezTo>
                  <a:pt x="58" y="12"/>
                  <a:pt x="62" y="14"/>
                  <a:pt x="65" y="17"/>
                </a:cubicBezTo>
                <a:cubicBezTo>
                  <a:pt x="65" y="17"/>
                  <a:pt x="65" y="17"/>
                  <a:pt x="65" y="17"/>
                </a:cubicBezTo>
                <a:cubicBezTo>
                  <a:pt x="68" y="21"/>
                  <a:pt x="70" y="24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4" y="32"/>
                  <a:pt x="75" y="37"/>
                  <a:pt x="75" y="41"/>
                </a:cubicBezTo>
                <a:cubicBezTo>
                  <a:pt x="75" y="46"/>
                  <a:pt x="74" y="50"/>
                  <a:pt x="72" y="54"/>
                </a:cubicBezTo>
                <a:cubicBezTo>
                  <a:pt x="70" y="58"/>
                  <a:pt x="68" y="62"/>
                  <a:pt x="65" y="65"/>
                </a:cubicBezTo>
                <a:close/>
                <a:moveTo>
                  <a:pt x="65" y="39"/>
                </a:moveTo>
                <a:cubicBezTo>
                  <a:pt x="65" y="39"/>
                  <a:pt x="65" y="39"/>
                  <a:pt x="65" y="39"/>
                </a:cubicBezTo>
                <a:cubicBezTo>
                  <a:pt x="64" y="39"/>
                  <a:pt x="63" y="40"/>
                  <a:pt x="63" y="41"/>
                </a:cubicBezTo>
                <a:cubicBezTo>
                  <a:pt x="63" y="44"/>
                  <a:pt x="62" y="47"/>
                  <a:pt x="61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0" y="52"/>
                  <a:pt x="59" y="55"/>
                  <a:pt x="57" y="57"/>
                </a:cubicBezTo>
                <a:cubicBezTo>
                  <a:pt x="54" y="59"/>
                  <a:pt x="52" y="60"/>
                  <a:pt x="49" y="62"/>
                </a:cubicBezTo>
                <a:cubicBezTo>
                  <a:pt x="47" y="63"/>
                  <a:pt x="44" y="63"/>
                  <a:pt x="41" y="63"/>
                </a:cubicBezTo>
                <a:cubicBezTo>
                  <a:pt x="40" y="63"/>
                  <a:pt x="39" y="64"/>
                  <a:pt x="39" y="66"/>
                </a:cubicBezTo>
                <a:cubicBezTo>
                  <a:pt x="39" y="67"/>
                  <a:pt x="40" y="68"/>
                  <a:pt x="41" y="68"/>
                </a:cubicBezTo>
                <a:cubicBezTo>
                  <a:pt x="44" y="68"/>
                  <a:pt x="48" y="67"/>
                  <a:pt x="51" y="66"/>
                </a:cubicBezTo>
                <a:cubicBezTo>
                  <a:pt x="54" y="64"/>
                  <a:pt x="57" y="63"/>
                  <a:pt x="60" y="60"/>
                </a:cubicBezTo>
                <a:cubicBezTo>
                  <a:pt x="62" y="58"/>
                  <a:pt x="64" y="55"/>
                  <a:pt x="66" y="51"/>
                </a:cubicBezTo>
                <a:cubicBezTo>
                  <a:pt x="66" y="51"/>
                  <a:pt x="66" y="51"/>
                  <a:pt x="66" y="51"/>
                </a:cubicBezTo>
                <a:cubicBezTo>
                  <a:pt x="67" y="48"/>
                  <a:pt x="68" y="45"/>
                  <a:pt x="68" y="41"/>
                </a:cubicBezTo>
                <a:cubicBezTo>
                  <a:pt x="68" y="40"/>
                  <a:pt x="67" y="39"/>
                  <a:pt x="65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3" name="淘宝店chenying0907 23"/>
          <p:cNvSpPr>
            <a:spLocks noEditPoints="1"/>
          </p:cNvSpPr>
          <p:nvPr/>
        </p:nvSpPr>
        <p:spPr bwMode="auto">
          <a:xfrm>
            <a:off x="4895379" y="4359225"/>
            <a:ext cx="193088" cy="231217"/>
          </a:xfrm>
          <a:custGeom>
            <a:avLst/>
            <a:gdLst>
              <a:gd name="T0" fmla="*/ 72 w 81"/>
              <a:gd name="T1" fmla="*/ 1 h 96"/>
              <a:gd name="T2" fmla="*/ 70 w 81"/>
              <a:gd name="T3" fmla="*/ 7 h 96"/>
              <a:gd name="T4" fmla="*/ 81 w 81"/>
              <a:gd name="T5" fmla="*/ 36 h 96"/>
              <a:gd name="T6" fmla="*/ 68 w 81"/>
              <a:gd name="T7" fmla="*/ 68 h 96"/>
              <a:gd name="T8" fmla="*/ 54 w 81"/>
              <a:gd name="T9" fmla="*/ 78 h 96"/>
              <a:gd name="T10" fmla="*/ 40 w 81"/>
              <a:gd name="T11" fmla="*/ 81 h 96"/>
              <a:gd name="T12" fmla="*/ 55 w 81"/>
              <a:gd name="T13" fmla="*/ 88 h 96"/>
              <a:gd name="T14" fmla="*/ 55 w 81"/>
              <a:gd name="T15" fmla="*/ 96 h 96"/>
              <a:gd name="T16" fmla="*/ 37 w 81"/>
              <a:gd name="T17" fmla="*/ 96 h 96"/>
              <a:gd name="T18" fmla="*/ 18 w 81"/>
              <a:gd name="T19" fmla="*/ 96 h 96"/>
              <a:gd name="T20" fmla="*/ 18 w 81"/>
              <a:gd name="T21" fmla="*/ 88 h 96"/>
              <a:gd name="T22" fmla="*/ 33 w 81"/>
              <a:gd name="T23" fmla="*/ 81 h 96"/>
              <a:gd name="T24" fmla="*/ 20 w 81"/>
              <a:gd name="T25" fmla="*/ 78 h 96"/>
              <a:gd name="T26" fmla="*/ 7 w 81"/>
              <a:gd name="T27" fmla="*/ 69 h 96"/>
              <a:gd name="T28" fmla="*/ 1 w 81"/>
              <a:gd name="T29" fmla="*/ 72 h 96"/>
              <a:gd name="T30" fmla="*/ 10 w 81"/>
              <a:gd name="T31" fmla="*/ 60 h 96"/>
              <a:gd name="T32" fmla="*/ 11 w 81"/>
              <a:gd name="T33" fmla="*/ 11 h 96"/>
              <a:gd name="T34" fmla="*/ 37 w 81"/>
              <a:gd name="T35" fmla="*/ 0 h 96"/>
              <a:gd name="T36" fmla="*/ 65 w 81"/>
              <a:gd name="T37" fmla="*/ 5 h 96"/>
              <a:gd name="T38" fmla="*/ 65 w 81"/>
              <a:gd name="T39" fmla="*/ 5 h 96"/>
              <a:gd name="T40" fmla="*/ 69 w 81"/>
              <a:gd name="T41" fmla="*/ 1 h 96"/>
              <a:gd name="T42" fmla="*/ 67 w 81"/>
              <a:gd name="T43" fmla="*/ 10 h 96"/>
              <a:gd name="T44" fmla="*/ 73 w 81"/>
              <a:gd name="T45" fmla="*/ 36 h 96"/>
              <a:gd name="T46" fmla="*/ 62 w 81"/>
              <a:gd name="T47" fmla="*/ 62 h 96"/>
              <a:gd name="T48" fmla="*/ 13 w 81"/>
              <a:gd name="T49" fmla="*/ 64 h 96"/>
              <a:gd name="T50" fmla="*/ 21 w 81"/>
              <a:gd name="T51" fmla="*/ 73 h 96"/>
              <a:gd name="T52" fmla="*/ 52 w 81"/>
              <a:gd name="T53" fmla="*/ 73 h 96"/>
              <a:gd name="T54" fmla="*/ 65 w 81"/>
              <a:gd name="T55" fmla="*/ 65 h 96"/>
              <a:gd name="T56" fmla="*/ 65 w 81"/>
              <a:gd name="T57" fmla="*/ 65 h 96"/>
              <a:gd name="T58" fmla="*/ 77 w 81"/>
              <a:gd name="T59" fmla="*/ 36 h 96"/>
              <a:gd name="T60" fmla="*/ 67 w 81"/>
              <a:gd name="T61" fmla="*/ 10 h 96"/>
              <a:gd name="T62" fmla="*/ 57 w 81"/>
              <a:gd name="T63" fmla="*/ 16 h 96"/>
              <a:gd name="T64" fmla="*/ 16 w 81"/>
              <a:gd name="T65" fmla="*/ 16 h 96"/>
              <a:gd name="T66" fmla="*/ 16 w 81"/>
              <a:gd name="T67" fmla="*/ 57 h 96"/>
              <a:gd name="T68" fmla="*/ 57 w 81"/>
              <a:gd name="T69" fmla="*/ 57 h 96"/>
              <a:gd name="T70" fmla="*/ 65 w 81"/>
              <a:gd name="T71" fmla="*/ 36 h 96"/>
              <a:gd name="T72" fmla="*/ 57 w 81"/>
              <a:gd name="T73" fmla="*/ 1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1" h="96">
                <a:moveTo>
                  <a:pt x="69" y="1"/>
                </a:moveTo>
                <a:cubicBezTo>
                  <a:pt x="70" y="0"/>
                  <a:pt x="71" y="0"/>
                  <a:pt x="72" y="1"/>
                </a:cubicBezTo>
                <a:cubicBezTo>
                  <a:pt x="73" y="2"/>
                  <a:pt x="73" y="3"/>
                  <a:pt x="72" y="4"/>
                </a:cubicBezTo>
                <a:cubicBezTo>
                  <a:pt x="70" y="7"/>
                  <a:pt x="70" y="7"/>
                  <a:pt x="70" y="7"/>
                </a:cubicBezTo>
                <a:cubicBezTo>
                  <a:pt x="73" y="10"/>
                  <a:pt x="76" y="15"/>
                  <a:pt x="78" y="19"/>
                </a:cubicBezTo>
                <a:cubicBezTo>
                  <a:pt x="80" y="25"/>
                  <a:pt x="81" y="30"/>
                  <a:pt x="81" y="36"/>
                </a:cubicBezTo>
                <a:cubicBezTo>
                  <a:pt x="81" y="42"/>
                  <a:pt x="80" y="48"/>
                  <a:pt x="78" y="53"/>
                </a:cubicBezTo>
                <a:cubicBezTo>
                  <a:pt x="76" y="59"/>
                  <a:pt x="72" y="64"/>
                  <a:pt x="68" y="68"/>
                </a:cubicBezTo>
                <a:cubicBezTo>
                  <a:pt x="64" y="72"/>
                  <a:pt x="59" y="75"/>
                  <a:pt x="54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49" y="79"/>
                  <a:pt x="45" y="80"/>
                  <a:pt x="40" y="81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88"/>
                  <a:pt x="40" y="88"/>
                  <a:pt x="40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7" y="88"/>
                  <a:pt x="59" y="90"/>
                  <a:pt x="59" y="92"/>
                </a:cubicBezTo>
                <a:cubicBezTo>
                  <a:pt x="59" y="94"/>
                  <a:pt x="57" y="96"/>
                  <a:pt x="55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18" y="96"/>
                  <a:pt x="18" y="96"/>
                  <a:pt x="18" y="96"/>
                </a:cubicBezTo>
                <a:cubicBezTo>
                  <a:pt x="16" y="96"/>
                  <a:pt x="15" y="94"/>
                  <a:pt x="15" y="92"/>
                </a:cubicBezTo>
                <a:cubicBezTo>
                  <a:pt x="15" y="90"/>
                  <a:pt x="16" y="88"/>
                  <a:pt x="18" y="88"/>
                </a:cubicBezTo>
                <a:cubicBezTo>
                  <a:pt x="33" y="88"/>
                  <a:pt x="33" y="88"/>
                  <a:pt x="33" y="88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28" y="80"/>
                  <a:pt x="24" y="79"/>
                  <a:pt x="20" y="78"/>
                </a:cubicBezTo>
                <a:cubicBezTo>
                  <a:pt x="20" y="78"/>
                  <a:pt x="20" y="78"/>
                  <a:pt x="20" y="78"/>
                </a:cubicBezTo>
                <a:cubicBezTo>
                  <a:pt x="15" y="76"/>
                  <a:pt x="11" y="73"/>
                  <a:pt x="7" y="69"/>
                </a:cubicBezTo>
                <a:cubicBezTo>
                  <a:pt x="5" y="72"/>
                  <a:pt x="5" y="72"/>
                  <a:pt x="5" y="72"/>
                </a:cubicBezTo>
                <a:cubicBezTo>
                  <a:pt x="4" y="73"/>
                  <a:pt x="2" y="73"/>
                  <a:pt x="1" y="72"/>
                </a:cubicBezTo>
                <a:cubicBezTo>
                  <a:pt x="0" y="71"/>
                  <a:pt x="0" y="69"/>
                  <a:pt x="1" y="69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54"/>
                  <a:pt x="1" y="46"/>
                  <a:pt x="1" y="36"/>
                </a:cubicBezTo>
                <a:cubicBezTo>
                  <a:pt x="1" y="26"/>
                  <a:pt x="5" y="17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7" y="0"/>
                  <a:pt x="37" y="0"/>
                </a:cubicBezTo>
                <a:cubicBezTo>
                  <a:pt x="46" y="0"/>
                  <a:pt x="54" y="4"/>
                  <a:pt x="61" y="9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9" y="1"/>
                  <a:pt x="69" y="1"/>
                  <a:pt x="69" y="1"/>
                </a:cubicBezTo>
                <a:close/>
                <a:moveTo>
                  <a:pt x="67" y="10"/>
                </a:moveTo>
                <a:cubicBezTo>
                  <a:pt x="67" y="10"/>
                  <a:pt x="67" y="10"/>
                  <a:pt x="67" y="10"/>
                </a:cubicBezTo>
                <a:cubicBezTo>
                  <a:pt x="64" y="12"/>
                  <a:pt x="64" y="12"/>
                  <a:pt x="64" y="12"/>
                </a:cubicBezTo>
                <a:cubicBezTo>
                  <a:pt x="69" y="19"/>
                  <a:pt x="73" y="27"/>
                  <a:pt x="73" y="36"/>
                </a:cubicBezTo>
                <a:cubicBezTo>
                  <a:pt x="73" y="46"/>
                  <a:pt x="69" y="55"/>
                  <a:pt x="62" y="62"/>
                </a:cubicBezTo>
                <a:cubicBezTo>
                  <a:pt x="62" y="62"/>
                  <a:pt x="62" y="62"/>
                  <a:pt x="62" y="62"/>
                </a:cubicBezTo>
                <a:cubicBezTo>
                  <a:pt x="56" y="69"/>
                  <a:pt x="47" y="73"/>
                  <a:pt x="37" y="73"/>
                </a:cubicBezTo>
                <a:cubicBezTo>
                  <a:pt x="28" y="73"/>
                  <a:pt x="19" y="69"/>
                  <a:pt x="13" y="64"/>
                </a:cubicBezTo>
                <a:cubicBezTo>
                  <a:pt x="10" y="66"/>
                  <a:pt x="10" y="66"/>
                  <a:pt x="10" y="66"/>
                </a:cubicBezTo>
                <a:cubicBezTo>
                  <a:pt x="13" y="69"/>
                  <a:pt x="17" y="72"/>
                  <a:pt x="21" y="73"/>
                </a:cubicBezTo>
                <a:cubicBezTo>
                  <a:pt x="26" y="75"/>
                  <a:pt x="31" y="76"/>
                  <a:pt x="37" y="76"/>
                </a:cubicBezTo>
                <a:cubicBezTo>
                  <a:pt x="42" y="76"/>
                  <a:pt x="47" y="75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7" y="71"/>
                  <a:pt x="61" y="68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9" y="61"/>
                  <a:pt x="72" y="57"/>
                  <a:pt x="74" y="52"/>
                </a:cubicBezTo>
                <a:cubicBezTo>
                  <a:pt x="76" y="47"/>
                  <a:pt x="77" y="42"/>
                  <a:pt x="77" y="36"/>
                </a:cubicBezTo>
                <a:cubicBezTo>
                  <a:pt x="77" y="31"/>
                  <a:pt x="76" y="26"/>
                  <a:pt x="74" y="21"/>
                </a:cubicBezTo>
                <a:cubicBezTo>
                  <a:pt x="72" y="17"/>
                  <a:pt x="69" y="13"/>
                  <a:pt x="67" y="10"/>
                </a:cubicBezTo>
                <a:close/>
                <a:moveTo>
                  <a:pt x="57" y="16"/>
                </a:moveTo>
                <a:cubicBezTo>
                  <a:pt x="57" y="16"/>
                  <a:pt x="57" y="16"/>
                  <a:pt x="57" y="16"/>
                </a:cubicBezTo>
                <a:cubicBezTo>
                  <a:pt x="52" y="11"/>
                  <a:pt x="45" y="8"/>
                  <a:pt x="37" y="8"/>
                </a:cubicBezTo>
                <a:cubicBezTo>
                  <a:pt x="29" y="8"/>
                  <a:pt x="22" y="11"/>
                  <a:pt x="16" y="16"/>
                </a:cubicBezTo>
                <a:cubicBezTo>
                  <a:pt x="11" y="21"/>
                  <a:pt x="8" y="28"/>
                  <a:pt x="8" y="36"/>
                </a:cubicBezTo>
                <a:cubicBezTo>
                  <a:pt x="8" y="44"/>
                  <a:pt x="11" y="51"/>
                  <a:pt x="16" y="57"/>
                </a:cubicBezTo>
                <a:cubicBezTo>
                  <a:pt x="22" y="62"/>
                  <a:pt x="29" y="65"/>
                  <a:pt x="37" y="65"/>
                </a:cubicBezTo>
                <a:cubicBezTo>
                  <a:pt x="44" y="65"/>
                  <a:pt x="52" y="62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62" y="51"/>
                  <a:pt x="65" y="44"/>
                  <a:pt x="65" y="36"/>
                </a:cubicBezTo>
                <a:cubicBezTo>
                  <a:pt x="65" y="28"/>
                  <a:pt x="62" y="21"/>
                  <a:pt x="57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57" y="16"/>
                  <a:pt x="57" y="16"/>
                  <a:pt x="57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4" name="淘宝店chenying0907 24"/>
          <p:cNvSpPr>
            <a:spLocks noEditPoints="1"/>
          </p:cNvSpPr>
          <p:nvPr/>
        </p:nvSpPr>
        <p:spPr bwMode="auto">
          <a:xfrm>
            <a:off x="5231294" y="2535194"/>
            <a:ext cx="234805" cy="221681"/>
          </a:xfrm>
          <a:custGeom>
            <a:avLst/>
            <a:gdLst>
              <a:gd name="T0" fmla="*/ 48 w 98"/>
              <a:gd name="T1" fmla="*/ 24 h 92"/>
              <a:gd name="T2" fmla="*/ 50 w 98"/>
              <a:gd name="T3" fmla="*/ 53 h 92"/>
              <a:gd name="T4" fmla="*/ 52 w 98"/>
              <a:gd name="T5" fmla="*/ 17 h 92"/>
              <a:gd name="T6" fmla="*/ 48 w 98"/>
              <a:gd name="T7" fmla="*/ 16 h 92"/>
              <a:gd name="T8" fmla="*/ 41 w 98"/>
              <a:gd name="T9" fmla="*/ 28 h 92"/>
              <a:gd name="T10" fmla="*/ 94 w 98"/>
              <a:gd name="T11" fmla="*/ 12 h 92"/>
              <a:gd name="T12" fmla="*/ 84 w 98"/>
              <a:gd name="T13" fmla="*/ 12 h 92"/>
              <a:gd name="T14" fmla="*/ 80 w 98"/>
              <a:gd name="T15" fmla="*/ 0 h 92"/>
              <a:gd name="T16" fmla="*/ 14 w 98"/>
              <a:gd name="T17" fmla="*/ 4 h 92"/>
              <a:gd name="T18" fmla="*/ 3 w 98"/>
              <a:gd name="T19" fmla="*/ 12 h 92"/>
              <a:gd name="T20" fmla="*/ 0 w 98"/>
              <a:gd name="T21" fmla="*/ 37 h 92"/>
              <a:gd name="T22" fmla="*/ 6 w 98"/>
              <a:gd name="T23" fmla="*/ 52 h 92"/>
              <a:gd name="T24" fmla="*/ 45 w 98"/>
              <a:gd name="T25" fmla="*/ 75 h 92"/>
              <a:gd name="T26" fmla="*/ 29 w 98"/>
              <a:gd name="T27" fmla="*/ 84 h 92"/>
              <a:gd name="T28" fmla="*/ 29 w 98"/>
              <a:gd name="T29" fmla="*/ 92 h 92"/>
              <a:gd name="T30" fmla="*/ 73 w 98"/>
              <a:gd name="T31" fmla="*/ 88 h 92"/>
              <a:gd name="T32" fmla="*/ 53 w 98"/>
              <a:gd name="T33" fmla="*/ 84 h 92"/>
              <a:gd name="T34" fmla="*/ 78 w 98"/>
              <a:gd name="T35" fmla="*/ 59 h 92"/>
              <a:gd name="T36" fmla="*/ 92 w 98"/>
              <a:gd name="T37" fmla="*/ 52 h 92"/>
              <a:gd name="T38" fmla="*/ 98 w 98"/>
              <a:gd name="T39" fmla="*/ 16 h 92"/>
              <a:gd name="T40" fmla="*/ 11 w 98"/>
              <a:gd name="T41" fmla="*/ 47 h 92"/>
              <a:gd name="T42" fmla="*/ 7 w 98"/>
              <a:gd name="T43" fmla="*/ 37 h 92"/>
              <a:gd name="T44" fmla="*/ 14 w 98"/>
              <a:gd name="T45" fmla="*/ 20 h 92"/>
              <a:gd name="T46" fmla="*/ 15 w 98"/>
              <a:gd name="T47" fmla="*/ 50 h 92"/>
              <a:gd name="T48" fmla="*/ 76 w 98"/>
              <a:gd name="T49" fmla="*/ 40 h 92"/>
              <a:gd name="T50" fmla="*/ 73 w 98"/>
              <a:gd name="T51" fmla="*/ 53 h 92"/>
              <a:gd name="T52" fmla="*/ 49 w 98"/>
              <a:gd name="T53" fmla="*/ 67 h 92"/>
              <a:gd name="T54" fmla="*/ 24 w 98"/>
              <a:gd name="T55" fmla="*/ 53 h 92"/>
              <a:gd name="T56" fmla="*/ 21 w 98"/>
              <a:gd name="T57" fmla="*/ 40 h 92"/>
              <a:gd name="T58" fmla="*/ 76 w 98"/>
              <a:gd name="T59" fmla="*/ 8 h 92"/>
              <a:gd name="T60" fmla="*/ 91 w 98"/>
              <a:gd name="T61" fmla="*/ 37 h 92"/>
              <a:gd name="T62" fmla="*/ 86 w 98"/>
              <a:gd name="T63" fmla="*/ 47 h 92"/>
              <a:gd name="T64" fmla="*/ 83 w 98"/>
              <a:gd name="T65" fmla="*/ 50 h 92"/>
              <a:gd name="T66" fmla="*/ 84 w 98"/>
              <a:gd name="T67" fmla="*/ 40 h 92"/>
              <a:gd name="T68" fmla="*/ 91 w 98"/>
              <a:gd name="T69" fmla="*/ 2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" h="92">
                <a:moveTo>
                  <a:pt x="44" y="28"/>
                </a:moveTo>
                <a:cubicBezTo>
                  <a:pt x="48" y="24"/>
                  <a:pt x="48" y="24"/>
                  <a:pt x="48" y="24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2"/>
                  <a:pt x="49" y="53"/>
                  <a:pt x="50" y="53"/>
                </a:cubicBezTo>
                <a:cubicBezTo>
                  <a:pt x="51" y="53"/>
                  <a:pt x="52" y="52"/>
                  <a:pt x="52" y="51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1" y="15"/>
                  <a:pt x="50" y="15"/>
                </a:cubicBezTo>
                <a:cubicBezTo>
                  <a:pt x="49" y="15"/>
                  <a:pt x="48" y="15"/>
                  <a:pt x="48" y="16"/>
                </a:cubicBezTo>
                <a:cubicBezTo>
                  <a:pt x="41" y="25"/>
                  <a:pt x="41" y="25"/>
                  <a:pt x="41" y="25"/>
                </a:cubicBezTo>
                <a:cubicBezTo>
                  <a:pt x="40" y="26"/>
                  <a:pt x="40" y="28"/>
                  <a:pt x="41" y="28"/>
                </a:cubicBezTo>
                <a:cubicBezTo>
                  <a:pt x="42" y="29"/>
                  <a:pt x="44" y="29"/>
                  <a:pt x="44" y="28"/>
                </a:cubicBezTo>
                <a:close/>
                <a:moveTo>
                  <a:pt x="94" y="12"/>
                </a:moveTo>
                <a:cubicBezTo>
                  <a:pt x="94" y="12"/>
                  <a:pt x="94" y="12"/>
                  <a:pt x="94" y="12"/>
                </a:cubicBezTo>
                <a:cubicBezTo>
                  <a:pt x="84" y="12"/>
                  <a:pt x="84" y="12"/>
                  <a:pt x="84" y="12"/>
                </a:cubicBezTo>
                <a:cubicBezTo>
                  <a:pt x="84" y="4"/>
                  <a:pt x="84" y="4"/>
                  <a:pt x="84" y="4"/>
                </a:cubicBezTo>
                <a:cubicBezTo>
                  <a:pt x="84" y="2"/>
                  <a:pt x="82" y="0"/>
                  <a:pt x="8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5" y="0"/>
                  <a:pt x="14" y="2"/>
                  <a:pt x="14" y="4"/>
                </a:cubicBezTo>
                <a:cubicBezTo>
                  <a:pt x="14" y="12"/>
                  <a:pt x="14" y="12"/>
                  <a:pt x="14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1" y="12"/>
                  <a:pt x="0" y="14"/>
                  <a:pt x="0" y="1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3"/>
                  <a:pt x="2" y="48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9" y="56"/>
                  <a:pt x="14" y="58"/>
                  <a:pt x="19" y="59"/>
                </a:cubicBezTo>
                <a:cubicBezTo>
                  <a:pt x="25" y="68"/>
                  <a:pt x="35" y="74"/>
                  <a:pt x="45" y="75"/>
                </a:cubicBezTo>
                <a:cubicBezTo>
                  <a:pt x="45" y="84"/>
                  <a:pt x="45" y="84"/>
                  <a:pt x="45" y="84"/>
                </a:cubicBezTo>
                <a:cubicBezTo>
                  <a:pt x="29" y="84"/>
                  <a:pt x="29" y="84"/>
                  <a:pt x="29" y="84"/>
                </a:cubicBezTo>
                <a:cubicBezTo>
                  <a:pt x="27" y="84"/>
                  <a:pt x="25" y="86"/>
                  <a:pt x="25" y="88"/>
                </a:cubicBezTo>
                <a:cubicBezTo>
                  <a:pt x="25" y="90"/>
                  <a:pt x="27" y="92"/>
                  <a:pt x="29" y="92"/>
                </a:cubicBezTo>
                <a:cubicBezTo>
                  <a:pt x="69" y="92"/>
                  <a:pt x="69" y="92"/>
                  <a:pt x="69" y="92"/>
                </a:cubicBezTo>
                <a:cubicBezTo>
                  <a:pt x="71" y="92"/>
                  <a:pt x="73" y="90"/>
                  <a:pt x="73" y="88"/>
                </a:cubicBezTo>
                <a:cubicBezTo>
                  <a:pt x="73" y="86"/>
                  <a:pt x="71" y="84"/>
                  <a:pt x="69" y="84"/>
                </a:cubicBezTo>
                <a:cubicBezTo>
                  <a:pt x="53" y="84"/>
                  <a:pt x="53" y="84"/>
                  <a:pt x="53" y="84"/>
                </a:cubicBezTo>
                <a:cubicBezTo>
                  <a:pt x="53" y="75"/>
                  <a:pt x="53" y="75"/>
                  <a:pt x="53" y="75"/>
                </a:cubicBezTo>
                <a:cubicBezTo>
                  <a:pt x="63" y="74"/>
                  <a:pt x="73" y="68"/>
                  <a:pt x="78" y="59"/>
                </a:cubicBezTo>
                <a:cubicBezTo>
                  <a:pt x="84" y="58"/>
                  <a:pt x="88" y="56"/>
                  <a:pt x="92" y="53"/>
                </a:cubicBezTo>
                <a:cubicBezTo>
                  <a:pt x="92" y="52"/>
                  <a:pt x="92" y="52"/>
                  <a:pt x="92" y="52"/>
                </a:cubicBezTo>
                <a:cubicBezTo>
                  <a:pt x="96" y="48"/>
                  <a:pt x="98" y="43"/>
                  <a:pt x="98" y="37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4"/>
                  <a:pt x="96" y="12"/>
                  <a:pt x="94" y="12"/>
                </a:cubicBezTo>
                <a:close/>
                <a:moveTo>
                  <a:pt x="11" y="47"/>
                </a:moveTo>
                <a:cubicBezTo>
                  <a:pt x="11" y="47"/>
                  <a:pt x="11" y="47"/>
                  <a:pt x="11" y="47"/>
                </a:cubicBezTo>
                <a:cubicBezTo>
                  <a:pt x="9" y="44"/>
                  <a:pt x="7" y="41"/>
                  <a:pt x="7" y="37"/>
                </a:cubicBezTo>
                <a:cubicBezTo>
                  <a:pt x="7" y="20"/>
                  <a:pt x="7" y="20"/>
                  <a:pt x="7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4"/>
                  <a:pt x="14" y="47"/>
                  <a:pt x="15" y="50"/>
                </a:cubicBezTo>
                <a:cubicBezTo>
                  <a:pt x="14" y="49"/>
                  <a:pt x="12" y="48"/>
                  <a:pt x="11" y="47"/>
                </a:cubicBezTo>
                <a:close/>
                <a:moveTo>
                  <a:pt x="76" y="40"/>
                </a:moveTo>
                <a:cubicBezTo>
                  <a:pt x="76" y="40"/>
                  <a:pt x="76" y="40"/>
                  <a:pt x="76" y="40"/>
                </a:cubicBezTo>
                <a:cubicBezTo>
                  <a:pt x="76" y="45"/>
                  <a:pt x="75" y="49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9" y="62"/>
                  <a:pt x="59" y="67"/>
                  <a:pt x="49" y="67"/>
                </a:cubicBezTo>
                <a:cubicBezTo>
                  <a:pt x="39" y="67"/>
                  <a:pt x="29" y="62"/>
                  <a:pt x="24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2" y="49"/>
                  <a:pt x="21" y="45"/>
                  <a:pt x="21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8"/>
                  <a:pt x="21" y="8"/>
                  <a:pt x="21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lose/>
                <a:moveTo>
                  <a:pt x="91" y="37"/>
                </a:moveTo>
                <a:cubicBezTo>
                  <a:pt x="91" y="37"/>
                  <a:pt x="91" y="37"/>
                  <a:pt x="91" y="37"/>
                </a:cubicBezTo>
                <a:cubicBezTo>
                  <a:pt x="91" y="41"/>
                  <a:pt x="89" y="44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8"/>
                  <a:pt x="84" y="49"/>
                  <a:pt x="83" y="50"/>
                </a:cubicBezTo>
                <a:cubicBezTo>
                  <a:pt x="84" y="47"/>
                  <a:pt x="84" y="44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20"/>
                  <a:pt x="84" y="20"/>
                  <a:pt x="84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37"/>
                  <a:pt x="91" y="37"/>
                  <a:pt x="91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5" name="淘宝店chenying0907 26"/>
          <p:cNvSpPr>
            <a:spLocks noEditPoints="1"/>
          </p:cNvSpPr>
          <p:nvPr/>
        </p:nvSpPr>
        <p:spPr bwMode="auto">
          <a:xfrm>
            <a:off x="6741018" y="2515384"/>
            <a:ext cx="214349" cy="215344"/>
          </a:xfrm>
          <a:custGeom>
            <a:avLst/>
            <a:gdLst>
              <a:gd name="T0" fmla="*/ 83 w 106"/>
              <a:gd name="T1" fmla="*/ 53 h 106"/>
              <a:gd name="T2" fmla="*/ 104 w 106"/>
              <a:gd name="T3" fmla="*/ 22 h 106"/>
              <a:gd name="T4" fmla="*/ 72 w 106"/>
              <a:gd name="T5" fmla="*/ 4 h 106"/>
              <a:gd name="T6" fmla="*/ 31 w 106"/>
              <a:gd name="T7" fmla="*/ 2 h 106"/>
              <a:gd name="T8" fmla="*/ 2 w 106"/>
              <a:gd name="T9" fmla="*/ 26 h 106"/>
              <a:gd name="T10" fmla="*/ 23 w 106"/>
              <a:gd name="T11" fmla="*/ 53 h 106"/>
              <a:gd name="T12" fmla="*/ 1 w 106"/>
              <a:gd name="T13" fmla="*/ 77 h 106"/>
              <a:gd name="T14" fmla="*/ 5 w 106"/>
              <a:gd name="T15" fmla="*/ 105 h 106"/>
              <a:gd name="T16" fmla="*/ 32 w 106"/>
              <a:gd name="T17" fmla="*/ 104 h 106"/>
              <a:gd name="T18" fmla="*/ 74 w 106"/>
              <a:gd name="T19" fmla="*/ 104 h 106"/>
              <a:gd name="T20" fmla="*/ 80 w 106"/>
              <a:gd name="T21" fmla="*/ 104 h 106"/>
              <a:gd name="T22" fmla="*/ 104 w 106"/>
              <a:gd name="T23" fmla="*/ 75 h 106"/>
              <a:gd name="T24" fmla="*/ 77 w 106"/>
              <a:gd name="T25" fmla="*/ 9 h 106"/>
              <a:gd name="T26" fmla="*/ 96 w 106"/>
              <a:gd name="T27" fmla="*/ 24 h 106"/>
              <a:gd name="T28" fmla="*/ 90 w 106"/>
              <a:gd name="T29" fmla="*/ 36 h 106"/>
              <a:gd name="T30" fmla="*/ 85 w 106"/>
              <a:gd name="T31" fmla="*/ 31 h 106"/>
              <a:gd name="T32" fmla="*/ 85 w 106"/>
              <a:gd name="T33" fmla="*/ 31 h 106"/>
              <a:gd name="T34" fmla="*/ 75 w 106"/>
              <a:gd name="T35" fmla="*/ 21 h 106"/>
              <a:gd name="T36" fmla="*/ 75 w 106"/>
              <a:gd name="T37" fmla="*/ 21 h 106"/>
              <a:gd name="T38" fmla="*/ 75 w 106"/>
              <a:gd name="T39" fmla="*/ 21 h 106"/>
              <a:gd name="T40" fmla="*/ 75 w 106"/>
              <a:gd name="T41" fmla="*/ 20 h 106"/>
              <a:gd name="T42" fmla="*/ 77 w 106"/>
              <a:gd name="T43" fmla="*/ 9 h 106"/>
              <a:gd name="T44" fmla="*/ 80 w 106"/>
              <a:gd name="T45" fmla="*/ 33 h 106"/>
              <a:gd name="T46" fmla="*/ 15 w 106"/>
              <a:gd name="T47" fmla="*/ 84 h 106"/>
              <a:gd name="T48" fmla="*/ 80 w 106"/>
              <a:gd name="T49" fmla="*/ 33 h 106"/>
              <a:gd name="T50" fmla="*/ 10 w 106"/>
              <a:gd name="T51" fmla="*/ 29 h 106"/>
              <a:gd name="T52" fmla="*/ 32 w 106"/>
              <a:gd name="T53" fmla="*/ 14 h 106"/>
              <a:gd name="T54" fmla="*/ 25 w 106"/>
              <a:gd name="T55" fmla="*/ 24 h 106"/>
              <a:gd name="T56" fmla="*/ 35 w 106"/>
              <a:gd name="T57" fmla="*/ 17 h 106"/>
              <a:gd name="T58" fmla="*/ 37 w 106"/>
              <a:gd name="T59" fmla="*/ 26 h 106"/>
              <a:gd name="T60" fmla="*/ 41 w 106"/>
              <a:gd name="T61" fmla="*/ 29 h 106"/>
              <a:gd name="T62" fmla="*/ 47 w 106"/>
              <a:gd name="T63" fmla="*/ 29 h 106"/>
              <a:gd name="T64" fmla="*/ 10 w 106"/>
              <a:gd name="T65" fmla="*/ 29 h 106"/>
              <a:gd name="T66" fmla="*/ 67 w 106"/>
              <a:gd name="T67" fmla="*/ 19 h 106"/>
              <a:gd name="T68" fmla="*/ 12 w 106"/>
              <a:gd name="T69" fmla="*/ 80 h 106"/>
              <a:gd name="T70" fmla="*/ 67 w 106"/>
              <a:gd name="T71" fmla="*/ 19 h 106"/>
              <a:gd name="T72" fmla="*/ 8 w 106"/>
              <a:gd name="T73" fmla="*/ 98 h 106"/>
              <a:gd name="T74" fmla="*/ 22 w 106"/>
              <a:gd name="T75" fmla="*/ 98 h 106"/>
              <a:gd name="T76" fmla="*/ 28 w 106"/>
              <a:gd name="T77" fmla="*/ 97 h 106"/>
              <a:gd name="T78" fmla="*/ 25 w 106"/>
              <a:gd name="T79" fmla="*/ 94 h 106"/>
              <a:gd name="T80" fmla="*/ 86 w 106"/>
              <a:gd name="T81" fmla="*/ 39 h 106"/>
              <a:gd name="T82" fmla="*/ 77 w 106"/>
              <a:gd name="T83" fmla="*/ 96 h 106"/>
              <a:gd name="T84" fmla="*/ 59 w 106"/>
              <a:gd name="T85" fmla="*/ 77 h 106"/>
              <a:gd name="T86" fmla="*/ 81 w 106"/>
              <a:gd name="T87" fmla="*/ 62 h 106"/>
              <a:gd name="T88" fmla="*/ 77 w 106"/>
              <a:gd name="T89" fmla="*/ 69 h 106"/>
              <a:gd name="T90" fmla="*/ 84 w 106"/>
              <a:gd name="T91" fmla="*/ 66 h 106"/>
              <a:gd name="T92" fmla="*/ 83 w 106"/>
              <a:gd name="T93" fmla="*/ 78 h 106"/>
              <a:gd name="T94" fmla="*/ 86 w 106"/>
              <a:gd name="T95" fmla="*/ 81 h 106"/>
              <a:gd name="T96" fmla="*/ 96 w 106"/>
              <a:gd name="T97" fmla="*/ 77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6" h="106">
                <a:moveTo>
                  <a:pt x="104" y="75"/>
                </a:moveTo>
                <a:cubicBezTo>
                  <a:pt x="83" y="53"/>
                  <a:pt x="83" y="53"/>
                  <a:pt x="83" y="53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5" y="31"/>
                  <a:pt x="106" y="27"/>
                  <a:pt x="104" y="22"/>
                </a:cubicBezTo>
                <a:cubicBezTo>
                  <a:pt x="102" y="17"/>
                  <a:pt x="92" y="9"/>
                  <a:pt x="87" y="4"/>
                </a:cubicBezTo>
                <a:cubicBezTo>
                  <a:pt x="83" y="0"/>
                  <a:pt x="76" y="0"/>
                  <a:pt x="72" y="4"/>
                </a:cubicBezTo>
                <a:cubicBezTo>
                  <a:pt x="52" y="23"/>
                  <a:pt x="52" y="23"/>
                  <a:pt x="52" y="23"/>
                </a:cubicBezTo>
                <a:cubicBezTo>
                  <a:pt x="31" y="2"/>
                  <a:pt x="31" y="2"/>
                  <a:pt x="31" y="2"/>
                </a:cubicBezTo>
                <a:cubicBezTo>
                  <a:pt x="30" y="1"/>
                  <a:pt x="27" y="1"/>
                  <a:pt x="26" y="2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8"/>
                  <a:pt x="0" y="30"/>
                  <a:pt x="2" y="31"/>
                </a:cubicBezTo>
                <a:cubicBezTo>
                  <a:pt x="23" y="53"/>
                  <a:pt x="23" y="53"/>
                  <a:pt x="23" y="53"/>
                </a:cubicBezTo>
                <a:cubicBezTo>
                  <a:pt x="2" y="74"/>
                  <a:pt x="2" y="74"/>
                  <a:pt x="2" y="74"/>
                </a:cubicBezTo>
                <a:cubicBezTo>
                  <a:pt x="1" y="75"/>
                  <a:pt x="1" y="76"/>
                  <a:pt x="1" y="77"/>
                </a:cubicBezTo>
                <a:cubicBezTo>
                  <a:pt x="1" y="85"/>
                  <a:pt x="1" y="93"/>
                  <a:pt x="1" y="101"/>
                </a:cubicBezTo>
                <a:cubicBezTo>
                  <a:pt x="1" y="103"/>
                  <a:pt x="2" y="105"/>
                  <a:pt x="5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30" y="105"/>
                  <a:pt x="31" y="105"/>
                  <a:pt x="32" y="104"/>
                </a:cubicBezTo>
                <a:cubicBezTo>
                  <a:pt x="53" y="83"/>
                  <a:pt x="53" y="83"/>
                  <a:pt x="53" y="83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6" y="106"/>
                  <a:pt x="78" y="106"/>
                  <a:pt x="80" y="104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05" y="79"/>
                  <a:pt x="105" y="76"/>
                  <a:pt x="104" y="75"/>
                </a:cubicBezTo>
                <a:close/>
                <a:moveTo>
                  <a:pt x="77" y="9"/>
                </a:moveTo>
                <a:cubicBezTo>
                  <a:pt x="77" y="9"/>
                  <a:pt x="77" y="9"/>
                  <a:pt x="77" y="9"/>
                </a:cubicBezTo>
                <a:cubicBezTo>
                  <a:pt x="78" y="8"/>
                  <a:pt x="80" y="8"/>
                  <a:pt x="82" y="9"/>
                </a:cubicBezTo>
                <a:cubicBezTo>
                  <a:pt x="87" y="14"/>
                  <a:pt x="92" y="19"/>
                  <a:pt x="96" y="24"/>
                </a:cubicBezTo>
                <a:cubicBezTo>
                  <a:pt x="98" y="26"/>
                  <a:pt x="98" y="28"/>
                  <a:pt x="96" y="29"/>
                </a:cubicBezTo>
                <a:cubicBezTo>
                  <a:pt x="90" y="36"/>
                  <a:pt x="90" y="36"/>
                  <a:pt x="90" y="36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0"/>
                  <a:pt x="75" y="20"/>
                  <a:pt x="75" y="20"/>
                </a:cubicBezTo>
                <a:cubicBezTo>
                  <a:pt x="70" y="16"/>
                  <a:pt x="70" y="16"/>
                  <a:pt x="70" y="16"/>
                </a:cubicBezTo>
                <a:cubicBezTo>
                  <a:pt x="77" y="9"/>
                  <a:pt x="77" y="9"/>
                  <a:pt x="77" y="9"/>
                </a:cubicBezTo>
                <a:close/>
                <a:moveTo>
                  <a:pt x="80" y="33"/>
                </a:moveTo>
                <a:cubicBezTo>
                  <a:pt x="80" y="33"/>
                  <a:pt x="80" y="33"/>
                  <a:pt x="80" y="33"/>
                </a:cubicBezTo>
                <a:cubicBezTo>
                  <a:pt x="61" y="52"/>
                  <a:pt x="42" y="72"/>
                  <a:pt x="22" y="91"/>
                </a:cubicBezTo>
                <a:cubicBezTo>
                  <a:pt x="15" y="84"/>
                  <a:pt x="15" y="84"/>
                  <a:pt x="15" y="84"/>
                </a:cubicBezTo>
                <a:cubicBezTo>
                  <a:pt x="73" y="25"/>
                  <a:pt x="73" y="25"/>
                  <a:pt x="73" y="25"/>
                </a:cubicBezTo>
                <a:cubicBezTo>
                  <a:pt x="76" y="28"/>
                  <a:pt x="78" y="30"/>
                  <a:pt x="80" y="33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29" y="10"/>
                  <a:pt x="29" y="10"/>
                  <a:pt x="29" y="10"/>
                </a:cubicBezTo>
                <a:cubicBezTo>
                  <a:pt x="32" y="14"/>
                  <a:pt x="32" y="14"/>
                  <a:pt x="3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1"/>
                  <a:pt x="25" y="23"/>
                  <a:pt x="25" y="24"/>
                </a:cubicBezTo>
                <a:cubicBezTo>
                  <a:pt x="26" y="24"/>
                  <a:pt x="28" y="24"/>
                  <a:pt x="29" y="24"/>
                </a:cubicBezTo>
                <a:cubicBezTo>
                  <a:pt x="35" y="17"/>
                  <a:pt x="35" y="17"/>
                  <a:pt x="35" y="17"/>
                </a:cubicBezTo>
                <a:cubicBezTo>
                  <a:pt x="41" y="22"/>
                  <a:pt x="41" y="22"/>
                  <a:pt x="41" y="22"/>
                </a:cubicBezTo>
                <a:cubicBezTo>
                  <a:pt x="37" y="26"/>
                  <a:pt x="37" y="26"/>
                  <a:pt x="37" y="26"/>
                </a:cubicBezTo>
                <a:cubicBezTo>
                  <a:pt x="36" y="27"/>
                  <a:pt x="36" y="28"/>
                  <a:pt x="37" y="29"/>
                </a:cubicBezTo>
                <a:cubicBezTo>
                  <a:pt x="38" y="30"/>
                  <a:pt x="40" y="30"/>
                  <a:pt x="41" y="29"/>
                </a:cubicBezTo>
                <a:cubicBezTo>
                  <a:pt x="44" y="26"/>
                  <a:pt x="44" y="26"/>
                  <a:pt x="44" y="26"/>
                </a:cubicBezTo>
                <a:cubicBezTo>
                  <a:pt x="47" y="29"/>
                  <a:pt x="47" y="29"/>
                  <a:pt x="47" y="29"/>
                </a:cubicBezTo>
                <a:cubicBezTo>
                  <a:pt x="29" y="47"/>
                  <a:pt x="29" y="47"/>
                  <a:pt x="29" y="47"/>
                </a:cubicBezTo>
                <a:cubicBezTo>
                  <a:pt x="10" y="29"/>
                  <a:pt x="10" y="29"/>
                  <a:pt x="10" y="29"/>
                </a:cubicBezTo>
                <a:close/>
                <a:moveTo>
                  <a:pt x="67" y="19"/>
                </a:moveTo>
                <a:cubicBezTo>
                  <a:pt x="67" y="19"/>
                  <a:pt x="67" y="19"/>
                  <a:pt x="67" y="19"/>
                </a:cubicBezTo>
                <a:cubicBezTo>
                  <a:pt x="70" y="22"/>
                  <a:pt x="70" y="22"/>
                  <a:pt x="70" y="22"/>
                </a:cubicBezTo>
                <a:cubicBezTo>
                  <a:pt x="12" y="80"/>
                  <a:pt x="12" y="80"/>
                  <a:pt x="12" y="80"/>
                </a:cubicBezTo>
                <a:cubicBezTo>
                  <a:pt x="9" y="78"/>
                  <a:pt x="9" y="78"/>
                  <a:pt x="9" y="78"/>
                </a:cubicBezTo>
                <a:cubicBezTo>
                  <a:pt x="67" y="19"/>
                  <a:pt x="67" y="19"/>
                  <a:pt x="67" y="19"/>
                </a:cubicBezTo>
                <a:close/>
                <a:moveTo>
                  <a:pt x="8" y="98"/>
                </a:moveTo>
                <a:cubicBezTo>
                  <a:pt x="8" y="98"/>
                  <a:pt x="8" y="98"/>
                  <a:pt x="8" y="98"/>
                </a:cubicBezTo>
                <a:cubicBezTo>
                  <a:pt x="8" y="84"/>
                  <a:pt x="8" y="84"/>
                  <a:pt x="8" y="84"/>
                </a:cubicBezTo>
                <a:cubicBezTo>
                  <a:pt x="22" y="98"/>
                  <a:pt x="22" y="98"/>
                  <a:pt x="22" y="98"/>
                </a:cubicBezTo>
                <a:cubicBezTo>
                  <a:pt x="8" y="98"/>
                  <a:pt x="8" y="98"/>
                  <a:pt x="8" y="98"/>
                </a:cubicBezTo>
                <a:close/>
                <a:moveTo>
                  <a:pt x="28" y="97"/>
                </a:moveTo>
                <a:cubicBezTo>
                  <a:pt x="28" y="97"/>
                  <a:pt x="28" y="97"/>
                  <a:pt x="28" y="97"/>
                </a:cubicBezTo>
                <a:cubicBezTo>
                  <a:pt x="25" y="94"/>
                  <a:pt x="25" y="94"/>
                  <a:pt x="25" y="94"/>
                </a:cubicBezTo>
                <a:cubicBezTo>
                  <a:pt x="45" y="75"/>
                  <a:pt x="64" y="55"/>
                  <a:pt x="84" y="36"/>
                </a:cubicBezTo>
                <a:cubicBezTo>
                  <a:pt x="86" y="39"/>
                  <a:pt x="86" y="39"/>
                  <a:pt x="86" y="39"/>
                </a:cubicBezTo>
                <a:cubicBezTo>
                  <a:pt x="28" y="97"/>
                  <a:pt x="28" y="97"/>
                  <a:pt x="28" y="97"/>
                </a:cubicBezTo>
                <a:close/>
                <a:moveTo>
                  <a:pt x="77" y="96"/>
                </a:moveTo>
                <a:cubicBezTo>
                  <a:pt x="77" y="96"/>
                  <a:pt x="77" y="96"/>
                  <a:pt x="77" y="96"/>
                </a:cubicBezTo>
                <a:cubicBezTo>
                  <a:pt x="59" y="77"/>
                  <a:pt x="59" y="77"/>
                  <a:pt x="59" y="77"/>
                </a:cubicBezTo>
                <a:cubicBezTo>
                  <a:pt x="77" y="59"/>
                  <a:pt x="77" y="59"/>
                  <a:pt x="77" y="59"/>
                </a:cubicBezTo>
                <a:cubicBezTo>
                  <a:pt x="81" y="62"/>
                  <a:pt x="81" y="62"/>
                  <a:pt x="81" y="62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7"/>
                  <a:pt x="77" y="68"/>
                  <a:pt x="77" y="69"/>
                </a:cubicBezTo>
                <a:cubicBezTo>
                  <a:pt x="78" y="70"/>
                  <a:pt x="80" y="70"/>
                  <a:pt x="81" y="69"/>
                </a:cubicBezTo>
                <a:cubicBezTo>
                  <a:pt x="84" y="66"/>
                  <a:pt x="84" y="66"/>
                  <a:pt x="84" y="66"/>
                </a:cubicBezTo>
                <a:cubicBezTo>
                  <a:pt x="89" y="71"/>
                  <a:pt x="89" y="71"/>
                  <a:pt x="89" y="71"/>
                </a:cubicBezTo>
                <a:cubicBezTo>
                  <a:pt x="83" y="78"/>
                  <a:pt x="83" y="78"/>
                  <a:pt x="83" y="78"/>
                </a:cubicBezTo>
                <a:cubicBezTo>
                  <a:pt x="82" y="78"/>
                  <a:pt x="82" y="80"/>
                  <a:pt x="83" y="81"/>
                </a:cubicBezTo>
                <a:cubicBezTo>
                  <a:pt x="84" y="82"/>
                  <a:pt x="85" y="82"/>
                  <a:pt x="86" y="81"/>
                </a:cubicBezTo>
                <a:cubicBezTo>
                  <a:pt x="93" y="74"/>
                  <a:pt x="93" y="74"/>
                  <a:pt x="93" y="74"/>
                </a:cubicBezTo>
                <a:cubicBezTo>
                  <a:pt x="96" y="77"/>
                  <a:pt x="96" y="77"/>
                  <a:pt x="96" y="77"/>
                </a:cubicBezTo>
                <a:cubicBezTo>
                  <a:pt x="77" y="96"/>
                  <a:pt x="77" y="96"/>
                  <a:pt x="77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98" name="五边形 97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1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267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25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2" grpId="0" animBg="1"/>
      <p:bldP spid="113" grpId="0" animBg="1"/>
      <p:bldP spid="114" grpId="0" animBg="1"/>
      <p:bldP spid="1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右箭头 16"/>
          <p:cNvSpPr/>
          <p:nvPr/>
        </p:nvSpPr>
        <p:spPr>
          <a:xfrm>
            <a:off x="3206" y="3932382"/>
            <a:ext cx="9614189" cy="393647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圆角右箭头 17"/>
          <p:cNvSpPr/>
          <p:nvPr/>
        </p:nvSpPr>
        <p:spPr>
          <a:xfrm rot="5400000" flipH="1">
            <a:off x="3861104" y="-636619"/>
            <a:ext cx="711105" cy="8426899"/>
          </a:xfrm>
          <a:prstGeom prst="bentArrow">
            <a:avLst/>
          </a:prstGeom>
          <a:solidFill>
            <a:schemeClr val="accent2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圆角右箭头 18"/>
          <p:cNvSpPr/>
          <p:nvPr/>
        </p:nvSpPr>
        <p:spPr>
          <a:xfrm rot="16200000" flipH="1" flipV="1">
            <a:off x="3383331" y="945903"/>
            <a:ext cx="709516" cy="7469767"/>
          </a:xfrm>
          <a:prstGeom prst="bentArrow">
            <a:avLst/>
          </a:prstGeom>
          <a:solidFill>
            <a:schemeClr val="accent2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圆角右箭头 19"/>
          <p:cNvSpPr/>
          <p:nvPr/>
        </p:nvSpPr>
        <p:spPr>
          <a:xfrm rot="5400000" flipH="1">
            <a:off x="2526196" y="696700"/>
            <a:ext cx="711105" cy="5760261"/>
          </a:xfrm>
          <a:prstGeom prst="bentArrow">
            <a:avLst/>
          </a:prstGeom>
          <a:solidFill>
            <a:schemeClr val="accent3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圆角右箭头 22"/>
          <p:cNvSpPr/>
          <p:nvPr/>
        </p:nvSpPr>
        <p:spPr>
          <a:xfrm rot="5400000" flipH="1">
            <a:off x="1130177" y="2073669"/>
            <a:ext cx="711105" cy="3006320"/>
          </a:xfrm>
          <a:prstGeom prst="bentArrow">
            <a:avLst/>
          </a:prstGeom>
          <a:solidFill>
            <a:schemeClr val="accent4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6" name="圆角右箭头 35"/>
          <p:cNvSpPr/>
          <p:nvPr/>
        </p:nvSpPr>
        <p:spPr>
          <a:xfrm rot="16200000" flipH="1" flipV="1">
            <a:off x="2058741" y="2268905"/>
            <a:ext cx="709516" cy="4823762"/>
          </a:xfrm>
          <a:prstGeom prst="bentArrow">
            <a:avLst/>
          </a:prstGeom>
          <a:solidFill>
            <a:schemeClr val="accent3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335924" y="3426045"/>
            <a:ext cx="2605351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某集团有限公司</a:t>
            </a:r>
          </a:p>
        </p:txBody>
      </p:sp>
      <p:sp>
        <p:nvSpPr>
          <p:cNvPr id="40" name="矩形 39"/>
          <p:cNvSpPr/>
          <p:nvPr/>
        </p:nvSpPr>
        <p:spPr>
          <a:xfrm>
            <a:off x="9721386" y="3859435"/>
            <a:ext cx="221988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请输入您的内容，或通过右键选择只保留文本来粘贴您的内容。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31172" y="4970889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2001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42" name="矩形 41"/>
          <p:cNvSpPr/>
          <p:nvPr/>
        </p:nvSpPr>
        <p:spPr>
          <a:xfrm>
            <a:off x="924183" y="5297123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15082" y="2105813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2003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44" name="矩形 43"/>
          <p:cNvSpPr/>
          <p:nvPr/>
        </p:nvSpPr>
        <p:spPr>
          <a:xfrm>
            <a:off x="2208093" y="2432049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379113" y="4943669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2007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46" name="矩形 45"/>
          <p:cNvSpPr/>
          <p:nvPr/>
        </p:nvSpPr>
        <p:spPr>
          <a:xfrm>
            <a:off x="3372125" y="5269904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554688" y="2121927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2010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48" name="矩形 47"/>
          <p:cNvSpPr/>
          <p:nvPr/>
        </p:nvSpPr>
        <p:spPr>
          <a:xfrm>
            <a:off x="4547699" y="2448163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971052" y="4943669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2013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50" name="矩形 49"/>
          <p:cNvSpPr/>
          <p:nvPr/>
        </p:nvSpPr>
        <p:spPr>
          <a:xfrm>
            <a:off x="5964062" y="5269904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219204" y="2105813"/>
            <a:ext cx="1302675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2018</a:t>
            </a:r>
            <a:r>
              <a:rPr kumimoji="0" lang="zh-CN" altLang="en-US" sz="19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年</a:t>
            </a:r>
          </a:p>
        </p:txBody>
      </p:sp>
      <p:sp>
        <p:nvSpPr>
          <p:cNvPr id="52" name="矩形 51"/>
          <p:cNvSpPr/>
          <p:nvPr/>
        </p:nvSpPr>
        <p:spPr>
          <a:xfrm>
            <a:off x="7212216" y="2432049"/>
            <a:ext cx="221988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可通过右键选择只保留文本来粘贴您的内容。</a:t>
            </a: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3" name="圆角右箭头 52"/>
          <p:cNvSpPr/>
          <p:nvPr/>
        </p:nvSpPr>
        <p:spPr>
          <a:xfrm rot="16200000" flipH="1" flipV="1">
            <a:off x="727803" y="3656988"/>
            <a:ext cx="709516" cy="2161883"/>
          </a:xfrm>
          <a:prstGeom prst="bentArrow">
            <a:avLst/>
          </a:prstGeom>
          <a:solidFill>
            <a:schemeClr val="accent4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8" tIns="45714" rIns="91428" bIns="4571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880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5" name="五边形 24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656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5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85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5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95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3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5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5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400"/>
                            </p:stCondLst>
                            <p:childTnLst>
                              <p:par>
                                <p:cTn id="8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65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150"/>
                            </p:stCondLst>
                            <p:childTnLst>
                              <p:par>
                                <p:cTn id="9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 animBg="1"/>
      <p:bldP spid="36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流程图: 联系 5"/>
          <p:cNvSpPr/>
          <p:nvPr/>
        </p:nvSpPr>
        <p:spPr>
          <a:xfrm>
            <a:off x="6804455" y="2781136"/>
            <a:ext cx="960107" cy="960107"/>
          </a:xfrm>
          <a:prstGeom prst="flowChartConnector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045538" y="3668158"/>
            <a:ext cx="249627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32627" y="2781136"/>
            <a:ext cx="8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2"/>
                </a:solidFill>
                <a:latin typeface="Rockwell Extra Bold" panose="02060903040505020403" pitchFamily="18" charset="0"/>
              </a:rPr>
              <a:t>2</a:t>
            </a:r>
            <a:endParaRPr lang="zh-CN" altLang="en-US" sz="6000" dirty="0">
              <a:solidFill>
                <a:schemeClr val="accent2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3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327958" y="4062681"/>
            <a:ext cx="663569" cy="25024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86683" tIns="43341" rIns="86683" bIns="433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7327958" y="2272878"/>
            <a:ext cx="663569" cy="24752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86683" tIns="43341" rIns="86683" bIns="433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8"/>
          <p:cNvSpPr>
            <a:spLocks/>
          </p:cNvSpPr>
          <p:nvPr/>
        </p:nvSpPr>
        <p:spPr bwMode="auto">
          <a:xfrm>
            <a:off x="4200477" y="1606464"/>
            <a:ext cx="3791049" cy="666417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4200477" y="3175939"/>
            <a:ext cx="655412" cy="22576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86683" tIns="43341" rIns="86683" bIns="433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Freeform 10"/>
          <p:cNvSpPr>
            <a:spLocks/>
          </p:cNvSpPr>
          <p:nvPr/>
        </p:nvSpPr>
        <p:spPr bwMode="auto">
          <a:xfrm>
            <a:off x="4200477" y="3396266"/>
            <a:ext cx="3791049" cy="666417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4200477" y="4965742"/>
            <a:ext cx="655412" cy="233925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86683" tIns="43341" rIns="86683" bIns="433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12"/>
          <p:cNvSpPr>
            <a:spLocks/>
          </p:cNvSpPr>
          <p:nvPr/>
        </p:nvSpPr>
        <p:spPr bwMode="auto">
          <a:xfrm>
            <a:off x="4200477" y="5194225"/>
            <a:ext cx="3410313" cy="65825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Freeform 13"/>
          <p:cNvSpPr>
            <a:spLocks/>
          </p:cNvSpPr>
          <p:nvPr/>
        </p:nvSpPr>
        <p:spPr bwMode="auto">
          <a:xfrm>
            <a:off x="4200477" y="2509525"/>
            <a:ext cx="3791049" cy="666417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Freeform 14"/>
          <p:cNvSpPr>
            <a:spLocks/>
          </p:cNvSpPr>
          <p:nvPr/>
        </p:nvSpPr>
        <p:spPr bwMode="auto">
          <a:xfrm>
            <a:off x="4200477" y="4302047"/>
            <a:ext cx="3791049" cy="663695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01" tIns="45700" rIns="91401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67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4967389" y="5313908"/>
            <a:ext cx="723400" cy="418891"/>
            <a:chOff x="5238881" y="5604205"/>
            <a:chExt cx="763063" cy="441774"/>
          </a:xfrm>
        </p:grpSpPr>
        <p:sp>
          <p:nvSpPr>
            <p:cNvPr id="87" name="Freeform 79"/>
            <p:cNvSpPr>
              <a:spLocks/>
            </p:cNvSpPr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" name="组合 4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00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1" name="Freeform 193"/>
              <p:cNvSpPr>
                <a:spLocks/>
              </p:cNvSpPr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2" name="Freeform 194"/>
              <p:cNvSpPr>
                <a:spLocks/>
              </p:cNvSpPr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3" name="Freeform 195"/>
              <p:cNvSpPr>
                <a:spLocks/>
              </p:cNvSpPr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4" name="Freeform 196"/>
              <p:cNvSpPr>
                <a:spLocks/>
              </p:cNvSpPr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5" name="Freeform 197"/>
              <p:cNvSpPr>
                <a:spLocks/>
              </p:cNvSpPr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6" name="Freeform 198"/>
              <p:cNvSpPr>
                <a:spLocks/>
              </p:cNvSpPr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" name="组合 25"/>
          <p:cNvGrpSpPr/>
          <p:nvPr/>
        </p:nvGrpSpPr>
        <p:grpSpPr>
          <a:xfrm>
            <a:off x="6484895" y="4424448"/>
            <a:ext cx="707083" cy="418891"/>
            <a:chOff x="6839593" y="4666153"/>
            <a:chExt cx="745852" cy="441774"/>
          </a:xfrm>
        </p:grpSpPr>
        <p:sp>
          <p:nvSpPr>
            <p:cNvPr id="89" name="Freeform 81"/>
            <p:cNvSpPr>
              <a:spLocks/>
            </p:cNvSpPr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" name="组合 12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207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8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09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0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3" name="组合 23"/>
          <p:cNvGrpSpPr/>
          <p:nvPr/>
        </p:nvGrpSpPr>
        <p:grpSpPr>
          <a:xfrm>
            <a:off x="6484895" y="2631928"/>
            <a:ext cx="707083" cy="421611"/>
            <a:chOff x="6839593" y="2775708"/>
            <a:chExt cx="745852" cy="444643"/>
          </a:xfrm>
        </p:grpSpPr>
        <p:sp>
          <p:nvSpPr>
            <p:cNvPr id="91" name="Freeform 83"/>
            <p:cNvSpPr>
              <a:spLocks/>
            </p:cNvSpPr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3" name="组合 2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211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Freeform 207"/>
              <p:cNvSpPr>
                <a:spLocks/>
              </p:cNvSpPr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4" name="组合 22"/>
          <p:cNvGrpSpPr/>
          <p:nvPr/>
        </p:nvGrpSpPr>
        <p:grpSpPr>
          <a:xfrm>
            <a:off x="4967389" y="1731585"/>
            <a:ext cx="723400" cy="416171"/>
            <a:chOff x="5238881" y="1826181"/>
            <a:chExt cx="763063" cy="438906"/>
          </a:xfrm>
        </p:grpSpPr>
        <p:sp>
          <p:nvSpPr>
            <p:cNvPr id="88" name="Freeform 80"/>
            <p:cNvSpPr>
              <a:spLocks/>
            </p:cNvSpPr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5" name="组合 1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6" name="组合 24"/>
          <p:cNvGrpSpPr/>
          <p:nvPr/>
        </p:nvGrpSpPr>
        <p:grpSpPr>
          <a:xfrm>
            <a:off x="4967389" y="3518668"/>
            <a:ext cx="723400" cy="421611"/>
            <a:chOff x="5238881" y="3710891"/>
            <a:chExt cx="763063" cy="444643"/>
          </a:xfrm>
        </p:grpSpPr>
        <p:sp>
          <p:nvSpPr>
            <p:cNvPr id="90" name="Freeform 82"/>
            <p:cNvSpPr>
              <a:spLocks/>
            </p:cNvSpPr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7" name="组合 3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</p:grpSpPr>
          <p:sp>
            <p:nvSpPr>
              <p:cNvPr id="10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Freeform 211"/>
              <p:cNvSpPr>
                <a:spLocks/>
              </p:cNvSpPr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Freeform 212"/>
              <p:cNvSpPr>
                <a:spLocks/>
              </p:cNvSpPr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121883" tIns="60941" rIns="121883" bIns="60941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64" name="Text Placeholder 7"/>
          <p:cNvSpPr txBox="1">
            <a:spLocks/>
          </p:cNvSpPr>
          <p:nvPr/>
        </p:nvSpPr>
        <p:spPr>
          <a:xfrm>
            <a:off x="1297689" y="1562406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1643934" y="1927317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1297689" y="3021999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1643934" y="3386909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 Placeholder 7"/>
          <p:cNvSpPr txBox="1">
            <a:spLocks/>
          </p:cNvSpPr>
          <p:nvPr/>
        </p:nvSpPr>
        <p:spPr>
          <a:xfrm>
            <a:off x="1297689" y="4741534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69" name="Text Placeholder 2"/>
          <p:cNvSpPr txBox="1">
            <a:spLocks/>
          </p:cNvSpPr>
          <p:nvPr/>
        </p:nvSpPr>
        <p:spPr>
          <a:xfrm>
            <a:off x="1643934" y="5106443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 Placeholder 7"/>
          <p:cNvSpPr txBox="1">
            <a:spLocks/>
          </p:cNvSpPr>
          <p:nvPr/>
        </p:nvSpPr>
        <p:spPr>
          <a:xfrm>
            <a:off x="8440517" y="1562406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71" name="Text Placeholder 2"/>
          <p:cNvSpPr txBox="1">
            <a:spLocks/>
          </p:cNvSpPr>
          <p:nvPr/>
        </p:nvSpPr>
        <p:spPr>
          <a:xfrm>
            <a:off x="8440517" y="1927317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 Placeholder 7"/>
          <p:cNvSpPr txBox="1">
            <a:spLocks/>
          </p:cNvSpPr>
          <p:nvPr/>
        </p:nvSpPr>
        <p:spPr>
          <a:xfrm>
            <a:off x="8440517" y="3021999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73" name="Text Placeholder 2"/>
          <p:cNvSpPr txBox="1">
            <a:spLocks/>
          </p:cNvSpPr>
          <p:nvPr/>
        </p:nvSpPr>
        <p:spPr>
          <a:xfrm>
            <a:off x="8440517" y="3386909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 Placeholder 7"/>
          <p:cNvSpPr txBox="1">
            <a:spLocks/>
          </p:cNvSpPr>
          <p:nvPr/>
        </p:nvSpPr>
        <p:spPr>
          <a:xfrm>
            <a:off x="8440517" y="4741534"/>
            <a:ext cx="2519332" cy="338359"/>
          </a:xfrm>
          <a:prstGeom prst="rect">
            <a:avLst/>
          </a:prstGeom>
        </p:spPr>
        <p:txBody>
          <a:bodyPr vert="horz" lIns="0" tIns="98461" rIns="0" bIns="98461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Lato Regular"/>
                <a:ea typeface="微软雅黑" panose="020B0503020204020204" pitchFamily="34" charset="-122"/>
              </a:rPr>
              <a:t>替换文字内容</a:t>
            </a:r>
          </a:p>
        </p:txBody>
      </p:sp>
      <p:sp>
        <p:nvSpPr>
          <p:cNvPr id="75" name="Text Placeholder 2"/>
          <p:cNvSpPr txBox="1">
            <a:spLocks/>
          </p:cNvSpPr>
          <p:nvPr/>
        </p:nvSpPr>
        <p:spPr>
          <a:xfrm>
            <a:off x="8440517" y="5106443"/>
            <a:ext cx="2173087" cy="5484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9012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kumimoji="0" lang="en-GB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59" name="五边形 58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164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6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4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8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2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4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7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7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Text"/>
          <p:cNvSpPr txBox="1"/>
          <p:nvPr/>
        </p:nvSpPr>
        <p:spPr>
          <a:xfrm>
            <a:off x="1604225" y="5305434"/>
            <a:ext cx="8983553" cy="245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kumimoji="0" lang="en-US" altLang="zh-CN" sz="66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kumimoji="0" lang="en-US" altLang="zh-CN" sz="666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kumimoji="0" lang="en-US" altLang="zh-CN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Line buttom"/>
          <p:cNvCxnSpPr/>
          <p:nvPr/>
        </p:nvCxnSpPr>
        <p:spPr>
          <a:xfrm>
            <a:off x="1596984" y="5150929"/>
            <a:ext cx="8998037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hart 18"/>
          <p:cNvGraphicFramePr/>
          <p:nvPr/>
        </p:nvGraphicFramePr>
        <p:xfrm>
          <a:off x="1596982" y="1821177"/>
          <a:ext cx="4735069" cy="3195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Group 29"/>
          <p:cNvGrpSpPr/>
          <p:nvPr/>
        </p:nvGrpSpPr>
        <p:grpSpPr>
          <a:xfrm>
            <a:off x="6625297" y="2036881"/>
            <a:ext cx="3881505" cy="684683"/>
            <a:chOff x="648100" y="3562350"/>
            <a:chExt cx="3771500" cy="914400"/>
          </a:xfrm>
        </p:grpSpPr>
        <p:sp>
          <p:nvSpPr>
            <p:cNvPr id="21" name="Rectangle 20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2"/>
          <p:cNvGrpSpPr/>
          <p:nvPr/>
        </p:nvGrpSpPr>
        <p:grpSpPr>
          <a:xfrm>
            <a:off x="6625297" y="2789402"/>
            <a:ext cx="3881505" cy="684683"/>
            <a:chOff x="648100" y="3562350"/>
            <a:chExt cx="3771500" cy="914400"/>
          </a:xfrm>
        </p:grpSpPr>
        <p:sp>
          <p:nvSpPr>
            <p:cNvPr id="24" name="Rectangle 2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6625297" y="3552511"/>
            <a:ext cx="3881505" cy="684683"/>
            <a:chOff x="648100" y="3562350"/>
            <a:chExt cx="3771500" cy="914400"/>
          </a:xfrm>
        </p:grpSpPr>
        <p:sp>
          <p:nvSpPr>
            <p:cNvPr id="27" name="Rectangle 26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102943" y="2065402"/>
            <a:ext cx="3018846" cy="467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A3A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A3A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kumimoji="0" lang="en-US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02943" y="2820015"/>
            <a:ext cx="3018846" cy="467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C5CD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DC5CD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kumimoji="0" lang="en-US" altLang="zh-CN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02943" y="3574627"/>
            <a:ext cx="3018846" cy="467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A3A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A3A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kumimoji="0" lang="en-US" altLang="zh-CN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35"/>
          <p:cNvGrpSpPr/>
          <p:nvPr/>
        </p:nvGrpSpPr>
        <p:grpSpPr>
          <a:xfrm>
            <a:off x="6625297" y="4302390"/>
            <a:ext cx="3881505" cy="684683"/>
            <a:chOff x="648100" y="3562350"/>
            <a:chExt cx="3771500" cy="914400"/>
          </a:xfrm>
        </p:grpSpPr>
        <p:sp>
          <p:nvSpPr>
            <p:cNvPr id="44" name="Rectangle 43"/>
            <p:cNvSpPr/>
            <p:nvPr/>
          </p:nvSpPr>
          <p:spPr>
            <a:xfrm>
              <a:off x="800500" y="3562350"/>
              <a:ext cx="3619100" cy="91440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48100" y="3562350"/>
              <a:ext cx="152400" cy="914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804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66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102943" y="4329241"/>
            <a:ext cx="3018846" cy="467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DC5CD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DC5CD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1218804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66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kumimoji="0" lang="en-US" altLang="zh-CN" sz="666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6" name="五边形 25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315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Graphic spid="19" grpId="0">
        <p:bldAsOne/>
      </p:bldGraphic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3"/>
          <p:cNvGrpSpPr/>
          <p:nvPr/>
        </p:nvGrpSpPr>
        <p:grpSpPr>
          <a:xfrm>
            <a:off x="3504062" y="1593044"/>
            <a:ext cx="5215600" cy="4168956"/>
            <a:chOff x="2627783" y="1194597"/>
            <a:chExt cx="3912228" cy="3127139"/>
          </a:xfrm>
        </p:grpSpPr>
        <p:sp>
          <p:nvSpPr>
            <p:cNvPr id="4" name="Rectangle 3"/>
            <p:cNvSpPr>
              <a:spLocks noChangeAspect="1"/>
            </p:cNvSpPr>
            <p:nvPr/>
          </p:nvSpPr>
          <p:spPr bwMode="auto">
            <a:xfrm>
              <a:off x="3005204" y="1194597"/>
              <a:ext cx="3118075" cy="3127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Freeform: Shape 5"/>
            <p:cNvSpPr>
              <a:spLocks/>
            </p:cNvSpPr>
            <p:nvPr/>
          </p:nvSpPr>
          <p:spPr bwMode="auto">
            <a:xfrm>
              <a:off x="3002182" y="2429709"/>
              <a:ext cx="812754" cy="658663"/>
            </a:xfrm>
            <a:custGeom>
              <a:avLst/>
              <a:gdLst/>
              <a:ahLst/>
              <a:cxnLst>
                <a:cxn ang="0">
                  <a:pos x="92" y="150"/>
                </a:cxn>
                <a:cxn ang="0">
                  <a:pos x="91" y="63"/>
                </a:cxn>
                <a:cxn ang="0">
                  <a:pos x="96" y="78"/>
                </a:cxn>
                <a:cxn ang="0">
                  <a:pos x="113" y="107"/>
                </a:cxn>
                <a:cxn ang="0">
                  <a:pos x="127" y="129"/>
                </a:cxn>
                <a:cxn ang="0">
                  <a:pos x="93" y="134"/>
                </a:cxn>
                <a:cxn ang="0">
                  <a:pos x="89" y="149"/>
                </a:cxn>
                <a:cxn ang="0">
                  <a:pos x="95" y="136"/>
                </a:cxn>
                <a:cxn ang="0">
                  <a:pos x="138" y="139"/>
                </a:cxn>
                <a:cxn ang="0">
                  <a:pos x="143" y="148"/>
                </a:cxn>
                <a:cxn ang="0">
                  <a:pos x="141" y="158"/>
                </a:cxn>
                <a:cxn ang="0">
                  <a:pos x="154" y="157"/>
                </a:cxn>
                <a:cxn ang="0">
                  <a:pos x="166" y="164"/>
                </a:cxn>
                <a:cxn ang="0">
                  <a:pos x="239" y="152"/>
                </a:cxn>
                <a:cxn ang="0">
                  <a:pos x="262" y="91"/>
                </a:cxn>
                <a:cxn ang="0">
                  <a:pos x="230" y="47"/>
                </a:cxn>
                <a:cxn ang="0">
                  <a:pos x="180" y="29"/>
                </a:cxn>
                <a:cxn ang="0">
                  <a:pos x="151" y="54"/>
                </a:cxn>
                <a:cxn ang="0">
                  <a:pos x="147" y="60"/>
                </a:cxn>
                <a:cxn ang="0">
                  <a:pos x="159" y="65"/>
                </a:cxn>
                <a:cxn ang="0">
                  <a:pos x="143" y="71"/>
                </a:cxn>
                <a:cxn ang="0">
                  <a:pos x="137" y="73"/>
                </a:cxn>
                <a:cxn ang="0">
                  <a:pos x="140" y="75"/>
                </a:cxn>
                <a:cxn ang="0">
                  <a:pos x="130" y="82"/>
                </a:cxn>
                <a:cxn ang="0">
                  <a:pos x="93" y="63"/>
                </a:cxn>
                <a:cxn ang="0">
                  <a:pos x="66" y="15"/>
                </a:cxn>
                <a:cxn ang="0">
                  <a:pos x="0" y="113"/>
                </a:cxn>
                <a:cxn ang="0">
                  <a:pos x="69" y="199"/>
                </a:cxn>
                <a:cxn ang="0">
                  <a:pos x="167" y="71"/>
                </a:cxn>
                <a:cxn ang="0">
                  <a:pos x="212" y="80"/>
                </a:cxn>
                <a:cxn ang="0">
                  <a:pos x="215" y="93"/>
                </a:cxn>
                <a:cxn ang="0">
                  <a:pos x="205" y="100"/>
                </a:cxn>
                <a:cxn ang="0">
                  <a:pos x="186" y="101"/>
                </a:cxn>
                <a:cxn ang="0">
                  <a:pos x="217" y="130"/>
                </a:cxn>
                <a:cxn ang="0">
                  <a:pos x="187" y="147"/>
                </a:cxn>
                <a:cxn ang="0">
                  <a:pos x="144" y="139"/>
                </a:cxn>
                <a:cxn ang="0">
                  <a:pos x="140" y="138"/>
                </a:cxn>
                <a:cxn ang="0">
                  <a:pos x="141" y="77"/>
                </a:cxn>
              </a:cxnLst>
              <a:rect l="0" t="0" r="r" b="b"/>
              <a:pathLst>
                <a:path w="265" h="215">
                  <a:moveTo>
                    <a:pt x="69" y="199"/>
                  </a:moveTo>
                  <a:cubicBezTo>
                    <a:pt x="73" y="191"/>
                    <a:pt x="91" y="152"/>
                    <a:pt x="92" y="150"/>
                  </a:cubicBezTo>
                  <a:cubicBezTo>
                    <a:pt x="60" y="140"/>
                    <a:pt x="29" y="107"/>
                    <a:pt x="29" y="107"/>
                  </a:cubicBezTo>
                  <a:cubicBezTo>
                    <a:pt x="45" y="89"/>
                    <a:pt x="80" y="69"/>
                    <a:pt x="91" y="63"/>
                  </a:cubicBezTo>
                  <a:cubicBezTo>
                    <a:pt x="92" y="66"/>
                    <a:pt x="93" y="70"/>
                    <a:pt x="95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103" y="87"/>
                    <a:pt x="119" y="86"/>
                    <a:pt x="128" y="85"/>
                  </a:cubicBezTo>
                  <a:cubicBezTo>
                    <a:pt x="120" y="92"/>
                    <a:pt x="113" y="100"/>
                    <a:pt x="113" y="107"/>
                  </a:cubicBezTo>
                  <a:cubicBezTo>
                    <a:pt x="113" y="107"/>
                    <a:pt x="113" y="107"/>
                    <a:pt x="113" y="107"/>
                  </a:cubicBezTo>
                  <a:cubicBezTo>
                    <a:pt x="113" y="115"/>
                    <a:pt x="119" y="122"/>
                    <a:pt x="127" y="129"/>
                  </a:cubicBezTo>
                  <a:cubicBezTo>
                    <a:pt x="119" y="129"/>
                    <a:pt x="100" y="129"/>
                    <a:pt x="93" y="134"/>
                  </a:cubicBezTo>
                  <a:cubicBezTo>
                    <a:pt x="93" y="134"/>
                    <a:pt x="93" y="134"/>
                    <a:pt x="93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1" y="142"/>
                    <a:pt x="89" y="149"/>
                    <a:pt x="89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2" y="142"/>
                    <a:pt x="95" y="136"/>
                  </a:cubicBezTo>
                  <a:cubicBezTo>
                    <a:pt x="100" y="131"/>
                    <a:pt x="117" y="131"/>
                    <a:pt x="130" y="132"/>
                  </a:cubicBezTo>
                  <a:cubicBezTo>
                    <a:pt x="132" y="134"/>
                    <a:pt x="135" y="136"/>
                    <a:pt x="138" y="139"/>
                  </a:cubicBezTo>
                  <a:cubicBezTo>
                    <a:pt x="130" y="140"/>
                    <a:pt x="126" y="149"/>
                    <a:pt x="124" y="154"/>
                  </a:cubicBezTo>
                  <a:cubicBezTo>
                    <a:pt x="130" y="143"/>
                    <a:pt x="139" y="144"/>
                    <a:pt x="143" y="148"/>
                  </a:cubicBezTo>
                  <a:cubicBezTo>
                    <a:pt x="137" y="151"/>
                    <a:pt x="135" y="163"/>
                    <a:pt x="136" y="166"/>
                  </a:cubicBezTo>
                  <a:cubicBezTo>
                    <a:pt x="136" y="161"/>
                    <a:pt x="138" y="159"/>
                    <a:pt x="141" y="158"/>
                  </a:cubicBezTo>
                  <a:cubicBezTo>
                    <a:pt x="141" y="158"/>
                    <a:pt x="139" y="163"/>
                    <a:pt x="141" y="165"/>
                  </a:cubicBezTo>
                  <a:cubicBezTo>
                    <a:pt x="141" y="159"/>
                    <a:pt x="149" y="156"/>
                    <a:pt x="154" y="157"/>
                  </a:cubicBezTo>
                  <a:cubicBezTo>
                    <a:pt x="146" y="159"/>
                    <a:pt x="145" y="172"/>
                    <a:pt x="148" y="176"/>
                  </a:cubicBezTo>
                  <a:cubicBezTo>
                    <a:pt x="148" y="160"/>
                    <a:pt x="163" y="162"/>
                    <a:pt x="166" y="164"/>
                  </a:cubicBezTo>
                  <a:cubicBezTo>
                    <a:pt x="169" y="165"/>
                    <a:pt x="171" y="169"/>
                    <a:pt x="194" y="173"/>
                  </a:cubicBezTo>
                  <a:cubicBezTo>
                    <a:pt x="218" y="177"/>
                    <a:pt x="236" y="158"/>
                    <a:pt x="239" y="152"/>
                  </a:cubicBezTo>
                  <a:cubicBezTo>
                    <a:pt x="243" y="147"/>
                    <a:pt x="246" y="140"/>
                    <a:pt x="248" y="131"/>
                  </a:cubicBezTo>
                  <a:cubicBezTo>
                    <a:pt x="256" y="130"/>
                    <a:pt x="265" y="108"/>
                    <a:pt x="262" y="91"/>
                  </a:cubicBezTo>
                  <a:cubicBezTo>
                    <a:pt x="259" y="73"/>
                    <a:pt x="246" y="64"/>
                    <a:pt x="240" y="60"/>
                  </a:cubicBezTo>
                  <a:cubicBezTo>
                    <a:pt x="240" y="58"/>
                    <a:pt x="238" y="51"/>
                    <a:pt x="230" y="47"/>
                  </a:cubicBezTo>
                  <a:cubicBezTo>
                    <a:pt x="224" y="36"/>
                    <a:pt x="203" y="36"/>
                    <a:pt x="196" y="44"/>
                  </a:cubicBezTo>
                  <a:cubicBezTo>
                    <a:pt x="190" y="42"/>
                    <a:pt x="181" y="37"/>
                    <a:pt x="180" y="29"/>
                  </a:cubicBezTo>
                  <a:cubicBezTo>
                    <a:pt x="178" y="30"/>
                    <a:pt x="176" y="37"/>
                    <a:pt x="182" y="43"/>
                  </a:cubicBezTo>
                  <a:cubicBezTo>
                    <a:pt x="171" y="39"/>
                    <a:pt x="157" y="47"/>
                    <a:pt x="151" y="54"/>
                  </a:cubicBezTo>
                  <a:cubicBezTo>
                    <a:pt x="145" y="53"/>
                    <a:pt x="142" y="50"/>
                    <a:pt x="141" y="44"/>
                  </a:cubicBezTo>
                  <a:cubicBezTo>
                    <a:pt x="138" y="52"/>
                    <a:pt x="144" y="57"/>
                    <a:pt x="147" y="60"/>
                  </a:cubicBezTo>
                  <a:cubicBezTo>
                    <a:pt x="144" y="61"/>
                    <a:pt x="143" y="60"/>
                    <a:pt x="142" y="59"/>
                  </a:cubicBezTo>
                  <a:cubicBezTo>
                    <a:pt x="144" y="63"/>
                    <a:pt x="150" y="65"/>
                    <a:pt x="159" y="65"/>
                  </a:cubicBezTo>
                  <a:cubicBezTo>
                    <a:pt x="149" y="71"/>
                    <a:pt x="136" y="65"/>
                    <a:pt x="134" y="61"/>
                  </a:cubicBezTo>
                  <a:cubicBezTo>
                    <a:pt x="135" y="65"/>
                    <a:pt x="139" y="69"/>
                    <a:pt x="143" y="71"/>
                  </a:cubicBezTo>
                  <a:cubicBezTo>
                    <a:pt x="127" y="71"/>
                    <a:pt x="130" y="61"/>
                    <a:pt x="132" y="55"/>
                  </a:cubicBezTo>
                  <a:cubicBezTo>
                    <a:pt x="128" y="59"/>
                    <a:pt x="126" y="70"/>
                    <a:pt x="137" y="73"/>
                  </a:cubicBezTo>
                  <a:cubicBezTo>
                    <a:pt x="138" y="74"/>
                    <a:pt x="140" y="74"/>
                    <a:pt x="142" y="75"/>
                  </a:cubicBezTo>
                  <a:cubicBezTo>
                    <a:pt x="141" y="75"/>
                    <a:pt x="141" y="75"/>
                    <a:pt x="140" y="75"/>
                  </a:cubicBezTo>
                  <a:cubicBezTo>
                    <a:pt x="137" y="77"/>
                    <a:pt x="134" y="80"/>
                    <a:pt x="130" y="83"/>
                  </a:cubicBezTo>
                  <a:cubicBezTo>
                    <a:pt x="130" y="82"/>
                    <a:pt x="130" y="82"/>
                    <a:pt x="130" y="82"/>
                  </a:cubicBezTo>
                  <a:cubicBezTo>
                    <a:pt x="125" y="83"/>
                    <a:pt x="105" y="86"/>
                    <a:pt x="97" y="77"/>
                  </a:cubicBezTo>
                  <a:cubicBezTo>
                    <a:pt x="95" y="69"/>
                    <a:pt x="94" y="65"/>
                    <a:pt x="93" y="63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76" y="18"/>
                    <a:pt x="66" y="15"/>
                  </a:cubicBezTo>
                  <a:cubicBezTo>
                    <a:pt x="55" y="12"/>
                    <a:pt x="21" y="0"/>
                    <a:pt x="21" y="0"/>
                  </a:cubicBezTo>
                  <a:cubicBezTo>
                    <a:pt x="21" y="0"/>
                    <a:pt x="0" y="50"/>
                    <a:pt x="0" y="113"/>
                  </a:cubicBezTo>
                  <a:cubicBezTo>
                    <a:pt x="0" y="175"/>
                    <a:pt x="21" y="215"/>
                    <a:pt x="21" y="215"/>
                  </a:cubicBezTo>
                  <a:cubicBezTo>
                    <a:pt x="21" y="215"/>
                    <a:pt x="64" y="206"/>
                    <a:pt x="69" y="199"/>
                  </a:cubicBezTo>
                  <a:close/>
                  <a:moveTo>
                    <a:pt x="145" y="75"/>
                  </a:moveTo>
                  <a:cubicBezTo>
                    <a:pt x="153" y="75"/>
                    <a:pt x="160" y="72"/>
                    <a:pt x="167" y="71"/>
                  </a:cubicBezTo>
                  <a:cubicBezTo>
                    <a:pt x="175" y="69"/>
                    <a:pt x="186" y="64"/>
                    <a:pt x="188" y="60"/>
                  </a:cubicBezTo>
                  <a:cubicBezTo>
                    <a:pt x="189" y="63"/>
                    <a:pt x="200" y="73"/>
                    <a:pt x="212" y="80"/>
                  </a:cubicBezTo>
                  <a:cubicBezTo>
                    <a:pt x="203" y="77"/>
                    <a:pt x="194" y="73"/>
                    <a:pt x="189" y="66"/>
                  </a:cubicBezTo>
                  <a:cubicBezTo>
                    <a:pt x="193" y="77"/>
                    <a:pt x="204" y="85"/>
                    <a:pt x="215" y="93"/>
                  </a:cubicBezTo>
                  <a:cubicBezTo>
                    <a:pt x="206" y="88"/>
                    <a:pt x="193" y="87"/>
                    <a:pt x="185" y="86"/>
                  </a:cubicBezTo>
                  <a:cubicBezTo>
                    <a:pt x="191" y="93"/>
                    <a:pt x="199" y="98"/>
                    <a:pt x="205" y="100"/>
                  </a:cubicBezTo>
                  <a:cubicBezTo>
                    <a:pt x="210" y="102"/>
                    <a:pt x="218" y="108"/>
                    <a:pt x="226" y="117"/>
                  </a:cubicBezTo>
                  <a:cubicBezTo>
                    <a:pt x="212" y="110"/>
                    <a:pt x="204" y="120"/>
                    <a:pt x="186" y="101"/>
                  </a:cubicBezTo>
                  <a:cubicBezTo>
                    <a:pt x="191" y="116"/>
                    <a:pt x="213" y="130"/>
                    <a:pt x="227" y="130"/>
                  </a:cubicBezTo>
                  <a:cubicBezTo>
                    <a:pt x="227" y="130"/>
                    <a:pt x="223" y="130"/>
                    <a:pt x="217" y="130"/>
                  </a:cubicBezTo>
                  <a:cubicBezTo>
                    <a:pt x="211" y="131"/>
                    <a:pt x="206" y="140"/>
                    <a:pt x="204" y="144"/>
                  </a:cubicBezTo>
                  <a:cubicBezTo>
                    <a:pt x="202" y="149"/>
                    <a:pt x="194" y="154"/>
                    <a:pt x="187" y="147"/>
                  </a:cubicBezTo>
                  <a:cubicBezTo>
                    <a:pt x="181" y="141"/>
                    <a:pt x="168" y="140"/>
                    <a:pt x="161" y="147"/>
                  </a:cubicBezTo>
                  <a:cubicBezTo>
                    <a:pt x="161" y="147"/>
                    <a:pt x="156" y="143"/>
                    <a:pt x="144" y="139"/>
                  </a:cubicBezTo>
                  <a:cubicBezTo>
                    <a:pt x="143" y="139"/>
                    <a:pt x="143" y="139"/>
                    <a:pt x="142" y="139"/>
                  </a:cubicBezTo>
                  <a:cubicBezTo>
                    <a:pt x="141" y="138"/>
                    <a:pt x="141" y="138"/>
                    <a:pt x="140" y="138"/>
                  </a:cubicBezTo>
                  <a:cubicBezTo>
                    <a:pt x="128" y="128"/>
                    <a:pt x="114" y="117"/>
                    <a:pt x="115" y="107"/>
                  </a:cubicBezTo>
                  <a:cubicBezTo>
                    <a:pt x="115" y="97"/>
                    <a:pt x="131" y="84"/>
                    <a:pt x="141" y="77"/>
                  </a:cubicBezTo>
                  <a:cubicBezTo>
                    <a:pt x="143" y="76"/>
                    <a:pt x="144" y="76"/>
                    <a:pt x="145" y="75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Freeform: Shape 6"/>
            <p:cNvSpPr>
              <a:spLocks/>
            </p:cNvSpPr>
            <p:nvPr/>
          </p:nvSpPr>
          <p:spPr bwMode="auto">
            <a:xfrm>
              <a:off x="5053706" y="3279356"/>
              <a:ext cx="873181" cy="845990"/>
            </a:xfrm>
            <a:custGeom>
              <a:avLst/>
              <a:gdLst/>
              <a:ahLst/>
              <a:cxnLst>
                <a:cxn ang="0">
                  <a:pos x="235" y="65"/>
                </a:cxn>
                <a:cxn ang="0">
                  <a:pos x="187" y="77"/>
                </a:cxn>
                <a:cxn ang="0">
                  <a:pos x="159" y="66"/>
                </a:cxn>
                <a:cxn ang="0">
                  <a:pos x="103" y="23"/>
                </a:cxn>
                <a:cxn ang="0">
                  <a:pos x="42" y="4"/>
                </a:cxn>
                <a:cxn ang="0">
                  <a:pos x="12" y="27"/>
                </a:cxn>
                <a:cxn ang="0">
                  <a:pos x="8" y="69"/>
                </a:cxn>
                <a:cxn ang="0">
                  <a:pos x="50" y="136"/>
                </a:cxn>
                <a:cxn ang="0">
                  <a:pos x="66" y="155"/>
                </a:cxn>
                <a:cxn ang="0">
                  <a:pos x="86" y="190"/>
                </a:cxn>
                <a:cxn ang="0">
                  <a:pos x="81" y="203"/>
                </a:cxn>
                <a:cxn ang="0">
                  <a:pos x="80" y="235"/>
                </a:cxn>
                <a:cxn ang="0">
                  <a:pos x="105" y="276"/>
                </a:cxn>
                <a:cxn ang="0">
                  <a:pos x="216" y="199"/>
                </a:cxn>
                <a:cxn ang="0">
                  <a:pos x="285" y="96"/>
                </a:cxn>
                <a:cxn ang="0">
                  <a:pos x="235" y="65"/>
                </a:cxn>
                <a:cxn ang="0">
                  <a:pos x="35" y="68"/>
                </a:cxn>
                <a:cxn ang="0">
                  <a:pos x="36" y="46"/>
                </a:cxn>
                <a:cxn ang="0">
                  <a:pos x="83" y="44"/>
                </a:cxn>
                <a:cxn ang="0">
                  <a:pos x="108" y="53"/>
                </a:cxn>
                <a:cxn ang="0">
                  <a:pos x="109" y="55"/>
                </a:cxn>
                <a:cxn ang="0">
                  <a:pos x="118" y="69"/>
                </a:cxn>
                <a:cxn ang="0">
                  <a:pos x="126" y="95"/>
                </a:cxn>
                <a:cxn ang="0">
                  <a:pos x="120" y="116"/>
                </a:cxn>
                <a:cxn ang="0">
                  <a:pos x="98" y="124"/>
                </a:cxn>
                <a:cxn ang="0">
                  <a:pos x="81" y="121"/>
                </a:cxn>
                <a:cxn ang="0">
                  <a:pos x="64" y="112"/>
                </a:cxn>
                <a:cxn ang="0">
                  <a:pos x="42" y="93"/>
                </a:cxn>
                <a:cxn ang="0">
                  <a:pos x="35" y="68"/>
                </a:cxn>
                <a:cxn ang="0">
                  <a:pos x="132" y="192"/>
                </a:cxn>
                <a:cxn ang="0">
                  <a:pos x="121" y="189"/>
                </a:cxn>
                <a:cxn ang="0">
                  <a:pos x="151" y="185"/>
                </a:cxn>
                <a:cxn ang="0">
                  <a:pos x="126" y="187"/>
                </a:cxn>
                <a:cxn ang="0">
                  <a:pos x="149" y="178"/>
                </a:cxn>
                <a:cxn ang="0">
                  <a:pos x="126" y="175"/>
                </a:cxn>
                <a:cxn ang="0">
                  <a:pos x="139" y="175"/>
                </a:cxn>
                <a:cxn ang="0">
                  <a:pos x="109" y="156"/>
                </a:cxn>
                <a:cxn ang="0">
                  <a:pos x="129" y="163"/>
                </a:cxn>
                <a:cxn ang="0">
                  <a:pos x="103" y="143"/>
                </a:cxn>
                <a:cxn ang="0">
                  <a:pos x="87" y="125"/>
                </a:cxn>
                <a:cxn ang="0">
                  <a:pos x="98" y="126"/>
                </a:cxn>
                <a:cxn ang="0">
                  <a:pos x="121" y="118"/>
                </a:cxn>
                <a:cxn ang="0">
                  <a:pos x="121" y="118"/>
                </a:cxn>
                <a:cxn ang="0">
                  <a:pos x="128" y="95"/>
                </a:cxn>
                <a:cxn ang="0">
                  <a:pos x="126" y="85"/>
                </a:cxn>
                <a:cxn ang="0">
                  <a:pos x="142" y="100"/>
                </a:cxn>
                <a:cxn ang="0">
                  <a:pos x="172" y="117"/>
                </a:cxn>
                <a:cxn ang="0">
                  <a:pos x="181" y="130"/>
                </a:cxn>
                <a:cxn ang="0">
                  <a:pos x="177" y="119"/>
                </a:cxn>
                <a:cxn ang="0">
                  <a:pos x="187" y="135"/>
                </a:cxn>
                <a:cxn ang="0">
                  <a:pos x="180" y="118"/>
                </a:cxn>
                <a:cxn ang="0">
                  <a:pos x="192" y="141"/>
                </a:cxn>
                <a:cxn ang="0">
                  <a:pos x="185" y="120"/>
                </a:cxn>
                <a:cxn ang="0">
                  <a:pos x="194" y="149"/>
                </a:cxn>
                <a:cxn ang="0">
                  <a:pos x="197" y="122"/>
                </a:cxn>
                <a:cxn ang="0">
                  <a:pos x="201" y="125"/>
                </a:cxn>
                <a:cxn ang="0">
                  <a:pos x="201" y="126"/>
                </a:cxn>
                <a:cxn ang="0">
                  <a:pos x="132" y="192"/>
                </a:cxn>
                <a:cxn ang="0">
                  <a:pos x="201" y="120"/>
                </a:cxn>
                <a:cxn ang="0">
                  <a:pos x="191" y="104"/>
                </a:cxn>
                <a:cxn ang="0">
                  <a:pos x="201" y="120"/>
                </a:cxn>
              </a:cxnLst>
              <a:rect l="0" t="0" r="r" b="b"/>
              <a:pathLst>
                <a:path w="285" h="276">
                  <a:moveTo>
                    <a:pt x="235" y="65"/>
                  </a:moveTo>
                  <a:cubicBezTo>
                    <a:pt x="226" y="62"/>
                    <a:pt x="199" y="72"/>
                    <a:pt x="187" y="77"/>
                  </a:cubicBezTo>
                  <a:cubicBezTo>
                    <a:pt x="181" y="75"/>
                    <a:pt x="170" y="73"/>
                    <a:pt x="159" y="66"/>
                  </a:cubicBezTo>
                  <a:cubicBezTo>
                    <a:pt x="143" y="56"/>
                    <a:pt x="135" y="45"/>
                    <a:pt x="103" y="23"/>
                  </a:cubicBezTo>
                  <a:cubicBezTo>
                    <a:pt x="71" y="0"/>
                    <a:pt x="55" y="1"/>
                    <a:pt x="42" y="4"/>
                  </a:cubicBezTo>
                  <a:cubicBezTo>
                    <a:pt x="29" y="7"/>
                    <a:pt x="14" y="21"/>
                    <a:pt x="12" y="27"/>
                  </a:cubicBezTo>
                  <a:cubicBezTo>
                    <a:pt x="8" y="32"/>
                    <a:pt x="0" y="47"/>
                    <a:pt x="8" y="69"/>
                  </a:cubicBezTo>
                  <a:cubicBezTo>
                    <a:pt x="16" y="91"/>
                    <a:pt x="41" y="126"/>
                    <a:pt x="50" y="136"/>
                  </a:cubicBezTo>
                  <a:cubicBezTo>
                    <a:pt x="59" y="147"/>
                    <a:pt x="66" y="155"/>
                    <a:pt x="66" y="155"/>
                  </a:cubicBezTo>
                  <a:cubicBezTo>
                    <a:pt x="66" y="155"/>
                    <a:pt x="82" y="182"/>
                    <a:pt x="86" y="190"/>
                  </a:cubicBezTo>
                  <a:cubicBezTo>
                    <a:pt x="84" y="196"/>
                    <a:pt x="82" y="200"/>
                    <a:pt x="81" y="203"/>
                  </a:cubicBezTo>
                  <a:cubicBezTo>
                    <a:pt x="78" y="212"/>
                    <a:pt x="74" y="226"/>
                    <a:pt x="80" y="235"/>
                  </a:cubicBezTo>
                  <a:cubicBezTo>
                    <a:pt x="85" y="243"/>
                    <a:pt x="105" y="276"/>
                    <a:pt x="105" y="276"/>
                  </a:cubicBezTo>
                  <a:cubicBezTo>
                    <a:pt x="105" y="276"/>
                    <a:pt x="173" y="242"/>
                    <a:pt x="216" y="199"/>
                  </a:cubicBezTo>
                  <a:cubicBezTo>
                    <a:pt x="259" y="156"/>
                    <a:pt x="285" y="96"/>
                    <a:pt x="285" y="96"/>
                  </a:cubicBezTo>
                  <a:cubicBezTo>
                    <a:pt x="285" y="96"/>
                    <a:pt x="251" y="71"/>
                    <a:pt x="235" y="65"/>
                  </a:cubicBezTo>
                  <a:close/>
                  <a:moveTo>
                    <a:pt x="35" y="68"/>
                  </a:moveTo>
                  <a:cubicBezTo>
                    <a:pt x="36" y="62"/>
                    <a:pt x="37" y="49"/>
                    <a:pt x="36" y="46"/>
                  </a:cubicBezTo>
                  <a:cubicBezTo>
                    <a:pt x="47" y="39"/>
                    <a:pt x="64" y="38"/>
                    <a:pt x="83" y="44"/>
                  </a:cubicBezTo>
                  <a:cubicBezTo>
                    <a:pt x="95" y="48"/>
                    <a:pt x="103" y="51"/>
                    <a:pt x="108" y="53"/>
                  </a:cubicBezTo>
                  <a:cubicBezTo>
                    <a:pt x="108" y="53"/>
                    <a:pt x="108" y="54"/>
                    <a:pt x="109" y="55"/>
                  </a:cubicBezTo>
                  <a:cubicBezTo>
                    <a:pt x="113" y="59"/>
                    <a:pt x="117" y="65"/>
                    <a:pt x="118" y="69"/>
                  </a:cubicBezTo>
                  <a:cubicBezTo>
                    <a:pt x="122" y="77"/>
                    <a:pt x="125" y="86"/>
                    <a:pt x="126" y="95"/>
                  </a:cubicBezTo>
                  <a:cubicBezTo>
                    <a:pt x="127" y="105"/>
                    <a:pt x="125" y="111"/>
                    <a:pt x="120" y="116"/>
                  </a:cubicBezTo>
                  <a:cubicBezTo>
                    <a:pt x="113" y="124"/>
                    <a:pt x="103" y="124"/>
                    <a:pt x="98" y="124"/>
                  </a:cubicBezTo>
                  <a:cubicBezTo>
                    <a:pt x="93" y="124"/>
                    <a:pt x="86" y="124"/>
                    <a:pt x="81" y="121"/>
                  </a:cubicBezTo>
                  <a:cubicBezTo>
                    <a:pt x="75" y="119"/>
                    <a:pt x="69" y="116"/>
                    <a:pt x="64" y="112"/>
                  </a:cubicBezTo>
                  <a:cubicBezTo>
                    <a:pt x="57" y="106"/>
                    <a:pt x="47" y="98"/>
                    <a:pt x="42" y="93"/>
                  </a:cubicBezTo>
                  <a:cubicBezTo>
                    <a:pt x="37" y="88"/>
                    <a:pt x="33" y="75"/>
                    <a:pt x="35" y="68"/>
                  </a:cubicBezTo>
                  <a:close/>
                  <a:moveTo>
                    <a:pt x="132" y="192"/>
                  </a:moveTo>
                  <a:cubicBezTo>
                    <a:pt x="128" y="191"/>
                    <a:pt x="124" y="190"/>
                    <a:pt x="121" y="189"/>
                  </a:cubicBezTo>
                  <a:cubicBezTo>
                    <a:pt x="132" y="191"/>
                    <a:pt x="150" y="187"/>
                    <a:pt x="151" y="185"/>
                  </a:cubicBezTo>
                  <a:cubicBezTo>
                    <a:pt x="142" y="188"/>
                    <a:pt x="126" y="187"/>
                    <a:pt x="126" y="187"/>
                  </a:cubicBezTo>
                  <a:cubicBezTo>
                    <a:pt x="144" y="185"/>
                    <a:pt x="149" y="178"/>
                    <a:pt x="149" y="178"/>
                  </a:cubicBezTo>
                  <a:cubicBezTo>
                    <a:pt x="133" y="182"/>
                    <a:pt x="126" y="175"/>
                    <a:pt x="126" y="175"/>
                  </a:cubicBezTo>
                  <a:cubicBezTo>
                    <a:pt x="133" y="177"/>
                    <a:pt x="139" y="175"/>
                    <a:pt x="139" y="175"/>
                  </a:cubicBezTo>
                  <a:cubicBezTo>
                    <a:pt x="133" y="173"/>
                    <a:pt x="118" y="163"/>
                    <a:pt x="109" y="156"/>
                  </a:cubicBezTo>
                  <a:cubicBezTo>
                    <a:pt x="118" y="162"/>
                    <a:pt x="125" y="165"/>
                    <a:pt x="129" y="163"/>
                  </a:cubicBezTo>
                  <a:cubicBezTo>
                    <a:pt x="113" y="158"/>
                    <a:pt x="108" y="147"/>
                    <a:pt x="103" y="143"/>
                  </a:cubicBezTo>
                  <a:cubicBezTo>
                    <a:pt x="101" y="140"/>
                    <a:pt x="93" y="131"/>
                    <a:pt x="87" y="125"/>
                  </a:cubicBezTo>
                  <a:cubicBezTo>
                    <a:pt x="91" y="126"/>
                    <a:pt x="95" y="126"/>
                    <a:pt x="98" y="126"/>
                  </a:cubicBezTo>
                  <a:cubicBezTo>
                    <a:pt x="103" y="126"/>
                    <a:pt x="113" y="126"/>
                    <a:pt x="121" y="118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7" y="112"/>
                    <a:pt x="129" y="105"/>
                    <a:pt x="128" y="95"/>
                  </a:cubicBezTo>
                  <a:cubicBezTo>
                    <a:pt x="127" y="92"/>
                    <a:pt x="127" y="88"/>
                    <a:pt x="126" y="85"/>
                  </a:cubicBezTo>
                  <a:cubicBezTo>
                    <a:pt x="128" y="87"/>
                    <a:pt x="134" y="95"/>
                    <a:pt x="142" y="100"/>
                  </a:cubicBezTo>
                  <a:cubicBezTo>
                    <a:pt x="151" y="105"/>
                    <a:pt x="165" y="112"/>
                    <a:pt x="172" y="117"/>
                  </a:cubicBezTo>
                  <a:cubicBezTo>
                    <a:pt x="178" y="122"/>
                    <a:pt x="181" y="130"/>
                    <a:pt x="181" y="130"/>
                  </a:cubicBezTo>
                  <a:cubicBezTo>
                    <a:pt x="181" y="130"/>
                    <a:pt x="181" y="127"/>
                    <a:pt x="177" y="119"/>
                  </a:cubicBezTo>
                  <a:cubicBezTo>
                    <a:pt x="181" y="122"/>
                    <a:pt x="183" y="127"/>
                    <a:pt x="187" y="135"/>
                  </a:cubicBezTo>
                  <a:cubicBezTo>
                    <a:pt x="187" y="130"/>
                    <a:pt x="186" y="131"/>
                    <a:pt x="180" y="118"/>
                  </a:cubicBezTo>
                  <a:cubicBezTo>
                    <a:pt x="189" y="126"/>
                    <a:pt x="190" y="135"/>
                    <a:pt x="192" y="141"/>
                  </a:cubicBezTo>
                  <a:cubicBezTo>
                    <a:pt x="194" y="135"/>
                    <a:pt x="191" y="127"/>
                    <a:pt x="185" y="120"/>
                  </a:cubicBezTo>
                  <a:cubicBezTo>
                    <a:pt x="199" y="130"/>
                    <a:pt x="197" y="140"/>
                    <a:pt x="194" y="149"/>
                  </a:cubicBezTo>
                  <a:cubicBezTo>
                    <a:pt x="204" y="138"/>
                    <a:pt x="197" y="122"/>
                    <a:pt x="197" y="122"/>
                  </a:cubicBezTo>
                  <a:cubicBezTo>
                    <a:pt x="197" y="122"/>
                    <a:pt x="199" y="123"/>
                    <a:pt x="201" y="125"/>
                  </a:cubicBezTo>
                  <a:cubicBezTo>
                    <a:pt x="201" y="126"/>
                    <a:pt x="201" y="126"/>
                    <a:pt x="201" y="126"/>
                  </a:cubicBezTo>
                  <a:cubicBezTo>
                    <a:pt x="202" y="147"/>
                    <a:pt x="186" y="197"/>
                    <a:pt x="132" y="192"/>
                  </a:cubicBezTo>
                  <a:close/>
                  <a:moveTo>
                    <a:pt x="201" y="120"/>
                  </a:moveTo>
                  <a:cubicBezTo>
                    <a:pt x="197" y="114"/>
                    <a:pt x="193" y="109"/>
                    <a:pt x="191" y="104"/>
                  </a:cubicBezTo>
                  <a:cubicBezTo>
                    <a:pt x="197" y="110"/>
                    <a:pt x="200" y="115"/>
                    <a:pt x="201" y="1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Freeform: Shape 7"/>
            <p:cNvSpPr>
              <a:spLocks/>
            </p:cNvSpPr>
            <p:nvPr/>
          </p:nvSpPr>
          <p:spPr bwMode="auto">
            <a:xfrm>
              <a:off x="3195551" y="3276334"/>
              <a:ext cx="870160" cy="876203"/>
            </a:xfrm>
            <a:custGeom>
              <a:avLst/>
              <a:gdLst/>
              <a:ahLst/>
              <a:cxnLst>
                <a:cxn ang="0">
                  <a:pos x="201" y="131"/>
                </a:cxn>
                <a:cxn ang="0">
                  <a:pos x="219" y="130"/>
                </a:cxn>
                <a:cxn ang="0">
                  <a:pos x="238" y="127"/>
                </a:cxn>
                <a:cxn ang="0">
                  <a:pos x="250" y="102"/>
                </a:cxn>
                <a:cxn ang="0">
                  <a:pos x="256" y="96"/>
                </a:cxn>
                <a:cxn ang="0">
                  <a:pos x="265" y="88"/>
                </a:cxn>
                <a:cxn ang="0">
                  <a:pos x="273" y="82"/>
                </a:cxn>
                <a:cxn ang="0">
                  <a:pos x="279" y="75"/>
                </a:cxn>
                <a:cxn ang="0">
                  <a:pos x="281" y="66"/>
                </a:cxn>
                <a:cxn ang="0">
                  <a:pos x="283" y="59"/>
                </a:cxn>
                <a:cxn ang="0">
                  <a:pos x="282" y="51"/>
                </a:cxn>
                <a:cxn ang="0">
                  <a:pos x="278" y="31"/>
                </a:cxn>
                <a:cxn ang="0">
                  <a:pos x="272" y="20"/>
                </a:cxn>
                <a:cxn ang="0">
                  <a:pos x="264" y="12"/>
                </a:cxn>
                <a:cxn ang="0">
                  <a:pos x="253" y="4"/>
                </a:cxn>
                <a:cxn ang="0">
                  <a:pos x="234" y="0"/>
                </a:cxn>
                <a:cxn ang="0">
                  <a:pos x="220" y="3"/>
                </a:cxn>
                <a:cxn ang="0">
                  <a:pos x="207" y="7"/>
                </a:cxn>
                <a:cxn ang="0">
                  <a:pos x="194" y="17"/>
                </a:cxn>
                <a:cxn ang="0">
                  <a:pos x="181" y="31"/>
                </a:cxn>
                <a:cxn ang="0">
                  <a:pos x="156" y="45"/>
                </a:cxn>
                <a:cxn ang="0">
                  <a:pos x="152" y="64"/>
                </a:cxn>
                <a:cxn ang="0">
                  <a:pos x="150" y="79"/>
                </a:cxn>
                <a:cxn ang="0">
                  <a:pos x="0" y="95"/>
                </a:cxn>
                <a:cxn ang="0">
                  <a:pos x="216" y="227"/>
                </a:cxn>
                <a:cxn ang="0">
                  <a:pos x="249" y="103"/>
                </a:cxn>
                <a:cxn ang="0">
                  <a:pos x="245" y="121"/>
                </a:cxn>
                <a:cxn ang="0">
                  <a:pos x="221" y="129"/>
                </a:cxn>
                <a:cxn ang="0">
                  <a:pos x="239" y="109"/>
                </a:cxn>
                <a:cxn ang="0">
                  <a:pos x="153" y="62"/>
                </a:cxn>
                <a:cxn ang="0">
                  <a:pos x="162" y="37"/>
                </a:cxn>
                <a:cxn ang="0">
                  <a:pos x="180" y="34"/>
                </a:cxn>
                <a:cxn ang="0">
                  <a:pos x="179" y="39"/>
                </a:cxn>
                <a:cxn ang="0">
                  <a:pos x="154" y="63"/>
                </a:cxn>
                <a:cxn ang="0">
                  <a:pos x="177" y="45"/>
                </a:cxn>
                <a:cxn ang="0">
                  <a:pos x="199" y="26"/>
                </a:cxn>
                <a:cxn ang="0">
                  <a:pos x="248" y="36"/>
                </a:cxn>
                <a:cxn ang="0">
                  <a:pos x="255" y="86"/>
                </a:cxn>
                <a:cxn ang="0">
                  <a:pos x="238" y="107"/>
                </a:cxn>
                <a:cxn ang="0">
                  <a:pos x="206" y="129"/>
                </a:cxn>
                <a:cxn ang="0">
                  <a:pos x="148" y="99"/>
                </a:cxn>
                <a:cxn ang="0">
                  <a:pos x="172" y="48"/>
                </a:cxn>
                <a:cxn ang="0">
                  <a:pos x="130" y="100"/>
                </a:cxn>
                <a:cxn ang="0">
                  <a:pos x="150" y="82"/>
                </a:cxn>
                <a:cxn ang="0">
                  <a:pos x="148" y="131"/>
                </a:cxn>
                <a:cxn ang="0">
                  <a:pos x="169" y="159"/>
                </a:cxn>
                <a:cxn ang="0">
                  <a:pos x="167" y="172"/>
                </a:cxn>
              </a:cxnLst>
              <a:rect l="0" t="0" r="r" b="b"/>
              <a:pathLst>
                <a:path w="284" h="286">
                  <a:moveTo>
                    <a:pt x="216" y="227"/>
                  </a:moveTo>
                  <a:cubicBezTo>
                    <a:pt x="210" y="219"/>
                    <a:pt x="186" y="158"/>
                    <a:pt x="181" y="151"/>
                  </a:cubicBezTo>
                  <a:cubicBezTo>
                    <a:pt x="189" y="143"/>
                    <a:pt x="199" y="133"/>
                    <a:pt x="201" y="131"/>
                  </a:cubicBezTo>
                  <a:cubicBezTo>
                    <a:pt x="203" y="131"/>
                    <a:pt x="205" y="131"/>
                    <a:pt x="207" y="131"/>
                  </a:cubicBezTo>
                  <a:cubicBezTo>
                    <a:pt x="210" y="130"/>
                    <a:pt x="214" y="130"/>
                    <a:pt x="218" y="128"/>
                  </a:cubicBezTo>
                  <a:cubicBezTo>
                    <a:pt x="218" y="129"/>
                    <a:pt x="218" y="130"/>
                    <a:pt x="219" y="130"/>
                  </a:cubicBezTo>
                  <a:cubicBezTo>
                    <a:pt x="219" y="130"/>
                    <a:pt x="219" y="131"/>
                    <a:pt x="220" y="131"/>
                  </a:cubicBezTo>
                  <a:cubicBezTo>
                    <a:pt x="222" y="132"/>
                    <a:pt x="227" y="132"/>
                    <a:pt x="231" y="130"/>
                  </a:cubicBezTo>
                  <a:cubicBezTo>
                    <a:pt x="233" y="128"/>
                    <a:pt x="235" y="128"/>
                    <a:pt x="238" y="127"/>
                  </a:cubicBezTo>
                  <a:cubicBezTo>
                    <a:pt x="241" y="126"/>
                    <a:pt x="245" y="125"/>
                    <a:pt x="247" y="122"/>
                  </a:cubicBezTo>
                  <a:cubicBezTo>
                    <a:pt x="254" y="116"/>
                    <a:pt x="257" y="111"/>
                    <a:pt x="257" y="108"/>
                  </a:cubicBezTo>
                  <a:cubicBezTo>
                    <a:pt x="256" y="104"/>
                    <a:pt x="253" y="102"/>
                    <a:pt x="250" y="102"/>
                  </a:cubicBezTo>
                  <a:cubicBezTo>
                    <a:pt x="251" y="101"/>
                    <a:pt x="251" y="101"/>
                    <a:pt x="251" y="101"/>
                  </a:cubicBezTo>
                  <a:cubicBezTo>
                    <a:pt x="253" y="100"/>
                    <a:pt x="253" y="101"/>
                    <a:pt x="253" y="99"/>
                  </a:cubicBezTo>
                  <a:cubicBezTo>
                    <a:pt x="253" y="98"/>
                    <a:pt x="255" y="97"/>
                    <a:pt x="256" y="96"/>
                  </a:cubicBezTo>
                  <a:cubicBezTo>
                    <a:pt x="256" y="95"/>
                    <a:pt x="261" y="92"/>
                    <a:pt x="262" y="91"/>
                  </a:cubicBezTo>
                  <a:cubicBezTo>
                    <a:pt x="263" y="89"/>
                    <a:pt x="262" y="89"/>
                    <a:pt x="263" y="89"/>
                  </a:cubicBezTo>
                  <a:cubicBezTo>
                    <a:pt x="264" y="88"/>
                    <a:pt x="264" y="89"/>
                    <a:pt x="265" y="88"/>
                  </a:cubicBezTo>
                  <a:cubicBezTo>
                    <a:pt x="266" y="87"/>
                    <a:pt x="267" y="86"/>
                    <a:pt x="268" y="86"/>
                  </a:cubicBezTo>
                  <a:cubicBezTo>
                    <a:pt x="269" y="85"/>
                    <a:pt x="268" y="84"/>
                    <a:pt x="269" y="84"/>
                  </a:cubicBezTo>
                  <a:cubicBezTo>
                    <a:pt x="270" y="83"/>
                    <a:pt x="271" y="84"/>
                    <a:pt x="273" y="82"/>
                  </a:cubicBezTo>
                  <a:cubicBezTo>
                    <a:pt x="275" y="80"/>
                    <a:pt x="274" y="81"/>
                    <a:pt x="276" y="79"/>
                  </a:cubicBezTo>
                  <a:cubicBezTo>
                    <a:pt x="277" y="77"/>
                    <a:pt x="277" y="77"/>
                    <a:pt x="277" y="77"/>
                  </a:cubicBezTo>
                  <a:cubicBezTo>
                    <a:pt x="278" y="76"/>
                    <a:pt x="279" y="75"/>
                    <a:pt x="279" y="75"/>
                  </a:cubicBezTo>
                  <a:cubicBezTo>
                    <a:pt x="279" y="75"/>
                    <a:pt x="280" y="72"/>
                    <a:pt x="281" y="71"/>
                  </a:cubicBezTo>
                  <a:cubicBezTo>
                    <a:pt x="281" y="69"/>
                    <a:pt x="280" y="67"/>
                    <a:pt x="280" y="67"/>
                  </a:cubicBezTo>
                  <a:cubicBezTo>
                    <a:pt x="280" y="67"/>
                    <a:pt x="281" y="66"/>
                    <a:pt x="281" y="66"/>
                  </a:cubicBezTo>
                  <a:cubicBezTo>
                    <a:pt x="281" y="66"/>
                    <a:pt x="281" y="65"/>
                    <a:pt x="282" y="64"/>
                  </a:cubicBezTo>
                  <a:cubicBezTo>
                    <a:pt x="283" y="63"/>
                    <a:pt x="283" y="62"/>
                    <a:pt x="283" y="61"/>
                  </a:cubicBezTo>
                  <a:cubicBezTo>
                    <a:pt x="284" y="60"/>
                    <a:pt x="283" y="60"/>
                    <a:pt x="283" y="59"/>
                  </a:cubicBezTo>
                  <a:cubicBezTo>
                    <a:pt x="283" y="57"/>
                    <a:pt x="282" y="57"/>
                    <a:pt x="283" y="56"/>
                  </a:cubicBezTo>
                  <a:cubicBezTo>
                    <a:pt x="283" y="55"/>
                    <a:pt x="282" y="55"/>
                    <a:pt x="283" y="53"/>
                  </a:cubicBezTo>
                  <a:cubicBezTo>
                    <a:pt x="284" y="52"/>
                    <a:pt x="282" y="51"/>
                    <a:pt x="282" y="51"/>
                  </a:cubicBezTo>
                  <a:cubicBezTo>
                    <a:pt x="282" y="50"/>
                    <a:pt x="282" y="46"/>
                    <a:pt x="282" y="46"/>
                  </a:cubicBezTo>
                  <a:cubicBezTo>
                    <a:pt x="282" y="45"/>
                    <a:pt x="279" y="35"/>
                    <a:pt x="279" y="34"/>
                  </a:cubicBezTo>
                  <a:cubicBezTo>
                    <a:pt x="278" y="32"/>
                    <a:pt x="278" y="33"/>
                    <a:pt x="278" y="31"/>
                  </a:cubicBezTo>
                  <a:cubicBezTo>
                    <a:pt x="277" y="30"/>
                    <a:pt x="277" y="29"/>
                    <a:pt x="276" y="27"/>
                  </a:cubicBezTo>
                  <a:cubicBezTo>
                    <a:pt x="275" y="24"/>
                    <a:pt x="275" y="26"/>
                    <a:pt x="274" y="24"/>
                  </a:cubicBezTo>
                  <a:cubicBezTo>
                    <a:pt x="274" y="22"/>
                    <a:pt x="273" y="23"/>
                    <a:pt x="272" y="20"/>
                  </a:cubicBezTo>
                  <a:cubicBezTo>
                    <a:pt x="271" y="18"/>
                    <a:pt x="271" y="19"/>
                    <a:pt x="271" y="19"/>
                  </a:cubicBezTo>
                  <a:cubicBezTo>
                    <a:pt x="270" y="18"/>
                    <a:pt x="268" y="15"/>
                    <a:pt x="267" y="14"/>
                  </a:cubicBezTo>
                  <a:cubicBezTo>
                    <a:pt x="266" y="13"/>
                    <a:pt x="265" y="12"/>
                    <a:pt x="264" y="12"/>
                  </a:cubicBezTo>
                  <a:cubicBezTo>
                    <a:pt x="263" y="11"/>
                    <a:pt x="262" y="11"/>
                    <a:pt x="261" y="9"/>
                  </a:cubicBezTo>
                  <a:cubicBezTo>
                    <a:pt x="260" y="8"/>
                    <a:pt x="258" y="8"/>
                    <a:pt x="257" y="6"/>
                  </a:cubicBezTo>
                  <a:cubicBezTo>
                    <a:pt x="255" y="4"/>
                    <a:pt x="255" y="5"/>
                    <a:pt x="253" y="4"/>
                  </a:cubicBezTo>
                  <a:cubicBezTo>
                    <a:pt x="252" y="3"/>
                    <a:pt x="250" y="3"/>
                    <a:pt x="248" y="2"/>
                  </a:cubicBezTo>
                  <a:cubicBezTo>
                    <a:pt x="246" y="1"/>
                    <a:pt x="241" y="1"/>
                    <a:pt x="240" y="0"/>
                  </a:cubicBezTo>
                  <a:cubicBezTo>
                    <a:pt x="238" y="0"/>
                    <a:pt x="235" y="1"/>
                    <a:pt x="234" y="0"/>
                  </a:cubicBezTo>
                  <a:cubicBezTo>
                    <a:pt x="232" y="0"/>
                    <a:pt x="230" y="2"/>
                    <a:pt x="228" y="1"/>
                  </a:cubicBezTo>
                  <a:cubicBezTo>
                    <a:pt x="227" y="1"/>
                    <a:pt x="223" y="4"/>
                    <a:pt x="223" y="4"/>
                  </a:cubicBezTo>
                  <a:cubicBezTo>
                    <a:pt x="223" y="4"/>
                    <a:pt x="221" y="4"/>
                    <a:pt x="220" y="3"/>
                  </a:cubicBezTo>
                  <a:cubicBezTo>
                    <a:pt x="219" y="2"/>
                    <a:pt x="217" y="4"/>
                    <a:pt x="216" y="4"/>
                  </a:cubicBezTo>
                  <a:cubicBezTo>
                    <a:pt x="215" y="4"/>
                    <a:pt x="213" y="4"/>
                    <a:pt x="212" y="4"/>
                  </a:cubicBezTo>
                  <a:cubicBezTo>
                    <a:pt x="211" y="4"/>
                    <a:pt x="208" y="7"/>
                    <a:pt x="207" y="7"/>
                  </a:cubicBezTo>
                  <a:cubicBezTo>
                    <a:pt x="205" y="8"/>
                    <a:pt x="204" y="9"/>
                    <a:pt x="202" y="10"/>
                  </a:cubicBezTo>
                  <a:cubicBezTo>
                    <a:pt x="201" y="10"/>
                    <a:pt x="200" y="12"/>
                    <a:pt x="199" y="12"/>
                  </a:cubicBezTo>
                  <a:cubicBezTo>
                    <a:pt x="198" y="13"/>
                    <a:pt x="196" y="16"/>
                    <a:pt x="194" y="17"/>
                  </a:cubicBezTo>
                  <a:cubicBezTo>
                    <a:pt x="193" y="18"/>
                    <a:pt x="191" y="21"/>
                    <a:pt x="189" y="22"/>
                  </a:cubicBezTo>
                  <a:cubicBezTo>
                    <a:pt x="186" y="23"/>
                    <a:pt x="183" y="27"/>
                    <a:pt x="182" y="29"/>
                  </a:cubicBezTo>
                  <a:cubicBezTo>
                    <a:pt x="181" y="29"/>
                    <a:pt x="181" y="30"/>
                    <a:pt x="181" y="31"/>
                  </a:cubicBezTo>
                  <a:cubicBezTo>
                    <a:pt x="180" y="29"/>
                    <a:pt x="178" y="26"/>
                    <a:pt x="175" y="26"/>
                  </a:cubicBezTo>
                  <a:cubicBezTo>
                    <a:pt x="172" y="26"/>
                    <a:pt x="167" y="29"/>
                    <a:pt x="160" y="36"/>
                  </a:cubicBezTo>
                  <a:cubicBezTo>
                    <a:pt x="158" y="38"/>
                    <a:pt x="157" y="41"/>
                    <a:pt x="156" y="45"/>
                  </a:cubicBezTo>
                  <a:cubicBezTo>
                    <a:pt x="155" y="47"/>
                    <a:pt x="154" y="50"/>
                    <a:pt x="153" y="52"/>
                  </a:cubicBezTo>
                  <a:cubicBezTo>
                    <a:pt x="151" y="56"/>
                    <a:pt x="150" y="61"/>
                    <a:pt x="151" y="63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2" y="64"/>
                    <a:pt x="153" y="65"/>
                    <a:pt x="153" y="65"/>
                  </a:cubicBezTo>
                  <a:cubicBezTo>
                    <a:pt x="151" y="70"/>
                    <a:pt x="151" y="75"/>
                    <a:pt x="150" y="79"/>
                  </a:cubicBezTo>
                  <a:cubicBezTo>
                    <a:pt x="150" y="79"/>
                    <a:pt x="150" y="79"/>
                    <a:pt x="150" y="79"/>
                  </a:cubicBezTo>
                  <a:cubicBezTo>
                    <a:pt x="149" y="81"/>
                    <a:pt x="139" y="91"/>
                    <a:pt x="130" y="100"/>
                  </a:cubicBezTo>
                  <a:cubicBezTo>
                    <a:pt x="125" y="94"/>
                    <a:pt x="60" y="68"/>
                    <a:pt x="51" y="64"/>
                  </a:cubicBezTo>
                  <a:cubicBezTo>
                    <a:pt x="42" y="61"/>
                    <a:pt x="0" y="95"/>
                    <a:pt x="0" y="95"/>
                  </a:cubicBezTo>
                  <a:cubicBezTo>
                    <a:pt x="0" y="95"/>
                    <a:pt x="23" y="152"/>
                    <a:pt x="74" y="199"/>
                  </a:cubicBezTo>
                  <a:cubicBezTo>
                    <a:pt x="125" y="246"/>
                    <a:pt x="190" y="286"/>
                    <a:pt x="190" y="286"/>
                  </a:cubicBezTo>
                  <a:cubicBezTo>
                    <a:pt x="196" y="268"/>
                    <a:pt x="222" y="236"/>
                    <a:pt x="216" y="227"/>
                  </a:cubicBezTo>
                  <a:close/>
                  <a:moveTo>
                    <a:pt x="245" y="106"/>
                  </a:moveTo>
                  <a:cubicBezTo>
                    <a:pt x="245" y="106"/>
                    <a:pt x="247" y="104"/>
                    <a:pt x="248" y="103"/>
                  </a:cubicBezTo>
                  <a:cubicBezTo>
                    <a:pt x="249" y="103"/>
                    <a:pt x="249" y="103"/>
                    <a:pt x="249" y="103"/>
                  </a:cubicBezTo>
                  <a:cubicBezTo>
                    <a:pt x="249" y="104"/>
                    <a:pt x="249" y="104"/>
                    <a:pt x="249" y="104"/>
                  </a:cubicBezTo>
                  <a:cubicBezTo>
                    <a:pt x="251" y="104"/>
                    <a:pt x="254" y="104"/>
                    <a:pt x="255" y="108"/>
                  </a:cubicBezTo>
                  <a:cubicBezTo>
                    <a:pt x="255" y="109"/>
                    <a:pt x="254" y="113"/>
                    <a:pt x="245" y="121"/>
                  </a:cubicBezTo>
                  <a:cubicBezTo>
                    <a:pt x="244" y="123"/>
                    <a:pt x="240" y="124"/>
                    <a:pt x="237" y="125"/>
                  </a:cubicBezTo>
                  <a:cubicBezTo>
                    <a:pt x="235" y="126"/>
                    <a:pt x="232" y="127"/>
                    <a:pt x="230" y="128"/>
                  </a:cubicBezTo>
                  <a:cubicBezTo>
                    <a:pt x="226" y="130"/>
                    <a:pt x="222" y="130"/>
                    <a:pt x="221" y="129"/>
                  </a:cubicBezTo>
                  <a:cubicBezTo>
                    <a:pt x="220" y="129"/>
                    <a:pt x="220" y="128"/>
                    <a:pt x="219" y="128"/>
                  </a:cubicBezTo>
                  <a:cubicBezTo>
                    <a:pt x="226" y="125"/>
                    <a:pt x="230" y="119"/>
                    <a:pt x="233" y="115"/>
                  </a:cubicBezTo>
                  <a:cubicBezTo>
                    <a:pt x="235" y="113"/>
                    <a:pt x="237" y="110"/>
                    <a:pt x="239" y="109"/>
                  </a:cubicBezTo>
                  <a:cubicBezTo>
                    <a:pt x="240" y="108"/>
                    <a:pt x="242" y="107"/>
                    <a:pt x="243" y="106"/>
                  </a:cubicBezTo>
                  <a:cubicBezTo>
                    <a:pt x="245" y="106"/>
                    <a:pt x="245" y="106"/>
                    <a:pt x="245" y="106"/>
                  </a:cubicBezTo>
                  <a:close/>
                  <a:moveTo>
                    <a:pt x="153" y="62"/>
                  </a:moveTo>
                  <a:cubicBezTo>
                    <a:pt x="152" y="61"/>
                    <a:pt x="152" y="57"/>
                    <a:pt x="155" y="53"/>
                  </a:cubicBezTo>
                  <a:cubicBezTo>
                    <a:pt x="156" y="51"/>
                    <a:pt x="157" y="48"/>
                    <a:pt x="158" y="45"/>
                  </a:cubicBezTo>
                  <a:cubicBezTo>
                    <a:pt x="159" y="42"/>
                    <a:pt x="160" y="39"/>
                    <a:pt x="162" y="37"/>
                  </a:cubicBezTo>
                  <a:cubicBezTo>
                    <a:pt x="170" y="29"/>
                    <a:pt x="173" y="28"/>
                    <a:pt x="175" y="28"/>
                  </a:cubicBezTo>
                  <a:cubicBezTo>
                    <a:pt x="179" y="28"/>
                    <a:pt x="179" y="33"/>
                    <a:pt x="179" y="34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79" y="35"/>
                    <a:pt x="179" y="37"/>
                    <a:pt x="179" y="37"/>
                  </a:cubicBezTo>
                  <a:cubicBezTo>
                    <a:pt x="180" y="37"/>
                    <a:pt x="180" y="37"/>
                    <a:pt x="180" y="37"/>
                  </a:cubicBezTo>
                  <a:cubicBezTo>
                    <a:pt x="180" y="38"/>
                    <a:pt x="179" y="38"/>
                    <a:pt x="179" y="39"/>
                  </a:cubicBezTo>
                  <a:cubicBezTo>
                    <a:pt x="178" y="41"/>
                    <a:pt x="177" y="42"/>
                    <a:pt x="175" y="43"/>
                  </a:cubicBezTo>
                  <a:cubicBezTo>
                    <a:pt x="174" y="45"/>
                    <a:pt x="173" y="46"/>
                    <a:pt x="171" y="47"/>
                  </a:cubicBezTo>
                  <a:cubicBezTo>
                    <a:pt x="165" y="50"/>
                    <a:pt x="158" y="54"/>
                    <a:pt x="154" y="63"/>
                  </a:cubicBezTo>
                  <a:cubicBezTo>
                    <a:pt x="154" y="63"/>
                    <a:pt x="153" y="63"/>
                    <a:pt x="153" y="62"/>
                  </a:cubicBezTo>
                  <a:close/>
                  <a:moveTo>
                    <a:pt x="172" y="48"/>
                  </a:moveTo>
                  <a:cubicBezTo>
                    <a:pt x="174" y="47"/>
                    <a:pt x="176" y="46"/>
                    <a:pt x="177" y="45"/>
                  </a:cubicBezTo>
                  <a:cubicBezTo>
                    <a:pt x="178" y="43"/>
                    <a:pt x="179" y="42"/>
                    <a:pt x="180" y="40"/>
                  </a:cubicBezTo>
                  <a:cubicBezTo>
                    <a:pt x="182" y="38"/>
                    <a:pt x="183" y="36"/>
                    <a:pt x="186" y="33"/>
                  </a:cubicBezTo>
                  <a:cubicBezTo>
                    <a:pt x="190" y="30"/>
                    <a:pt x="195" y="29"/>
                    <a:pt x="199" y="26"/>
                  </a:cubicBezTo>
                  <a:cubicBezTo>
                    <a:pt x="203" y="21"/>
                    <a:pt x="207" y="18"/>
                    <a:pt x="213" y="15"/>
                  </a:cubicBezTo>
                  <a:cubicBezTo>
                    <a:pt x="218" y="11"/>
                    <a:pt x="228" y="13"/>
                    <a:pt x="233" y="17"/>
                  </a:cubicBezTo>
                  <a:cubicBezTo>
                    <a:pt x="241" y="23"/>
                    <a:pt x="240" y="29"/>
                    <a:pt x="248" y="36"/>
                  </a:cubicBezTo>
                  <a:cubicBezTo>
                    <a:pt x="255" y="43"/>
                    <a:pt x="259" y="43"/>
                    <a:pt x="267" y="51"/>
                  </a:cubicBezTo>
                  <a:cubicBezTo>
                    <a:pt x="275" y="59"/>
                    <a:pt x="271" y="69"/>
                    <a:pt x="269" y="72"/>
                  </a:cubicBezTo>
                  <a:cubicBezTo>
                    <a:pt x="268" y="75"/>
                    <a:pt x="258" y="85"/>
                    <a:pt x="255" y="86"/>
                  </a:cubicBezTo>
                  <a:cubicBezTo>
                    <a:pt x="254" y="89"/>
                    <a:pt x="250" y="96"/>
                    <a:pt x="248" y="99"/>
                  </a:cubicBezTo>
                  <a:cubicBezTo>
                    <a:pt x="246" y="100"/>
                    <a:pt x="244" y="103"/>
                    <a:pt x="242" y="105"/>
                  </a:cubicBezTo>
                  <a:cubicBezTo>
                    <a:pt x="241" y="106"/>
                    <a:pt x="239" y="107"/>
                    <a:pt x="238" y="107"/>
                  </a:cubicBezTo>
                  <a:cubicBezTo>
                    <a:pt x="235" y="109"/>
                    <a:pt x="233" y="111"/>
                    <a:pt x="231" y="114"/>
                  </a:cubicBezTo>
                  <a:cubicBezTo>
                    <a:pt x="228" y="119"/>
                    <a:pt x="225" y="123"/>
                    <a:pt x="218" y="126"/>
                  </a:cubicBezTo>
                  <a:cubicBezTo>
                    <a:pt x="214" y="128"/>
                    <a:pt x="210" y="128"/>
                    <a:pt x="206" y="129"/>
                  </a:cubicBezTo>
                  <a:cubicBezTo>
                    <a:pt x="200" y="129"/>
                    <a:pt x="194" y="130"/>
                    <a:pt x="184" y="134"/>
                  </a:cubicBezTo>
                  <a:cubicBezTo>
                    <a:pt x="167" y="142"/>
                    <a:pt x="158" y="138"/>
                    <a:pt x="149" y="129"/>
                  </a:cubicBezTo>
                  <a:cubicBezTo>
                    <a:pt x="140" y="121"/>
                    <a:pt x="141" y="113"/>
                    <a:pt x="148" y="99"/>
                  </a:cubicBezTo>
                  <a:cubicBezTo>
                    <a:pt x="151" y="91"/>
                    <a:pt x="152" y="86"/>
                    <a:pt x="152" y="80"/>
                  </a:cubicBezTo>
                  <a:cubicBezTo>
                    <a:pt x="153" y="75"/>
                    <a:pt x="153" y="70"/>
                    <a:pt x="156" y="64"/>
                  </a:cubicBezTo>
                  <a:cubicBezTo>
                    <a:pt x="160" y="56"/>
                    <a:pt x="167" y="51"/>
                    <a:pt x="172" y="48"/>
                  </a:cubicBezTo>
                  <a:close/>
                  <a:moveTo>
                    <a:pt x="112" y="167"/>
                  </a:moveTo>
                  <a:cubicBezTo>
                    <a:pt x="90" y="145"/>
                    <a:pt x="100" y="123"/>
                    <a:pt x="107" y="113"/>
                  </a:cubicBezTo>
                  <a:cubicBezTo>
                    <a:pt x="114" y="103"/>
                    <a:pt x="125" y="100"/>
                    <a:pt x="130" y="100"/>
                  </a:cubicBezTo>
                  <a:cubicBezTo>
                    <a:pt x="127" y="102"/>
                    <a:pt x="124" y="105"/>
                    <a:pt x="121" y="108"/>
                  </a:cubicBezTo>
                  <a:cubicBezTo>
                    <a:pt x="123" y="109"/>
                    <a:pt x="123" y="109"/>
                    <a:pt x="123" y="109"/>
                  </a:cubicBezTo>
                  <a:cubicBezTo>
                    <a:pt x="124" y="108"/>
                    <a:pt x="144" y="89"/>
                    <a:pt x="150" y="82"/>
                  </a:cubicBezTo>
                  <a:cubicBezTo>
                    <a:pt x="150" y="87"/>
                    <a:pt x="149" y="92"/>
                    <a:pt x="146" y="98"/>
                  </a:cubicBezTo>
                  <a:cubicBezTo>
                    <a:pt x="139" y="112"/>
                    <a:pt x="138" y="121"/>
                    <a:pt x="147" y="130"/>
                  </a:cubicBezTo>
                  <a:cubicBezTo>
                    <a:pt x="148" y="131"/>
                    <a:pt x="148" y="131"/>
                    <a:pt x="148" y="131"/>
                  </a:cubicBezTo>
                  <a:cubicBezTo>
                    <a:pt x="159" y="141"/>
                    <a:pt x="169" y="143"/>
                    <a:pt x="185" y="136"/>
                  </a:cubicBezTo>
                  <a:cubicBezTo>
                    <a:pt x="190" y="134"/>
                    <a:pt x="194" y="133"/>
                    <a:pt x="197" y="132"/>
                  </a:cubicBezTo>
                  <a:cubicBezTo>
                    <a:pt x="191" y="138"/>
                    <a:pt x="174" y="154"/>
                    <a:pt x="169" y="159"/>
                  </a:cubicBezTo>
                  <a:cubicBezTo>
                    <a:pt x="171" y="161"/>
                    <a:pt x="171" y="161"/>
                    <a:pt x="171" y="161"/>
                  </a:cubicBezTo>
                  <a:cubicBezTo>
                    <a:pt x="172" y="159"/>
                    <a:pt x="176" y="155"/>
                    <a:pt x="180" y="151"/>
                  </a:cubicBezTo>
                  <a:cubicBezTo>
                    <a:pt x="180" y="156"/>
                    <a:pt x="174" y="165"/>
                    <a:pt x="167" y="172"/>
                  </a:cubicBezTo>
                  <a:cubicBezTo>
                    <a:pt x="160" y="179"/>
                    <a:pt x="134" y="189"/>
                    <a:pt x="112" y="167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8" name="Freeform: Shape 8"/>
            <p:cNvSpPr>
              <a:spLocks/>
            </p:cNvSpPr>
            <p:nvPr/>
          </p:nvSpPr>
          <p:spPr bwMode="auto">
            <a:xfrm>
              <a:off x="4172971" y="3490853"/>
              <a:ext cx="874693" cy="830882"/>
            </a:xfrm>
            <a:custGeom>
              <a:avLst/>
              <a:gdLst/>
              <a:ahLst/>
              <a:cxnLst>
                <a:cxn ang="0">
                  <a:pos x="184" y="174"/>
                </a:cxn>
                <a:cxn ang="0">
                  <a:pos x="177" y="135"/>
                </a:cxn>
                <a:cxn ang="0">
                  <a:pos x="192" y="90"/>
                </a:cxn>
                <a:cxn ang="0">
                  <a:pos x="192" y="81"/>
                </a:cxn>
                <a:cxn ang="0">
                  <a:pos x="179" y="74"/>
                </a:cxn>
                <a:cxn ang="0">
                  <a:pos x="178" y="56"/>
                </a:cxn>
                <a:cxn ang="0">
                  <a:pos x="175" y="42"/>
                </a:cxn>
                <a:cxn ang="0">
                  <a:pos x="172" y="25"/>
                </a:cxn>
                <a:cxn ang="0">
                  <a:pos x="138" y="6"/>
                </a:cxn>
                <a:cxn ang="0">
                  <a:pos x="104" y="10"/>
                </a:cxn>
                <a:cxn ang="0">
                  <a:pos x="70" y="54"/>
                </a:cxn>
                <a:cxn ang="0">
                  <a:pos x="75" y="113"/>
                </a:cxn>
                <a:cxn ang="0">
                  <a:pos x="85" y="136"/>
                </a:cxn>
                <a:cxn ang="0">
                  <a:pos x="93" y="147"/>
                </a:cxn>
                <a:cxn ang="0">
                  <a:pos x="45" y="198"/>
                </a:cxn>
                <a:cxn ang="0">
                  <a:pos x="132" y="271"/>
                </a:cxn>
                <a:cxn ang="0">
                  <a:pos x="189" y="85"/>
                </a:cxn>
                <a:cxn ang="0">
                  <a:pos x="189" y="89"/>
                </a:cxn>
                <a:cxn ang="0">
                  <a:pos x="181" y="111"/>
                </a:cxn>
                <a:cxn ang="0">
                  <a:pos x="189" y="85"/>
                </a:cxn>
                <a:cxn ang="0">
                  <a:pos x="180" y="97"/>
                </a:cxn>
                <a:cxn ang="0">
                  <a:pos x="174" y="113"/>
                </a:cxn>
                <a:cxn ang="0">
                  <a:pos x="166" y="92"/>
                </a:cxn>
                <a:cxn ang="0">
                  <a:pos x="109" y="56"/>
                </a:cxn>
                <a:cxn ang="0">
                  <a:pos x="162" y="49"/>
                </a:cxn>
                <a:cxn ang="0">
                  <a:pos x="170" y="52"/>
                </a:cxn>
                <a:cxn ang="0">
                  <a:pos x="154" y="91"/>
                </a:cxn>
                <a:cxn ang="0">
                  <a:pos x="109" y="94"/>
                </a:cxn>
                <a:cxn ang="0">
                  <a:pos x="108" y="80"/>
                </a:cxn>
                <a:cxn ang="0">
                  <a:pos x="143" y="92"/>
                </a:cxn>
                <a:cxn ang="0">
                  <a:pos x="142" y="113"/>
                </a:cxn>
                <a:cxn ang="0">
                  <a:pos x="116" y="117"/>
                </a:cxn>
                <a:cxn ang="0">
                  <a:pos x="112" y="99"/>
                </a:cxn>
                <a:cxn ang="0">
                  <a:pos x="75" y="92"/>
                </a:cxn>
                <a:cxn ang="0">
                  <a:pos x="92" y="95"/>
                </a:cxn>
                <a:cxn ang="0">
                  <a:pos x="97" y="94"/>
                </a:cxn>
                <a:cxn ang="0">
                  <a:pos x="110" y="102"/>
                </a:cxn>
                <a:cxn ang="0">
                  <a:pos x="131" y="122"/>
                </a:cxn>
                <a:cxn ang="0">
                  <a:pos x="155" y="96"/>
                </a:cxn>
                <a:cxn ang="0">
                  <a:pos x="167" y="113"/>
                </a:cxn>
                <a:cxn ang="0">
                  <a:pos x="178" y="116"/>
                </a:cxn>
                <a:cxn ang="0">
                  <a:pos x="167" y="167"/>
                </a:cxn>
                <a:cxn ang="0">
                  <a:pos x="120" y="157"/>
                </a:cxn>
                <a:cxn ang="0">
                  <a:pos x="95" y="119"/>
                </a:cxn>
                <a:cxn ang="0">
                  <a:pos x="77" y="113"/>
                </a:cxn>
                <a:cxn ang="0">
                  <a:pos x="92" y="175"/>
                </a:cxn>
                <a:cxn ang="0">
                  <a:pos x="95" y="146"/>
                </a:cxn>
                <a:cxn ang="0">
                  <a:pos x="119" y="159"/>
                </a:cxn>
                <a:cxn ang="0">
                  <a:pos x="151" y="173"/>
                </a:cxn>
                <a:cxn ang="0">
                  <a:pos x="170" y="195"/>
                </a:cxn>
              </a:cxnLst>
              <a:rect l="0" t="0" r="r" b="b"/>
              <a:pathLst>
                <a:path w="285" h="271">
                  <a:moveTo>
                    <a:pt x="272" y="212"/>
                  </a:moveTo>
                  <a:cubicBezTo>
                    <a:pt x="255" y="194"/>
                    <a:pt x="221" y="189"/>
                    <a:pt x="216" y="187"/>
                  </a:cubicBezTo>
                  <a:cubicBezTo>
                    <a:pt x="212" y="184"/>
                    <a:pt x="189" y="179"/>
                    <a:pt x="184" y="174"/>
                  </a:cubicBezTo>
                  <a:cubicBezTo>
                    <a:pt x="179" y="170"/>
                    <a:pt x="176" y="166"/>
                    <a:pt x="170" y="162"/>
                  </a:cubicBezTo>
                  <a:cubicBezTo>
                    <a:pt x="171" y="158"/>
                    <a:pt x="172" y="155"/>
                    <a:pt x="173" y="151"/>
                  </a:cubicBezTo>
                  <a:cubicBezTo>
                    <a:pt x="174" y="147"/>
                    <a:pt x="175" y="141"/>
                    <a:pt x="177" y="135"/>
                  </a:cubicBezTo>
                  <a:cubicBezTo>
                    <a:pt x="178" y="132"/>
                    <a:pt x="179" y="124"/>
                    <a:pt x="180" y="115"/>
                  </a:cubicBezTo>
                  <a:cubicBezTo>
                    <a:pt x="185" y="114"/>
                    <a:pt x="188" y="112"/>
                    <a:pt x="189" y="108"/>
                  </a:cubicBezTo>
                  <a:cubicBezTo>
                    <a:pt x="191" y="104"/>
                    <a:pt x="192" y="93"/>
                    <a:pt x="192" y="90"/>
                  </a:cubicBezTo>
                  <a:cubicBezTo>
                    <a:pt x="194" y="88"/>
                    <a:pt x="194" y="88"/>
                    <a:pt x="194" y="88"/>
                  </a:cubicBezTo>
                  <a:cubicBezTo>
                    <a:pt x="194" y="81"/>
                    <a:pt x="194" y="81"/>
                    <a:pt x="194" y="81"/>
                  </a:cubicBezTo>
                  <a:cubicBezTo>
                    <a:pt x="192" y="81"/>
                    <a:pt x="192" y="81"/>
                    <a:pt x="192" y="81"/>
                  </a:cubicBezTo>
                  <a:cubicBezTo>
                    <a:pt x="191" y="81"/>
                    <a:pt x="190" y="81"/>
                    <a:pt x="189" y="81"/>
                  </a:cubicBezTo>
                  <a:cubicBezTo>
                    <a:pt x="187" y="81"/>
                    <a:pt x="184" y="81"/>
                    <a:pt x="180" y="81"/>
                  </a:cubicBezTo>
                  <a:cubicBezTo>
                    <a:pt x="180" y="79"/>
                    <a:pt x="179" y="77"/>
                    <a:pt x="179" y="74"/>
                  </a:cubicBezTo>
                  <a:cubicBezTo>
                    <a:pt x="179" y="72"/>
                    <a:pt x="179" y="70"/>
                    <a:pt x="180" y="69"/>
                  </a:cubicBezTo>
                  <a:cubicBezTo>
                    <a:pt x="182" y="67"/>
                    <a:pt x="182" y="63"/>
                    <a:pt x="180" y="61"/>
                  </a:cubicBezTo>
                  <a:cubicBezTo>
                    <a:pt x="178" y="59"/>
                    <a:pt x="177" y="57"/>
                    <a:pt x="178" y="56"/>
                  </a:cubicBezTo>
                  <a:cubicBezTo>
                    <a:pt x="178" y="54"/>
                    <a:pt x="178" y="53"/>
                    <a:pt x="179" y="51"/>
                  </a:cubicBezTo>
                  <a:cubicBezTo>
                    <a:pt x="180" y="49"/>
                    <a:pt x="179" y="48"/>
                    <a:pt x="178" y="47"/>
                  </a:cubicBezTo>
                  <a:cubicBezTo>
                    <a:pt x="178" y="45"/>
                    <a:pt x="172" y="44"/>
                    <a:pt x="175" y="42"/>
                  </a:cubicBezTo>
                  <a:cubicBezTo>
                    <a:pt x="178" y="41"/>
                    <a:pt x="178" y="34"/>
                    <a:pt x="176" y="33"/>
                  </a:cubicBezTo>
                  <a:cubicBezTo>
                    <a:pt x="173" y="31"/>
                    <a:pt x="174" y="31"/>
                    <a:pt x="174" y="31"/>
                  </a:cubicBezTo>
                  <a:cubicBezTo>
                    <a:pt x="174" y="31"/>
                    <a:pt x="175" y="25"/>
                    <a:pt x="172" y="25"/>
                  </a:cubicBezTo>
                  <a:cubicBezTo>
                    <a:pt x="174" y="23"/>
                    <a:pt x="171" y="18"/>
                    <a:pt x="169" y="17"/>
                  </a:cubicBezTo>
                  <a:cubicBezTo>
                    <a:pt x="168" y="12"/>
                    <a:pt x="162" y="10"/>
                    <a:pt x="158" y="9"/>
                  </a:cubicBezTo>
                  <a:cubicBezTo>
                    <a:pt x="152" y="4"/>
                    <a:pt x="144" y="2"/>
                    <a:pt x="138" y="6"/>
                  </a:cubicBezTo>
                  <a:cubicBezTo>
                    <a:pt x="131" y="4"/>
                    <a:pt x="126" y="0"/>
                    <a:pt x="117" y="7"/>
                  </a:cubicBezTo>
                  <a:cubicBezTo>
                    <a:pt x="113" y="8"/>
                    <a:pt x="111" y="7"/>
                    <a:pt x="108" y="9"/>
                  </a:cubicBezTo>
                  <a:cubicBezTo>
                    <a:pt x="105" y="10"/>
                    <a:pt x="104" y="10"/>
                    <a:pt x="104" y="10"/>
                  </a:cubicBezTo>
                  <a:cubicBezTo>
                    <a:pt x="104" y="10"/>
                    <a:pt x="99" y="11"/>
                    <a:pt x="97" y="14"/>
                  </a:cubicBezTo>
                  <a:cubicBezTo>
                    <a:pt x="95" y="17"/>
                    <a:pt x="92" y="19"/>
                    <a:pt x="84" y="27"/>
                  </a:cubicBezTo>
                  <a:cubicBezTo>
                    <a:pt x="76" y="34"/>
                    <a:pt x="72" y="41"/>
                    <a:pt x="70" y="54"/>
                  </a:cubicBezTo>
                  <a:cubicBezTo>
                    <a:pt x="67" y="66"/>
                    <a:pt x="64" y="71"/>
                    <a:pt x="68" y="80"/>
                  </a:cubicBezTo>
                  <a:cubicBezTo>
                    <a:pt x="67" y="89"/>
                    <a:pt x="69" y="95"/>
                    <a:pt x="71" y="98"/>
                  </a:cubicBezTo>
                  <a:cubicBezTo>
                    <a:pt x="70" y="103"/>
                    <a:pt x="73" y="109"/>
                    <a:pt x="75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7" y="117"/>
                    <a:pt x="78" y="118"/>
                    <a:pt x="80" y="120"/>
                  </a:cubicBezTo>
                  <a:cubicBezTo>
                    <a:pt x="81" y="123"/>
                    <a:pt x="82" y="131"/>
                    <a:pt x="85" y="136"/>
                  </a:cubicBezTo>
                  <a:cubicBezTo>
                    <a:pt x="87" y="139"/>
                    <a:pt x="91" y="140"/>
                    <a:pt x="93" y="141"/>
                  </a:cubicBezTo>
                  <a:cubicBezTo>
                    <a:pt x="93" y="143"/>
                    <a:pt x="93" y="145"/>
                    <a:pt x="93" y="146"/>
                  </a:cubicBezTo>
                  <a:cubicBezTo>
                    <a:pt x="93" y="147"/>
                    <a:pt x="93" y="147"/>
                    <a:pt x="93" y="147"/>
                  </a:cubicBezTo>
                  <a:cubicBezTo>
                    <a:pt x="94" y="151"/>
                    <a:pt x="95" y="158"/>
                    <a:pt x="94" y="165"/>
                  </a:cubicBezTo>
                  <a:cubicBezTo>
                    <a:pt x="89" y="167"/>
                    <a:pt x="82" y="174"/>
                    <a:pt x="78" y="179"/>
                  </a:cubicBezTo>
                  <a:cubicBezTo>
                    <a:pt x="66" y="186"/>
                    <a:pt x="53" y="194"/>
                    <a:pt x="45" y="198"/>
                  </a:cubicBezTo>
                  <a:cubicBezTo>
                    <a:pt x="37" y="203"/>
                    <a:pt x="8" y="220"/>
                    <a:pt x="8" y="220"/>
                  </a:cubicBezTo>
                  <a:cubicBezTo>
                    <a:pt x="8" y="220"/>
                    <a:pt x="0" y="243"/>
                    <a:pt x="1" y="253"/>
                  </a:cubicBezTo>
                  <a:cubicBezTo>
                    <a:pt x="1" y="253"/>
                    <a:pt x="50" y="271"/>
                    <a:pt x="132" y="271"/>
                  </a:cubicBezTo>
                  <a:cubicBezTo>
                    <a:pt x="214" y="271"/>
                    <a:pt x="285" y="253"/>
                    <a:pt x="285" y="253"/>
                  </a:cubicBezTo>
                  <a:cubicBezTo>
                    <a:pt x="285" y="253"/>
                    <a:pt x="277" y="224"/>
                    <a:pt x="272" y="212"/>
                  </a:cubicBezTo>
                  <a:close/>
                  <a:moveTo>
                    <a:pt x="189" y="85"/>
                  </a:moveTo>
                  <a:cubicBezTo>
                    <a:pt x="189" y="85"/>
                    <a:pt x="190" y="85"/>
                    <a:pt x="190" y="85"/>
                  </a:cubicBezTo>
                  <a:cubicBezTo>
                    <a:pt x="190" y="87"/>
                    <a:pt x="190" y="87"/>
                    <a:pt x="190" y="87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93"/>
                    <a:pt x="187" y="103"/>
                    <a:pt x="186" y="107"/>
                  </a:cubicBezTo>
                  <a:cubicBezTo>
                    <a:pt x="185" y="109"/>
                    <a:pt x="183" y="110"/>
                    <a:pt x="181" y="111"/>
                  </a:cubicBezTo>
                  <a:cubicBezTo>
                    <a:pt x="182" y="106"/>
                    <a:pt x="182" y="101"/>
                    <a:pt x="182" y="97"/>
                  </a:cubicBezTo>
                  <a:cubicBezTo>
                    <a:pt x="182" y="94"/>
                    <a:pt x="182" y="90"/>
                    <a:pt x="181" y="85"/>
                  </a:cubicBezTo>
                  <a:cubicBezTo>
                    <a:pt x="184" y="85"/>
                    <a:pt x="186" y="85"/>
                    <a:pt x="189" y="85"/>
                  </a:cubicBezTo>
                  <a:close/>
                  <a:moveTo>
                    <a:pt x="166" y="92"/>
                  </a:moveTo>
                  <a:cubicBezTo>
                    <a:pt x="166" y="89"/>
                    <a:pt x="173" y="87"/>
                    <a:pt x="179" y="86"/>
                  </a:cubicBezTo>
                  <a:cubicBezTo>
                    <a:pt x="180" y="90"/>
                    <a:pt x="180" y="94"/>
                    <a:pt x="180" y="97"/>
                  </a:cubicBezTo>
                  <a:cubicBezTo>
                    <a:pt x="180" y="101"/>
                    <a:pt x="180" y="107"/>
                    <a:pt x="179" y="112"/>
                  </a:cubicBezTo>
                  <a:cubicBezTo>
                    <a:pt x="178" y="112"/>
                    <a:pt x="177" y="112"/>
                    <a:pt x="175" y="112"/>
                  </a:cubicBezTo>
                  <a:cubicBezTo>
                    <a:pt x="175" y="112"/>
                    <a:pt x="174" y="113"/>
                    <a:pt x="174" y="113"/>
                  </a:cubicBezTo>
                  <a:cubicBezTo>
                    <a:pt x="171" y="113"/>
                    <a:pt x="170" y="112"/>
                    <a:pt x="170" y="111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66" y="107"/>
                    <a:pt x="164" y="98"/>
                    <a:pt x="166" y="92"/>
                  </a:cubicBezTo>
                  <a:close/>
                  <a:moveTo>
                    <a:pt x="108" y="80"/>
                  </a:moveTo>
                  <a:cubicBezTo>
                    <a:pt x="112" y="78"/>
                    <a:pt x="108" y="71"/>
                    <a:pt x="106" y="68"/>
                  </a:cubicBezTo>
                  <a:cubicBezTo>
                    <a:pt x="104" y="66"/>
                    <a:pt x="103" y="60"/>
                    <a:pt x="109" y="56"/>
                  </a:cubicBezTo>
                  <a:cubicBezTo>
                    <a:pt x="112" y="56"/>
                    <a:pt x="119" y="55"/>
                    <a:pt x="123" y="52"/>
                  </a:cubicBezTo>
                  <a:cubicBezTo>
                    <a:pt x="127" y="52"/>
                    <a:pt x="147" y="55"/>
                    <a:pt x="149" y="53"/>
                  </a:cubicBezTo>
                  <a:cubicBezTo>
                    <a:pt x="155" y="54"/>
                    <a:pt x="160" y="50"/>
                    <a:pt x="162" y="49"/>
                  </a:cubicBezTo>
                  <a:cubicBezTo>
                    <a:pt x="165" y="49"/>
                    <a:pt x="166" y="48"/>
                    <a:pt x="168" y="48"/>
                  </a:cubicBezTo>
                  <a:cubicBezTo>
                    <a:pt x="168" y="48"/>
                    <a:pt x="170" y="50"/>
                    <a:pt x="171" y="51"/>
                  </a:cubicBezTo>
                  <a:cubicBezTo>
                    <a:pt x="170" y="52"/>
                    <a:pt x="170" y="52"/>
                    <a:pt x="170" y="52"/>
                  </a:cubicBezTo>
                  <a:cubicBezTo>
                    <a:pt x="171" y="55"/>
                    <a:pt x="176" y="69"/>
                    <a:pt x="179" y="82"/>
                  </a:cubicBezTo>
                  <a:cubicBezTo>
                    <a:pt x="172" y="83"/>
                    <a:pt x="165" y="85"/>
                    <a:pt x="162" y="89"/>
                  </a:cubicBezTo>
                  <a:cubicBezTo>
                    <a:pt x="160" y="90"/>
                    <a:pt x="156" y="90"/>
                    <a:pt x="154" y="91"/>
                  </a:cubicBezTo>
                  <a:cubicBezTo>
                    <a:pt x="152" y="89"/>
                    <a:pt x="149" y="88"/>
                    <a:pt x="143" y="88"/>
                  </a:cubicBezTo>
                  <a:cubicBezTo>
                    <a:pt x="132" y="88"/>
                    <a:pt x="116" y="91"/>
                    <a:pt x="110" y="93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09" y="94"/>
                    <a:pt x="109" y="94"/>
                    <a:pt x="109" y="94"/>
                  </a:cubicBezTo>
                  <a:cubicBezTo>
                    <a:pt x="105" y="93"/>
                    <a:pt x="100" y="91"/>
                    <a:pt x="97" y="90"/>
                  </a:cubicBezTo>
                  <a:cubicBezTo>
                    <a:pt x="98" y="86"/>
                    <a:pt x="105" y="83"/>
                    <a:pt x="108" y="80"/>
                  </a:cubicBezTo>
                  <a:close/>
                  <a:moveTo>
                    <a:pt x="112" y="99"/>
                  </a:moveTo>
                  <a:cubicBezTo>
                    <a:pt x="113" y="97"/>
                    <a:pt x="113" y="97"/>
                    <a:pt x="113" y="97"/>
                  </a:cubicBezTo>
                  <a:cubicBezTo>
                    <a:pt x="119" y="95"/>
                    <a:pt x="133" y="92"/>
                    <a:pt x="143" y="92"/>
                  </a:cubicBezTo>
                  <a:cubicBezTo>
                    <a:pt x="149" y="92"/>
                    <a:pt x="151" y="93"/>
                    <a:pt x="151" y="93"/>
                  </a:cubicBezTo>
                  <a:cubicBezTo>
                    <a:pt x="153" y="98"/>
                    <a:pt x="147" y="108"/>
                    <a:pt x="142" y="113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0" y="115"/>
                    <a:pt x="138" y="117"/>
                    <a:pt x="131" y="118"/>
                  </a:cubicBezTo>
                  <a:cubicBezTo>
                    <a:pt x="127" y="119"/>
                    <a:pt x="124" y="119"/>
                    <a:pt x="122" y="119"/>
                  </a:cubicBezTo>
                  <a:cubicBezTo>
                    <a:pt x="117" y="119"/>
                    <a:pt x="116" y="118"/>
                    <a:pt x="116" y="117"/>
                  </a:cubicBezTo>
                  <a:cubicBezTo>
                    <a:pt x="114" y="115"/>
                    <a:pt x="114" y="106"/>
                    <a:pt x="114" y="101"/>
                  </a:cubicBezTo>
                  <a:cubicBezTo>
                    <a:pt x="114" y="101"/>
                    <a:pt x="114" y="101"/>
                    <a:pt x="114" y="101"/>
                  </a:cubicBezTo>
                  <a:lnTo>
                    <a:pt x="112" y="99"/>
                  </a:lnTo>
                  <a:close/>
                  <a:moveTo>
                    <a:pt x="77" y="113"/>
                  </a:moveTo>
                  <a:cubicBezTo>
                    <a:pt x="77" y="112"/>
                    <a:pt x="77" y="112"/>
                    <a:pt x="77" y="112"/>
                  </a:cubicBezTo>
                  <a:cubicBezTo>
                    <a:pt x="74" y="106"/>
                    <a:pt x="70" y="98"/>
                    <a:pt x="75" y="92"/>
                  </a:cubicBezTo>
                  <a:cubicBezTo>
                    <a:pt x="77" y="90"/>
                    <a:pt x="79" y="89"/>
                    <a:pt x="82" y="89"/>
                  </a:cubicBezTo>
                  <a:cubicBezTo>
                    <a:pt x="85" y="89"/>
                    <a:pt x="89" y="91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4" y="99"/>
                    <a:pt x="94" y="107"/>
                    <a:pt x="94" y="107"/>
                  </a:cubicBezTo>
                  <a:cubicBezTo>
                    <a:pt x="99" y="109"/>
                    <a:pt x="99" y="109"/>
                    <a:pt x="99" y="109"/>
                  </a:cubicBezTo>
                  <a:cubicBezTo>
                    <a:pt x="99" y="109"/>
                    <a:pt x="98" y="100"/>
                    <a:pt x="97" y="94"/>
                  </a:cubicBezTo>
                  <a:cubicBezTo>
                    <a:pt x="108" y="99"/>
                    <a:pt x="108" y="99"/>
                    <a:pt x="108" y="99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110" y="102"/>
                    <a:pt x="110" y="102"/>
                    <a:pt x="110" y="102"/>
                  </a:cubicBezTo>
                  <a:cubicBezTo>
                    <a:pt x="110" y="106"/>
                    <a:pt x="110" y="115"/>
                    <a:pt x="112" y="119"/>
                  </a:cubicBezTo>
                  <a:cubicBezTo>
                    <a:pt x="114" y="122"/>
                    <a:pt x="117" y="123"/>
                    <a:pt x="122" y="123"/>
                  </a:cubicBezTo>
                  <a:cubicBezTo>
                    <a:pt x="124" y="123"/>
                    <a:pt x="127" y="123"/>
                    <a:pt x="131" y="122"/>
                  </a:cubicBezTo>
                  <a:cubicBezTo>
                    <a:pt x="140" y="121"/>
                    <a:pt x="142" y="118"/>
                    <a:pt x="144" y="116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50" y="111"/>
                    <a:pt x="155" y="103"/>
                    <a:pt x="155" y="96"/>
                  </a:cubicBezTo>
                  <a:cubicBezTo>
                    <a:pt x="157" y="96"/>
                    <a:pt x="159" y="95"/>
                    <a:pt x="161" y="95"/>
                  </a:cubicBezTo>
                  <a:cubicBezTo>
                    <a:pt x="161" y="102"/>
                    <a:pt x="164" y="109"/>
                    <a:pt x="166" y="113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8" y="114"/>
                    <a:pt x="169" y="116"/>
                    <a:pt x="174" y="116"/>
                  </a:cubicBezTo>
                  <a:cubicBezTo>
                    <a:pt x="174" y="116"/>
                    <a:pt x="175" y="116"/>
                    <a:pt x="176" y="116"/>
                  </a:cubicBezTo>
                  <a:cubicBezTo>
                    <a:pt x="177" y="116"/>
                    <a:pt x="178" y="116"/>
                    <a:pt x="178" y="116"/>
                  </a:cubicBezTo>
                  <a:cubicBezTo>
                    <a:pt x="177" y="124"/>
                    <a:pt x="176" y="131"/>
                    <a:pt x="175" y="134"/>
                  </a:cubicBezTo>
                  <a:cubicBezTo>
                    <a:pt x="173" y="141"/>
                    <a:pt x="172" y="146"/>
                    <a:pt x="171" y="151"/>
                  </a:cubicBezTo>
                  <a:cubicBezTo>
                    <a:pt x="170" y="157"/>
                    <a:pt x="168" y="161"/>
                    <a:pt x="167" y="167"/>
                  </a:cubicBezTo>
                  <a:cubicBezTo>
                    <a:pt x="166" y="169"/>
                    <a:pt x="153" y="172"/>
                    <a:pt x="148" y="171"/>
                  </a:cubicBezTo>
                  <a:cubicBezTo>
                    <a:pt x="142" y="169"/>
                    <a:pt x="136" y="166"/>
                    <a:pt x="132" y="164"/>
                  </a:cubicBezTo>
                  <a:cubicBezTo>
                    <a:pt x="127" y="161"/>
                    <a:pt x="124" y="159"/>
                    <a:pt x="120" y="157"/>
                  </a:cubicBezTo>
                  <a:cubicBezTo>
                    <a:pt x="108" y="151"/>
                    <a:pt x="103" y="148"/>
                    <a:pt x="97" y="117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95" y="117"/>
                    <a:pt x="95" y="118"/>
                    <a:pt x="95" y="119"/>
                  </a:cubicBezTo>
                  <a:cubicBezTo>
                    <a:pt x="94" y="120"/>
                    <a:pt x="92" y="122"/>
                    <a:pt x="89" y="121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85" y="120"/>
                    <a:pt x="80" y="118"/>
                    <a:pt x="77" y="113"/>
                  </a:cubicBezTo>
                  <a:close/>
                  <a:moveTo>
                    <a:pt x="131" y="243"/>
                  </a:moveTo>
                  <a:cubicBezTo>
                    <a:pt x="96" y="217"/>
                    <a:pt x="89" y="208"/>
                    <a:pt x="88" y="200"/>
                  </a:cubicBezTo>
                  <a:cubicBezTo>
                    <a:pt x="87" y="194"/>
                    <a:pt x="90" y="182"/>
                    <a:pt x="92" y="175"/>
                  </a:cubicBezTo>
                  <a:cubicBezTo>
                    <a:pt x="93" y="176"/>
                    <a:pt x="93" y="176"/>
                    <a:pt x="93" y="176"/>
                  </a:cubicBezTo>
                  <a:cubicBezTo>
                    <a:pt x="98" y="165"/>
                    <a:pt x="96" y="154"/>
                    <a:pt x="95" y="147"/>
                  </a:cubicBezTo>
                  <a:cubicBezTo>
                    <a:pt x="95" y="146"/>
                    <a:pt x="95" y="146"/>
                    <a:pt x="95" y="146"/>
                  </a:cubicBezTo>
                  <a:cubicBezTo>
                    <a:pt x="94" y="140"/>
                    <a:pt x="92" y="126"/>
                    <a:pt x="92" y="123"/>
                  </a:cubicBezTo>
                  <a:cubicBezTo>
                    <a:pt x="93" y="123"/>
                    <a:pt x="95" y="122"/>
                    <a:pt x="96" y="121"/>
                  </a:cubicBezTo>
                  <a:cubicBezTo>
                    <a:pt x="101" y="149"/>
                    <a:pt x="107" y="152"/>
                    <a:pt x="119" y="159"/>
                  </a:cubicBezTo>
                  <a:cubicBezTo>
                    <a:pt x="123" y="160"/>
                    <a:pt x="126" y="162"/>
                    <a:pt x="131" y="165"/>
                  </a:cubicBezTo>
                  <a:cubicBezTo>
                    <a:pt x="135" y="168"/>
                    <a:pt x="141" y="171"/>
                    <a:pt x="147" y="173"/>
                  </a:cubicBezTo>
                  <a:cubicBezTo>
                    <a:pt x="148" y="173"/>
                    <a:pt x="150" y="173"/>
                    <a:pt x="151" y="173"/>
                  </a:cubicBezTo>
                  <a:cubicBezTo>
                    <a:pt x="158" y="173"/>
                    <a:pt x="167" y="170"/>
                    <a:pt x="169" y="167"/>
                  </a:cubicBezTo>
                  <a:cubicBezTo>
                    <a:pt x="169" y="167"/>
                    <a:pt x="169" y="166"/>
                    <a:pt x="169" y="166"/>
                  </a:cubicBezTo>
                  <a:cubicBezTo>
                    <a:pt x="169" y="173"/>
                    <a:pt x="169" y="186"/>
                    <a:pt x="170" y="195"/>
                  </a:cubicBezTo>
                  <a:cubicBezTo>
                    <a:pt x="172" y="207"/>
                    <a:pt x="151" y="237"/>
                    <a:pt x="131" y="24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: Shape 9"/>
            <p:cNvSpPr>
              <a:spLocks/>
            </p:cNvSpPr>
            <p:nvPr/>
          </p:nvSpPr>
          <p:spPr bwMode="auto">
            <a:xfrm>
              <a:off x="4175993" y="1194597"/>
              <a:ext cx="815775" cy="821818"/>
            </a:xfrm>
            <a:custGeom>
              <a:avLst/>
              <a:gdLst/>
              <a:ahLst/>
              <a:cxnLst>
                <a:cxn ang="0">
                  <a:pos x="100" y="177"/>
                </a:cxn>
                <a:cxn ang="0">
                  <a:pos x="102" y="180"/>
                </a:cxn>
                <a:cxn ang="0">
                  <a:pos x="188" y="172"/>
                </a:cxn>
                <a:cxn ang="0">
                  <a:pos x="177" y="207"/>
                </a:cxn>
                <a:cxn ang="0">
                  <a:pos x="139" y="183"/>
                </a:cxn>
                <a:cxn ang="0">
                  <a:pos x="138" y="177"/>
                </a:cxn>
                <a:cxn ang="0">
                  <a:pos x="144" y="179"/>
                </a:cxn>
                <a:cxn ang="0">
                  <a:pos x="162" y="182"/>
                </a:cxn>
                <a:cxn ang="0">
                  <a:pos x="166" y="182"/>
                </a:cxn>
                <a:cxn ang="0">
                  <a:pos x="172" y="182"/>
                </a:cxn>
                <a:cxn ang="0">
                  <a:pos x="101" y="133"/>
                </a:cxn>
                <a:cxn ang="0">
                  <a:pos x="148" y="103"/>
                </a:cxn>
                <a:cxn ang="0">
                  <a:pos x="183" y="132"/>
                </a:cxn>
                <a:cxn ang="0">
                  <a:pos x="185" y="157"/>
                </a:cxn>
                <a:cxn ang="0">
                  <a:pos x="173" y="151"/>
                </a:cxn>
                <a:cxn ang="0">
                  <a:pos x="148" y="175"/>
                </a:cxn>
                <a:cxn ang="0">
                  <a:pos x="143" y="177"/>
                </a:cxn>
                <a:cxn ang="0">
                  <a:pos x="113" y="151"/>
                </a:cxn>
                <a:cxn ang="0">
                  <a:pos x="99" y="169"/>
                </a:cxn>
                <a:cxn ang="0">
                  <a:pos x="99" y="163"/>
                </a:cxn>
                <a:cxn ang="0">
                  <a:pos x="107" y="121"/>
                </a:cxn>
                <a:cxn ang="0">
                  <a:pos x="142" y="42"/>
                </a:cxn>
                <a:cxn ang="0">
                  <a:pos x="176" y="117"/>
                </a:cxn>
                <a:cxn ang="0">
                  <a:pos x="148" y="101"/>
                </a:cxn>
                <a:cxn ang="0">
                  <a:pos x="107" y="121"/>
                </a:cxn>
                <a:cxn ang="0">
                  <a:pos x="0" y="17"/>
                </a:cxn>
                <a:cxn ang="0">
                  <a:pos x="86" y="89"/>
                </a:cxn>
                <a:cxn ang="0">
                  <a:pos x="71" y="103"/>
                </a:cxn>
                <a:cxn ang="0">
                  <a:pos x="105" y="123"/>
                </a:cxn>
                <a:cxn ang="0">
                  <a:pos x="99" y="132"/>
                </a:cxn>
                <a:cxn ang="0">
                  <a:pos x="90" y="149"/>
                </a:cxn>
                <a:cxn ang="0">
                  <a:pos x="81" y="162"/>
                </a:cxn>
                <a:cxn ang="0">
                  <a:pos x="90" y="242"/>
                </a:cxn>
                <a:cxn ang="0">
                  <a:pos x="150" y="268"/>
                </a:cxn>
                <a:cxn ang="0">
                  <a:pos x="204" y="188"/>
                </a:cxn>
                <a:cxn ang="0">
                  <a:pos x="207" y="138"/>
                </a:cxn>
                <a:cxn ang="0">
                  <a:pos x="204" y="136"/>
                </a:cxn>
                <a:cxn ang="0">
                  <a:pos x="200" y="131"/>
                </a:cxn>
                <a:cxn ang="0">
                  <a:pos x="187" y="137"/>
                </a:cxn>
                <a:cxn ang="0">
                  <a:pos x="178" y="119"/>
                </a:cxn>
                <a:cxn ang="0">
                  <a:pos x="205" y="100"/>
                </a:cxn>
                <a:cxn ang="0">
                  <a:pos x="191" y="88"/>
                </a:cxn>
                <a:cxn ang="0">
                  <a:pos x="266" y="17"/>
                </a:cxn>
              </a:cxnLst>
              <a:rect l="0" t="0" r="r" b="b"/>
              <a:pathLst>
                <a:path w="266" h="268">
                  <a:moveTo>
                    <a:pt x="102" y="180"/>
                  </a:moveTo>
                  <a:cubicBezTo>
                    <a:pt x="102" y="180"/>
                    <a:pt x="101" y="179"/>
                    <a:pt x="100" y="177"/>
                  </a:cubicBezTo>
                  <a:cubicBezTo>
                    <a:pt x="101" y="178"/>
                    <a:pt x="102" y="179"/>
                    <a:pt x="103" y="180"/>
                  </a:cubicBezTo>
                  <a:cubicBezTo>
                    <a:pt x="102" y="180"/>
                    <a:pt x="102" y="180"/>
                    <a:pt x="102" y="180"/>
                  </a:cubicBezTo>
                  <a:moveTo>
                    <a:pt x="172" y="182"/>
                  </a:moveTo>
                  <a:cubicBezTo>
                    <a:pt x="180" y="182"/>
                    <a:pt x="187" y="181"/>
                    <a:pt x="188" y="172"/>
                  </a:cubicBezTo>
                  <a:cubicBezTo>
                    <a:pt x="189" y="182"/>
                    <a:pt x="186" y="194"/>
                    <a:pt x="183" y="196"/>
                  </a:cubicBezTo>
                  <a:cubicBezTo>
                    <a:pt x="183" y="202"/>
                    <a:pt x="177" y="207"/>
                    <a:pt x="177" y="207"/>
                  </a:cubicBezTo>
                  <a:cubicBezTo>
                    <a:pt x="177" y="207"/>
                    <a:pt x="180" y="214"/>
                    <a:pt x="181" y="218"/>
                  </a:cubicBezTo>
                  <a:cubicBezTo>
                    <a:pt x="173" y="204"/>
                    <a:pt x="161" y="191"/>
                    <a:pt x="139" y="183"/>
                  </a:cubicBezTo>
                  <a:cubicBezTo>
                    <a:pt x="137" y="183"/>
                    <a:pt x="135" y="182"/>
                    <a:pt x="133" y="182"/>
                  </a:cubicBezTo>
                  <a:cubicBezTo>
                    <a:pt x="136" y="181"/>
                    <a:pt x="138" y="179"/>
                    <a:pt x="138" y="177"/>
                  </a:cubicBezTo>
                  <a:cubicBezTo>
                    <a:pt x="140" y="178"/>
                    <a:pt x="141" y="179"/>
                    <a:pt x="143" y="179"/>
                  </a:cubicBezTo>
                  <a:cubicBezTo>
                    <a:pt x="143" y="179"/>
                    <a:pt x="144" y="179"/>
                    <a:pt x="144" y="179"/>
                  </a:cubicBezTo>
                  <a:cubicBezTo>
                    <a:pt x="145" y="179"/>
                    <a:pt x="147" y="178"/>
                    <a:pt x="148" y="178"/>
                  </a:cubicBezTo>
                  <a:cubicBezTo>
                    <a:pt x="150" y="181"/>
                    <a:pt x="154" y="182"/>
                    <a:pt x="162" y="182"/>
                  </a:cubicBezTo>
                  <a:cubicBezTo>
                    <a:pt x="162" y="182"/>
                    <a:pt x="163" y="182"/>
                    <a:pt x="164" y="182"/>
                  </a:cubicBezTo>
                  <a:cubicBezTo>
                    <a:pt x="164" y="182"/>
                    <a:pt x="165" y="182"/>
                    <a:pt x="166" y="182"/>
                  </a:cubicBezTo>
                  <a:cubicBezTo>
                    <a:pt x="167" y="182"/>
                    <a:pt x="168" y="182"/>
                    <a:pt x="169" y="182"/>
                  </a:cubicBezTo>
                  <a:cubicBezTo>
                    <a:pt x="170" y="182"/>
                    <a:pt x="171" y="182"/>
                    <a:pt x="172" y="182"/>
                  </a:cubicBezTo>
                  <a:moveTo>
                    <a:pt x="98" y="164"/>
                  </a:moveTo>
                  <a:cubicBezTo>
                    <a:pt x="99" y="154"/>
                    <a:pt x="99" y="138"/>
                    <a:pt x="101" y="133"/>
                  </a:cubicBezTo>
                  <a:cubicBezTo>
                    <a:pt x="108" y="120"/>
                    <a:pt x="125" y="107"/>
                    <a:pt x="131" y="105"/>
                  </a:cubicBezTo>
                  <a:cubicBezTo>
                    <a:pt x="133" y="104"/>
                    <a:pt x="141" y="103"/>
                    <a:pt x="148" y="103"/>
                  </a:cubicBezTo>
                  <a:cubicBezTo>
                    <a:pt x="152" y="103"/>
                    <a:pt x="156" y="103"/>
                    <a:pt x="158" y="104"/>
                  </a:cubicBezTo>
                  <a:cubicBezTo>
                    <a:pt x="167" y="109"/>
                    <a:pt x="182" y="125"/>
                    <a:pt x="183" y="132"/>
                  </a:cubicBezTo>
                  <a:cubicBezTo>
                    <a:pt x="184" y="136"/>
                    <a:pt x="184" y="143"/>
                    <a:pt x="185" y="151"/>
                  </a:cubicBezTo>
                  <a:cubicBezTo>
                    <a:pt x="185" y="153"/>
                    <a:pt x="185" y="155"/>
                    <a:pt x="185" y="157"/>
                  </a:cubicBezTo>
                  <a:cubicBezTo>
                    <a:pt x="182" y="152"/>
                    <a:pt x="178" y="151"/>
                    <a:pt x="174" y="151"/>
                  </a:cubicBezTo>
                  <a:cubicBezTo>
                    <a:pt x="174" y="151"/>
                    <a:pt x="174" y="151"/>
                    <a:pt x="173" y="151"/>
                  </a:cubicBezTo>
                  <a:cubicBezTo>
                    <a:pt x="167" y="151"/>
                    <a:pt x="148" y="154"/>
                    <a:pt x="148" y="175"/>
                  </a:cubicBezTo>
                  <a:cubicBezTo>
                    <a:pt x="148" y="175"/>
                    <a:pt x="148" y="175"/>
                    <a:pt x="148" y="175"/>
                  </a:cubicBezTo>
                  <a:cubicBezTo>
                    <a:pt x="147" y="176"/>
                    <a:pt x="145" y="177"/>
                    <a:pt x="144" y="177"/>
                  </a:cubicBezTo>
                  <a:cubicBezTo>
                    <a:pt x="144" y="177"/>
                    <a:pt x="143" y="177"/>
                    <a:pt x="143" y="177"/>
                  </a:cubicBezTo>
                  <a:cubicBezTo>
                    <a:pt x="141" y="177"/>
                    <a:pt x="140" y="176"/>
                    <a:pt x="139" y="175"/>
                  </a:cubicBezTo>
                  <a:cubicBezTo>
                    <a:pt x="138" y="154"/>
                    <a:pt x="119" y="151"/>
                    <a:pt x="113" y="151"/>
                  </a:cubicBezTo>
                  <a:cubicBezTo>
                    <a:pt x="113" y="151"/>
                    <a:pt x="113" y="151"/>
                    <a:pt x="112" y="151"/>
                  </a:cubicBezTo>
                  <a:cubicBezTo>
                    <a:pt x="107" y="151"/>
                    <a:pt x="98" y="153"/>
                    <a:pt x="99" y="169"/>
                  </a:cubicBezTo>
                  <a:cubicBezTo>
                    <a:pt x="99" y="171"/>
                    <a:pt x="99" y="172"/>
                    <a:pt x="99" y="173"/>
                  </a:cubicBezTo>
                  <a:cubicBezTo>
                    <a:pt x="98" y="170"/>
                    <a:pt x="98" y="166"/>
                    <a:pt x="99" y="163"/>
                  </a:cubicBezTo>
                  <a:cubicBezTo>
                    <a:pt x="98" y="164"/>
                    <a:pt x="98" y="164"/>
                    <a:pt x="98" y="164"/>
                  </a:cubicBezTo>
                  <a:moveTo>
                    <a:pt x="107" y="121"/>
                  </a:moveTo>
                  <a:cubicBezTo>
                    <a:pt x="109" y="79"/>
                    <a:pt x="109" y="79"/>
                    <a:pt x="109" y="79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72" y="77"/>
                    <a:pt x="172" y="77"/>
                    <a:pt x="172" y="77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1" y="111"/>
                    <a:pt x="164" y="105"/>
                    <a:pt x="159" y="102"/>
                  </a:cubicBezTo>
                  <a:cubicBezTo>
                    <a:pt x="156" y="101"/>
                    <a:pt x="152" y="101"/>
                    <a:pt x="148" y="101"/>
                  </a:cubicBezTo>
                  <a:cubicBezTo>
                    <a:pt x="140" y="101"/>
                    <a:pt x="132" y="102"/>
                    <a:pt x="130" y="103"/>
                  </a:cubicBezTo>
                  <a:cubicBezTo>
                    <a:pt x="125" y="105"/>
                    <a:pt x="115" y="112"/>
                    <a:pt x="107" y="121"/>
                  </a:cubicBezTo>
                  <a:moveTo>
                    <a:pt x="128" y="0"/>
                  </a:moveTo>
                  <a:cubicBezTo>
                    <a:pt x="47" y="0"/>
                    <a:pt x="0" y="17"/>
                    <a:pt x="0" y="17"/>
                  </a:cubicBezTo>
                  <a:cubicBezTo>
                    <a:pt x="0" y="17"/>
                    <a:pt x="6" y="60"/>
                    <a:pt x="17" y="68"/>
                  </a:cubicBezTo>
                  <a:cubicBezTo>
                    <a:pt x="24" y="72"/>
                    <a:pt x="79" y="84"/>
                    <a:pt x="86" y="89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4" y="103"/>
                    <a:pt x="67" y="103"/>
                    <a:pt x="71" y="103"/>
                  </a:cubicBezTo>
                  <a:cubicBezTo>
                    <a:pt x="83" y="103"/>
                    <a:pt x="98" y="107"/>
                    <a:pt x="105" y="11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2" y="126"/>
                    <a:pt x="100" y="129"/>
                    <a:pt x="99" y="132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98" y="134"/>
                    <a:pt x="98" y="138"/>
                    <a:pt x="97" y="144"/>
                  </a:cubicBezTo>
                  <a:cubicBezTo>
                    <a:pt x="95" y="144"/>
                    <a:pt x="92" y="146"/>
                    <a:pt x="90" y="149"/>
                  </a:cubicBezTo>
                  <a:cubicBezTo>
                    <a:pt x="93" y="144"/>
                    <a:pt x="91" y="135"/>
                    <a:pt x="75" y="131"/>
                  </a:cubicBezTo>
                  <a:cubicBezTo>
                    <a:pt x="82" y="136"/>
                    <a:pt x="91" y="140"/>
                    <a:pt x="81" y="162"/>
                  </a:cubicBezTo>
                  <a:cubicBezTo>
                    <a:pt x="71" y="184"/>
                    <a:pt x="70" y="197"/>
                    <a:pt x="74" y="205"/>
                  </a:cubicBezTo>
                  <a:cubicBezTo>
                    <a:pt x="74" y="216"/>
                    <a:pt x="80" y="237"/>
                    <a:pt x="90" y="242"/>
                  </a:cubicBezTo>
                  <a:cubicBezTo>
                    <a:pt x="96" y="256"/>
                    <a:pt x="117" y="268"/>
                    <a:pt x="148" y="268"/>
                  </a:cubicBezTo>
                  <a:cubicBezTo>
                    <a:pt x="148" y="268"/>
                    <a:pt x="149" y="268"/>
                    <a:pt x="150" y="268"/>
                  </a:cubicBezTo>
                  <a:cubicBezTo>
                    <a:pt x="181" y="268"/>
                    <a:pt x="191" y="241"/>
                    <a:pt x="192" y="239"/>
                  </a:cubicBezTo>
                  <a:cubicBezTo>
                    <a:pt x="198" y="238"/>
                    <a:pt x="217" y="219"/>
                    <a:pt x="204" y="188"/>
                  </a:cubicBezTo>
                  <a:cubicBezTo>
                    <a:pt x="211" y="175"/>
                    <a:pt x="206" y="165"/>
                    <a:pt x="197" y="157"/>
                  </a:cubicBezTo>
                  <a:cubicBezTo>
                    <a:pt x="193" y="148"/>
                    <a:pt x="198" y="138"/>
                    <a:pt x="207" y="138"/>
                  </a:cubicBezTo>
                  <a:cubicBezTo>
                    <a:pt x="209" y="138"/>
                    <a:pt x="210" y="138"/>
                    <a:pt x="212" y="139"/>
                  </a:cubicBezTo>
                  <a:cubicBezTo>
                    <a:pt x="210" y="137"/>
                    <a:pt x="207" y="136"/>
                    <a:pt x="204" y="136"/>
                  </a:cubicBezTo>
                  <a:cubicBezTo>
                    <a:pt x="199" y="136"/>
                    <a:pt x="194" y="139"/>
                    <a:pt x="191" y="143"/>
                  </a:cubicBezTo>
                  <a:cubicBezTo>
                    <a:pt x="190" y="137"/>
                    <a:pt x="196" y="132"/>
                    <a:pt x="200" y="131"/>
                  </a:cubicBezTo>
                  <a:cubicBezTo>
                    <a:pt x="199" y="131"/>
                    <a:pt x="199" y="131"/>
                    <a:pt x="198" y="131"/>
                  </a:cubicBezTo>
                  <a:cubicBezTo>
                    <a:pt x="193" y="131"/>
                    <a:pt x="190" y="135"/>
                    <a:pt x="187" y="137"/>
                  </a:cubicBezTo>
                  <a:cubicBezTo>
                    <a:pt x="187" y="134"/>
                    <a:pt x="186" y="132"/>
                    <a:pt x="185" y="131"/>
                  </a:cubicBezTo>
                  <a:cubicBezTo>
                    <a:pt x="185" y="128"/>
                    <a:pt x="182" y="124"/>
                    <a:pt x="178" y="119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80" y="106"/>
                    <a:pt x="190" y="100"/>
                    <a:pt x="205" y="100"/>
                  </a:cubicBezTo>
                  <a:cubicBezTo>
                    <a:pt x="207" y="100"/>
                    <a:pt x="209" y="100"/>
                    <a:pt x="212" y="100"/>
                  </a:cubicBezTo>
                  <a:cubicBezTo>
                    <a:pt x="203" y="93"/>
                    <a:pt x="191" y="88"/>
                    <a:pt x="191" y="88"/>
                  </a:cubicBezTo>
                  <a:cubicBezTo>
                    <a:pt x="191" y="88"/>
                    <a:pt x="240" y="69"/>
                    <a:pt x="249" y="67"/>
                  </a:cubicBezTo>
                  <a:cubicBezTo>
                    <a:pt x="259" y="65"/>
                    <a:pt x="266" y="17"/>
                    <a:pt x="266" y="17"/>
                  </a:cubicBezTo>
                  <a:cubicBezTo>
                    <a:pt x="266" y="17"/>
                    <a:pt x="209" y="0"/>
                    <a:pt x="128" y="0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" name="Freeform: Shape 10"/>
            <p:cNvSpPr>
              <a:spLocks/>
            </p:cNvSpPr>
            <p:nvPr/>
          </p:nvSpPr>
          <p:spPr bwMode="auto">
            <a:xfrm>
              <a:off x="5378506" y="2582926"/>
              <a:ext cx="557447" cy="419973"/>
            </a:xfrm>
            <a:custGeom>
              <a:avLst/>
              <a:gdLst/>
              <a:ahLst/>
              <a:cxnLst>
                <a:cxn ang="0">
                  <a:pos x="81" y="118"/>
                </a:cxn>
                <a:cxn ang="0">
                  <a:pos x="75" y="118"/>
                </a:cxn>
                <a:cxn ang="0">
                  <a:pos x="54" y="97"/>
                </a:cxn>
                <a:cxn ang="0">
                  <a:pos x="37" y="76"/>
                </a:cxn>
                <a:cxn ang="0">
                  <a:pos x="56" y="90"/>
                </a:cxn>
                <a:cxn ang="0">
                  <a:pos x="19" y="64"/>
                </a:cxn>
                <a:cxn ang="0">
                  <a:pos x="33" y="68"/>
                </a:cxn>
                <a:cxn ang="0">
                  <a:pos x="54" y="51"/>
                </a:cxn>
                <a:cxn ang="0">
                  <a:pos x="112" y="41"/>
                </a:cxn>
                <a:cxn ang="0">
                  <a:pos x="170" y="48"/>
                </a:cxn>
                <a:cxn ang="0">
                  <a:pos x="132" y="34"/>
                </a:cxn>
                <a:cxn ang="0">
                  <a:pos x="172" y="44"/>
                </a:cxn>
                <a:cxn ang="0">
                  <a:pos x="153" y="31"/>
                </a:cxn>
                <a:cxn ang="0">
                  <a:pos x="172" y="36"/>
                </a:cxn>
                <a:cxn ang="0">
                  <a:pos x="149" y="26"/>
                </a:cxn>
                <a:cxn ang="0">
                  <a:pos x="174" y="30"/>
                </a:cxn>
                <a:cxn ang="0">
                  <a:pos x="154" y="22"/>
                </a:cxn>
                <a:cxn ang="0">
                  <a:pos x="180" y="29"/>
                </a:cxn>
                <a:cxn ang="0">
                  <a:pos x="155" y="17"/>
                </a:cxn>
                <a:cxn ang="0">
                  <a:pos x="171" y="18"/>
                </a:cxn>
                <a:cxn ang="0">
                  <a:pos x="63" y="9"/>
                </a:cxn>
                <a:cxn ang="0">
                  <a:pos x="12" y="38"/>
                </a:cxn>
                <a:cxn ang="0">
                  <a:pos x="8" y="61"/>
                </a:cxn>
                <a:cxn ang="0">
                  <a:pos x="7" y="92"/>
                </a:cxn>
                <a:cxn ang="0">
                  <a:pos x="40" y="125"/>
                </a:cxn>
                <a:cxn ang="0">
                  <a:pos x="111" y="135"/>
                </a:cxn>
                <a:cxn ang="0">
                  <a:pos x="161" y="126"/>
                </a:cxn>
                <a:cxn ang="0">
                  <a:pos x="156" y="98"/>
                </a:cxn>
                <a:cxn ang="0">
                  <a:pos x="169" y="100"/>
                </a:cxn>
                <a:cxn ang="0">
                  <a:pos x="153" y="93"/>
                </a:cxn>
                <a:cxn ang="0">
                  <a:pos x="170" y="94"/>
                </a:cxn>
                <a:cxn ang="0">
                  <a:pos x="150" y="90"/>
                </a:cxn>
                <a:cxn ang="0">
                  <a:pos x="164" y="84"/>
                </a:cxn>
                <a:cxn ang="0">
                  <a:pos x="144" y="85"/>
                </a:cxn>
                <a:cxn ang="0">
                  <a:pos x="142" y="99"/>
                </a:cxn>
                <a:cxn ang="0">
                  <a:pos x="138" y="102"/>
                </a:cxn>
                <a:cxn ang="0">
                  <a:pos x="118" y="112"/>
                </a:cxn>
                <a:cxn ang="0">
                  <a:pos x="99" y="118"/>
                </a:cxn>
                <a:cxn ang="0">
                  <a:pos x="81" y="118"/>
                </a:cxn>
              </a:cxnLst>
              <a:rect l="0" t="0" r="r" b="b"/>
              <a:pathLst>
                <a:path w="182" h="137">
                  <a:moveTo>
                    <a:pt x="81" y="118"/>
                  </a:moveTo>
                  <a:cubicBezTo>
                    <a:pt x="80" y="117"/>
                    <a:pt x="77" y="118"/>
                    <a:pt x="75" y="118"/>
                  </a:cubicBezTo>
                  <a:cubicBezTo>
                    <a:pt x="67" y="115"/>
                    <a:pt x="58" y="105"/>
                    <a:pt x="54" y="97"/>
                  </a:cubicBezTo>
                  <a:cubicBezTo>
                    <a:pt x="49" y="88"/>
                    <a:pt x="43" y="82"/>
                    <a:pt x="37" y="76"/>
                  </a:cubicBezTo>
                  <a:cubicBezTo>
                    <a:pt x="43" y="78"/>
                    <a:pt x="50" y="84"/>
                    <a:pt x="56" y="90"/>
                  </a:cubicBezTo>
                  <a:cubicBezTo>
                    <a:pt x="42" y="73"/>
                    <a:pt x="31" y="67"/>
                    <a:pt x="19" y="64"/>
                  </a:cubicBezTo>
                  <a:cubicBezTo>
                    <a:pt x="22" y="64"/>
                    <a:pt x="33" y="68"/>
                    <a:pt x="33" y="68"/>
                  </a:cubicBezTo>
                  <a:cubicBezTo>
                    <a:pt x="39" y="60"/>
                    <a:pt x="46" y="55"/>
                    <a:pt x="54" y="51"/>
                  </a:cubicBezTo>
                  <a:cubicBezTo>
                    <a:pt x="83" y="36"/>
                    <a:pt x="112" y="41"/>
                    <a:pt x="112" y="41"/>
                  </a:cubicBezTo>
                  <a:cubicBezTo>
                    <a:pt x="134" y="38"/>
                    <a:pt x="157" y="43"/>
                    <a:pt x="170" y="48"/>
                  </a:cubicBezTo>
                  <a:cubicBezTo>
                    <a:pt x="167" y="45"/>
                    <a:pt x="158" y="40"/>
                    <a:pt x="132" y="34"/>
                  </a:cubicBezTo>
                  <a:cubicBezTo>
                    <a:pt x="143" y="33"/>
                    <a:pt x="165" y="39"/>
                    <a:pt x="172" y="44"/>
                  </a:cubicBezTo>
                  <a:cubicBezTo>
                    <a:pt x="169" y="41"/>
                    <a:pt x="168" y="37"/>
                    <a:pt x="153" y="31"/>
                  </a:cubicBezTo>
                  <a:cubicBezTo>
                    <a:pt x="159" y="32"/>
                    <a:pt x="161" y="32"/>
                    <a:pt x="172" y="36"/>
                  </a:cubicBezTo>
                  <a:cubicBezTo>
                    <a:pt x="172" y="36"/>
                    <a:pt x="167" y="33"/>
                    <a:pt x="149" y="26"/>
                  </a:cubicBezTo>
                  <a:cubicBezTo>
                    <a:pt x="149" y="26"/>
                    <a:pt x="162" y="29"/>
                    <a:pt x="174" y="30"/>
                  </a:cubicBezTo>
                  <a:cubicBezTo>
                    <a:pt x="174" y="30"/>
                    <a:pt x="171" y="28"/>
                    <a:pt x="154" y="22"/>
                  </a:cubicBezTo>
                  <a:cubicBezTo>
                    <a:pt x="160" y="21"/>
                    <a:pt x="169" y="22"/>
                    <a:pt x="180" y="29"/>
                  </a:cubicBezTo>
                  <a:cubicBezTo>
                    <a:pt x="172" y="18"/>
                    <a:pt x="166" y="18"/>
                    <a:pt x="155" y="17"/>
                  </a:cubicBezTo>
                  <a:cubicBezTo>
                    <a:pt x="164" y="14"/>
                    <a:pt x="163" y="15"/>
                    <a:pt x="171" y="18"/>
                  </a:cubicBezTo>
                  <a:cubicBezTo>
                    <a:pt x="144" y="0"/>
                    <a:pt x="97" y="2"/>
                    <a:pt x="63" y="9"/>
                  </a:cubicBezTo>
                  <a:cubicBezTo>
                    <a:pt x="28" y="17"/>
                    <a:pt x="18" y="32"/>
                    <a:pt x="12" y="38"/>
                  </a:cubicBezTo>
                  <a:cubicBezTo>
                    <a:pt x="6" y="44"/>
                    <a:pt x="6" y="57"/>
                    <a:pt x="8" y="61"/>
                  </a:cubicBezTo>
                  <a:cubicBezTo>
                    <a:pt x="3" y="63"/>
                    <a:pt x="0" y="77"/>
                    <a:pt x="7" y="92"/>
                  </a:cubicBezTo>
                  <a:cubicBezTo>
                    <a:pt x="14" y="107"/>
                    <a:pt x="31" y="121"/>
                    <a:pt x="40" y="125"/>
                  </a:cubicBezTo>
                  <a:cubicBezTo>
                    <a:pt x="45" y="129"/>
                    <a:pt x="78" y="137"/>
                    <a:pt x="111" y="135"/>
                  </a:cubicBezTo>
                  <a:cubicBezTo>
                    <a:pt x="135" y="133"/>
                    <a:pt x="148" y="126"/>
                    <a:pt x="161" y="126"/>
                  </a:cubicBezTo>
                  <a:cubicBezTo>
                    <a:pt x="170" y="127"/>
                    <a:pt x="182" y="103"/>
                    <a:pt x="156" y="98"/>
                  </a:cubicBezTo>
                  <a:cubicBezTo>
                    <a:pt x="156" y="98"/>
                    <a:pt x="164" y="98"/>
                    <a:pt x="169" y="100"/>
                  </a:cubicBezTo>
                  <a:cubicBezTo>
                    <a:pt x="165" y="96"/>
                    <a:pt x="153" y="93"/>
                    <a:pt x="153" y="93"/>
                  </a:cubicBezTo>
                  <a:cubicBezTo>
                    <a:pt x="170" y="94"/>
                    <a:pt x="170" y="94"/>
                    <a:pt x="170" y="94"/>
                  </a:cubicBezTo>
                  <a:cubicBezTo>
                    <a:pt x="170" y="94"/>
                    <a:pt x="159" y="89"/>
                    <a:pt x="150" y="90"/>
                  </a:cubicBezTo>
                  <a:cubicBezTo>
                    <a:pt x="152" y="85"/>
                    <a:pt x="162" y="84"/>
                    <a:pt x="164" y="84"/>
                  </a:cubicBezTo>
                  <a:cubicBezTo>
                    <a:pt x="160" y="81"/>
                    <a:pt x="144" y="85"/>
                    <a:pt x="144" y="85"/>
                  </a:cubicBezTo>
                  <a:cubicBezTo>
                    <a:pt x="144" y="89"/>
                    <a:pt x="145" y="95"/>
                    <a:pt x="142" y="99"/>
                  </a:cubicBezTo>
                  <a:cubicBezTo>
                    <a:pt x="140" y="101"/>
                    <a:pt x="139" y="101"/>
                    <a:pt x="138" y="102"/>
                  </a:cubicBezTo>
                  <a:cubicBezTo>
                    <a:pt x="127" y="106"/>
                    <a:pt x="123" y="110"/>
                    <a:pt x="118" y="112"/>
                  </a:cubicBezTo>
                  <a:cubicBezTo>
                    <a:pt x="110" y="115"/>
                    <a:pt x="104" y="117"/>
                    <a:pt x="99" y="118"/>
                  </a:cubicBezTo>
                  <a:cubicBezTo>
                    <a:pt x="95" y="119"/>
                    <a:pt x="81" y="118"/>
                    <a:pt x="81" y="11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Freeform: Shape 11"/>
            <p:cNvSpPr>
              <a:spLocks/>
            </p:cNvSpPr>
            <p:nvPr/>
          </p:nvSpPr>
          <p:spPr bwMode="auto">
            <a:xfrm>
              <a:off x="5828693" y="2442431"/>
              <a:ext cx="297607" cy="625428"/>
            </a:xfrm>
            <a:custGeom>
              <a:avLst/>
              <a:gdLst/>
              <a:ahLst/>
              <a:cxnLst>
                <a:cxn ang="0">
                  <a:pos x="13" y="171"/>
                </a:cxn>
                <a:cxn ang="0">
                  <a:pos x="30" y="195"/>
                </a:cxn>
                <a:cxn ang="0">
                  <a:pos x="80" y="203"/>
                </a:cxn>
                <a:cxn ang="0">
                  <a:pos x="96" y="104"/>
                </a:cxn>
                <a:cxn ang="0">
                  <a:pos x="80" y="0"/>
                </a:cxn>
                <a:cxn ang="0">
                  <a:pos x="21" y="21"/>
                </a:cxn>
                <a:cxn ang="0">
                  <a:pos x="0" y="74"/>
                </a:cxn>
                <a:cxn ang="0">
                  <a:pos x="25" y="78"/>
                </a:cxn>
                <a:cxn ang="0">
                  <a:pos x="57" y="123"/>
                </a:cxn>
                <a:cxn ang="0">
                  <a:pos x="7" y="148"/>
                </a:cxn>
                <a:cxn ang="0">
                  <a:pos x="13" y="171"/>
                </a:cxn>
              </a:cxnLst>
              <a:rect l="0" t="0" r="r" b="b"/>
              <a:pathLst>
                <a:path w="97" h="204">
                  <a:moveTo>
                    <a:pt x="13" y="171"/>
                  </a:moveTo>
                  <a:cubicBezTo>
                    <a:pt x="16" y="176"/>
                    <a:pt x="18" y="189"/>
                    <a:pt x="30" y="195"/>
                  </a:cubicBezTo>
                  <a:cubicBezTo>
                    <a:pt x="45" y="203"/>
                    <a:pt x="79" y="204"/>
                    <a:pt x="80" y="203"/>
                  </a:cubicBezTo>
                  <a:cubicBezTo>
                    <a:pt x="80" y="203"/>
                    <a:pt x="96" y="153"/>
                    <a:pt x="96" y="104"/>
                  </a:cubicBezTo>
                  <a:cubicBezTo>
                    <a:pt x="97" y="52"/>
                    <a:pt x="80" y="0"/>
                    <a:pt x="80" y="0"/>
                  </a:cubicBezTo>
                  <a:cubicBezTo>
                    <a:pt x="80" y="0"/>
                    <a:pt x="38" y="8"/>
                    <a:pt x="21" y="21"/>
                  </a:cubicBezTo>
                  <a:cubicBezTo>
                    <a:pt x="12" y="27"/>
                    <a:pt x="6" y="63"/>
                    <a:pt x="0" y="74"/>
                  </a:cubicBezTo>
                  <a:cubicBezTo>
                    <a:pt x="0" y="74"/>
                    <a:pt x="13" y="73"/>
                    <a:pt x="25" y="78"/>
                  </a:cubicBezTo>
                  <a:cubicBezTo>
                    <a:pt x="38" y="83"/>
                    <a:pt x="58" y="94"/>
                    <a:pt x="57" y="123"/>
                  </a:cubicBezTo>
                  <a:cubicBezTo>
                    <a:pt x="56" y="151"/>
                    <a:pt x="24" y="149"/>
                    <a:pt x="7" y="148"/>
                  </a:cubicBezTo>
                  <a:cubicBezTo>
                    <a:pt x="7" y="152"/>
                    <a:pt x="13" y="171"/>
                    <a:pt x="13" y="17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: Shape 12"/>
            <p:cNvSpPr>
              <a:spLocks/>
            </p:cNvSpPr>
            <p:nvPr/>
          </p:nvSpPr>
          <p:spPr bwMode="auto">
            <a:xfrm>
              <a:off x="5602088" y="2699249"/>
              <a:ext cx="220561" cy="249266"/>
            </a:xfrm>
            <a:custGeom>
              <a:avLst/>
              <a:gdLst/>
              <a:ahLst/>
              <a:cxnLst>
                <a:cxn ang="0">
                  <a:pos x="18" y="81"/>
                </a:cxn>
                <a:cxn ang="0">
                  <a:pos x="9" y="81"/>
                </a:cxn>
                <a:cxn ang="0">
                  <a:pos x="4" y="81"/>
                </a:cxn>
                <a:cxn ang="0">
                  <a:pos x="1" y="81"/>
                </a:cxn>
                <a:cxn ang="0">
                  <a:pos x="0" y="79"/>
                </a:cxn>
                <a:cxn ang="0">
                  <a:pos x="4" y="79"/>
                </a:cxn>
                <a:cxn ang="0">
                  <a:pos x="10" y="79"/>
                </a:cxn>
                <a:cxn ang="0">
                  <a:pos x="34" y="77"/>
                </a:cxn>
                <a:cxn ang="0">
                  <a:pos x="52" y="69"/>
                </a:cxn>
                <a:cxn ang="0">
                  <a:pos x="61" y="65"/>
                </a:cxn>
                <a:cxn ang="0">
                  <a:pos x="61" y="65"/>
                </a:cxn>
                <a:cxn ang="0">
                  <a:pos x="70" y="53"/>
                </a:cxn>
                <a:cxn ang="0">
                  <a:pos x="62" y="24"/>
                </a:cxn>
                <a:cxn ang="0">
                  <a:pos x="41" y="4"/>
                </a:cxn>
                <a:cxn ang="0">
                  <a:pos x="31" y="2"/>
                </a:cxn>
                <a:cxn ang="0">
                  <a:pos x="31" y="0"/>
                </a:cxn>
                <a:cxn ang="0">
                  <a:pos x="41" y="2"/>
                </a:cxn>
                <a:cxn ang="0">
                  <a:pos x="64" y="23"/>
                </a:cxn>
                <a:cxn ang="0">
                  <a:pos x="72" y="53"/>
                </a:cxn>
                <a:cxn ang="0">
                  <a:pos x="62" y="66"/>
                </a:cxn>
                <a:cxn ang="0">
                  <a:pos x="61" y="66"/>
                </a:cxn>
                <a:cxn ang="0">
                  <a:pos x="53" y="71"/>
                </a:cxn>
                <a:cxn ang="0">
                  <a:pos x="34" y="79"/>
                </a:cxn>
                <a:cxn ang="0">
                  <a:pos x="18" y="81"/>
                </a:cxn>
              </a:cxnLst>
              <a:rect l="0" t="0" r="r" b="b"/>
              <a:pathLst>
                <a:path w="72" h="81">
                  <a:moveTo>
                    <a:pt x="18" y="81"/>
                  </a:moveTo>
                  <a:cubicBezTo>
                    <a:pt x="14" y="81"/>
                    <a:pt x="11" y="81"/>
                    <a:pt x="9" y="81"/>
                  </a:cubicBezTo>
                  <a:cubicBezTo>
                    <a:pt x="8" y="80"/>
                    <a:pt x="6" y="80"/>
                    <a:pt x="4" y="81"/>
                  </a:cubicBezTo>
                  <a:cubicBezTo>
                    <a:pt x="3" y="81"/>
                    <a:pt x="2" y="81"/>
                    <a:pt x="1" y="8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2" y="79"/>
                    <a:pt x="3" y="79"/>
                    <a:pt x="4" y="79"/>
                  </a:cubicBezTo>
                  <a:cubicBezTo>
                    <a:pt x="6" y="79"/>
                    <a:pt x="8" y="78"/>
                    <a:pt x="10" y="79"/>
                  </a:cubicBezTo>
                  <a:cubicBezTo>
                    <a:pt x="12" y="80"/>
                    <a:pt x="23" y="81"/>
                    <a:pt x="34" y="77"/>
                  </a:cubicBezTo>
                  <a:cubicBezTo>
                    <a:pt x="41" y="75"/>
                    <a:pt x="46" y="72"/>
                    <a:pt x="52" y="69"/>
                  </a:cubicBezTo>
                  <a:cubicBezTo>
                    <a:pt x="55" y="67"/>
                    <a:pt x="58" y="66"/>
                    <a:pt x="61" y="65"/>
                  </a:cubicBezTo>
                  <a:cubicBezTo>
                    <a:pt x="61" y="65"/>
                    <a:pt x="61" y="65"/>
                    <a:pt x="61" y="65"/>
                  </a:cubicBezTo>
                  <a:cubicBezTo>
                    <a:pt x="69" y="61"/>
                    <a:pt x="70" y="60"/>
                    <a:pt x="70" y="53"/>
                  </a:cubicBezTo>
                  <a:cubicBezTo>
                    <a:pt x="70" y="43"/>
                    <a:pt x="67" y="32"/>
                    <a:pt x="62" y="24"/>
                  </a:cubicBezTo>
                  <a:cubicBezTo>
                    <a:pt x="55" y="12"/>
                    <a:pt x="48" y="5"/>
                    <a:pt x="41" y="4"/>
                  </a:cubicBezTo>
                  <a:cubicBezTo>
                    <a:pt x="35" y="3"/>
                    <a:pt x="31" y="2"/>
                    <a:pt x="31" y="2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6" y="1"/>
                    <a:pt x="41" y="2"/>
                  </a:cubicBezTo>
                  <a:cubicBezTo>
                    <a:pt x="49" y="3"/>
                    <a:pt x="56" y="10"/>
                    <a:pt x="64" y="23"/>
                  </a:cubicBezTo>
                  <a:cubicBezTo>
                    <a:pt x="69" y="32"/>
                    <a:pt x="72" y="43"/>
                    <a:pt x="72" y="53"/>
                  </a:cubicBezTo>
                  <a:cubicBezTo>
                    <a:pt x="72" y="62"/>
                    <a:pt x="69" y="63"/>
                    <a:pt x="62" y="66"/>
                  </a:cubicBezTo>
                  <a:cubicBezTo>
                    <a:pt x="61" y="66"/>
                    <a:pt x="61" y="66"/>
                    <a:pt x="61" y="66"/>
                  </a:cubicBezTo>
                  <a:cubicBezTo>
                    <a:pt x="59" y="68"/>
                    <a:pt x="56" y="69"/>
                    <a:pt x="53" y="71"/>
                  </a:cubicBezTo>
                  <a:cubicBezTo>
                    <a:pt x="47" y="73"/>
                    <a:pt x="41" y="77"/>
                    <a:pt x="34" y="79"/>
                  </a:cubicBezTo>
                  <a:cubicBezTo>
                    <a:pt x="29" y="81"/>
                    <a:pt x="23" y="81"/>
                    <a:pt x="18" y="8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: Shape 13"/>
            <p:cNvSpPr>
              <a:spLocks/>
            </p:cNvSpPr>
            <p:nvPr/>
          </p:nvSpPr>
          <p:spPr bwMode="auto">
            <a:xfrm>
              <a:off x="5372463" y="2001308"/>
              <a:ext cx="131431" cy="131431"/>
            </a:xfrm>
            <a:custGeom>
              <a:avLst/>
              <a:gdLst/>
              <a:ahLst/>
              <a:cxnLst>
                <a:cxn ang="0">
                  <a:pos x="28" y="43"/>
                </a:cxn>
                <a:cxn ang="0">
                  <a:pos x="27" y="43"/>
                </a:cxn>
                <a:cxn ang="0">
                  <a:pos x="3" y="10"/>
                </a:cxn>
                <a:cxn ang="0">
                  <a:pos x="21" y="0"/>
                </a:cxn>
                <a:cxn ang="0">
                  <a:pos x="23" y="1"/>
                </a:cxn>
                <a:cxn ang="0">
                  <a:pos x="23" y="1"/>
                </a:cxn>
                <a:cxn ang="0">
                  <a:pos x="34" y="7"/>
                </a:cxn>
                <a:cxn ang="0">
                  <a:pos x="42" y="23"/>
                </a:cxn>
                <a:cxn ang="0">
                  <a:pos x="33" y="36"/>
                </a:cxn>
                <a:cxn ang="0">
                  <a:pos x="33" y="39"/>
                </a:cxn>
                <a:cxn ang="0">
                  <a:pos x="28" y="43"/>
                </a:cxn>
                <a:cxn ang="0">
                  <a:pos x="21" y="4"/>
                </a:cxn>
                <a:cxn ang="0">
                  <a:pos x="7" y="11"/>
                </a:cxn>
                <a:cxn ang="0">
                  <a:pos x="28" y="38"/>
                </a:cxn>
                <a:cxn ang="0">
                  <a:pos x="29" y="37"/>
                </a:cxn>
                <a:cxn ang="0">
                  <a:pos x="29" y="35"/>
                </a:cxn>
                <a:cxn ang="0">
                  <a:pos x="30" y="34"/>
                </a:cxn>
                <a:cxn ang="0">
                  <a:pos x="38" y="22"/>
                </a:cxn>
                <a:cxn ang="0">
                  <a:pos x="31" y="9"/>
                </a:cxn>
                <a:cxn ang="0">
                  <a:pos x="23" y="5"/>
                </a:cxn>
                <a:cxn ang="0">
                  <a:pos x="22" y="4"/>
                </a:cxn>
                <a:cxn ang="0">
                  <a:pos x="21" y="4"/>
                </a:cxn>
              </a:cxnLst>
              <a:rect l="0" t="0" r="r" b="b"/>
              <a:pathLst>
                <a:path w="43" h="43">
                  <a:moveTo>
                    <a:pt x="28" y="43"/>
                  </a:moveTo>
                  <a:cubicBezTo>
                    <a:pt x="27" y="43"/>
                    <a:pt x="27" y="43"/>
                    <a:pt x="27" y="43"/>
                  </a:cubicBezTo>
                  <a:cubicBezTo>
                    <a:pt x="21" y="39"/>
                    <a:pt x="0" y="17"/>
                    <a:pt x="3" y="10"/>
                  </a:cubicBezTo>
                  <a:cubicBezTo>
                    <a:pt x="6" y="4"/>
                    <a:pt x="14" y="0"/>
                    <a:pt x="21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6" y="1"/>
                    <a:pt x="29" y="1"/>
                    <a:pt x="34" y="7"/>
                  </a:cubicBezTo>
                  <a:cubicBezTo>
                    <a:pt x="40" y="13"/>
                    <a:pt x="43" y="18"/>
                    <a:pt x="42" y="23"/>
                  </a:cubicBezTo>
                  <a:cubicBezTo>
                    <a:pt x="41" y="27"/>
                    <a:pt x="35" y="34"/>
                    <a:pt x="33" y="36"/>
                  </a:cubicBezTo>
                  <a:cubicBezTo>
                    <a:pt x="33" y="39"/>
                    <a:pt x="33" y="39"/>
                    <a:pt x="33" y="39"/>
                  </a:cubicBezTo>
                  <a:lnTo>
                    <a:pt x="28" y="43"/>
                  </a:lnTo>
                  <a:close/>
                  <a:moveTo>
                    <a:pt x="21" y="4"/>
                  </a:moveTo>
                  <a:cubicBezTo>
                    <a:pt x="16" y="4"/>
                    <a:pt x="9" y="6"/>
                    <a:pt x="7" y="11"/>
                  </a:cubicBezTo>
                  <a:cubicBezTo>
                    <a:pt x="5" y="15"/>
                    <a:pt x="20" y="32"/>
                    <a:pt x="28" y="3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2" y="32"/>
                    <a:pt x="37" y="25"/>
                    <a:pt x="38" y="22"/>
                  </a:cubicBezTo>
                  <a:cubicBezTo>
                    <a:pt x="39" y="18"/>
                    <a:pt x="36" y="14"/>
                    <a:pt x="31" y="9"/>
                  </a:cubicBezTo>
                  <a:cubicBezTo>
                    <a:pt x="27" y="5"/>
                    <a:pt x="25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Freeform: Shape 14"/>
            <p:cNvSpPr>
              <a:spLocks/>
            </p:cNvSpPr>
            <p:nvPr/>
          </p:nvSpPr>
          <p:spPr bwMode="auto">
            <a:xfrm>
              <a:off x="5265203" y="1894049"/>
              <a:ext cx="134452" cy="122367"/>
            </a:xfrm>
            <a:custGeom>
              <a:avLst/>
              <a:gdLst/>
              <a:ahLst/>
              <a:cxnLst>
                <a:cxn ang="0">
                  <a:pos x="32" y="40"/>
                </a:cxn>
                <a:cxn ang="0">
                  <a:pos x="32" y="40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5" y="9"/>
                </a:cxn>
                <a:cxn ang="0">
                  <a:pos x="8" y="9"/>
                </a:cxn>
                <a:cxn ang="0">
                  <a:pos x="21" y="1"/>
                </a:cxn>
                <a:cxn ang="0">
                  <a:pos x="23" y="0"/>
                </a:cxn>
                <a:cxn ang="0">
                  <a:pos x="37" y="8"/>
                </a:cxn>
                <a:cxn ang="0">
                  <a:pos x="43" y="19"/>
                </a:cxn>
                <a:cxn ang="0">
                  <a:pos x="43" y="20"/>
                </a:cxn>
                <a:cxn ang="0">
                  <a:pos x="34" y="39"/>
                </a:cxn>
                <a:cxn ang="0">
                  <a:pos x="32" y="40"/>
                </a:cxn>
                <a:cxn ang="0">
                  <a:pos x="6" y="15"/>
                </a:cxn>
                <a:cxn ang="0">
                  <a:pos x="32" y="36"/>
                </a:cxn>
                <a:cxn ang="0">
                  <a:pos x="33" y="36"/>
                </a:cxn>
                <a:cxn ang="0">
                  <a:pos x="40" y="20"/>
                </a:cxn>
                <a:cxn ang="0">
                  <a:pos x="39" y="19"/>
                </a:cxn>
                <a:cxn ang="0">
                  <a:pos x="35" y="11"/>
                </a:cxn>
                <a:cxn ang="0">
                  <a:pos x="23" y="4"/>
                </a:cxn>
                <a:cxn ang="0">
                  <a:pos x="22" y="4"/>
                </a:cxn>
                <a:cxn ang="0">
                  <a:pos x="10" y="13"/>
                </a:cxn>
                <a:cxn ang="0">
                  <a:pos x="9" y="13"/>
                </a:cxn>
                <a:cxn ang="0">
                  <a:pos x="7" y="13"/>
                </a:cxn>
                <a:cxn ang="0">
                  <a:pos x="6" y="15"/>
                </a:cxn>
              </a:cxnLst>
              <a:rect l="0" t="0" r="r" b="b"/>
              <a:pathLst>
                <a:path w="44" h="40">
                  <a:moveTo>
                    <a:pt x="32" y="40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24" y="40"/>
                    <a:pt x="5" y="21"/>
                    <a:pt x="1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0" y="8"/>
                    <a:pt x="17" y="2"/>
                    <a:pt x="21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8" y="0"/>
                    <a:pt x="32" y="3"/>
                    <a:pt x="37" y="8"/>
                  </a:cubicBezTo>
                  <a:cubicBezTo>
                    <a:pt x="42" y="13"/>
                    <a:pt x="43" y="16"/>
                    <a:pt x="43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4" y="26"/>
                    <a:pt x="41" y="36"/>
                    <a:pt x="34" y="39"/>
                  </a:cubicBezTo>
                  <a:cubicBezTo>
                    <a:pt x="34" y="40"/>
                    <a:pt x="33" y="40"/>
                    <a:pt x="32" y="40"/>
                  </a:cubicBezTo>
                  <a:close/>
                  <a:moveTo>
                    <a:pt x="6" y="15"/>
                  </a:moveTo>
                  <a:cubicBezTo>
                    <a:pt x="11" y="22"/>
                    <a:pt x="27" y="36"/>
                    <a:pt x="32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8" y="34"/>
                    <a:pt x="40" y="25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7"/>
                    <a:pt x="39" y="15"/>
                    <a:pt x="35" y="11"/>
                  </a:cubicBezTo>
                  <a:cubicBezTo>
                    <a:pt x="31" y="7"/>
                    <a:pt x="27" y="4"/>
                    <a:pt x="23" y="4"/>
                  </a:cubicBezTo>
                  <a:cubicBezTo>
                    <a:pt x="23" y="4"/>
                    <a:pt x="22" y="4"/>
                    <a:pt x="22" y="4"/>
                  </a:cubicBezTo>
                  <a:cubicBezTo>
                    <a:pt x="19" y="5"/>
                    <a:pt x="12" y="11"/>
                    <a:pt x="10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7" y="13"/>
                    <a:pt x="7" y="13"/>
                    <a:pt x="7" y="13"/>
                  </a:cubicBezTo>
                  <a:lnTo>
                    <a:pt x="6" y="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Freeform: Shape 15"/>
            <p:cNvSpPr>
              <a:spLocks/>
            </p:cNvSpPr>
            <p:nvPr/>
          </p:nvSpPr>
          <p:spPr bwMode="auto">
            <a:xfrm>
              <a:off x="5357356" y="2004329"/>
              <a:ext cx="39278" cy="36257"/>
            </a:xfrm>
            <a:custGeom>
              <a:avLst/>
              <a:gdLst/>
              <a:ahLst/>
              <a:cxnLst>
                <a:cxn ang="0">
                  <a:pos x="9" y="12"/>
                </a:cxn>
                <a:cxn ang="0">
                  <a:pos x="0" y="2"/>
                </a:cxn>
                <a:cxn ang="0">
                  <a:pos x="7" y="0"/>
                </a:cxn>
                <a:cxn ang="0">
                  <a:pos x="13" y="6"/>
                </a:cxn>
                <a:cxn ang="0">
                  <a:pos x="9" y="12"/>
                </a:cxn>
              </a:cxnLst>
              <a:rect l="0" t="0" r="r" b="b"/>
              <a:pathLst>
                <a:path w="13" h="12">
                  <a:moveTo>
                    <a:pt x="9" y="12"/>
                  </a:moveTo>
                  <a:cubicBezTo>
                    <a:pt x="9" y="10"/>
                    <a:pt x="1" y="2"/>
                    <a:pt x="0" y="2"/>
                  </a:cubicBezTo>
                  <a:cubicBezTo>
                    <a:pt x="0" y="2"/>
                    <a:pt x="5" y="1"/>
                    <a:pt x="7" y="0"/>
                  </a:cubicBezTo>
                  <a:cubicBezTo>
                    <a:pt x="8" y="3"/>
                    <a:pt x="10" y="5"/>
                    <a:pt x="13" y="6"/>
                  </a:cubicBezTo>
                  <a:cubicBezTo>
                    <a:pt x="11" y="6"/>
                    <a:pt x="9" y="12"/>
                    <a:pt x="9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Freeform: Shape 16"/>
            <p:cNvSpPr>
              <a:spLocks/>
            </p:cNvSpPr>
            <p:nvPr/>
          </p:nvSpPr>
          <p:spPr bwMode="auto">
            <a:xfrm>
              <a:off x="5151902" y="1795853"/>
              <a:ext cx="450187" cy="422995"/>
            </a:xfrm>
            <a:custGeom>
              <a:avLst/>
              <a:gdLst/>
              <a:ahLst/>
              <a:cxnLst>
                <a:cxn ang="0">
                  <a:pos x="62" y="138"/>
                </a:cxn>
                <a:cxn ang="0">
                  <a:pos x="62" y="138"/>
                </a:cxn>
                <a:cxn ang="0">
                  <a:pos x="28" y="123"/>
                </a:cxn>
                <a:cxn ang="0">
                  <a:pos x="18" y="62"/>
                </a:cxn>
                <a:cxn ang="0">
                  <a:pos x="37" y="41"/>
                </a:cxn>
                <a:cxn ang="0">
                  <a:pos x="45" y="34"/>
                </a:cxn>
                <a:cxn ang="0">
                  <a:pos x="56" y="23"/>
                </a:cxn>
                <a:cxn ang="0">
                  <a:pos x="96" y="1"/>
                </a:cxn>
                <a:cxn ang="0">
                  <a:pos x="134" y="14"/>
                </a:cxn>
                <a:cxn ang="0">
                  <a:pos x="147" y="58"/>
                </a:cxn>
                <a:cxn ang="0">
                  <a:pos x="133" y="83"/>
                </a:cxn>
                <a:cxn ang="0">
                  <a:pos x="129" y="87"/>
                </a:cxn>
                <a:cxn ang="0">
                  <a:pos x="106" y="110"/>
                </a:cxn>
                <a:cxn ang="0">
                  <a:pos x="100" y="117"/>
                </a:cxn>
                <a:cxn ang="0">
                  <a:pos x="92" y="126"/>
                </a:cxn>
                <a:cxn ang="0">
                  <a:pos x="62" y="138"/>
                </a:cxn>
                <a:cxn ang="0">
                  <a:pos x="94" y="3"/>
                </a:cxn>
                <a:cxn ang="0">
                  <a:pos x="57" y="24"/>
                </a:cxn>
                <a:cxn ang="0">
                  <a:pos x="46" y="35"/>
                </a:cxn>
                <a:cxn ang="0">
                  <a:pos x="38" y="43"/>
                </a:cxn>
                <a:cxn ang="0">
                  <a:pos x="20" y="63"/>
                </a:cxn>
                <a:cxn ang="0">
                  <a:pos x="29" y="121"/>
                </a:cxn>
                <a:cxn ang="0">
                  <a:pos x="62" y="136"/>
                </a:cxn>
                <a:cxn ang="0">
                  <a:pos x="62" y="136"/>
                </a:cxn>
                <a:cxn ang="0">
                  <a:pos x="91" y="124"/>
                </a:cxn>
                <a:cxn ang="0">
                  <a:pos x="98" y="116"/>
                </a:cxn>
                <a:cxn ang="0">
                  <a:pos x="105" y="109"/>
                </a:cxn>
                <a:cxn ang="0">
                  <a:pos x="128" y="86"/>
                </a:cxn>
                <a:cxn ang="0">
                  <a:pos x="131" y="82"/>
                </a:cxn>
                <a:cxn ang="0">
                  <a:pos x="145" y="58"/>
                </a:cxn>
                <a:cxn ang="0">
                  <a:pos x="133" y="16"/>
                </a:cxn>
                <a:cxn ang="0">
                  <a:pos x="96" y="3"/>
                </a:cxn>
                <a:cxn ang="0">
                  <a:pos x="94" y="3"/>
                </a:cxn>
              </a:cxnLst>
              <a:rect l="0" t="0" r="r" b="b"/>
              <a:pathLst>
                <a:path w="147" h="138">
                  <a:moveTo>
                    <a:pt x="62" y="138"/>
                  </a:moveTo>
                  <a:cubicBezTo>
                    <a:pt x="62" y="138"/>
                    <a:pt x="62" y="138"/>
                    <a:pt x="62" y="138"/>
                  </a:cubicBezTo>
                  <a:cubicBezTo>
                    <a:pt x="47" y="138"/>
                    <a:pt x="35" y="130"/>
                    <a:pt x="28" y="123"/>
                  </a:cubicBezTo>
                  <a:cubicBezTo>
                    <a:pt x="0" y="97"/>
                    <a:pt x="14" y="70"/>
                    <a:pt x="18" y="62"/>
                  </a:cubicBezTo>
                  <a:cubicBezTo>
                    <a:pt x="23" y="54"/>
                    <a:pt x="32" y="45"/>
                    <a:pt x="37" y="41"/>
                  </a:cubicBezTo>
                  <a:cubicBezTo>
                    <a:pt x="39" y="40"/>
                    <a:pt x="41" y="37"/>
                    <a:pt x="45" y="34"/>
                  </a:cubicBezTo>
                  <a:cubicBezTo>
                    <a:pt x="48" y="31"/>
                    <a:pt x="51" y="27"/>
                    <a:pt x="56" y="23"/>
                  </a:cubicBezTo>
                  <a:cubicBezTo>
                    <a:pt x="63" y="16"/>
                    <a:pt x="83" y="0"/>
                    <a:pt x="96" y="1"/>
                  </a:cubicBezTo>
                  <a:cubicBezTo>
                    <a:pt x="112" y="3"/>
                    <a:pt x="125" y="5"/>
                    <a:pt x="134" y="14"/>
                  </a:cubicBezTo>
                  <a:cubicBezTo>
                    <a:pt x="144" y="25"/>
                    <a:pt x="146" y="46"/>
                    <a:pt x="147" y="58"/>
                  </a:cubicBezTo>
                  <a:cubicBezTo>
                    <a:pt x="145" y="68"/>
                    <a:pt x="138" y="76"/>
                    <a:pt x="133" y="83"/>
                  </a:cubicBezTo>
                  <a:cubicBezTo>
                    <a:pt x="131" y="84"/>
                    <a:pt x="130" y="86"/>
                    <a:pt x="129" y="87"/>
                  </a:cubicBezTo>
                  <a:cubicBezTo>
                    <a:pt x="124" y="94"/>
                    <a:pt x="110" y="108"/>
                    <a:pt x="106" y="110"/>
                  </a:cubicBezTo>
                  <a:cubicBezTo>
                    <a:pt x="105" y="111"/>
                    <a:pt x="102" y="114"/>
                    <a:pt x="100" y="117"/>
                  </a:cubicBezTo>
                  <a:cubicBezTo>
                    <a:pt x="97" y="120"/>
                    <a:pt x="95" y="124"/>
                    <a:pt x="92" y="126"/>
                  </a:cubicBezTo>
                  <a:cubicBezTo>
                    <a:pt x="82" y="134"/>
                    <a:pt x="72" y="138"/>
                    <a:pt x="62" y="138"/>
                  </a:cubicBezTo>
                  <a:close/>
                  <a:moveTo>
                    <a:pt x="94" y="3"/>
                  </a:moveTo>
                  <a:cubicBezTo>
                    <a:pt x="82" y="3"/>
                    <a:pt x="63" y="19"/>
                    <a:pt x="57" y="24"/>
                  </a:cubicBezTo>
                  <a:cubicBezTo>
                    <a:pt x="53" y="29"/>
                    <a:pt x="49" y="32"/>
                    <a:pt x="46" y="35"/>
                  </a:cubicBezTo>
                  <a:cubicBezTo>
                    <a:pt x="43" y="39"/>
                    <a:pt x="40" y="41"/>
                    <a:pt x="38" y="43"/>
                  </a:cubicBezTo>
                  <a:cubicBezTo>
                    <a:pt x="33" y="46"/>
                    <a:pt x="25" y="56"/>
                    <a:pt x="20" y="63"/>
                  </a:cubicBezTo>
                  <a:cubicBezTo>
                    <a:pt x="15" y="71"/>
                    <a:pt x="3" y="97"/>
                    <a:pt x="29" y="121"/>
                  </a:cubicBezTo>
                  <a:cubicBezTo>
                    <a:pt x="36" y="128"/>
                    <a:pt x="47" y="136"/>
                    <a:pt x="62" y="136"/>
                  </a:cubicBezTo>
                  <a:cubicBezTo>
                    <a:pt x="62" y="136"/>
                    <a:pt x="62" y="136"/>
                    <a:pt x="62" y="136"/>
                  </a:cubicBezTo>
                  <a:cubicBezTo>
                    <a:pt x="72" y="136"/>
                    <a:pt x="82" y="132"/>
                    <a:pt x="91" y="124"/>
                  </a:cubicBezTo>
                  <a:cubicBezTo>
                    <a:pt x="93" y="122"/>
                    <a:pt x="96" y="119"/>
                    <a:pt x="98" y="116"/>
                  </a:cubicBezTo>
                  <a:cubicBezTo>
                    <a:pt x="101" y="113"/>
                    <a:pt x="103" y="110"/>
                    <a:pt x="105" y="109"/>
                  </a:cubicBezTo>
                  <a:cubicBezTo>
                    <a:pt x="109" y="106"/>
                    <a:pt x="123" y="93"/>
                    <a:pt x="128" y="86"/>
                  </a:cubicBezTo>
                  <a:cubicBezTo>
                    <a:pt x="129" y="85"/>
                    <a:pt x="130" y="83"/>
                    <a:pt x="131" y="82"/>
                  </a:cubicBezTo>
                  <a:cubicBezTo>
                    <a:pt x="137" y="75"/>
                    <a:pt x="143" y="67"/>
                    <a:pt x="145" y="58"/>
                  </a:cubicBezTo>
                  <a:cubicBezTo>
                    <a:pt x="145" y="49"/>
                    <a:pt x="143" y="26"/>
                    <a:pt x="133" y="16"/>
                  </a:cubicBezTo>
                  <a:cubicBezTo>
                    <a:pt x="124" y="6"/>
                    <a:pt x="112" y="5"/>
                    <a:pt x="96" y="3"/>
                  </a:cubicBezTo>
                  <a:cubicBezTo>
                    <a:pt x="95" y="3"/>
                    <a:pt x="95" y="3"/>
                    <a:pt x="94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Freeform: Shape 17"/>
            <p:cNvSpPr>
              <a:spLocks/>
            </p:cNvSpPr>
            <p:nvPr/>
          </p:nvSpPr>
          <p:spPr bwMode="auto">
            <a:xfrm>
              <a:off x="5360378" y="1792832"/>
              <a:ext cx="247754" cy="250775"/>
            </a:xfrm>
            <a:custGeom>
              <a:avLst/>
              <a:gdLst/>
              <a:ahLst/>
              <a:cxnLst>
                <a:cxn ang="0">
                  <a:pos x="65" y="82"/>
                </a:cxn>
                <a:cxn ang="0">
                  <a:pos x="75" y="71"/>
                </a:cxn>
                <a:cxn ang="0">
                  <a:pos x="80" y="60"/>
                </a:cxn>
                <a:cxn ang="0">
                  <a:pos x="81" y="51"/>
                </a:cxn>
                <a:cxn ang="0">
                  <a:pos x="80" y="40"/>
                </a:cxn>
                <a:cxn ang="0">
                  <a:pos x="67" y="13"/>
                </a:cxn>
                <a:cxn ang="0">
                  <a:pos x="39" y="0"/>
                </a:cxn>
                <a:cxn ang="0">
                  <a:pos x="21" y="2"/>
                </a:cxn>
                <a:cxn ang="0">
                  <a:pos x="10" y="6"/>
                </a:cxn>
                <a:cxn ang="0">
                  <a:pos x="0" y="15"/>
                </a:cxn>
                <a:cxn ang="0">
                  <a:pos x="14" y="10"/>
                </a:cxn>
                <a:cxn ang="0">
                  <a:pos x="30" y="14"/>
                </a:cxn>
                <a:cxn ang="0">
                  <a:pos x="41" y="9"/>
                </a:cxn>
                <a:cxn ang="0">
                  <a:pos x="54" y="13"/>
                </a:cxn>
                <a:cxn ang="0">
                  <a:pos x="68" y="32"/>
                </a:cxn>
                <a:cxn ang="0">
                  <a:pos x="64" y="48"/>
                </a:cxn>
                <a:cxn ang="0">
                  <a:pos x="67" y="57"/>
                </a:cxn>
                <a:cxn ang="0">
                  <a:pos x="69" y="63"/>
                </a:cxn>
                <a:cxn ang="0">
                  <a:pos x="68" y="69"/>
                </a:cxn>
                <a:cxn ang="0">
                  <a:pos x="66" y="78"/>
                </a:cxn>
                <a:cxn ang="0">
                  <a:pos x="65" y="82"/>
                </a:cxn>
              </a:cxnLst>
              <a:rect l="0" t="0" r="r" b="b"/>
              <a:pathLst>
                <a:path w="81" h="82">
                  <a:moveTo>
                    <a:pt x="65" y="82"/>
                  </a:moveTo>
                  <a:cubicBezTo>
                    <a:pt x="67" y="81"/>
                    <a:pt x="73" y="75"/>
                    <a:pt x="75" y="71"/>
                  </a:cubicBezTo>
                  <a:cubicBezTo>
                    <a:pt x="77" y="67"/>
                    <a:pt x="80" y="63"/>
                    <a:pt x="80" y="60"/>
                  </a:cubicBezTo>
                  <a:cubicBezTo>
                    <a:pt x="80" y="58"/>
                    <a:pt x="81" y="54"/>
                    <a:pt x="81" y="51"/>
                  </a:cubicBezTo>
                  <a:cubicBezTo>
                    <a:pt x="81" y="45"/>
                    <a:pt x="80" y="42"/>
                    <a:pt x="80" y="40"/>
                  </a:cubicBezTo>
                  <a:cubicBezTo>
                    <a:pt x="78" y="34"/>
                    <a:pt x="75" y="21"/>
                    <a:pt x="67" y="13"/>
                  </a:cubicBezTo>
                  <a:cubicBezTo>
                    <a:pt x="58" y="4"/>
                    <a:pt x="49" y="1"/>
                    <a:pt x="39" y="0"/>
                  </a:cubicBezTo>
                  <a:cubicBezTo>
                    <a:pt x="34" y="0"/>
                    <a:pt x="26" y="1"/>
                    <a:pt x="21" y="2"/>
                  </a:cubicBezTo>
                  <a:cubicBezTo>
                    <a:pt x="17" y="2"/>
                    <a:pt x="12" y="5"/>
                    <a:pt x="10" y="6"/>
                  </a:cubicBezTo>
                  <a:cubicBezTo>
                    <a:pt x="7" y="7"/>
                    <a:pt x="2" y="13"/>
                    <a:pt x="0" y="15"/>
                  </a:cubicBezTo>
                  <a:cubicBezTo>
                    <a:pt x="5" y="15"/>
                    <a:pt x="10" y="9"/>
                    <a:pt x="14" y="10"/>
                  </a:cubicBezTo>
                  <a:cubicBezTo>
                    <a:pt x="18" y="11"/>
                    <a:pt x="26" y="16"/>
                    <a:pt x="30" y="14"/>
                  </a:cubicBezTo>
                  <a:cubicBezTo>
                    <a:pt x="33" y="12"/>
                    <a:pt x="38" y="10"/>
                    <a:pt x="41" y="9"/>
                  </a:cubicBezTo>
                  <a:cubicBezTo>
                    <a:pt x="44" y="9"/>
                    <a:pt x="50" y="10"/>
                    <a:pt x="54" y="13"/>
                  </a:cubicBezTo>
                  <a:cubicBezTo>
                    <a:pt x="59" y="16"/>
                    <a:pt x="68" y="27"/>
                    <a:pt x="68" y="32"/>
                  </a:cubicBezTo>
                  <a:cubicBezTo>
                    <a:pt x="69" y="38"/>
                    <a:pt x="69" y="42"/>
                    <a:pt x="64" y="48"/>
                  </a:cubicBezTo>
                  <a:cubicBezTo>
                    <a:pt x="60" y="53"/>
                    <a:pt x="65" y="54"/>
                    <a:pt x="67" y="57"/>
                  </a:cubicBezTo>
                  <a:cubicBezTo>
                    <a:pt x="69" y="60"/>
                    <a:pt x="69" y="61"/>
                    <a:pt x="69" y="63"/>
                  </a:cubicBezTo>
                  <a:cubicBezTo>
                    <a:pt x="69" y="66"/>
                    <a:pt x="69" y="65"/>
                    <a:pt x="68" y="69"/>
                  </a:cubicBezTo>
                  <a:cubicBezTo>
                    <a:pt x="67" y="74"/>
                    <a:pt x="67" y="75"/>
                    <a:pt x="66" y="78"/>
                  </a:cubicBezTo>
                  <a:cubicBezTo>
                    <a:pt x="65" y="80"/>
                    <a:pt x="65" y="82"/>
                    <a:pt x="65" y="8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Freeform: Shape 18"/>
            <p:cNvSpPr>
              <a:spLocks/>
            </p:cNvSpPr>
            <p:nvPr/>
          </p:nvSpPr>
          <p:spPr bwMode="auto">
            <a:xfrm>
              <a:off x="5467636" y="2055693"/>
              <a:ext cx="98196" cy="107260"/>
            </a:xfrm>
            <a:custGeom>
              <a:avLst/>
              <a:gdLst/>
              <a:ahLst/>
              <a:cxnLst>
                <a:cxn ang="0">
                  <a:pos x="7" y="35"/>
                </a:cxn>
                <a:cxn ang="0">
                  <a:pos x="4" y="34"/>
                </a:cxn>
                <a:cxn ang="0">
                  <a:pos x="2" y="26"/>
                </a:cxn>
                <a:cxn ang="0">
                  <a:pos x="2" y="24"/>
                </a:cxn>
                <a:cxn ang="0">
                  <a:pos x="4" y="25"/>
                </a:cxn>
                <a:cxn ang="0">
                  <a:pos x="3" y="26"/>
                </a:cxn>
                <a:cxn ang="0">
                  <a:pos x="5" y="32"/>
                </a:cxn>
                <a:cxn ang="0">
                  <a:pos x="13" y="28"/>
                </a:cxn>
                <a:cxn ang="0">
                  <a:pos x="15" y="25"/>
                </a:cxn>
                <a:cxn ang="0">
                  <a:pos x="21" y="16"/>
                </a:cxn>
                <a:cxn ang="0">
                  <a:pos x="28" y="2"/>
                </a:cxn>
                <a:cxn ang="0">
                  <a:pos x="27" y="2"/>
                </a:cxn>
                <a:cxn ang="0">
                  <a:pos x="27" y="0"/>
                </a:cxn>
                <a:cxn ang="0">
                  <a:pos x="29" y="1"/>
                </a:cxn>
                <a:cxn ang="0">
                  <a:pos x="29" y="2"/>
                </a:cxn>
                <a:cxn ang="0">
                  <a:pos x="23" y="17"/>
                </a:cxn>
                <a:cxn ang="0">
                  <a:pos x="17" y="26"/>
                </a:cxn>
                <a:cxn ang="0">
                  <a:pos x="15" y="30"/>
                </a:cxn>
                <a:cxn ang="0">
                  <a:pos x="7" y="35"/>
                </a:cxn>
              </a:cxnLst>
              <a:rect l="0" t="0" r="r" b="b"/>
              <a:pathLst>
                <a:path w="32" h="35">
                  <a:moveTo>
                    <a:pt x="7" y="35"/>
                  </a:moveTo>
                  <a:cubicBezTo>
                    <a:pt x="6" y="35"/>
                    <a:pt x="5" y="34"/>
                    <a:pt x="4" y="34"/>
                  </a:cubicBezTo>
                  <a:cubicBezTo>
                    <a:pt x="0" y="32"/>
                    <a:pt x="1" y="29"/>
                    <a:pt x="2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0"/>
                    <a:pt x="2" y="31"/>
                    <a:pt x="5" y="32"/>
                  </a:cubicBezTo>
                  <a:cubicBezTo>
                    <a:pt x="8" y="33"/>
                    <a:pt x="10" y="32"/>
                    <a:pt x="13" y="28"/>
                  </a:cubicBezTo>
                  <a:cubicBezTo>
                    <a:pt x="14" y="28"/>
                    <a:pt x="14" y="27"/>
                    <a:pt x="15" y="25"/>
                  </a:cubicBezTo>
                  <a:cubicBezTo>
                    <a:pt x="17" y="22"/>
                    <a:pt x="19" y="19"/>
                    <a:pt x="21" y="16"/>
                  </a:cubicBezTo>
                  <a:cubicBezTo>
                    <a:pt x="24" y="13"/>
                    <a:pt x="29" y="6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9" y="0"/>
                    <a:pt x="29" y="1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2" y="7"/>
                    <a:pt x="23" y="17"/>
                    <a:pt x="23" y="17"/>
                  </a:cubicBezTo>
                  <a:cubicBezTo>
                    <a:pt x="20" y="20"/>
                    <a:pt x="18" y="23"/>
                    <a:pt x="17" y="26"/>
                  </a:cubicBezTo>
                  <a:cubicBezTo>
                    <a:pt x="16" y="28"/>
                    <a:pt x="15" y="29"/>
                    <a:pt x="15" y="30"/>
                  </a:cubicBezTo>
                  <a:cubicBezTo>
                    <a:pt x="13" y="32"/>
                    <a:pt x="10" y="35"/>
                    <a:pt x="7" y="3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Freeform: Shape 19"/>
            <p:cNvSpPr>
              <a:spLocks/>
            </p:cNvSpPr>
            <p:nvPr/>
          </p:nvSpPr>
          <p:spPr bwMode="auto">
            <a:xfrm>
              <a:off x="5230457" y="1838153"/>
              <a:ext cx="117834" cy="89132"/>
            </a:xfrm>
            <a:custGeom>
              <a:avLst/>
              <a:gdLst/>
              <a:ahLst/>
              <a:cxnLst>
                <a:cxn ang="0">
                  <a:pos x="7" y="29"/>
                </a:cxn>
                <a:cxn ang="0">
                  <a:pos x="2" y="26"/>
                </a:cxn>
                <a:cxn ang="0">
                  <a:pos x="7" y="16"/>
                </a:cxn>
                <a:cxn ang="0">
                  <a:pos x="11" y="14"/>
                </a:cxn>
                <a:cxn ang="0">
                  <a:pos x="20" y="9"/>
                </a:cxn>
                <a:cxn ang="0">
                  <a:pos x="36" y="2"/>
                </a:cxn>
                <a:cxn ang="0">
                  <a:pos x="38" y="5"/>
                </a:cxn>
                <a:cxn ang="0">
                  <a:pos x="36" y="5"/>
                </a:cxn>
                <a:cxn ang="0">
                  <a:pos x="35" y="4"/>
                </a:cxn>
                <a:cxn ang="0">
                  <a:pos x="21" y="10"/>
                </a:cxn>
                <a:cxn ang="0">
                  <a:pos x="12" y="16"/>
                </a:cxn>
                <a:cxn ang="0">
                  <a:pos x="8" y="17"/>
                </a:cxn>
                <a:cxn ang="0">
                  <a:pos x="4" y="25"/>
                </a:cxn>
                <a:cxn ang="0">
                  <a:pos x="10" y="27"/>
                </a:cxn>
                <a:cxn ang="0">
                  <a:pos x="12" y="27"/>
                </a:cxn>
                <a:cxn ang="0">
                  <a:pos x="12" y="29"/>
                </a:cxn>
                <a:cxn ang="0">
                  <a:pos x="11" y="29"/>
                </a:cxn>
                <a:cxn ang="0">
                  <a:pos x="7" y="29"/>
                </a:cxn>
              </a:cxnLst>
              <a:rect l="0" t="0" r="r" b="b"/>
              <a:pathLst>
                <a:path w="38" h="29">
                  <a:moveTo>
                    <a:pt x="7" y="29"/>
                  </a:moveTo>
                  <a:cubicBezTo>
                    <a:pt x="5" y="29"/>
                    <a:pt x="3" y="29"/>
                    <a:pt x="2" y="26"/>
                  </a:cubicBezTo>
                  <a:cubicBezTo>
                    <a:pt x="0" y="21"/>
                    <a:pt x="4" y="18"/>
                    <a:pt x="7" y="16"/>
                  </a:cubicBezTo>
                  <a:cubicBezTo>
                    <a:pt x="8" y="15"/>
                    <a:pt x="9" y="15"/>
                    <a:pt x="11" y="14"/>
                  </a:cubicBezTo>
                  <a:cubicBezTo>
                    <a:pt x="14" y="12"/>
                    <a:pt x="17" y="11"/>
                    <a:pt x="20" y="9"/>
                  </a:cubicBezTo>
                  <a:cubicBezTo>
                    <a:pt x="20" y="8"/>
                    <a:pt x="31" y="0"/>
                    <a:pt x="36" y="2"/>
                  </a:cubicBezTo>
                  <a:cubicBezTo>
                    <a:pt x="37" y="3"/>
                    <a:pt x="38" y="4"/>
                    <a:pt x="38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4"/>
                    <a:pt x="35" y="4"/>
                  </a:cubicBezTo>
                  <a:cubicBezTo>
                    <a:pt x="32" y="3"/>
                    <a:pt x="24" y="7"/>
                    <a:pt x="21" y="10"/>
                  </a:cubicBezTo>
                  <a:cubicBezTo>
                    <a:pt x="18" y="12"/>
                    <a:pt x="15" y="14"/>
                    <a:pt x="12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4" y="20"/>
                    <a:pt x="3" y="23"/>
                    <a:pt x="4" y="25"/>
                  </a:cubicBezTo>
                  <a:cubicBezTo>
                    <a:pt x="5" y="28"/>
                    <a:pt x="6" y="28"/>
                    <a:pt x="10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9" y="29"/>
                    <a:pt x="8" y="29"/>
                    <a:pt x="7" y="2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: Shape 20"/>
            <p:cNvSpPr>
              <a:spLocks/>
            </p:cNvSpPr>
            <p:nvPr/>
          </p:nvSpPr>
          <p:spPr bwMode="auto">
            <a:xfrm>
              <a:off x="5441955" y="1749022"/>
              <a:ext cx="49853" cy="55896"/>
            </a:xfrm>
            <a:custGeom>
              <a:avLst/>
              <a:gdLst/>
              <a:ahLst/>
              <a:cxnLst>
                <a:cxn ang="0">
                  <a:pos x="1" y="18"/>
                </a:cxn>
                <a:cxn ang="0">
                  <a:pos x="0" y="17"/>
                </a:cxn>
                <a:cxn ang="0">
                  <a:pos x="14" y="0"/>
                </a:cxn>
                <a:cxn ang="0">
                  <a:pos x="16" y="0"/>
                </a:cxn>
                <a:cxn ang="0">
                  <a:pos x="1" y="18"/>
                </a:cxn>
              </a:cxnLst>
              <a:rect l="0" t="0" r="r" b="b"/>
              <a:pathLst>
                <a:path w="16" h="18">
                  <a:moveTo>
                    <a:pt x="1" y="18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1" y="5"/>
                    <a:pt x="1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6"/>
                    <a:pt x="2" y="18"/>
                    <a:pt x="1" y="1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Freeform: Shape 21"/>
            <p:cNvSpPr>
              <a:spLocks/>
            </p:cNvSpPr>
            <p:nvPr/>
          </p:nvSpPr>
          <p:spPr bwMode="auto">
            <a:xfrm>
              <a:off x="5363399" y="1375880"/>
              <a:ext cx="658663" cy="655642"/>
            </a:xfrm>
            <a:custGeom>
              <a:avLst/>
              <a:gdLst/>
              <a:ahLst/>
              <a:cxnLst>
                <a:cxn ang="0">
                  <a:pos x="88" y="177"/>
                </a:cxn>
                <a:cxn ang="0">
                  <a:pos x="103" y="110"/>
                </a:cxn>
                <a:cxn ang="0">
                  <a:pos x="41" y="112"/>
                </a:cxn>
                <a:cxn ang="0">
                  <a:pos x="37" y="128"/>
                </a:cxn>
                <a:cxn ang="0">
                  <a:pos x="4" y="30"/>
                </a:cxn>
                <a:cxn ang="0">
                  <a:pos x="23" y="0"/>
                </a:cxn>
                <a:cxn ang="0">
                  <a:pos x="132" y="79"/>
                </a:cxn>
                <a:cxn ang="0">
                  <a:pos x="215" y="192"/>
                </a:cxn>
                <a:cxn ang="0">
                  <a:pos x="184" y="209"/>
                </a:cxn>
                <a:cxn ang="0">
                  <a:pos x="89" y="180"/>
                </a:cxn>
                <a:cxn ang="0">
                  <a:pos x="88" y="177"/>
                </a:cxn>
              </a:cxnLst>
              <a:rect l="0" t="0" r="r" b="b"/>
              <a:pathLst>
                <a:path w="215" h="214">
                  <a:moveTo>
                    <a:pt x="88" y="177"/>
                  </a:moveTo>
                  <a:cubicBezTo>
                    <a:pt x="106" y="180"/>
                    <a:pt x="129" y="135"/>
                    <a:pt x="103" y="110"/>
                  </a:cubicBezTo>
                  <a:cubicBezTo>
                    <a:pt x="77" y="85"/>
                    <a:pt x="47" y="108"/>
                    <a:pt x="41" y="112"/>
                  </a:cubicBezTo>
                  <a:cubicBezTo>
                    <a:pt x="34" y="116"/>
                    <a:pt x="36" y="125"/>
                    <a:pt x="37" y="128"/>
                  </a:cubicBezTo>
                  <a:cubicBezTo>
                    <a:pt x="37" y="128"/>
                    <a:pt x="0" y="45"/>
                    <a:pt x="4" y="30"/>
                  </a:cubicBezTo>
                  <a:cubicBezTo>
                    <a:pt x="7" y="16"/>
                    <a:pt x="23" y="0"/>
                    <a:pt x="23" y="0"/>
                  </a:cubicBezTo>
                  <a:cubicBezTo>
                    <a:pt x="23" y="0"/>
                    <a:pt x="84" y="28"/>
                    <a:pt x="132" y="79"/>
                  </a:cubicBezTo>
                  <a:cubicBezTo>
                    <a:pt x="180" y="129"/>
                    <a:pt x="215" y="192"/>
                    <a:pt x="215" y="192"/>
                  </a:cubicBezTo>
                  <a:cubicBezTo>
                    <a:pt x="215" y="192"/>
                    <a:pt x="195" y="204"/>
                    <a:pt x="184" y="209"/>
                  </a:cubicBezTo>
                  <a:cubicBezTo>
                    <a:pt x="173" y="214"/>
                    <a:pt x="89" y="180"/>
                    <a:pt x="89" y="180"/>
                  </a:cubicBezTo>
                  <a:cubicBezTo>
                    <a:pt x="88" y="179"/>
                    <a:pt x="85" y="177"/>
                    <a:pt x="88" y="17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Freeform: Shape 22"/>
            <p:cNvSpPr>
              <a:spLocks/>
            </p:cNvSpPr>
            <p:nvPr/>
          </p:nvSpPr>
          <p:spPr bwMode="auto">
            <a:xfrm>
              <a:off x="5593025" y="1906135"/>
              <a:ext cx="54385" cy="45321"/>
            </a:xfrm>
            <a:custGeom>
              <a:avLst/>
              <a:gdLst/>
              <a:ahLst/>
              <a:cxnLst>
                <a:cxn ang="0">
                  <a:pos x="2" y="15"/>
                </a:cxn>
                <a:cxn ang="0">
                  <a:pos x="0" y="14"/>
                </a:cxn>
                <a:cxn ang="0">
                  <a:pos x="17" y="0"/>
                </a:cxn>
                <a:cxn ang="0">
                  <a:pos x="18" y="2"/>
                </a:cxn>
                <a:cxn ang="0">
                  <a:pos x="2" y="15"/>
                </a:cxn>
              </a:cxnLst>
              <a:rect l="0" t="0" r="r" b="b"/>
              <a:pathLst>
                <a:path w="18" h="15">
                  <a:moveTo>
                    <a:pt x="2" y="15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9" y="4"/>
                    <a:pt x="17" y="0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1" y="5"/>
                    <a:pt x="2" y="15"/>
                    <a:pt x="2" y="1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Freeform: Shape 23"/>
            <p:cNvSpPr>
              <a:spLocks/>
            </p:cNvSpPr>
            <p:nvPr/>
          </p:nvSpPr>
          <p:spPr bwMode="auto">
            <a:xfrm>
              <a:off x="5145859" y="1924263"/>
              <a:ext cx="342928" cy="330843"/>
            </a:xfrm>
            <a:custGeom>
              <a:avLst/>
              <a:gdLst/>
              <a:ahLst/>
              <a:cxnLst>
                <a:cxn ang="0">
                  <a:pos x="98" y="72"/>
                </a:cxn>
                <a:cxn ang="0">
                  <a:pos x="44" y="66"/>
                </a:cxn>
                <a:cxn ang="0">
                  <a:pos x="33" y="10"/>
                </a:cxn>
                <a:cxn ang="0">
                  <a:pos x="38" y="1"/>
                </a:cxn>
                <a:cxn ang="0">
                  <a:pos x="17" y="18"/>
                </a:cxn>
                <a:cxn ang="0">
                  <a:pos x="6" y="47"/>
                </a:cxn>
                <a:cxn ang="0">
                  <a:pos x="41" y="94"/>
                </a:cxn>
                <a:cxn ang="0">
                  <a:pos x="92" y="89"/>
                </a:cxn>
                <a:cxn ang="0">
                  <a:pos x="98" y="72"/>
                </a:cxn>
              </a:cxnLst>
              <a:rect l="0" t="0" r="r" b="b"/>
              <a:pathLst>
                <a:path w="112" h="108">
                  <a:moveTo>
                    <a:pt x="98" y="72"/>
                  </a:moveTo>
                  <a:cubicBezTo>
                    <a:pt x="77" y="108"/>
                    <a:pt x="49" y="71"/>
                    <a:pt x="44" y="66"/>
                  </a:cubicBezTo>
                  <a:cubicBezTo>
                    <a:pt x="40" y="62"/>
                    <a:pt x="0" y="32"/>
                    <a:pt x="33" y="10"/>
                  </a:cubicBezTo>
                  <a:cubicBezTo>
                    <a:pt x="39" y="7"/>
                    <a:pt x="37" y="4"/>
                    <a:pt x="38" y="1"/>
                  </a:cubicBezTo>
                  <a:cubicBezTo>
                    <a:pt x="36" y="0"/>
                    <a:pt x="19" y="15"/>
                    <a:pt x="17" y="18"/>
                  </a:cubicBezTo>
                  <a:cubicBezTo>
                    <a:pt x="14" y="20"/>
                    <a:pt x="3" y="33"/>
                    <a:pt x="6" y="47"/>
                  </a:cubicBezTo>
                  <a:cubicBezTo>
                    <a:pt x="8" y="56"/>
                    <a:pt x="17" y="80"/>
                    <a:pt x="41" y="94"/>
                  </a:cubicBezTo>
                  <a:cubicBezTo>
                    <a:pt x="56" y="102"/>
                    <a:pt x="74" y="107"/>
                    <a:pt x="92" y="89"/>
                  </a:cubicBezTo>
                  <a:cubicBezTo>
                    <a:pt x="108" y="72"/>
                    <a:pt x="112" y="65"/>
                    <a:pt x="98" y="7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Freeform: Shape 24"/>
            <p:cNvSpPr>
              <a:spLocks/>
            </p:cNvSpPr>
            <p:nvPr/>
          </p:nvSpPr>
          <p:spPr bwMode="auto">
            <a:xfrm>
              <a:off x="3565672" y="1801896"/>
              <a:ext cx="506083" cy="444144"/>
            </a:xfrm>
            <a:custGeom>
              <a:avLst/>
              <a:gdLst/>
              <a:ahLst/>
              <a:cxnLst>
                <a:cxn ang="0">
                  <a:pos x="98" y="145"/>
                </a:cxn>
                <a:cxn ang="0">
                  <a:pos x="98" y="145"/>
                </a:cxn>
                <a:cxn ang="0">
                  <a:pos x="71" y="137"/>
                </a:cxn>
                <a:cxn ang="0">
                  <a:pos x="49" y="117"/>
                </a:cxn>
                <a:cxn ang="0">
                  <a:pos x="27" y="101"/>
                </a:cxn>
                <a:cxn ang="0">
                  <a:pos x="27" y="100"/>
                </a:cxn>
                <a:cxn ang="0">
                  <a:pos x="2" y="47"/>
                </a:cxn>
                <a:cxn ang="0">
                  <a:pos x="48" y="2"/>
                </a:cxn>
                <a:cxn ang="0">
                  <a:pos x="62" y="0"/>
                </a:cxn>
                <a:cxn ang="0">
                  <a:pos x="104" y="16"/>
                </a:cxn>
                <a:cxn ang="0">
                  <a:pos x="120" y="38"/>
                </a:cxn>
                <a:cxn ang="0">
                  <a:pos x="123" y="43"/>
                </a:cxn>
                <a:cxn ang="0">
                  <a:pos x="130" y="50"/>
                </a:cxn>
                <a:cxn ang="0">
                  <a:pos x="139" y="58"/>
                </a:cxn>
                <a:cxn ang="0">
                  <a:pos x="136" y="127"/>
                </a:cxn>
                <a:cxn ang="0">
                  <a:pos x="98" y="145"/>
                </a:cxn>
                <a:cxn ang="0">
                  <a:pos x="62" y="2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4" y="47"/>
                </a:cxn>
                <a:cxn ang="0">
                  <a:pos x="28" y="99"/>
                </a:cxn>
                <a:cxn ang="0">
                  <a:pos x="28" y="99"/>
                </a:cxn>
                <a:cxn ang="0">
                  <a:pos x="50" y="116"/>
                </a:cxn>
                <a:cxn ang="0">
                  <a:pos x="72" y="136"/>
                </a:cxn>
                <a:cxn ang="0">
                  <a:pos x="98" y="143"/>
                </a:cxn>
                <a:cxn ang="0">
                  <a:pos x="135" y="126"/>
                </a:cxn>
                <a:cxn ang="0">
                  <a:pos x="137" y="59"/>
                </a:cxn>
                <a:cxn ang="0">
                  <a:pos x="129" y="52"/>
                </a:cxn>
                <a:cxn ang="0">
                  <a:pos x="121" y="44"/>
                </a:cxn>
                <a:cxn ang="0">
                  <a:pos x="118" y="39"/>
                </a:cxn>
                <a:cxn ang="0">
                  <a:pos x="103" y="18"/>
                </a:cxn>
                <a:cxn ang="0">
                  <a:pos x="62" y="2"/>
                </a:cxn>
              </a:cxnLst>
              <a:rect l="0" t="0" r="r" b="b"/>
              <a:pathLst>
                <a:path w="165" h="145">
                  <a:moveTo>
                    <a:pt x="98" y="145"/>
                  </a:moveTo>
                  <a:cubicBezTo>
                    <a:pt x="98" y="145"/>
                    <a:pt x="98" y="145"/>
                    <a:pt x="98" y="145"/>
                  </a:cubicBezTo>
                  <a:cubicBezTo>
                    <a:pt x="85" y="145"/>
                    <a:pt x="75" y="140"/>
                    <a:pt x="71" y="137"/>
                  </a:cubicBezTo>
                  <a:cubicBezTo>
                    <a:pt x="63" y="132"/>
                    <a:pt x="53" y="123"/>
                    <a:pt x="49" y="117"/>
                  </a:cubicBezTo>
                  <a:cubicBezTo>
                    <a:pt x="46" y="113"/>
                    <a:pt x="39" y="109"/>
                    <a:pt x="27" y="101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14" y="92"/>
                    <a:pt x="0" y="66"/>
                    <a:pt x="2" y="47"/>
                  </a:cubicBezTo>
                  <a:cubicBezTo>
                    <a:pt x="2" y="25"/>
                    <a:pt x="28" y="2"/>
                    <a:pt x="48" y="2"/>
                  </a:cubicBezTo>
                  <a:cubicBezTo>
                    <a:pt x="52" y="0"/>
                    <a:pt x="57" y="0"/>
                    <a:pt x="62" y="0"/>
                  </a:cubicBezTo>
                  <a:cubicBezTo>
                    <a:pt x="80" y="0"/>
                    <a:pt x="96" y="10"/>
                    <a:pt x="104" y="16"/>
                  </a:cubicBezTo>
                  <a:cubicBezTo>
                    <a:pt x="110" y="21"/>
                    <a:pt x="116" y="32"/>
                    <a:pt x="120" y="38"/>
                  </a:cubicBezTo>
                  <a:cubicBezTo>
                    <a:pt x="121" y="41"/>
                    <a:pt x="122" y="42"/>
                    <a:pt x="123" y="43"/>
                  </a:cubicBezTo>
                  <a:cubicBezTo>
                    <a:pt x="124" y="45"/>
                    <a:pt x="127" y="47"/>
                    <a:pt x="130" y="50"/>
                  </a:cubicBezTo>
                  <a:cubicBezTo>
                    <a:pt x="134" y="53"/>
                    <a:pt x="137" y="56"/>
                    <a:pt x="139" y="58"/>
                  </a:cubicBezTo>
                  <a:cubicBezTo>
                    <a:pt x="165" y="90"/>
                    <a:pt x="146" y="117"/>
                    <a:pt x="136" y="127"/>
                  </a:cubicBezTo>
                  <a:cubicBezTo>
                    <a:pt x="125" y="139"/>
                    <a:pt x="112" y="145"/>
                    <a:pt x="98" y="145"/>
                  </a:cubicBezTo>
                  <a:close/>
                  <a:moveTo>
                    <a:pt x="62" y="2"/>
                  </a:moveTo>
                  <a:cubicBezTo>
                    <a:pt x="57" y="2"/>
                    <a:pt x="52" y="2"/>
                    <a:pt x="48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29" y="4"/>
                    <a:pt x="4" y="26"/>
                    <a:pt x="4" y="47"/>
                  </a:cubicBezTo>
                  <a:cubicBezTo>
                    <a:pt x="2" y="66"/>
                    <a:pt x="17" y="91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40" y="107"/>
                    <a:pt x="47" y="112"/>
                    <a:pt x="50" y="116"/>
                  </a:cubicBezTo>
                  <a:cubicBezTo>
                    <a:pt x="54" y="122"/>
                    <a:pt x="64" y="131"/>
                    <a:pt x="72" y="136"/>
                  </a:cubicBezTo>
                  <a:cubicBezTo>
                    <a:pt x="76" y="138"/>
                    <a:pt x="86" y="143"/>
                    <a:pt x="98" y="143"/>
                  </a:cubicBezTo>
                  <a:cubicBezTo>
                    <a:pt x="112" y="143"/>
                    <a:pt x="124" y="137"/>
                    <a:pt x="135" y="126"/>
                  </a:cubicBezTo>
                  <a:cubicBezTo>
                    <a:pt x="146" y="114"/>
                    <a:pt x="162" y="89"/>
                    <a:pt x="137" y="59"/>
                  </a:cubicBezTo>
                  <a:cubicBezTo>
                    <a:pt x="136" y="57"/>
                    <a:pt x="132" y="54"/>
                    <a:pt x="129" y="52"/>
                  </a:cubicBezTo>
                  <a:cubicBezTo>
                    <a:pt x="126" y="49"/>
                    <a:pt x="122" y="46"/>
                    <a:pt x="121" y="44"/>
                  </a:cubicBezTo>
                  <a:cubicBezTo>
                    <a:pt x="120" y="43"/>
                    <a:pt x="119" y="42"/>
                    <a:pt x="118" y="39"/>
                  </a:cubicBezTo>
                  <a:cubicBezTo>
                    <a:pt x="114" y="33"/>
                    <a:pt x="108" y="22"/>
                    <a:pt x="103" y="18"/>
                  </a:cubicBezTo>
                  <a:cubicBezTo>
                    <a:pt x="96" y="13"/>
                    <a:pt x="80" y="2"/>
                    <a:pt x="62" y="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Freeform: Shape 25"/>
            <p:cNvSpPr>
              <a:spLocks/>
            </p:cNvSpPr>
            <p:nvPr/>
          </p:nvSpPr>
          <p:spPr bwMode="auto">
            <a:xfrm>
              <a:off x="3949388" y="1945413"/>
              <a:ext cx="95174" cy="154091"/>
            </a:xfrm>
            <a:custGeom>
              <a:avLst/>
              <a:gdLst/>
              <a:ahLst/>
              <a:cxnLst>
                <a:cxn ang="0">
                  <a:pos x="26" y="47"/>
                </a:cxn>
                <a:cxn ang="0">
                  <a:pos x="29" y="40"/>
                </a:cxn>
                <a:cxn ang="0">
                  <a:pos x="29" y="34"/>
                </a:cxn>
                <a:cxn ang="0">
                  <a:pos x="28" y="28"/>
                </a:cxn>
                <a:cxn ang="0">
                  <a:pos x="24" y="21"/>
                </a:cxn>
                <a:cxn ang="0">
                  <a:pos x="20" y="15"/>
                </a:cxn>
                <a:cxn ang="0">
                  <a:pos x="16" y="10"/>
                </a:cxn>
                <a:cxn ang="0">
                  <a:pos x="11" y="7"/>
                </a:cxn>
                <a:cxn ang="0">
                  <a:pos x="6" y="3"/>
                </a:cxn>
                <a:cxn ang="0">
                  <a:pos x="2" y="1"/>
                </a:cxn>
                <a:cxn ang="0">
                  <a:pos x="0" y="0"/>
                </a:cxn>
                <a:cxn ang="0">
                  <a:pos x="5" y="6"/>
                </a:cxn>
                <a:cxn ang="0">
                  <a:pos x="11" y="14"/>
                </a:cxn>
                <a:cxn ang="0">
                  <a:pos x="15" y="20"/>
                </a:cxn>
                <a:cxn ang="0">
                  <a:pos x="17" y="24"/>
                </a:cxn>
                <a:cxn ang="0">
                  <a:pos x="21" y="32"/>
                </a:cxn>
                <a:cxn ang="0">
                  <a:pos x="24" y="42"/>
                </a:cxn>
                <a:cxn ang="0">
                  <a:pos x="26" y="47"/>
                </a:cxn>
              </a:cxnLst>
              <a:rect l="0" t="0" r="r" b="b"/>
              <a:pathLst>
                <a:path w="31" h="50">
                  <a:moveTo>
                    <a:pt x="26" y="47"/>
                  </a:moveTo>
                  <a:cubicBezTo>
                    <a:pt x="27" y="45"/>
                    <a:pt x="29" y="43"/>
                    <a:pt x="29" y="40"/>
                  </a:cubicBezTo>
                  <a:cubicBezTo>
                    <a:pt x="29" y="37"/>
                    <a:pt x="31" y="36"/>
                    <a:pt x="29" y="34"/>
                  </a:cubicBezTo>
                  <a:cubicBezTo>
                    <a:pt x="28" y="32"/>
                    <a:pt x="28" y="28"/>
                    <a:pt x="28" y="28"/>
                  </a:cubicBezTo>
                  <a:cubicBezTo>
                    <a:pt x="28" y="28"/>
                    <a:pt x="25" y="22"/>
                    <a:pt x="24" y="21"/>
                  </a:cubicBezTo>
                  <a:cubicBezTo>
                    <a:pt x="23" y="20"/>
                    <a:pt x="22" y="15"/>
                    <a:pt x="20" y="15"/>
                  </a:cubicBezTo>
                  <a:cubicBezTo>
                    <a:pt x="18" y="14"/>
                    <a:pt x="17" y="11"/>
                    <a:pt x="16" y="10"/>
                  </a:cubicBezTo>
                  <a:cubicBezTo>
                    <a:pt x="14" y="10"/>
                    <a:pt x="11" y="7"/>
                    <a:pt x="11" y="7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4"/>
                    <a:pt x="5" y="6"/>
                  </a:cubicBezTo>
                  <a:cubicBezTo>
                    <a:pt x="7" y="9"/>
                    <a:pt x="10" y="13"/>
                    <a:pt x="11" y="14"/>
                  </a:cubicBezTo>
                  <a:cubicBezTo>
                    <a:pt x="13" y="15"/>
                    <a:pt x="14" y="19"/>
                    <a:pt x="15" y="20"/>
                  </a:cubicBezTo>
                  <a:cubicBezTo>
                    <a:pt x="16" y="20"/>
                    <a:pt x="16" y="22"/>
                    <a:pt x="17" y="24"/>
                  </a:cubicBezTo>
                  <a:cubicBezTo>
                    <a:pt x="18" y="27"/>
                    <a:pt x="21" y="30"/>
                    <a:pt x="21" y="32"/>
                  </a:cubicBezTo>
                  <a:cubicBezTo>
                    <a:pt x="22" y="35"/>
                    <a:pt x="24" y="38"/>
                    <a:pt x="24" y="42"/>
                  </a:cubicBezTo>
                  <a:cubicBezTo>
                    <a:pt x="24" y="45"/>
                    <a:pt x="25" y="50"/>
                    <a:pt x="26" y="47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6" name="Freeform: Shape 26"/>
            <p:cNvSpPr>
              <a:spLocks/>
            </p:cNvSpPr>
            <p:nvPr/>
          </p:nvSpPr>
          <p:spPr bwMode="auto">
            <a:xfrm>
              <a:off x="3725805" y="2168995"/>
              <a:ext cx="155602" cy="89132"/>
            </a:xfrm>
            <a:custGeom>
              <a:avLst/>
              <a:gdLst/>
              <a:ahLst/>
              <a:cxnLst>
                <a:cxn ang="0">
                  <a:pos x="49" y="24"/>
                </a:cxn>
                <a:cxn ang="0">
                  <a:pos x="41" y="27"/>
                </a:cxn>
                <a:cxn ang="0">
                  <a:pos x="35" y="28"/>
                </a:cxn>
                <a:cxn ang="0">
                  <a:pos x="30" y="27"/>
                </a:cxn>
                <a:cxn ang="0">
                  <a:pos x="22" y="24"/>
                </a:cxn>
                <a:cxn ang="0">
                  <a:pos x="16" y="20"/>
                </a:cxn>
                <a:cxn ang="0">
                  <a:pos x="11" y="16"/>
                </a:cxn>
                <a:cxn ang="0">
                  <a:pos x="7" y="11"/>
                </a:cxn>
                <a:cxn ang="0">
                  <a:pos x="4" y="6"/>
                </a:cxn>
                <a:cxn ang="0">
                  <a:pos x="1" y="3"/>
                </a:cxn>
                <a:cxn ang="0">
                  <a:pos x="0" y="0"/>
                </a:cxn>
                <a:cxn ang="0">
                  <a:pos x="7" y="5"/>
                </a:cxn>
                <a:cxn ang="0">
                  <a:pos x="15" y="11"/>
                </a:cxn>
                <a:cxn ang="0">
                  <a:pos x="21" y="15"/>
                </a:cxn>
                <a:cxn ang="0">
                  <a:pos x="25" y="17"/>
                </a:cxn>
                <a:cxn ang="0">
                  <a:pos x="34" y="20"/>
                </a:cxn>
                <a:cxn ang="0">
                  <a:pos x="43" y="23"/>
                </a:cxn>
                <a:cxn ang="0">
                  <a:pos x="49" y="24"/>
                </a:cxn>
              </a:cxnLst>
              <a:rect l="0" t="0" r="r" b="b"/>
              <a:pathLst>
                <a:path w="51" h="29">
                  <a:moveTo>
                    <a:pt x="49" y="24"/>
                  </a:moveTo>
                  <a:cubicBezTo>
                    <a:pt x="46" y="26"/>
                    <a:pt x="44" y="28"/>
                    <a:pt x="41" y="27"/>
                  </a:cubicBezTo>
                  <a:cubicBezTo>
                    <a:pt x="39" y="27"/>
                    <a:pt x="37" y="29"/>
                    <a:pt x="35" y="28"/>
                  </a:cubicBezTo>
                  <a:cubicBezTo>
                    <a:pt x="33" y="27"/>
                    <a:pt x="30" y="27"/>
                    <a:pt x="30" y="27"/>
                  </a:cubicBezTo>
                  <a:cubicBezTo>
                    <a:pt x="30" y="27"/>
                    <a:pt x="23" y="24"/>
                    <a:pt x="22" y="24"/>
                  </a:cubicBezTo>
                  <a:cubicBezTo>
                    <a:pt x="21" y="23"/>
                    <a:pt x="16" y="22"/>
                    <a:pt x="16" y="20"/>
                  </a:cubicBezTo>
                  <a:cubicBezTo>
                    <a:pt x="15" y="18"/>
                    <a:pt x="12" y="17"/>
                    <a:pt x="11" y="16"/>
                  </a:cubicBezTo>
                  <a:cubicBezTo>
                    <a:pt x="10" y="14"/>
                    <a:pt x="7" y="11"/>
                    <a:pt x="7" y="1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" y="3"/>
                    <a:pt x="7" y="5"/>
                  </a:cubicBezTo>
                  <a:cubicBezTo>
                    <a:pt x="9" y="7"/>
                    <a:pt x="13" y="10"/>
                    <a:pt x="15" y="11"/>
                  </a:cubicBezTo>
                  <a:cubicBezTo>
                    <a:pt x="16" y="13"/>
                    <a:pt x="20" y="14"/>
                    <a:pt x="21" y="15"/>
                  </a:cubicBezTo>
                  <a:cubicBezTo>
                    <a:pt x="21" y="16"/>
                    <a:pt x="23" y="15"/>
                    <a:pt x="25" y="17"/>
                  </a:cubicBezTo>
                  <a:cubicBezTo>
                    <a:pt x="28" y="18"/>
                    <a:pt x="31" y="20"/>
                    <a:pt x="34" y="20"/>
                  </a:cubicBezTo>
                  <a:cubicBezTo>
                    <a:pt x="36" y="21"/>
                    <a:pt x="39" y="23"/>
                    <a:pt x="43" y="23"/>
                  </a:cubicBezTo>
                  <a:cubicBezTo>
                    <a:pt x="47" y="22"/>
                    <a:pt x="51" y="23"/>
                    <a:pt x="49" y="2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7" name="Freeform: Shape 27"/>
            <p:cNvSpPr>
              <a:spLocks/>
            </p:cNvSpPr>
            <p:nvPr/>
          </p:nvSpPr>
          <p:spPr bwMode="auto">
            <a:xfrm>
              <a:off x="3562650" y="1792832"/>
              <a:ext cx="300628" cy="280989"/>
            </a:xfrm>
            <a:custGeom>
              <a:avLst/>
              <a:gdLst/>
              <a:ahLst/>
              <a:cxnLst>
                <a:cxn ang="0">
                  <a:pos x="98" y="15"/>
                </a:cxn>
                <a:cxn ang="0">
                  <a:pos x="87" y="6"/>
                </a:cxn>
                <a:cxn ang="0">
                  <a:pos x="73" y="2"/>
                </a:cxn>
                <a:cxn ang="0">
                  <a:pos x="60" y="1"/>
                </a:cxn>
                <a:cxn ang="0">
                  <a:pos x="48" y="4"/>
                </a:cxn>
                <a:cxn ang="0">
                  <a:pos x="16" y="18"/>
                </a:cxn>
                <a:cxn ang="0">
                  <a:pos x="3" y="51"/>
                </a:cxn>
                <a:cxn ang="0">
                  <a:pos x="5" y="70"/>
                </a:cxn>
                <a:cxn ang="0">
                  <a:pos x="8" y="81"/>
                </a:cxn>
                <a:cxn ang="0">
                  <a:pos x="17" y="92"/>
                </a:cxn>
                <a:cxn ang="0">
                  <a:pos x="13" y="76"/>
                </a:cxn>
                <a:cxn ang="0">
                  <a:pos x="20" y="69"/>
                </a:cxn>
                <a:cxn ang="0">
                  <a:pos x="33" y="67"/>
                </a:cxn>
                <a:cxn ang="0">
                  <a:pos x="19" y="59"/>
                </a:cxn>
                <a:cxn ang="0">
                  <a:pos x="13" y="44"/>
                </a:cxn>
                <a:cxn ang="0">
                  <a:pos x="18" y="31"/>
                </a:cxn>
                <a:cxn ang="0">
                  <a:pos x="41" y="16"/>
                </a:cxn>
                <a:cxn ang="0">
                  <a:pos x="58" y="21"/>
                </a:cxn>
                <a:cxn ang="0">
                  <a:pos x="64" y="34"/>
                </a:cxn>
                <a:cxn ang="0">
                  <a:pos x="66" y="23"/>
                </a:cxn>
                <a:cxn ang="0">
                  <a:pos x="67" y="15"/>
                </a:cxn>
                <a:cxn ang="0">
                  <a:pos x="76" y="12"/>
                </a:cxn>
                <a:cxn ang="0">
                  <a:pos x="82" y="12"/>
                </a:cxn>
                <a:cxn ang="0">
                  <a:pos x="92" y="14"/>
                </a:cxn>
                <a:cxn ang="0">
                  <a:pos x="98" y="15"/>
                </a:cxn>
              </a:cxnLst>
              <a:rect l="0" t="0" r="r" b="b"/>
              <a:pathLst>
                <a:path w="98" h="92">
                  <a:moveTo>
                    <a:pt x="98" y="15"/>
                  </a:moveTo>
                  <a:cubicBezTo>
                    <a:pt x="97" y="13"/>
                    <a:pt x="92" y="8"/>
                    <a:pt x="87" y="6"/>
                  </a:cubicBezTo>
                  <a:cubicBezTo>
                    <a:pt x="83" y="4"/>
                    <a:pt x="76" y="1"/>
                    <a:pt x="73" y="2"/>
                  </a:cubicBezTo>
                  <a:cubicBezTo>
                    <a:pt x="70" y="2"/>
                    <a:pt x="63" y="0"/>
                    <a:pt x="60" y="1"/>
                  </a:cubicBezTo>
                  <a:cubicBezTo>
                    <a:pt x="56" y="3"/>
                    <a:pt x="50" y="4"/>
                    <a:pt x="48" y="4"/>
                  </a:cubicBezTo>
                  <a:cubicBezTo>
                    <a:pt x="43" y="4"/>
                    <a:pt x="26" y="8"/>
                    <a:pt x="16" y="18"/>
                  </a:cubicBezTo>
                  <a:cubicBezTo>
                    <a:pt x="6" y="28"/>
                    <a:pt x="0" y="44"/>
                    <a:pt x="3" y="51"/>
                  </a:cubicBezTo>
                  <a:cubicBezTo>
                    <a:pt x="0" y="57"/>
                    <a:pt x="3" y="67"/>
                    <a:pt x="5" y="70"/>
                  </a:cubicBezTo>
                  <a:cubicBezTo>
                    <a:pt x="6" y="73"/>
                    <a:pt x="7" y="79"/>
                    <a:pt x="8" y="81"/>
                  </a:cubicBezTo>
                  <a:cubicBezTo>
                    <a:pt x="9" y="84"/>
                    <a:pt x="15" y="90"/>
                    <a:pt x="17" y="92"/>
                  </a:cubicBezTo>
                  <a:cubicBezTo>
                    <a:pt x="18" y="86"/>
                    <a:pt x="12" y="82"/>
                    <a:pt x="13" y="76"/>
                  </a:cubicBezTo>
                  <a:cubicBezTo>
                    <a:pt x="15" y="71"/>
                    <a:pt x="14" y="68"/>
                    <a:pt x="20" y="69"/>
                  </a:cubicBezTo>
                  <a:cubicBezTo>
                    <a:pt x="27" y="69"/>
                    <a:pt x="32" y="70"/>
                    <a:pt x="33" y="67"/>
                  </a:cubicBezTo>
                  <a:cubicBezTo>
                    <a:pt x="27" y="66"/>
                    <a:pt x="20" y="61"/>
                    <a:pt x="19" y="59"/>
                  </a:cubicBezTo>
                  <a:cubicBezTo>
                    <a:pt x="17" y="55"/>
                    <a:pt x="14" y="48"/>
                    <a:pt x="13" y="44"/>
                  </a:cubicBezTo>
                  <a:cubicBezTo>
                    <a:pt x="13" y="41"/>
                    <a:pt x="15" y="36"/>
                    <a:pt x="18" y="31"/>
                  </a:cubicBezTo>
                  <a:cubicBezTo>
                    <a:pt x="22" y="25"/>
                    <a:pt x="35" y="15"/>
                    <a:pt x="41" y="16"/>
                  </a:cubicBezTo>
                  <a:cubicBezTo>
                    <a:pt x="47" y="16"/>
                    <a:pt x="55" y="15"/>
                    <a:pt x="58" y="21"/>
                  </a:cubicBezTo>
                  <a:cubicBezTo>
                    <a:pt x="63" y="24"/>
                    <a:pt x="64" y="31"/>
                    <a:pt x="64" y="34"/>
                  </a:cubicBezTo>
                  <a:cubicBezTo>
                    <a:pt x="68" y="33"/>
                    <a:pt x="67" y="27"/>
                    <a:pt x="66" y="23"/>
                  </a:cubicBezTo>
                  <a:cubicBezTo>
                    <a:pt x="65" y="20"/>
                    <a:pt x="64" y="17"/>
                    <a:pt x="67" y="15"/>
                  </a:cubicBezTo>
                  <a:cubicBezTo>
                    <a:pt x="70" y="13"/>
                    <a:pt x="73" y="12"/>
                    <a:pt x="76" y="12"/>
                  </a:cubicBezTo>
                  <a:cubicBezTo>
                    <a:pt x="78" y="12"/>
                    <a:pt x="77" y="11"/>
                    <a:pt x="82" y="12"/>
                  </a:cubicBezTo>
                  <a:cubicBezTo>
                    <a:pt x="87" y="13"/>
                    <a:pt x="89" y="13"/>
                    <a:pt x="92" y="14"/>
                  </a:cubicBezTo>
                  <a:cubicBezTo>
                    <a:pt x="94" y="16"/>
                    <a:pt x="98" y="15"/>
                    <a:pt x="98" y="1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Freeform: Shape 28"/>
            <p:cNvSpPr>
              <a:spLocks/>
            </p:cNvSpPr>
            <p:nvPr/>
          </p:nvSpPr>
          <p:spPr bwMode="auto">
            <a:xfrm>
              <a:off x="3875363" y="1838153"/>
              <a:ext cx="101217" cy="104239"/>
            </a:xfrm>
            <a:custGeom>
              <a:avLst/>
              <a:gdLst/>
              <a:ahLst/>
              <a:cxnLst>
                <a:cxn ang="0">
                  <a:pos x="26" y="34"/>
                </a:cxn>
                <a:cxn ang="0">
                  <a:pos x="22" y="33"/>
                </a:cxn>
                <a:cxn ang="0">
                  <a:pos x="21" y="33"/>
                </a:cxn>
                <a:cxn ang="0">
                  <a:pos x="21" y="31"/>
                </a:cxn>
                <a:cxn ang="0">
                  <a:pos x="22" y="31"/>
                </a:cxn>
                <a:cxn ang="0">
                  <a:pos x="29" y="29"/>
                </a:cxn>
                <a:cxn ang="0">
                  <a:pos x="26" y="22"/>
                </a:cxn>
                <a:cxn ang="0">
                  <a:pos x="25" y="20"/>
                </a:cxn>
                <a:cxn ang="0">
                  <a:pos x="20" y="18"/>
                </a:cxn>
                <a:cxn ang="0">
                  <a:pos x="13" y="12"/>
                </a:cxn>
                <a:cxn ang="0">
                  <a:pos x="5" y="3"/>
                </a:cxn>
                <a:cxn ang="0">
                  <a:pos x="2" y="3"/>
                </a:cxn>
                <a:cxn ang="0">
                  <a:pos x="2" y="4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6" y="1"/>
                </a:cxn>
                <a:cxn ang="0">
                  <a:pos x="15" y="12"/>
                </a:cxn>
                <a:cxn ang="0">
                  <a:pos x="21" y="16"/>
                </a:cxn>
                <a:cxn ang="0">
                  <a:pos x="26" y="19"/>
                </a:cxn>
                <a:cxn ang="0">
                  <a:pos x="28" y="21"/>
                </a:cxn>
                <a:cxn ang="0">
                  <a:pos x="31" y="30"/>
                </a:cxn>
                <a:cxn ang="0">
                  <a:pos x="26" y="34"/>
                </a:cxn>
              </a:cxnLst>
              <a:rect l="0" t="0" r="r" b="b"/>
              <a:pathLst>
                <a:path w="33" h="34">
                  <a:moveTo>
                    <a:pt x="26" y="34"/>
                  </a:moveTo>
                  <a:cubicBezTo>
                    <a:pt x="25" y="34"/>
                    <a:pt x="24" y="33"/>
                    <a:pt x="22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7" y="32"/>
                    <a:pt x="28" y="32"/>
                    <a:pt x="29" y="29"/>
                  </a:cubicBezTo>
                  <a:cubicBezTo>
                    <a:pt x="30" y="27"/>
                    <a:pt x="28" y="24"/>
                    <a:pt x="26" y="22"/>
                  </a:cubicBezTo>
                  <a:cubicBezTo>
                    <a:pt x="26" y="22"/>
                    <a:pt x="25" y="21"/>
                    <a:pt x="25" y="20"/>
                  </a:cubicBezTo>
                  <a:cubicBezTo>
                    <a:pt x="24" y="20"/>
                    <a:pt x="22" y="19"/>
                    <a:pt x="20" y="18"/>
                  </a:cubicBezTo>
                  <a:cubicBezTo>
                    <a:pt x="17" y="16"/>
                    <a:pt x="13" y="15"/>
                    <a:pt x="13" y="12"/>
                  </a:cubicBezTo>
                  <a:cubicBezTo>
                    <a:pt x="12" y="10"/>
                    <a:pt x="8" y="5"/>
                    <a:pt x="5" y="3"/>
                  </a:cubicBezTo>
                  <a:cubicBezTo>
                    <a:pt x="4" y="3"/>
                    <a:pt x="3" y="2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4" y="0"/>
                    <a:pt x="6" y="1"/>
                  </a:cubicBezTo>
                  <a:cubicBezTo>
                    <a:pt x="10" y="3"/>
                    <a:pt x="14" y="9"/>
                    <a:pt x="15" y="12"/>
                  </a:cubicBezTo>
                  <a:cubicBezTo>
                    <a:pt x="15" y="13"/>
                    <a:pt x="18" y="15"/>
                    <a:pt x="21" y="16"/>
                  </a:cubicBezTo>
                  <a:cubicBezTo>
                    <a:pt x="24" y="17"/>
                    <a:pt x="26" y="18"/>
                    <a:pt x="26" y="19"/>
                  </a:cubicBezTo>
                  <a:cubicBezTo>
                    <a:pt x="27" y="20"/>
                    <a:pt x="27" y="20"/>
                    <a:pt x="28" y="21"/>
                  </a:cubicBezTo>
                  <a:cubicBezTo>
                    <a:pt x="30" y="23"/>
                    <a:pt x="33" y="26"/>
                    <a:pt x="31" y="30"/>
                  </a:cubicBezTo>
                  <a:cubicBezTo>
                    <a:pt x="30" y="33"/>
                    <a:pt x="28" y="34"/>
                    <a:pt x="26" y="3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Freeform: Shape 29"/>
            <p:cNvSpPr>
              <a:spLocks/>
            </p:cNvSpPr>
            <p:nvPr/>
          </p:nvSpPr>
          <p:spPr bwMode="auto">
            <a:xfrm>
              <a:off x="3621567" y="2090440"/>
              <a:ext cx="101217" cy="99706"/>
            </a:xfrm>
            <a:custGeom>
              <a:avLst/>
              <a:gdLst/>
              <a:ahLst/>
              <a:cxnLst>
                <a:cxn ang="0">
                  <a:pos x="27" y="33"/>
                </a:cxn>
                <a:cxn ang="0">
                  <a:pos x="20" y="29"/>
                </a:cxn>
                <a:cxn ang="0">
                  <a:pos x="18" y="28"/>
                </a:cxn>
                <a:cxn ang="0">
                  <a:pos x="15" y="22"/>
                </a:cxn>
                <a:cxn ang="0">
                  <a:pos x="11" y="16"/>
                </a:cxn>
                <a:cxn ang="0">
                  <a:pos x="1" y="6"/>
                </a:cxn>
                <a:cxn ang="0">
                  <a:pos x="1" y="2"/>
                </a:cxn>
                <a:cxn ang="0">
                  <a:pos x="1" y="2"/>
                </a:cxn>
                <a:cxn ang="0">
                  <a:pos x="4" y="0"/>
                </a:cxn>
                <a:cxn ang="0">
                  <a:pos x="4" y="2"/>
                </a:cxn>
                <a:cxn ang="0">
                  <a:pos x="3" y="3"/>
                </a:cxn>
                <a:cxn ang="0">
                  <a:pos x="3" y="6"/>
                </a:cxn>
                <a:cxn ang="0">
                  <a:pos x="12" y="14"/>
                </a:cxn>
                <a:cxn ang="0">
                  <a:pos x="17" y="21"/>
                </a:cxn>
                <a:cxn ang="0">
                  <a:pos x="19" y="26"/>
                </a:cxn>
                <a:cxn ang="0">
                  <a:pos x="21" y="28"/>
                </a:cxn>
                <a:cxn ang="0">
                  <a:pos x="28" y="31"/>
                </a:cxn>
                <a:cxn ang="0">
                  <a:pos x="30" y="24"/>
                </a:cxn>
                <a:cxn ang="0">
                  <a:pos x="30" y="23"/>
                </a:cxn>
                <a:cxn ang="0">
                  <a:pos x="32" y="22"/>
                </a:cxn>
                <a:cxn ang="0">
                  <a:pos x="32" y="24"/>
                </a:cxn>
                <a:cxn ang="0">
                  <a:pos x="29" y="33"/>
                </a:cxn>
                <a:cxn ang="0">
                  <a:pos x="27" y="33"/>
                </a:cxn>
              </a:cxnLst>
              <a:rect l="0" t="0" r="r" b="b"/>
              <a:pathLst>
                <a:path w="33" h="33">
                  <a:moveTo>
                    <a:pt x="27" y="33"/>
                  </a:moveTo>
                  <a:cubicBezTo>
                    <a:pt x="24" y="33"/>
                    <a:pt x="22" y="31"/>
                    <a:pt x="20" y="29"/>
                  </a:cubicBezTo>
                  <a:cubicBezTo>
                    <a:pt x="19" y="29"/>
                    <a:pt x="19" y="28"/>
                    <a:pt x="18" y="28"/>
                  </a:cubicBezTo>
                  <a:cubicBezTo>
                    <a:pt x="17" y="27"/>
                    <a:pt x="16" y="25"/>
                    <a:pt x="15" y="22"/>
                  </a:cubicBezTo>
                  <a:cubicBezTo>
                    <a:pt x="14" y="19"/>
                    <a:pt x="13" y="16"/>
                    <a:pt x="11" y="16"/>
                  </a:cubicBezTo>
                  <a:cubicBezTo>
                    <a:pt x="8" y="15"/>
                    <a:pt x="3" y="10"/>
                    <a:pt x="1" y="6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3"/>
                  </a:cubicBezTo>
                  <a:cubicBezTo>
                    <a:pt x="2" y="4"/>
                    <a:pt x="3" y="5"/>
                    <a:pt x="3" y="6"/>
                  </a:cubicBezTo>
                  <a:cubicBezTo>
                    <a:pt x="4" y="9"/>
                    <a:pt x="9" y="13"/>
                    <a:pt x="12" y="14"/>
                  </a:cubicBezTo>
                  <a:cubicBezTo>
                    <a:pt x="14" y="14"/>
                    <a:pt x="16" y="18"/>
                    <a:pt x="17" y="21"/>
                  </a:cubicBezTo>
                  <a:cubicBezTo>
                    <a:pt x="18" y="23"/>
                    <a:pt x="19" y="26"/>
                    <a:pt x="19" y="26"/>
                  </a:cubicBezTo>
                  <a:cubicBezTo>
                    <a:pt x="20" y="26"/>
                    <a:pt x="21" y="27"/>
                    <a:pt x="21" y="28"/>
                  </a:cubicBezTo>
                  <a:cubicBezTo>
                    <a:pt x="23" y="30"/>
                    <a:pt x="26" y="32"/>
                    <a:pt x="28" y="31"/>
                  </a:cubicBezTo>
                  <a:cubicBezTo>
                    <a:pt x="31" y="30"/>
                    <a:pt x="31" y="29"/>
                    <a:pt x="30" y="24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3" y="28"/>
                    <a:pt x="33" y="31"/>
                    <a:pt x="29" y="33"/>
                  </a:cubicBezTo>
                  <a:cubicBezTo>
                    <a:pt x="28" y="33"/>
                    <a:pt x="28" y="33"/>
                    <a:pt x="27" y="3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Freeform: Shape 30"/>
            <p:cNvSpPr>
              <a:spLocks/>
            </p:cNvSpPr>
            <p:nvPr/>
          </p:nvSpPr>
          <p:spPr bwMode="auto">
            <a:xfrm>
              <a:off x="3529415" y="1918220"/>
              <a:ext cx="52875" cy="45321"/>
            </a:xfrm>
            <a:custGeom>
              <a:avLst/>
              <a:gdLst/>
              <a:ahLst/>
              <a:cxnLst>
                <a:cxn ang="0">
                  <a:pos x="15" y="15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17" y="14"/>
                </a:cxn>
                <a:cxn ang="0">
                  <a:pos x="15" y="15"/>
                </a:cxn>
              </a:cxnLst>
              <a:rect l="0" t="0" r="r" b="b"/>
              <a:pathLst>
                <a:path w="17" h="15">
                  <a:moveTo>
                    <a:pt x="15" y="15"/>
                  </a:moveTo>
                  <a:cubicBezTo>
                    <a:pt x="15" y="15"/>
                    <a:pt x="6" y="5"/>
                    <a:pt x="0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7" y="3"/>
                    <a:pt x="16" y="14"/>
                    <a:pt x="17" y="14"/>
                  </a:cubicBezTo>
                  <a:lnTo>
                    <a:pt x="15" y="1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Freeform: Shape 31"/>
            <p:cNvSpPr>
              <a:spLocks/>
            </p:cNvSpPr>
            <p:nvPr/>
          </p:nvSpPr>
          <p:spPr bwMode="auto">
            <a:xfrm>
              <a:off x="3130592" y="1350199"/>
              <a:ext cx="702474" cy="705495"/>
            </a:xfrm>
            <a:custGeom>
              <a:avLst/>
              <a:gdLst/>
              <a:ahLst/>
              <a:cxnLst>
                <a:cxn ang="0">
                  <a:pos x="190" y="136"/>
                </a:cxn>
                <a:cxn ang="0">
                  <a:pos x="118" y="120"/>
                </a:cxn>
                <a:cxn ang="0">
                  <a:pos x="120" y="187"/>
                </a:cxn>
                <a:cxn ang="0">
                  <a:pos x="137" y="190"/>
                </a:cxn>
                <a:cxn ang="0">
                  <a:pos x="32" y="226"/>
                </a:cxn>
                <a:cxn ang="0">
                  <a:pos x="0" y="205"/>
                </a:cxn>
                <a:cxn ang="0">
                  <a:pos x="78" y="96"/>
                </a:cxn>
                <a:cxn ang="0">
                  <a:pos x="205" y="0"/>
                </a:cxn>
                <a:cxn ang="0">
                  <a:pos x="224" y="33"/>
                </a:cxn>
                <a:cxn ang="0">
                  <a:pos x="193" y="135"/>
                </a:cxn>
                <a:cxn ang="0">
                  <a:pos x="190" y="136"/>
                </a:cxn>
              </a:cxnLst>
              <a:rect l="0" t="0" r="r" b="b"/>
              <a:pathLst>
                <a:path w="229" h="230">
                  <a:moveTo>
                    <a:pt x="190" y="136"/>
                  </a:moveTo>
                  <a:cubicBezTo>
                    <a:pt x="193" y="116"/>
                    <a:pt x="145" y="93"/>
                    <a:pt x="118" y="120"/>
                  </a:cubicBezTo>
                  <a:cubicBezTo>
                    <a:pt x="91" y="148"/>
                    <a:pt x="115" y="180"/>
                    <a:pt x="120" y="187"/>
                  </a:cubicBezTo>
                  <a:cubicBezTo>
                    <a:pt x="125" y="193"/>
                    <a:pt x="134" y="191"/>
                    <a:pt x="137" y="190"/>
                  </a:cubicBezTo>
                  <a:cubicBezTo>
                    <a:pt x="137" y="190"/>
                    <a:pt x="48" y="230"/>
                    <a:pt x="32" y="226"/>
                  </a:cubicBezTo>
                  <a:cubicBezTo>
                    <a:pt x="17" y="222"/>
                    <a:pt x="0" y="205"/>
                    <a:pt x="0" y="205"/>
                  </a:cubicBezTo>
                  <a:cubicBezTo>
                    <a:pt x="0" y="205"/>
                    <a:pt x="31" y="151"/>
                    <a:pt x="78" y="96"/>
                  </a:cubicBezTo>
                  <a:cubicBezTo>
                    <a:pt x="125" y="42"/>
                    <a:pt x="205" y="0"/>
                    <a:pt x="205" y="0"/>
                  </a:cubicBezTo>
                  <a:cubicBezTo>
                    <a:pt x="205" y="0"/>
                    <a:pt x="218" y="21"/>
                    <a:pt x="224" y="33"/>
                  </a:cubicBezTo>
                  <a:cubicBezTo>
                    <a:pt x="229" y="45"/>
                    <a:pt x="193" y="135"/>
                    <a:pt x="193" y="135"/>
                  </a:cubicBezTo>
                  <a:cubicBezTo>
                    <a:pt x="192" y="136"/>
                    <a:pt x="189" y="139"/>
                    <a:pt x="190" y="136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Freeform: Shape 32"/>
            <p:cNvSpPr>
              <a:spLocks/>
            </p:cNvSpPr>
            <p:nvPr/>
          </p:nvSpPr>
          <p:spPr bwMode="auto">
            <a:xfrm>
              <a:off x="3701634" y="1752044"/>
              <a:ext cx="42299" cy="52875"/>
            </a:xfrm>
            <a:custGeom>
              <a:avLst/>
              <a:gdLst/>
              <a:ahLst/>
              <a:cxnLst>
                <a:cxn ang="0">
                  <a:pos x="13" y="17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14" y="16"/>
                </a:cxn>
                <a:cxn ang="0">
                  <a:pos x="13" y="17"/>
                </a:cxn>
              </a:cxnLst>
              <a:rect l="0" t="0" r="r" b="b"/>
              <a:pathLst>
                <a:path w="14" h="17">
                  <a:moveTo>
                    <a:pt x="13" y="17"/>
                  </a:moveTo>
                  <a:cubicBezTo>
                    <a:pt x="12" y="17"/>
                    <a:pt x="3" y="9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8"/>
                    <a:pt x="14" y="16"/>
                    <a:pt x="14" y="16"/>
                  </a:cubicBezTo>
                  <a:lnTo>
                    <a:pt x="13" y="1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Oval 33"/>
            <p:cNvSpPr>
              <a:spLocks/>
            </p:cNvSpPr>
            <p:nvPr/>
          </p:nvSpPr>
          <p:spPr bwMode="auto">
            <a:xfrm>
              <a:off x="4541581" y="3267271"/>
              <a:ext cx="149559" cy="12841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Oval 34"/>
            <p:cNvSpPr>
              <a:spLocks/>
            </p:cNvSpPr>
            <p:nvPr/>
          </p:nvSpPr>
          <p:spPr bwMode="auto">
            <a:xfrm>
              <a:off x="4630711" y="2070800"/>
              <a:ext cx="149559" cy="132941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Freeform: Shape 35"/>
            <p:cNvSpPr>
              <a:spLocks/>
            </p:cNvSpPr>
            <p:nvPr/>
          </p:nvSpPr>
          <p:spPr bwMode="auto">
            <a:xfrm>
              <a:off x="5009896" y="2255104"/>
              <a:ext cx="166177" cy="157112"/>
            </a:xfrm>
            <a:custGeom>
              <a:avLst/>
              <a:gdLst/>
              <a:ahLst/>
              <a:cxnLst>
                <a:cxn ang="0">
                  <a:pos x="47" y="39"/>
                </a:cxn>
                <a:cxn ang="0">
                  <a:pos x="15" y="43"/>
                </a:cxn>
                <a:cxn ang="0">
                  <a:pos x="7" y="12"/>
                </a:cxn>
                <a:cxn ang="0">
                  <a:pos x="39" y="8"/>
                </a:cxn>
                <a:cxn ang="0">
                  <a:pos x="47" y="39"/>
                </a:cxn>
              </a:cxnLst>
              <a:rect l="0" t="0" r="r" b="b"/>
              <a:pathLst>
                <a:path w="54" h="51">
                  <a:moveTo>
                    <a:pt x="47" y="39"/>
                  </a:moveTo>
                  <a:cubicBezTo>
                    <a:pt x="41" y="49"/>
                    <a:pt x="26" y="51"/>
                    <a:pt x="15" y="43"/>
                  </a:cubicBezTo>
                  <a:cubicBezTo>
                    <a:pt x="4" y="36"/>
                    <a:pt x="0" y="22"/>
                    <a:pt x="7" y="12"/>
                  </a:cubicBezTo>
                  <a:cubicBezTo>
                    <a:pt x="14" y="2"/>
                    <a:pt x="28" y="0"/>
                    <a:pt x="39" y="8"/>
                  </a:cubicBezTo>
                  <a:cubicBezTo>
                    <a:pt x="50" y="16"/>
                    <a:pt x="54" y="30"/>
                    <a:pt x="47" y="39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6" name="Oval 36"/>
            <p:cNvSpPr>
              <a:spLocks/>
            </p:cNvSpPr>
            <p:nvPr/>
          </p:nvSpPr>
          <p:spPr bwMode="auto">
            <a:xfrm>
              <a:off x="3884428" y="2669035"/>
              <a:ext cx="123877" cy="131431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Oval 37"/>
            <p:cNvSpPr>
              <a:spLocks/>
            </p:cNvSpPr>
            <p:nvPr/>
          </p:nvSpPr>
          <p:spPr bwMode="auto">
            <a:xfrm>
              <a:off x="4115564" y="2212805"/>
              <a:ext cx="122367" cy="13143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Oval 38"/>
            <p:cNvSpPr>
              <a:spLocks/>
            </p:cNvSpPr>
            <p:nvPr/>
          </p:nvSpPr>
          <p:spPr bwMode="auto">
            <a:xfrm>
              <a:off x="4038518" y="2147846"/>
              <a:ext cx="61939" cy="67982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Oval 39"/>
            <p:cNvSpPr>
              <a:spLocks/>
            </p:cNvSpPr>
            <p:nvPr/>
          </p:nvSpPr>
          <p:spPr bwMode="auto">
            <a:xfrm>
              <a:off x="3836086" y="2638821"/>
              <a:ext cx="52875" cy="48342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0" name="Oval 40"/>
            <p:cNvSpPr>
              <a:spLocks/>
            </p:cNvSpPr>
            <p:nvPr/>
          </p:nvSpPr>
          <p:spPr bwMode="auto">
            <a:xfrm>
              <a:off x="4109522" y="3125265"/>
              <a:ext cx="149559" cy="129920"/>
            </a:xfrm>
            <a:prstGeom prst="ellips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Freeform: Shape 41"/>
            <p:cNvSpPr>
              <a:spLocks/>
            </p:cNvSpPr>
            <p:nvPr/>
          </p:nvSpPr>
          <p:spPr bwMode="auto">
            <a:xfrm>
              <a:off x="4988747" y="3082966"/>
              <a:ext cx="166177" cy="154091"/>
            </a:xfrm>
            <a:custGeom>
              <a:avLst/>
              <a:gdLst/>
              <a:ahLst/>
              <a:cxnLst>
                <a:cxn ang="0">
                  <a:pos x="49" y="15"/>
                </a:cxn>
                <a:cxn ang="0">
                  <a:pos x="35" y="44"/>
                </a:cxn>
                <a:cxn ang="0">
                  <a:pos x="4" y="34"/>
                </a:cxn>
                <a:cxn ang="0">
                  <a:pos x="18" y="5"/>
                </a:cxn>
                <a:cxn ang="0">
                  <a:pos x="49" y="15"/>
                </a:cxn>
              </a:cxnLst>
              <a:rect l="0" t="0" r="r" b="b"/>
              <a:pathLst>
                <a:path w="54" h="50">
                  <a:moveTo>
                    <a:pt x="49" y="15"/>
                  </a:moveTo>
                  <a:cubicBezTo>
                    <a:pt x="54" y="26"/>
                    <a:pt x="47" y="39"/>
                    <a:pt x="35" y="44"/>
                  </a:cubicBezTo>
                  <a:cubicBezTo>
                    <a:pt x="23" y="50"/>
                    <a:pt x="9" y="45"/>
                    <a:pt x="4" y="34"/>
                  </a:cubicBezTo>
                  <a:cubicBezTo>
                    <a:pt x="0" y="23"/>
                    <a:pt x="6" y="10"/>
                    <a:pt x="18" y="5"/>
                  </a:cubicBezTo>
                  <a:cubicBezTo>
                    <a:pt x="31" y="0"/>
                    <a:pt x="45" y="4"/>
                    <a:pt x="49" y="15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Freeform: Shape 42"/>
            <p:cNvSpPr>
              <a:spLocks/>
            </p:cNvSpPr>
            <p:nvPr/>
          </p:nvSpPr>
          <p:spPr bwMode="auto">
            <a:xfrm>
              <a:off x="5170030" y="2785359"/>
              <a:ext cx="149559" cy="142005"/>
            </a:xfrm>
            <a:custGeom>
              <a:avLst/>
              <a:gdLst/>
              <a:ahLst/>
              <a:cxnLst>
                <a:cxn ang="0">
                  <a:pos x="44" y="15"/>
                </a:cxn>
                <a:cxn ang="0">
                  <a:pos x="32" y="42"/>
                </a:cxn>
                <a:cxn ang="0">
                  <a:pos x="5" y="32"/>
                </a:cxn>
                <a:cxn ang="0">
                  <a:pos x="17" y="5"/>
                </a:cxn>
                <a:cxn ang="0">
                  <a:pos x="44" y="15"/>
                </a:cxn>
              </a:cxnLst>
              <a:rect l="0" t="0" r="r" b="b"/>
              <a:pathLst>
                <a:path w="49" h="46">
                  <a:moveTo>
                    <a:pt x="44" y="15"/>
                  </a:moveTo>
                  <a:cubicBezTo>
                    <a:pt x="49" y="25"/>
                    <a:pt x="43" y="37"/>
                    <a:pt x="32" y="42"/>
                  </a:cubicBezTo>
                  <a:cubicBezTo>
                    <a:pt x="21" y="46"/>
                    <a:pt x="9" y="42"/>
                    <a:pt x="5" y="32"/>
                  </a:cubicBezTo>
                  <a:cubicBezTo>
                    <a:pt x="0" y="22"/>
                    <a:pt x="6" y="10"/>
                    <a:pt x="17" y="5"/>
                  </a:cubicBezTo>
                  <a:cubicBezTo>
                    <a:pt x="28" y="0"/>
                    <a:pt x="40" y="5"/>
                    <a:pt x="44" y="15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Freeform: Shape 43"/>
            <p:cNvSpPr>
              <a:spLocks/>
            </p:cNvSpPr>
            <p:nvPr/>
          </p:nvSpPr>
          <p:spPr bwMode="auto">
            <a:xfrm>
              <a:off x="5021981" y="3261228"/>
              <a:ext cx="71003" cy="66470"/>
            </a:xfrm>
            <a:custGeom>
              <a:avLst/>
              <a:gdLst/>
              <a:ahLst/>
              <a:cxnLst>
                <a:cxn ang="0">
                  <a:pos x="20" y="5"/>
                </a:cxn>
                <a:cxn ang="0">
                  <a:pos x="18" y="18"/>
                </a:cxn>
                <a:cxn ang="0">
                  <a:pos x="4" y="18"/>
                </a:cxn>
                <a:cxn ang="0">
                  <a:pos x="6" y="4"/>
                </a:cxn>
                <a:cxn ang="0">
                  <a:pos x="20" y="5"/>
                </a:cxn>
              </a:cxnLst>
              <a:rect l="0" t="0" r="r" b="b"/>
              <a:pathLst>
                <a:path w="23" h="22">
                  <a:moveTo>
                    <a:pt x="20" y="5"/>
                  </a:moveTo>
                  <a:cubicBezTo>
                    <a:pt x="23" y="9"/>
                    <a:pt x="22" y="15"/>
                    <a:pt x="18" y="18"/>
                  </a:cubicBezTo>
                  <a:cubicBezTo>
                    <a:pt x="13" y="22"/>
                    <a:pt x="7" y="22"/>
                    <a:pt x="4" y="18"/>
                  </a:cubicBezTo>
                  <a:cubicBezTo>
                    <a:pt x="0" y="14"/>
                    <a:pt x="1" y="8"/>
                    <a:pt x="6" y="4"/>
                  </a:cubicBezTo>
                  <a:cubicBezTo>
                    <a:pt x="11" y="0"/>
                    <a:pt x="17" y="1"/>
                    <a:pt x="20" y="5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Freeform: Shape 44"/>
            <p:cNvSpPr>
              <a:spLocks/>
            </p:cNvSpPr>
            <p:nvPr/>
          </p:nvSpPr>
          <p:spPr bwMode="auto">
            <a:xfrm>
              <a:off x="5292395" y="2715867"/>
              <a:ext cx="67981" cy="66470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17" y="18"/>
                </a:cxn>
                <a:cxn ang="0">
                  <a:pos x="3" y="17"/>
                </a:cxn>
                <a:cxn ang="0">
                  <a:pos x="5" y="4"/>
                </a:cxn>
                <a:cxn ang="0">
                  <a:pos x="19" y="5"/>
                </a:cxn>
              </a:cxnLst>
              <a:rect l="0" t="0" r="r" b="b"/>
              <a:pathLst>
                <a:path w="22" h="22">
                  <a:moveTo>
                    <a:pt x="19" y="5"/>
                  </a:moveTo>
                  <a:cubicBezTo>
                    <a:pt x="22" y="8"/>
                    <a:pt x="21" y="15"/>
                    <a:pt x="17" y="18"/>
                  </a:cubicBezTo>
                  <a:cubicBezTo>
                    <a:pt x="12" y="22"/>
                    <a:pt x="6" y="21"/>
                    <a:pt x="3" y="17"/>
                  </a:cubicBezTo>
                  <a:cubicBezTo>
                    <a:pt x="0" y="14"/>
                    <a:pt x="1" y="8"/>
                    <a:pt x="5" y="4"/>
                  </a:cubicBezTo>
                  <a:cubicBezTo>
                    <a:pt x="10" y="0"/>
                    <a:pt x="16" y="1"/>
                    <a:pt x="19" y="5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Oval 45"/>
            <p:cNvSpPr>
              <a:spLocks/>
            </p:cNvSpPr>
            <p:nvPr/>
          </p:nvSpPr>
          <p:spPr bwMode="auto">
            <a:xfrm>
              <a:off x="4506834" y="3413808"/>
              <a:ext cx="74024" cy="64961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Oval 46"/>
            <p:cNvSpPr>
              <a:spLocks/>
            </p:cNvSpPr>
            <p:nvPr/>
          </p:nvSpPr>
          <p:spPr bwMode="auto">
            <a:xfrm>
              <a:off x="4750056" y="1989223"/>
              <a:ext cx="77046" cy="63449"/>
            </a:xfrm>
            <a:prstGeom prst="ellipse">
              <a:avLst/>
            </a:pr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Oval 47"/>
            <p:cNvSpPr>
              <a:spLocks/>
            </p:cNvSpPr>
            <p:nvPr/>
          </p:nvSpPr>
          <p:spPr bwMode="auto">
            <a:xfrm>
              <a:off x="5163987" y="2215827"/>
              <a:ext cx="77046" cy="63449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Oval 48"/>
            <p:cNvSpPr>
              <a:spLocks/>
            </p:cNvSpPr>
            <p:nvPr/>
          </p:nvSpPr>
          <p:spPr bwMode="auto">
            <a:xfrm>
              <a:off x="4023412" y="3237056"/>
              <a:ext cx="77046" cy="66470"/>
            </a:xfrm>
            <a:prstGeom prst="ellips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Oval 49"/>
            <p:cNvSpPr/>
            <p:nvPr/>
          </p:nvSpPr>
          <p:spPr>
            <a:xfrm>
              <a:off x="4237931" y="2282297"/>
              <a:ext cx="845794" cy="845794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3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sz="2399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Rectangle 50"/>
            <p:cNvSpPr>
              <a:spLocks/>
            </p:cNvSpPr>
            <p:nvPr/>
          </p:nvSpPr>
          <p:spPr bwMode="auto">
            <a:xfrm>
              <a:off x="4257707" y="2302074"/>
              <a:ext cx="797647" cy="942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marL="0" marR="0" lvl="0" indent="0" algn="ctr" defTabSz="121880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732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标题</a:t>
              </a:r>
            </a:p>
          </p:txBody>
        </p:sp>
        <p:grpSp>
          <p:nvGrpSpPr>
            <p:cNvPr id="3" name="Group 52"/>
            <p:cNvGrpSpPr/>
            <p:nvPr/>
          </p:nvGrpSpPr>
          <p:grpSpPr>
            <a:xfrm>
              <a:off x="5792592" y="1484650"/>
              <a:ext cx="747419" cy="217540"/>
              <a:chOff x="5257800" y="1733550"/>
              <a:chExt cx="925033" cy="228600"/>
            </a:xfrm>
          </p:grpSpPr>
          <p:cxnSp>
            <p:nvCxnSpPr>
              <p:cNvPr id="81" name="Straight Connector 53"/>
              <p:cNvCxnSpPr/>
              <p:nvPr/>
            </p:nvCxnSpPr>
            <p:spPr>
              <a:xfrm flipV="1">
                <a:off x="5257800" y="1733550"/>
                <a:ext cx="304800" cy="22860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54"/>
              <p:cNvCxnSpPr/>
              <p:nvPr/>
            </p:nvCxnSpPr>
            <p:spPr>
              <a:xfrm>
                <a:off x="5573233" y="1733550"/>
                <a:ext cx="609600" cy="1588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5"/>
            <p:cNvGrpSpPr/>
            <p:nvPr/>
          </p:nvGrpSpPr>
          <p:grpSpPr>
            <a:xfrm>
              <a:off x="5706230" y="3732564"/>
              <a:ext cx="738828" cy="219051"/>
              <a:chOff x="5181600" y="3638550"/>
              <a:chExt cx="914400" cy="230188"/>
            </a:xfrm>
          </p:grpSpPr>
          <p:cxnSp>
            <p:nvCxnSpPr>
              <p:cNvPr id="79" name="Straight Connector 56"/>
              <p:cNvCxnSpPr/>
              <p:nvPr/>
            </p:nvCxnSpPr>
            <p:spPr>
              <a:xfrm rot="16200000" flipH="1">
                <a:off x="5181600" y="3638550"/>
                <a:ext cx="228600" cy="22860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57"/>
              <p:cNvCxnSpPr/>
              <p:nvPr/>
            </p:nvCxnSpPr>
            <p:spPr>
              <a:xfrm>
                <a:off x="5410200" y="3867150"/>
                <a:ext cx="685800" cy="1588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9"/>
            <p:cNvGrpSpPr/>
            <p:nvPr/>
          </p:nvGrpSpPr>
          <p:grpSpPr>
            <a:xfrm rot="10800000">
              <a:off x="2627789" y="1484650"/>
              <a:ext cx="738828" cy="219051"/>
              <a:chOff x="5181600" y="3638550"/>
              <a:chExt cx="914400" cy="230188"/>
            </a:xfrm>
          </p:grpSpPr>
          <p:cxnSp>
            <p:nvCxnSpPr>
              <p:cNvPr id="77" name="Straight Connector 60"/>
              <p:cNvCxnSpPr/>
              <p:nvPr/>
            </p:nvCxnSpPr>
            <p:spPr>
              <a:xfrm rot="16200000" flipH="1">
                <a:off x="5181600" y="3638550"/>
                <a:ext cx="228600" cy="22860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61"/>
              <p:cNvCxnSpPr/>
              <p:nvPr/>
            </p:nvCxnSpPr>
            <p:spPr>
              <a:xfrm>
                <a:off x="5410200" y="3867150"/>
                <a:ext cx="685800" cy="1588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3" name="Group 63"/>
            <p:cNvGrpSpPr/>
            <p:nvPr/>
          </p:nvGrpSpPr>
          <p:grpSpPr>
            <a:xfrm rot="10800000">
              <a:off x="2627784" y="3732564"/>
              <a:ext cx="747419" cy="217540"/>
              <a:chOff x="5257800" y="1733550"/>
              <a:chExt cx="925033" cy="228600"/>
            </a:xfrm>
          </p:grpSpPr>
          <p:cxnSp>
            <p:nvCxnSpPr>
              <p:cNvPr id="75" name="Straight Connector 64"/>
              <p:cNvCxnSpPr/>
              <p:nvPr/>
            </p:nvCxnSpPr>
            <p:spPr>
              <a:xfrm flipV="1">
                <a:off x="5257800" y="1733550"/>
                <a:ext cx="304800" cy="228600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65"/>
              <p:cNvCxnSpPr/>
              <p:nvPr/>
            </p:nvCxnSpPr>
            <p:spPr>
              <a:xfrm>
                <a:off x="5573233" y="1733550"/>
                <a:ext cx="609600" cy="1588"/>
              </a:xfrm>
              <a:prstGeom prst="line">
                <a:avLst/>
              </a:prstGeom>
              <a:ln>
                <a:solidFill>
                  <a:schemeClr val="accent6"/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Straight Connector 67"/>
            <p:cNvCxnSpPr/>
            <p:nvPr/>
          </p:nvCxnSpPr>
          <p:spPr>
            <a:xfrm>
              <a:off x="6014079" y="2644864"/>
              <a:ext cx="492552" cy="0"/>
            </a:xfrm>
            <a:prstGeom prst="line">
              <a:avLst/>
            </a:prstGeom>
            <a:ln>
              <a:solidFill>
                <a:schemeClr val="accent6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68"/>
            <p:cNvCxnSpPr/>
            <p:nvPr/>
          </p:nvCxnSpPr>
          <p:spPr>
            <a:xfrm rot="10800000">
              <a:off x="2627783" y="2759040"/>
              <a:ext cx="492552" cy="0"/>
            </a:xfrm>
            <a:prstGeom prst="line">
              <a:avLst/>
            </a:prstGeom>
            <a:ln>
              <a:solidFill>
                <a:schemeClr val="accent6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1"/>
          <p:cNvGrpSpPr/>
          <p:nvPr/>
        </p:nvGrpSpPr>
        <p:grpSpPr>
          <a:xfrm>
            <a:off x="821207" y="1465256"/>
            <a:ext cx="10566668" cy="4337476"/>
            <a:chOff x="615370" y="1098743"/>
            <a:chExt cx="7926071" cy="3253546"/>
          </a:xfrm>
        </p:grpSpPr>
        <p:grpSp>
          <p:nvGrpSpPr>
            <p:cNvPr id="57" name="Group 71"/>
            <p:cNvGrpSpPr/>
            <p:nvPr/>
          </p:nvGrpSpPr>
          <p:grpSpPr>
            <a:xfrm>
              <a:off x="615370" y="1098743"/>
              <a:ext cx="2006370" cy="807392"/>
              <a:chOff x="719668" y="1675964"/>
              <a:chExt cx="2501622" cy="1076522"/>
            </a:xfrm>
          </p:grpSpPr>
          <p:sp>
            <p:nvSpPr>
              <p:cNvPr id="73" name="TextBox 72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74" name="TextBox 73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r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58" name="Group 74"/>
            <p:cNvGrpSpPr/>
            <p:nvPr/>
          </p:nvGrpSpPr>
          <p:grpSpPr>
            <a:xfrm>
              <a:off x="615370" y="2355344"/>
              <a:ext cx="2006370" cy="807392"/>
              <a:chOff x="719668" y="1675964"/>
              <a:chExt cx="2501622" cy="1076522"/>
            </a:xfrm>
          </p:grpSpPr>
          <p:sp>
            <p:nvSpPr>
              <p:cNvPr id="71" name="TextBox 75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72" name="TextBox 76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r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59" name="Group 77"/>
            <p:cNvGrpSpPr/>
            <p:nvPr/>
          </p:nvGrpSpPr>
          <p:grpSpPr>
            <a:xfrm>
              <a:off x="615370" y="3544897"/>
              <a:ext cx="2006370" cy="807392"/>
              <a:chOff x="719668" y="1675964"/>
              <a:chExt cx="2501622" cy="1076522"/>
            </a:xfrm>
          </p:grpSpPr>
          <p:sp>
            <p:nvSpPr>
              <p:cNvPr id="69" name="TextBox 78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70" name="TextBox 79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r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60" name="Group 80"/>
            <p:cNvGrpSpPr/>
            <p:nvPr/>
          </p:nvGrpSpPr>
          <p:grpSpPr>
            <a:xfrm>
              <a:off x="6540012" y="1098743"/>
              <a:ext cx="2001429" cy="807392"/>
              <a:chOff x="719668" y="1675964"/>
              <a:chExt cx="2501622" cy="1076522"/>
            </a:xfrm>
          </p:grpSpPr>
          <p:sp>
            <p:nvSpPr>
              <p:cNvPr id="67" name="TextBox 81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l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68" name="TextBox 82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l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61" name="Group 83"/>
            <p:cNvGrpSpPr/>
            <p:nvPr/>
          </p:nvGrpSpPr>
          <p:grpSpPr>
            <a:xfrm>
              <a:off x="6540012" y="2355344"/>
              <a:ext cx="2001429" cy="807392"/>
              <a:chOff x="719668" y="1675964"/>
              <a:chExt cx="2501622" cy="1076522"/>
            </a:xfrm>
          </p:grpSpPr>
          <p:sp>
            <p:nvSpPr>
              <p:cNvPr id="65" name="TextBox 84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l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66" name="TextBox 85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l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62" name="Group 86"/>
            <p:cNvGrpSpPr/>
            <p:nvPr/>
          </p:nvGrpSpPr>
          <p:grpSpPr>
            <a:xfrm>
              <a:off x="6540012" y="3544897"/>
              <a:ext cx="2001429" cy="807392"/>
              <a:chOff x="719668" y="1675964"/>
              <a:chExt cx="2501622" cy="1076522"/>
            </a:xfrm>
          </p:grpSpPr>
          <p:sp>
            <p:nvSpPr>
              <p:cNvPr id="63" name="TextBox 87"/>
              <p:cNvSpPr txBox="1">
                <a:spLocks/>
              </p:cNvSpPr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191974" tIns="0" rIns="191974" bIns="0" anchor="ctr" anchorCtr="0">
                <a:normAutofit lnSpcReduction="10000"/>
              </a:bodyPr>
              <a:lstStyle/>
              <a:p>
                <a:pPr marL="0" marR="0" lvl="0" indent="0" algn="l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64" name="TextBox 88"/>
              <p:cNvSpPr txBox="1">
                <a:spLocks/>
              </p:cNvSpPr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191974" tIns="0" rIns="191974" bIns="0" anchor="t" anchorCtr="0">
                <a:normAutofit fontScale="92500" lnSpcReduction="10000"/>
              </a:bodyPr>
              <a:lstStyle/>
              <a:p>
                <a:pPr marL="0" marR="0" lvl="0" indent="0" algn="l" defTabSz="1219017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</a:br>
                <a:r>
                  <a:rPr kumimoji="0" lang="zh-CN" altLang="en-US" sz="1466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（建议使用主题字体）</a:t>
                </a: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84" name="五边形 83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491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59620" y="1449048"/>
            <a:ext cx="2415369" cy="2714875"/>
            <a:chOff x="569175" y="1086585"/>
            <a:chExt cx="1811771" cy="2036431"/>
          </a:xfrm>
        </p:grpSpPr>
        <p:grpSp>
          <p:nvGrpSpPr>
            <p:cNvPr id="3" name="Group 65"/>
            <p:cNvGrpSpPr/>
            <p:nvPr/>
          </p:nvGrpSpPr>
          <p:grpSpPr>
            <a:xfrm>
              <a:off x="569176" y="1386252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9" name="Freeform: Shape 66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Freeform: Shape 67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Freeform: Shape 68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81"/>
            <p:cNvGrpSpPr/>
            <p:nvPr/>
          </p:nvGrpSpPr>
          <p:grpSpPr>
            <a:xfrm>
              <a:off x="1211354" y="1086585"/>
              <a:ext cx="527413" cy="731240"/>
              <a:chOff x="1943061" y="1860330"/>
              <a:chExt cx="651753" cy="903633"/>
            </a:xfrm>
          </p:grpSpPr>
          <p:sp>
            <p:nvSpPr>
              <p:cNvPr id="37" name="Oval 82"/>
              <p:cNvSpPr/>
              <p:nvPr/>
            </p:nvSpPr>
            <p:spPr>
              <a:xfrm>
                <a:off x="1943061" y="1860330"/>
                <a:ext cx="651753" cy="65175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Freeform: Shape 83"/>
              <p:cNvSpPr>
                <a:spLocks/>
              </p:cNvSpPr>
              <p:nvPr/>
            </p:nvSpPr>
            <p:spPr bwMode="auto">
              <a:xfrm>
                <a:off x="2067805" y="1977408"/>
                <a:ext cx="356548" cy="354123"/>
              </a:xfrm>
              <a:custGeom>
                <a:avLst/>
                <a:gdLst>
                  <a:gd name="T0" fmla="*/ 294279076 w 21600"/>
                  <a:gd name="T1" fmla="*/ 0 h 21600"/>
                  <a:gd name="T2" fmla="*/ 294265182 w 21600"/>
                  <a:gd name="T3" fmla="*/ 13585 h 21600"/>
                  <a:gd name="T4" fmla="*/ 0 w 21600"/>
                  <a:gd name="T5" fmla="*/ 286341649 h 21600"/>
                  <a:gd name="T6" fmla="*/ 0 w 21600"/>
                  <a:gd name="T7" fmla="*/ 286355233 h 21600"/>
                  <a:gd name="T8" fmla="*/ 294238691 w 21600"/>
                  <a:gd name="T9" fmla="*/ 286341649 h 21600"/>
                  <a:gd name="T10" fmla="*/ 294279076 w 21600"/>
                  <a:gd name="T11" fmla="*/ 0 h 21600"/>
                  <a:gd name="T12" fmla="*/ 232316495 w 21600"/>
                  <a:gd name="T13" fmla="*/ 74876716 h 21600"/>
                  <a:gd name="T14" fmla="*/ 246635598 w 21600"/>
                  <a:gd name="T15" fmla="*/ 88797005 h 21600"/>
                  <a:gd name="T16" fmla="*/ 238461554 w 21600"/>
                  <a:gd name="T17" fmla="*/ 96751094 h 21600"/>
                  <a:gd name="T18" fmla="*/ 224142451 w 21600"/>
                  <a:gd name="T19" fmla="*/ 82830805 h 21600"/>
                  <a:gd name="T20" fmla="*/ 232316495 w 21600"/>
                  <a:gd name="T21" fmla="*/ 74876716 h 21600"/>
                  <a:gd name="T22" fmla="*/ 207780479 w 21600"/>
                  <a:gd name="T23" fmla="*/ 98738994 h 21600"/>
                  <a:gd name="T24" fmla="*/ 233693579 w 21600"/>
                  <a:gd name="T25" fmla="*/ 123955309 h 21600"/>
                  <a:gd name="T26" fmla="*/ 225518249 w 21600"/>
                  <a:gd name="T27" fmla="*/ 131909398 h 21600"/>
                  <a:gd name="T28" fmla="*/ 199605150 w 21600"/>
                  <a:gd name="T29" fmla="*/ 106694230 h 21600"/>
                  <a:gd name="T30" fmla="*/ 207780479 w 21600"/>
                  <a:gd name="T31" fmla="*/ 98738994 h 21600"/>
                  <a:gd name="T32" fmla="*/ 183256942 w 21600"/>
                  <a:gd name="T33" fmla="*/ 122616003 h 21600"/>
                  <a:gd name="T34" fmla="*/ 197562281 w 21600"/>
                  <a:gd name="T35" fmla="*/ 136548610 h 21600"/>
                  <a:gd name="T36" fmla="*/ 189388118 w 21600"/>
                  <a:gd name="T37" fmla="*/ 144503858 h 21600"/>
                  <a:gd name="T38" fmla="*/ 175082909 w 21600"/>
                  <a:gd name="T39" fmla="*/ 130570092 h 21600"/>
                  <a:gd name="T40" fmla="*/ 183256942 w 21600"/>
                  <a:gd name="T41" fmla="*/ 122616003 h 21600"/>
                  <a:gd name="T42" fmla="*/ 158719641 w 21600"/>
                  <a:gd name="T43" fmla="*/ 146491865 h 21600"/>
                  <a:gd name="T44" fmla="*/ 184618858 w 21600"/>
                  <a:gd name="T45" fmla="*/ 171693330 h 21600"/>
                  <a:gd name="T46" fmla="*/ 176444814 w 21600"/>
                  <a:gd name="T47" fmla="*/ 179661003 h 21600"/>
                  <a:gd name="T48" fmla="*/ 150531714 w 21600"/>
                  <a:gd name="T49" fmla="*/ 154445836 h 21600"/>
                  <a:gd name="T50" fmla="*/ 158719641 w 21600"/>
                  <a:gd name="T51" fmla="*/ 146491865 h 21600"/>
                  <a:gd name="T52" fmla="*/ 134183625 w 21600"/>
                  <a:gd name="T53" fmla="*/ 170367609 h 21600"/>
                  <a:gd name="T54" fmla="*/ 148501454 w 21600"/>
                  <a:gd name="T55" fmla="*/ 184287897 h 21600"/>
                  <a:gd name="T56" fmla="*/ 140327409 w 21600"/>
                  <a:gd name="T57" fmla="*/ 192241879 h 21600"/>
                  <a:gd name="T58" fmla="*/ 126008306 w 21600"/>
                  <a:gd name="T59" fmla="*/ 178322964 h 21600"/>
                  <a:gd name="T60" fmla="*/ 134183625 w 21600"/>
                  <a:gd name="T61" fmla="*/ 170367609 h 21600"/>
                  <a:gd name="T62" fmla="*/ 109646205 w 21600"/>
                  <a:gd name="T63" fmla="*/ 194231034 h 21600"/>
                  <a:gd name="T64" fmla="*/ 135559316 w 21600"/>
                  <a:gd name="T65" fmla="*/ 219446083 h 21600"/>
                  <a:gd name="T66" fmla="*/ 127383986 w 21600"/>
                  <a:gd name="T67" fmla="*/ 227400172 h 21600"/>
                  <a:gd name="T68" fmla="*/ 101472172 w 21600"/>
                  <a:gd name="T69" fmla="*/ 202185123 h 21600"/>
                  <a:gd name="T70" fmla="*/ 109646205 w 21600"/>
                  <a:gd name="T71" fmla="*/ 194231034 h 21600"/>
                  <a:gd name="T72" fmla="*/ 91253974 w 21600"/>
                  <a:gd name="T73" fmla="*/ 239994750 h 21600"/>
                  <a:gd name="T74" fmla="*/ 76934860 w 21600"/>
                  <a:gd name="T75" fmla="*/ 226074569 h 21600"/>
                  <a:gd name="T76" fmla="*/ 85122798 w 21600"/>
                  <a:gd name="T77" fmla="*/ 218106896 h 21600"/>
                  <a:gd name="T78" fmla="*/ 99428018 w 21600"/>
                  <a:gd name="T79" fmla="*/ 232027077 h 21600"/>
                  <a:gd name="T80" fmla="*/ 91253974 w 21600"/>
                  <a:gd name="T81" fmla="*/ 239994750 h 21600"/>
                  <a:gd name="T82" fmla="*/ 245137479 w 21600"/>
                  <a:gd name="T83" fmla="*/ 238549279 h 21600"/>
                  <a:gd name="T84" fmla="*/ 147261858 w 21600"/>
                  <a:gd name="T85" fmla="*/ 238549279 h 21600"/>
                  <a:gd name="T86" fmla="*/ 245137479 w 21600"/>
                  <a:gd name="T87" fmla="*/ 143310431 h 21600"/>
                  <a:gd name="T88" fmla="*/ 245137479 w 21600"/>
                  <a:gd name="T89" fmla="*/ 238549279 h 21600"/>
                  <a:gd name="T90" fmla="*/ 245137479 w 21600"/>
                  <a:gd name="T91" fmla="*/ 238549279 h 2160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1599" y="1"/>
                    </a:lnTo>
                    <a:lnTo>
                      <a:pt x="0" y="21599"/>
                    </a:lnTo>
                    <a:lnTo>
                      <a:pt x="0" y="21600"/>
                    </a:lnTo>
                    <a:lnTo>
                      <a:pt x="21597" y="21599"/>
                    </a:lnTo>
                    <a:lnTo>
                      <a:pt x="21600" y="0"/>
                    </a:lnTo>
                    <a:close/>
                    <a:moveTo>
                      <a:pt x="17052" y="5648"/>
                    </a:moveTo>
                    <a:lnTo>
                      <a:pt x="18103" y="6698"/>
                    </a:lnTo>
                    <a:lnTo>
                      <a:pt x="17503" y="7298"/>
                    </a:lnTo>
                    <a:lnTo>
                      <a:pt x="16452" y="6248"/>
                    </a:lnTo>
                    <a:lnTo>
                      <a:pt x="17052" y="5648"/>
                    </a:lnTo>
                    <a:close/>
                    <a:moveTo>
                      <a:pt x="15251" y="7448"/>
                    </a:moveTo>
                    <a:lnTo>
                      <a:pt x="17153" y="9350"/>
                    </a:lnTo>
                    <a:lnTo>
                      <a:pt x="16553" y="9950"/>
                    </a:lnTo>
                    <a:lnTo>
                      <a:pt x="14651" y="8048"/>
                    </a:lnTo>
                    <a:lnTo>
                      <a:pt x="15251" y="7448"/>
                    </a:lnTo>
                    <a:close/>
                    <a:moveTo>
                      <a:pt x="13451" y="9249"/>
                    </a:moveTo>
                    <a:lnTo>
                      <a:pt x="14501" y="10300"/>
                    </a:lnTo>
                    <a:lnTo>
                      <a:pt x="13901" y="10900"/>
                    </a:lnTo>
                    <a:lnTo>
                      <a:pt x="12851" y="9849"/>
                    </a:lnTo>
                    <a:lnTo>
                      <a:pt x="13451" y="9249"/>
                    </a:lnTo>
                    <a:close/>
                    <a:moveTo>
                      <a:pt x="11650" y="11050"/>
                    </a:moveTo>
                    <a:lnTo>
                      <a:pt x="13551" y="12951"/>
                    </a:lnTo>
                    <a:lnTo>
                      <a:pt x="12951" y="13552"/>
                    </a:lnTo>
                    <a:lnTo>
                      <a:pt x="11049" y="11650"/>
                    </a:lnTo>
                    <a:lnTo>
                      <a:pt x="11650" y="11050"/>
                    </a:lnTo>
                    <a:close/>
                    <a:moveTo>
                      <a:pt x="9849" y="12851"/>
                    </a:moveTo>
                    <a:lnTo>
                      <a:pt x="10900" y="13901"/>
                    </a:lnTo>
                    <a:lnTo>
                      <a:pt x="10300" y="14501"/>
                    </a:lnTo>
                    <a:lnTo>
                      <a:pt x="9249" y="13451"/>
                    </a:lnTo>
                    <a:lnTo>
                      <a:pt x="9849" y="12851"/>
                    </a:lnTo>
                    <a:close/>
                    <a:moveTo>
                      <a:pt x="8048" y="14651"/>
                    </a:moveTo>
                    <a:lnTo>
                      <a:pt x="9950" y="16553"/>
                    </a:lnTo>
                    <a:lnTo>
                      <a:pt x="9350" y="17153"/>
                    </a:lnTo>
                    <a:lnTo>
                      <a:pt x="7448" y="15251"/>
                    </a:lnTo>
                    <a:lnTo>
                      <a:pt x="8048" y="14651"/>
                    </a:lnTo>
                    <a:close/>
                    <a:moveTo>
                      <a:pt x="6698" y="18103"/>
                    </a:moveTo>
                    <a:lnTo>
                      <a:pt x="5647" y="17053"/>
                    </a:lnTo>
                    <a:lnTo>
                      <a:pt x="6248" y="16452"/>
                    </a:lnTo>
                    <a:lnTo>
                      <a:pt x="7298" y="17502"/>
                    </a:lnTo>
                    <a:lnTo>
                      <a:pt x="6698" y="18103"/>
                    </a:lnTo>
                    <a:close/>
                    <a:moveTo>
                      <a:pt x="17993" y="17994"/>
                    </a:moveTo>
                    <a:lnTo>
                      <a:pt x="10809" y="17994"/>
                    </a:lnTo>
                    <a:lnTo>
                      <a:pt x="17993" y="10810"/>
                    </a:lnTo>
                    <a:lnTo>
                      <a:pt x="17993" y="17994"/>
                    </a:lnTo>
                    <a:close/>
                    <a:moveTo>
                      <a:pt x="17993" y="17994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9" name="Straight Connector 84"/>
              <p:cNvCxnSpPr/>
              <p:nvPr/>
            </p:nvCxnSpPr>
            <p:spPr>
              <a:xfrm flipH="1" flipV="1">
                <a:off x="2267802" y="2474395"/>
                <a:ext cx="2888" cy="289568"/>
              </a:xfrm>
              <a:prstGeom prst="line">
                <a:avLst/>
              </a:prstGeom>
              <a:ln w="6350">
                <a:solidFill>
                  <a:schemeClr val="accent4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2"/>
            <p:cNvGrpSpPr/>
            <p:nvPr/>
          </p:nvGrpSpPr>
          <p:grpSpPr>
            <a:xfrm>
              <a:off x="569175" y="2294463"/>
              <a:ext cx="1811771" cy="828553"/>
              <a:chOff x="758900" y="3059284"/>
              <a:chExt cx="2415694" cy="1104737"/>
            </a:xfrm>
          </p:grpSpPr>
          <p:sp>
            <p:nvSpPr>
              <p:cNvPr id="22" name="TextBox 119"/>
              <p:cNvSpPr txBox="1"/>
              <p:nvPr/>
            </p:nvSpPr>
            <p:spPr>
              <a:xfrm>
                <a:off x="1135778" y="3059284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82818" tIns="91410" rIns="182818" bIns="91410">
                <a:normAutofit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3" name="TextBox 120"/>
              <p:cNvSpPr txBox="1"/>
              <p:nvPr/>
            </p:nvSpPr>
            <p:spPr>
              <a:xfrm>
                <a:off x="758900" y="3563883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82818" tIns="91410" rIns="182818" bIns="91410">
                <a:normAutofit fontScale="92500" lnSpcReduction="10000"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6" name="组合 52"/>
          <p:cNvGrpSpPr/>
          <p:nvPr/>
        </p:nvGrpSpPr>
        <p:grpSpPr>
          <a:xfrm>
            <a:off x="3512083" y="1897651"/>
            <a:ext cx="2415371" cy="2764091"/>
            <a:chOff x="2633801" y="1423083"/>
            <a:chExt cx="1811772" cy="2073348"/>
          </a:xfrm>
        </p:grpSpPr>
        <p:grpSp>
          <p:nvGrpSpPr>
            <p:cNvPr id="7" name="Group 69"/>
            <p:cNvGrpSpPr/>
            <p:nvPr/>
          </p:nvGrpSpPr>
          <p:grpSpPr>
            <a:xfrm>
              <a:off x="2633803" y="1754656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6" name="Freeform: Shape 70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7" name="Freeform: Shape 71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Freeform: Shape 72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85"/>
            <p:cNvGrpSpPr/>
            <p:nvPr/>
          </p:nvGrpSpPr>
          <p:grpSpPr>
            <a:xfrm>
              <a:off x="3285911" y="1423083"/>
              <a:ext cx="527413" cy="779346"/>
              <a:chOff x="4506707" y="2276159"/>
              <a:chExt cx="651753" cy="963081"/>
            </a:xfrm>
          </p:grpSpPr>
          <p:sp>
            <p:nvSpPr>
              <p:cNvPr id="30" name="Oval 86"/>
              <p:cNvSpPr/>
              <p:nvPr/>
            </p:nvSpPr>
            <p:spPr>
              <a:xfrm>
                <a:off x="4506707" y="2276159"/>
                <a:ext cx="651753" cy="6517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1" name="Straight Connector 87"/>
              <p:cNvCxnSpPr/>
              <p:nvPr/>
            </p:nvCxnSpPr>
            <p:spPr>
              <a:xfrm flipH="1" flipV="1">
                <a:off x="4831448" y="2949672"/>
                <a:ext cx="2888" cy="289568"/>
              </a:xfrm>
              <a:prstGeom prst="line">
                <a:avLst/>
              </a:prstGeom>
              <a:ln w="6350">
                <a:solidFill>
                  <a:schemeClr val="accent3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oup 88"/>
              <p:cNvGrpSpPr>
                <a:grpSpLocks/>
              </p:cNvGrpSpPr>
              <p:nvPr/>
            </p:nvGrpSpPr>
            <p:grpSpPr bwMode="auto">
              <a:xfrm>
                <a:off x="4694785" y="2480818"/>
                <a:ext cx="283138" cy="285248"/>
                <a:chOff x="0" y="0"/>
                <a:chExt cx="578" cy="578"/>
              </a:xfrm>
              <a:solidFill>
                <a:schemeClr val="bg1"/>
              </a:solidFill>
            </p:grpSpPr>
            <p:sp>
              <p:nvSpPr>
                <p:cNvPr id="33" name="Freeform: Shape 89"/>
                <p:cNvSpPr>
                  <a:spLocks/>
                </p:cNvSpPr>
                <p:nvPr/>
              </p:nvSpPr>
              <p:spPr bwMode="auto">
                <a:xfrm>
                  <a:off x="0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80" y="21600"/>
                      </a:moveTo>
                      <a:lnTo>
                        <a:pt x="21600" y="15977"/>
                      </a:lnTo>
                      <a:lnTo>
                        <a:pt x="11776" y="6145"/>
                      </a:lnTo>
                      <a:lnTo>
                        <a:pt x="17948" y="0"/>
                      </a:lnTo>
                      <a:lnTo>
                        <a:pt x="14" y="0"/>
                      </a:lnTo>
                      <a:lnTo>
                        <a:pt x="0" y="17918"/>
                      </a:lnTo>
                      <a:lnTo>
                        <a:pt x="6130" y="11744"/>
                      </a:lnTo>
                      <a:lnTo>
                        <a:pt x="15980" y="21600"/>
                      </a:lnTo>
                      <a:close/>
                      <a:moveTo>
                        <a:pt x="15980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8804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399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: Shape 90"/>
                <p:cNvSpPr>
                  <a:spLocks/>
                </p:cNvSpPr>
                <p:nvPr/>
              </p:nvSpPr>
              <p:spPr bwMode="auto">
                <a:xfrm>
                  <a:off x="344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470" y="9856"/>
                      </a:moveTo>
                      <a:lnTo>
                        <a:pt x="5620" y="0"/>
                      </a:lnTo>
                      <a:lnTo>
                        <a:pt x="0" y="5623"/>
                      </a:lnTo>
                      <a:lnTo>
                        <a:pt x="9824" y="15455"/>
                      </a:lnTo>
                      <a:lnTo>
                        <a:pt x="3652" y="21600"/>
                      </a:lnTo>
                      <a:lnTo>
                        <a:pt x="21586" y="21600"/>
                      </a:lnTo>
                      <a:lnTo>
                        <a:pt x="21600" y="3682"/>
                      </a:lnTo>
                      <a:lnTo>
                        <a:pt x="15470" y="9856"/>
                      </a:lnTo>
                      <a:close/>
                      <a:moveTo>
                        <a:pt x="15470" y="985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8804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399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: Shape 91"/>
                <p:cNvSpPr>
                  <a:spLocks/>
                </p:cNvSpPr>
                <p:nvPr/>
              </p:nvSpPr>
              <p:spPr bwMode="auto">
                <a:xfrm>
                  <a:off x="344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5623" y="21600"/>
                      </a:moveTo>
                      <a:lnTo>
                        <a:pt x="15455" y="11776"/>
                      </a:lnTo>
                      <a:lnTo>
                        <a:pt x="21600" y="17948"/>
                      </a:lnTo>
                      <a:lnTo>
                        <a:pt x="21600" y="15"/>
                      </a:lnTo>
                      <a:lnTo>
                        <a:pt x="3682" y="0"/>
                      </a:lnTo>
                      <a:lnTo>
                        <a:pt x="9856" y="6130"/>
                      </a:lnTo>
                      <a:lnTo>
                        <a:pt x="0" y="15981"/>
                      </a:lnTo>
                      <a:lnTo>
                        <a:pt x="5623" y="21600"/>
                      </a:lnTo>
                      <a:close/>
                      <a:moveTo>
                        <a:pt x="5623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8804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399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Freeform: Shape 92"/>
                <p:cNvSpPr>
                  <a:spLocks/>
                </p:cNvSpPr>
                <p:nvPr/>
              </p:nvSpPr>
              <p:spPr bwMode="auto">
                <a:xfrm>
                  <a:off x="0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77" y="0"/>
                      </a:moveTo>
                      <a:lnTo>
                        <a:pt x="6145" y="9824"/>
                      </a:lnTo>
                      <a:lnTo>
                        <a:pt x="0" y="3652"/>
                      </a:lnTo>
                      <a:lnTo>
                        <a:pt x="0" y="21585"/>
                      </a:lnTo>
                      <a:lnTo>
                        <a:pt x="17918" y="21600"/>
                      </a:lnTo>
                      <a:lnTo>
                        <a:pt x="11744" y="15470"/>
                      </a:lnTo>
                      <a:lnTo>
                        <a:pt x="21600" y="5619"/>
                      </a:lnTo>
                      <a:lnTo>
                        <a:pt x="15977" y="0"/>
                      </a:lnTo>
                      <a:close/>
                      <a:moveTo>
                        <a:pt x="15977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lc="http://schemas.openxmlformats.org/drawingml/2006/lockedCanvas" xmlns:p14="http://schemas.microsoft.com/office/powerpoint/2010/main"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1218804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399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Group 3"/>
            <p:cNvGrpSpPr/>
            <p:nvPr/>
          </p:nvGrpSpPr>
          <p:grpSpPr>
            <a:xfrm>
              <a:off x="2633801" y="2667878"/>
              <a:ext cx="1811771" cy="828553"/>
              <a:chOff x="3511735" y="3557171"/>
              <a:chExt cx="2415694" cy="1104737"/>
            </a:xfrm>
          </p:grpSpPr>
          <p:sp>
            <p:nvSpPr>
              <p:cNvPr id="20" name="TextBox 121"/>
              <p:cNvSpPr txBox="1"/>
              <p:nvPr/>
            </p:nvSpPr>
            <p:spPr>
              <a:xfrm>
                <a:off x="3888613" y="35571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82818" tIns="91410" rIns="182818" bIns="91410">
                <a:normAutofit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1" name="TextBox 122"/>
              <p:cNvSpPr txBox="1"/>
              <p:nvPr/>
            </p:nvSpPr>
            <p:spPr>
              <a:xfrm>
                <a:off x="3511735" y="40617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82818" tIns="91410" rIns="182818" bIns="91410">
                <a:normAutofit fontScale="92500" lnSpcReduction="10000"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1" name="组合 53"/>
          <p:cNvGrpSpPr/>
          <p:nvPr/>
        </p:nvGrpSpPr>
        <p:grpSpPr>
          <a:xfrm>
            <a:off x="6264547" y="2386084"/>
            <a:ext cx="2415371" cy="2770132"/>
            <a:chOff x="4698427" y="1789457"/>
            <a:chExt cx="1811772" cy="2077879"/>
          </a:xfrm>
        </p:grpSpPr>
        <p:grpSp>
          <p:nvGrpSpPr>
            <p:cNvPr id="12" name="Group 73"/>
            <p:cNvGrpSpPr/>
            <p:nvPr/>
          </p:nvGrpSpPr>
          <p:grpSpPr>
            <a:xfrm>
              <a:off x="4698429" y="2123061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3" name="Freeform: Shape 74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75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76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Group 115"/>
            <p:cNvGrpSpPr/>
            <p:nvPr/>
          </p:nvGrpSpPr>
          <p:grpSpPr>
            <a:xfrm>
              <a:off x="5350538" y="1789457"/>
              <a:ext cx="527413" cy="779346"/>
              <a:chOff x="7058082" y="2728908"/>
              <a:chExt cx="651753" cy="963081"/>
            </a:xfrm>
          </p:grpSpPr>
          <p:sp>
            <p:nvSpPr>
              <p:cNvPr id="24" name="Oval 116"/>
              <p:cNvSpPr/>
              <p:nvPr/>
            </p:nvSpPr>
            <p:spPr>
              <a:xfrm>
                <a:off x="7058082" y="2728908"/>
                <a:ext cx="651753" cy="65175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25" name="Straight Connector 117"/>
              <p:cNvCxnSpPr/>
              <p:nvPr/>
            </p:nvCxnSpPr>
            <p:spPr>
              <a:xfrm flipH="1" flipV="1">
                <a:off x="7382823" y="3402421"/>
                <a:ext cx="2888" cy="289568"/>
              </a:xfrm>
              <a:prstGeom prst="line">
                <a:avLst/>
              </a:prstGeom>
              <a:ln w="6350">
                <a:solidFill>
                  <a:schemeClr val="accent2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: Shape 118"/>
              <p:cNvSpPr>
                <a:spLocks/>
              </p:cNvSpPr>
              <p:nvPr/>
            </p:nvSpPr>
            <p:spPr bwMode="auto">
              <a:xfrm>
                <a:off x="7228576" y="2890867"/>
                <a:ext cx="308493" cy="297928"/>
              </a:xfrm>
              <a:custGeom>
                <a:avLst/>
                <a:gdLst>
                  <a:gd name="T0" fmla="*/ 231364898 w 21600"/>
                  <a:gd name="T1" fmla="*/ 129866258 h 21600"/>
                  <a:gd name="T2" fmla="*/ 286355233 w 21600"/>
                  <a:gd name="T3" fmla="*/ 129866258 h 21600"/>
                  <a:gd name="T4" fmla="*/ 143243764 w 21600"/>
                  <a:gd name="T5" fmla="*/ 0 h 21600"/>
                  <a:gd name="T6" fmla="*/ 0 w 21600"/>
                  <a:gd name="T7" fmla="*/ 129866258 h 21600"/>
                  <a:gd name="T8" fmla="*/ 53227311 w 21600"/>
                  <a:gd name="T9" fmla="*/ 129866258 h 21600"/>
                  <a:gd name="T10" fmla="*/ 53227311 w 21600"/>
                  <a:gd name="T11" fmla="*/ 249100149 h 21600"/>
                  <a:gd name="T12" fmla="*/ 116781980 w 21600"/>
                  <a:gd name="T13" fmla="*/ 249100149 h 21600"/>
                  <a:gd name="T14" fmla="*/ 116781980 w 21600"/>
                  <a:gd name="T15" fmla="*/ 175027129 h 21600"/>
                  <a:gd name="T16" fmla="*/ 169837617 w 21600"/>
                  <a:gd name="T17" fmla="*/ 175027129 h 21600"/>
                  <a:gd name="T18" fmla="*/ 169837617 w 21600"/>
                  <a:gd name="T19" fmla="*/ 249100149 h 21600"/>
                  <a:gd name="T20" fmla="*/ 231364898 w 21600"/>
                  <a:gd name="T21" fmla="*/ 249100149 h 21600"/>
                  <a:gd name="T22" fmla="*/ 231364898 w 21600"/>
                  <a:gd name="T23" fmla="*/ 129866258 h 21600"/>
                  <a:gd name="T24" fmla="*/ 231364898 w 21600"/>
                  <a:gd name="T25" fmla="*/ 129866258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7452" y="11261"/>
                    </a:moveTo>
                    <a:lnTo>
                      <a:pt x="21600" y="11261"/>
                    </a:lnTo>
                    <a:lnTo>
                      <a:pt x="10805" y="0"/>
                    </a:lnTo>
                    <a:lnTo>
                      <a:pt x="0" y="11261"/>
                    </a:lnTo>
                    <a:lnTo>
                      <a:pt x="4015" y="11261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5177"/>
                    </a:lnTo>
                    <a:lnTo>
                      <a:pt x="12811" y="15177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261"/>
                    </a:lnTo>
                    <a:close/>
                    <a:moveTo>
                      <a:pt x="17452" y="11261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Group 5"/>
            <p:cNvGrpSpPr/>
            <p:nvPr/>
          </p:nvGrpSpPr>
          <p:grpSpPr>
            <a:xfrm>
              <a:off x="4698427" y="3038783"/>
              <a:ext cx="1811771" cy="828553"/>
              <a:chOff x="6264569" y="4051711"/>
              <a:chExt cx="2415694" cy="1104737"/>
            </a:xfrm>
          </p:grpSpPr>
          <p:sp>
            <p:nvSpPr>
              <p:cNvPr id="18" name="TextBox 123"/>
              <p:cNvSpPr txBox="1"/>
              <p:nvPr/>
            </p:nvSpPr>
            <p:spPr>
              <a:xfrm>
                <a:off x="6641447" y="405171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82818" tIns="91410" rIns="182818" bIns="91410">
                <a:normAutofit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9" name="TextBox 124"/>
              <p:cNvSpPr txBox="1"/>
              <p:nvPr/>
            </p:nvSpPr>
            <p:spPr>
              <a:xfrm>
                <a:off x="6264569" y="455631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82818" tIns="91410" rIns="182818" bIns="91410">
                <a:normAutofit fontScale="92500" lnSpcReduction="10000"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15" name="组合 54"/>
          <p:cNvGrpSpPr/>
          <p:nvPr/>
        </p:nvGrpSpPr>
        <p:grpSpPr>
          <a:xfrm>
            <a:off x="9017010" y="2903440"/>
            <a:ext cx="2415371" cy="2752068"/>
            <a:chOff x="6763053" y="2177526"/>
            <a:chExt cx="1811772" cy="2064330"/>
          </a:xfrm>
        </p:grpSpPr>
        <p:grpSp>
          <p:nvGrpSpPr>
            <p:cNvPr id="32" name="Group 77"/>
            <p:cNvGrpSpPr/>
            <p:nvPr/>
          </p:nvGrpSpPr>
          <p:grpSpPr>
            <a:xfrm>
              <a:off x="6763055" y="2491465"/>
              <a:ext cx="1811770" cy="950282"/>
              <a:chOff x="3433260" y="1508627"/>
              <a:chExt cx="2237290" cy="1173470"/>
            </a:xfrm>
            <a:effectLst/>
          </p:grpSpPr>
          <p:sp>
            <p:nvSpPr>
              <p:cNvPr id="40" name="Freeform: Shape 78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79"/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80"/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53" name="Group 93"/>
            <p:cNvGrpSpPr/>
            <p:nvPr/>
          </p:nvGrpSpPr>
          <p:grpSpPr>
            <a:xfrm>
              <a:off x="7415164" y="2177526"/>
              <a:ext cx="527413" cy="779346"/>
              <a:chOff x="9609457" y="3208468"/>
              <a:chExt cx="651753" cy="963081"/>
            </a:xfrm>
          </p:grpSpPr>
          <p:sp>
            <p:nvSpPr>
              <p:cNvPr id="27" name="Oval 94"/>
              <p:cNvSpPr/>
              <p:nvPr/>
            </p:nvSpPr>
            <p:spPr>
              <a:xfrm>
                <a:off x="9609457" y="3208468"/>
                <a:ext cx="651753" cy="6517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28" name="Straight Connector 113"/>
              <p:cNvCxnSpPr/>
              <p:nvPr/>
            </p:nvCxnSpPr>
            <p:spPr>
              <a:xfrm flipH="1" flipV="1">
                <a:off x="9934198" y="3881981"/>
                <a:ext cx="2888" cy="28956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: Shape 114"/>
              <p:cNvSpPr>
                <a:spLocks/>
              </p:cNvSpPr>
              <p:nvPr/>
            </p:nvSpPr>
            <p:spPr bwMode="auto">
              <a:xfrm>
                <a:off x="9819041" y="3389973"/>
                <a:ext cx="230314" cy="308493"/>
              </a:xfrm>
              <a:custGeom>
                <a:avLst/>
                <a:gdLst>
                  <a:gd name="T0" fmla="*/ 77224192 w 21600"/>
                  <a:gd name="T1" fmla="*/ 125025245 h 21599"/>
                  <a:gd name="T2" fmla="*/ 77224192 w 21600"/>
                  <a:gd name="T3" fmla="*/ 78033134 h 21599"/>
                  <a:gd name="T4" fmla="*/ 44921634 w 21600"/>
                  <a:gd name="T5" fmla="*/ 13585 h 21599"/>
                  <a:gd name="T6" fmla="*/ 44320615 w 21600"/>
                  <a:gd name="T7" fmla="*/ 0 h 21599"/>
                  <a:gd name="T8" fmla="*/ 43731413 w 21600"/>
                  <a:gd name="T9" fmla="*/ 25904 h 21599"/>
                  <a:gd name="T10" fmla="*/ 11433478 w 21600"/>
                  <a:gd name="T11" fmla="*/ 78046720 h 21599"/>
                  <a:gd name="T12" fmla="*/ 11433478 w 21600"/>
                  <a:gd name="T13" fmla="*/ 125025245 h 21599"/>
                  <a:gd name="T14" fmla="*/ 0 w 21600"/>
                  <a:gd name="T15" fmla="*/ 125025245 h 21599"/>
                  <a:gd name="T16" fmla="*/ 0 w 21600"/>
                  <a:gd name="T17" fmla="*/ 286394996 h 21599"/>
                  <a:gd name="T18" fmla="*/ 88962056 w 21600"/>
                  <a:gd name="T19" fmla="*/ 286394996 h 21599"/>
                  <a:gd name="T20" fmla="*/ 88962056 w 21600"/>
                  <a:gd name="T21" fmla="*/ 125025245 h 21599"/>
                  <a:gd name="T22" fmla="*/ 77224192 w 21600"/>
                  <a:gd name="T23" fmla="*/ 125025245 h 21599"/>
                  <a:gd name="T24" fmla="*/ 54575753 w 21600"/>
                  <a:gd name="T25" fmla="*/ 256813289 h 21599"/>
                  <a:gd name="T26" fmla="*/ 34402734 w 21600"/>
                  <a:gd name="T27" fmla="*/ 256813289 h 21599"/>
                  <a:gd name="T28" fmla="*/ 39340846 w 21600"/>
                  <a:gd name="T29" fmla="*/ 204648719 h 21599"/>
                  <a:gd name="T30" fmla="*/ 34402734 w 21600"/>
                  <a:gd name="T31" fmla="*/ 183712973 h 21599"/>
                  <a:gd name="T32" fmla="*/ 44489207 w 21600"/>
                  <a:gd name="T33" fmla="*/ 159340789 h 21599"/>
                  <a:gd name="T34" fmla="*/ 54575753 w 21600"/>
                  <a:gd name="T35" fmla="*/ 183712973 h 21599"/>
                  <a:gd name="T36" fmla="*/ 49600606 w 21600"/>
                  <a:gd name="T37" fmla="*/ 204701804 h 21599"/>
                  <a:gd name="T38" fmla="*/ 54575753 w 21600"/>
                  <a:gd name="T39" fmla="*/ 256813289 h 21599"/>
                  <a:gd name="T40" fmla="*/ 61062386 w 21600"/>
                  <a:gd name="T41" fmla="*/ 125025245 h 21599"/>
                  <a:gd name="T42" fmla="*/ 27590661 w 21600"/>
                  <a:gd name="T43" fmla="*/ 125025245 h 21599"/>
                  <a:gd name="T44" fmla="*/ 27590661 w 21600"/>
                  <a:gd name="T45" fmla="*/ 78046720 h 21599"/>
                  <a:gd name="T46" fmla="*/ 43727311 w 21600"/>
                  <a:gd name="T47" fmla="*/ 39062860 h 21599"/>
                  <a:gd name="T48" fmla="*/ 44518023 w 21600"/>
                  <a:gd name="T49" fmla="*/ 39036945 h 21599"/>
                  <a:gd name="T50" fmla="*/ 44921634 w 21600"/>
                  <a:gd name="T51" fmla="*/ 39062860 h 21599"/>
                  <a:gd name="T52" fmla="*/ 61062386 w 21600"/>
                  <a:gd name="T53" fmla="*/ 78033134 h 21599"/>
                  <a:gd name="T54" fmla="*/ 61062386 w 21600"/>
                  <a:gd name="T55" fmla="*/ 125025245 h 21599"/>
                  <a:gd name="T56" fmla="*/ 61062386 w 21600"/>
                  <a:gd name="T57" fmla="*/ 125025245 h 215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599">
                    <a:moveTo>
                      <a:pt x="18750" y="9429"/>
                    </a:moveTo>
                    <a:lnTo>
                      <a:pt x="18750" y="5885"/>
                    </a:lnTo>
                    <a:cubicBezTo>
                      <a:pt x="18750" y="2636"/>
                      <a:pt x="15238" y="1"/>
                      <a:pt x="10907" y="1"/>
                    </a:cubicBezTo>
                    <a:cubicBezTo>
                      <a:pt x="10853" y="1"/>
                      <a:pt x="10814" y="-1"/>
                      <a:pt x="10761" y="0"/>
                    </a:cubicBezTo>
                    <a:cubicBezTo>
                      <a:pt x="10718" y="0"/>
                      <a:pt x="10662" y="2"/>
                      <a:pt x="10618" y="2"/>
                    </a:cubicBezTo>
                    <a:cubicBezTo>
                      <a:pt x="6286" y="2"/>
                      <a:pt x="2776" y="2636"/>
                      <a:pt x="2776" y="5886"/>
                    </a:cubicBezTo>
                    <a:lnTo>
                      <a:pt x="2776" y="9429"/>
                    </a:lnTo>
                    <a:lnTo>
                      <a:pt x="0" y="9429"/>
                    </a:lnTo>
                    <a:lnTo>
                      <a:pt x="0" y="21599"/>
                    </a:lnTo>
                    <a:lnTo>
                      <a:pt x="21600" y="21599"/>
                    </a:lnTo>
                    <a:lnTo>
                      <a:pt x="21600" y="9429"/>
                    </a:lnTo>
                    <a:lnTo>
                      <a:pt x="18750" y="9429"/>
                    </a:lnTo>
                    <a:close/>
                    <a:moveTo>
                      <a:pt x="13251" y="19368"/>
                    </a:moveTo>
                    <a:lnTo>
                      <a:pt x="8353" y="19368"/>
                    </a:lnTo>
                    <a:lnTo>
                      <a:pt x="9552" y="15434"/>
                    </a:lnTo>
                    <a:cubicBezTo>
                      <a:pt x="8835" y="15113"/>
                      <a:pt x="8353" y="14527"/>
                      <a:pt x="8353" y="13855"/>
                    </a:cubicBezTo>
                    <a:cubicBezTo>
                      <a:pt x="8353" y="12840"/>
                      <a:pt x="9449" y="12017"/>
                      <a:pt x="10802" y="12017"/>
                    </a:cubicBezTo>
                    <a:cubicBezTo>
                      <a:pt x="12154" y="12017"/>
                      <a:pt x="13251" y="12840"/>
                      <a:pt x="13251" y="13855"/>
                    </a:cubicBezTo>
                    <a:cubicBezTo>
                      <a:pt x="13251" y="14530"/>
                      <a:pt x="12765" y="15118"/>
                      <a:pt x="12043" y="15438"/>
                    </a:cubicBezTo>
                    <a:lnTo>
                      <a:pt x="13251" y="19368"/>
                    </a:lnTo>
                    <a:close/>
                    <a:moveTo>
                      <a:pt x="14826" y="9429"/>
                    </a:moveTo>
                    <a:lnTo>
                      <a:pt x="6699" y="9429"/>
                    </a:lnTo>
                    <a:lnTo>
                      <a:pt x="6699" y="5886"/>
                    </a:lnTo>
                    <a:cubicBezTo>
                      <a:pt x="6699" y="4265"/>
                      <a:pt x="8457" y="2946"/>
                      <a:pt x="10617" y="2946"/>
                    </a:cubicBezTo>
                    <a:cubicBezTo>
                      <a:pt x="10679" y="2946"/>
                      <a:pt x="10809" y="2944"/>
                      <a:pt x="10809" y="2944"/>
                    </a:cubicBezTo>
                    <a:cubicBezTo>
                      <a:pt x="10809" y="2944"/>
                      <a:pt x="10874" y="2946"/>
                      <a:pt x="10907" y="2946"/>
                    </a:cubicBezTo>
                    <a:cubicBezTo>
                      <a:pt x="13067" y="2946"/>
                      <a:pt x="14826" y="4264"/>
                      <a:pt x="14826" y="5885"/>
                    </a:cubicBezTo>
                    <a:lnTo>
                      <a:pt x="14826" y="9429"/>
                    </a:lnTo>
                    <a:close/>
                    <a:moveTo>
                      <a:pt x="14826" y="9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399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54" name="Group 6"/>
            <p:cNvGrpSpPr/>
            <p:nvPr/>
          </p:nvGrpSpPr>
          <p:grpSpPr>
            <a:xfrm>
              <a:off x="6763053" y="3413303"/>
              <a:ext cx="1811771" cy="828553"/>
              <a:chOff x="9017404" y="4551071"/>
              <a:chExt cx="2415694" cy="1104737"/>
            </a:xfrm>
          </p:grpSpPr>
          <p:sp>
            <p:nvSpPr>
              <p:cNvPr id="16" name="TextBox 125"/>
              <p:cNvSpPr txBox="1"/>
              <p:nvPr/>
            </p:nvSpPr>
            <p:spPr>
              <a:xfrm>
                <a:off x="9394282" y="4551071"/>
                <a:ext cx="1661937" cy="553972"/>
              </a:xfrm>
              <a:prstGeom prst="rect">
                <a:avLst/>
              </a:prstGeom>
              <a:noFill/>
            </p:spPr>
            <p:txBody>
              <a:bodyPr wrap="none" lIns="182818" tIns="91410" rIns="182818" bIns="91410">
                <a:normAutofit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2399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7" name="TextBox 126"/>
              <p:cNvSpPr txBox="1"/>
              <p:nvPr/>
            </p:nvSpPr>
            <p:spPr>
              <a:xfrm>
                <a:off x="9017404" y="5055670"/>
                <a:ext cx="2415694" cy="600138"/>
              </a:xfrm>
              <a:prstGeom prst="rect">
                <a:avLst/>
              </a:prstGeom>
              <a:noFill/>
            </p:spPr>
            <p:txBody>
              <a:bodyPr wrap="square" lIns="182818" tIns="91410" rIns="182818" bIns="91410">
                <a:normAutofit fontScale="92500" lnSpcReduction="10000"/>
              </a:bodyPr>
              <a:lstStyle/>
              <a:p>
                <a:pPr marL="0" marR="0" lvl="0" indent="0" algn="ctr" defTabSz="1218804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33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56" name="五边形 55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731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流程图: 联系 5"/>
          <p:cNvSpPr/>
          <p:nvPr/>
        </p:nvSpPr>
        <p:spPr>
          <a:xfrm>
            <a:off x="6804455" y="2781136"/>
            <a:ext cx="960107" cy="960107"/>
          </a:xfrm>
          <a:prstGeom prst="flowChartConnector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项目特色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045538" y="3668158"/>
            <a:ext cx="249627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32627" y="2781136"/>
            <a:ext cx="8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2"/>
                </a:solidFill>
                <a:latin typeface="Rockwell Extra Bold" panose="02060903040505020403" pitchFamily="18" charset="0"/>
              </a:rPr>
              <a:t>3</a:t>
            </a:r>
            <a:endParaRPr lang="zh-CN" altLang="en-US" sz="6000" dirty="0">
              <a:solidFill>
                <a:schemeClr val="accent2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40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/>
          <p:nvPr/>
        </p:nvSpPr>
        <p:spPr>
          <a:xfrm>
            <a:off x="980556" y="1949954"/>
            <a:ext cx="3058472" cy="3663991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Rectangle 21"/>
          <p:cNvSpPr/>
          <p:nvPr/>
        </p:nvSpPr>
        <p:spPr>
          <a:xfrm>
            <a:off x="980556" y="2278577"/>
            <a:ext cx="3058472" cy="1306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Rectangle 22"/>
          <p:cNvSpPr/>
          <p:nvPr/>
        </p:nvSpPr>
        <p:spPr>
          <a:xfrm>
            <a:off x="980556" y="1949954"/>
            <a:ext cx="3058472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Rectangle 23"/>
          <p:cNvSpPr/>
          <p:nvPr/>
        </p:nvSpPr>
        <p:spPr>
          <a:xfrm>
            <a:off x="980556" y="1930233"/>
            <a:ext cx="3058472" cy="3483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54820" y="1949953"/>
            <a:ext cx="1309956" cy="318090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1221" y="2233211"/>
            <a:ext cx="877145" cy="91286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33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46152" y="2463287"/>
            <a:ext cx="357772" cy="50243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$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84053" y="3118534"/>
            <a:ext cx="1051487" cy="338544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per month</a:t>
            </a:r>
          </a:p>
        </p:txBody>
      </p:sp>
      <p:sp>
        <p:nvSpPr>
          <p:cNvPr id="10" name="Rectangle 29"/>
          <p:cNvSpPr/>
          <p:nvPr/>
        </p:nvSpPr>
        <p:spPr>
          <a:xfrm>
            <a:off x="1657771" y="4766608"/>
            <a:ext cx="1704052" cy="415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12" name="Rectangle 31"/>
          <p:cNvSpPr/>
          <p:nvPr/>
        </p:nvSpPr>
        <p:spPr>
          <a:xfrm>
            <a:off x="4501540" y="1949952"/>
            <a:ext cx="3245237" cy="3878573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Rectangle 32"/>
          <p:cNvSpPr/>
          <p:nvPr/>
        </p:nvSpPr>
        <p:spPr>
          <a:xfrm>
            <a:off x="4501540" y="2278577"/>
            <a:ext cx="3245237" cy="130682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Rectangle 33"/>
          <p:cNvSpPr/>
          <p:nvPr/>
        </p:nvSpPr>
        <p:spPr>
          <a:xfrm>
            <a:off x="4501540" y="1949954"/>
            <a:ext cx="3245237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Rectangle 34"/>
          <p:cNvSpPr/>
          <p:nvPr/>
        </p:nvSpPr>
        <p:spPr>
          <a:xfrm>
            <a:off x="4501540" y="1745425"/>
            <a:ext cx="3245237" cy="53315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58186" y="1842716"/>
            <a:ext cx="1331957" cy="318090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79497" y="2233211"/>
            <a:ext cx="1089331" cy="912869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33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9203" y="2463287"/>
            <a:ext cx="420405" cy="502435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$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76325" y="3118533"/>
            <a:ext cx="1295676" cy="33854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per month</a:t>
            </a:r>
          </a:p>
        </p:txBody>
      </p:sp>
      <p:sp>
        <p:nvSpPr>
          <p:cNvPr id="20" name="Rectangle 39"/>
          <p:cNvSpPr/>
          <p:nvPr/>
        </p:nvSpPr>
        <p:spPr>
          <a:xfrm>
            <a:off x="5220109" y="4766608"/>
            <a:ext cx="1808111" cy="4157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22" name="Rectangle 41"/>
          <p:cNvSpPr/>
          <p:nvPr/>
        </p:nvSpPr>
        <p:spPr>
          <a:xfrm>
            <a:off x="8248036" y="1949954"/>
            <a:ext cx="3058472" cy="3663991"/>
          </a:xfrm>
          <a:prstGeom prst="rect">
            <a:avLst/>
          </a:prstGeom>
          <a:noFill/>
          <a:ln w="12700" cap="sq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Rectangle 42"/>
          <p:cNvSpPr/>
          <p:nvPr/>
        </p:nvSpPr>
        <p:spPr>
          <a:xfrm>
            <a:off x="8248036" y="2278577"/>
            <a:ext cx="3058472" cy="130682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Rectangle 43"/>
          <p:cNvSpPr/>
          <p:nvPr/>
        </p:nvSpPr>
        <p:spPr>
          <a:xfrm>
            <a:off x="8248036" y="3585405"/>
            <a:ext cx="3058472" cy="348343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Rectangle 44"/>
          <p:cNvSpPr/>
          <p:nvPr/>
        </p:nvSpPr>
        <p:spPr>
          <a:xfrm>
            <a:off x="8248036" y="1949954"/>
            <a:ext cx="3058472" cy="348343"/>
          </a:xfrm>
          <a:prstGeom prst="rect">
            <a:avLst/>
          </a:prstGeom>
          <a:solidFill>
            <a:schemeClr val="tx1">
              <a:alpha val="2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Rectangle 45"/>
          <p:cNvSpPr/>
          <p:nvPr/>
        </p:nvSpPr>
        <p:spPr>
          <a:xfrm>
            <a:off x="8248036" y="1930233"/>
            <a:ext cx="3058472" cy="34834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22299" y="1949953"/>
            <a:ext cx="1309956" cy="318090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67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38700" y="2233211"/>
            <a:ext cx="877145" cy="912869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332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30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13632" y="2463287"/>
            <a:ext cx="357772" cy="50243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66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$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51531" y="3118534"/>
            <a:ext cx="1051487" cy="338544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t>per month</a:t>
            </a:r>
          </a:p>
        </p:txBody>
      </p:sp>
      <p:sp>
        <p:nvSpPr>
          <p:cNvPr id="31" name="Rectangle 50"/>
          <p:cNvSpPr/>
          <p:nvPr/>
        </p:nvSpPr>
        <p:spPr>
          <a:xfrm>
            <a:off x="8925250" y="4766608"/>
            <a:ext cx="1704052" cy="4157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</a:p>
        </p:txBody>
      </p:sp>
      <p:sp>
        <p:nvSpPr>
          <p:cNvPr id="33" name="Content Placeholder 2"/>
          <p:cNvSpPr txBox="1"/>
          <p:nvPr/>
        </p:nvSpPr>
        <p:spPr>
          <a:xfrm>
            <a:off x="1183881" y="3791452"/>
            <a:ext cx="2651825" cy="1447800"/>
          </a:xfrm>
          <a:prstGeom prst="rect">
            <a:avLst/>
          </a:prstGeom>
          <a:noFill/>
        </p:spPr>
        <p:txBody>
          <a:bodyPr vert="horz" lIns="91431" tIns="45715" rIns="91431" bIns="4571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id-ID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4717280" y="3791452"/>
            <a:ext cx="2813757" cy="1447800"/>
          </a:xfrm>
          <a:prstGeom prst="rect">
            <a:avLst/>
          </a:prstGeom>
          <a:noFill/>
        </p:spPr>
        <p:txBody>
          <a:bodyPr vert="horz" lIns="91431" tIns="45715" rIns="91431" bIns="4571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id-ID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8451360" y="3791452"/>
            <a:ext cx="2651825" cy="1447800"/>
          </a:xfrm>
          <a:prstGeom prst="rect">
            <a:avLst/>
          </a:prstGeom>
          <a:noFill/>
        </p:spPr>
        <p:txBody>
          <a:bodyPr vert="horz" lIns="91431" tIns="45715" rIns="91431" bIns="45715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21917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id-ID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37" name="五边形 36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501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5000">
        <p14:prism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" presetClass="entr" presetSubtype="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 animBg="1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 animBg="1"/>
      <p:bldP spid="22" grpId="0"/>
      <p:bldP spid="23" grpId="0" animBg="1"/>
      <p:bldP spid="24" grpId="0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26"/>
          <p:cNvSpPr>
            <a:spLocks/>
          </p:cNvSpPr>
          <p:nvPr/>
        </p:nvSpPr>
        <p:spPr bwMode="auto">
          <a:xfrm>
            <a:off x="4880252" y="1773199"/>
            <a:ext cx="1633467" cy="1639132"/>
          </a:xfrm>
          <a:custGeom>
            <a:avLst/>
            <a:gdLst>
              <a:gd name="T0" fmla="*/ 0 w 3147"/>
              <a:gd name="T1" fmla="*/ 1787 h 3147"/>
              <a:gd name="T2" fmla="*/ 1787 w 3147"/>
              <a:gd name="T3" fmla="*/ 0 h 3147"/>
              <a:gd name="T4" fmla="*/ 3147 w 3147"/>
              <a:gd name="T5" fmla="*/ 0 h 3147"/>
              <a:gd name="T6" fmla="*/ 0 w 3147"/>
              <a:gd name="T7" fmla="*/ 3147 h 3147"/>
              <a:gd name="T8" fmla="*/ 0 w 3147"/>
              <a:gd name="T9" fmla="*/ 1787 h 3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7" h="3147">
                <a:moveTo>
                  <a:pt x="0" y="1787"/>
                </a:moveTo>
                <a:lnTo>
                  <a:pt x="1787" y="0"/>
                </a:lnTo>
                <a:lnTo>
                  <a:pt x="3147" y="0"/>
                </a:lnTo>
                <a:lnTo>
                  <a:pt x="0" y="3147"/>
                </a:lnTo>
                <a:lnTo>
                  <a:pt x="0" y="1787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852" tIns="60925" rIns="121852" bIns="609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Freeform 27"/>
          <p:cNvSpPr>
            <a:spLocks/>
          </p:cNvSpPr>
          <p:nvPr/>
        </p:nvSpPr>
        <p:spPr bwMode="auto">
          <a:xfrm>
            <a:off x="6566836" y="1773199"/>
            <a:ext cx="1633467" cy="1639132"/>
          </a:xfrm>
          <a:custGeom>
            <a:avLst/>
            <a:gdLst>
              <a:gd name="T0" fmla="*/ 3147 w 3147"/>
              <a:gd name="T1" fmla="*/ 1787 h 3147"/>
              <a:gd name="T2" fmla="*/ 1360 w 3147"/>
              <a:gd name="T3" fmla="*/ 0 h 3147"/>
              <a:gd name="T4" fmla="*/ 0 w 3147"/>
              <a:gd name="T5" fmla="*/ 0 h 3147"/>
              <a:gd name="T6" fmla="*/ 3147 w 3147"/>
              <a:gd name="T7" fmla="*/ 3147 h 3147"/>
              <a:gd name="T8" fmla="*/ 3147 w 3147"/>
              <a:gd name="T9" fmla="*/ 1787 h 3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7" h="3147">
                <a:moveTo>
                  <a:pt x="3147" y="1787"/>
                </a:moveTo>
                <a:lnTo>
                  <a:pt x="1360" y="0"/>
                </a:lnTo>
                <a:lnTo>
                  <a:pt x="0" y="0"/>
                </a:lnTo>
                <a:lnTo>
                  <a:pt x="3147" y="3147"/>
                </a:lnTo>
                <a:lnTo>
                  <a:pt x="3147" y="178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852" tIns="60925" rIns="121852" bIns="609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Freeform 28"/>
          <p:cNvSpPr>
            <a:spLocks/>
          </p:cNvSpPr>
          <p:nvPr/>
        </p:nvSpPr>
        <p:spPr bwMode="auto">
          <a:xfrm>
            <a:off x="4880252" y="3465492"/>
            <a:ext cx="1633467" cy="1634704"/>
          </a:xfrm>
          <a:custGeom>
            <a:avLst/>
            <a:gdLst>
              <a:gd name="T0" fmla="*/ 0 w 3147"/>
              <a:gd name="T1" fmla="*/ 1360 h 3147"/>
              <a:gd name="T2" fmla="*/ 1787 w 3147"/>
              <a:gd name="T3" fmla="*/ 3147 h 3147"/>
              <a:gd name="T4" fmla="*/ 3147 w 3147"/>
              <a:gd name="T5" fmla="*/ 3147 h 3147"/>
              <a:gd name="T6" fmla="*/ 0 w 3147"/>
              <a:gd name="T7" fmla="*/ 0 h 3147"/>
              <a:gd name="T8" fmla="*/ 0 w 3147"/>
              <a:gd name="T9" fmla="*/ 1360 h 3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7" h="3147">
                <a:moveTo>
                  <a:pt x="0" y="1360"/>
                </a:moveTo>
                <a:lnTo>
                  <a:pt x="1787" y="3147"/>
                </a:lnTo>
                <a:lnTo>
                  <a:pt x="3147" y="3147"/>
                </a:lnTo>
                <a:lnTo>
                  <a:pt x="0" y="0"/>
                </a:lnTo>
                <a:lnTo>
                  <a:pt x="0" y="136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852" tIns="60925" rIns="121852" bIns="609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Freeform 29"/>
          <p:cNvSpPr>
            <a:spLocks/>
          </p:cNvSpPr>
          <p:nvPr/>
        </p:nvSpPr>
        <p:spPr bwMode="auto">
          <a:xfrm>
            <a:off x="6566836" y="3465492"/>
            <a:ext cx="1633467" cy="1634704"/>
          </a:xfrm>
          <a:custGeom>
            <a:avLst/>
            <a:gdLst>
              <a:gd name="T0" fmla="*/ 3147 w 3147"/>
              <a:gd name="T1" fmla="*/ 1360 h 3147"/>
              <a:gd name="T2" fmla="*/ 1360 w 3147"/>
              <a:gd name="T3" fmla="*/ 3147 h 3147"/>
              <a:gd name="T4" fmla="*/ 0 w 3147"/>
              <a:gd name="T5" fmla="*/ 3147 h 3147"/>
              <a:gd name="T6" fmla="*/ 3147 w 3147"/>
              <a:gd name="T7" fmla="*/ 0 h 3147"/>
              <a:gd name="T8" fmla="*/ 3147 w 3147"/>
              <a:gd name="T9" fmla="*/ 1360 h 3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7" h="3147">
                <a:moveTo>
                  <a:pt x="3147" y="1360"/>
                </a:moveTo>
                <a:lnTo>
                  <a:pt x="1360" y="3147"/>
                </a:lnTo>
                <a:lnTo>
                  <a:pt x="0" y="3147"/>
                </a:lnTo>
                <a:lnTo>
                  <a:pt x="3147" y="0"/>
                </a:lnTo>
                <a:lnTo>
                  <a:pt x="3147" y="136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852" tIns="60925" rIns="121852" bIns="609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142146" y="1891276"/>
            <a:ext cx="3597247" cy="4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2" tIns="60925" rIns="121852" bIns="6092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单击此处添加简短说明，添加简短说明文字，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具体说明文字添加此处。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142147" y="1514752"/>
            <a:ext cx="1887559" cy="369261"/>
          </a:xfrm>
          <a:prstGeom prst="rect">
            <a:avLst/>
          </a:prstGeom>
          <a:noFill/>
        </p:spPr>
        <p:txBody>
          <a:bodyPr wrap="none" lIns="121852" tIns="60925" rIns="121852" bIns="60925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点击输入标题文本</a:t>
            </a:r>
          </a:p>
        </p:txBody>
      </p:sp>
      <p:sp>
        <p:nvSpPr>
          <p:cNvPr id="57" name="矩形 261"/>
          <p:cNvSpPr>
            <a:spLocks noChangeArrowheads="1"/>
          </p:cNvSpPr>
          <p:nvPr/>
        </p:nvSpPr>
        <p:spPr bwMode="auto">
          <a:xfrm>
            <a:off x="6194364" y="3896552"/>
            <a:ext cx="861637" cy="49224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99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思路</a:t>
            </a:r>
          </a:p>
        </p:txBody>
      </p:sp>
      <p:sp>
        <p:nvSpPr>
          <p:cNvPr id="58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8142146" y="4872479"/>
            <a:ext cx="3597247" cy="4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2" tIns="60925" rIns="121852" bIns="6092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单击此处添加简短说明，添加简短说明文字，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具体说明文字添加此处。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142146" y="4495953"/>
            <a:ext cx="1887559" cy="369261"/>
          </a:xfrm>
          <a:prstGeom prst="rect">
            <a:avLst/>
          </a:prstGeom>
          <a:noFill/>
        </p:spPr>
        <p:txBody>
          <a:bodyPr wrap="none" lIns="121852" tIns="60925" rIns="121852" bIns="60925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点击输入标题文本</a:t>
            </a:r>
          </a:p>
        </p:txBody>
      </p:sp>
      <p:sp>
        <p:nvSpPr>
          <p:cNvPr id="60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426485" y="1891276"/>
            <a:ext cx="3597247" cy="4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2" tIns="60925" rIns="121852" bIns="6092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单击此处添加简短说明，添加简短说明文字，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具体说明文字添加此处。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985581" y="1514752"/>
            <a:ext cx="1887559" cy="369261"/>
          </a:xfrm>
          <a:prstGeom prst="rect">
            <a:avLst/>
          </a:prstGeom>
          <a:noFill/>
        </p:spPr>
        <p:txBody>
          <a:bodyPr wrap="none" lIns="121852" tIns="60925" rIns="121852" bIns="60925" rtlCol="0">
            <a:spAutoFit/>
          </a:bodyPr>
          <a:lstStyle/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点击输入标题文本</a:t>
            </a:r>
          </a:p>
        </p:txBody>
      </p:sp>
      <p:sp>
        <p:nvSpPr>
          <p:cNvPr id="62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426485" y="4872479"/>
            <a:ext cx="3597247" cy="45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852" tIns="60925" rIns="121852" bIns="60925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单击此处添加简短说明，添加简短说明文字，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具体说明文字添加此处。</a:t>
            </a:r>
            <a:endParaRPr kumimoji="0" lang="en-US" altLang="zh-CN" sz="1067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2985581" y="4495953"/>
            <a:ext cx="1887559" cy="369261"/>
          </a:xfrm>
          <a:prstGeom prst="rect">
            <a:avLst/>
          </a:prstGeom>
          <a:noFill/>
        </p:spPr>
        <p:txBody>
          <a:bodyPr wrap="none" lIns="121852" tIns="60925" rIns="121852" bIns="60925" rtlCol="0">
            <a:spAutoFit/>
          </a:bodyPr>
          <a:lstStyle/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点击输入标题文本</a:t>
            </a:r>
          </a:p>
        </p:txBody>
      </p:sp>
      <p:sp>
        <p:nvSpPr>
          <p:cNvPr id="64" name="矩形 63"/>
          <p:cNvSpPr/>
          <p:nvPr/>
        </p:nvSpPr>
        <p:spPr>
          <a:xfrm>
            <a:off x="5264899" y="2104019"/>
            <a:ext cx="656453" cy="615354"/>
          </a:xfrm>
          <a:prstGeom prst="rect">
            <a:avLst/>
          </a:prstGeom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01</a:t>
            </a: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7278704" y="2104019"/>
            <a:ext cx="656453" cy="615354"/>
          </a:xfrm>
          <a:prstGeom prst="rect">
            <a:avLst/>
          </a:prstGeom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02</a:t>
            </a: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5264899" y="4188178"/>
            <a:ext cx="656453" cy="615354"/>
          </a:xfrm>
          <a:prstGeom prst="rect">
            <a:avLst/>
          </a:prstGeom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03</a:t>
            </a: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278704" y="4188178"/>
            <a:ext cx="656453" cy="615354"/>
          </a:xfrm>
          <a:prstGeom prst="rect">
            <a:avLst/>
          </a:prstGeom>
        </p:spPr>
        <p:txBody>
          <a:bodyPr wrap="none" lIns="121852" tIns="60925" rIns="121852" bIns="60925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04</a:t>
            </a: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Freeform 24"/>
          <p:cNvSpPr>
            <a:spLocks noEditPoints="1"/>
          </p:cNvSpPr>
          <p:nvPr/>
        </p:nvSpPr>
        <p:spPr bwMode="auto">
          <a:xfrm flipH="1">
            <a:off x="6058673" y="2579701"/>
            <a:ext cx="1176819" cy="1254271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162468" tIns="81233" rIns="162468" bIns="81233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319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1" name="五边形 20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30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wheel spokes="1"/>
      </p:transition>
    </mc:Choice>
    <mc:Fallback xmlns="">
      <p:transition spd="slow" advClick="0" advTm="300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40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80872" y="2458228"/>
            <a:ext cx="1210240" cy="1020059"/>
            <a:chOff x="1066800" y="1682716"/>
            <a:chExt cx="1386679" cy="1168771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066800" y="1682716"/>
              <a:ext cx="1386679" cy="46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1113025" y="1781763"/>
              <a:ext cx="1300840" cy="1069724"/>
            </a:xfrm>
            <a:custGeom>
              <a:avLst/>
              <a:gdLst>
                <a:gd name="T0" fmla="*/ 0 w 104"/>
                <a:gd name="T1" fmla="*/ 0 h 86"/>
                <a:gd name="T2" fmla="*/ 0 w 104"/>
                <a:gd name="T3" fmla="*/ 54 h 86"/>
                <a:gd name="T4" fmla="*/ 4 w 104"/>
                <a:gd name="T5" fmla="*/ 58 h 86"/>
                <a:gd name="T6" fmla="*/ 49 w 104"/>
                <a:gd name="T7" fmla="*/ 58 h 86"/>
                <a:gd name="T8" fmla="*/ 49 w 104"/>
                <a:gd name="T9" fmla="*/ 72 h 86"/>
                <a:gd name="T10" fmla="*/ 23 w 104"/>
                <a:gd name="T11" fmla="*/ 81 h 86"/>
                <a:gd name="T12" fmla="*/ 25 w 104"/>
                <a:gd name="T13" fmla="*/ 86 h 86"/>
                <a:gd name="T14" fmla="*/ 53 w 104"/>
                <a:gd name="T15" fmla="*/ 77 h 86"/>
                <a:gd name="T16" fmla="*/ 81 w 104"/>
                <a:gd name="T17" fmla="*/ 86 h 86"/>
                <a:gd name="T18" fmla="*/ 83 w 104"/>
                <a:gd name="T19" fmla="*/ 81 h 86"/>
                <a:gd name="T20" fmla="*/ 55 w 104"/>
                <a:gd name="T21" fmla="*/ 72 h 86"/>
                <a:gd name="T22" fmla="*/ 55 w 104"/>
                <a:gd name="T23" fmla="*/ 58 h 86"/>
                <a:gd name="T24" fmla="*/ 100 w 104"/>
                <a:gd name="T25" fmla="*/ 58 h 86"/>
                <a:gd name="T26" fmla="*/ 104 w 104"/>
                <a:gd name="T27" fmla="*/ 54 h 86"/>
                <a:gd name="T28" fmla="*/ 104 w 104"/>
                <a:gd name="T29" fmla="*/ 0 h 86"/>
                <a:gd name="T30" fmla="*/ 0 w 104"/>
                <a:gd name="T31" fmla="*/ 0 h 86"/>
                <a:gd name="T32" fmla="*/ 85 w 104"/>
                <a:gd name="T33" fmla="*/ 50 h 86"/>
                <a:gd name="T34" fmla="*/ 78 w 104"/>
                <a:gd name="T35" fmla="*/ 24 h 86"/>
                <a:gd name="T36" fmla="*/ 71 w 104"/>
                <a:gd name="T37" fmla="*/ 50 h 86"/>
                <a:gd name="T38" fmla="*/ 64 w 104"/>
                <a:gd name="T39" fmla="*/ 32 h 86"/>
                <a:gd name="T40" fmla="*/ 56 w 104"/>
                <a:gd name="T41" fmla="*/ 50 h 86"/>
                <a:gd name="T42" fmla="*/ 49 w 104"/>
                <a:gd name="T43" fmla="*/ 27 h 86"/>
                <a:gd name="T44" fmla="*/ 43 w 104"/>
                <a:gd name="T45" fmla="*/ 42 h 86"/>
                <a:gd name="T46" fmla="*/ 35 w 104"/>
                <a:gd name="T47" fmla="*/ 36 h 86"/>
                <a:gd name="T48" fmla="*/ 28 w 104"/>
                <a:gd name="T49" fmla="*/ 47 h 86"/>
                <a:gd name="T50" fmla="*/ 21 w 104"/>
                <a:gd name="T51" fmla="*/ 42 h 86"/>
                <a:gd name="T52" fmla="*/ 15 w 104"/>
                <a:gd name="T53" fmla="*/ 51 h 86"/>
                <a:gd name="T54" fmla="*/ 11 w 104"/>
                <a:gd name="T55" fmla="*/ 49 h 86"/>
                <a:gd name="T56" fmla="*/ 20 w 104"/>
                <a:gd name="T57" fmla="*/ 36 h 86"/>
                <a:gd name="T58" fmla="*/ 27 w 104"/>
                <a:gd name="T59" fmla="*/ 41 h 86"/>
                <a:gd name="T60" fmla="*/ 34 w 104"/>
                <a:gd name="T61" fmla="*/ 30 h 86"/>
                <a:gd name="T62" fmla="*/ 41 w 104"/>
                <a:gd name="T63" fmla="*/ 36 h 86"/>
                <a:gd name="T64" fmla="*/ 50 w 104"/>
                <a:gd name="T65" fmla="*/ 16 h 86"/>
                <a:gd name="T66" fmla="*/ 57 w 104"/>
                <a:gd name="T67" fmla="*/ 39 h 86"/>
                <a:gd name="T68" fmla="*/ 64 w 104"/>
                <a:gd name="T69" fmla="*/ 23 h 86"/>
                <a:gd name="T70" fmla="*/ 71 w 104"/>
                <a:gd name="T71" fmla="*/ 38 h 86"/>
                <a:gd name="T72" fmla="*/ 78 w 104"/>
                <a:gd name="T73" fmla="*/ 8 h 86"/>
                <a:gd name="T74" fmla="*/ 86 w 104"/>
                <a:gd name="T75" fmla="*/ 38 h 86"/>
                <a:gd name="T76" fmla="*/ 91 w 104"/>
                <a:gd name="T77" fmla="*/ 27 h 86"/>
                <a:gd name="T78" fmla="*/ 94 w 104"/>
                <a:gd name="T79" fmla="*/ 28 h 86"/>
                <a:gd name="T80" fmla="*/ 85 w 104"/>
                <a:gd name="T81" fmla="*/ 5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4" h="86">
                  <a:moveTo>
                    <a:pt x="0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0" y="57"/>
                    <a:pt x="2" y="58"/>
                    <a:pt x="4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5" y="86"/>
                    <a:pt x="25" y="86"/>
                    <a:pt x="25" y="86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81" y="86"/>
                    <a:pt x="81" y="86"/>
                    <a:pt x="81" y="86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100" y="58"/>
                    <a:pt x="100" y="58"/>
                    <a:pt x="100" y="58"/>
                  </a:cubicBezTo>
                  <a:cubicBezTo>
                    <a:pt x="102" y="58"/>
                    <a:pt x="104" y="57"/>
                    <a:pt x="104" y="54"/>
                  </a:cubicBezTo>
                  <a:cubicBezTo>
                    <a:pt x="104" y="0"/>
                    <a:pt x="104" y="0"/>
                    <a:pt x="104" y="0"/>
                  </a:cubicBezTo>
                  <a:lnTo>
                    <a:pt x="0" y="0"/>
                  </a:lnTo>
                  <a:close/>
                  <a:moveTo>
                    <a:pt x="85" y="50"/>
                  </a:moveTo>
                  <a:cubicBezTo>
                    <a:pt x="78" y="24"/>
                    <a:pt x="78" y="24"/>
                    <a:pt x="78" y="24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4" y="28"/>
                    <a:pt x="94" y="28"/>
                    <a:pt x="94" y="28"/>
                  </a:cubicBezTo>
                  <a:lnTo>
                    <a:pt x="85" y="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5370751" y="2373209"/>
            <a:ext cx="1308215" cy="1308215"/>
          </a:xfrm>
          <a:custGeom>
            <a:avLst/>
            <a:gdLst>
              <a:gd name="T0" fmla="*/ 112 w 120"/>
              <a:gd name="T1" fmla="*/ 60 h 120"/>
              <a:gd name="T2" fmla="*/ 107 w 120"/>
              <a:gd name="T3" fmla="*/ 63 h 120"/>
              <a:gd name="T4" fmla="*/ 99 w 120"/>
              <a:gd name="T5" fmla="*/ 63 h 120"/>
              <a:gd name="T6" fmla="*/ 94 w 120"/>
              <a:gd name="T7" fmla="*/ 50 h 120"/>
              <a:gd name="T8" fmla="*/ 90 w 120"/>
              <a:gd name="T9" fmla="*/ 52 h 120"/>
              <a:gd name="T10" fmla="*/ 85 w 120"/>
              <a:gd name="T11" fmla="*/ 55 h 120"/>
              <a:gd name="T12" fmla="*/ 83 w 120"/>
              <a:gd name="T13" fmla="*/ 56 h 120"/>
              <a:gd name="T14" fmla="*/ 88 w 120"/>
              <a:gd name="T15" fmla="*/ 68 h 120"/>
              <a:gd name="T16" fmla="*/ 84 w 120"/>
              <a:gd name="T17" fmla="*/ 79 h 120"/>
              <a:gd name="T18" fmla="*/ 80 w 120"/>
              <a:gd name="T19" fmla="*/ 87 h 120"/>
              <a:gd name="T20" fmla="*/ 74 w 120"/>
              <a:gd name="T21" fmla="*/ 84 h 120"/>
              <a:gd name="T22" fmla="*/ 70 w 120"/>
              <a:gd name="T23" fmla="*/ 73 h 120"/>
              <a:gd name="T24" fmla="*/ 62 w 120"/>
              <a:gd name="T25" fmla="*/ 65 h 120"/>
              <a:gd name="T26" fmla="*/ 54 w 120"/>
              <a:gd name="T27" fmla="*/ 57 h 120"/>
              <a:gd name="T28" fmla="*/ 62 w 120"/>
              <a:gd name="T29" fmla="*/ 52 h 120"/>
              <a:gd name="T30" fmla="*/ 79 w 120"/>
              <a:gd name="T31" fmla="*/ 44 h 120"/>
              <a:gd name="T32" fmla="*/ 66 w 120"/>
              <a:gd name="T33" fmla="*/ 44 h 120"/>
              <a:gd name="T34" fmla="*/ 52 w 120"/>
              <a:gd name="T35" fmla="*/ 43 h 120"/>
              <a:gd name="T36" fmla="*/ 66 w 120"/>
              <a:gd name="T37" fmla="*/ 31 h 120"/>
              <a:gd name="T38" fmla="*/ 77 w 120"/>
              <a:gd name="T39" fmla="*/ 20 h 120"/>
              <a:gd name="T40" fmla="*/ 91 w 120"/>
              <a:gd name="T41" fmla="*/ 19 h 120"/>
              <a:gd name="T42" fmla="*/ 104 w 120"/>
              <a:gd name="T43" fmla="*/ 19 h 120"/>
              <a:gd name="T44" fmla="*/ 16 w 120"/>
              <a:gd name="T45" fmla="*/ 18 h 120"/>
              <a:gd name="T46" fmla="*/ 34 w 120"/>
              <a:gd name="T47" fmla="*/ 18 h 120"/>
              <a:gd name="T48" fmla="*/ 44 w 120"/>
              <a:gd name="T49" fmla="*/ 25 h 120"/>
              <a:gd name="T50" fmla="*/ 41 w 120"/>
              <a:gd name="T51" fmla="*/ 39 h 120"/>
              <a:gd name="T52" fmla="*/ 34 w 120"/>
              <a:gd name="T53" fmla="*/ 54 h 120"/>
              <a:gd name="T54" fmla="*/ 51 w 120"/>
              <a:gd name="T55" fmla="*/ 64 h 120"/>
              <a:gd name="T56" fmla="*/ 57 w 120"/>
              <a:gd name="T57" fmla="*/ 72 h 120"/>
              <a:gd name="T58" fmla="*/ 48 w 120"/>
              <a:gd name="T59" fmla="*/ 82 h 120"/>
              <a:gd name="T60" fmla="*/ 42 w 120"/>
              <a:gd name="T61" fmla="*/ 91 h 120"/>
              <a:gd name="T62" fmla="*/ 43 w 120"/>
              <a:gd name="T63" fmla="*/ 101 h 120"/>
              <a:gd name="T64" fmla="*/ 38 w 120"/>
              <a:gd name="T65" fmla="*/ 102 h 120"/>
              <a:gd name="T66" fmla="*/ 35 w 120"/>
              <a:gd name="T67" fmla="*/ 88 h 120"/>
              <a:gd name="T68" fmla="*/ 26 w 120"/>
              <a:gd name="T69" fmla="*/ 76 h 120"/>
              <a:gd name="T70" fmla="*/ 21 w 120"/>
              <a:gd name="T71" fmla="*/ 59 h 120"/>
              <a:gd name="T72" fmla="*/ 13 w 120"/>
              <a:gd name="T73" fmla="*/ 57 h 120"/>
              <a:gd name="T74" fmla="*/ 10 w 120"/>
              <a:gd name="T75" fmla="*/ 40 h 120"/>
              <a:gd name="T76" fmla="*/ 8 w 120"/>
              <a:gd name="T77" fmla="*/ 32 h 120"/>
              <a:gd name="T78" fmla="*/ 0 w 120"/>
              <a:gd name="T79" fmla="*/ 60 h 120"/>
              <a:gd name="T80" fmla="*/ 120 w 120"/>
              <a:gd name="T81" fmla="*/ 61 h 120"/>
              <a:gd name="T82" fmla="*/ 50 w 120"/>
              <a:gd name="T83" fmla="*/ 36 h 120"/>
              <a:gd name="T84" fmla="*/ 47 w 120"/>
              <a:gd name="T85" fmla="*/ 29 h 120"/>
              <a:gd name="T86" fmla="*/ 58 w 120"/>
              <a:gd name="T87" fmla="*/ 23 h 120"/>
              <a:gd name="T88" fmla="*/ 58 w 120"/>
              <a:gd name="T89" fmla="*/ 31 h 120"/>
              <a:gd name="T90" fmla="*/ 50 w 120"/>
              <a:gd name="T91" fmla="*/ 3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0" h="120">
                <a:moveTo>
                  <a:pt x="115" y="63"/>
                </a:moveTo>
                <a:cubicBezTo>
                  <a:pt x="113" y="63"/>
                  <a:pt x="112" y="62"/>
                  <a:pt x="112" y="60"/>
                </a:cubicBezTo>
                <a:cubicBezTo>
                  <a:pt x="112" y="59"/>
                  <a:pt x="111" y="58"/>
                  <a:pt x="110" y="58"/>
                </a:cubicBezTo>
                <a:cubicBezTo>
                  <a:pt x="108" y="58"/>
                  <a:pt x="107" y="60"/>
                  <a:pt x="107" y="63"/>
                </a:cubicBezTo>
                <a:cubicBezTo>
                  <a:pt x="107" y="66"/>
                  <a:pt x="107" y="69"/>
                  <a:pt x="101" y="69"/>
                </a:cubicBezTo>
                <a:cubicBezTo>
                  <a:pt x="96" y="69"/>
                  <a:pt x="99" y="63"/>
                  <a:pt x="99" y="63"/>
                </a:cubicBezTo>
                <a:cubicBezTo>
                  <a:pt x="100" y="60"/>
                  <a:pt x="100" y="56"/>
                  <a:pt x="97" y="54"/>
                </a:cubicBezTo>
                <a:cubicBezTo>
                  <a:pt x="96" y="52"/>
                  <a:pt x="95" y="51"/>
                  <a:pt x="94" y="50"/>
                </a:cubicBezTo>
                <a:cubicBezTo>
                  <a:pt x="92" y="48"/>
                  <a:pt x="90" y="47"/>
                  <a:pt x="89" y="48"/>
                </a:cubicBezTo>
                <a:cubicBezTo>
                  <a:pt x="88" y="48"/>
                  <a:pt x="88" y="50"/>
                  <a:pt x="90" y="52"/>
                </a:cubicBezTo>
                <a:cubicBezTo>
                  <a:pt x="91" y="53"/>
                  <a:pt x="92" y="55"/>
                  <a:pt x="91" y="56"/>
                </a:cubicBezTo>
                <a:cubicBezTo>
                  <a:pt x="91" y="57"/>
                  <a:pt x="88" y="57"/>
                  <a:pt x="85" y="55"/>
                </a:cubicBezTo>
                <a:cubicBezTo>
                  <a:pt x="85" y="55"/>
                  <a:pt x="84" y="55"/>
                  <a:pt x="84" y="55"/>
                </a:cubicBezTo>
                <a:cubicBezTo>
                  <a:pt x="81" y="53"/>
                  <a:pt x="81" y="54"/>
                  <a:pt x="83" y="56"/>
                </a:cubicBezTo>
                <a:cubicBezTo>
                  <a:pt x="84" y="57"/>
                  <a:pt x="85" y="58"/>
                  <a:pt x="86" y="59"/>
                </a:cubicBezTo>
                <a:cubicBezTo>
                  <a:pt x="88" y="61"/>
                  <a:pt x="89" y="65"/>
                  <a:pt x="88" y="68"/>
                </a:cubicBezTo>
                <a:cubicBezTo>
                  <a:pt x="88" y="68"/>
                  <a:pt x="88" y="69"/>
                  <a:pt x="87" y="69"/>
                </a:cubicBezTo>
                <a:cubicBezTo>
                  <a:pt x="86" y="72"/>
                  <a:pt x="84" y="76"/>
                  <a:pt x="84" y="79"/>
                </a:cubicBezTo>
                <a:cubicBezTo>
                  <a:pt x="84" y="79"/>
                  <a:pt x="84" y="80"/>
                  <a:pt x="83" y="80"/>
                </a:cubicBezTo>
                <a:cubicBezTo>
                  <a:pt x="83" y="83"/>
                  <a:pt x="81" y="86"/>
                  <a:pt x="80" y="87"/>
                </a:cubicBezTo>
                <a:cubicBezTo>
                  <a:pt x="78" y="89"/>
                  <a:pt x="77" y="88"/>
                  <a:pt x="76" y="87"/>
                </a:cubicBezTo>
                <a:cubicBezTo>
                  <a:pt x="76" y="85"/>
                  <a:pt x="75" y="84"/>
                  <a:pt x="74" y="84"/>
                </a:cubicBezTo>
                <a:cubicBezTo>
                  <a:pt x="72" y="84"/>
                  <a:pt x="71" y="81"/>
                  <a:pt x="70" y="78"/>
                </a:cubicBezTo>
                <a:cubicBezTo>
                  <a:pt x="70" y="77"/>
                  <a:pt x="70" y="75"/>
                  <a:pt x="70" y="73"/>
                </a:cubicBezTo>
                <a:cubicBezTo>
                  <a:pt x="69" y="70"/>
                  <a:pt x="67" y="67"/>
                  <a:pt x="64" y="66"/>
                </a:cubicBezTo>
                <a:cubicBezTo>
                  <a:pt x="64" y="65"/>
                  <a:pt x="63" y="65"/>
                  <a:pt x="62" y="65"/>
                </a:cubicBezTo>
                <a:cubicBezTo>
                  <a:pt x="60" y="63"/>
                  <a:pt x="56" y="60"/>
                  <a:pt x="54" y="58"/>
                </a:cubicBezTo>
                <a:cubicBezTo>
                  <a:pt x="54" y="57"/>
                  <a:pt x="54" y="57"/>
                  <a:pt x="54" y="57"/>
                </a:cubicBezTo>
                <a:cubicBezTo>
                  <a:pt x="52" y="54"/>
                  <a:pt x="54" y="52"/>
                  <a:pt x="57" y="52"/>
                </a:cubicBezTo>
                <a:cubicBezTo>
                  <a:pt x="59" y="52"/>
                  <a:pt x="61" y="52"/>
                  <a:pt x="62" y="52"/>
                </a:cubicBezTo>
                <a:cubicBezTo>
                  <a:pt x="65" y="52"/>
                  <a:pt x="70" y="52"/>
                  <a:pt x="73" y="51"/>
                </a:cubicBezTo>
                <a:cubicBezTo>
                  <a:pt x="76" y="50"/>
                  <a:pt x="79" y="47"/>
                  <a:pt x="79" y="44"/>
                </a:cubicBezTo>
                <a:cubicBezTo>
                  <a:pt x="79" y="42"/>
                  <a:pt x="77" y="40"/>
                  <a:pt x="74" y="41"/>
                </a:cubicBezTo>
                <a:cubicBezTo>
                  <a:pt x="71" y="41"/>
                  <a:pt x="67" y="43"/>
                  <a:pt x="66" y="44"/>
                </a:cubicBezTo>
                <a:cubicBezTo>
                  <a:pt x="64" y="46"/>
                  <a:pt x="60" y="47"/>
                  <a:pt x="57" y="47"/>
                </a:cubicBezTo>
                <a:cubicBezTo>
                  <a:pt x="54" y="47"/>
                  <a:pt x="52" y="45"/>
                  <a:pt x="52" y="43"/>
                </a:cubicBezTo>
                <a:cubicBezTo>
                  <a:pt x="53" y="40"/>
                  <a:pt x="55" y="37"/>
                  <a:pt x="57" y="35"/>
                </a:cubicBezTo>
                <a:cubicBezTo>
                  <a:pt x="59" y="33"/>
                  <a:pt x="63" y="31"/>
                  <a:pt x="66" y="31"/>
                </a:cubicBezTo>
                <a:cubicBezTo>
                  <a:pt x="68" y="31"/>
                  <a:pt x="70" y="29"/>
                  <a:pt x="71" y="26"/>
                </a:cubicBezTo>
                <a:cubicBezTo>
                  <a:pt x="72" y="23"/>
                  <a:pt x="75" y="21"/>
                  <a:pt x="77" y="20"/>
                </a:cubicBezTo>
                <a:cubicBezTo>
                  <a:pt x="79" y="20"/>
                  <a:pt x="80" y="20"/>
                  <a:pt x="82" y="20"/>
                </a:cubicBezTo>
                <a:cubicBezTo>
                  <a:pt x="84" y="19"/>
                  <a:pt x="88" y="19"/>
                  <a:pt x="91" y="19"/>
                </a:cubicBezTo>
                <a:cubicBezTo>
                  <a:pt x="93" y="19"/>
                  <a:pt x="95" y="19"/>
                  <a:pt x="97" y="19"/>
                </a:cubicBezTo>
                <a:cubicBezTo>
                  <a:pt x="99" y="19"/>
                  <a:pt x="102" y="19"/>
                  <a:pt x="104" y="19"/>
                </a:cubicBezTo>
                <a:cubicBezTo>
                  <a:pt x="93" y="7"/>
                  <a:pt x="78" y="0"/>
                  <a:pt x="60" y="0"/>
                </a:cubicBezTo>
                <a:cubicBezTo>
                  <a:pt x="43" y="0"/>
                  <a:pt x="27" y="7"/>
                  <a:pt x="16" y="18"/>
                </a:cubicBezTo>
                <a:cubicBezTo>
                  <a:pt x="19" y="18"/>
                  <a:pt x="21" y="18"/>
                  <a:pt x="24" y="18"/>
                </a:cubicBezTo>
                <a:cubicBezTo>
                  <a:pt x="27" y="18"/>
                  <a:pt x="31" y="18"/>
                  <a:pt x="34" y="18"/>
                </a:cubicBezTo>
                <a:cubicBezTo>
                  <a:pt x="35" y="18"/>
                  <a:pt x="37" y="19"/>
                  <a:pt x="38" y="19"/>
                </a:cubicBezTo>
                <a:cubicBezTo>
                  <a:pt x="41" y="20"/>
                  <a:pt x="43" y="23"/>
                  <a:pt x="44" y="25"/>
                </a:cubicBezTo>
                <a:cubicBezTo>
                  <a:pt x="44" y="27"/>
                  <a:pt x="44" y="29"/>
                  <a:pt x="44" y="31"/>
                </a:cubicBezTo>
                <a:cubicBezTo>
                  <a:pt x="45" y="34"/>
                  <a:pt x="43" y="37"/>
                  <a:pt x="41" y="39"/>
                </a:cubicBezTo>
                <a:cubicBezTo>
                  <a:pt x="39" y="42"/>
                  <a:pt x="36" y="44"/>
                  <a:pt x="33" y="47"/>
                </a:cubicBezTo>
                <a:cubicBezTo>
                  <a:pt x="31" y="49"/>
                  <a:pt x="31" y="52"/>
                  <a:pt x="34" y="54"/>
                </a:cubicBezTo>
                <a:cubicBezTo>
                  <a:pt x="36" y="56"/>
                  <a:pt x="39" y="57"/>
                  <a:pt x="41" y="59"/>
                </a:cubicBezTo>
                <a:cubicBezTo>
                  <a:pt x="44" y="61"/>
                  <a:pt x="48" y="63"/>
                  <a:pt x="51" y="64"/>
                </a:cubicBezTo>
                <a:cubicBezTo>
                  <a:pt x="51" y="64"/>
                  <a:pt x="52" y="65"/>
                  <a:pt x="52" y="65"/>
                </a:cubicBezTo>
                <a:cubicBezTo>
                  <a:pt x="55" y="66"/>
                  <a:pt x="57" y="69"/>
                  <a:pt x="57" y="72"/>
                </a:cubicBezTo>
                <a:cubicBezTo>
                  <a:pt x="56" y="74"/>
                  <a:pt x="55" y="77"/>
                  <a:pt x="54" y="77"/>
                </a:cubicBezTo>
                <a:cubicBezTo>
                  <a:pt x="52" y="77"/>
                  <a:pt x="50" y="79"/>
                  <a:pt x="48" y="82"/>
                </a:cubicBezTo>
                <a:cubicBezTo>
                  <a:pt x="48" y="82"/>
                  <a:pt x="48" y="83"/>
                  <a:pt x="47" y="83"/>
                </a:cubicBezTo>
                <a:cubicBezTo>
                  <a:pt x="46" y="86"/>
                  <a:pt x="43" y="90"/>
                  <a:pt x="42" y="91"/>
                </a:cubicBezTo>
                <a:cubicBezTo>
                  <a:pt x="40" y="93"/>
                  <a:pt x="40" y="95"/>
                  <a:pt x="41" y="97"/>
                </a:cubicBezTo>
                <a:cubicBezTo>
                  <a:pt x="43" y="98"/>
                  <a:pt x="43" y="100"/>
                  <a:pt x="43" y="101"/>
                </a:cubicBezTo>
                <a:cubicBezTo>
                  <a:pt x="43" y="103"/>
                  <a:pt x="41" y="103"/>
                  <a:pt x="39" y="103"/>
                </a:cubicBezTo>
                <a:cubicBezTo>
                  <a:pt x="39" y="102"/>
                  <a:pt x="38" y="102"/>
                  <a:pt x="38" y="102"/>
                </a:cubicBezTo>
                <a:cubicBezTo>
                  <a:pt x="36" y="101"/>
                  <a:pt x="34" y="98"/>
                  <a:pt x="34" y="95"/>
                </a:cubicBezTo>
                <a:cubicBezTo>
                  <a:pt x="34" y="93"/>
                  <a:pt x="34" y="90"/>
                  <a:pt x="35" y="88"/>
                </a:cubicBezTo>
                <a:cubicBezTo>
                  <a:pt x="35" y="85"/>
                  <a:pt x="34" y="82"/>
                  <a:pt x="32" y="81"/>
                </a:cubicBezTo>
                <a:cubicBezTo>
                  <a:pt x="30" y="80"/>
                  <a:pt x="28" y="77"/>
                  <a:pt x="26" y="76"/>
                </a:cubicBezTo>
                <a:cubicBezTo>
                  <a:pt x="25" y="74"/>
                  <a:pt x="24" y="71"/>
                  <a:pt x="24" y="68"/>
                </a:cubicBezTo>
                <a:cubicBezTo>
                  <a:pt x="24" y="65"/>
                  <a:pt x="22" y="61"/>
                  <a:pt x="21" y="59"/>
                </a:cubicBezTo>
                <a:cubicBezTo>
                  <a:pt x="19" y="58"/>
                  <a:pt x="18" y="57"/>
                  <a:pt x="18" y="57"/>
                </a:cubicBezTo>
                <a:cubicBezTo>
                  <a:pt x="18" y="57"/>
                  <a:pt x="18" y="57"/>
                  <a:pt x="13" y="57"/>
                </a:cubicBezTo>
                <a:cubicBezTo>
                  <a:pt x="7" y="57"/>
                  <a:pt x="7" y="51"/>
                  <a:pt x="7" y="51"/>
                </a:cubicBezTo>
                <a:cubicBezTo>
                  <a:pt x="7" y="48"/>
                  <a:pt x="9" y="43"/>
                  <a:pt x="10" y="40"/>
                </a:cubicBezTo>
                <a:cubicBezTo>
                  <a:pt x="10" y="39"/>
                  <a:pt x="11" y="37"/>
                  <a:pt x="12" y="35"/>
                </a:cubicBezTo>
                <a:cubicBezTo>
                  <a:pt x="13" y="32"/>
                  <a:pt x="11" y="30"/>
                  <a:pt x="8" y="32"/>
                </a:cubicBezTo>
                <a:cubicBezTo>
                  <a:pt x="8" y="32"/>
                  <a:pt x="7" y="32"/>
                  <a:pt x="6" y="32"/>
                </a:cubicBezTo>
                <a:cubicBezTo>
                  <a:pt x="2" y="41"/>
                  <a:pt x="0" y="50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19" y="93"/>
                  <a:pt x="120" y="61"/>
                </a:cubicBezTo>
                <a:cubicBezTo>
                  <a:pt x="118" y="62"/>
                  <a:pt x="116" y="63"/>
                  <a:pt x="115" y="63"/>
                </a:cubicBezTo>
                <a:close/>
                <a:moveTo>
                  <a:pt x="50" y="36"/>
                </a:moveTo>
                <a:cubicBezTo>
                  <a:pt x="49" y="37"/>
                  <a:pt x="48" y="36"/>
                  <a:pt x="47" y="33"/>
                </a:cubicBezTo>
                <a:cubicBezTo>
                  <a:pt x="47" y="32"/>
                  <a:pt x="47" y="30"/>
                  <a:pt x="47" y="29"/>
                </a:cubicBezTo>
                <a:cubicBezTo>
                  <a:pt x="47" y="26"/>
                  <a:pt x="51" y="23"/>
                  <a:pt x="53" y="23"/>
                </a:cubicBezTo>
                <a:cubicBezTo>
                  <a:pt x="55" y="23"/>
                  <a:pt x="56" y="23"/>
                  <a:pt x="58" y="23"/>
                </a:cubicBezTo>
                <a:cubicBezTo>
                  <a:pt x="61" y="23"/>
                  <a:pt x="63" y="25"/>
                  <a:pt x="63" y="26"/>
                </a:cubicBezTo>
                <a:cubicBezTo>
                  <a:pt x="63" y="27"/>
                  <a:pt x="61" y="29"/>
                  <a:pt x="58" y="31"/>
                </a:cubicBezTo>
                <a:cubicBezTo>
                  <a:pt x="58" y="31"/>
                  <a:pt x="58" y="31"/>
                  <a:pt x="57" y="31"/>
                </a:cubicBezTo>
                <a:cubicBezTo>
                  <a:pt x="54" y="33"/>
                  <a:pt x="51" y="35"/>
                  <a:pt x="50" y="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883" tIns="60941" rIns="121883" bIns="60941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298519" y="2433551"/>
            <a:ext cx="778013" cy="1100741"/>
            <a:chOff x="1531144" y="3781426"/>
            <a:chExt cx="504641" cy="713971"/>
          </a:xfrm>
        </p:grpSpPr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1624597" y="3781426"/>
              <a:ext cx="332690" cy="291570"/>
            </a:xfrm>
            <a:custGeom>
              <a:avLst/>
              <a:gdLst>
                <a:gd name="T0" fmla="*/ 42 w 47"/>
                <a:gd name="T1" fmla="*/ 32 h 41"/>
                <a:gd name="T2" fmla="*/ 31 w 47"/>
                <a:gd name="T3" fmla="*/ 26 h 41"/>
                <a:gd name="T4" fmla="*/ 32 w 47"/>
                <a:gd name="T5" fmla="*/ 24 h 41"/>
                <a:gd name="T6" fmla="*/ 32 w 47"/>
                <a:gd name="T7" fmla="*/ 21 h 41"/>
                <a:gd name="T8" fmla="*/ 33 w 47"/>
                <a:gd name="T9" fmla="*/ 21 h 41"/>
                <a:gd name="T10" fmla="*/ 34 w 47"/>
                <a:gd name="T11" fmla="*/ 16 h 41"/>
                <a:gd name="T12" fmla="*/ 33 w 47"/>
                <a:gd name="T13" fmla="*/ 15 h 41"/>
                <a:gd name="T14" fmla="*/ 33 w 47"/>
                <a:gd name="T15" fmla="*/ 8 h 41"/>
                <a:gd name="T16" fmla="*/ 34 w 47"/>
                <a:gd name="T17" fmla="*/ 8 h 41"/>
                <a:gd name="T18" fmla="*/ 29 w 47"/>
                <a:gd name="T19" fmla="*/ 2 h 41"/>
                <a:gd name="T20" fmla="*/ 24 w 47"/>
                <a:gd name="T21" fmla="*/ 1 h 41"/>
                <a:gd name="T22" fmla="*/ 23 w 47"/>
                <a:gd name="T23" fmla="*/ 1 h 41"/>
                <a:gd name="T24" fmla="*/ 22 w 47"/>
                <a:gd name="T25" fmla="*/ 1 h 41"/>
                <a:gd name="T26" fmla="*/ 14 w 47"/>
                <a:gd name="T27" fmla="*/ 15 h 41"/>
                <a:gd name="T28" fmla="*/ 13 w 47"/>
                <a:gd name="T29" fmla="*/ 16 h 41"/>
                <a:gd name="T30" fmla="*/ 14 w 47"/>
                <a:gd name="T31" fmla="*/ 21 h 41"/>
                <a:gd name="T32" fmla="*/ 15 w 47"/>
                <a:gd name="T33" fmla="*/ 21 h 41"/>
                <a:gd name="T34" fmla="*/ 16 w 47"/>
                <a:gd name="T35" fmla="*/ 24 h 41"/>
                <a:gd name="T36" fmla="*/ 17 w 47"/>
                <a:gd name="T37" fmla="*/ 26 h 41"/>
                <a:gd name="T38" fmla="*/ 5 w 47"/>
                <a:gd name="T39" fmla="*/ 32 h 41"/>
                <a:gd name="T40" fmla="*/ 1 w 47"/>
                <a:gd name="T41" fmla="*/ 41 h 41"/>
                <a:gd name="T42" fmla="*/ 24 w 47"/>
                <a:gd name="T43" fmla="*/ 41 h 41"/>
                <a:gd name="T44" fmla="*/ 46 w 47"/>
                <a:gd name="T45" fmla="*/ 41 h 41"/>
                <a:gd name="T46" fmla="*/ 42 w 47"/>
                <a:gd name="T47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41">
                  <a:moveTo>
                    <a:pt x="42" y="32"/>
                  </a:moveTo>
                  <a:cubicBezTo>
                    <a:pt x="37" y="30"/>
                    <a:pt x="32" y="30"/>
                    <a:pt x="31" y="26"/>
                  </a:cubicBezTo>
                  <a:cubicBezTo>
                    <a:pt x="31" y="26"/>
                    <a:pt x="31" y="25"/>
                    <a:pt x="32" y="24"/>
                  </a:cubicBezTo>
                  <a:cubicBezTo>
                    <a:pt x="32" y="22"/>
                    <a:pt x="32" y="21"/>
                    <a:pt x="32" y="21"/>
                  </a:cubicBezTo>
                  <a:cubicBezTo>
                    <a:pt x="32" y="21"/>
                    <a:pt x="33" y="22"/>
                    <a:pt x="33" y="21"/>
                  </a:cubicBezTo>
                  <a:cubicBezTo>
                    <a:pt x="34" y="20"/>
                    <a:pt x="34" y="17"/>
                    <a:pt x="34" y="16"/>
                  </a:cubicBezTo>
                  <a:cubicBezTo>
                    <a:pt x="34" y="15"/>
                    <a:pt x="33" y="15"/>
                    <a:pt x="33" y="15"/>
                  </a:cubicBezTo>
                  <a:cubicBezTo>
                    <a:pt x="33" y="15"/>
                    <a:pt x="34" y="11"/>
                    <a:pt x="33" y="8"/>
                  </a:cubicBezTo>
                  <a:cubicBezTo>
                    <a:pt x="33" y="8"/>
                    <a:pt x="34" y="8"/>
                    <a:pt x="34" y="8"/>
                  </a:cubicBezTo>
                  <a:cubicBezTo>
                    <a:pt x="32" y="6"/>
                    <a:pt x="33" y="4"/>
                    <a:pt x="29" y="2"/>
                  </a:cubicBezTo>
                  <a:cubicBezTo>
                    <a:pt x="28" y="2"/>
                    <a:pt x="26" y="1"/>
                    <a:pt x="24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1" y="0"/>
                    <a:pt x="14" y="15"/>
                    <a:pt x="14" y="15"/>
                  </a:cubicBezTo>
                  <a:cubicBezTo>
                    <a:pt x="14" y="15"/>
                    <a:pt x="13" y="15"/>
                    <a:pt x="13" y="16"/>
                  </a:cubicBezTo>
                  <a:cubicBezTo>
                    <a:pt x="13" y="17"/>
                    <a:pt x="14" y="20"/>
                    <a:pt x="14" y="21"/>
                  </a:cubicBezTo>
                  <a:cubicBezTo>
                    <a:pt x="14" y="22"/>
                    <a:pt x="15" y="21"/>
                    <a:pt x="15" y="21"/>
                  </a:cubicBezTo>
                  <a:cubicBezTo>
                    <a:pt x="15" y="21"/>
                    <a:pt x="15" y="22"/>
                    <a:pt x="16" y="24"/>
                  </a:cubicBezTo>
                  <a:cubicBezTo>
                    <a:pt x="16" y="25"/>
                    <a:pt x="17" y="26"/>
                    <a:pt x="17" y="26"/>
                  </a:cubicBezTo>
                  <a:cubicBezTo>
                    <a:pt x="16" y="30"/>
                    <a:pt x="10" y="30"/>
                    <a:pt x="5" y="32"/>
                  </a:cubicBezTo>
                  <a:cubicBezTo>
                    <a:pt x="0" y="33"/>
                    <a:pt x="1" y="41"/>
                    <a:pt x="1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1"/>
                    <a:pt x="47" y="33"/>
                    <a:pt x="42" y="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5" name="Oval 9"/>
            <p:cNvSpPr>
              <a:spLocks noChangeArrowheads="1"/>
            </p:cNvSpPr>
            <p:nvPr/>
          </p:nvSpPr>
          <p:spPr bwMode="auto">
            <a:xfrm>
              <a:off x="1718048" y="4368303"/>
              <a:ext cx="134571" cy="1270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1531144" y="4368303"/>
              <a:ext cx="134571" cy="1270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7" name="Oval 11"/>
            <p:cNvSpPr>
              <a:spLocks noChangeArrowheads="1"/>
            </p:cNvSpPr>
            <p:nvPr/>
          </p:nvSpPr>
          <p:spPr bwMode="auto">
            <a:xfrm>
              <a:off x="1901214" y="4368303"/>
              <a:ext cx="134571" cy="1270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1598429" y="4162710"/>
              <a:ext cx="381284" cy="134571"/>
            </a:xfrm>
            <a:custGeom>
              <a:avLst/>
              <a:gdLst>
                <a:gd name="T0" fmla="*/ 90 w 102"/>
                <a:gd name="T1" fmla="*/ 0 h 36"/>
                <a:gd name="T2" fmla="*/ 11 w 102"/>
                <a:gd name="T3" fmla="*/ 0 h 36"/>
                <a:gd name="T4" fmla="*/ 0 w 102"/>
                <a:gd name="T5" fmla="*/ 32 h 36"/>
                <a:gd name="T6" fmla="*/ 7 w 102"/>
                <a:gd name="T7" fmla="*/ 34 h 36"/>
                <a:gd name="T8" fmla="*/ 17 w 102"/>
                <a:gd name="T9" fmla="*/ 10 h 36"/>
                <a:gd name="T10" fmla="*/ 47 w 102"/>
                <a:gd name="T11" fmla="*/ 10 h 36"/>
                <a:gd name="T12" fmla="*/ 47 w 102"/>
                <a:gd name="T13" fmla="*/ 36 h 36"/>
                <a:gd name="T14" fmla="*/ 54 w 102"/>
                <a:gd name="T15" fmla="*/ 36 h 36"/>
                <a:gd name="T16" fmla="*/ 54 w 102"/>
                <a:gd name="T17" fmla="*/ 10 h 36"/>
                <a:gd name="T18" fmla="*/ 85 w 102"/>
                <a:gd name="T19" fmla="*/ 10 h 36"/>
                <a:gd name="T20" fmla="*/ 94 w 102"/>
                <a:gd name="T21" fmla="*/ 34 h 36"/>
                <a:gd name="T22" fmla="*/ 102 w 102"/>
                <a:gd name="T23" fmla="*/ 32 h 36"/>
                <a:gd name="T24" fmla="*/ 90 w 102"/>
                <a:gd name="T2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36">
                  <a:moveTo>
                    <a:pt x="90" y="0"/>
                  </a:moveTo>
                  <a:lnTo>
                    <a:pt x="11" y="0"/>
                  </a:lnTo>
                  <a:lnTo>
                    <a:pt x="0" y="32"/>
                  </a:lnTo>
                  <a:lnTo>
                    <a:pt x="7" y="34"/>
                  </a:lnTo>
                  <a:lnTo>
                    <a:pt x="17" y="10"/>
                  </a:lnTo>
                  <a:lnTo>
                    <a:pt x="47" y="10"/>
                  </a:lnTo>
                  <a:lnTo>
                    <a:pt x="47" y="36"/>
                  </a:lnTo>
                  <a:lnTo>
                    <a:pt x="54" y="36"/>
                  </a:lnTo>
                  <a:lnTo>
                    <a:pt x="54" y="10"/>
                  </a:lnTo>
                  <a:lnTo>
                    <a:pt x="85" y="10"/>
                  </a:lnTo>
                  <a:lnTo>
                    <a:pt x="94" y="34"/>
                  </a:lnTo>
                  <a:lnTo>
                    <a:pt x="102" y="32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22" name="Oval 21"/>
          <p:cNvSpPr/>
          <p:nvPr/>
        </p:nvSpPr>
        <p:spPr>
          <a:xfrm>
            <a:off x="1201069" y="3991837"/>
            <a:ext cx="2234511" cy="6094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877177" y="3991837"/>
            <a:ext cx="2234511" cy="6094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535357" y="3991837"/>
            <a:ext cx="2234511" cy="6094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213261" y="4688131"/>
            <a:ext cx="25394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889370" y="4688132"/>
            <a:ext cx="25394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Gill Sans" charset="0"/>
              </a:rPr>
              <a:t>此处添加详细文本描述，建议与标题相关并符合整体语言风格，语言描述尽量简洁。</a:t>
            </a:r>
          </a:p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547550" y="4688131"/>
            <a:ext cx="253946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Gill Sans" charset="0"/>
              </a:rPr>
              <a:t>此处添加详细文本描述，建议与标题相关并符合整体语言风格，语言描述尽量简洁。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03554" y="4070911"/>
            <a:ext cx="1229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79662" y="4070911"/>
            <a:ext cx="1229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37842" y="4070911"/>
            <a:ext cx="1229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添加标题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31" name="五边形 30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7737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98985" y="3662770"/>
            <a:ext cx="3036796" cy="210661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40231" y="1472019"/>
            <a:ext cx="3103227" cy="210661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5472046" y="1510119"/>
            <a:ext cx="4871669" cy="2106613"/>
            <a:chOff x="5831780" y="1788244"/>
            <a:chExt cx="3895118" cy="1684286"/>
          </a:xfrm>
          <a:solidFill>
            <a:schemeClr val="accent2"/>
          </a:solidFill>
        </p:grpSpPr>
        <p:sp>
          <p:nvSpPr>
            <p:cNvPr id="6" name="Rectangle 1"/>
            <p:cNvSpPr/>
            <p:nvPr/>
          </p:nvSpPr>
          <p:spPr bwMode="auto">
            <a:xfrm>
              <a:off x="6075438" y="1788244"/>
              <a:ext cx="3651460" cy="168428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3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812088" y="3002295"/>
              <a:ext cx="286849" cy="24746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25"/>
          <p:cNvGrpSpPr>
            <a:grpSpLocks/>
          </p:cNvGrpSpPr>
          <p:nvPr/>
        </p:nvGrpSpPr>
        <p:grpSpPr bwMode="auto">
          <a:xfrm>
            <a:off x="1704293" y="3624671"/>
            <a:ext cx="4885152" cy="2182813"/>
            <a:chOff x="5907365" y="1787673"/>
            <a:chExt cx="3905900" cy="1745210"/>
          </a:xfrm>
          <a:solidFill>
            <a:srgbClr val="05B32E"/>
          </a:solidFill>
        </p:grpSpPr>
        <p:sp>
          <p:nvSpPr>
            <p:cNvPr id="9" name="Rectangle 1"/>
            <p:cNvSpPr/>
            <p:nvPr/>
          </p:nvSpPr>
          <p:spPr bwMode="auto">
            <a:xfrm flipH="1">
              <a:off x="5907365" y="1787673"/>
              <a:ext cx="3663510" cy="174521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23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 flipH="1">
              <a:off x="9545474" y="3002357"/>
              <a:ext cx="288118" cy="24746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289387" y="2204866"/>
            <a:ext cx="3484285" cy="12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l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212916" y="1745250"/>
            <a:ext cx="1525925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1" tIns="34281" rIns="68561" bIns="34281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输入标题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280258" y="4388911"/>
            <a:ext cx="3484285" cy="97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您只需点击图片，然后通过右键找到填充图片，就可以换成您的图片而不影响效果。您只需点击图片，然后通过右键找到填充图片，就可以换成您的图片而不影响效果。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274164" y="3833481"/>
            <a:ext cx="1525925" cy="315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1" tIns="34281" rIns="68561" bIns="34281">
            <a:spAutoFit/>
          </a:bodyPr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输入标题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6279939" y="2047051"/>
            <a:ext cx="3271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320206" y="4154899"/>
            <a:ext cx="3271829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18" name="五边形 17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825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流程图: 联系 5"/>
          <p:cNvSpPr/>
          <p:nvPr/>
        </p:nvSpPr>
        <p:spPr>
          <a:xfrm>
            <a:off x="6804455" y="2781136"/>
            <a:ext cx="960107" cy="960107"/>
          </a:xfrm>
          <a:prstGeom prst="flowChartConnector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市场评估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045538" y="3668158"/>
            <a:ext cx="2496277" cy="107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 smtClean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>
              <a:lnSpc>
                <a:spcPct val="150000"/>
              </a:lnSpc>
            </a:pPr>
            <a:r>
              <a:rPr lang="zh-CN" altLang="en-US" sz="2133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添加描述性文字</a:t>
            </a:r>
            <a:endParaRPr lang="en-US" altLang="zh-CN" sz="2133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32627" y="2781136"/>
            <a:ext cx="8319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chemeClr val="accent2"/>
                </a:solidFill>
                <a:latin typeface="Rockwell Extra Bold" panose="02060903040505020403" pitchFamily="18" charset="0"/>
              </a:rPr>
              <a:t>4</a:t>
            </a:r>
            <a:endParaRPr lang="zh-CN" altLang="en-US" sz="6000" dirty="0">
              <a:solidFill>
                <a:schemeClr val="accent2"/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785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5478079" y="1332485"/>
            <a:ext cx="1115632" cy="1679841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471931" y="2517231"/>
            <a:ext cx="1115632" cy="110982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7259767" y="2911142"/>
            <a:ext cx="1115571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椭圆 21"/>
          <p:cNvSpPr/>
          <p:nvPr/>
        </p:nvSpPr>
        <p:spPr>
          <a:xfrm rot="5400000">
            <a:off x="6359417" y="3196164"/>
            <a:ext cx="1115571" cy="110988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3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5437355" y="4450593"/>
            <a:ext cx="1115632" cy="1679841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椭圆 29"/>
          <p:cNvSpPr/>
          <p:nvPr/>
        </p:nvSpPr>
        <p:spPr>
          <a:xfrm rot="10800000">
            <a:off x="5437355" y="3835299"/>
            <a:ext cx="1115632" cy="1109821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4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3670313" y="2851392"/>
            <a:ext cx="1115571" cy="1679933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 rot="16200000">
            <a:off x="4570664" y="3136415"/>
            <a:ext cx="1115571" cy="1109883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817843" y="3413244"/>
            <a:ext cx="618895" cy="530001"/>
          </a:xfrm>
          <a:prstGeom prst="rect">
            <a:avLst/>
          </a:prstGeom>
          <a:effectLst/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44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kumimoji="0" lang="zh-CN" altLang="en-US" sz="284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732137" y="2825490"/>
            <a:ext cx="618895" cy="530001"/>
          </a:xfrm>
          <a:prstGeom prst="rect">
            <a:avLst/>
          </a:prstGeom>
          <a:effectLst/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44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kumimoji="0" lang="zh-CN" altLang="en-US" sz="284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591102" y="3492236"/>
            <a:ext cx="618895" cy="530001"/>
          </a:xfrm>
          <a:prstGeom prst="rect">
            <a:avLst/>
          </a:prstGeom>
          <a:effectLst/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44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kumimoji="0" lang="zh-CN" altLang="en-US" sz="284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58631" y="4141709"/>
            <a:ext cx="618895" cy="530001"/>
          </a:xfrm>
          <a:prstGeom prst="rect">
            <a:avLst/>
          </a:prstGeom>
          <a:effectLst/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44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kumimoji="0" lang="zh-CN" altLang="en-US" sz="2844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38"/>
          <p:cNvGrpSpPr/>
          <p:nvPr/>
        </p:nvGrpSpPr>
        <p:grpSpPr>
          <a:xfrm>
            <a:off x="3844191" y="3323114"/>
            <a:ext cx="497052" cy="736484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7718389" y="3387771"/>
            <a:ext cx="434667" cy="744528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5679827" y="5153753"/>
            <a:ext cx="612827" cy="613617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2" rIns="91423" bIns="45712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组合 44"/>
          <p:cNvGrpSpPr/>
          <p:nvPr/>
        </p:nvGrpSpPr>
        <p:grpSpPr>
          <a:xfrm>
            <a:off x="5736182" y="1706931"/>
            <a:ext cx="583473" cy="561087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70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6" y="1773499"/>
            <a:ext cx="3350072" cy="814374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  <a:p>
            <a:pPr marL="0" marR="0" lvl="0" indent="0" algn="just" defTabSz="914201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5" y="1767866"/>
            <a:ext cx="3459515" cy="814374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  <a:p>
            <a:pPr marL="0" marR="0" lvl="0" indent="0" algn="just" defTabSz="914201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7477136" y="4952222"/>
            <a:ext cx="3350072" cy="814374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  <a:p>
            <a:pPr marL="0" marR="0" lvl="0" indent="0" algn="just" defTabSz="914201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1209315" y="4952222"/>
            <a:ext cx="3459515" cy="814374"/>
          </a:xfrm>
          <a:prstGeom prst="rect">
            <a:avLst/>
          </a:prstGeom>
        </p:spPr>
        <p:txBody>
          <a:bodyPr wrap="square" lIns="91423" tIns="45712" rIns="91423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  <a:p>
            <a:pPr marL="0" marR="0" lvl="0" indent="0" algn="just" defTabSz="914201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您的内容打在这里，或通过复制您的文本后您的内容打在这里，或通过复制您的文本后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9" name="五边形 28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80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0" grpId="0" animBg="1"/>
      <p:bldP spid="22" grpId="0" animBg="1"/>
      <p:bldP spid="28" grpId="0" animBg="1"/>
      <p:bldP spid="30" grpId="0" animBg="1"/>
      <p:bldP spid="32" grpId="0" animBg="1"/>
      <p:bldP spid="34" grpId="0" animBg="1"/>
      <p:bldP spid="35" grpId="0"/>
      <p:bldP spid="36" grpId="0"/>
      <p:bldP spid="37" grpId="0"/>
      <p:bldP spid="38" grpId="0"/>
      <p:bldP spid="43" grpId="0" animBg="1"/>
      <p:bldP spid="44" grpId="0" animBg="1"/>
      <p:bldP spid="48" grpId="0"/>
      <p:bldP spid="49" grpId="0"/>
      <p:bldP spid="50" grpId="0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2771465" y="1814083"/>
            <a:ext cx="1970999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1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0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2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21580614"/>
                <a:gd name="adj2" fmla="val 10795957"/>
              </a:avLst>
            </a:prstGeom>
            <a:solidFill>
              <a:schemeClr val="accent1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3" name="TextBox 6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3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50</a:t>
              </a:r>
              <a:r>
                <a:rPr kumimoji="0" lang="nb-NO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3" name="Group 7"/>
          <p:cNvGrpSpPr/>
          <p:nvPr/>
        </p:nvGrpSpPr>
        <p:grpSpPr>
          <a:xfrm>
            <a:off x="5313427" y="1814083"/>
            <a:ext cx="1970999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5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50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50</a:t>
              </a: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6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19343047"/>
                <a:gd name="adj2" fmla="val 13024249"/>
              </a:avLst>
            </a:prstGeom>
            <a:solidFill>
              <a:schemeClr val="accent2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77" name="TextBox 10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3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80</a:t>
              </a:r>
              <a:r>
                <a:rPr kumimoji="0" lang="nb-NO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grpSp>
        <p:nvGrpSpPr>
          <p:cNvPr id="4" name="Group 11"/>
          <p:cNvGrpSpPr/>
          <p:nvPr/>
        </p:nvGrpSpPr>
        <p:grpSpPr>
          <a:xfrm>
            <a:off x="7855389" y="1814083"/>
            <a:ext cx="1970999" cy="1971264"/>
            <a:chOff x="1140357" y="1660936"/>
            <a:chExt cx="1224000" cy="1224000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79" name="타원 69"/>
            <p:cNvSpPr/>
            <p:nvPr/>
          </p:nvSpPr>
          <p:spPr>
            <a:xfrm>
              <a:off x="1140357" y="1660936"/>
              <a:ext cx="1224000" cy="1224000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50000"/>
              </a:schemeClr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80" name="타원 69"/>
            <p:cNvSpPr/>
            <p:nvPr/>
          </p:nvSpPr>
          <p:spPr>
            <a:xfrm>
              <a:off x="1140357" y="1660936"/>
              <a:ext cx="1224000" cy="1224000"/>
            </a:xfrm>
            <a:prstGeom prst="chord">
              <a:avLst>
                <a:gd name="adj1" fmla="val 1227871"/>
                <a:gd name="adj2" fmla="val 9519582"/>
              </a:avLst>
            </a:prstGeom>
            <a:solidFill>
              <a:schemeClr val="accent3"/>
            </a:solidFill>
            <a:ln w="1016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  <p:sp>
          <p:nvSpPr>
            <p:cNvPr id="81" name="TextBox 14"/>
            <p:cNvSpPr txBox="1"/>
            <p:nvPr/>
          </p:nvSpPr>
          <p:spPr>
            <a:xfrm>
              <a:off x="1210690" y="2098262"/>
              <a:ext cx="1138554" cy="358912"/>
            </a:xfrm>
            <a:prstGeom prst="rect">
              <a:avLst/>
            </a:prstGeom>
            <a:noFill/>
          </p:spPr>
          <p:txBody>
            <a:bodyPr lIns="0" tIns="0" rIns="0" bIns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399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30</a:t>
              </a:r>
              <a:r>
                <a:rPr kumimoji="0" lang="nb-NO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Roboto Condensed Light" charset="0"/>
                  <a:ea typeface="Roboto Condensed Light" charset="0"/>
                  <a:cs typeface="Roboto Condensed Light" charset="0"/>
                </a:rPr>
                <a:t>%</a:t>
              </a:r>
              <a:endPara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endParaRPr>
            </a:p>
          </p:txBody>
        </p:sp>
      </p:grpSp>
      <p:sp>
        <p:nvSpPr>
          <p:cNvPr id="82" name="Rounded Rectangle 19"/>
          <p:cNvSpPr/>
          <p:nvPr/>
        </p:nvSpPr>
        <p:spPr>
          <a:xfrm>
            <a:off x="2771821" y="4136957"/>
            <a:ext cx="1971409" cy="493713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此处添加标题</a:t>
            </a:r>
          </a:p>
        </p:txBody>
      </p:sp>
      <p:sp>
        <p:nvSpPr>
          <p:cNvPr id="83" name="Rounded Rectangle 20"/>
          <p:cNvSpPr/>
          <p:nvPr/>
        </p:nvSpPr>
        <p:spPr>
          <a:xfrm>
            <a:off x="5313066" y="4136957"/>
            <a:ext cx="1971409" cy="493713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此处添加标题</a:t>
            </a:r>
          </a:p>
        </p:txBody>
      </p:sp>
      <p:sp>
        <p:nvSpPr>
          <p:cNvPr id="84" name="Rounded Rectangle 21"/>
          <p:cNvSpPr/>
          <p:nvPr/>
        </p:nvSpPr>
        <p:spPr>
          <a:xfrm>
            <a:off x="7855898" y="4136957"/>
            <a:ext cx="1969821" cy="493713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此处添加标题</a:t>
            </a:r>
          </a:p>
        </p:txBody>
      </p:sp>
      <p:sp>
        <p:nvSpPr>
          <p:cNvPr id="85" name="TextBox 2"/>
          <p:cNvSpPr txBox="1"/>
          <p:nvPr/>
        </p:nvSpPr>
        <p:spPr>
          <a:xfrm>
            <a:off x="2736665" y="4767193"/>
            <a:ext cx="2136487" cy="585016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此处添加详细文本描述，建议与标题相关并符合整体语言风格</a:t>
            </a:r>
          </a:p>
        </p:txBody>
      </p:sp>
      <p:sp>
        <p:nvSpPr>
          <p:cNvPr id="86" name="TextBox 2"/>
          <p:cNvSpPr txBox="1"/>
          <p:nvPr/>
        </p:nvSpPr>
        <p:spPr>
          <a:xfrm>
            <a:off x="5229654" y="4767193"/>
            <a:ext cx="2136487" cy="556034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此处添加详细文本描述，建议与标题相关并符合整体语言风格</a:t>
            </a:r>
          </a:p>
        </p:txBody>
      </p:sp>
      <p:sp>
        <p:nvSpPr>
          <p:cNvPr id="87" name="TextBox 2"/>
          <p:cNvSpPr txBox="1"/>
          <p:nvPr/>
        </p:nvSpPr>
        <p:spPr>
          <a:xfrm>
            <a:off x="7772563" y="4767193"/>
            <a:ext cx="2136487" cy="556034"/>
          </a:xfrm>
          <a:prstGeom prst="rect">
            <a:avLst/>
          </a:prstGeom>
          <a:noFill/>
        </p:spPr>
        <p:txBody>
          <a:bodyPr lIns="91424" tIns="45712" rIns="91424" bIns="45712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67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此处添加详细文本描述，建议与标题相关并符合整体语言风格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21" name="五边形 20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283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6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6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6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6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64000" decel="36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6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 animBg="1"/>
      <p:bldP spid="85" grpId="0"/>
      <p:bldP spid="86" grpId="0"/>
      <p:bldP spid="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467428" y="1983241"/>
            <a:ext cx="4023075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just" defTabSz="1219012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……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7428" y="3601412"/>
            <a:ext cx="4023075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just" defTabSz="1219012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……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67428" y="5218445"/>
            <a:ext cx="4023075" cy="5129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just" defTabSz="1219012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点击输入简要文字内容，文字内容需概括精炼，不用多余的文字修饰，言简意赅的说明分项内容</a:t>
            </a:r>
            <a:r>
              <a:rPr kumimoji="0" lang="en-US" altLang="zh-CN" sz="1232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/>
                <a:cs typeface="+mn-cs"/>
              </a:rPr>
              <a:t>……</a:t>
            </a: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3333223" y="4483319"/>
            <a:ext cx="1557867" cy="1564132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4044421" y="3020781"/>
            <a:ext cx="1126067" cy="1678427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7"/>
          <p:cNvSpPr>
            <a:spLocks/>
          </p:cNvSpPr>
          <p:nvPr/>
        </p:nvSpPr>
        <p:spPr bwMode="auto">
          <a:xfrm>
            <a:off x="3311691" y="1701438"/>
            <a:ext cx="1559984" cy="1568364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Oval 8"/>
          <p:cNvSpPr>
            <a:spLocks noChangeArrowheads="1"/>
          </p:cNvSpPr>
          <p:nvPr/>
        </p:nvSpPr>
        <p:spPr bwMode="auto">
          <a:xfrm>
            <a:off x="1487492" y="2633454"/>
            <a:ext cx="2442633" cy="24488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7" rIns="91412" bIns="45707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451204" y="2239708"/>
            <a:ext cx="1860085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5084151" y="3859995"/>
            <a:ext cx="1227139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4468961" y="5474911"/>
            <a:ext cx="1842332" cy="0"/>
          </a:xfrm>
          <a:prstGeom prst="line">
            <a:avLst/>
          </a:prstGeom>
          <a:ln w="6350">
            <a:solidFill>
              <a:schemeClr val="accent4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967542" y="3580892"/>
            <a:ext cx="1335852" cy="371170"/>
          </a:xfrm>
          <a:prstGeom prst="rect">
            <a:avLst/>
          </a:prstGeom>
          <a:noFill/>
        </p:spPr>
        <p:txBody>
          <a:bodyPr wrap="square" lIns="121899" tIns="60949" rIns="121899" bIns="60949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添加标题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43231" y="2201451"/>
            <a:ext cx="676573" cy="4961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添加文本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217462" y="3553054"/>
            <a:ext cx="676573" cy="4961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添加文本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43231" y="4890167"/>
            <a:ext cx="676573" cy="4961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12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添加文本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18" name="五边形 17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7877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4" grpId="0"/>
      <p:bldP spid="35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489058" y="2605619"/>
            <a:ext cx="167587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489058" y="3365557"/>
            <a:ext cx="169812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489058" y="4125496"/>
            <a:ext cx="16716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489058" y="4885433"/>
            <a:ext cx="167168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4"/>
          <p:cNvSpPr>
            <a:spLocks noChangeAspect="1" noChangeArrowheads="1" noTextEdit="1"/>
          </p:cNvSpPr>
          <p:nvPr/>
        </p:nvSpPr>
        <p:spPr bwMode="auto">
          <a:xfrm>
            <a:off x="2037564" y="1915947"/>
            <a:ext cx="2490979" cy="3517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1488111" y="1604797"/>
            <a:ext cx="3042548" cy="180763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4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1488111" y="2372883"/>
            <a:ext cx="3042548" cy="180763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1488111" y="3143614"/>
            <a:ext cx="3042548" cy="1805517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5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4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5"/>
                </a:cubicBezTo>
                <a:cubicBezTo>
                  <a:pt x="1353" y="611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8"/>
                  <a:pt x="1353" y="1000"/>
                  <a:pt x="918" y="694"/>
                </a:cubicBezTo>
                <a:cubicBezTo>
                  <a:pt x="483" y="388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1488111" y="3909847"/>
            <a:ext cx="3042548" cy="1807635"/>
          </a:xfrm>
          <a:custGeom>
            <a:avLst/>
            <a:gdLst>
              <a:gd name="T0" fmla="*/ 0 w 1645"/>
              <a:gd name="T1" fmla="*/ 313 h 1000"/>
              <a:gd name="T2" fmla="*/ 918 w 1645"/>
              <a:gd name="T3" fmla="*/ 306 h 1000"/>
              <a:gd name="T4" fmla="*/ 1645 w 1645"/>
              <a:gd name="T5" fmla="*/ 319 h 1000"/>
              <a:gd name="T6" fmla="*/ 1645 w 1645"/>
              <a:gd name="T7" fmla="*/ 708 h 1000"/>
              <a:gd name="T8" fmla="*/ 918 w 1645"/>
              <a:gd name="T9" fmla="*/ 695 h 1000"/>
              <a:gd name="T10" fmla="*/ 0 w 1645"/>
              <a:gd name="T11" fmla="*/ 702 h 1000"/>
              <a:gd name="T12" fmla="*/ 0 w 1645"/>
              <a:gd name="T13" fmla="*/ 313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5" h="1000">
                <a:moveTo>
                  <a:pt x="0" y="313"/>
                </a:moveTo>
                <a:cubicBezTo>
                  <a:pt x="0" y="313"/>
                  <a:pt x="483" y="0"/>
                  <a:pt x="918" y="306"/>
                </a:cubicBezTo>
                <a:cubicBezTo>
                  <a:pt x="1353" y="612"/>
                  <a:pt x="1604" y="360"/>
                  <a:pt x="1645" y="319"/>
                </a:cubicBezTo>
                <a:cubicBezTo>
                  <a:pt x="1645" y="708"/>
                  <a:pt x="1645" y="708"/>
                  <a:pt x="1645" y="708"/>
                </a:cubicBezTo>
                <a:cubicBezTo>
                  <a:pt x="1604" y="749"/>
                  <a:pt x="1353" y="1000"/>
                  <a:pt x="918" y="695"/>
                </a:cubicBezTo>
                <a:cubicBezTo>
                  <a:pt x="483" y="389"/>
                  <a:pt x="0" y="702"/>
                  <a:pt x="0" y="702"/>
                </a:cubicBezTo>
                <a:lnTo>
                  <a:pt x="0" y="31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07" tIns="60953" rIns="121907" bIns="60953" numCol="1" anchor="t" anchorCtr="0" compatLnSpc="1"/>
          <a:lstStyle/>
          <a:p>
            <a:pPr marL="0" marR="0" lvl="0" indent="0" algn="l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392112" y="2210284"/>
            <a:ext cx="0" cy="2976331"/>
          </a:xfrm>
          <a:prstGeom prst="line">
            <a:avLst/>
          </a:prstGeom>
          <a:ln w="38100"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584113" y="2261098"/>
            <a:ext cx="924721" cy="328281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</a:p>
        </p:txBody>
      </p:sp>
      <p:sp>
        <p:nvSpPr>
          <p:cNvPr id="13" name="矩形 12"/>
          <p:cNvSpPr/>
          <p:nvPr/>
        </p:nvSpPr>
        <p:spPr>
          <a:xfrm>
            <a:off x="1584112" y="2980107"/>
            <a:ext cx="924721" cy="328281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</a:p>
        </p:txBody>
      </p:sp>
      <p:sp>
        <p:nvSpPr>
          <p:cNvPr id="14" name="矩形 13"/>
          <p:cNvSpPr/>
          <p:nvPr/>
        </p:nvSpPr>
        <p:spPr>
          <a:xfrm>
            <a:off x="1584110" y="3745455"/>
            <a:ext cx="924721" cy="328281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</a:p>
        </p:txBody>
      </p:sp>
      <p:sp>
        <p:nvSpPr>
          <p:cNvPr id="15" name="矩形 14"/>
          <p:cNvSpPr/>
          <p:nvPr/>
        </p:nvSpPr>
        <p:spPr>
          <a:xfrm>
            <a:off x="1595853" y="4510802"/>
            <a:ext cx="924721" cy="328281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1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</a:p>
        </p:txBody>
      </p:sp>
      <p:sp>
        <p:nvSpPr>
          <p:cNvPr id="16" name="椭圆 15"/>
          <p:cNvSpPr/>
          <p:nvPr/>
        </p:nvSpPr>
        <p:spPr>
          <a:xfrm>
            <a:off x="4348617" y="2535389"/>
            <a:ext cx="140440" cy="14046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68161" y="2236557"/>
            <a:ext cx="676579" cy="676671"/>
            <a:chOff x="6016316" y="1528430"/>
            <a:chExt cx="560677" cy="560677"/>
          </a:xfrm>
          <a:solidFill>
            <a:schemeClr val="accent4"/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6084168" y="1657727"/>
              <a:ext cx="371475" cy="302084"/>
              <a:chOff x="5256405" y="2057401"/>
              <a:chExt cx="1130300" cy="919163"/>
            </a:xfrm>
            <a:grpFill/>
          </p:grpSpPr>
          <p:sp>
            <p:nvSpPr>
              <p:cNvPr id="20" name="Freeform 45"/>
              <p:cNvSpPr/>
              <p:nvPr/>
            </p:nvSpPr>
            <p:spPr bwMode="auto">
              <a:xfrm>
                <a:off x="5473893" y="2528889"/>
                <a:ext cx="330200" cy="428625"/>
              </a:xfrm>
              <a:custGeom>
                <a:avLst/>
                <a:gdLst>
                  <a:gd name="T0" fmla="*/ 35 w 88"/>
                  <a:gd name="T1" fmla="*/ 0 h 114"/>
                  <a:gd name="T2" fmla="*/ 0 w 88"/>
                  <a:gd name="T3" fmla="*/ 0 h 114"/>
                  <a:gd name="T4" fmla="*/ 88 w 88"/>
                  <a:gd name="T5" fmla="*/ 114 h 114"/>
                  <a:gd name="T6" fmla="*/ 35 w 88"/>
                  <a:gd name="T7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8" h="114">
                    <a:moveTo>
                      <a:pt x="3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52"/>
                      <a:pt x="37" y="95"/>
                      <a:pt x="88" y="114"/>
                    </a:cubicBezTo>
                    <a:cubicBezTo>
                      <a:pt x="57" y="91"/>
                      <a:pt x="37" y="49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Freeform 46"/>
              <p:cNvSpPr/>
              <p:nvPr/>
            </p:nvSpPr>
            <p:spPr bwMode="auto">
              <a:xfrm>
                <a:off x="5627880" y="2057401"/>
                <a:ext cx="758825" cy="919163"/>
              </a:xfrm>
              <a:custGeom>
                <a:avLst/>
                <a:gdLst>
                  <a:gd name="T0" fmla="*/ 202 w 202"/>
                  <a:gd name="T1" fmla="*/ 126 h 245"/>
                  <a:gd name="T2" fmla="*/ 202 w 202"/>
                  <a:gd name="T3" fmla="*/ 118 h 245"/>
                  <a:gd name="T4" fmla="*/ 202 w 202"/>
                  <a:gd name="T5" fmla="*/ 118 h 245"/>
                  <a:gd name="T6" fmla="*/ 91 w 202"/>
                  <a:gd name="T7" fmla="*/ 0 h 245"/>
                  <a:gd name="T8" fmla="*/ 87 w 202"/>
                  <a:gd name="T9" fmla="*/ 0 h 245"/>
                  <a:gd name="T10" fmla="*/ 87 w 202"/>
                  <a:gd name="T11" fmla="*/ 0 h 245"/>
                  <a:gd name="T12" fmla="*/ 86 w 202"/>
                  <a:gd name="T13" fmla="*/ 0 h 245"/>
                  <a:gd name="T14" fmla="*/ 83 w 202"/>
                  <a:gd name="T15" fmla="*/ 0 h 245"/>
                  <a:gd name="T16" fmla="*/ 79 w 202"/>
                  <a:gd name="T17" fmla="*/ 0 h 245"/>
                  <a:gd name="T18" fmla="*/ 79 w 202"/>
                  <a:gd name="T19" fmla="*/ 0 h 245"/>
                  <a:gd name="T20" fmla="*/ 79 w 202"/>
                  <a:gd name="T21" fmla="*/ 0 h 245"/>
                  <a:gd name="T22" fmla="*/ 21 w 202"/>
                  <a:gd name="T23" fmla="*/ 42 h 245"/>
                  <a:gd name="T24" fmla="*/ 29 w 202"/>
                  <a:gd name="T25" fmla="*/ 46 h 245"/>
                  <a:gd name="T26" fmla="*/ 79 w 202"/>
                  <a:gd name="T27" fmla="*/ 9 h 245"/>
                  <a:gd name="T28" fmla="*/ 79 w 202"/>
                  <a:gd name="T29" fmla="*/ 61 h 245"/>
                  <a:gd name="T30" fmla="*/ 53 w 202"/>
                  <a:gd name="T31" fmla="*/ 61 h 245"/>
                  <a:gd name="T32" fmla="*/ 51 w 202"/>
                  <a:gd name="T33" fmla="*/ 69 h 245"/>
                  <a:gd name="T34" fmla="*/ 79 w 202"/>
                  <a:gd name="T35" fmla="*/ 69 h 245"/>
                  <a:gd name="T36" fmla="*/ 79 w 202"/>
                  <a:gd name="T37" fmla="*/ 118 h 245"/>
                  <a:gd name="T38" fmla="*/ 26 w 202"/>
                  <a:gd name="T39" fmla="*/ 118 h 245"/>
                  <a:gd name="T40" fmla="*/ 26 w 202"/>
                  <a:gd name="T41" fmla="*/ 126 h 245"/>
                  <a:gd name="T42" fmla="*/ 79 w 202"/>
                  <a:gd name="T43" fmla="*/ 126 h 245"/>
                  <a:gd name="T44" fmla="*/ 79 w 202"/>
                  <a:gd name="T45" fmla="*/ 175 h 245"/>
                  <a:gd name="T46" fmla="*/ 18 w 202"/>
                  <a:gd name="T47" fmla="*/ 175 h 245"/>
                  <a:gd name="T48" fmla="*/ 10 w 202"/>
                  <a:gd name="T49" fmla="*/ 126 h 245"/>
                  <a:gd name="T50" fmla="*/ 0 w 202"/>
                  <a:gd name="T51" fmla="*/ 126 h 245"/>
                  <a:gd name="T52" fmla="*/ 79 w 202"/>
                  <a:gd name="T53" fmla="*/ 245 h 245"/>
                  <a:gd name="T54" fmla="*/ 79 w 202"/>
                  <a:gd name="T55" fmla="*/ 245 h 245"/>
                  <a:gd name="T56" fmla="*/ 80 w 202"/>
                  <a:gd name="T57" fmla="*/ 245 h 245"/>
                  <a:gd name="T58" fmla="*/ 80 w 202"/>
                  <a:gd name="T59" fmla="*/ 245 h 245"/>
                  <a:gd name="T60" fmla="*/ 80 w 202"/>
                  <a:gd name="T61" fmla="*/ 245 h 245"/>
                  <a:gd name="T62" fmla="*/ 82 w 202"/>
                  <a:gd name="T63" fmla="*/ 245 h 245"/>
                  <a:gd name="T64" fmla="*/ 83 w 202"/>
                  <a:gd name="T65" fmla="*/ 245 h 245"/>
                  <a:gd name="T66" fmla="*/ 83 w 202"/>
                  <a:gd name="T67" fmla="*/ 245 h 245"/>
                  <a:gd name="T68" fmla="*/ 84 w 202"/>
                  <a:gd name="T69" fmla="*/ 245 h 245"/>
                  <a:gd name="T70" fmla="*/ 186 w 202"/>
                  <a:gd name="T71" fmla="*/ 183 h 245"/>
                  <a:gd name="T72" fmla="*/ 187 w 202"/>
                  <a:gd name="T73" fmla="*/ 183 h 245"/>
                  <a:gd name="T74" fmla="*/ 187 w 202"/>
                  <a:gd name="T75" fmla="*/ 183 h 245"/>
                  <a:gd name="T76" fmla="*/ 202 w 202"/>
                  <a:gd name="T77" fmla="*/ 126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2" h="245">
                    <a:moveTo>
                      <a:pt x="202" y="126"/>
                    </a:moveTo>
                    <a:cubicBezTo>
                      <a:pt x="202" y="118"/>
                      <a:pt x="202" y="118"/>
                      <a:pt x="202" y="118"/>
                    </a:cubicBezTo>
                    <a:cubicBezTo>
                      <a:pt x="202" y="118"/>
                      <a:pt x="202" y="118"/>
                      <a:pt x="202" y="118"/>
                    </a:cubicBezTo>
                    <a:cubicBezTo>
                      <a:pt x="199" y="55"/>
                      <a:pt x="151" y="4"/>
                      <a:pt x="91" y="0"/>
                    </a:cubicBezTo>
                    <a:cubicBezTo>
                      <a:pt x="89" y="0"/>
                      <a:pt x="88" y="0"/>
                      <a:pt x="87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5" y="0"/>
                      <a:pt x="84" y="0"/>
                      <a:pt x="83" y="0"/>
                    </a:cubicBezTo>
                    <a:cubicBezTo>
                      <a:pt x="82" y="0"/>
                      <a:pt x="80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56" y="2"/>
                      <a:pt x="35" y="18"/>
                      <a:pt x="21" y="42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41" y="24"/>
                      <a:pt x="59" y="11"/>
                      <a:pt x="79" y="9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51" y="69"/>
                      <a:pt x="51" y="69"/>
                      <a:pt x="51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118"/>
                      <a:pt x="79" y="118"/>
                      <a:pt x="79" y="118"/>
                    </a:cubicBezTo>
                    <a:cubicBezTo>
                      <a:pt x="26" y="118"/>
                      <a:pt x="26" y="118"/>
                      <a:pt x="26" y="118"/>
                    </a:cubicBezTo>
                    <a:cubicBezTo>
                      <a:pt x="26" y="126"/>
                      <a:pt x="26" y="126"/>
                      <a:pt x="26" y="126"/>
                    </a:cubicBezTo>
                    <a:cubicBezTo>
                      <a:pt x="79" y="126"/>
                      <a:pt x="79" y="126"/>
                      <a:pt x="79" y="126"/>
                    </a:cubicBezTo>
                    <a:cubicBezTo>
                      <a:pt x="79" y="175"/>
                      <a:pt x="79" y="175"/>
                      <a:pt x="79" y="175"/>
                    </a:cubicBezTo>
                    <a:cubicBezTo>
                      <a:pt x="18" y="175"/>
                      <a:pt x="18" y="175"/>
                      <a:pt x="18" y="175"/>
                    </a:cubicBezTo>
                    <a:cubicBezTo>
                      <a:pt x="13" y="161"/>
                      <a:pt x="10" y="144"/>
                      <a:pt x="10" y="126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2" y="190"/>
                      <a:pt x="36" y="242"/>
                      <a:pt x="79" y="245"/>
                    </a:cubicBezTo>
                    <a:cubicBezTo>
                      <a:pt x="79" y="245"/>
                      <a:pt x="79" y="245"/>
                      <a:pt x="79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0" y="245"/>
                      <a:pt x="80" y="245"/>
                      <a:pt x="80" y="245"/>
                    </a:cubicBezTo>
                    <a:cubicBezTo>
                      <a:pt x="81" y="245"/>
                      <a:pt x="81" y="245"/>
                      <a:pt x="82" y="245"/>
                    </a:cubicBezTo>
                    <a:cubicBezTo>
                      <a:pt x="82" y="245"/>
                      <a:pt x="82" y="245"/>
                      <a:pt x="83" y="245"/>
                    </a:cubicBezTo>
                    <a:cubicBezTo>
                      <a:pt x="83" y="245"/>
                      <a:pt x="83" y="245"/>
                      <a:pt x="83" y="245"/>
                    </a:cubicBezTo>
                    <a:cubicBezTo>
                      <a:pt x="84" y="245"/>
                      <a:pt x="84" y="245"/>
                      <a:pt x="84" y="245"/>
                    </a:cubicBezTo>
                    <a:cubicBezTo>
                      <a:pt x="128" y="245"/>
                      <a:pt x="166" y="220"/>
                      <a:pt x="186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87" y="183"/>
                      <a:pt x="187" y="183"/>
                      <a:pt x="187" y="183"/>
                    </a:cubicBezTo>
                    <a:cubicBezTo>
                      <a:pt x="196" y="166"/>
                      <a:pt x="201" y="147"/>
                      <a:pt x="202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Freeform 47"/>
              <p:cNvSpPr/>
              <p:nvPr/>
            </p:nvSpPr>
            <p:spPr bwMode="auto">
              <a:xfrm>
                <a:off x="5707255" y="2743201"/>
                <a:ext cx="217488" cy="198438"/>
              </a:xfrm>
              <a:custGeom>
                <a:avLst/>
                <a:gdLst>
                  <a:gd name="T0" fmla="*/ 58 w 58"/>
                  <a:gd name="T1" fmla="*/ 53 h 53"/>
                  <a:gd name="T2" fmla="*/ 0 w 58"/>
                  <a:gd name="T3" fmla="*/ 0 h 53"/>
                  <a:gd name="T4" fmla="*/ 58 w 58"/>
                  <a:gd name="T5" fmla="*/ 0 h 53"/>
                  <a:gd name="T6" fmla="*/ 58 w 58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53">
                    <a:moveTo>
                      <a:pt x="58" y="53"/>
                    </a:moveTo>
                    <a:cubicBezTo>
                      <a:pt x="33" y="51"/>
                      <a:pt x="12" y="31"/>
                      <a:pt x="0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Freeform 48"/>
              <p:cNvSpPr/>
              <p:nvPr/>
            </p:nvSpPr>
            <p:spPr bwMode="auto">
              <a:xfrm>
                <a:off x="6089843" y="2743201"/>
                <a:ext cx="201613" cy="173038"/>
              </a:xfrm>
              <a:custGeom>
                <a:avLst/>
                <a:gdLst>
                  <a:gd name="T0" fmla="*/ 0 w 54"/>
                  <a:gd name="T1" fmla="*/ 46 h 46"/>
                  <a:gd name="T2" fmla="*/ 31 w 54"/>
                  <a:gd name="T3" fmla="*/ 0 h 46"/>
                  <a:gd name="T4" fmla="*/ 54 w 54"/>
                  <a:gd name="T5" fmla="*/ 0 h 46"/>
                  <a:gd name="T6" fmla="*/ 0 w 54"/>
                  <a:gd name="T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6">
                    <a:moveTo>
                      <a:pt x="0" y="46"/>
                    </a:moveTo>
                    <a:cubicBezTo>
                      <a:pt x="13" y="35"/>
                      <a:pt x="24" y="19"/>
                      <a:pt x="3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1" y="21"/>
                      <a:pt x="22" y="37"/>
                      <a:pt x="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Freeform 49"/>
              <p:cNvSpPr/>
              <p:nvPr/>
            </p:nvSpPr>
            <p:spPr bwMode="auto">
              <a:xfrm>
                <a:off x="5954905" y="2743201"/>
                <a:ext cx="212725" cy="198438"/>
              </a:xfrm>
              <a:custGeom>
                <a:avLst/>
                <a:gdLst>
                  <a:gd name="T0" fmla="*/ 0 w 57"/>
                  <a:gd name="T1" fmla="*/ 0 h 53"/>
                  <a:gd name="T2" fmla="*/ 57 w 57"/>
                  <a:gd name="T3" fmla="*/ 0 h 53"/>
                  <a:gd name="T4" fmla="*/ 0 w 57"/>
                  <a:gd name="T5" fmla="*/ 53 h 53"/>
                  <a:gd name="T6" fmla="*/ 0 w 57"/>
                  <a:gd name="T7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3">
                    <a:moveTo>
                      <a:pt x="0" y="0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45" y="31"/>
                      <a:pt x="24" y="51"/>
                      <a:pt x="0" y="5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Freeform 50"/>
              <p:cNvSpPr/>
              <p:nvPr/>
            </p:nvSpPr>
            <p:spPr bwMode="auto">
              <a:xfrm>
                <a:off x="5954905" y="2528889"/>
                <a:ext cx="254000" cy="184150"/>
              </a:xfrm>
              <a:custGeom>
                <a:avLst/>
                <a:gdLst>
                  <a:gd name="T0" fmla="*/ 0 w 68"/>
                  <a:gd name="T1" fmla="*/ 0 h 49"/>
                  <a:gd name="T2" fmla="*/ 68 w 68"/>
                  <a:gd name="T3" fmla="*/ 0 h 49"/>
                  <a:gd name="T4" fmla="*/ 60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8" y="0"/>
                      <a:pt x="68" y="0"/>
                      <a:pt x="68" y="0"/>
                    </a:cubicBezTo>
                    <a:cubicBezTo>
                      <a:pt x="68" y="18"/>
                      <a:pt x="65" y="34"/>
                      <a:pt x="60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Freeform 51"/>
              <p:cNvSpPr/>
              <p:nvPr/>
            </p:nvSpPr>
            <p:spPr bwMode="auto">
              <a:xfrm>
                <a:off x="5954905" y="2316164"/>
                <a:ext cx="254000" cy="182563"/>
              </a:xfrm>
              <a:custGeom>
                <a:avLst/>
                <a:gdLst>
                  <a:gd name="T0" fmla="*/ 0 w 68"/>
                  <a:gd name="T1" fmla="*/ 0 h 49"/>
                  <a:gd name="T2" fmla="*/ 60 w 68"/>
                  <a:gd name="T3" fmla="*/ 0 h 49"/>
                  <a:gd name="T4" fmla="*/ 68 w 68"/>
                  <a:gd name="T5" fmla="*/ 49 h 49"/>
                  <a:gd name="T6" fmla="*/ 0 w 68"/>
                  <a:gd name="T7" fmla="*/ 49 h 49"/>
                  <a:gd name="T8" fmla="*/ 0 w 68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9">
                    <a:moveTo>
                      <a:pt x="0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5" y="15"/>
                      <a:pt x="68" y="31"/>
                      <a:pt x="68" y="49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Freeform 52"/>
              <p:cNvSpPr/>
              <p:nvPr/>
            </p:nvSpPr>
            <p:spPr bwMode="auto">
              <a:xfrm>
                <a:off x="5954905" y="2090739"/>
                <a:ext cx="212725" cy="195263"/>
              </a:xfrm>
              <a:custGeom>
                <a:avLst/>
                <a:gdLst>
                  <a:gd name="T0" fmla="*/ 57 w 57"/>
                  <a:gd name="T1" fmla="*/ 52 h 52"/>
                  <a:gd name="T2" fmla="*/ 0 w 57"/>
                  <a:gd name="T3" fmla="*/ 52 h 52"/>
                  <a:gd name="T4" fmla="*/ 0 w 57"/>
                  <a:gd name="T5" fmla="*/ 0 h 52"/>
                  <a:gd name="T6" fmla="*/ 2 w 57"/>
                  <a:gd name="T7" fmla="*/ 0 h 52"/>
                  <a:gd name="T8" fmla="*/ 57 w 57"/>
                  <a:gd name="T9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2">
                    <a:moveTo>
                      <a:pt x="57" y="5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5" y="3"/>
                      <a:pt x="45" y="23"/>
                      <a:pt x="57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Freeform 53"/>
              <p:cNvSpPr/>
              <p:nvPr/>
            </p:nvSpPr>
            <p:spPr bwMode="auto">
              <a:xfrm>
                <a:off x="6093018" y="2117726"/>
                <a:ext cx="195263" cy="168275"/>
              </a:xfrm>
              <a:custGeom>
                <a:avLst/>
                <a:gdLst>
                  <a:gd name="T0" fmla="*/ 52 w 52"/>
                  <a:gd name="T1" fmla="*/ 45 h 45"/>
                  <a:gd name="T2" fmla="*/ 30 w 52"/>
                  <a:gd name="T3" fmla="*/ 45 h 45"/>
                  <a:gd name="T4" fmla="*/ 0 w 52"/>
                  <a:gd name="T5" fmla="*/ 0 h 45"/>
                  <a:gd name="T6" fmla="*/ 52 w 52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45">
                    <a:moveTo>
                      <a:pt x="52" y="45"/>
                    </a:moveTo>
                    <a:cubicBezTo>
                      <a:pt x="30" y="45"/>
                      <a:pt x="30" y="45"/>
                      <a:pt x="30" y="45"/>
                    </a:cubicBezTo>
                    <a:cubicBezTo>
                      <a:pt x="22" y="26"/>
                      <a:pt x="12" y="11"/>
                      <a:pt x="0" y="0"/>
                    </a:cubicBezTo>
                    <a:cubicBezTo>
                      <a:pt x="21" y="9"/>
                      <a:pt x="40" y="25"/>
                      <a:pt x="52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Freeform 54"/>
              <p:cNvSpPr/>
              <p:nvPr/>
            </p:nvSpPr>
            <p:spPr bwMode="auto">
              <a:xfrm>
                <a:off x="6213668" y="2316164"/>
                <a:ext cx="138113" cy="182563"/>
              </a:xfrm>
              <a:custGeom>
                <a:avLst/>
                <a:gdLst>
                  <a:gd name="T0" fmla="*/ 37 w 37"/>
                  <a:gd name="T1" fmla="*/ 49 h 49"/>
                  <a:gd name="T2" fmla="*/ 9 w 37"/>
                  <a:gd name="T3" fmla="*/ 49 h 49"/>
                  <a:gd name="T4" fmla="*/ 0 w 37"/>
                  <a:gd name="T5" fmla="*/ 0 h 49"/>
                  <a:gd name="T6" fmla="*/ 25 w 37"/>
                  <a:gd name="T7" fmla="*/ 0 h 49"/>
                  <a:gd name="T8" fmla="*/ 37 w 37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8" y="31"/>
                      <a:pt x="5" y="15"/>
                      <a:pt x="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15"/>
                      <a:pt x="37" y="31"/>
                      <a:pt x="37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Freeform 55"/>
              <p:cNvSpPr/>
              <p:nvPr/>
            </p:nvSpPr>
            <p:spPr bwMode="auto">
              <a:xfrm>
                <a:off x="6216843" y="2528889"/>
                <a:ext cx="139700" cy="184150"/>
              </a:xfrm>
              <a:custGeom>
                <a:avLst/>
                <a:gdLst>
                  <a:gd name="T0" fmla="*/ 37 w 37"/>
                  <a:gd name="T1" fmla="*/ 0 h 49"/>
                  <a:gd name="T2" fmla="*/ 24 w 37"/>
                  <a:gd name="T3" fmla="*/ 49 h 49"/>
                  <a:gd name="T4" fmla="*/ 0 w 37"/>
                  <a:gd name="T5" fmla="*/ 49 h 49"/>
                  <a:gd name="T6" fmla="*/ 8 w 37"/>
                  <a:gd name="T7" fmla="*/ 0 h 49"/>
                  <a:gd name="T8" fmla="*/ 37 w 37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49">
                    <a:moveTo>
                      <a:pt x="37" y="0"/>
                    </a:moveTo>
                    <a:cubicBezTo>
                      <a:pt x="36" y="18"/>
                      <a:pt x="32" y="34"/>
                      <a:pt x="24" y="49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34"/>
                      <a:pt x="7" y="18"/>
                      <a:pt x="8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Freeform 56"/>
              <p:cNvSpPr/>
              <p:nvPr/>
            </p:nvSpPr>
            <p:spPr bwMode="auto">
              <a:xfrm>
                <a:off x="5256405" y="2187576"/>
                <a:ext cx="547688" cy="285750"/>
              </a:xfrm>
              <a:custGeom>
                <a:avLst/>
                <a:gdLst>
                  <a:gd name="T0" fmla="*/ 258 w 345"/>
                  <a:gd name="T1" fmla="*/ 88 h 180"/>
                  <a:gd name="T2" fmla="*/ 258 w 345"/>
                  <a:gd name="T3" fmla="*/ 111 h 180"/>
                  <a:gd name="T4" fmla="*/ 258 w 345"/>
                  <a:gd name="T5" fmla="*/ 180 h 180"/>
                  <a:gd name="T6" fmla="*/ 88 w 345"/>
                  <a:gd name="T7" fmla="*/ 180 h 180"/>
                  <a:gd name="T8" fmla="*/ 88 w 345"/>
                  <a:gd name="T9" fmla="*/ 178 h 180"/>
                  <a:gd name="T10" fmla="*/ 85 w 345"/>
                  <a:gd name="T11" fmla="*/ 178 h 180"/>
                  <a:gd name="T12" fmla="*/ 88 w 345"/>
                  <a:gd name="T13" fmla="*/ 154 h 180"/>
                  <a:gd name="T14" fmla="*/ 88 w 345"/>
                  <a:gd name="T15" fmla="*/ 111 h 180"/>
                  <a:gd name="T16" fmla="*/ 88 w 345"/>
                  <a:gd name="T17" fmla="*/ 111 h 180"/>
                  <a:gd name="T18" fmla="*/ 88 w 345"/>
                  <a:gd name="T19" fmla="*/ 88 h 180"/>
                  <a:gd name="T20" fmla="*/ 0 w 345"/>
                  <a:gd name="T21" fmla="*/ 88 h 180"/>
                  <a:gd name="T22" fmla="*/ 173 w 345"/>
                  <a:gd name="T23" fmla="*/ 0 h 180"/>
                  <a:gd name="T24" fmla="*/ 345 w 345"/>
                  <a:gd name="T25" fmla="*/ 88 h 180"/>
                  <a:gd name="T26" fmla="*/ 258 w 345"/>
                  <a:gd name="T27" fmla="*/ 8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5" h="180">
                    <a:moveTo>
                      <a:pt x="258" y="88"/>
                    </a:moveTo>
                    <a:lnTo>
                      <a:pt x="258" y="111"/>
                    </a:lnTo>
                    <a:lnTo>
                      <a:pt x="258" y="180"/>
                    </a:lnTo>
                    <a:lnTo>
                      <a:pt x="88" y="180"/>
                    </a:lnTo>
                    <a:lnTo>
                      <a:pt x="88" y="178"/>
                    </a:lnTo>
                    <a:lnTo>
                      <a:pt x="85" y="178"/>
                    </a:lnTo>
                    <a:lnTo>
                      <a:pt x="88" y="154"/>
                    </a:lnTo>
                    <a:lnTo>
                      <a:pt x="88" y="111"/>
                    </a:lnTo>
                    <a:lnTo>
                      <a:pt x="88" y="111"/>
                    </a:lnTo>
                    <a:lnTo>
                      <a:pt x="88" y="88"/>
                    </a:lnTo>
                    <a:lnTo>
                      <a:pt x="0" y="88"/>
                    </a:lnTo>
                    <a:lnTo>
                      <a:pt x="173" y="0"/>
                    </a:lnTo>
                    <a:lnTo>
                      <a:pt x="345" y="88"/>
                    </a:lnTo>
                    <a:lnTo>
                      <a:pt x="258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9" name="同心圆 18"/>
            <p:cNvSpPr/>
            <p:nvPr/>
          </p:nvSpPr>
          <p:spPr>
            <a:xfrm>
              <a:off x="6016316" y="1528430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6860066" y="2210284"/>
            <a:ext cx="3839633" cy="738650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二级标题</a:t>
            </a:r>
            <a:endParaRPr kumimoji="0" lang="en-US" altLang="zh-CN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这里填写目录内容说明，设计的发展存在着一个时代价值观的问题。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348617" y="3295327"/>
            <a:ext cx="140440" cy="14046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60066" y="2986260"/>
            <a:ext cx="3839633" cy="738650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二级标题</a:t>
            </a:r>
            <a:endParaRPr kumimoji="0" lang="en-US" altLang="zh-CN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这里填写目录内容说明，设计的发展存在着一个时代价值观的问题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168159" y="3018028"/>
            <a:ext cx="674013" cy="674104"/>
            <a:chOff x="1718632" y="1996162"/>
            <a:chExt cx="560677" cy="560677"/>
          </a:xfrm>
          <a:solidFill>
            <a:schemeClr val="accent2"/>
          </a:solidFill>
        </p:grpSpPr>
        <p:grpSp>
          <p:nvGrpSpPr>
            <p:cNvPr id="36" name="组合 35"/>
            <p:cNvGrpSpPr/>
            <p:nvPr/>
          </p:nvGrpSpPr>
          <p:grpSpPr>
            <a:xfrm flipH="1">
              <a:off x="1849203" y="2133863"/>
              <a:ext cx="272792" cy="268628"/>
              <a:chOff x="1046163" y="1765300"/>
              <a:chExt cx="1196975" cy="1019176"/>
            </a:xfrm>
            <a:grpFill/>
          </p:grpSpPr>
          <p:sp>
            <p:nvSpPr>
              <p:cNvPr id="38" name="Freeform 102"/>
              <p:cNvSpPr/>
              <p:nvPr/>
            </p:nvSpPr>
            <p:spPr bwMode="auto">
              <a:xfrm>
                <a:off x="1046163" y="2690813"/>
                <a:ext cx="1196975" cy="93663"/>
              </a:xfrm>
              <a:custGeom>
                <a:avLst/>
                <a:gdLst>
                  <a:gd name="T0" fmla="*/ 319 w 319"/>
                  <a:gd name="T1" fmla="*/ 12 h 25"/>
                  <a:gd name="T2" fmla="*/ 310 w 319"/>
                  <a:gd name="T3" fmla="*/ 25 h 25"/>
                  <a:gd name="T4" fmla="*/ 9 w 319"/>
                  <a:gd name="T5" fmla="*/ 25 h 25"/>
                  <a:gd name="T6" fmla="*/ 0 w 319"/>
                  <a:gd name="T7" fmla="*/ 12 h 25"/>
                  <a:gd name="T8" fmla="*/ 0 w 319"/>
                  <a:gd name="T9" fmla="*/ 12 h 25"/>
                  <a:gd name="T10" fmla="*/ 9 w 319"/>
                  <a:gd name="T11" fmla="*/ 0 h 25"/>
                  <a:gd name="T12" fmla="*/ 310 w 319"/>
                  <a:gd name="T13" fmla="*/ 0 h 25"/>
                  <a:gd name="T14" fmla="*/ 319 w 319"/>
                  <a:gd name="T15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9" h="25">
                    <a:moveTo>
                      <a:pt x="319" y="12"/>
                    </a:moveTo>
                    <a:cubicBezTo>
                      <a:pt x="319" y="19"/>
                      <a:pt x="315" y="25"/>
                      <a:pt x="310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1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310" y="0"/>
                      <a:pt x="310" y="0"/>
                      <a:pt x="310" y="0"/>
                    </a:cubicBezTo>
                    <a:cubicBezTo>
                      <a:pt x="315" y="0"/>
                      <a:pt x="319" y="6"/>
                      <a:pt x="31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Freeform 103"/>
              <p:cNvSpPr/>
              <p:nvPr/>
            </p:nvSpPr>
            <p:spPr bwMode="auto">
              <a:xfrm>
                <a:off x="1092201" y="1989138"/>
                <a:ext cx="190500" cy="660400"/>
              </a:xfrm>
              <a:custGeom>
                <a:avLst/>
                <a:gdLst>
                  <a:gd name="T0" fmla="*/ 51 w 51"/>
                  <a:gd name="T1" fmla="*/ 166 h 176"/>
                  <a:gd name="T2" fmla="*/ 40 w 51"/>
                  <a:gd name="T3" fmla="*/ 176 h 176"/>
                  <a:gd name="T4" fmla="*/ 11 w 51"/>
                  <a:gd name="T5" fmla="*/ 176 h 176"/>
                  <a:gd name="T6" fmla="*/ 0 w 51"/>
                  <a:gd name="T7" fmla="*/ 166 h 176"/>
                  <a:gd name="T8" fmla="*/ 0 w 51"/>
                  <a:gd name="T9" fmla="*/ 10 h 176"/>
                  <a:gd name="T10" fmla="*/ 11 w 51"/>
                  <a:gd name="T11" fmla="*/ 0 h 176"/>
                  <a:gd name="T12" fmla="*/ 40 w 51"/>
                  <a:gd name="T13" fmla="*/ 0 h 176"/>
                  <a:gd name="T14" fmla="*/ 51 w 51"/>
                  <a:gd name="T15" fmla="*/ 10 h 176"/>
                  <a:gd name="T16" fmla="*/ 51 w 51"/>
                  <a:gd name="T17" fmla="*/ 16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76">
                    <a:moveTo>
                      <a:pt x="51" y="166"/>
                    </a:moveTo>
                    <a:cubicBezTo>
                      <a:pt x="51" y="172"/>
                      <a:pt x="46" y="176"/>
                      <a:pt x="40" y="176"/>
                    </a:cubicBezTo>
                    <a:cubicBezTo>
                      <a:pt x="11" y="176"/>
                      <a:pt x="11" y="176"/>
                      <a:pt x="11" y="176"/>
                    </a:cubicBezTo>
                    <a:cubicBezTo>
                      <a:pt x="5" y="176"/>
                      <a:pt x="0" y="172"/>
                      <a:pt x="0" y="16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5"/>
                      <a:pt x="51" y="10"/>
                    </a:cubicBezTo>
                    <a:lnTo>
                      <a:pt x="51" y="1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0" name="Freeform 104"/>
              <p:cNvSpPr/>
              <p:nvPr/>
            </p:nvSpPr>
            <p:spPr bwMode="auto">
              <a:xfrm>
                <a:off x="1320801" y="1765300"/>
                <a:ext cx="190500" cy="884238"/>
              </a:xfrm>
              <a:custGeom>
                <a:avLst/>
                <a:gdLst>
                  <a:gd name="T0" fmla="*/ 51 w 51"/>
                  <a:gd name="T1" fmla="*/ 223 h 236"/>
                  <a:gd name="T2" fmla="*/ 40 w 51"/>
                  <a:gd name="T3" fmla="*/ 236 h 236"/>
                  <a:gd name="T4" fmla="*/ 11 w 51"/>
                  <a:gd name="T5" fmla="*/ 236 h 236"/>
                  <a:gd name="T6" fmla="*/ 0 w 51"/>
                  <a:gd name="T7" fmla="*/ 223 h 236"/>
                  <a:gd name="T8" fmla="*/ 0 w 51"/>
                  <a:gd name="T9" fmla="*/ 13 h 236"/>
                  <a:gd name="T10" fmla="*/ 11 w 51"/>
                  <a:gd name="T11" fmla="*/ 0 h 236"/>
                  <a:gd name="T12" fmla="*/ 40 w 51"/>
                  <a:gd name="T13" fmla="*/ 0 h 236"/>
                  <a:gd name="T14" fmla="*/ 51 w 51"/>
                  <a:gd name="T15" fmla="*/ 13 h 236"/>
                  <a:gd name="T16" fmla="*/ 51 w 51"/>
                  <a:gd name="T17" fmla="*/ 223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236">
                    <a:moveTo>
                      <a:pt x="51" y="223"/>
                    </a:moveTo>
                    <a:cubicBezTo>
                      <a:pt x="51" y="230"/>
                      <a:pt x="46" y="236"/>
                      <a:pt x="40" y="236"/>
                    </a:cubicBezTo>
                    <a:cubicBezTo>
                      <a:pt x="11" y="236"/>
                      <a:pt x="11" y="236"/>
                      <a:pt x="11" y="236"/>
                    </a:cubicBezTo>
                    <a:cubicBezTo>
                      <a:pt x="5" y="236"/>
                      <a:pt x="0" y="230"/>
                      <a:pt x="0" y="22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6"/>
                      <a:pt x="51" y="13"/>
                    </a:cubicBezTo>
                    <a:lnTo>
                      <a:pt x="51" y="2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Freeform 105"/>
              <p:cNvSpPr/>
              <p:nvPr/>
            </p:nvSpPr>
            <p:spPr bwMode="auto">
              <a:xfrm>
                <a:off x="1549401" y="2159000"/>
                <a:ext cx="190500" cy="490538"/>
              </a:xfrm>
              <a:custGeom>
                <a:avLst/>
                <a:gdLst>
                  <a:gd name="T0" fmla="*/ 51 w 51"/>
                  <a:gd name="T1" fmla="*/ 124 h 131"/>
                  <a:gd name="T2" fmla="*/ 40 w 51"/>
                  <a:gd name="T3" fmla="*/ 131 h 131"/>
                  <a:gd name="T4" fmla="*/ 11 w 51"/>
                  <a:gd name="T5" fmla="*/ 131 h 131"/>
                  <a:gd name="T6" fmla="*/ 0 w 51"/>
                  <a:gd name="T7" fmla="*/ 124 h 131"/>
                  <a:gd name="T8" fmla="*/ 0 w 51"/>
                  <a:gd name="T9" fmla="*/ 7 h 131"/>
                  <a:gd name="T10" fmla="*/ 11 w 51"/>
                  <a:gd name="T11" fmla="*/ 0 h 131"/>
                  <a:gd name="T12" fmla="*/ 40 w 51"/>
                  <a:gd name="T13" fmla="*/ 0 h 131"/>
                  <a:gd name="T14" fmla="*/ 51 w 51"/>
                  <a:gd name="T15" fmla="*/ 7 h 131"/>
                  <a:gd name="T16" fmla="*/ 51 w 51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31">
                    <a:moveTo>
                      <a:pt x="51" y="124"/>
                    </a:moveTo>
                    <a:cubicBezTo>
                      <a:pt x="51" y="128"/>
                      <a:pt x="46" y="131"/>
                      <a:pt x="40" y="131"/>
                    </a:cubicBezTo>
                    <a:cubicBezTo>
                      <a:pt x="11" y="131"/>
                      <a:pt x="11" y="131"/>
                      <a:pt x="11" y="131"/>
                    </a:cubicBezTo>
                    <a:cubicBezTo>
                      <a:pt x="5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5" y="0"/>
                      <a:pt x="1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6" y="0"/>
                      <a:pt x="51" y="3"/>
                      <a:pt x="51" y="7"/>
                    </a:cubicBezTo>
                    <a:lnTo>
                      <a:pt x="51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Freeform 106"/>
              <p:cNvSpPr/>
              <p:nvPr/>
            </p:nvSpPr>
            <p:spPr bwMode="auto">
              <a:xfrm>
                <a:off x="1781176" y="1870075"/>
                <a:ext cx="187325" cy="779463"/>
              </a:xfrm>
              <a:custGeom>
                <a:avLst/>
                <a:gdLst>
                  <a:gd name="T0" fmla="*/ 50 w 50"/>
                  <a:gd name="T1" fmla="*/ 197 h 208"/>
                  <a:gd name="T2" fmla="*/ 39 w 50"/>
                  <a:gd name="T3" fmla="*/ 208 h 208"/>
                  <a:gd name="T4" fmla="*/ 10 w 50"/>
                  <a:gd name="T5" fmla="*/ 208 h 208"/>
                  <a:gd name="T6" fmla="*/ 0 w 50"/>
                  <a:gd name="T7" fmla="*/ 197 h 208"/>
                  <a:gd name="T8" fmla="*/ 0 w 50"/>
                  <a:gd name="T9" fmla="*/ 12 h 208"/>
                  <a:gd name="T10" fmla="*/ 10 w 50"/>
                  <a:gd name="T11" fmla="*/ 0 h 208"/>
                  <a:gd name="T12" fmla="*/ 39 w 50"/>
                  <a:gd name="T13" fmla="*/ 0 h 208"/>
                  <a:gd name="T14" fmla="*/ 50 w 50"/>
                  <a:gd name="T15" fmla="*/ 12 h 208"/>
                  <a:gd name="T16" fmla="*/ 50 w 50"/>
                  <a:gd name="T17" fmla="*/ 197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208">
                    <a:moveTo>
                      <a:pt x="50" y="197"/>
                    </a:moveTo>
                    <a:cubicBezTo>
                      <a:pt x="50" y="203"/>
                      <a:pt x="45" y="208"/>
                      <a:pt x="39" y="208"/>
                    </a:cubicBezTo>
                    <a:cubicBezTo>
                      <a:pt x="10" y="208"/>
                      <a:pt x="10" y="208"/>
                      <a:pt x="10" y="208"/>
                    </a:cubicBezTo>
                    <a:cubicBezTo>
                      <a:pt x="4" y="208"/>
                      <a:pt x="0" y="203"/>
                      <a:pt x="0" y="19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5"/>
                      <a:pt x="50" y="12"/>
                    </a:cubicBezTo>
                    <a:lnTo>
                      <a:pt x="50" y="1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Freeform 107"/>
              <p:cNvSpPr/>
              <p:nvPr/>
            </p:nvSpPr>
            <p:spPr bwMode="auto">
              <a:xfrm>
                <a:off x="2009776" y="2159000"/>
                <a:ext cx="187325" cy="490538"/>
              </a:xfrm>
              <a:custGeom>
                <a:avLst/>
                <a:gdLst>
                  <a:gd name="T0" fmla="*/ 50 w 50"/>
                  <a:gd name="T1" fmla="*/ 124 h 131"/>
                  <a:gd name="T2" fmla="*/ 39 w 50"/>
                  <a:gd name="T3" fmla="*/ 131 h 131"/>
                  <a:gd name="T4" fmla="*/ 10 w 50"/>
                  <a:gd name="T5" fmla="*/ 131 h 131"/>
                  <a:gd name="T6" fmla="*/ 0 w 50"/>
                  <a:gd name="T7" fmla="*/ 124 h 131"/>
                  <a:gd name="T8" fmla="*/ 0 w 50"/>
                  <a:gd name="T9" fmla="*/ 7 h 131"/>
                  <a:gd name="T10" fmla="*/ 10 w 50"/>
                  <a:gd name="T11" fmla="*/ 0 h 131"/>
                  <a:gd name="T12" fmla="*/ 39 w 50"/>
                  <a:gd name="T13" fmla="*/ 0 h 131"/>
                  <a:gd name="T14" fmla="*/ 50 w 50"/>
                  <a:gd name="T15" fmla="*/ 7 h 131"/>
                  <a:gd name="T16" fmla="*/ 50 w 50"/>
                  <a:gd name="T17" fmla="*/ 12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131">
                    <a:moveTo>
                      <a:pt x="50" y="124"/>
                    </a:moveTo>
                    <a:cubicBezTo>
                      <a:pt x="50" y="128"/>
                      <a:pt x="45" y="131"/>
                      <a:pt x="39" y="131"/>
                    </a:cubicBezTo>
                    <a:cubicBezTo>
                      <a:pt x="10" y="131"/>
                      <a:pt x="10" y="131"/>
                      <a:pt x="10" y="131"/>
                    </a:cubicBezTo>
                    <a:cubicBezTo>
                      <a:pt x="4" y="131"/>
                      <a:pt x="0" y="128"/>
                      <a:pt x="0" y="124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4" y="0"/>
                      <a:pt x="1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5" y="0"/>
                      <a:pt x="50" y="3"/>
                      <a:pt x="50" y="7"/>
                    </a:cubicBezTo>
                    <a:lnTo>
                      <a:pt x="50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37" name="同心圆 36"/>
            <p:cNvSpPr/>
            <p:nvPr/>
          </p:nvSpPr>
          <p:spPr>
            <a:xfrm>
              <a:off x="1718632" y="1996162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4348617" y="4055266"/>
            <a:ext cx="140440" cy="14046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860066" y="3762235"/>
            <a:ext cx="3839633" cy="738650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二级标题</a:t>
            </a:r>
            <a:endParaRPr kumimoji="0" lang="en-US" altLang="zh-CN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这里填写目录内容说明，设计的发展存在着一个时代价值观的问题。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6168162" y="3796936"/>
            <a:ext cx="673783" cy="673873"/>
            <a:chOff x="4197777" y="3610451"/>
            <a:chExt cx="560677" cy="560677"/>
          </a:xfrm>
          <a:solidFill>
            <a:schemeClr val="accent3"/>
          </a:solidFill>
        </p:grpSpPr>
        <p:grpSp>
          <p:nvGrpSpPr>
            <p:cNvPr id="47" name="组合 46"/>
            <p:cNvGrpSpPr/>
            <p:nvPr/>
          </p:nvGrpSpPr>
          <p:grpSpPr>
            <a:xfrm>
              <a:off x="4324818" y="3742282"/>
              <a:ext cx="305320" cy="261247"/>
              <a:chOff x="1627188" y="2219325"/>
              <a:chExt cx="758825" cy="649288"/>
            </a:xfrm>
            <a:grpFill/>
          </p:grpSpPr>
          <p:sp>
            <p:nvSpPr>
              <p:cNvPr id="49" name="Freeform 72"/>
              <p:cNvSpPr/>
              <p:nvPr/>
            </p:nvSpPr>
            <p:spPr bwMode="auto">
              <a:xfrm>
                <a:off x="165735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Freeform 73"/>
              <p:cNvSpPr/>
              <p:nvPr/>
            </p:nvSpPr>
            <p:spPr bwMode="auto">
              <a:xfrm>
                <a:off x="165735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74"/>
              <p:cNvSpPr/>
              <p:nvPr/>
            </p:nvSpPr>
            <p:spPr bwMode="auto">
              <a:xfrm>
                <a:off x="165735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75"/>
              <p:cNvSpPr/>
              <p:nvPr/>
            </p:nvSpPr>
            <p:spPr bwMode="auto">
              <a:xfrm>
                <a:off x="165735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76"/>
              <p:cNvSpPr/>
              <p:nvPr/>
            </p:nvSpPr>
            <p:spPr bwMode="auto">
              <a:xfrm>
                <a:off x="165735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1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77"/>
              <p:cNvSpPr/>
              <p:nvPr/>
            </p:nvSpPr>
            <p:spPr bwMode="auto">
              <a:xfrm>
                <a:off x="1803401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78"/>
              <p:cNvSpPr/>
              <p:nvPr/>
            </p:nvSpPr>
            <p:spPr bwMode="auto">
              <a:xfrm>
                <a:off x="1803401" y="2219325"/>
                <a:ext cx="120650" cy="47625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79"/>
              <p:cNvSpPr/>
              <p:nvPr/>
            </p:nvSpPr>
            <p:spPr bwMode="auto">
              <a:xfrm>
                <a:off x="1803401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80"/>
              <p:cNvSpPr/>
              <p:nvPr/>
            </p:nvSpPr>
            <p:spPr bwMode="auto">
              <a:xfrm>
                <a:off x="1803401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81"/>
              <p:cNvSpPr/>
              <p:nvPr/>
            </p:nvSpPr>
            <p:spPr bwMode="auto">
              <a:xfrm>
                <a:off x="1803401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82"/>
              <p:cNvSpPr/>
              <p:nvPr/>
            </p:nvSpPr>
            <p:spPr bwMode="auto">
              <a:xfrm>
                <a:off x="1803401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83"/>
              <p:cNvSpPr/>
              <p:nvPr/>
            </p:nvSpPr>
            <p:spPr bwMode="auto">
              <a:xfrm>
                <a:off x="1803401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8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8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84"/>
              <p:cNvSpPr/>
              <p:nvPr/>
            </p:nvSpPr>
            <p:spPr bwMode="auto">
              <a:xfrm>
                <a:off x="1949451" y="247808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85"/>
              <p:cNvSpPr/>
              <p:nvPr/>
            </p:nvSpPr>
            <p:spPr bwMode="auto">
              <a:xfrm>
                <a:off x="1949451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Freeform 86"/>
              <p:cNvSpPr/>
              <p:nvPr/>
            </p:nvSpPr>
            <p:spPr bwMode="auto">
              <a:xfrm>
                <a:off x="1949451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Freeform 87"/>
              <p:cNvSpPr/>
              <p:nvPr/>
            </p:nvSpPr>
            <p:spPr bwMode="auto">
              <a:xfrm>
                <a:off x="1949451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Freeform 88"/>
              <p:cNvSpPr/>
              <p:nvPr/>
            </p:nvSpPr>
            <p:spPr bwMode="auto">
              <a:xfrm>
                <a:off x="2092326" y="247808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Freeform 89"/>
              <p:cNvSpPr/>
              <p:nvPr/>
            </p:nvSpPr>
            <p:spPr bwMode="auto">
              <a:xfrm>
                <a:off x="2092326" y="23050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Freeform 90"/>
              <p:cNvSpPr/>
              <p:nvPr/>
            </p:nvSpPr>
            <p:spPr bwMode="auto">
              <a:xfrm>
                <a:off x="2092326" y="2390775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Freeform 91"/>
              <p:cNvSpPr/>
              <p:nvPr/>
            </p:nvSpPr>
            <p:spPr bwMode="auto">
              <a:xfrm>
                <a:off x="2092326" y="2563813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9" name="Freeform 92"/>
              <p:cNvSpPr/>
              <p:nvPr/>
            </p:nvSpPr>
            <p:spPr bwMode="auto">
              <a:xfrm>
                <a:off x="2092326" y="2649538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0" name="Freeform 93"/>
              <p:cNvSpPr/>
              <p:nvPr/>
            </p:nvSpPr>
            <p:spPr bwMode="auto">
              <a:xfrm>
                <a:off x="2092326" y="2736850"/>
                <a:ext cx="120650" cy="49213"/>
              </a:xfrm>
              <a:custGeom>
                <a:avLst/>
                <a:gdLst>
                  <a:gd name="T0" fmla="*/ 32 w 32"/>
                  <a:gd name="T1" fmla="*/ 6 h 13"/>
                  <a:gd name="T2" fmla="*/ 29 w 32"/>
                  <a:gd name="T3" fmla="*/ 13 h 13"/>
                  <a:gd name="T4" fmla="*/ 3 w 32"/>
                  <a:gd name="T5" fmla="*/ 13 h 13"/>
                  <a:gd name="T6" fmla="*/ 0 w 32"/>
                  <a:gd name="T7" fmla="*/ 6 h 13"/>
                  <a:gd name="T8" fmla="*/ 0 w 32"/>
                  <a:gd name="T9" fmla="*/ 6 h 13"/>
                  <a:gd name="T10" fmla="*/ 3 w 32"/>
                  <a:gd name="T11" fmla="*/ 0 h 13"/>
                  <a:gd name="T12" fmla="*/ 29 w 32"/>
                  <a:gd name="T13" fmla="*/ 0 h 13"/>
                  <a:gd name="T14" fmla="*/ 32 w 32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3">
                    <a:moveTo>
                      <a:pt x="32" y="6"/>
                    </a:moveTo>
                    <a:cubicBezTo>
                      <a:pt x="32" y="10"/>
                      <a:pt x="30" y="13"/>
                      <a:pt x="2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0"/>
                      <a:pt x="32" y="3"/>
                      <a:pt x="3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" name="Freeform 94"/>
              <p:cNvSpPr/>
              <p:nvPr/>
            </p:nvSpPr>
            <p:spPr bwMode="auto">
              <a:xfrm>
                <a:off x="2238376" y="2563813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2" name="Freeform 95"/>
              <p:cNvSpPr/>
              <p:nvPr/>
            </p:nvSpPr>
            <p:spPr bwMode="auto">
              <a:xfrm>
                <a:off x="2238376" y="2649538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3" name="Freeform 96"/>
              <p:cNvSpPr/>
              <p:nvPr/>
            </p:nvSpPr>
            <p:spPr bwMode="auto">
              <a:xfrm>
                <a:off x="2238376" y="2736850"/>
                <a:ext cx="117475" cy="49213"/>
              </a:xfrm>
              <a:custGeom>
                <a:avLst/>
                <a:gdLst>
                  <a:gd name="T0" fmla="*/ 31 w 31"/>
                  <a:gd name="T1" fmla="*/ 6 h 13"/>
                  <a:gd name="T2" fmla="*/ 28 w 31"/>
                  <a:gd name="T3" fmla="*/ 13 h 13"/>
                  <a:gd name="T4" fmla="*/ 3 w 31"/>
                  <a:gd name="T5" fmla="*/ 13 h 13"/>
                  <a:gd name="T6" fmla="*/ 0 w 31"/>
                  <a:gd name="T7" fmla="*/ 6 h 13"/>
                  <a:gd name="T8" fmla="*/ 0 w 31"/>
                  <a:gd name="T9" fmla="*/ 6 h 13"/>
                  <a:gd name="T10" fmla="*/ 3 w 31"/>
                  <a:gd name="T11" fmla="*/ 0 h 13"/>
                  <a:gd name="T12" fmla="*/ 28 w 31"/>
                  <a:gd name="T13" fmla="*/ 0 h 13"/>
                  <a:gd name="T14" fmla="*/ 31 w 31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3">
                    <a:moveTo>
                      <a:pt x="31" y="6"/>
                    </a:moveTo>
                    <a:cubicBezTo>
                      <a:pt x="31" y="10"/>
                      <a:pt x="30" y="13"/>
                      <a:pt x="28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1" y="0"/>
                      <a:pt x="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3"/>
                      <a:pt x="31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97"/>
              <p:cNvSpPr/>
              <p:nvPr/>
            </p:nvSpPr>
            <p:spPr bwMode="auto">
              <a:xfrm>
                <a:off x="1627188" y="2808288"/>
                <a:ext cx="758825" cy="60325"/>
              </a:xfrm>
              <a:custGeom>
                <a:avLst/>
                <a:gdLst>
                  <a:gd name="T0" fmla="*/ 202 w 202"/>
                  <a:gd name="T1" fmla="*/ 8 h 16"/>
                  <a:gd name="T2" fmla="*/ 197 w 202"/>
                  <a:gd name="T3" fmla="*/ 16 h 16"/>
                  <a:gd name="T4" fmla="*/ 6 w 202"/>
                  <a:gd name="T5" fmla="*/ 16 h 16"/>
                  <a:gd name="T6" fmla="*/ 0 w 202"/>
                  <a:gd name="T7" fmla="*/ 8 h 16"/>
                  <a:gd name="T8" fmla="*/ 0 w 202"/>
                  <a:gd name="T9" fmla="*/ 8 h 16"/>
                  <a:gd name="T10" fmla="*/ 6 w 202"/>
                  <a:gd name="T11" fmla="*/ 0 h 16"/>
                  <a:gd name="T12" fmla="*/ 197 w 202"/>
                  <a:gd name="T13" fmla="*/ 0 h 16"/>
                  <a:gd name="T14" fmla="*/ 202 w 202"/>
                  <a:gd name="T15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2" h="16">
                    <a:moveTo>
                      <a:pt x="202" y="8"/>
                    </a:moveTo>
                    <a:cubicBezTo>
                      <a:pt x="202" y="13"/>
                      <a:pt x="200" y="16"/>
                      <a:pt x="19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3" y="16"/>
                      <a:pt x="0" y="1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6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0" y="0"/>
                      <a:pt x="202" y="4"/>
                      <a:pt x="20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48" name="同心圆 47"/>
            <p:cNvSpPr/>
            <p:nvPr/>
          </p:nvSpPr>
          <p:spPr>
            <a:xfrm>
              <a:off x="4197777" y="3610451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5" name="椭圆 74"/>
          <p:cNvSpPr/>
          <p:nvPr/>
        </p:nvSpPr>
        <p:spPr>
          <a:xfrm>
            <a:off x="4348617" y="4815203"/>
            <a:ext cx="140440" cy="14046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7" tIns="60953" rIns="121907" bIns="60953" rtlCol="0" anchor="ctr"/>
          <a:lstStyle/>
          <a:p>
            <a:pPr marL="0" marR="0" lvl="0" indent="0" algn="ct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3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860066" y="4538213"/>
            <a:ext cx="3839633" cy="738650"/>
          </a:xfrm>
          <a:prstGeom prst="rect">
            <a:avLst/>
          </a:prstGeom>
        </p:spPr>
        <p:txBody>
          <a:bodyPr wrap="square" lIns="121907" tIns="60953" rIns="121907" bIns="60953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67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二级标题</a:t>
            </a:r>
            <a:endParaRPr kumimoji="0" lang="en-US" altLang="zh-CN" sz="1867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1219012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这里填写目录内容说明，设计的发展存在着一个时代价值观的问题。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168159" y="4575608"/>
            <a:ext cx="674875" cy="674965"/>
            <a:chOff x="1292477" y="2482145"/>
            <a:chExt cx="560677" cy="560677"/>
          </a:xfrm>
          <a:solidFill>
            <a:schemeClr val="accent4"/>
          </a:solidFill>
        </p:grpSpPr>
        <p:grpSp>
          <p:nvGrpSpPr>
            <p:cNvPr id="78" name="组合 77"/>
            <p:cNvGrpSpPr/>
            <p:nvPr/>
          </p:nvGrpSpPr>
          <p:grpSpPr>
            <a:xfrm>
              <a:off x="1443224" y="2627821"/>
              <a:ext cx="242888" cy="265780"/>
              <a:chOff x="247650" y="1957388"/>
              <a:chExt cx="993776" cy="1087438"/>
            </a:xfrm>
            <a:grpFill/>
          </p:grpSpPr>
          <p:sp>
            <p:nvSpPr>
              <p:cNvPr id="80" name="Freeform 112"/>
              <p:cNvSpPr/>
              <p:nvPr/>
            </p:nvSpPr>
            <p:spPr bwMode="auto">
              <a:xfrm>
                <a:off x="247650" y="1957388"/>
                <a:ext cx="914400" cy="1087438"/>
              </a:xfrm>
              <a:custGeom>
                <a:avLst/>
                <a:gdLst>
                  <a:gd name="T0" fmla="*/ 244 w 244"/>
                  <a:gd name="T1" fmla="*/ 265 h 290"/>
                  <a:gd name="T2" fmla="*/ 219 w 244"/>
                  <a:gd name="T3" fmla="*/ 290 h 290"/>
                  <a:gd name="T4" fmla="*/ 26 w 244"/>
                  <a:gd name="T5" fmla="*/ 290 h 290"/>
                  <a:gd name="T6" fmla="*/ 0 w 244"/>
                  <a:gd name="T7" fmla="*/ 265 h 290"/>
                  <a:gd name="T8" fmla="*/ 0 w 244"/>
                  <a:gd name="T9" fmla="*/ 25 h 290"/>
                  <a:gd name="T10" fmla="*/ 26 w 244"/>
                  <a:gd name="T11" fmla="*/ 0 h 290"/>
                  <a:gd name="T12" fmla="*/ 219 w 244"/>
                  <a:gd name="T13" fmla="*/ 0 h 290"/>
                  <a:gd name="T14" fmla="*/ 244 w 244"/>
                  <a:gd name="T15" fmla="*/ 25 h 290"/>
                  <a:gd name="T16" fmla="*/ 244 w 244"/>
                  <a:gd name="T17" fmla="*/ 26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4" h="290">
                    <a:moveTo>
                      <a:pt x="244" y="265"/>
                    </a:moveTo>
                    <a:cubicBezTo>
                      <a:pt x="244" y="279"/>
                      <a:pt x="233" y="290"/>
                      <a:pt x="219" y="290"/>
                    </a:cubicBezTo>
                    <a:cubicBezTo>
                      <a:pt x="26" y="290"/>
                      <a:pt x="26" y="290"/>
                      <a:pt x="26" y="290"/>
                    </a:cubicBezTo>
                    <a:cubicBezTo>
                      <a:pt x="12" y="290"/>
                      <a:pt x="0" y="279"/>
                      <a:pt x="0" y="26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1"/>
                      <a:pt x="12" y="0"/>
                      <a:pt x="26" y="0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33" y="0"/>
                      <a:pt x="244" y="11"/>
                      <a:pt x="244" y="25"/>
                    </a:cubicBezTo>
                    <a:lnTo>
                      <a:pt x="244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1" name="Freeform 113"/>
              <p:cNvSpPr/>
              <p:nvPr/>
            </p:nvSpPr>
            <p:spPr bwMode="auto">
              <a:xfrm>
                <a:off x="366713" y="2076451"/>
                <a:ext cx="676275" cy="850900"/>
              </a:xfrm>
              <a:custGeom>
                <a:avLst/>
                <a:gdLst>
                  <a:gd name="T0" fmla="*/ 426 w 426"/>
                  <a:gd name="T1" fmla="*/ 536 h 536"/>
                  <a:gd name="T2" fmla="*/ 0 w 426"/>
                  <a:gd name="T3" fmla="*/ 536 h 536"/>
                  <a:gd name="T4" fmla="*/ 0 w 426"/>
                  <a:gd name="T5" fmla="*/ 0 h 536"/>
                  <a:gd name="T6" fmla="*/ 426 w 426"/>
                  <a:gd name="T7" fmla="*/ 0 h 536"/>
                  <a:gd name="T8" fmla="*/ 426 w 426"/>
                  <a:gd name="T9" fmla="*/ 536 h 536"/>
                  <a:gd name="T10" fmla="*/ 426 w 426"/>
                  <a:gd name="T11" fmla="*/ 536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6" h="536">
                    <a:moveTo>
                      <a:pt x="426" y="536"/>
                    </a:moveTo>
                    <a:lnTo>
                      <a:pt x="0" y="536"/>
                    </a:lnTo>
                    <a:lnTo>
                      <a:pt x="0" y="0"/>
                    </a:lnTo>
                    <a:lnTo>
                      <a:pt x="426" y="0"/>
                    </a:lnTo>
                    <a:lnTo>
                      <a:pt x="426" y="536"/>
                    </a:lnTo>
                    <a:lnTo>
                      <a:pt x="426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Oval 114"/>
              <p:cNvSpPr>
                <a:spLocks noChangeArrowheads="1"/>
              </p:cNvSpPr>
              <p:nvPr/>
            </p:nvSpPr>
            <p:spPr bwMode="auto">
              <a:xfrm>
                <a:off x="407988" y="2152651"/>
                <a:ext cx="82550" cy="825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Rectangle 115"/>
              <p:cNvSpPr>
                <a:spLocks noChangeArrowheads="1"/>
              </p:cNvSpPr>
              <p:nvPr/>
            </p:nvSpPr>
            <p:spPr bwMode="auto">
              <a:xfrm>
                <a:off x="550863" y="2170113"/>
                <a:ext cx="454025" cy="460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4" name="Oval 116"/>
              <p:cNvSpPr>
                <a:spLocks noChangeArrowheads="1"/>
              </p:cNvSpPr>
              <p:nvPr/>
            </p:nvSpPr>
            <p:spPr bwMode="auto">
              <a:xfrm>
                <a:off x="407988" y="2305051"/>
                <a:ext cx="82550" cy="873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5" name="Rectangle 117"/>
              <p:cNvSpPr>
                <a:spLocks noChangeArrowheads="1"/>
              </p:cNvSpPr>
              <p:nvPr/>
            </p:nvSpPr>
            <p:spPr bwMode="auto">
              <a:xfrm>
                <a:off x="550863" y="2324101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6" name="Oval 118"/>
              <p:cNvSpPr>
                <a:spLocks noChangeArrowheads="1"/>
              </p:cNvSpPr>
              <p:nvPr/>
            </p:nvSpPr>
            <p:spPr bwMode="auto">
              <a:xfrm>
                <a:off x="407988" y="2463801"/>
                <a:ext cx="82550" cy="809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7" name="Rectangle 119"/>
              <p:cNvSpPr>
                <a:spLocks noChangeArrowheads="1"/>
              </p:cNvSpPr>
              <p:nvPr/>
            </p:nvSpPr>
            <p:spPr bwMode="auto">
              <a:xfrm>
                <a:off x="550863" y="2478088"/>
                <a:ext cx="454025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Freeform 120"/>
              <p:cNvSpPr/>
              <p:nvPr/>
            </p:nvSpPr>
            <p:spPr bwMode="auto">
              <a:xfrm>
                <a:off x="442913" y="2582863"/>
                <a:ext cx="798513" cy="285750"/>
              </a:xfrm>
              <a:custGeom>
                <a:avLst/>
                <a:gdLst>
                  <a:gd name="T0" fmla="*/ 503 w 503"/>
                  <a:gd name="T1" fmla="*/ 180 h 180"/>
                  <a:gd name="T2" fmla="*/ 163 w 503"/>
                  <a:gd name="T3" fmla="*/ 180 h 180"/>
                  <a:gd name="T4" fmla="*/ 0 w 503"/>
                  <a:gd name="T5" fmla="*/ 92 h 180"/>
                  <a:gd name="T6" fmla="*/ 163 w 503"/>
                  <a:gd name="T7" fmla="*/ 0 h 180"/>
                  <a:gd name="T8" fmla="*/ 503 w 503"/>
                  <a:gd name="T9" fmla="*/ 0 h 180"/>
                  <a:gd name="T10" fmla="*/ 503 w 503"/>
                  <a:gd name="T11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3" h="180">
                    <a:moveTo>
                      <a:pt x="503" y="180"/>
                    </a:moveTo>
                    <a:lnTo>
                      <a:pt x="163" y="180"/>
                    </a:lnTo>
                    <a:lnTo>
                      <a:pt x="0" y="92"/>
                    </a:lnTo>
                    <a:lnTo>
                      <a:pt x="163" y="0"/>
                    </a:lnTo>
                    <a:lnTo>
                      <a:pt x="503" y="0"/>
                    </a:lnTo>
                    <a:lnTo>
                      <a:pt x="503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9" name="Freeform 121"/>
              <p:cNvSpPr/>
              <p:nvPr/>
            </p:nvSpPr>
            <p:spPr bwMode="auto">
              <a:xfrm>
                <a:off x="547688" y="2582863"/>
                <a:ext cx="149225" cy="285750"/>
              </a:xfrm>
              <a:custGeom>
                <a:avLst/>
                <a:gdLst>
                  <a:gd name="T0" fmla="*/ 0 w 94"/>
                  <a:gd name="T1" fmla="*/ 128 h 180"/>
                  <a:gd name="T2" fmla="*/ 94 w 94"/>
                  <a:gd name="T3" fmla="*/ 180 h 180"/>
                  <a:gd name="T4" fmla="*/ 94 w 94"/>
                  <a:gd name="T5" fmla="*/ 0 h 180"/>
                  <a:gd name="T6" fmla="*/ 0 w 94"/>
                  <a:gd name="T7" fmla="*/ 54 h 180"/>
                  <a:gd name="T8" fmla="*/ 0 w 94"/>
                  <a:gd name="T9" fmla="*/ 128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180">
                    <a:moveTo>
                      <a:pt x="0" y="128"/>
                    </a:moveTo>
                    <a:lnTo>
                      <a:pt x="94" y="180"/>
                    </a:lnTo>
                    <a:lnTo>
                      <a:pt x="94" y="0"/>
                    </a:lnTo>
                    <a:lnTo>
                      <a:pt x="0" y="54"/>
                    </a:lnTo>
                    <a:lnTo>
                      <a:pt x="0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0" name="Freeform 122"/>
              <p:cNvSpPr/>
              <p:nvPr/>
            </p:nvSpPr>
            <p:spPr bwMode="auto">
              <a:xfrm>
                <a:off x="550863" y="2593976"/>
                <a:ext cx="142875" cy="266700"/>
              </a:xfrm>
              <a:custGeom>
                <a:avLst/>
                <a:gdLst>
                  <a:gd name="T0" fmla="*/ 90 w 90"/>
                  <a:gd name="T1" fmla="*/ 168 h 168"/>
                  <a:gd name="T2" fmla="*/ 0 w 90"/>
                  <a:gd name="T3" fmla="*/ 118 h 168"/>
                  <a:gd name="T4" fmla="*/ 0 w 90"/>
                  <a:gd name="T5" fmla="*/ 50 h 168"/>
                  <a:gd name="T6" fmla="*/ 90 w 90"/>
                  <a:gd name="T7" fmla="*/ 0 h 168"/>
                  <a:gd name="T8" fmla="*/ 90 w 90"/>
                  <a:gd name="T9" fmla="*/ 168 h 168"/>
                  <a:gd name="T10" fmla="*/ 90 w 90"/>
                  <a:gd name="T11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168">
                    <a:moveTo>
                      <a:pt x="90" y="168"/>
                    </a:moveTo>
                    <a:lnTo>
                      <a:pt x="0" y="118"/>
                    </a:lnTo>
                    <a:lnTo>
                      <a:pt x="0" y="50"/>
                    </a:lnTo>
                    <a:lnTo>
                      <a:pt x="90" y="0"/>
                    </a:lnTo>
                    <a:lnTo>
                      <a:pt x="90" y="168"/>
                    </a:lnTo>
                    <a:lnTo>
                      <a:pt x="90" y="1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883" tIns="60941" rIns="121883" bIns="60941" numCol="1" anchor="t" anchorCtr="0" compatLnSpc="1"/>
              <a:lstStyle/>
              <a:p>
                <a:pPr marL="0" marR="0" lvl="0" indent="0" algn="l" defTabSz="1219012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399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9" name="同心圆 78"/>
            <p:cNvSpPr/>
            <p:nvPr/>
          </p:nvSpPr>
          <p:spPr>
            <a:xfrm>
              <a:off x="1292477" y="2482145"/>
              <a:ext cx="560677" cy="560677"/>
            </a:xfrm>
            <a:prstGeom prst="donut">
              <a:avLst>
                <a:gd name="adj" fmla="val 1095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399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1" name="灯片编号占位符 9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121907" tIns="60953" rIns="121907" bIns="60953" rtlCol="0" anchor="ctr"/>
          <a:lstStyle/>
          <a:p>
            <a:pPr marL="0" marR="0" lvl="0" indent="0" algn="r" defTabSz="12190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50F338-EFDA-4F8E-882C-DA95E7E9D7D9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12190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93" name="五边形 92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7148698"/>
      </p:ext>
    </p:extLst>
  </p:cSld>
  <p:clrMapOvr>
    <a:masterClrMapping/>
  </p:clrMapOvr>
  <p:transition spd="slow" advClick="0" advTm="7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4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  <p:bldP spid="16" grpId="0" animBg="1"/>
      <p:bldP spid="32" grpId="0"/>
      <p:bldP spid="33" grpId="0" animBg="1"/>
      <p:bldP spid="34" grpId="0"/>
      <p:bldP spid="44" grpId="0" animBg="1"/>
      <p:bldP spid="45" grpId="0"/>
      <p:bldP spid="75" grpId="0" animBg="1"/>
      <p:bldP spid="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796219" y="1792072"/>
            <a:ext cx="6802013" cy="1118523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871292" y="1574596"/>
            <a:ext cx="4685819" cy="4364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2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05982" y="3234319"/>
            <a:ext cx="1586892" cy="136775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65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450916" y="2351334"/>
            <a:ext cx="1345304" cy="88298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792872" y="3915309"/>
            <a:ext cx="1003344" cy="288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450916" y="4602080"/>
            <a:ext cx="1345304" cy="905123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190178" y="2154301"/>
            <a:ext cx="6048049" cy="512808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796219" y="3356049"/>
            <a:ext cx="6802013" cy="1118523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871292" y="3148815"/>
            <a:ext cx="4685819" cy="43649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2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90178" y="3742275"/>
            <a:ext cx="6048049" cy="512808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796219" y="4947941"/>
            <a:ext cx="6802013" cy="1118523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871292" y="4740708"/>
            <a:ext cx="4685819" cy="43649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marL="0" marR="0" lvl="0" indent="0" algn="ctr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2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90178" y="5334164"/>
            <a:ext cx="6048049" cy="512808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0" marR="0" lvl="0" indent="0" algn="just" defTabSz="1219012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5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kumimoji="0" lang="en-US" altLang="zh-CN" sz="759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-336715" y="164638"/>
            <a:ext cx="5545099" cy="672075"/>
            <a:chOff x="-252536" y="123478"/>
            <a:chExt cx="4158824" cy="504056"/>
          </a:xfrm>
        </p:grpSpPr>
        <p:sp>
          <p:nvSpPr>
            <p:cNvPr id="16" name="五边形 15"/>
            <p:cNvSpPr/>
            <p:nvPr/>
          </p:nvSpPr>
          <p:spPr>
            <a:xfrm>
              <a:off x="-252536" y="123478"/>
              <a:ext cx="3565745" cy="504056"/>
            </a:xfrm>
            <a:prstGeom prst="homePlat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TextBox 37"/>
            <p:cNvSpPr txBox="1"/>
            <p:nvPr/>
          </p:nvSpPr>
          <p:spPr>
            <a:xfrm>
              <a:off x="107504" y="151944"/>
              <a:ext cx="3798784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点击修改标题内容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5372417"/>
      </p:ext>
    </p:extLst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6804455" cy="68580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6900466" y="0"/>
            <a:ext cx="768085" cy="2660915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900466" y="3909054"/>
            <a:ext cx="768085" cy="296720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流程图: 联系 5"/>
          <p:cNvSpPr/>
          <p:nvPr/>
        </p:nvSpPr>
        <p:spPr>
          <a:xfrm>
            <a:off x="6804455" y="2961100"/>
            <a:ext cx="960107" cy="600179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0B8384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045538" y="2643474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6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altLang="en-US" sz="6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462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13B48"/>
      </a:accent1>
      <a:accent2>
        <a:srgbClr val="FCC009"/>
      </a:accent2>
      <a:accent3>
        <a:srgbClr val="01B2D4"/>
      </a:accent3>
      <a:accent4>
        <a:srgbClr val="ADCE25"/>
      </a:accent4>
      <a:accent5>
        <a:srgbClr val="8B409A"/>
      </a:accent5>
      <a:accent6>
        <a:srgbClr val="937863"/>
      </a:accent6>
      <a:hlink>
        <a:srgbClr val="F13B48"/>
      </a:hlink>
      <a:folHlink>
        <a:srgbClr val="BFBFBF"/>
      </a:folHlink>
    </a:clrScheme>
    <a:fontScheme name="cyhvbsyn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479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13B48"/>
      </a:accent1>
      <a:accent2>
        <a:srgbClr val="FCC009"/>
      </a:accent2>
      <a:accent3>
        <a:srgbClr val="01B2D4"/>
      </a:accent3>
      <a:accent4>
        <a:srgbClr val="ADCE25"/>
      </a:accent4>
      <a:accent5>
        <a:srgbClr val="8B409A"/>
      </a:accent5>
      <a:accent6>
        <a:srgbClr val="937863"/>
      </a:accent6>
      <a:hlink>
        <a:srgbClr val="F13B48"/>
      </a:hlink>
      <a:folHlink>
        <a:srgbClr val="BFBFBF"/>
      </a:folHlink>
    </a:clrScheme>
    <a:fontScheme name="cyhvbsyn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1479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13B48"/>
    </a:accent1>
    <a:accent2>
      <a:srgbClr val="FCC009"/>
    </a:accent2>
    <a:accent3>
      <a:srgbClr val="01B2D4"/>
    </a:accent3>
    <a:accent4>
      <a:srgbClr val="ADCE25"/>
    </a:accent4>
    <a:accent5>
      <a:srgbClr val="8B409A"/>
    </a:accent5>
    <a:accent6>
      <a:srgbClr val="937863"/>
    </a:accent6>
    <a:hlink>
      <a:srgbClr val="F13B48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3379</Words>
  <Application>Microsoft Office PowerPoint</Application>
  <PresentationFormat>宽屏</PresentationFormat>
  <Paragraphs>254</Paragraphs>
  <Slides>24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Bodoni MT Black</vt:lpstr>
      <vt:lpstr>Gill Sans</vt:lpstr>
      <vt:lpstr>Glegoo</vt:lpstr>
      <vt:lpstr>Lato Hairline</vt:lpstr>
      <vt:lpstr>Lato Light</vt:lpstr>
      <vt:lpstr>Lato Regular</vt:lpstr>
      <vt:lpstr>Mission Gothic Regular</vt:lpstr>
      <vt:lpstr>Open Sans</vt:lpstr>
      <vt:lpstr>Roboto Condensed Light</vt:lpstr>
      <vt:lpstr>Rockwell Extra Bold</vt:lpstr>
      <vt:lpstr>等线</vt:lpstr>
      <vt:lpstr>宋体</vt:lpstr>
      <vt:lpstr>微软雅黑</vt:lpstr>
      <vt:lpstr>Arial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敏尚学 614981198@qq.com</dc:creator>
  <cp:lastModifiedBy>Administrator</cp:lastModifiedBy>
  <cp:revision>7</cp:revision>
  <dcterms:created xsi:type="dcterms:W3CDTF">2017-09-10T14:59:08Z</dcterms:created>
  <dcterms:modified xsi:type="dcterms:W3CDTF">2018-02-26T03:17:51Z</dcterms:modified>
</cp:coreProperties>
</file>