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6" r:id="rId2"/>
    <p:sldId id="257" r:id="rId3"/>
    <p:sldId id="258" r:id="rId4"/>
    <p:sldId id="259" r:id="rId5"/>
    <p:sldId id="267" r:id="rId6"/>
    <p:sldId id="271" r:id="rId7"/>
    <p:sldId id="268" r:id="rId8"/>
    <p:sldId id="269" r:id="rId9"/>
    <p:sldId id="279" r:id="rId10"/>
    <p:sldId id="272" r:id="rId11"/>
    <p:sldId id="270" r:id="rId12"/>
    <p:sldId id="273" r:id="rId13"/>
    <p:sldId id="274" r:id="rId14"/>
    <p:sldId id="275" r:id="rId15"/>
    <p:sldId id="280" r:id="rId16"/>
    <p:sldId id="277" r:id="rId17"/>
    <p:sldId id="276" r:id="rId18"/>
    <p:sldId id="278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D6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0" d="100"/>
          <a:sy n="80" d="100"/>
        </p:scale>
        <p:origin x="-1092" y="-7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2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50000">
              <a:schemeClr val="accent6">
                <a:lumMod val="40000"/>
                <a:lumOff val="60000"/>
              </a:schemeClr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Leaf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02" y="218821"/>
            <a:ext cx="10580055" cy="5951281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117773" y="1783900"/>
            <a:ext cx="7956455" cy="329019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742568" y="2147726"/>
            <a:ext cx="6801862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800" b="1" spc="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清新</a:t>
            </a:r>
            <a:r>
              <a:rPr lang="zh-CN" altLang="en-US" sz="7800" b="1" spc="800" dirty="0" smtClean="0">
                <a:solidFill>
                  <a:srgbClr val="CA2C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教师说课</a:t>
            </a:r>
            <a:endParaRPr lang="zh-CN" altLang="en-US" sz="7800" b="1" spc="800" dirty="0">
              <a:solidFill>
                <a:srgbClr val="CA2C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778826" y="4073857"/>
            <a:ext cx="6780811" cy="569390"/>
            <a:chOff x="2778826" y="4240107"/>
            <a:chExt cx="6780811" cy="569390"/>
          </a:xfrm>
        </p:grpSpPr>
        <p:grpSp>
          <p:nvGrpSpPr>
            <p:cNvPr id="24" name="组合 23"/>
            <p:cNvGrpSpPr/>
            <p:nvPr/>
          </p:nvGrpSpPr>
          <p:grpSpPr>
            <a:xfrm>
              <a:off x="2778826" y="4251354"/>
              <a:ext cx="6780811" cy="558143"/>
              <a:chOff x="2790701" y="3800104"/>
              <a:chExt cx="6780811" cy="558143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2790701" y="3800104"/>
                <a:ext cx="6780811" cy="498764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7" name="直接连接符 26"/>
              <p:cNvCxnSpPr/>
              <p:nvPr/>
            </p:nvCxnSpPr>
            <p:spPr>
              <a:xfrm>
                <a:off x="2790701" y="4358247"/>
                <a:ext cx="6780811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TextBox 24"/>
            <p:cNvSpPr txBox="1"/>
            <p:nvPr/>
          </p:nvSpPr>
          <p:spPr>
            <a:xfrm>
              <a:off x="2841358" y="4240107"/>
              <a:ext cx="664156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200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ea"/>
                </a:rPr>
                <a:t> </a:t>
              </a:r>
              <a:r>
                <a:rPr lang="en-US" altLang="zh-CN" sz="22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ea"/>
                </a:rPr>
                <a:t>[</a:t>
              </a:r>
              <a:r>
                <a:rPr lang="zh-CN" altLang="en-US" sz="22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ea"/>
                </a:rPr>
                <a:t>清新唯美 </a:t>
              </a:r>
              <a:r>
                <a:rPr lang="en-US" altLang="zh-CN" sz="22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ea"/>
                </a:rPr>
                <a:t>]   [</a:t>
              </a:r>
              <a:r>
                <a:rPr lang="zh-CN" altLang="en-US" sz="22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ea"/>
                </a:rPr>
                <a:t>教育教学 </a:t>
              </a:r>
              <a:r>
                <a:rPr lang="en-US" altLang="zh-CN" sz="22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ea"/>
                </a:rPr>
                <a:t>]   [ </a:t>
              </a:r>
              <a:r>
                <a:rPr lang="zh-CN" altLang="en-US" sz="22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ea"/>
                </a:rPr>
                <a:t>说课比赛</a:t>
              </a:r>
              <a:r>
                <a:rPr lang="en-US" altLang="zh-CN" sz="22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ea"/>
                </a:rPr>
                <a:t>]   [ </a:t>
              </a:r>
              <a:r>
                <a:rPr lang="zh-CN" altLang="en-US" sz="22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ea"/>
                </a:rPr>
                <a:t>教学课件 </a:t>
              </a:r>
              <a:r>
                <a:rPr lang="en-US" altLang="zh-CN" sz="22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ea"/>
                </a:rPr>
                <a:t>]  </a:t>
              </a:r>
              <a:endParaRPr lang="zh-CN" altLang="en-US" sz="22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+mn-ea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921821" y="3503223"/>
            <a:ext cx="8443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 BUSINESS  REPORT  TEMPLATE  POWERPOINT</a:t>
            </a:r>
            <a:r>
              <a:rPr lang="en-US" altLang="zh-CN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5821">
            <a:off x="3971590" y="527670"/>
            <a:ext cx="7090274" cy="2179278"/>
          </a:xfrm>
          <a:prstGeom prst="rect">
            <a:avLst/>
          </a:prstGeom>
        </p:spPr>
      </p:pic>
      <p:pic>
        <p:nvPicPr>
          <p:cNvPr id="10" name="Picture 19" descr="hoja1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30108">
            <a:off x="2058530" y="4910956"/>
            <a:ext cx="1565657" cy="813889"/>
          </a:xfrm>
          <a:prstGeom prst="rect">
            <a:avLst/>
          </a:prstGeom>
        </p:spPr>
      </p:pic>
      <p:pic>
        <p:nvPicPr>
          <p:cNvPr id="30" name="Picture 19" descr="hoja1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65390">
            <a:off x="2007268" y="1228657"/>
            <a:ext cx="1565657" cy="813889"/>
          </a:xfrm>
          <a:prstGeom prst="rect">
            <a:avLst/>
          </a:prstGeom>
        </p:spPr>
      </p:pic>
      <p:pic>
        <p:nvPicPr>
          <p:cNvPr id="7" name="Valentine - A Little Story (小故事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32429" y="-92528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22"/>
    </mc:Choice>
    <mc:Fallback xmlns="">
      <p:transition spd="slow" advTm="51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8" grpId="0" animBg="1"/>
      <p:bldP spid="21" grpId="0"/>
      <p:bldP spid="21" grpId="1"/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任意多边形 40"/>
          <p:cNvSpPr/>
          <p:nvPr/>
        </p:nvSpPr>
        <p:spPr>
          <a:xfrm>
            <a:off x="-118818" y="0"/>
            <a:ext cx="2837420" cy="6859588"/>
          </a:xfrm>
          <a:custGeom>
            <a:avLst/>
            <a:gdLst>
              <a:gd name="connsiteX0" fmla="*/ 0 w 2837789"/>
              <a:gd name="connsiteY0" fmla="*/ 0 h 6858000"/>
              <a:gd name="connsiteX1" fmla="*/ 537934 w 2837789"/>
              <a:gd name="connsiteY1" fmla="*/ 0 h 6858000"/>
              <a:gd name="connsiteX2" fmla="*/ 704850 w 2837789"/>
              <a:gd name="connsiteY2" fmla="*/ 0 h 6858000"/>
              <a:gd name="connsiteX3" fmla="*/ 2837789 w 2837789"/>
              <a:gd name="connsiteY3" fmla="*/ 0 h 6858000"/>
              <a:gd name="connsiteX4" fmla="*/ 2837789 w 2837789"/>
              <a:gd name="connsiteY4" fmla="*/ 395378 h 6858000"/>
              <a:gd name="connsiteX5" fmla="*/ 2618085 w 2837789"/>
              <a:gd name="connsiteY5" fmla="*/ 417526 h 6858000"/>
              <a:gd name="connsiteX6" fmla="*/ 1747634 w 2837789"/>
              <a:gd name="connsiteY6" fmla="*/ 1485534 h 6858000"/>
              <a:gd name="connsiteX7" fmla="*/ 2618085 w 2837789"/>
              <a:gd name="connsiteY7" fmla="*/ 2553542 h 6858000"/>
              <a:gd name="connsiteX8" fmla="*/ 2837789 w 2837789"/>
              <a:gd name="connsiteY8" fmla="*/ 2575690 h 6858000"/>
              <a:gd name="connsiteX9" fmla="*/ 2837789 w 2837789"/>
              <a:gd name="connsiteY9" fmla="*/ 6858000 h 6858000"/>
              <a:gd name="connsiteX10" fmla="*/ 704850 w 2837789"/>
              <a:gd name="connsiteY10" fmla="*/ 6858000 h 6858000"/>
              <a:gd name="connsiteX11" fmla="*/ 537934 w 2837789"/>
              <a:gd name="connsiteY11" fmla="*/ 6858000 h 6858000"/>
              <a:gd name="connsiteX12" fmla="*/ 0 w 2837789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37789" h="6858000">
                <a:moveTo>
                  <a:pt x="0" y="0"/>
                </a:moveTo>
                <a:lnTo>
                  <a:pt x="537934" y="0"/>
                </a:lnTo>
                <a:lnTo>
                  <a:pt x="704850" y="0"/>
                </a:lnTo>
                <a:lnTo>
                  <a:pt x="2837789" y="0"/>
                </a:lnTo>
                <a:lnTo>
                  <a:pt x="2837789" y="395378"/>
                </a:lnTo>
                <a:lnTo>
                  <a:pt x="2618085" y="417526"/>
                </a:lnTo>
                <a:cubicBezTo>
                  <a:pt x="2121320" y="519179"/>
                  <a:pt x="1747634" y="958717"/>
                  <a:pt x="1747634" y="1485534"/>
                </a:cubicBezTo>
                <a:cubicBezTo>
                  <a:pt x="1747634" y="2012352"/>
                  <a:pt x="2121320" y="2451889"/>
                  <a:pt x="2618085" y="2553542"/>
                </a:cubicBezTo>
                <a:lnTo>
                  <a:pt x="2837789" y="2575690"/>
                </a:lnTo>
                <a:lnTo>
                  <a:pt x="2837789" y="6858000"/>
                </a:lnTo>
                <a:lnTo>
                  <a:pt x="704850" y="6858000"/>
                </a:lnTo>
                <a:lnTo>
                  <a:pt x="53793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lIns="91438" tIns="45719" rIns="91438" bIns="45719" rtlCol="0" anchor="ctr"/>
          <a:lstStyle/>
          <a:p>
            <a:pPr algn="ctr" defTabSz="913765">
              <a:defRPr/>
            </a:pPr>
            <a:endParaRPr lang="zh-CN" altLang="en-US" sz="1900" kern="0">
              <a:solidFill>
                <a:srgbClr val="FFFFFF"/>
              </a:solidFill>
              <a:latin typeface="Verdana" panose="020B0604030504040204"/>
              <a:ea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1793007" y="556390"/>
            <a:ext cx="1780308" cy="1780952"/>
            <a:chOff x="2209308" y="1806167"/>
            <a:chExt cx="2421376" cy="2421376"/>
          </a:xfrm>
          <a:solidFill>
            <a:srgbClr val="0070C0"/>
          </a:solidFill>
          <a:effectLst/>
        </p:grpSpPr>
        <p:sp>
          <p:nvSpPr>
            <p:cNvPr id="43" name="椭圆 42"/>
            <p:cNvSpPr/>
            <p:nvPr/>
          </p:nvSpPr>
          <p:spPr>
            <a:xfrm>
              <a:off x="2209308" y="1806167"/>
              <a:ext cx="2421376" cy="2421376"/>
            </a:xfrm>
            <a:prstGeom prst="ellipse">
              <a:avLst/>
            </a:prstGeom>
            <a:solidFill>
              <a:srgbClr val="9CD674"/>
            </a:solidFill>
            <a:ln w="31750" cap="flat" cmpd="sng" algn="ctr">
              <a:gradFill flip="none" rotWithShape="1">
                <a:gsLst>
                  <a:gs pos="0">
                    <a:srgbClr val="FFFFFF">
                      <a:lumMod val="75000"/>
                    </a:srgbClr>
                  </a:gs>
                  <a:gs pos="100000">
                    <a:srgbClr val="FFFFFF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127000" dist="63500" dir="13500000">
                <a:srgbClr val="01B3C5">
                  <a:lumMod val="50000"/>
                  <a:alpha val="85000"/>
                </a:srgbClr>
              </a:innerShdw>
            </a:effectLst>
          </p:spPr>
          <p:txBody>
            <a:bodyPr rtlCol="0" anchor="ctr">
              <a:scene3d>
                <a:camera prst="orthographicFront"/>
                <a:lightRig rig="threePt" dir="t"/>
              </a:scene3d>
            </a:bodyPr>
            <a:lstStyle/>
            <a:p>
              <a:pPr algn="ctr" defTabSz="913765">
                <a:defRPr/>
              </a:pPr>
              <a:endParaRPr lang="zh-CN" altLang="en-US" sz="1900" kern="0">
                <a:ln w="12700">
                  <a:solidFill>
                    <a:srgbClr val="01B3C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01B3C5"/>
                  </a:fgClr>
                  <a:bgClr>
                    <a:srgbClr val="01B3C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01B3C5">
                      <a:lumMod val="50000"/>
                    </a:srgbClr>
                  </a:innerShdw>
                </a:effectLst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2345502" y="2051726"/>
              <a:ext cx="2116756" cy="2116756"/>
            </a:xfrm>
            <a:prstGeom prst="ellipse">
              <a:avLst/>
            </a:prstGeom>
            <a:solidFill>
              <a:srgbClr val="FFFFFF"/>
            </a:solidFill>
            <a:ln w="50800" cap="flat" cmpd="sng" algn="ctr">
              <a:noFill/>
              <a:prstDash val="solid"/>
            </a:ln>
            <a:effectLst>
              <a:outerShdw blurRad="152400" dist="76200" dir="2700000" algn="tl" rotWithShape="0">
                <a:srgbClr val="01B3C5">
                  <a:lumMod val="50000"/>
                  <a:alpha val="64000"/>
                </a:srgb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82550" h="25400" prst="angle"/>
            </a:sp3d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900" kern="0" dirty="0">
                <a:ln w="12700">
                  <a:solidFill>
                    <a:srgbClr val="01B3C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01B3C5"/>
                  </a:fgClr>
                  <a:bgClr>
                    <a:srgbClr val="01B3C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01B3C5">
                      <a:lumMod val="50000"/>
                    </a:srgbClr>
                  </a:innerShdw>
                </a:effectLst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</p:grpSp>
      <p:sp>
        <p:nvSpPr>
          <p:cNvPr id="45" name="文本框 14"/>
          <p:cNvSpPr txBox="1"/>
          <p:nvPr/>
        </p:nvSpPr>
        <p:spPr>
          <a:xfrm>
            <a:off x="3769610" y="1203592"/>
            <a:ext cx="4238980" cy="70805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defTabSz="913765"/>
            <a:r>
              <a:rPr lang="en-US" altLang="zh-CN" sz="40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 </a:t>
            </a:r>
            <a:endParaRPr lang="zh-CN" altLang="en-US" sz="400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14"/>
          <p:cNvSpPr txBox="1"/>
          <p:nvPr/>
        </p:nvSpPr>
        <p:spPr>
          <a:xfrm>
            <a:off x="1823775" y="1107854"/>
            <a:ext cx="1692225" cy="70805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 defTabSz="913765"/>
            <a:r>
              <a:rPr lang="zh-CN" altLang="en-US" sz="4000" dirty="0">
                <a:solidFill>
                  <a:srgbClr val="000000">
                    <a:lumMod val="65000"/>
                    <a:lumOff val="35000"/>
                  </a:srgbClr>
                </a:solidFill>
                <a:latin typeface="ITC Avant Garde Std XLt" panose="020B0302020202020204" pitchFamily="34" charset="0"/>
                <a:ea typeface="微软雅黑" panose="020B0503020204020204" pitchFamily="34" charset="-122"/>
              </a:rPr>
              <a:t>目录</a:t>
            </a:r>
            <a:endParaRPr lang="zh-CN" altLang="en-US" sz="4000" dirty="0">
              <a:solidFill>
                <a:srgbClr val="000000">
                  <a:lumMod val="65000"/>
                  <a:lumOff val="35000"/>
                </a:srgbClr>
              </a:solidFill>
              <a:latin typeface="ITC Avant Garde Std XLt"/>
              <a:ea typeface="微软雅黑" panose="020B0503020204020204" pitchFamily="34" charset="-122"/>
            </a:endParaRPr>
          </a:p>
        </p:txBody>
      </p:sp>
      <p:sp>
        <p:nvSpPr>
          <p:cNvPr id="47" name="文本框 17"/>
          <p:cNvSpPr txBox="1"/>
          <p:nvPr/>
        </p:nvSpPr>
        <p:spPr>
          <a:xfrm>
            <a:off x="3711701" y="2645538"/>
            <a:ext cx="717755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zh-CN"/>
            </a:defPPr>
            <a:lvl1pPr algn="ctr">
              <a:defRPr sz="2800">
                <a:solidFill>
                  <a:srgbClr val="01B3C5"/>
                </a:solidFill>
                <a:latin typeface="Impact" panose="020B0806030902050204" pitchFamily="34" charset="0"/>
              </a:defRPr>
            </a:lvl1pPr>
          </a:lstStyle>
          <a:p>
            <a:pPr defTabSz="913765"/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ea typeface="微软雅黑" panose="020B0503020204020204" pitchFamily="34" charset="-122"/>
              </a:rPr>
              <a:t>01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8" name="文本框 18"/>
          <p:cNvSpPr txBox="1"/>
          <p:nvPr/>
        </p:nvSpPr>
        <p:spPr>
          <a:xfrm>
            <a:off x="3711701" y="3571367"/>
            <a:ext cx="717755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zh-CN"/>
            </a:defPPr>
            <a:lvl1pPr algn="ctr">
              <a:defRPr sz="2800">
                <a:solidFill>
                  <a:srgbClr val="01B3C5"/>
                </a:solidFill>
                <a:latin typeface="Impact" panose="020B0806030902050204" pitchFamily="34" charset="0"/>
              </a:defRPr>
            </a:lvl1pPr>
          </a:lstStyle>
          <a:p>
            <a:pPr defTabSz="913765"/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ea typeface="微软雅黑" panose="020B0503020204020204" pitchFamily="34" charset="-122"/>
              </a:rPr>
              <a:t>02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9" name="文本框 19"/>
          <p:cNvSpPr txBox="1"/>
          <p:nvPr/>
        </p:nvSpPr>
        <p:spPr>
          <a:xfrm>
            <a:off x="3711701" y="4497196"/>
            <a:ext cx="717755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zh-CN"/>
            </a:defPPr>
            <a:lvl1pPr algn="ctr">
              <a:defRPr sz="2800">
                <a:solidFill>
                  <a:srgbClr val="01B3C5"/>
                </a:solidFill>
                <a:latin typeface="Impact" panose="020B0806030902050204" pitchFamily="34" charset="0"/>
              </a:defRPr>
            </a:lvl1pPr>
          </a:lstStyle>
          <a:p>
            <a:pPr defTabSz="913765"/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50" name="文本框 20"/>
          <p:cNvSpPr txBox="1"/>
          <p:nvPr/>
        </p:nvSpPr>
        <p:spPr>
          <a:xfrm>
            <a:off x="3711701" y="5351286"/>
            <a:ext cx="717755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zh-CN"/>
            </a:defPPr>
            <a:lvl1pPr algn="ctr">
              <a:defRPr sz="2800">
                <a:solidFill>
                  <a:srgbClr val="01B3C5"/>
                </a:solidFill>
                <a:latin typeface="Impact" panose="020B0806030902050204" pitchFamily="34" charset="0"/>
              </a:defRPr>
            </a:lvl1pPr>
          </a:lstStyle>
          <a:p>
            <a:pPr defTabSz="913765"/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ea typeface="微软雅黑" panose="020B0503020204020204" pitchFamily="34" charset="-122"/>
              </a:rPr>
              <a:t>04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1" name="文本框 21"/>
          <p:cNvSpPr txBox="1"/>
          <p:nvPr/>
        </p:nvSpPr>
        <p:spPr>
          <a:xfrm>
            <a:off x="4499745" y="2707051"/>
            <a:ext cx="2778604" cy="36933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defTabSz="913765"/>
            <a:r>
              <a:rPr lang="zh-CN" altLang="en-US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ITC Avant Garde Std Bk" panose="020B0502020202020204" pitchFamily="34" charset="0"/>
                <a:ea typeface="微软雅黑" panose="020B0503020204020204" pitchFamily="34" charset="-122"/>
              </a:rPr>
              <a:t>这里输入文字标题</a:t>
            </a:r>
            <a:endParaRPr lang="en-US" altLang="zh-CN" b="1" dirty="0">
              <a:solidFill>
                <a:srgbClr val="000000">
                  <a:lumMod val="75000"/>
                  <a:lumOff val="25000"/>
                </a:srgbClr>
              </a:solidFill>
              <a:latin typeface="ITC Avant Garde Std Bk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2" name="文本框 22"/>
          <p:cNvSpPr txBox="1"/>
          <p:nvPr/>
        </p:nvSpPr>
        <p:spPr>
          <a:xfrm>
            <a:off x="4499745" y="3631816"/>
            <a:ext cx="2778604" cy="36933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defTabSz="913765"/>
            <a:r>
              <a:rPr lang="zh-CN" altLang="en-US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ITC Avant Garde Std Bk" panose="020B0502020202020204" pitchFamily="34" charset="0"/>
                <a:ea typeface="微软雅黑" panose="020B0503020204020204" pitchFamily="34" charset="-122"/>
              </a:rPr>
              <a:t>这里输入文字标题</a:t>
            </a:r>
            <a:endParaRPr lang="en-US" altLang="zh-CN" b="1" dirty="0">
              <a:solidFill>
                <a:srgbClr val="000000">
                  <a:lumMod val="75000"/>
                  <a:lumOff val="25000"/>
                </a:srgbClr>
              </a:solidFill>
              <a:latin typeface="ITC Avant Garde Std Bk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3" name="文本框 23"/>
          <p:cNvSpPr txBox="1"/>
          <p:nvPr/>
        </p:nvSpPr>
        <p:spPr>
          <a:xfrm>
            <a:off x="4499745" y="4558725"/>
            <a:ext cx="2778604" cy="36933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defTabSz="913765"/>
            <a:r>
              <a:rPr lang="zh-CN" altLang="en-US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ITC Avant Garde Std Bk" panose="020B0502020202020204" pitchFamily="34" charset="0"/>
                <a:ea typeface="微软雅黑" panose="020B0503020204020204" pitchFamily="34" charset="-122"/>
              </a:rPr>
              <a:t>这里输入文字标题</a:t>
            </a:r>
            <a:endParaRPr lang="en-US" altLang="zh-CN" b="1" dirty="0">
              <a:solidFill>
                <a:srgbClr val="000000">
                  <a:lumMod val="75000"/>
                  <a:lumOff val="25000"/>
                </a:srgbClr>
              </a:solidFill>
              <a:latin typeface="ITC Avant Garde Std Bk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4" name="文本框 24"/>
          <p:cNvSpPr txBox="1"/>
          <p:nvPr/>
        </p:nvSpPr>
        <p:spPr>
          <a:xfrm>
            <a:off x="4499745" y="5412815"/>
            <a:ext cx="2778604" cy="36933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defTabSz="913765"/>
            <a:r>
              <a:rPr lang="zh-CN" altLang="en-US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ITC Avant Garde Std Bk" panose="020B0502020202020204" pitchFamily="34" charset="0"/>
                <a:ea typeface="微软雅黑" panose="020B0503020204020204" pitchFamily="34" charset="-122"/>
              </a:rPr>
              <a:t>这里输入文字标题</a:t>
            </a:r>
            <a:endParaRPr lang="en-US" altLang="zh-CN" b="1" dirty="0">
              <a:solidFill>
                <a:srgbClr val="000000">
                  <a:lumMod val="75000"/>
                  <a:lumOff val="25000"/>
                </a:srgbClr>
              </a:solidFill>
              <a:latin typeface="ITC Avant Garde Std Bk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5" name="圆角矩形 54"/>
          <p:cNvSpPr/>
          <p:nvPr/>
        </p:nvSpPr>
        <p:spPr>
          <a:xfrm>
            <a:off x="3874824" y="3285275"/>
            <a:ext cx="4263289" cy="4290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FFFF">
                  <a:lumMod val="75000"/>
                </a:srgbClr>
              </a:gs>
              <a:gs pos="100000">
                <a:srgbClr val="FFFFFF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/>
        </p:spPr>
        <p:txBody>
          <a:bodyPr lIns="91438" tIns="45719" rIns="91438" bIns="45719" rtlCol="0" anchor="ctr"/>
          <a:lstStyle/>
          <a:p>
            <a:pPr algn="ctr" defTabSz="913765">
              <a:defRPr/>
            </a:pPr>
            <a:endParaRPr lang="zh-CN" altLang="en-US" sz="1900" kern="0">
              <a:solidFill>
                <a:srgbClr val="FFFFFF"/>
              </a:solidFill>
              <a:latin typeface="Verdana" panose="020B0604030504040204"/>
              <a:ea typeface="微软雅黑" panose="020B0503020204020204" pitchFamily="34" charset="-122"/>
            </a:endParaRPr>
          </a:p>
        </p:txBody>
      </p:sp>
      <p:sp>
        <p:nvSpPr>
          <p:cNvPr id="56" name="圆角矩形 55"/>
          <p:cNvSpPr/>
          <p:nvPr/>
        </p:nvSpPr>
        <p:spPr>
          <a:xfrm>
            <a:off x="3874824" y="4210082"/>
            <a:ext cx="4263289" cy="4290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FFFF">
                  <a:lumMod val="75000"/>
                </a:srgbClr>
              </a:gs>
              <a:gs pos="100000">
                <a:srgbClr val="FFFFFF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/>
        </p:spPr>
        <p:txBody>
          <a:bodyPr lIns="91438" tIns="45719" rIns="91438" bIns="45719" rtlCol="0" anchor="ctr"/>
          <a:lstStyle/>
          <a:p>
            <a:pPr algn="ctr" defTabSz="913765">
              <a:defRPr/>
            </a:pPr>
            <a:endParaRPr lang="zh-CN" altLang="en-US" sz="1900" kern="0">
              <a:solidFill>
                <a:srgbClr val="FFFFFF"/>
              </a:solidFill>
              <a:latin typeface="Verdana" panose="020B0604030504040204"/>
              <a:ea typeface="微软雅黑" panose="020B0503020204020204" pitchFamily="34" charset="-122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3874824" y="5130673"/>
            <a:ext cx="4263289" cy="4290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FFFF">
                  <a:lumMod val="75000"/>
                </a:srgbClr>
              </a:gs>
              <a:gs pos="100000">
                <a:srgbClr val="FFFFFF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/>
        </p:spPr>
        <p:txBody>
          <a:bodyPr lIns="91438" tIns="45719" rIns="91438" bIns="45719" rtlCol="0" anchor="ctr"/>
          <a:lstStyle/>
          <a:p>
            <a:pPr algn="ctr" defTabSz="913765">
              <a:defRPr/>
            </a:pPr>
            <a:endParaRPr lang="zh-CN" altLang="en-US" sz="1900" kern="0">
              <a:solidFill>
                <a:srgbClr val="FFFFFF"/>
              </a:solidFill>
              <a:latin typeface="Verdana" panose="020B0604030504040204"/>
              <a:ea typeface="微软雅黑" panose="020B0503020204020204" pitchFamily="34" charset="-122"/>
            </a:endParaRPr>
          </a:p>
        </p:txBody>
      </p:sp>
      <p:sp>
        <p:nvSpPr>
          <p:cNvPr id="58" name="圆角矩形 57"/>
          <p:cNvSpPr/>
          <p:nvPr/>
        </p:nvSpPr>
        <p:spPr>
          <a:xfrm>
            <a:off x="3874824" y="5984424"/>
            <a:ext cx="4263289" cy="4290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FFFF">
                  <a:lumMod val="75000"/>
                </a:srgbClr>
              </a:gs>
              <a:gs pos="100000">
                <a:srgbClr val="FFFFFF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/>
        </p:spPr>
        <p:txBody>
          <a:bodyPr lIns="91438" tIns="45719" rIns="91438" bIns="45719" rtlCol="0" anchor="ctr"/>
          <a:lstStyle/>
          <a:p>
            <a:pPr algn="ctr" defTabSz="913765">
              <a:defRPr/>
            </a:pPr>
            <a:endParaRPr lang="zh-CN" altLang="en-US" sz="1900" kern="0">
              <a:solidFill>
                <a:srgbClr val="FFFFFF"/>
              </a:solidFill>
              <a:latin typeface="Verdana" panose="020B0604030504040204"/>
              <a:ea typeface="微软雅黑" panose="020B0503020204020204" pitchFamily="34" charset="-122"/>
            </a:endParaRPr>
          </a:p>
        </p:txBody>
      </p:sp>
      <p:sp>
        <p:nvSpPr>
          <p:cNvPr id="59" name="圆角矩形 58"/>
          <p:cNvSpPr/>
          <p:nvPr/>
        </p:nvSpPr>
        <p:spPr>
          <a:xfrm>
            <a:off x="3874823" y="1972973"/>
            <a:ext cx="4855665" cy="609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FFFF">
                  <a:lumMod val="75000"/>
                </a:srgbClr>
              </a:gs>
              <a:gs pos="100000">
                <a:srgbClr val="FFFFFF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/>
        </p:spPr>
        <p:txBody>
          <a:bodyPr lIns="91438" tIns="45719" rIns="91438" bIns="45719" rtlCol="0" anchor="ctr"/>
          <a:lstStyle/>
          <a:p>
            <a:pPr algn="ctr" defTabSz="913765">
              <a:defRPr/>
            </a:pPr>
            <a:endParaRPr lang="zh-CN" altLang="en-US" sz="1900" kern="0">
              <a:solidFill>
                <a:srgbClr val="FFFFFF"/>
              </a:solidFill>
              <a:latin typeface="Verdana" panose="020B0604030504040204"/>
              <a:ea typeface="微软雅黑" panose="020B0503020204020204" pitchFamily="34" charset="-122"/>
            </a:endParaRPr>
          </a:p>
        </p:txBody>
      </p:sp>
      <p:pic>
        <p:nvPicPr>
          <p:cNvPr id="60" name="图片 5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819" y="2241556"/>
            <a:ext cx="3742181" cy="45112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8239">
        <p:checker dir="vert"/>
      </p:transition>
    </mc:Choice>
    <mc:Fallback xmlns="">
      <p:transition spd="slow" advTm="8239">
        <p:checker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accel="6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2" presetID="2" presetClass="entr" presetSubtype="4" accel="6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2" presetClass="entr" presetSubtype="4" accel="6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8" presetID="2" presetClass="entr" presetSubtype="4" accel="6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  <p:bldP spid="55" grpId="0" animBg="1"/>
          <p:bldP spid="56" grpId="0" animBg="1"/>
          <p:bldP spid="57" grpId="0" animBg="1"/>
          <p:bldP spid="58" grpId="0" animBg="1"/>
          <p:bldP spid="5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2" presetID="2" presetClass="entr" presetSubtype="4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2" presetClass="entr" presetSubtype="4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8" presetID="2" presetClass="entr" presetSubtype="4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  <p:bldP spid="55" grpId="0" animBg="1"/>
          <p:bldP spid="56" grpId="0" animBg="1"/>
          <p:bldP spid="57" grpId="0" animBg="1"/>
          <p:bldP spid="58" grpId="0" animBg="1"/>
          <p:bldP spid="59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601" y="1914"/>
            <a:ext cx="5986011" cy="5986011"/>
          </a:xfrm>
          <a:prstGeom prst="rect">
            <a:avLst/>
          </a:prstGeom>
        </p:spPr>
      </p:pic>
      <p:sp>
        <p:nvSpPr>
          <p:cNvPr id="2" name="任意多边形 1"/>
          <p:cNvSpPr/>
          <p:nvPr/>
        </p:nvSpPr>
        <p:spPr>
          <a:xfrm>
            <a:off x="-118818" y="-570722"/>
            <a:ext cx="2837420" cy="8003758"/>
          </a:xfrm>
          <a:custGeom>
            <a:avLst/>
            <a:gdLst>
              <a:gd name="connsiteX0" fmla="*/ 0 w 2837789"/>
              <a:gd name="connsiteY0" fmla="*/ 0 h 8001905"/>
              <a:gd name="connsiteX1" fmla="*/ 2837788 w 2837789"/>
              <a:gd name="connsiteY1" fmla="*/ 0 h 8001905"/>
              <a:gd name="connsiteX2" fmla="*/ 2837788 w 2837789"/>
              <a:gd name="connsiteY2" fmla="*/ 1968500 h 8001905"/>
              <a:gd name="connsiteX3" fmla="*/ 2837789 w 2837789"/>
              <a:gd name="connsiteY3" fmla="*/ 1968500 h 8001905"/>
              <a:gd name="connsiteX4" fmla="*/ 2837789 w 2837789"/>
              <a:gd name="connsiteY4" fmla="*/ 2363879 h 8001905"/>
              <a:gd name="connsiteX5" fmla="*/ 2618085 w 2837789"/>
              <a:gd name="connsiteY5" fmla="*/ 2386026 h 8001905"/>
              <a:gd name="connsiteX6" fmla="*/ 1747634 w 2837789"/>
              <a:gd name="connsiteY6" fmla="*/ 3454034 h 8001905"/>
              <a:gd name="connsiteX7" fmla="*/ 2618085 w 2837789"/>
              <a:gd name="connsiteY7" fmla="*/ 4522042 h 8001905"/>
              <a:gd name="connsiteX8" fmla="*/ 2837789 w 2837789"/>
              <a:gd name="connsiteY8" fmla="*/ 4544190 h 8001905"/>
              <a:gd name="connsiteX9" fmla="*/ 2837789 w 2837789"/>
              <a:gd name="connsiteY9" fmla="*/ 6858000 h 8001905"/>
              <a:gd name="connsiteX10" fmla="*/ 2837788 w 2837789"/>
              <a:gd name="connsiteY10" fmla="*/ 6858000 h 8001905"/>
              <a:gd name="connsiteX11" fmla="*/ 2837788 w 2837789"/>
              <a:gd name="connsiteY11" fmla="*/ 8001905 h 8001905"/>
              <a:gd name="connsiteX12" fmla="*/ 0 w 2837789"/>
              <a:gd name="connsiteY12" fmla="*/ 8001905 h 8001905"/>
              <a:gd name="connsiteX13" fmla="*/ 0 w 2837789"/>
              <a:gd name="connsiteY13" fmla="*/ 6858000 h 8001905"/>
              <a:gd name="connsiteX14" fmla="*/ 0 w 2837789"/>
              <a:gd name="connsiteY14" fmla="*/ 6376305 h 8001905"/>
              <a:gd name="connsiteX15" fmla="*/ 0 w 2837789"/>
              <a:gd name="connsiteY15" fmla="*/ 2133600 h 8001905"/>
              <a:gd name="connsiteX16" fmla="*/ 0 w 2837789"/>
              <a:gd name="connsiteY16" fmla="*/ 1968500 h 8001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37789" h="8001905">
                <a:moveTo>
                  <a:pt x="0" y="0"/>
                </a:moveTo>
                <a:lnTo>
                  <a:pt x="2837788" y="0"/>
                </a:lnTo>
                <a:lnTo>
                  <a:pt x="2837788" y="1968500"/>
                </a:lnTo>
                <a:lnTo>
                  <a:pt x="2837789" y="1968500"/>
                </a:lnTo>
                <a:lnTo>
                  <a:pt x="2837789" y="2363879"/>
                </a:lnTo>
                <a:lnTo>
                  <a:pt x="2618085" y="2386026"/>
                </a:lnTo>
                <a:cubicBezTo>
                  <a:pt x="2121320" y="2487680"/>
                  <a:pt x="1747634" y="2927218"/>
                  <a:pt x="1747634" y="3454034"/>
                </a:cubicBezTo>
                <a:cubicBezTo>
                  <a:pt x="1747634" y="3980852"/>
                  <a:pt x="2121320" y="4420389"/>
                  <a:pt x="2618085" y="4522042"/>
                </a:cubicBezTo>
                <a:lnTo>
                  <a:pt x="2837789" y="4544190"/>
                </a:lnTo>
                <a:lnTo>
                  <a:pt x="2837789" y="6858000"/>
                </a:lnTo>
                <a:lnTo>
                  <a:pt x="2837788" y="6858000"/>
                </a:lnTo>
                <a:lnTo>
                  <a:pt x="2837788" y="8001905"/>
                </a:lnTo>
                <a:lnTo>
                  <a:pt x="0" y="8001905"/>
                </a:lnTo>
                <a:lnTo>
                  <a:pt x="0" y="6858000"/>
                </a:lnTo>
                <a:lnTo>
                  <a:pt x="0" y="6376305"/>
                </a:lnTo>
                <a:lnTo>
                  <a:pt x="0" y="2133600"/>
                </a:lnTo>
                <a:lnTo>
                  <a:pt x="0" y="1968500"/>
                </a:lnTo>
                <a:close/>
              </a:path>
            </a:pathLst>
          </a:cu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lIns="91438" tIns="45719" rIns="91438" bIns="45719" rtlCol="0" anchor="ctr"/>
          <a:lstStyle/>
          <a:p>
            <a:pPr algn="ctr" defTabSz="913765">
              <a:defRPr/>
            </a:pPr>
            <a:endParaRPr lang="zh-CN" altLang="en-US" sz="1900" kern="0">
              <a:solidFill>
                <a:srgbClr val="FFFFFF"/>
              </a:solidFill>
              <a:latin typeface="Verdana" panose="020B0604030504040204"/>
              <a:ea typeface="微软雅黑" panose="020B0503020204020204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000940" y="4380090"/>
            <a:ext cx="6837341" cy="4290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FFFF">
                  <a:lumMod val="75000"/>
                </a:srgbClr>
              </a:gs>
              <a:gs pos="100000">
                <a:srgbClr val="FFFFFF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/>
        </p:spPr>
        <p:txBody>
          <a:bodyPr lIns="91438" tIns="45719" rIns="91438" bIns="45719" rtlCol="0" anchor="ctr"/>
          <a:lstStyle/>
          <a:p>
            <a:pPr algn="ctr" defTabSz="913765">
              <a:defRPr/>
            </a:pPr>
            <a:endParaRPr lang="zh-CN" altLang="en-US" sz="1900" kern="0">
              <a:solidFill>
                <a:srgbClr val="FFFFFF"/>
              </a:solidFill>
              <a:latin typeface="Verdana" panose="020B0604030504040204"/>
              <a:ea typeface="微软雅黑" panose="020B0503020204020204" pitchFamily="34" charset="-122"/>
            </a:endParaRPr>
          </a:p>
        </p:txBody>
      </p:sp>
      <p:sp>
        <p:nvSpPr>
          <p:cNvPr id="4" name="文本框 15"/>
          <p:cNvSpPr txBox="1"/>
          <p:nvPr/>
        </p:nvSpPr>
        <p:spPr>
          <a:xfrm>
            <a:off x="3604138" y="2092663"/>
            <a:ext cx="4804411" cy="157002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 defTabSz="913765">
              <a:defRPr/>
            </a:pPr>
            <a:r>
              <a:rPr lang="en-US" altLang="zh-CN" sz="9600" u="sng" dirty="0">
                <a:gradFill>
                  <a:gsLst>
                    <a:gs pos="0">
                      <a:srgbClr val="00B050"/>
                    </a:gs>
                    <a:gs pos="50000">
                      <a:srgbClr val="92D050"/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PART  01</a:t>
            </a:r>
            <a:endParaRPr lang="zh-CN" altLang="en-US" sz="9600" u="sng" dirty="0">
              <a:gradFill>
                <a:gsLst>
                  <a:gs pos="0">
                    <a:srgbClr val="00B050"/>
                  </a:gs>
                  <a:gs pos="50000">
                    <a:srgbClr val="92D050"/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5400000" scaled="0"/>
              </a:gra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文本框 17"/>
          <p:cNvSpPr txBox="1"/>
          <p:nvPr/>
        </p:nvSpPr>
        <p:spPr>
          <a:xfrm>
            <a:off x="3865352" y="3778608"/>
            <a:ext cx="3314443" cy="53360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defTabSz="913765"/>
            <a:r>
              <a:rPr lang="zh-CN" altLang="en-US" sz="27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ITC Avant Garde Std Bk" panose="020B0502020202020204" pitchFamily="34" charset="0"/>
                <a:ea typeface="微软雅黑" panose="020B0503020204020204" pitchFamily="34" charset="-122"/>
              </a:rPr>
              <a:t>点击添加标题内容</a:t>
            </a:r>
            <a:endParaRPr lang="en-US" altLang="zh-CN" sz="2700" b="1" dirty="0">
              <a:solidFill>
                <a:srgbClr val="000000">
                  <a:lumMod val="75000"/>
                  <a:lumOff val="25000"/>
                </a:srgbClr>
              </a:solidFill>
              <a:latin typeface="ITC Avant Garde Std Bk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19"/>
          <p:cNvSpPr txBox="1"/>
          <p:nvPr/>
        </p:nvSpPr>
        <p:spPr bwMode="auto">
          <a:xfrm>
            <a:off x="3901210" y="4511834"/>
            <a:ext cx="6937070" cy="831190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defTabSz="913765">
              <a:lnSpc>
                <a:spcPct val="120000"/>
              </a:lnSpc>
            </a:pPr>
            <a:r>
              <a:rPr lang="zh-CN" altLang="en-US" sz="13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详细内容</a:t>
            </a:r>
            <a:r>
              <a:rPr lang="en-US" altLang="zh-CN" sz="13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3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点击输入本栏的具体文字，简明扼要的说明分项内容，此为概念图解，请根据您的具体内容酌情修改。详细内容</a:t>
            </a:r>
            <a:r>
              <a:rPr lang="en-US" altLang="zh-CN" sz="13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3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300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759992" y="1980813"/>
            <a:ext cx="1780308" cy="1780952"/>
            <a:chOff x="2209308" y="1806167"/>
            <a:chExt cx="2421376" cy="2421376"/>
          </a:xfrm>
          <a:solidFill>
            <a:srgbClr val="0070C0"/>
          </a:solidFill>
          <a:effectLst/>
        </p:grpSpPr>
        <p:sp>
          <p:nvSpPr>
            <p:cNvPr id="8" name="椭圆 7"/>
            <p:cNvSpPr/>
            <p:nvPr/>
          </p:nvSpPr>
          <p:spPr>
            <a:xfrm>
              <a:off x="2209308" y="1806167"/>
              <a:ext cx="2421376" cy="2421376"/>
            </a:xfrm>
            <a:prstGeom prst="ellipse">
              <a:avLst/>
            </a:prstGeom>
            <a:solidFill>
              <a:srgbClr val="9CD674"/>
            </a:solidFill>
            <a:ln w="31750" cap="flat" cmpd="sng" algn="ctr">
              <a:gradFill flip="none" rotWithShape="1">
                <a:gsLst>
                  <a:gs pos="0">
                    <a:srgbClr val="FFFFFF">
                      <a:lumMod val="75000"/>
                    </a:srgbClr>
                  </a:gs>
                  <a:gs pos="100000">
                    <a:srgbClr val="FFFFFF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127000" dist="63500" dir="13500000">
                <a:srgbClr val="01B3C5">
                  <a:lumMod val="50000"/>
                  <a:alpha val="85000"/>
                </a:srgbClr>
              </a:innerShdw>
            </a:effectLst>
          </p:spPr>
          <p:txBody>
            <a:bodyPr rtlCol="0" anchor="ctr">
              <a:scene3d>
                <a:camera prst="orthographicFront"/>
                <a:lightRig rig="threePt" dir="t"/>
              </a:scene3d>
            </a:bodyPr>
            <a:lstStyle/>
            <a:p>
              <a:pPr algn="ctr" defTabSz="913765">
                <a:defRPr/>
              </a:pPr>
              <a:endParaRPr lang="zh-CN" altLang="en-US" sz="1900" kern="0">
                <a:ln w="12700">
                  <a:solidFill>
                    <a:srgbClr val="01B3C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01B3C5"/>
                  </a:fgClr>
                  <a:bgClr>
                    <a:srgbClr val="01B3C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01B3C5">
                      <a:lumMod val="50000"/>
                    </a:srgbClr>
                  </a:innerShdw>
                </a:effectLst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2345502" y="2051726"/>
              <a:ext cx="2116756" cy="2116756"/>
            </a:xfrm>
            <a:prstGeom prst="ellipse">
              <a:avLst/>
            </a:prstGeom>
            <a:solidFill>
              <a:srgbClr val="FFFFFF"/>
            </a:solidFill>
            <a:ln w="50800" cap="flat" cmpd="sng" algn="ctr">
              <a:noFill/>
              <a:prstDash val="solid"/>
            </a:ln>
            <a:effectLst>
              <a:outerShdw blurRad="152400" dist="76200" dir="2700000" algn="tl" rotWithShape="0">
                <a:srgbClr val="01B3C5">
                  <a:lumMod val="50000"/>
                  <a:alpha val="64000"/>
                </a:srgb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82550" h="25400" prst="angle"/>
            </a:sp3d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900" kern="0" dirty="0">
                <a:ln w="12700">
                  <a:solidFill>
                    <a:srgbClr val="01B3C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01B3C5"/>
                  </a:fgClr>
                  <a:bgClr>
                    <a:srgbClr val="01B3C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01B3C5">
                      <a:lumMod val="50000"/>
                    </a:srgbClr>
                  </a:innerShdw>
                </a:effectLst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382417" y="2490627"/>
            <a:ext cx="702846" cy="707856"/>
            <a:chOff x="5042691" y="2273920"/>
            <a:chExt cx="702937" cy="707692"/>
          </a:xfrm>
          <a:solidFill>
            <a:srgbClr val="00B050"/>
          </a:solidFill>
        </p:grpSpPr>
        <p:sp>
          <p:nvSpPr>
            <p:cNvPr id="11" name="Freeform 12"/>
            <p:cNvSpPr/>
            <p:nvPr/>
          </p:nvSpPr>
          <p:spPr bwMode="auto">
            <a:xfrm>
              <a:off x="5284806" y="2789968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/>
              <a:endParaRPr lang="zh-CN" altLang="en-US" sz="1900">
                <a:solidFill>
                  <a:srgbClr val="000000"/>
                </a:solidFill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5042691" y="2273920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/>
              <a:endParaRPr lang="zh-CN" altLang="en-US" sz="1900">
                <a:solidFill>
                  <a:srgbClr val="000000"/>
                </a:solidFill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602" y="5386788"/>
            <a:ext cx="9473398" cy="14752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619">
        <p:blinds/>
      </p:transition>
    </mc:Choice>
    <mc:Fallback xmlns="">
      <p:transition spd="slow" advTm="3619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9949385" y="500983"/>
            <a:ext cx="985148" cy="207470"/>
          </a:xfrm>
          <a:prstGeom prst="parallelogram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0876403" y="477431"/>
            <a:ext cx="1080845" cy="231015"/>
            <a:chOff x="7691963" y="527174"/>
            <a:chExt cx="810739" cy="173221"/>
          </a:xfrm>
        </p:grpSpPr>
        <p:sp>
          <p:nvSpPr>
            <p:cNvPr id="6" name="平行四边形 5"/>
            <p:cNvSpPr/>
            <p:nvPr/>
          </p:nvSpPr>
          <p:spPr>
            <a:xfrm>
              <a:off x="7691963" y="544830"/>
              <a:ext cx="738957" cy="155565"/>
            </a:xfrm>
            <a:prstGeom prst="parallelogram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792718" y="527174"/>
              <a:ext cx="709984" cy="17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bg1"/>
                  </a:solidFill>
                  <a:latin typeface="方正兰亭黑_GB18030" panose="02000000000000000000" pitchFamily="2" charset="-122"/>
                  <a:ea typeface="方正兰亭黑_GB18030" panose="02000000000000000000" pitchFamily="2" charset="-122"/>
                  <a:cs typeface="Open Sans Extrabold" panose="020B0906030804020204" pitchFamily="34" charset="0"/>
                </a:rPr>
                <a:t>BOARYT</a:t>
              </a:r>
              <a:endParaRPr lang="zh-CN" altLang="en-US" sz="900" dirty="0">
                <a:solidFill>
                  <a:schemeClr val="bg1"/>
                </a:solidFill>
                <a:latin typeface="方正兰亭黑_GB18030" panose="02000000000000000000" pitchFamily="2" charset="-122"/>
                <a:ea typeface="方正兰亭黑_GB18030" panose="02000000000000000000" pitchFamily="2" charset="-122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095110" y="388656"/>
            <a:ext cx="7981820" cy="353943"/>
            <a:chOff x="1116311" y="460609"/>
            <a:chExt cx="5987144" cy="265396"/>
          </a:xfrm>
        </p:grpSpPr>
        <p:sp>
          <p:nvSpPr>
            <p:cNvPr id="9" name="Line 3"/>
            <p:cNvSpPr>
              <a:spLocks noChangeShapeType="1"/>
            </p:cNvSpPr>
            <p:nvPr/>
          </p:nvSpPr>
          <p:spPr bwMode="auto">
            <a:xfrm>
              <a:off x="1990887" y="695344"/>
              <a:ext cx="5112568" cy="1"/>
            </a:xfrm>
            <a:prstGeom prst="line">
              <a:avLst/>
            </a:prstGeom>
            <a:noFill/>
            <a:ln w="12700" cap="flat" cmpd="sng">
              <a:solidFill>
                <a:schemeClr val="bg1">
                  <a:lumMod val="50000"/>
                </a:schemeClr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27965">
                <a:defRPr/>
              </a:pPr>
              <a:endParaRPr lang="es-ES" sz="700">
                <a:solidFill>
                  <a:srgbClr val="000000"/>
                </a:solidFill>
                <a:latin typeface="Helvetica" charset="0"/>
                <a:ea typeface="MS PGothic" panose="020B0600070205080204" charset="-128"/>
                <a:sym typeface="Helvetica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16311" y="460609"/>
              <a:ext cx="1032344" cy="265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7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平行四边形 10"/>
          <p:cNvSpPr/>
          <p:nvPr/>
        </p:nvSpPr>
        <p:spPr>
          <a:xfrm>
            <a:off x="270218" y="414597"/>
            <a:ext cx="1661328" cy="275997"/>
          </a:xfrm>
          <a:prstGeom prst="parallelogram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71166" y="351573"/>
            <a:ext cx="1560378" cy="378526"/>
            <a:chOff x="-176815" y="432802"/>
            <a:chExt cx="1170436" cy="283829"/>
          </a:xfrm>
        </p:grpSpPr>
        <p:sp>
          <p:nvSpPr>
            <p:cNvPr id="13" name="平行四边形 12"/>
            <p:cNvSpPr/>
            <p:nvPr/>
          </p:nvSpPr>
          <p:spPr>
            <a:xfrm>
              <a:off x="-176815" y="444501"/>
              <a:ext cx="1085181" cy="272130"/>
            </a:xfrm>
            <a:prstGeom prst="parallelogram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8679" y="432802"/>
              <a:ext cx="874942" cy="253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PART</a:t>
              </a:r>
              <a:r>
                <a:rPr lang="en-US" altLang="zh-CN" sz="13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  </a:t>
              </a:r>
              <a:r>
                <a:rPr lang="en-US" altLang="zh-CN" sz="1600" dirty="0">
                  <a:solidFill>
                    <a:srgbClr val="FFFFFF"/>
                  </a:solidFill>
                  <a:latin typeface="DFGothic-EB" panose="02010609010101010101" pitchFamily="1" charset="-128"/>
                  <a:ea typeface="DFGothic-EB" panose="02010609010101010101" pitchFamily="1" charset="-128"/>
                  <a:cs typeface="Arial Unicode MS" panose="020B0604020202020204" pitchFamily="34" charset="-122"/>
                </a:rPr>
                <a:t>02</a:t>
              </a:r>
              <a:endParaRPr lang="zh-CN" altLang="en-US" sz="1600" dirty="0">
                <a:solidFill>
                  <a:srgbClr val="FFFFFF"/>
                </a:solidFill>
                <a:latin typeface="DFGothic-EB" panose="02010609010101010101" pitchFamily="1" charset="-128"/>
                <a:ea typeface="DFGothic-EB" panose="02010609010101010101" pitchFamily="1" charset="-128"/>
                <a:cs typeface="Arial Unicode MS" panose="020B0604020202020204" pitchFamily="34" charset="-122"/>
              </a:endParaRPr>
            </a:p>
          </p:txBody>
        </p:sp>
      </p:grpSp>
      <p:sp>
        <p:nvSpPr>
          <p:cNvPr id="94" name="燕尾形箭头 93"/>
          <p:cNvSpPr/>
          <p:nvPr/>
        </p:nvSpPr>
        <p:spPr>
          <a:xfrm>
            <a:off x="1438746" y="3219462"/>
            <a:ext cx="9405532" cy="228600"/>
          </a:xfrm>
          <a:prstGeom prst="notchedRightArrow">
            <a:avLst/>
          </a:prstGeom>
          <a:solidFill>
            <a:srgbClr val="000000">
              <a:lumMod val="75000"/>
              <a:lumOff val="2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1" tIns="45716" rIns="91431" bIns="4571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9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4779534" y="3250498"/>
            <a:ext cx="166533" cy="166533"/>
          </a:xfrm>
          <a:prstGeom prst="ellipse">
            <a:avLst/>
          </a:prstGeom>
          <a:solidFill>
            <a:srgbClr val="5D910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1" tIns="45716" rIns="91431" bIns="4571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9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6" name="椭圆 95"/>
          <p:cNvSpPr/>
          <p:nvPr/>
        </p:nvSpPr>
        <p:spPr>
          <a:xfrm>
            <a:off x="7274947" y="3250498"/>
            <a:ext cx="166533" cy="166533"/>
          </a:xfrm>
          <a:prstGeom prst="ellipse">
            <a:avLst/>
          </a:prstGeom>
          <a:solidFill>
            <a:srgbClr val="98C05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1" tIns="45716" rIns="91431" bIns="4571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9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7" name="椭圆 96"/>
          <p:cNvSpPr/>
          <p:nvPr/>
        </p:nvSpPr>
        <p:spPr>
          <a:xfrm>
            <a:off x="9755310" y="3250498"/>
            <a:ext cx="166533" cy="166533"/>
          </a:xfrm>
          <a:prstGeom prst="ellipse">
            <a:avLst/>
          </a:prstGeom>
          <a:solidFill>
            <a:srgbClr val="5D910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1" tIns="45716" rIns="91431" bIns="4571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9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2299174" y="3250498"/>
            <a:ext cx="166533" cy="166533"/>
          </a:xfrm>
          <a:prstGeom prst="ellipse">
            <a:avLst/>
          </a:prstGeom>
          <a:solidFill>
            <a:srgbClr val="98C05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1" tIns="45716" rIns="91431" bIns="4571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9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99" name="组合 98"/>
          <p:cNvGrpSpPr/>
          <p:nvPr/>
        </p:nvGrpSpPr>
        <p:grpSpPr>
          <a:xfrm>
            <a:off x="4379166" y="2010869"/>
            <a:ext cx="962021" cy="962022"/>
            <a:chOff x="4341368" y="2343128"/>
            <a:chExt cx="962021" cy="962021"/>
          </a:xfrm>
        </p:grpSpPr>
        <p:sp>
          <p:nvSpPr>
            <p:cNvPr id="100" name="泪滴形 99"/>
            <p:cNvSpPr/>
            <p:nvPr/>
          </p:nvSpPr>
          <p:spPr>
            <a:xfrm rot="8100000">
              <a:off x="4341368" y="2343128"/>
              <a:ext cx="962021" cy="962021"/>
            </a:xfrm>
            <a:prstGeom prst="teardrop">
              <a:avLst/>
            </a:prstGeom>
            <a:solidFill>
              <a:srgbClr val="5D910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90" b="0" i="0" u="none" strike="noStrike" kern="0" cap="none" spc="0" normalizeH="0" baseline="0" noProof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1" name="文本框 46"/>
            <p:cNvSpPr txBox="1"/>
            <p:nvPr/>
          </p:nvSpPr>
          <p:spPr>
            <a:xfrm>
              <a:off x="4412016" y="2624083"/>
              <a:ext cx="820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文字</a:t>
              </a:r>
              <a:endParaRPr kumimoji="0" lang="zh-CN" altLang="en-US" sz="2000" b="0" i="0" u="none" strike="noStrike" kern="0" cap="none" spc="0" normalizeH="0" baseline="-3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1897494" y="2010866"/>
            <a:ext cx="962021" cy="962021"/>
            <a:chOff x="1784435" y="2343128"/>
            <a:chExt cx="962021" cy="962021"/>
          </a:xfrm>
        </p:grpSpPr>
        <p:sp>
          <p:nvSpPr>
            <p:cNvPr id="103" name="泪滴形 102"/>
            <p:cNvSpPr/>
            <p:nvPr/>
          </p:nvSpPr>
          <p:spPr>
            <a:xfrm rot="8100000">
              <a:off x="1784435" y="2343128"/>
              <a:ext cx="962021" cy="962021"/>
            </a:xfrm>
            <a:prstGeom prst="teardrop">
              <a:avLst/>
            </a:prstGeom>
            <a:solidFill>
              <a:srgbClr val="98C05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90" b="0" i="0" u="none" strike="noStrike" kern="0" cap="none" spc="0" normalizeH="0" baseline="0" noProof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4" name="文本框 49"/>
            <p:cNvSpPr txBox="1"/>
            <p:nvPr/>
          </p:nvSpPr>
          <p:spPr>
            <a:xfrm>
              <a:off x="1838580" y="2595809"/>
              <a:ext cx="853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文字</a:t>
              </a:r>
              <a:endParaRPr kumimoji="0" lang="zh-CN" altLang="en-US" sz="2000" b="0" i="0" u="none" strike="noStrike" kern="0" cap="none" spc="0" normalizeH="0" baseline="-3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9357563" y="2010869"/>
            <a:ext cx="962021" cy="962022"/>
            <a:chOff x="9455232" y="2343128"/>
            <a:chExt cx="962021" cy="962021"/>
          </a:xfrm>
        </p:grpSpPr>
        <p:sp>
          <p:nvSpPr>
            <p:cNvPr id="106" name="泪滴形 105"/>
            <p:cNvSpPr/>
            <p:nvPr/>
          </p:nvSpPr>
          <p:spPr>
            <a:xfrm rot="8100000">
              <a:off x="9455232" y="2343128"/>
              <a:ext cx="962021" cy="962021"/>
            </a:xfrm>
            <a:prstGeom prst="teardrop">
              <a:avLst/>
            </a:prstGeom>
            <a:solidFill>
              <a:srgbClr val="5D910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90" b="0" i="0" u="none" strike="noStrike" kern="0" cap="none" spc="0" normalizeH="0" baseline="0" noProof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7" name="文本框 52"/>
            <p:cNvSpPr txBox="1"/>
            <p:nvPr/>
          </p:nvSpPr>
          <p:spPr>
            <a:xfrm>
              <a:off x="9525883" y="2652355"/>
              <a:ext cx="820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文字</a:t>
              </a: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6875891" y="2010868"/>
            <a:ext cx="962021" cy="962022"/>
            <a:chOff x="6898301" y="2343128"/>
            <a:chExt cx="962021" cy="962021"/>
          </a:xfrm>
        </p:grpSpPr>
        <p:sp>
          <p:nvSpPr>
            <p:cNvPr id="109" name="泪滴形 108"/>
            <p:cNvSpPr/>
            <p:nvPr/>
          </p:nvSpPr>
          <p:spPr>
            <a:xfrm rot="8100000">
              <a:off x="6898301" y="2343128"/>
              <a:ext cx="962021" cy="962021"/>
            </a:xfrm>
            <a:prstGeom prst="teardrop">
              <a:avLst/>
            </a:prstGeom>
            <a:solidFill>
              <a:srgbClr val="98C05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90" b="0" i="0" u="none" strike="noStrike" kern="0" cap="none" spc="0" normalizeH="0" baseline="0" noProof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0" name="文本框 55"/>
            <p:cNvSpPr txBox="1"/>
            <p:nvPr/>
          </p:nvSpPr>
          <p:spPr>
            <a:xfrm>
              <a:off x="6952446" y="2624083"/>
              <a:ext cx="8537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文字</a:t>
              </a:r>
            </a:p>
          </p:txBody>
        </p:sp>
      </p:grpSp>
      <p:sp>
        <p:nvSpPr>
          <p:cNvPr id="111" name="矩形 110"/>
          <p:cNvSpPr/>
          <p:nvPr/>
        </p:nvSpPr>
        <p:spPr>
          <a:xfrm>
            <a:off x="1554695" y="3745496"/>
            <a:ext cx="159529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lvl="0" algn="ctr">
              <a:defRPr/>
            </a:pPr>
            <a:r>
              <a:rPr lang="zh-CN" altLang="en-US" sz="2200" b="1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大冬瓜设计</a:t>
            </a:r>
            <a:endParaRPr lang="en-US" altLang="zh-CN" sz="2200" b="1" kern="0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矩形 47"/>
          <p:cNvSpPr>
            <a:spLocks noChangeArrowheads="1"/>
          </p:cNvSpPr>
          <p:nvPr/>
        </p:nvSpPr>
        <p:spPr bwMode="auto">
          <a:xfrm>
            <a:off x="1383966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113" name="矩形 112"/>
          <p:cNvSpPr/>
          <p:nvPr/>
        </p:nvSpPr>
        <p:spPr>
          <a:xfrm>
            <a:off x="4038859" y="3745496"/>
            <a:ext cx="15952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200" b="1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2200" b="1" kern="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冬瓜设计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矩形 47"/>
          <p:cNvSpPr>
            <a:spLocks noChangeArrowheads="1"/>
          </p:cNvSpPr>
          <p:nvPr/>
        </p:nvSpPr>
        <p:spPr bwMode="auto">
          <a:xfrm>
            <a:off x="3868131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115" name="矩形 114"/>
          <p:cNvSpPr/>
          <p:nvPr/>
        </p:nvSpPr>
        <p:spPr>
          <a:xfrm>
            <a:off x="6563836" y="3745496"/>
            <a:ext cx="159529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lvl="0" algn="ctr">
              <a:defRPr/>
            </a:pPr>
            <a:r>
              <a:rPr lang="zh-CN" altLang="en-US" sz="2200" b="1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大冬瓜设计</a:t>
            </a:r>
            <a:endParaRPr lang="en-US" altLang="zh-CN" sz="2200" b="1" kern="0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矩形 47"/>
          <p:cNvSpPr>
            <a:spLocks noChangeArrowheads="1"/>
          </p:cNvSpPr>
          <p:nvPr/>
        </p:nvSpPr>
        <p:spPr bwMode="auto">
          <a:xfrm>
            <a:off x="6393107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117" name="矩形 116"/>
          <p:cNvSpPr/>
          <p:nvPr/>
        </p:nvSpPr>
        <p:spPr>
          <a:xfrm>
            <a:off x="8957665" y="3745496"/>
            <a:ext cx="159529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lvl="0" algn="ctr">
              <a:defRPr/>
            </a:pPr>
            <a:r>
              <a:rPr lang="zh-CN" altLang="en-US" sz="2200" b="1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大冬瓜设计</a:t>
            </a:r>
            <a:endParaRPr lang="en-US" altLang="zh-CN" sz="2200" b="1" kern="0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矩形 47"/>
          <p:cNvSpPr>
            <a:spLocks noChangeArrowheads="1"/>
          </p:cNvSpPr>
          <p:nvPr/>
        </p:nvSpPr>
        <p:spPr bwMode="auto">
          <a:xfrm>
            <a:off x="8786936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561">
        <p:fade/>
      </p:transition>
    </mc:Choice>
    <mc:Fallback xmlns="">
      <p:transition spd="med" advTm="956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4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4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4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4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4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9949385" y="500983"/>
            <a:ext cx="985148" cy="207470"/>
          </a:xfrm>
          <a:prstGeom prst="parallelogram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0876403" y="477431"/>
            <a:ext cx="1080845" cy="231015"/>
            <a:chOff x="7691963" y="527174"/>
            <a:chExt cx="810739" cy="173221"/>
          </a:xfrm>
        </p:grpSpPr>
        <p:sp>
          <p:nvSpPr>
            <p:cNvPr id="6" name="平行四边形 5"/>
            <p:cNvSpPr/>
            <p:nvPr/>
          </p:nvSpPr>
          <p:spPr>
            <a:xfrm>
              <a:off x="7691963" y="544830"/>
              <a:ext cx="738957" cy="155565"/>
            </a:xfrm>
            <a:prstGeom prst="parallelogram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792718" y="527174"/>
              <a:ext cx="709984" cy="17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bg1"/>
                  </a:solidFill>
                  <a:latin typeface="方正兰亭黑_GB18030" panose="02000000000000000000" pitchFamily="2" charset="-122"/>
                  <a:ea typeface="方正兰亭黑_GB18030" panose="02000000000000000000" pitchFamily="2" charset="-122"/>
                  <a:cs typeface="Open Sans Extrabold" panose="020B0906030804020204" pitchFamily="34" charset="0"/>
                </a:rPr>
                <a:t>BOARYT</a:t>
              </a:r>
              <a:endParaRPr lang="zh-CN" altLang="en-US" sz="900" dirty="0">
                <a:solidFill>
                  <a:schemeClr val="bg1"/>
                </a:solidFill>
                <a:latin typeface="方正兰亭黑_GB18030" panose="02000000000000000000" pitchFamily="2" charset="-122"/>
                <a:ea typeface="方正兰亭黑_GB18030" panose="02000000000000000000" pitchFamily="2" charset="-122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095110" y="388656"/>
            <a:ext cx="7981820" cy="353943"/>
            <a:chOff x="1116311" y="460609"/>
            <a:chExt cx="5987144" cy="265396"/>
          </a:xfrm>
        </p:grpSpPr>
        <p:sp>
          <p:nvSpPr>
            <p:cNvPr id="9" name="Line 3"/>
            <p:cNvSpPr>
              <a:spLocks noChangeShapeType="1"/>
            </p:cNvSpPr>
            <p:nvPr/>
          </p:nvSpPr>
          <p:spPr bwMode="auto">
            <a:xfrm>
              <a:off x="1990887" y="695344"/>
              <a:ext cx="5112568" cy="1"/>
            </a:xfrm>
            <a:prstGeom prst="line">
              <a:avLst/>
            </a:prstGeom>
            <a:noFill/>
            <a:ln w="12700" cap="flat" cmpd="sng">
              <a:solidFill>
                <a:schemeClr val="bg1">
                  <a:lumMod val="50000"/>
                </a:schemeClr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27965">
                <a:defRPr/>
              </a:pPr>
              <a:endParaRPr lang="es-ES" sz="700">
                <a:solidFill>
                  <a:srgbClr val="000000"/>
                </a:solidFill>
                <a:latin typeface="Helvetica" charset="0"/>
                <a:ea typeface="MS PGothic" panose="020B0600070205080204" charset="-128"/>
                <a:sym typeface="Helvetica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16311" y="460609"/>
              <a:ext cx="1032344" cy="265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数据精确</a:t>
              </a:r>
            </a:p>
          </p:txBody>
        </p:sp>
      </p:grpSp>
      <p:sp>
        <p:nvSpPr>
          <p:cNvPr id="11" name="平行四边形 10"/>
          <p:cNvSpPr/>
          <p:nvPr/>
        </p:nvSpPr>
        <p:spPr>
          <a:xfrm>
            <a:off x="270218" y="414597"/>
            <a:ext cx="1661328" cy="275997"/>
          </a:xfrm>
          <a:prstGeom prst="parallelogram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71166" y="351573"/>
            <a:ext cx="1560378" cy="378526"/>
            <a:chOff x="-176815" y="432802"/>
            <a:chExt cx="1170436" cy="283829"/>
          </a:xfrm>
        </p:grpSpPr>
        <p:sp>
          <p:nvSpPr>
            <p:cNvPr id="13" name="平行四边形 12"/>
            <p:cNvSpPr/>
            <p:nvPr/>
          </p:nvSpPr>
          <p:spPr>
            <a:xfrm>
              <a:off x="-176815" y="444501"/>
              <a:ext cx="1085181" cy="272130"/>
            </a:xfrm>
            <a:prstGeom prst="parallelogram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8679" y="432802"/>
              <a:ext cx="874942" cy="253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PART</a:t>
              </a:r>
              <a:r>
                <a:rPr lang="en-US" altLang="zh-CN" sz="13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  </a:t>
              </a:r>
              <a:r>
                <a:rPr lang="en-US" altLang="zh-CN" sz="1600" dirty="0">
                  <a:solidFill>
                    <a:srgbClr val="FFFFFF"/>
                  </a:solidFill>
                  <a:latin typeface="DFGothic-EB" panose="02010609010101010101" pitchFamily="1" charset="-128"/>
                  <a:ea typeface="DFGothic-EB" panose="02010609010101010101" pitchFamily="1" charset="-128"/>
                  <a:cs typeface="Arial Unicode MS" panose="020B0604020202020204" pitchFamily="34" charset="-122"/>
                </a:rPr>
                <a:t>02</a:t>
              </a:r>
              <a:endParaRPr lang="zh-CN" altLang="en-US" sz="1600" dirty="0">
                <a:solidFill>
                  <a:srgbClr val="FFFFFF"/>
                </a:solidFill>
                <a:latin typeface="DFGothic-EB" panose="02010609010101010101" pitchFamily="1" charset="-128"/>
                <a:ea typeface="DFGothic-EB" panose="02010609010101010101" pitchFamily="1" charset="-128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51" name="Group 41"/>
          <p:cNvGrpSpPr/>
          <p:nvPr/>
        </p:nvGrpSpPr>
        <p:grpSpPr>
          <a:xfrm>
            <a:off x="1026451" y="1905506"/>
            <a:ext cx="5401322" cy="3677758"/>
            <a:chOff x="4322543" y="1428799"/>
            <a:chExt cx="4051519" cy="2757680"/>
          </a:xfrm>
        </p:grpSpPr>
        <p:sp>
          <p:nvSpPr>
            <p:cNvPr id="52" name="Snip Single Corner Rectangle 42"/>
            <p:cNvSpPr/>
            <p:nvPr/>
          </p:nvSpPr>
          <p:spPr>
            <a:xfrm>
              <a:off x="4322543" y="1438589"/>
              <a:ext cx="4051519" cy="2746157"/>
            </a:xfrm>
            <a:prstGeom prst="snip1Rect">
              <a:avLst/>
            </a:prstGeom>
            <a:blipFill>
              <a:blip r:embed="rId2"/>
              <a:srcRect/>
              <a:stretch>
                <a:fillRect/>
              </a:stretch>
            </a:blip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53" name="Right Triangle 43"/>
            <p:cNvSpPr/>
            <p:nvPr/>
          </p:nvSpPr>
          <p:spPr>
            <a:xfrm rot="10800000">
              <a:off x="8086026" y="1428799"/>
              <a:ext cx="288035" cy="288035"/>
            </a:xfrm>
            <a:prstGeom prst="rt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grpSp>
          <p:nvGrpSpPr>
            <p:cNvPr id="54" name="Group 36"/>
            <p:cNvGrpSpPr/>
            <p:nvPr/>
          </p:nvGrpSpPr>
          <p:grpSpPr>
            <a:xfrm>
              <a:off x="4322543" y="4138220"/>
              <a:ext cx="4051518" cy="48259"/>
              <a:chOff x="4322543" y="4131077"/>
              <a:chExt cx="4051518" cy="48259"/>
            </a:xfrm>
          </p:grpSpPr>
          <p:sp>
            <p:nvSpPr>
              <p:cNvPr id="55" name="Rectangle 45"/>
              <p:cNvSpPr/>
              <p:nvPr/>
            </p:nvSpPr>
            <p:spPr>
              <a:xfrm>
                <a:off x="4322543" y="4131077"/>
                <a:ext cx="1363279" cy="48259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56" name="Rectangle 46"/>
              <p:cNvSpPr/>
              <p:nvPr/>
            </p:nvSpPr>
            <p:spPr>
              <a:xfrm>
                <a:off x="5685822" y="4131077"/>
                <a:ext cx="1363279" cy="4825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57" name="Rectangle 47"/>
              <p:cNvSpPr/>
              <p:nvPr/>
            </p:nvSpPr>
            <p:spPr>
              <a:xfrm>
                <a:off x="7010782" y="4131077"/>
                <a:ext cx="1363279" cy="4825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</p:grpSp>
      </p:grpSp>
      <p:sp>
        <p:nvSpPr>
          <p:cNvPr id="58" name="Snip Single Corner Rectangle 48"/>
          <p:cNvSpPr/>
          <p:nvPr/>
        </p:nvSpPr>
        <p:spPr>
          <a:xfrm flipH="1">
            <a:off x="2741404" y="4735855"/>
            <a:ext cx="3686368" cy="384136"/>
          </a:xfrm>
          <a:prstGeom prst="snip1Rect">
            <a:avLst>
              <a:gd name="adj" fmla="val 50000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85342" rtlCol="0" anchor="ctr"/>
          <a:lstStyle/>
          <a:p>
            <a:pPr algn="ctr"/>
            <a:r>
              <a:rPr lang="zh-CN" altLang="en-US" sz="1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添加标题</a:t>
            </a:r>
            <a:endParaRPr lang="en-US" sz="19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grpSp>
        <p:nvGrpSpPr>
          <p:cNvPr id="59" name="Group 37"/>
          <p:cNvGrpSpPr/>
          <p:nvPr/>
        </p:nvGrpSpPr>
        <p:grpSpPr>
          <a:xfrm>
            <a:off x="6824089" y="1893972"/>
            <a:ext cx="4570272" cy="1411255"/>
            <a:chOff x="466617" y="212055"/>
            <a:chExt cx="3428150" cy="1089378"/>
          </a:xfrm>
        </p:grpSpPr>
        <p:sp>
          <p:nvSpPr>
            <p:cNvPr id="60" name="TextBox 59"/>
            <p:cNvSpPr txBox="1"/>
            <p:nvPr/>
          </p:nvSpPr>
          <p:spPr>
            <a:xfrm>
              <a:off x="1244845" y="220640"/>
              <a:ext cx="731065" cy="22570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zh-CN" altLang="en-US" sz="1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市场调研</a:t>
              </a:r>
              <a:endParaRPr 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244844" y="432351"/>
              <a:ext cx="2649923" cy="869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sz="1400" dirty="0"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ym typeface="Arial" panose="020B0604020202020204"/>
              </a:endParaRPr>
            </a:p>
          </p:txBody>
        </p:sp>
        <p:sp>
          <p:nvSpPr>
            <p:cNvPr id="62" name="Oval 58"/>
            <p:cNvSpPr/>
            <p:nvPr/>
          </p:nvSpPr>
          <p:spPr>
            <a:xfrm>
              <a:off x="466617" y="212055"/>
              <a:ext cx="723797" cy="723795"/>
            </a:xfrm>
            <a:prstGeom prst="ellipse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63" name="Group 42"/>
          <p:cNvGrpSpPr/>
          <p:nvPr/>
        </p:nvGrpSpPr>
        <p:grpSpPr>
          <a:xfrm>
            <a:off x="6824089" y="3206082"/>
            <a:ext cx="4570272" cy="1443621"/>
            <a:chOff x="466617" y="187070"/>
            <a:chExt cx="3428150" cy="1114364"/>
          </a:xfrm>
        </p:grpSpPr>
        <p:sp>
          <p:nvSpPr>
            <p:cNvPr id="64" name="TextBox 63"/>
            <p:cNvSpPr txBox="1"/>
            <p:nvPr/>
          </p:nvSpPr>
          <p:spPr>
            <a:xfrm>
              <a:off x="1244845" y="187070"/>
              <a:ext cx="1096597" cy="22570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zh-CN" altLang="en-US" sz="1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常规技术支持</a:t>
              </a:r>
              <a:endParaRPr 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244844" y="432351"/>
              <a:ext cx="2649923" cy="869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sz="1400" dirty="0"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ym typeface="Arial" panose="020B0604020202020204"/>
              </a:endParaRPr>
            </a:p>
          </p:txBody>
        </p:sp>
        <p:sp>
          <p:nvSpPr>
            <p:cNvPr id="66" name="Oval 62"/>
            <p:cNvSpPr/>
            <p:nvPr/>
          </p:nvSpPr>
          <p:spPr>
            <a:xfrm>
              <a:off x="466617" y="212055"/>
              <a:ext cx="723797" cy="72379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67" name="Group 47"/>
          <p:cNvGrpSpPr/>
          <p:nvPr/>
        </p:nvGrpSpPr>
        <p:grpSpPr>
          <a:xfrm>
            <a:off x="6824089" y="4581341"/>
            <a:ext cx="4570272" cy="1400132"/>
            <a:chOff x="466617" y="210835"/>
            <a:chExt cx="3428150" cy="1080791"/>
          </a:xfrm>
        </p:grpSpPr>
        <p:sp>
          <p:nvSpPr>
            <p:cNvPr id="68" name="TextBox 67"/>
            <p:cNvSpPr txBox="1"/>
            <p:nvPr/>
          </p:nvSpPr>
          <p:spPr>
            <a:xfrm>
              <a:off x="1244845" y="210835"/>
              <a:ext cx="1096597" cy="22570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zh-CN" altLang="en-US" sz="1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产品开发管理</a:t>
              </a:r>
              <a:endParaRPr 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244844" y="422546"/>
              <a:ext cx="2649923" cy="869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sz="1400" dirty="0"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ym typeface="Arial" panose="020B0604020202020204"/>
              </a:endParaRPr>
            </a:p>
          </p:txBody>
        </p:sp>
        <p:sp>
          <p:nvSpPr>
            <p:cNvPr id="70" name="Oval 66"/>
            <p:cNvSpPr/>
            <p:nvPr/>
          </p:nvSpPr>
          <p:spPr>
            <a:xfrm>
              <a:off x="466617" y="212055"/>
              <a:ext cx="723797" cy="723795"/>
            </a:xfrm>
            <a:prstGeom prst="ellipse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sp>
        <p:nvSpPr>
          <p:cNvPr id="71" name="Freeform 139"/>
          <p:cNvSpPr/>
          <p:nvPr/>
        </p:nvSpPr>
        <p:spPr bwMode="auto">
          <a:xfrm>
            <a:off x="7058193" y="2160354"/>
            <a:ext cx="505818" cy="383206"/>
          </a:xfrm>
          <a:custGeom>
            <a:avLst/>
            <a:gdLst>
              <a:gd name="T0" fmla="*/ 143 w 165"/>
              <a:gd name="T1" fmla="*/ 19 h 125"/>
              <a:gd name="T2" fmla="*/ 34 w 165"/>
              <a:gd name="T3" fmla="*/ 19 h 125"/>
              <a:gd name="T4" fmla="*/ 30 w 165"/>
              <a:gd name="T5" fmla="*/ 5 h 125"/>
              <a:gd name="T6" fmla="*/ 29 w 165"/>
              <a:gd name="T7" fmla="*/ 4 h 125"/>
              <a:gd name="T8" fmla="*/ 29 w 165"/>
              <a:gd name="T9" fmla="*/ 4 h 125"/>
              <a:gd name="T10" fmla="*/ 28 w 165"/>
              <a:gd name="T11" fmla="*/ 3 h 125"/>
              <a:gd name="T12" fmla="*/ 28 w 165"/>
              <a:gd name="T13" fmla="*/ 2 h 125"/>
              <a:gd name="T14" fmla="*/ 28 w 165"/>
              <a:gd name="T15" fmla="*/ 2 h 125"/>
              <a:gd name="T16" fmla="*/ 27 w 165"/>
              <a:gd name="T17" fmla="*/ 1 h 125"/>
              <a:gd name="T18" fmla="*/ 27 w 165"/>
              <a:gd name="T19" fmla="*/ 1 h 125"/>
              <a:gd name="T20" fmla="*/ 22 w 165"/>
              <a:gd name="T21" fmla="*/ 0 h 125"/>
              <a:gd name="T22" fmla="*/ 7 w 165"/>
              <a:gd name="T23" fmla="*/ 2 h 125"/>
              <a:gd name="T24" fmla="*/ 0 w 165"/>
              <a:gd name="T25" fmla="*/ 9 h 125"/>
              <a:gd name="T26" fmla="*/ 7 w 165"/>
              <a:gd name="T27" fmla="*/ 15 h 125"/>
              <a:gd name="T28" fmla="*/ 18 w 165"/>
              <a:gd name="T29" fmla="*/ 14 h 125"/>
              <a:gd name="T30" fmla="*/ 45 w 165"/>
              <a:gd name="T31" fmla="*/ 99 h 125"/>
              <a:gd name="T32" fmla="*/ 42 w 165"/>
              <a:gd name="T33" fmla="*/ 109 h 125"/>
              <a:gd name="T34" fmla="*/ 58 w 165"/>
              <a:gd name="T35" fmla="*/ 125 h 125"/>
              <a:gd name="T36" fmla="*/ 73 w 165"/>
              <a:gd name="T37" fmla="*/ 116 h 125"/>
              <a:gd name="T38" fmla="*/ 94 w 165"/>
              <a:gd name="T39" fmla="*/ 116 h 125"/>
              <a:gd name="T40" fmla="*/ 109 w 165"/>
              <a:gd name="T41" fmla="*/ 125 h 125"/>
              <a:gd name="T42" fmla="*/ 125 w 165"/>
              <a:gd name="T43" fmla="*/ 109 h 125"/>
              <a:gd name="T44" fmla="*/ 109 w 165"/>
              <a:gd name="T45" fmla="*/ 93 h 125"/>
              <a:gd name="T46" fmla="*/ 94 w 165"/>
              <a:gd name="T47" fmla="*/ 102 h 125"/>
              <a:gd name="T48" fmla="*/ 73 w 165"/>
              <a:gd name="T49" fmla="*/ 102 h 125"/>
              <a:gd name="T50" fmla="*/ 58 w 165"/>
              <a:gd name="T51" fmla="*/ 93 h 125"/>
              <a:gd name="T52" fmla="*/ 58 w 165"/>
              <a:gd name="T53" fmla="*/ 93 h 125"/>
              <a:gd name="T54" fmla="*/ 55 w 165"/>
              <a:gd name="T55" fmla="*/ 83 h 125"/>
              <a:gd name="T56" fmla="*/ 125 w 165"/>
              <a:gd name="T57" fmla="*/ 83 h 125"/>
              <a:gd name="T58" fmla="*/ 139 w 165"/>
              <a:gd name="T59" fmla="*/ 68 h 125"/>
              <a:gd name="T60" fmla="*/ 158 w 165"/>
              <a:gd name="T61" fmla="*/ 34 h 125"/>
              <a:gd name="T62" fmla="*/ 143 w 165"/>
              <a:gd name="T63" fmla="*/ 19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5" h="125">
                <a:moveTo>
                  <a:pt x="143" y="19"/>
                </a:moveTo>
                <a:cubicBezTo>
                  <a:pt x="34" y="19"/>
                  <a:pt x="34" y="19"/>
                  <a:pt x="34" y="19"/>
                </a:cubicBezTo>
                <a:cubicBezTo>
                  <a:pt x="30" y="5"/>
                  <a:pt x="30" y="5"/>
                  <a:pt x="30" y="5"/>
                </a:cubicBezTo>
                <a:cubicBezTo>
                  <a:pt x="30" y="5"/>
                  <a:pt x="29" y="4"/>
                  <a:pt x="29" y="4"/>
                </a:cubicBezTo>
                <a:cubicBezTo>
                  <a:pt x="29" y="4"/>
                  <a:pt x="29" y="4"/>
                  <a:pt x="29" y="4"/>
                </a:cubicBezTo>
                <a:cubicBezTo>
                  <a:pt x="29" y="3"/>
                  <a:pt x="29" y="3"/>
                  <a:pt x="28" y="3"/>
                </a:cubicBezTo>
                <a:cubicBezTo>
                  <a:pt x="28" y="2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7" y="2"/>
                  <a:pt x="27" y="1"/>
                  <a:pt x="27" y="1"/>
                </a:cubicBezTo>
                <a:cubicBezTo>
                  <a:pt x="27" y="1"/>
                  <a:pt x="27" y="1"/>
                  <a:pt x="27" y="1"/>
                </a:cubicBezTo>
                <a:cubicBezTo>
                  <a:pt x="25" y="0"/>
                  <a:pt x="24" y="0"/>
                  <a:pt x="22" y="0"/>
                </a:cubicBezTo>
                <a:cubicBezTo>
                  <a:pt x="7" y="2"/>
                  <a:pt x="7" y="2"/>
                  <a:pt x="7" y="2"/>
                </a:cubicBezTo>
                <a:cubicBezTo>
                  <a:pt x="3" y="2"/>
                  <a:pt x="0" y="5"/>
                  <a:pt x="0" y="9"/>
                </a:cubicBezTo>
                <a:cubicBezTo>
                  <a:pt x="1" y="12"/>
                  <a:pt x="4" y="15"/>
                  <a:pt x="7" y="15"/>
                </a:cubicBezTo>
                <a:cubicBezTo>
                  <a:pt x="18" y="14"/>
                  <a:pt x="18" y="14"/>
                  <a:pt x="18" y="14"/>
                </a:cubicBezTo>
                <a:cubicBezTo>
                  <a:pt x="45" y="99"/>
                  <a:pt x="45" y="99"/>
                  <a:pt x="45" y="99"/>
                </a:cubicBezTo>
                <a:cubicBezTo>
                  <a:pt x="43" y="101"/>
                  <a:pt x="42" y="105"/>
                  <a:pt x="42" y="109"/>
                </a:cubicBezTo>
                <a:cubicBezTo>
                  <a:pt x="42" y="118"/>
                  <a:pt x="49" y="125"/>
                  <a:pt x="58" y="125"/>
                </a:cubicBezTo>
                <a:cubicBezTo>
                  <a:pt x="64" y="125"/>
                  <a:pt x="70" y="121"/>
                  <a:pt x="73" y="116"/>
                </a:cubicBezTo>
                <a:cubicBezTo>
                  <a:pt x="94" y="116"/>
                  <a:pt x="94" y="116"/>
                  <a:pt x="94" y="116"/>
                </a:cubicBezTo>
                <a:cubicBezTo>
                  <a:pt x="97" y="121"/>
                  <a:pt x="103" y="125"/>
                  <a:pt x="109" y="125"/>
                </a:cubicBezTo>
                <a:cubicBezTo>
                  <a:pt x="118" y="125"/>
                  <a:pt x="125" y="118"/>
                  <a:pt x="125" y="109"/>
                </a:cubicBezTo>
                <a:cubicBezTo>
                  <a:pt x="125" y="100"/>
                  <a:pt x="118" y="93"/>
                  <a:pt x="109" y="93"/>
                </a:cubicBezTo>
                <a:cubicBezTo>
                  <a:pt x="103" y="93"/>
                  <a:pt x="97" y="97"/>
                  <a:pt x="94" y="102"/>
                </a:cubicBezTo>
                <a:cubicBezTo>
                  <a:pt x="73" y="102"/>
                  <a:pt x="73" y="102"/>
                  <a:pt x="73" y="102"/>
                </a:cubicBezTo>
                <a:cubicBezTo>
                  <a:pt x="70" y="97"/>
                  <a:pt x="64" y="93"/>
                  <a:pt x="58" y="93"/>
                </a:cubicBezTo>
                <a:cubicBezTo>
                  <a:pt x="58" y="93"/>
                  <a:pt x="58" y="93"/>
                  <a:pt x="58" y="93"/>
                </a:cubicBezTo>
                <a:cubicBezTo>
                  <a:pt x="55" y="83"/>
                  <a:pt x="55" y="83"/>
                  <a:pt x="55" y="83"/>
                </a:cubicBezTo>
                <a:cubicBezTo>
                  <a:pt x="125" y="83"/>
                  <a:pt x="125" y="83"/>
                  <a:pt x="125" y="83"/>
                </a:cubicBezTo>
                <a:cubicBezTo>
                  <a:pt x="133" y="83"/>
                  <a:pt x="134" y="77"/>
                  <a:pt x="139" y="68"/>
                </a:cubicBezTo>
                <a:cubicBezTo>
                  <a:pt x="158" y="34"/>
                  <a:pt x="158" y="34"/>
                  <a:pt x="158" y="34"/>
                </a:cubicBezTo>
                <a:cubicBezTo>
                  <a:pt x="165" y="20"/>
                  <a:pt x="151" y="19"/>
                  <a:pt x="143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72" name="Freeform 144"/>
          <p:cNvSpPr/>
          <p:nvPr/>
        </p:nvSpPr>
        <p:spPr bwMode="auto">
          <a:xfrm>
            <a:off x="7108986" y="3434704"/>
            <a:ext cx="412697" cy="446721"/>
          </a:xfrm>
          <a:custGeom>
            <a:avLst/>
            <a:gdLst>
              <a:gd name="T0" fmla="*/ 126 w 134"/>
              <a:gd name="T1" fmla="*/ 100 h 145"/>
              <a:gd name="T2" fmla="*/ 83 w 134"/>
              <a:gd name="T3" fmla="*/ 88 h 145"/>
              <a:gd name="T4" fmla="*/ 85 w 134"/>
              <a:gd name="T5" fmla="*/ 77 h 145"/>
              <a:gd name="T6" fmla="*/ 91 w 134"/>
              <a:gd name="T7" fmla="*/ 69 h 145"/>
              <a:gd name="T8" fmla="*/ 92 w 134"/>
              <a:gd name="T9" fmla="*/ 60 h 145"/>
              <a:gd name="T10" fmla="*/ 94 w 134"/>
              <a:gd name="T11" fmla="*/ 60 h 145"/>
              <a:gd name="T12" fmla="*/ 97 w 134"/>
              <a:gd name="T13" fmla="*/ 58 h 145"/>
              <a:gd name="T14" fmla="*/ 98 w 134"/>
              <a:gd name="T15" fmla="*/ 43 h 145"/>
              <a:gd name="T16" fmla="*/ 96 w 134"/>
              <a:gd name="T17" fmla="*/ 40 h 145"/>
              <a:gd name="T18" fmla="*/ 94 w 134"/>
              <a:gd name="T19" fmla="*/ 40 h 145"/>
              <a:gd name="T20" fmla="*/ 95 w 134"/>
              <a:gd name="T21" fmla="*/ 32 h 145"/>
              <a:gd name="T22" fmla="*/ 90 w 134"/>
              <a:gd name="T23" fmla="*/ 10 h 145"/>
              <a:gd name="T24" fmla="*/ 44 w 134"/>
              <a:gd name="T25" fmla="*/ 10 h 145"/>
              <a:gd name="T26" fmla="*/ 39 w 134"/>
              <a:gd name="T27" fmla="*/ 32 h 145"/>
              <a:gd name="T28" fmla="*/ 40 w 134"/>
              <a:gd name="T29" fmla="*/ 40 h 145"/>
              <a:gd name="T30" fmla="*/ 38 w 134"/>
              <a:gd name="T31" fmla="*/ 40 h 145"/>
              <a:gd name="T32" fmla="*/ 35 w 134"/>
              <a:gd name="T33" fmla="*/ 43 h 145"/>
              <a:gd name="T34" fmla="*/ 37 w 134"/>
              <a:gd name="T35" fmla="*/ 58 h 145"/>
              <a:gd name="T36" fmla="*/ 40 w 134"/>
              <a:gd name="T37" fmla="*/ 60 h 145"/>
              <a:gd name="T38" fmla="*/ 42 w 134"/>
              <a:gd name="T39" fmla="*/ 60 h 145"/>
              <a:gd name="T40" fmla="*/ 43 w 134"/>
              <a:gd name="T41" fmla="*/ 69 h 145"/>
              <a:gd name="T42" fmla="*/ 49 w 134"/>
              <a:gd name="T43" fmla="*/ 77 h 145"/>
              <a:gd name="T44" fmla="*/ 50 w 134"/>
              <a:gd name="T45" fmla="*/ 88 h 145"/>
              <a:gd name="T46" fmla="*/ 8 w 134"/>
              <a:gd name="T47" fmla="*/ 100 h 145"/>
              <a:gd name="T48" fmla="*/ 1 w 134"/>
              <a:gd name="T49" fmla="*/ 113 h 145"/>
              <a:gd name="T50" fmla="*/ 2 w 134"/>
              <a:gd name="T51" fmla="*/ 129 h 145"/>
              <a:gd name="T52" fmla="*/ 11 w 134"/>
              <a:gd name="T53" fmla="*/ 139 h 145"/>
              <a:gd name="T54" fmla="*/ 123 w 134"/>
              <a:gd name="T55" fmla="*/ 139 h 145"/>
              <a:gd name="T56" fmla="*/ 132 w 134"/>
              <a:gd name="T57" fmla="*/ 129 h 145"/>
              <a:gd name="T58" fmla="*/ 133 w 134"/>
              <a:gd name="T59" fmla="*/ 113 h 145"/>
              <a:gd name="T60" fmla="*/ 126 w 134"/>
              <a:gd name="T61" fmla="*/ 10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34" h="145">
                <a:moveTo>
                  <a:pt x="126" y="100"/>
                </a:moveTo>
                <a:cubicBezTo>
                  <a:pt x="113" y="93"/>
                  <a:pt x="98" y="89"/>
                  <a:pt x="83" y="88"/>
                </a:cubicBezTo>
                <a:cubicBezTo>
                  <a:pt x="84" y="84"/>
                  <a:pt x="84" y="81"/>
                  <a:pt x="85" y="77"/>
                </a:cubicBezTo>
                <a:cubicBezTo>
                  <a:pt x="88" y="75"/>
                  <a:pt x="91" y="72"/>
                  <a:pt x="91" y="69"/>
                </a:cubicBezTo>
                <a:cubicBezTo>
                  <a:pt x="91" y="66"/>
                  <a:pt x="92" y="63"/>
                  <a:pt x="92" y="60"/>
                </a:cubicBezTo>
                <a:cubicBezTo>
                  <a:pt x="92" y="60"/>
                  <a:pt x="93" y="60"/>
                  <a:pt x="94" y="60"/>
                </a:cubicBezTo>
                <a:cubicBezTo>
                  <a:pt x="95" y="61"/>
                  <a:pt x="97" y="59"/>
                  <a:pt x="97" y="58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1"/>
                  <a:pt x="97" y="40"/>
                  <a:pt x="96" y="40"/>
                </a:cubicBezTo>
                <a:cubicBezTo>
                  <a:pt x="95" y="40"/>
                  <a:pt x="95" y="40"/>
                  <a:pt x="94" y="40"/>
                </a:cubicBezTo>
                <a:cubicBezTo>
                  <a:pt x="94" y="37"/>
                  <a:pt x="95" y="34"/>
                  <a:pt x="95" y="32"/>
                </a:cubicBezTo>
                <a:cubicBezTo>
                  <a:pt x="95" y="28"/>
                  <a:pt x="97" y="17"/>
                  <a:pt x="90" y="10"/>
                </a:cubicBezTo>
                <a:cubicBezTo>
                  <a:pt x="79" y="0"/>
                  <a:pt x="55" y="0"/>
                  <a:pt x="44" y="10"/>
                </a:cubicBezTo>
                <a:cubicBezTo>
                  <a:pt x="36" y="17"/>
                  <a:pt x="38" y="28"/>
                  <a:pt x="39" y="32"/>
                </a:cubicBezTo>
                <a:cubicBezTo>
                  <a:pt x="39" y="34"/>
                  <a:pt x="39" y="37"/>
                  <a:pt x="40" y="40"/>
                </a:cubicBezTo>
                <a:cubicBezTo>
                  <a:pt x="39" y="40"/>
                  <a:pt x="39" y="40"/>
                  <a:pt x="38" y="40"/>
                </a:cubicBezTo>
                <a:cubicBezTo>
                  <a:pt x="36" y="40"/>
                  <a:pt x="35" y="41"/>
                  <a:pt x="35" y="43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9" y="61"/>
                  <a:pt x="40" y="60"/>
                </a:cubicBezTo>
                <a:cubicBezTo>
                  <a:pt x="41" y="60"/>
                  <a:pt x="41" y="60"/>
                  <a:pt x="42" y="60"/>
                </a:cubicBezTo>
                <a:cubicBezTo>
                  <a:pt x="42" y="63"/>
                  <a:pt x="43" y="66"/>
                  <a:pt x="43" y="69"/>
                </a:cubicBezTo>
                <a:cubicBezTo>
                  <a:pt x="43" y="72"/>
                  <a:pt x="46" y="75"/>
                  <a:pt x="49" y="77"/>
                </a:cubicBezTo>
                <a:cubicBezTo>
                  <a:pt x="49" y="81"/>
                  <a:pt x="50" y="84"/>
                  <a:pt x="50" y="88"/>
                </a:cubicBezTo>
                <a:cubicBezTo>
                  <a:pt x="36" y="89"/>
                  <a:pt x="21" y="93"/>
                  <a:pt x="8" y="100"/>
                </a:cubicBezTo>
                <a:cubicBezTo>
                  <a:pt x="3" y="102"/>
                  <a:pt x="0" y="108"/>
                  <a:pt x="1" y="113"/>
                </a:cubicBezTo>
                <a:cubicBezTo>
                  <a:pt x="1" y="118"/>
                  <a:pt x="2" y="123"/>
                  <a:pt x="2" y="129"/>
                </a:cubicBezTo>
                <a:cubicBezTo>
                  <a:pt x="3" y="133"/>
                  <a:pt x="7" y="138"/>
                  <a:pt x="11" y="139"/>
                </a:cubicBezTo>
                <a:cubicBezTo>
                  <a:pt x="48" y="145"/>
                  <a:pt x="86" y="145"/>
                  <a:pt x="123" y="139"/>
                </a:cubicBezTo>
                <a:cubicBezTo>
                  <a:pt x="127" y="138"/>
                  <a:pt x="131" y="133"/>
                  <a:pt x="132" y="129"/>
                </a:cubicBezTo>
                <a:cubicBezTo>
                  <a:pt x="132" y="123"/>
                  <a:pt x="133" y="118"/>
                  <a:pt x="133" y="113"/>
                </a:cubicBezTo>
                <a:cubicBezTo>
                  <a:pt x="134" y="108"/>
                  <a:pt x="131" y="102"/>
                  <a:pt x="126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73" name="Freeform 149"/>
          <p:cNvSpPr/>
          <p:nvPr/>
        </p:nvSpPr>
        <p:spPr bwMode="auto">
          <a:xfrm>
            <a:off x="7108986" y="4813273"/>
            <a:ext cx="435977" cy="427666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150">
        <p:fade/>
      </p:transition>
    </mc:Choice>
    <mc:Fallback xmlns="">
      <p:transition spd="med" advTm="51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9949385" y="500983"/>
            <a:ext cx="985148" cy="207470"/>
          </a:xfrm>
          <a:prstGeom prst="parallelogram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0876403" y="477431"/>
            <a:ext cx="1080845" cy="231015"/>
            <a:chOff x="7691963" y="527174"/>
            <a:chExt cx="810739" cy="173221"/>
          </a:xfrm>
        </p:grpSpPr>
        <p:sp>
          <p:nvSpPr>
            <p:cNvPr id="6" name="平行四边形 5"/>
            <p:cNvSpPr/>
            <p:nvPr/>
          </p:nvSpPr>
          <p:spPr>
            <a:xfrm>
              <a:off x="7691963" y="544830"/>
              <a:ext cx="738957" cy="155565"/>
            </a:xfrm>
            <a:prstGeom prst="parallelogram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792718" y="527174"/>
              <a:ext cx="709984" cy="17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bg1"/>
                  </a:solidFill>
                  <a:latin typeface="方正兰亭黑_GB18030" panose="02000000000000000000" pitchFamily="2" charset="-122"/>
                  <a:ea typeface="方正兰亭黑_GB18030" panose="02000000000000000000" pitchFamily="2" charset="-122"/>
                  <a:cs typeface="Open Sans Extrabold" panose="020B0906030804020204" pitchFamily="34" charset="0"/>
                </a:rPr>
                <a:t>BOARYT</a:t>
              </a:r>
              <a:endParaRPr lang="zh-CN" altLang="en-US" sz="900" dirty="0">
                <a:solidFill>
                  <a:schemeClr val="bg1"/>
                </a:solidFill>
                <a:latin typeface="方正兰亭黑_GB18030" panose="02000000000000000000" pitchFamily="2" charset="-122"/>
                <a:ea typeface="方正兰亭黑_GB18030" panose="02000000000000000000" pitchFamily="2" charset="-122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095110" y="388656"/>
            <a:ext cx="7981820" cy="353943"/>
            <a:chOff x="1116311" y="460609"/>
            <a:chExt cx="5987144" cy="265396"/>
          </a:xfrm>
        </p:grpSpPr>
        <p:sp>
          <p:nvSpPr>
            <p:cNvPr id="9" name="Line 3"/>
            <p:cNvSpPr>
              <a:spLocks noChangeShapeType="1"/>
            </p:cNvSpPr>
            <p:nvPr/>
          </p:nvSpPr>
          <p:spPr bwMode="auto">
            <a:xfrm>
              <a:off x="1990887" y="695344"/>
              <a:ext cx="5112568" cy="1"/>
            </a:xfrm>
            <a:prstGeom prst="line">
              <a:avLst/>
            </a:prstGeom>
            <a:noFill/>
            <a:ln w="12700" cap="flat" cmpd="sng">
              <a:solidFill>
                <a:schemeClr val="bg1">
                  <a:lumMod val="50000"/>
                </a:schemeClr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27965">
                <a:defRPr/>
              </a:pPr>
              <a:endParaRPr lang="es-ES" sz="700">
                <a:solidFill>
                  <a:srgbClr val="000000"/>
                </a:solidFill>
                <a:latin typeface="Helvetica" charset="0"/>
                <a:ea typeface="MS PGothic" panose="020B0600070205080204" charset="-128"/>
                <a:sym typeface="Helvetica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16311" y="460609"/>
              <a:ext cx="1032344" cy="265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数据精确</a:t>
              </a:r>
            </a:p>
          </p:txBody>
        </p:sp>
      </p:grpSp>
      <p:sp>
        <p:nvSpPr>
          <p:cNvPr id="11" name="平行四边形 10"/>
          <p:cNvSpPr/>
          <p:nvPr/>
        </p:nvSpPr>
        <p:spPr>
          <a:xfrm>
            <a:off x="270218" y="414597"/>
            <a:ext cx="1661328" cy="275997"/>
          </a:xfrm>
          <a:prstGeom prst="parallelogram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71166" y="351573"/>
            <a:ext cx="1560378" cy="378526"/>
            <a:chOff x="-176815" y="432802"/>
            <a:chExt cx="1170436" cy="283829"/>
          </a:xfrm>
        </p:grpSpPr>
        <p:sp>
          <p:nvSpPr>
            <p:cNvPr id="13" name="平行四边形 12"/>
            <p:cNvSpPr/>
            <p:nvPr/>
          </p:nvSpPr>
          <p:spPr>
            <a:xfrm>
              <a:off x="-176815" y="444501"/>
              <a:ext cx="1085181" cy="272130"/>
            </a:xfrm>
            <a:prstGeom prst="parallelogram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8679" y="432802"/>
              <a:ext cx="874942" cy="253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PART</a:t>
              </a:r>
              <a:r>
                <a:rPr lang="en-US" altLang="zh-CN" sz="13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  </a:t>
              </a:r>
              <a:r>
                <a:rPr lang="en-US" altLang="zh-CN" sz="1600" dirty="0">
                  <a:solidFill>
                    <a:srgbClr val="FFFFFF"/>
                  </a:solidFill>
                  <a:latin typeface="DFGothic-EB" panose="02010609010101010101" pitchFamily="1" charset="-128"/>
                  <a:ea typeface="DFGothic-EB" panose="02010609010101010101" pitchFamily="1" charset="-128"/>
                  <a:cs typeface="Arial Unicode MS" panose="020B0604020202020204" pitchFamily="34" charset="-122"/>
                </a:rPr>
                <a:t>02</a:t>
              </a:r>
              <a:endParaRPr lang="zh-CN" altLang="en-US" sz="1600" dirty="0">
                <a:solidFill>
                  <a:srgbClr val="FFFFFF"/>
                </a:solidFill>
                <a:latin typeface="DFGothic-EB" panose="02010609010101010101" pitchFamily="1" charset="-128"/>
                <a:ea typeface="DFGothic-EB" panose="02010609010101010101" pitchFamily="1" charset="-128"/>
                <a:cs typeface="Arial Unicode MS" panose="020B0604020202020204" pitchFamily="34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 flipH="1">
            <a:off x="7842834" y="2071095"/>
            <a:ext cx="3482216" cy="128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在此录入图表的综合描述说明，在此录入图表的综合描述说明，在此录入图表的综合描述说明。</a:t>
            </a:r>
          </a:p>
        </p:txBody>
      </p:sp>
      <p:sp>
        <p:nvSpPr>
          <p:cNvPr id="16" name="矩形 15"/>
          <p:cNvSpPr/>
          <p:nvPr/>
        </p:nvSpPr>
        <p:spPr>
          <a:xfrm flipH="1">
            <a:off x="7842834" y="4487057"/>
            <a:ext cx="3482216" cy="128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在此录入图表的综合描述说明，在此录入图表的综合描述说明，在此录入图表的综合描述说明。</a:t>
            </a:r>
          </a:p>
        </p:txBody>
      </p:sp>
      <p:sp>
        <p:nvSpPr>
          <p:cNvPr id="17" name="矩形 16"/>
          <p:cNvSpPr/>
          <p:nvPr/>
        </p:nvSpPr>
        <p:spPr>
          <a:xfrm flipH="1">
            <a:off x="945618" y="2071095"/>
            <a:ext cx="3482216" cy="128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在此录入图表的综合描述说明，在此录入图表的综合描述说明，在此录入图表的综合描述说明。</a:t>
            </a:r>
          </a:p>
        </p:txBody>
      </p:sp>
      <p:sp>
        <p:nvSpPr>
          <p:cNvPr id="18" name="矩形 17"/>
          <p:cNvSpPr/>
          <p:nvPr/>
        </p:nvSpPr>
        <p:spPr>
          <a:xfrm flipH="1">
            <a:off x="953101" y="4487057"/>
            <a:ext cx="3482216" cy="128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在此录入图表的综合描述说明，在此录入图表的综合描述说明，在此录入图表的综合描述说明。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3974526" y="2487591"/>
            <a:ext cx="1952201" cy="1807575"/>
            <a:chOff x="3974526" y="2345091"/>
            <a:chExt cx="1952201" cy="1807575"/>
          </a:xfrm>
        </p:grpSpPr>
        <p:sp>
          <p:nvSpPr>
            <p:cNvPr id="20" name="任意多边形 19"/>
            <p:cNvSpPr/>
            <p:nvPr/>
          </p:nvSpPr>
          <p:spPr>
            <a:xfrm>
              <a:off x="4114372" y="2345091"/>
              <a:ext cx="1812355" cy="1807575"/>
            </a:xfrm>
            <a:custGeom>
              <a:avLst/>
              <a:gdLst>
                <a:gd name="connsiteX0" fmla="*/ 830996 w 1812355"/>
                <a:gd name="connsiteY0" fmla="*/ 0 h 1807575"/>
                <a:gd name="connsiteX1" fmla="*/ 1616078 w 1812355"/>
                <a:gd name="connsiteY1" fmla="*/ 0 h 1807575"/>
                <a:gd name="connsiteX2" fmla="*/ 1812355 w 1812355"/>
                <a:gd name="connsiteY2" fmla="*/ 196277 h 1807575"/>
                <a:gd name="connsiteX3" fmla="*/ 1812355 w 1812355"/>
                <a:gd name="connsiteY3" fmla="*/ 981359 h 1807575"/>
                <a:gd name="connsiteX4" fmla="*/ 1616078 w 1812355"/>
                <a:gd name="connsiteY4" fmla="*/ 1177636 h 1807575"/>
                <a:gd name="connsiteX5" fmla="*/ 1021925 w 1812355"/>
                <a:gd name="connsiteY5" fmla="*/ 1177636 h 1807575"/>
                <a:gd name="connsiteX6" fmla="*/ 1021926 w 1812355"/>
                <a:gd name="connsiteY6" fmla="*/ 1177637 h 1807575"/>
                <a:gd name="connsiteX7" fmla="*/ 861844 w 1812355"/>
                <a:gd name="connsiteY7" fmla="*/ 1177637 h 1807575"/>
                <a:gd name="connsiteX8" fmla="*/ 562535 w 1812355"/>
                <a:gd name="connsiteY8" fmla="*/ 1421581 h 1807575"/>
                <a:gd name="connsiteX9" fmla="*/ 558240 w 1812355"/>
                <a:gd name="connsiteY9" fmla="*/ 1464194 h 1807575"/>
                <a:gd name="connsiteX10" fmla="*/ 556328 w 1812355"/>
                <a:gd name="connsiteY10" fmla="*/ 1462814 h 1807575"/>
                <a:gd name="connsiteX11" fmla="*/ 556328 w 1812355"/>
                <a:gd name="connsiteY11" fmla="*/ 1708270 h 1807575"/>
                <a:gd name="connsiteX12" fmla="*/ 457023 w 1812355"/>
                <a:gd name="connsiteY12" fmla="*/ 1807575 h 1807575"/>
                <a:gd name="connsiteX13" fmla="*/ 99305 w 1812355"/>
                <a:gd name="connsiteY13" fmla="*/ 1807575 h 1807575"/>
                <a:gd name="connsiteX14" fmla="*/ 0 w 1812355"/>
                <a:gd name="connsiteY14" fmla="*/ 1708270 h 1807575"/>
                <a:gd name="connsiteX15" fmla="*/ 0 w 1812355"/>
                <a:gd name="connsiteY15" fmla="*/ 1350552 h 1807575"/>
                <a:gd name="connsiteX16" fmla="*/ 99305 w 1812355"/>
                <a:gd name="connsiteY16" fmla="*/ 1251247 h 1807575"/>
                <a:gd name="connsiteX17" fmla="*/ 365499 w 1812355"/>
                <a:gd name="connsiteY17" fmla="*/ 1251247 h 1807575"/>
                <a:gd name="connsiteX18" fmla="*/ 419748 w 1812355"/>
                <a:gd name="connsiteY18" fmla="*/ 1245778 h 1807575"/>
                <a:gd name="connsiteX19" fmla="*/ 634719 w 1812355"/>
                <a:gd name="connsiteY19" fmla="*/ 982018 h 1807575"/>
                <a:gd name="connsiteX20" fmla="*/ 634719 w 1812355"/>
                <a:gd name="connsiteY20" fmla="*/ 981359 h 1807575"/>
                <a:gd name="connsiteX21" fmla="*/ 634719 w 1812355"/>
                <a:gd name="connsiteY21" fmla="*/ 898219 h 1807575"/>
                <a:gd name="connsiteX22" fmla="*/ 634719 w 1812355"/>
                <a:gd name="connsiteY22" fmla="*/ 196277 h 1807575"/>
                <a:gd name="connsiteX23" fmla="*/ 830996 w 1812355"/>
                <a:gd name="connsiteY23" fmla="*/ 0 h 180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12355" h="1807575">
                  <a:moveTo>
                    <a:pt x="830996" y="0"/>
                  </a:moveTo>
                  <a:lnTo>
                    <a:pt x="1616078" y="0"/>
                  </a:lnTo>
                  <a:cubicBezTo>
                    <a:pt x="1724479" y="0"/>
                    <a:pt x="1812355" y="87876"/>
                    <a:pt x="1812355" y="196277"/>
                  </a:cubicBezTo>
                  <a:lnTo>
                    <a:pt x="1812355" y="981359"/>
                  </a:lnTo>
                  <a:cubicBezTo>
                    <a:pt x="1812355" y="1089760"/>
                    <a:pt x="1724479" y="1177636"/>
                    <a:pt x="1616078" y="1177636"/>
                  </a:cubicBezTo>
                  <a:lnTo>
                    <a:pt x="1021925" y="1177636"/>
                  </a:lnTo>
                  <a:lnTo>
                    <a:pt x="1021926" y="1177637"/>
                  </a:lnTo>
                  <a:lnTo>
                    <a:pt x="861844" y="1177637"/>
                  </a:lnTo>
                  <a:cubicBezTo>
                    <a:pt x="714204" y="1177637"/>
                    <a:pt x="591023" y="1282362"/>
                    <a:pt x="562535" y="1421581"/>
                  </a:cubicBezTo>
                  <a:lnTo>
                    <a:pt x="558240" y="1464194"/>
                  </a:lnTo>
                  <a:lnTo>
                    <a:pt x="556328" y="1462814"/>
                  </a:lnTo>
                  <a:lnTo>
                    <a:pt x="556328" y="1708270"/>
                  </a:lnTo>
                  <a:cubicBezTo>
                    <a:pt x="556328" y="1763115"/>
                    <a:pt x="511868" y="1807575"/>
                    <a:pt x="457023" y="1807575"/>
                  </a:cubicBezTo>
                  <a:lnTo>
                    <a:pt x="99305" y="1807575"/>
                  </a:lnTo>
                  <a:cubicBezTo>
                    <a:pt x="44460" y="1807575"/>
                    <a:pt x="0" y="1763115"/>
                    <a:pt x="0" y="1708270"/>
                  </a:cubicBezTo>
                  <a:lnTo>
                    <a:pt x="0" y="1350552"/>
                  </a:lnTo>
                  <a:cubicBezTo>
                    <a:pt x="0" y="1295707"/>
                    <a:pt x="44460" y="1251247"/>
                    <a:pt x="99305" y="1251247"/>
                  </a:cubicBezTo>
                  <a:lnTo>
                    <a:pt x="365499" y="1251247"/>
                  </a:lnTo>
                  <a:lnTo>
                    <a:pt x="419748" y="1245778"/>
                  </a:lnTo>
                  <a:cubicBezTo>
                    <a:pt x="542432" y="1220674"/>
                    <a:pt x="634719" y="1112124"/>
                    <a:pt x="634719" y="982018"/>
                  </a:cubicBezTo>
                  <a:lnTo>
                    <a:pt x="634719" y="981359"/>
                  </a:lnTo>
                  <a:lnTo>
                    <a:pt x="634719" y="898219"/>
                  </a:lnTo>
                  <a:lnTo>
                    <a:pt x="634719" y="196277"/>
                  </a:lnTo>
                  <a:cubicBezTo>
                    <a:pt x="634719" y="87876"/>
                    <a:pt x="722595" y="0"/>
                    <a:pt x="8309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3"/>
            <p:cNvSpPr txBox="1"/>
            <p:nvPr/>
          </p:nvSpPr>
          <p:spPr>
            <a:xfrm>
              <a:off x="3974526" y="3711936"/>
              <a:ext cx="7817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5060163" y="2665369"/>
              <a:ext cx="515988" cy="517780"/>
              <a:chOff x="6085222" y="4249476"/>
              <a:chExt cx="649178" cy="651434"/>
            </a:xfrm>
          </p:grpSpPr>
          <p:sp>
            <p:nvSpPr>
              <p:cNvPr id="23" name="Freeform 116"/>
              <p:cNvSpPr>
                <a:spLocks noEditPoints="1"/>
              </p:cNvSpPr>
              <p:nvPr/>
            </p:nvSpPr>
            <p:spPr bwMode="auto">
              <a:xfrm>
                <a:off x="6085222" y="4249476"/>
                <a:ext cx="649178" cy="651434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29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7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3 w 122"/>
                  <a:gd name="T57" fmla="*/ 25 h 122"/>
                  <a:gd name="T58" fmla="*/ 95 w 122"/>
                  <a:gd name="T59" fmla="*/ 27 h 122"/>
                  <a:gd name="T60" fmla="*/ 96 w 122"/>
                  <a:gd name="T61" fmla="*/ 28 h 122"/>
                  <a:gd name="T62" fmla="*/ 98 w 122"/>
                  <a:gd name="T63" fmla="*/ 30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4"/>
                      <a:pt x="27" y="122"/>
                      <a:pt x="61" y="122"/>
                    </a:cubicBezTo>
                    <a:cubicBezTo>
                      <a:pt x="95" y="122"/>
                      <a:pt x="122" y="94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6" y="94"/>
                      <a:pt x="26" y="94"/>
                      <a:pt x="25" y="93"/>
                    </a:cubicBezTo>
                    <a:cubicBezTo>
                      <a:pt x="25" y="92"/>
                      <a:pt x="25" y="92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3" y="25"/>
                    </a:cubicBezTo>
                    <a:cubicBezTo>
                      <a:pt x="94" y="26"/>
                      <a:pt x="94" y="26"/>
                      <a:pt x="95" y="27"/>
                    </a:cubicBezTo>
                    <a:cubicBezTo>
                      <a:pt x="95" y="27"/>
                      <a:pt x="96" y="28"/>
                      <a:pt x="96" y="28"/>
                    </a:cubicBezTo>
                    <a:cubicBezTo>
                      <a:pt x="97" y="29"/>
                      <a:pt x="98" y="30"/>
                      <a:pt x="98" y="30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0" y="33"/>
                      <a:pt x="101" y="34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117"/>
              <p:cNvSpPr>
                <a:spLocks noEditPoints="1"/>
              </p:cNvSpPr>
              <p:nvPr/>
            </p:nvSpPr>
            <p:spPr bwMode="auto">
              <a:xfrm>
                <a:off x="6330918" y="4409518"/>
                <a:ext cx="191598" cy="284016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1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5271570" y="1852872"/>
            <a:ext cx="1938935" cy="1812355"/>
            <a:chOff x="5271570" y="1710372"/>
            <a:chExt cx="1938935" cy="1812355"/>
          </a:xfrm>
        </p:grpSpPr>
        <p:sp>
          <p:nvSpPr>
            <p:cNvPr id="26" name="任意多边形 25"/>
            <p:cNvSpPr/>
            <p:nvPr/>
          </p:nvSpPr>
          <p:spPr>
            <a:xfrm rot="5400000">
              <a:off x="5400540" y="1712762"/>
              <a:ext cx="1812355" cy="1807575"/>
            </a:xfrm>
            <a:custGeom>
              <a:avLst/>
              <a:gdLst>
                <a:gd name="connsiteX0" fmla="*/ 830996 w 1812355"/>
                <a:gd name="connsiteY0" fmla="*/ 0 h 1807575"/>
                <a:gd name="connsiteX1" fmla="*/ 1616078 w 1812355"/>
                <a:gd name="connsiteY1" fmla="*/ 0 h 1807575"/>
                <a:gd name="connsiteX2" fmla="*/ 1812355 w 1812355"/>
                <a:gd name="connsiteY2" fmla="*/ 196277 h 1807575"/>
                <a:gd name="connsiteX3" fmla="*/ 1812355 w 1812355"/>
                <a:gd name="connsiteY3" fmla="*/ 981359 h 1807575"/>
                <a:gd name="connsiteX4" fmla="*/ 1616078 w 1812355"/>
                <a:gd name="connsiteY4" fmla="*/ 1177636 h 1807575"/>
                <a:gd name="connsiteX5" fmla="*/ 1021925 w 1812355"/>
                <a:gd name="connsiteY5" fmla="*/ 1177636 h 1807575"/>
                <a:gd name="connsiteX6" fmla="*/ 1021926 w 1812355"/>
                <a:gd name="connsiteY6" fmla="*/ 1177637 h 1807575"/>
                <a:gd name="connsiteX7" fmla="*/ 861844 w 1812355"/>
                <a:gd name="connsiteY7" fmla="*/ 1177637 h 1807575"/>
                <a:gd name="connsiteX8" fmla="*/ 562535 w 1812355"/>
                <a:gd name="connsiteY8" fmla="*/ 1421581 h 1807575"/>
                <a:gd name="connsiteX9" fmla="*/ 558240 w 1812355"/>
                <a:gd name="connsiteY9" fmla="*/ 1464194 h 1807575"/>
                <a:gd name="connsiteX10" fmla="*/ 556328 w 1812355"/>
                <a:gd name="connsiteY10" fmla="*/ 1462814 h 1807575"/>
                <a:gd name="connsiteX11" fmla="*/ 556328 w 1812355"/>
                <a:gd name="connsiteY11" fmla="*/ 1708270 h 1807575"/>
                <a:gd name="connsiteX12" fmla="*/ 457023 w 1812355"/>
                <a:gd name="connsiteY12" fmla="*/ 1807575 h 1807575"/>
                <a:gd name="connsiteX13" fmla="*/ 99305 w 1812355"/>
                <a:gd name="connsiteY13" fmla="*/ 1807575 h 1807575"/>
                <a:gd name="connsiteX14" fmla="*/ 0 w 1812355"/>
                <a:gd name="connsiteY14" fmla="*/ 1708270 h 1807575"/>
                <a:gd name="connsiteX15" fmla="*/ 0 w 1812355"/>
                <a:gd name="connsiteY15" fmla="*/ 1350552 h 1807575"/>
                <a:gd name="connsiteX16" fmla="*/ 99305 w 1812355"/>
                <a:gd name="connsiteY16" fmla="*/ 1251247 h 1807575"/>
                <a:gd name="connsiteX17" fmla="*/ 365499 w 1812355"/>
                <a:gd name="connsiteY17" fmla="*/ 1251247 h 1807575"/>
                <a:gd name="connsiteX18" fmla="*/ 419748 w 1812355"/>
                <a:gd name="connsiteY18" fmla="*/ 1245778 h 1807575"/>
                <a:gd name="connsiteX19" fmla="*/ 634719 w 1812355"/>
                <a:gd name="connsiteY19" fmla="*/ 982018 h 1807575"/>
                <a:gd name="connsiteX20" fmla="*/ 634719 w 1812355"/>
                <a:gd name="connsiteY20" fmla="*/ 981359 h 1807575"/>
                <a:gd name="connsiteX21" fmla="*/ 634719 w 1812355"/>
                <a:gd name="connsiteY21" fmla="*/ 898219 h 1807575"/>
                <a:gd name="connsiteX22" fmla="*/ 634719 w 1812355"/>
                <a:gd name="connsiteY22" fmla="*/ 196277 h 1807575"/>
                <a:gd name="connsiteX23" fmla="*/ 830996 w 1812355"/>
                <a:gd name="connsiteY23" fmla="*/ 0 h 180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12355" h="1807575">
                  <a:moveTo>
                    <a:pt x="830996" y="0"/>
                  </a:moveTo>
                  <a:lnTo>
                    <a:pt x="1616078" y="0"/>
                  </a:lnTo>
                  <a:cubicBezTo>
                    <a:pt x="1724479" y="0"/>
                    <a:pt x="1812355" y="87876"/>
                    <a:pt x="1812355" y="196277"/>
                  </a:cubicBezTo>
                  <a:lnTo>
                    <a:pt x="1812355" y="981359"/>
                  </a:lnTo>
                  <a:cubicBezTo>
                    <a:pt x="1812355" y="1089760"/>
                    <a:pt x="1724479" y="1177636"/>
                    <a:pt x="1616078" y="1177636"/>
                  </a:cubicBezTo>
                  <a:lnTo>
                    <a:pt x="1021925" y="1177636"/>
                  </a:lnTo>
                  <a:lnTo>
                    <a:pt x="1021926" y="1177637"/>
                  </a:lnTo>
                  <a:lnTo>
                    <a:pt x="861844" y="1177637"/>
                  </a:lnTo>
                  <a:cubicBezTo>
                    <a:pt x="714204" y="1177637"/>
                    <a:pt x="591023" y="1282362"/>
                    <a:pt x="562535" y="1421581"/>
                  </a:cubicBezTo>
                  <a:lnTo>
                    <a:pt x="558240" y="1464194"/>
                  </a:lnTo>
                  <a:lnTo>
                    <a:pt x="556328" y="1462814"/>
                  </a:lnTo>
                  <a:lnTo>
                    <a:pt x="556328" y="1708270"/>
                  </a:lnTo>
                  <a:cubicBezTo>
                    <a:pt x="556328" y="1763115"/>
                    <a:pt x="511868" y="1807575"/>
                    <a:pt x="457023" y="1807575"/>
                  </a:cubicBezTo>
                  <a:lnTo>
                    <a:pt x="99305" y="1807575"/>
                  </a:lnTo>
                  <a:cubicBezTo>
                    <a:pt x="44460" y="1807575"/>
                    <a:pt x="0" y="1763115"/>
                    <a:pt x="0" y="1708270"/>
                  </a:cubicBezTo>
                  <a:lnTo>
                    <a:pt x="0" y="1350552"/>
                  </a:lnTo>
                  <a:cubicBezTo>
                    <a:pt x="0" y="1295707"/>
                    <a:pt x="44460" y="1251247"/>
                    <a:pt x="99305" y="1251247"/>
                  </a:cubicBezTo>
                  <a:lnTo>
                    <a:pt x="365499" y="1251247"/>
                  </a:lnTo>
                  <a:lnTo>
                    <a:pt x="419748" y="1245778"/>
                  </a:lnTo>
                  <a:cubicBezTo>
                    <a:pt x="542432" y="1220674"/>
                    <a:pt x="634719" y="1112124"/>
                    <a:pt x="634719" y="982018"/>
                  </a:cubicBezTo>
                  <a:lnTo>
                    <a:pt x="634719" y="981359"/>
                  </a:lnTo>
                  <a:lnTo>
                    <a:pt x="634719" y="898219"/>
                  </a:lnTo>
                  <a:lnTo>
                    <a:pt x="634719" y="196277"/>
                  </a:lnTo>
                  <a:cubicBezTo>
                    <a:pt x="634719" y="87876"/>
                    <a:pt x="722595" y="0"/>
                    <a:pt x="830996" y="0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1"/>
            <p:cNvSpPr txBox="1"/>
            <p:nvPr/>
          </p:nvSpPr>
          <p:spPr>
            <a:xfrm>
              <a:off x="5271570" y="1796400"/>
              <a:ext cx="7817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6429175" y="2637381"/>
              <a:ext cx="381828" cy="576638"/>
              <a:chOff x="6570541" y="1509591"/>
              <a:chExt cx="311150" cy="469900"/>
            </a:xfrm>
          </p:grpSpPr>
          <p:sp>
            <p:nvSpPr>
              <p:cNvPr id="29" name="Freeform 1355"/>
              <p:cNvSpPr>
                <a:spLocks noEditPoints="1"/>
              </p:cNvSpPr>
              <p:nvPr/>
            </p:nvSpPr>
            <p:spPr bwMode="auto">
              <a:xfrm>
                <a:off x="6570541" y="1509591"/>
                <a:ext cx="311150" cy="357188"/>
              </a:xfrm>
              <a:custGeom>
                <a:avLst/>
                <a:gdLst>
                  <a:gd name="T0" fmla="*/ 83 w 83"/>
                  <a:gd name="T1" fmla="*/ 42 h 95"/>
                  <a:gd name="T2" fmla="*/ 41 w 83"/>
                  <a:gd name="T3" fmla="*/ 0 h 95"/>
                  <a:gd name="T4" fmla="*/ 0 w 83"/>
                  <a:gd name="T5" fmla="*/ 42 h 95"/>
                  <a:gd name="T6" fmla="*/ 27 w 83"/>
                  <a:gd name="T7" fmla="*/ 81 h 95"/>
                  <a:gd name="T8" fmla="*/ 24 w 83"/>
                  <a:gd name="T9" fmla="*/ 81 h 95"/>
                  <a:gd name="T10" fmla="*/ 24 w 83"/>
                  <a:gd name="T11" fmla="*/ 95 h 95"/>
                  <a:gd name="T12" fmla="*/ 59 w 83"/>
                  <a:gd name="T13" fmla="*/ 95 h 95"/>
                  <a:gd name="T14" fmla="*/ 59 w 83"/>
                  <a:gd name="T15" fmla="*/ 81 h 95"/>
                  <a:gd name="T16" fmla="*/ 56 w 83"/>
                  <a:gd name="T17" fmla="*/ 81 h 95"/>
                  <a:gd name="T18" fmla="*/ 83 w 83"/>
                  <a:gd name="T19" fmla="*/ 42 h 95"/>
                  <a:gd name="T20" fmla="*/ 41 w 83"/>
                  <a:gd name="T21" fmla="*/ 77 h 95"/>
                  <a:gd name="T22" fmla="*/ 7 w 83"/>
                  <a:gd name="T23" fmla="*/ 42 h 95"/>
                  <a:gd name="T24" fmla="*/ 41 w 83"/>
                  <a:gd name="T25" fmla="*/ 7 h 95"/>
                  <a:gd name="T26" fmla="*/ 76 w 83"/>
                  <a:gd name="T27" fmla="*/ 42 h 95"/>
                  <a:gd name="T28" fmla="*/ 41 w 83"/>
                  <a:gd name="T29" fmla="*/ 77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3" h="95">
                    <a:moveTo>
                      <a:pt x="83" y="42"/>
                    </a:moveTo>
                    <a:cubicBezTo>
                      <a:pt x="83" y="19"/>
                      <a:pt x="65" y="0"/>
                      <a:pt x="41" y="0"/>
                    </a:cubicBezTo>
                    <a:cubicBezTo>
                      <a:pt x="18" y="0"/>
                      <a:pt x="0" y="19"/>
                      <a:pt x="0" y="42"/>
                    </a:cubicBezTo>
                    <a:cubicBezTo>
                      <a:pt x="0" y="60"/>
                      <a:pt x="11" y="75"/>
                      <a:pt x="27" y="81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4" y="95"/>
                      <a:pt x="24" y="95"/>
                      <a:pt x="24" y="95"/>
                    </a:cubicBezTo>
                    <a:cubicBezTo>
                      <a:pt x="59" y="95"/>
                      <a:pt x="59" y="95"/>
                      <a:pt x="59" y="95"/>
                    </a:cubicBezTo>
                    <a:cubicBezTo>
                      <a:pt x="59" y="81"/>
                      <a:pt x="59" y="81"/>
                      <a:pt x="59" y="81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72" y="75"/>
                      <a:pt x="83" y="60"/>
                      <a:pt x="83" y="42"/>
                    </a:cubicBezTo>
                    <a:close/>
                    <a:moveTo>
                      <a:pt x="41" y="77"/>
                    </a:moveTo>
                    <a:cubicBezTo>
                      <a:pt x="22" y="77"/>
                      <a:pt x="7" y="61"/>
                      <a:pt x="7" y="42"/>
                    </a:cubicBezTo>
                    <a:cubicBezTo>
                      <a:pt x="7" y="23"/>
                      <a:pt x="22" y="7"/>
                      <a:pt x="41" y="7"/>
                    </a:cubicBezTo>
                    <a:cubicBezTo>
                      <a:pt x="61" y="7"/>
                      <a:pt x="76" y="23"/>
                      <a:pt x="76" y="42"/>
                    </a:cubicBezTo>
                    <a:cubicBezTo>
                      <a:pt x="76" y="61"/>
                      <a:pt x="61" y="77"/>
                      <a:pt x="41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Rectangle 1356"/>
              <p:cNvSpPr>
                <a:spLocks noChangeArrowheads="1"/>
              </p:cNvSpPr>
              <p:nvPr/>
            </p:nvSpPr>
            <p:spPr bwMode="auto">
              <a:xfrm>
                <a:off x="6659441" y="1877891"/>
                <a:ext cx="131763" cy="5238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1357"/>
              <p:cNvSpPr/>
              <p:nvPr/>
            </p:nvSpPr>
            <p:spPr bwMode="auto">
              <a:xfrm>
                <a:off x="6659441" y="1941391"/>
                <a:ext cx="131763" cy="38100"/>
              </a:xfrm>
              <a:custGeom>
                <a:avLst/>
                <a:gdLst>
                  <a:gd name="T0" fmla="*/ 0 w 83"/>
                  <a:gd name="T1" fmla="*/ 14 h 24"/>
                  <a:gd name="T2" fmla="*/ 29 w 83"/>
                  <a:gd name="T3" fmla="*/ 14 h 24"/>
                  <a:gd name="T4" fmla="*/ 29 w 83"/>
                  <a:gd name="T5" fmla="*/ 24 h 24"/>
                  <a:gd name="T6" fmla="*/ 55 w 83"/>
                  <a:gd name="T7" fmla="*/ 24 h 24"/>
                  <a:gd name="T8" fmla="*/ 55 w 83"/>
                  <a:gd name="T9" fmla="*/ 14 h 24"/>
                  <a:gd name="T10" fmla="*/ 83 w 83"/>
                  <a:gd name="T11" fmla="*/ 14 h 24"/>
                  <a:gd name="T12" fmla="*/ 83 w 83"/>
                  <a:gd name="T13" fmla="*/ 0 h 24"/>
                  <a:gd name="T14" fmla="*/ 0 w 83"/>
                  <a:gd name="T15" fmla="*/ 0 h 24"/>
                  <a:gd name="T16" fmla="*/ 0 w 83"/>
                  <a:gd name="T17" fmla="*/ 1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24">
                    <a:moveTo>
                      <a:pt x="0" y="14"/>
                    </a:moveTo>
                    <a:lnTo>
                      <a:pt x="29" y="14"/>
                    </a:lnTo>
                    <a:lnTo>
                      <a:pt x="29" y="24"/>
                    </a:lnTo>
                    <a:lnTo>
                      <a:pt x="55" y="24"/>
                    </a:lnTo>
                    <a:lnTo>
                      <a:pt x="55" y="14"/>
                    </a:lnTo>
                    <a:lnTo>
                      <a:pt x="83" y="14"/>
                    </a:lnTo>
                    <a:lnTo>
                      <a:pt x="83" y="0"/>
                    </a:lnTo>
                    <a:lnTo>
                      <a:pt x="0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1358"/>
              <p:cNvSpPr>
                <a:spLocks noEditPoints="1"/>
              </p:cNvSpPr>
              <p:nvPr/>
            </p:nvSpPr>
            <p:spPr bwMode="auto">
              <a:xfrm>
                <a:off x="6678491" y="1611191"/>
                <a:ext cx="93663" cy="187325"/>
              </a:xfrm>
              <a:custGeom>
                <a:avLst/>
                <a:gdLst>
                  <a:gd name="T0" fmla="*/ 57 w 59"/>
                  <a:gd name="T1" fmla="*/ 5 h 118"/>
                  <a:gd name="T2" fmla="*/ 52 w 59"/>
                  <a:gd name="T3" fmla="*/ 0 h 118"/>
                  <a:gd name="T4" fmla="*/ 29 w 59"/>
                  <a:gd name="T5" fmla="*/ 10 h 118"/>
                  <a:gd name="T6" fmla="*/ 7 w 59"/>
                  <a:gd name="T7" fmla="*/ 0 h 118"/>
                  <a:gd name="T8" fmla="*/ 0 w 59"/>
                  <a:gd name="T9" fmla="*/ 5 h 118"/>
                  <a:gd name="T10" fmla="*/ 0 w 59"/>
                  <a:gd name="T11" fmla="*/ 5 h 118"/>
                  <a:gd name="T12" fmla="*/ 0 w 59"/>
                  <a:gd name="T13" fmla="*/ 5 h 118"/>
                  <a:gd name="T14" fmla="*/ 26 w 59"/>
                  <a:gd name="T15" fmla="*/ 118 h 118"/>
                  <a:gd name="T16" fmla="*/ 33 w 59"/>
                  <a:gd name="T17" fmla="*/ 118 h 118"/>
                  <a:gd name="T18" fmla="*/ 59 w 59"/>
                  <a:gd name="T19" fmla="*/ 5 h 118"/>
                  <a:gd name="T20" fmla="*/ 59 w 59"/>
                  <a:gd name="T21" fmla="*/ 5 h 118"/>
                  <a:gd name="T22" fmla="*/ 59 w 59"/>
                  <a:gd name="T23" fmla="*/ 5 h 118"/>
                  <a:gd name="T24" fmla="*/ 59 w 59"/>
                  <a:gd name="T25" fmla="*/ 5 h 118"/>
                  <a:gd name="T26" fmla="*/ 57 w 59"/>
                  <a:gd name="T27" fmla="*/ 5 h 118"/>
                  <a:gd name="T28" fmla="*/ 29 w 59"/>
                  <a:gd name="T29" fmla="*/ 102 h 118"/>
                  <a:gd name="T30" fmla="*/ 7 w 59"/>
                  <a:gd name="T31" fmla="*/ 7 h 118"/>
                  <a:gd name="T32" fmla="*/ 29 w 59"/>
                  <a:gd name="T33" fmla="*/ 14 h 118"/>
                  <a:gd name="T34" fmla="*/ 52 w 59"/>
                  <a:gd name="T35" fmla="*/ 7 h 118"/>
                  <a:gd name="T36" fmla="*/ 29 w 59"/>
                  <a:gd name="T37" fmla="*/ 102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" h="118">
                    <a:moveTo>
                      <a:pt x="57" y="5"/>
                    </a:moveTo>
                    <a:lnTo>
                      <a:pt x="52" y="0"/>
                    </a:lnTo>
                    <a:lnTo>
                      <a:pt x="29" y="10"/>
                    </a:lnTo>
                    <a:lnTo>
                      <a:pt x="7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6" y="118"/>
                    </a:lnTo>
                    <a:lnTo>
                      <a:pt x="33" y="118"/>
                    </a:lnTo>
                    <a:lnTo>
                      <a:pt x="59" y="5"/>
                    </a:lnTo>
                    <a:lnTo>
                      <a:pt x="59" y="5"/>
                    </a:lnTo>
                    <a:lnTo>
                      <a:pt x="59" y="5"/>
                    </a:lnTo>
                    <a:lnTo>
                      <a:pt x="59" y="5"/>
                    </a:lnTo>
                    <a:lnTo>
                      <a:pt x="57" y="5"/>
                    </a:lnTo>
                    <a:close/>
                    <a:moveTo>
                      <a:pt x="29" y="102"/>
                    </a:moveTo>
                    <a:lnTo>
                      <a:pt x="7" y="7"/>
                    </a:lnTo>
                    <a:lnTo>
                      <a:pt x="29" y="14"/>
                    </a:lnTo>
                    <a:lnTo>
                      <a:pt x="52" y="7"/>
                    </a:lnTo>
                    <a:lnTo>
                      <a:pt x="29" y="1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4756261" y="3746339"/>
            <a:ext cx="1924698" cy="1807575"/>
            <a:chOff x="4756261" y="3603839"/>
            <a:chExt cx="1924698" cy="1807575"/>
          </a:xfrm>
        </p:grpSpPr>
        <p:sp>
          <p:nvSpPr>
            <p:cNvPr id="34" name="任意多边形 33"/>
            <p:cNvSpPr/>
            <p:nvPr/>
          </p:nvSpPr>
          <p:spPr>
            <a:xfrm flipH="1">
              <a:off x="4756261" y="3603839"/>
              <a:ext cx="1812355" cy="1807575"/>
            </a:xfrm>
            <a:custGeom>
              <a:avLst/>
              <a:gdLst>
                <a:gd name="connsiteX0" fmla="*/ 830996 w 1812355"/>
                <a:gd name="connsiteY0" fmla="*/ 0 h 1807575"/>
                <a:gd name="connsiteX1" fmla="*/ 1616078 w 1812355"/>
                <a:gd name="connsiteY1" fmla="*/ 0 h 1807575"/>
                <a:gd name="connsiteX2" fmla="*/ 1812355 w 1812355"/>
                <a:gd name="connsiteY2" fmla="*/ 196277 h 1807575"/>
                <a:gd name="connsiteX3" fmla="*/ 1812355 w 1812355"/>
                <a:gd name="connsiteY3" fmla="*/ 981359 h 1807575"/>
                <a:gd name="connsiteX4" fmla="*/ 1616078 w 1812355"/>
                <a:gd name="connsiteY4" fmla="*/ 1177636 h 1807575"/>
                <a:gd name="connsiteX5" fmla="*/ 1021925 w 1812355"/>
                <a:gd name="connsiteY5" fmla="*/ 1177636 h 1807575"/>
                <a:gd name="connsiteX6" fmla="*/ 1021926 w 1812355"/>
                <a:gd name="connsiteY6" fmla="*/ 1177637 h 1807575"/>
                <a:gd name="connsiteX7" fmla="*/ 861844 w 1812355"/>
                <a:gd name="connsiteY7" fmla="*/ 1177637 h 1807575"/>
                <a:gd name="connsiteX8" fmla="*/ 562535 w 1812355"/>
                <a:gd name="connsiteY8" fmla="*/ 1421581 h 1807575"/>
                <a:gd name="connsiteX9" fmla="*/ 558240 w 1812355"/>
                <a:gd name="connsiteY9" fmla="*/ 1464194 h 1807575"/>
                <a:gd name="connsiteX10" fmla="*/ 556328 w 1812355"/>
                <a:gd name="connsiteY10" fmla="*/ 1462814 h 1807575"/>
                <a:gd name="connsiteX11" fmla="*/ 556328 w 1812355"/>
                <a:gd name="connsiteY11" fmla="*/ 1708270 h 1807575"/>
                <a:gd name="connsiteX12" fmla="*/ 457023 w 1812355"/>
                <a:gd name="connsiteY12" fmla="*/ 1807575 h 1807575"/>
                <a:gd name="connsiteX13" fmla="*/ 99305 w 1812355"/>
                <a:gd name="connsiteY13" fmla="*/ 1807575 h 1807575"/>
                <a:gd name="connsiteX14" fmla="*/ 0 w 1812355"/>
                <a:gd name="connsiteY14" fmla="*/ 1708270 h 1807575"/>
                <a:gd name="connsiteX15" fmla="*/ 0 w 1812355"/>
                <a:gd name="connsiteY15" fmla="*/ 1350552 h 1807575"/>
                <a:gd name="connsiteX16" fmla="*/ 99305 w 1812355"/>
                <a:gd name="connsiteY16" fmla="*/ 1251247 h 1807575"/>
                <a:gd name="connsiteX17" fmla="*/ 365499 w 1812355"/>
                <a:gd name="connsiteY17" fmla="*/ 1251247 h 1807575"/>
                <a:gd name="connsiteX18" fmla="*/ 419748 w 1812355"/>
                <a:gd name="connsiteY18" fmla="*/ 1245778 h 1807575"/>
                <a:gd name="connsiteX19" fmla="*/ 634719 w 1812355"/>
                <a:gd name="connsiteY19" fmla="*/ 982018 h 1807575"/>
                <a:gd name="connsiteX20" fmla="*/ 634719 w 1812355"/>
                <a:gd name="connsiteY20" fmla="*/ 981359 h 1807575"/>
                <a:gd name="connsiteX21" fmla="*/ 634719 w 1812355"/>
                <a:gd name="connsiteY21" fmla="*/ 898219 h 1807575"/>
                <a:gd name="connsiteX22" fmla="*/ 634719 w 1812355"/>
                <a:gd name="connsiteY22" fmla="*/ 196277 h 1807575"/>
                <a:gd name="connsiteX23" fmla="*/ 830996 w 1812355"/>
                <a:gd name="connsiteY23" fmla="*/ 0 h 180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12355" h="1807575">
                  <a:moveTo>
                    <a:pt x="830996" y="0"/>
                  </a:moveTo>
                  <a:lnTo>
                    <a:pt x="1616078" y="0"/>
                  </a:lnTo>
                  <a:cubicBezTo>
                    <a:pt x="1724479" y="0"/>
                    <a:pt x="1812355" y="87876"/>
                    <a:pt x="1812355" y="196277"/>
                  </a:cubicBezTo>
                  <a:lnTo>
                    <a:pt x="1812355" y="981359"/>
                  </a:lnTo>
                  <a:cubicBezTo>
                    <a:pt x="1812355" y="1089760"/>
                    <a:pt x="1724479" y="1177636"/>
                    <a:pt x="1616078" y="1177636"/>
                  </a:cubicBezTo>
                  <a:lnTo>
                    <a:pt x="1021925" y="1177636"/>
                  </a:lnTo>
                  <a:lnTo>
                    <a:pt x="1021926" y="1177637"/>
                  </a:lnTo>
                  <a:lnTo>
                    <a:pt x="861844" y="1177637"/>
                  </a:lnTo>
                  <a:cubicBezTo>
                    <a:pt x="714204" y="1177637"/>
                    <a:pt x="591023" y="1282362"/>
                    <a:pt x="562535" y="1421581"/>
                  </a:cubicBezTo>
                  <a:lnTo>
                    <a:pt x="558240" y="1464194"/>
                  </a:lnTo>
                  <a:lnTo>
                    <a:pt x="556328" y="1462814"/>
                  </a:lnTo>
                  <a:lnTo>
                    <a:pt x="556328" y="1708270"/>
                  </a:lnTo>
                  <a:cubicBezTo>
                    <a:pt x="556328" y="1763115"/>
                    <a:pt x="511868" y="1807575"/>
                    <a:pt x="457023" y="1807575"/>
                  </a:cubicBezTo>
                  <a:lnTo>
                    <a:pt x="99305" y="1807575"/>
                  </a:lnTo>
                  <a:cubicBezTo>
                    <a:pt x="44460" y="1807575"/>
                    <a:pt x="0" y="1763115"/>
                    <a:pt x="0" y="1708270"/>
                  </a:cubicBezTo>
                  <a:lnTo>
                    <a:pt x="0" y="1350552"/>
                  </a:lnTo>
                  <a:cubicBezTo>
                    <a:pt x="0" y="1295707"/>
                    <a:pt x="44460" y="1251247"/>
                    <a:pt x="99305" y="1251247"/>
                  </a:cubicBezTo>
                  <a:lnTo>
                    <a:pt x="365499" y="1251247"/>
                  </a:lnTo>
                  <a:lnTo>
                    <a:pt x="419748" y="1245778"/>
                  </a:lnTo>
                  <a:cubicBezTo>
                    <a:pt x="542432" y="1220674"/>
                    <a:pt x="634719" y="1112124"/>
                    <a:pt x="634719" y="982018"/>
                  </a:cubicBezTo>
                  <a:lnTo>
                    <a:pt x="634719" y="981359"/>
                  </a:lnTo>
                  <a:lnTo>
                    <a:pt x="634719" y="898219"/>
                  </a:lnTo>
                  <a:lnTo>
                    <a:pt x="634719" y="196277"/>
                  </a:lnTo>
                  <a:cubicBezTo>
                    <a:pt x="634719" y="87876"/>
                    <a:pt x="722595" y="0"/>
                    <a:pt x="830996" y="0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22"/>
            <p:cNvSpPr txBox="1"/>
            <p:nvPr/>
          </p:nvSpPr>
          <p:spPr>
            <a:xfrm>
              <a:off x="5899224" y="4977358"/>
              <a:ext cx="7817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5053221" y="3941026"/>
              <a:ext cx="574676" cy="465140"/>
              <a:chOff x="2177375" y="247894"/>
              <a:chExt cx="574676" cy="465140"/>
            </a:xfrm>
          </p:grpSpPr>
          <p:sp>
            <p:nvSpPr>
              <p:cNvPr id="37" name="Freeform 5"/>
              <p:cNvSpPr>
                <a:spLocks noEditPoints="1"/>
              </p:cNvSpPr>
              <p:nvPr/>
            </p:nvSpPr>
            <p:spPr bwMode="auto">
              <a:xfrm>
                <a:off x="2177375" y="247894"/>
                <a:ext cx="574676" cy="465140"/>
              </a:xfrm>
              <a:custGeom>
                <a:avLst/>
                <a:gdLst>
                  <a:gd name="T0" fmla="*/ 78 w 153"/>
                  <a:gd name="T1" fmla="*/ 0 h 124"/>
                  <a:gd name="T2" fmla="*/ 0 w 153"/>
                  <a:gd name="T3" fmla="*/ 68 h 124"/>
                  <a:gd name="T4" fmla="*/ 15 w 153"/>
                  <a:gd name="T5" fmla="*/ 68 h 124"/>
                  <a:gd name="T6" fmla="*/ 21 w 153"/>
                  <a:gd name="T7" fmla="*/ 64 h 124"/>
                  <a:gd name="T8" fmla="*/ 21 w 153"/>
                  <a:gd name="T9" fmla="*/ 121 h 124"/>
                  <a:gd name="T10" fmla="*/ 24 w 153"/>
                  <a:gd name="T11" fmla="*/ 124 h 124"/>
                  <a:gd name="T12" fmla="*/ 63 w 153"/>
                  <a:gd name="T13" fmla="*/ 124 h 124"/>
                  <a:gd name="T14" fmla="*/ 63 w 153"/>
                  <a:gd name="T15" fmla="*/ 92 h 124"/>
                  <a:gd name="T16" fmla="*/ 67 w 153"/>
                  <a:gd name="T17" fmla="*/ 87 h 124"/>
                  <a:gd name="T18" fmla="*/ 83 w 153"/>
                  <a:gd name="T19" fmla="*/ 87 h 124"/>
                  <a:gd name="T20" fmla="*/ 89 w 153"/>
                  <a:gd name="T21" fmla="*/ 92 h 124"/>
                  <a:gd name="T22" fmla="*/ 89 w 153"/>
                  <a:gd name="T23" fmla="*/ 124 h 124"/>
                  <a:gd name="T24" fmla="*/ 127 w 153"/>
                  <a:gd name="T25" fmla="*/ 124 h 124"/>
                  <a:gd name="T26" fmla="*/ 131 w 153"/>
                  <a:gd name="T27" fmla="*/ 120 h 124"/>
                  <a:gd name="T28" fmla="*/ 131 w 153"/>
                  <a:gd name="T29" fmla="*/ 63 h 124"/>
                  <a:gd name="T30" fmla="*/ 136 w 153"/>
                  <a:gd name="T31" fmla="*/ 68 h 124"/>
                  <a:gd name="T32" fmla="*/ 153 w 153"/>
                  <a:gd name="T33" fmla="*/ 68 h 124"/>
                  <a:gd name="T34" fmla="*/ 78 w 153"/>
                  <a:gd name="T35" fmla="*/ 0 h 124"/>
                  <a:gd name="T36" fmla="*/ 76 w 153"/>
                  <a:gd name="T37" fmla="*/ 75 h 124"/>
                  <a:gd name="T38" fmla="*/ 60 w 153"/>
                  <a:gd name="T39" fmla="*/ 59 h 124"/>
                  <a:gd name="T40" fmla="*/ 76 w 153"/>
                  <a:gd name="T41" fmla="*/ 42 h 124"/>
                  <a:gd name="T42" fmla="*/ 92 w 153"/>
                  <a:gd name="T43" fmla="*/ 59 h 124"/>
                  <a:gd name="T44" fmla="*/ 76 w 153"/>
                  <a:gd name="T45" fmla="*/ 75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4">
                    <a:moveTo>
                      <a:pt x="78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0" y="68"/>
                      <a:pt x="5" y="77"/>
                      <a:pt x="15" y="68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4"/>
                      <a:pt x="24" y="124"/>
                    </a:cubicBezTo>
                    <a:cubicBezTo>
                      <a:pt x="28" y="124"/>
                      <a:pt x="63" y="124"/>
                      <a:pt x="63" y="124"/>
                    </a:cubicBezTo>
                    <a:cubicBezTo>
                      <a:pt x="63" y="92"/>
                      <a:pt x="63" y="92"/>
                      <a:pt x="63" y="92"/>
                    </a:cubicBezTo>
                    <a:cubicBezTo>
                      <a:pt x="63" y="92"/>
                      <a:pt x="62" y="87"/>
                      <a:pt x="67" y="87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89" y="87"/>
                      <a:pt x="89" y="92"/>
                      <a:pt x="89" y="92"/>
                    </a:cubicBezTo>
                    <a:cubicBezTo>
                      <a:pt x="89" y="124"/>
                      <a:pt x="89" y="124"/>
                      <a:pt x="89" y="124"/>
                    </a:cubicBezTo>
                    <a:cubicBezTo>
                      <a:pt x="89" y="124"/>
                      <a:pt x="121" y="124"/>
                      <a:pt x="127" y="124"/>
                    </a:cubicBezTo>
                    <a:cubicBezTo>
                      <a:pt x="131" y="124"/>
                      <a:pt x="131" y="120"/>
                      <a:pt x="131" y="120"/>
                    </a:cubicBezTo>
                    <a:cubicBezTo>
                      <a:pt x="131" y="63"/>
                      <a:pt x="131" y="63"/>
                      <a:pt x="131" y="63"/>
                    </a:cubicBezTo>
                    <a:cubicBezTo>
                      <a:pt x="136" y="68"/>
                      <a:pt x="136" y="68"/>
                      <a:pt x="136" y="68"/>
                    </a:cubicBezTo>
                    <a:cubicBezTo>
                      <a:pt x="149" y="77"/>
                      <a:pt x="153" y="68"/>
                      <a:pt x="153" y="68"/>
                    </a:cubicBezTo>
                    <a:lnTo>
                      <a:pt x="78" y="0"/>
                    </a:lnTo>
                    <a:close/>
                    <a:moveTo>
                      <a:pt x="76" y="75"/>
                    </a:moveTo>
                    <a:cubicBezTo>
                      <a:pt x="67" y="75"/>
                      <a:pt x="60" y="68"/>
                      <a:pt x="60" y="59"/>
                    </a:cubicBezTo>
                    <a:cubicBezTo>
                      <a:pt x="60" y="50"/>
                      <a:pt x="67" y="42"/>
                      <a:pt x="76" y="42"/>
                    </a:cubicBezTo>
                    <a:cubicBezTo>
                      <a:pt x="85" y="42"/>
                      <a:pt x="92" y="50"/>
                      <a:pt x="92" y="59"/>
                    </a:cubicBezTo>
                    <a:cubicBezTo>
                      <a:pt x="92" y="68"/>
                      <a:pt x="85" y="75"/>
                      <a:pt x="76" y="7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6"/>
              <p:cNvSpPr/>
              <p:nvPr/>
            </p:nvSpPr>
            <p:spPr bwMode="auto">
              <a:xfrm>
                <a:off x="2628226" y="303457"/>
                <a:ext cx="55563" cy="115888"/>
              </a:xfrm>
              <a:custGeom>
                <a:avLst/>
                <a:gdLst>
                  <a:gd name="T0" fmla="*/ 35 w 35"/>
                  <a:gd name="T1" fmla="*/ 73 h 73"/>
                  <a:gd name="T2" fmla="*/ 35 w 35"/>
                  <a:gd name="T3" fmla="*/ 0 h 73"/>
                  <a:gd name="T4" fmla="*/ 0 w 35"/>
                  <a:gd name="T5" fmla="*/ 0 h 73"/>
                  <a:gd name="T6" fmla="*/ 0 w 35"/>
                  <a:gd name="T7" fmla="*/ 42 h 73"/>
                  <a:gd name="T8" fmla="*/ 35 w 35"/>
                  <a:gd name="T9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73">
                    <a:moveTo>
                      <a:pt x="35" y="73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35" y="7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Oval 7"/>
              <p:cNvSpPr>
                <a:spLocks noChangeArrowheads="1"/>
              </p:cNvSpPr>
              <p:nvPr/>
            </p:nvSpPr>
            <p:spPr bwMode="auto">
              <a:xfrm>
                <a:off x="2432963" y="438395"/>
                <a:ext cx="60325" cy="603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6035259" y="3132925"/>
            <a:ext cx="1918951" cy="1812355"/>
            <a:chOff x="6035259" y="2990425"/>
            <a:chExt cx="1918951" cy="1812355"/>
          </a:xfrm>
        </p:grpSpPr>
        <p:sp>
          <p:nvSpPr>
            <p:cNvPr id="41" name="任意多边形 40"/>
            <p:cNvSpPr/>
            <p:nvPr/>
          </p:nvSpPr>
          <p:spPr>
            <a:xfrm rot="16200000" flipH="1">
              <a:off x="6032869" y="2992815"/>
              <a:ext cx="1812355" cy="1807575"/>
            </a:xfrm>
            <a:custGeom>
              <a:avLst/>
              <a:gdLst>
                <a:gd name="connsiteX0" fmla="*/ 830996 w 1812355"/>
                <a:gd name="connsiteY0" fmla="*/ 0 h 1807575"/>
                <a:gd name="connsiteX1" fmla="*/ 1616078 w 1812355"/>
                <a:gd name="connsiteY1" fmla="*/ 0 h 1807575"/>
                <a:gd name="connsiteX2" fmla="*/ 1812355 w 1812355"/>
                <a:gd name="connsiteY2" fmla="*/ 196277 h 1807575"/>
                <a:gd name="connsiteX3" fmla="*/ 1812355 w 1812355"/>
                <a:gd name="connsiteY3" fmla="*/ 981359 h 1807575"/>
                <a:gd name="connsiteX4" fmla="*/ 1616078 w 1812355"/>
                <a:gd name="connsiteY4" fmla="*/ 1177636 h 1807575"/>
                <a:gd name="connsiteX5" fmla="*/ 1021925 w 1812355"/>
                <a:gd name="connsiteY5" fmla="*/ 1177636 h 1807575"/>
                <a:gd name="connsiteX6" fmla="*/ 1021926 w 1812355"/>
                <a:gd name="connsiteY6" fmla="*/ 1177637 h 1807575"/>
                <a:gd name="connsiteX7" fmla="*/ 861844 w 1812355"/>
                <a:gd name="connsiteY7" fmla="*/ 1177637 h 1807575"/>
                <a:gd name="connsiteX8" fmla="*/ 562535 w 1812355"/>
                <a:gd name="connsiteY8" fmla="*/ 1421581 h 1807575"/>
                <a:gd name="connsiteX9" fmla="*/ 558240 w 1812355"/>
                <a:gd name="connsiteY9" fmla="*/ 1464194 h 1807575"/>
                <a:gd name="connsiteX10" fmla="*/ 556328 w 1812355"/>
                <a:gd name="connsiteY10" fmla="*/ 1462814 h 1807575"/>
                <a:gd name="connsiteX11" fmla="*/ 556328 w 1812355"/>
                <a:gd name="connsiteY11" fmla="*/ 1708270 h 1807575"/>
                <a:gd name="connsiteX12" fmla="*/ 457023 w 1812355"/>
                <a:gd name="connsiteY12" fmla="*/ 1807575 h 1807575"/>
                <a:gd name="connsiteX13" fmla="*/ 99305 w 1812355"/>
                <a:gd name="connsiteY13" fmla="*/ 1807575 h 1807575"/>
                <a:gd name="connsiteX14" fmla="*/ 0 w 1812355"/>
                <a:gd name="connsiteY14" fmla="*/ 1708270 h 1807575"/>
                <a:gd name="connsiteX15" fmla="*/ 0 w 1812355"/>
                <a:gd name="connsiteY15" fmla="*/ 1350552 h 1807575"/>
                <a:gd name="connsiteX16" fmla="*/ 99305 w 1812355"/>
                <a:gd name="connsiteY16" fmla="*/ 1251247 h 1807575"/>
                <a:gd name="connsiteX17" fmla="*/ 365499 w 1812355"/>
                <a:gd name="connsiteY17" fmla="*/ 1251247 h 1807575"/>
                <a:gd name="connsiteX18" fmla="*/ 419748 w 1812355"/>
                <a:gd name="connsiteY18" fmla="*/ 1245778 h 1807575"/>
                <a:gd name="connsiteX19" fmla="*/ 634719 w 1812355"/>
                <a:gd name="connsiteY19" fmla="*/ 982018 h 1807575"/>
                <a:gd name="connsiteX20" fmla="*/ 634719 w 1812355"/>
                <a:gd name="connsiteY20" fmla="*/ 981359 h 1807575"/>
                <a:gd name="connsiteX21" fmla="*/ 634719 w 1812355"/>
                <a:gd name="connsiteY21" fmla="*/ 898219 h 1807575"/>
                <a:gd name="connsiteX22" fmla="*/ 634719 w 1812355"/>
                <a:gd name="connsiteY22" fmla="*/ 196277 h 1807575"/>
                <a:gd name="connsiteX23" fmla="*/ 830996 w 1812355"/>
                <a:gd name="connsiteY23" fmla="*/ 0 h 180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12355" h="1807575">
                  <a:moveTo>
                    <a:pt x="830996" y="0"/>
                  </a:moveTo>
                  <a:lnTo>
                    <a:pt x="1616078" y="0"/>
                  </a:lnTo>
                  <a:cubicBezTo>
                    <a:pt x="1724479" y="0"/>
                    <a:pt x="1812355" y="87876"/>
                    <a:pt x="1812355" y="196277"/>
                  </a:cubicBezTo>
                  <a:lnTo>
                    <a:pt x="1812355" y="981359"/>
                  </a:lnTo>
                  <a:cubicBezTo>
                    <a:pt x="1812355" y="1089760"/>
                    <a:pt x="1724479" y="1177636"/>
                    <a:pt x="1616078" y="1177636"/>
                  </a:cubicBezTo>
                  <a:lnTo>
                    <a:pt x="1021925" y="1177636"/>
                  </a:lnTo>
                  <a:lnTo>
                    <a:pt x="1021926" y="1177637"/>
                  </a:lnTo>
                  <a:lnTo>
                    <a:pt x="861844" y="1177637"/>
                  </a:lnTo>
                  <a:cubicBezTo>
                    <a:pt x="714204" y="1177637"/>
                    <a:pt x="591023" y="1282362"/>
                    <a:pt x="562535" y="1421581"/>
                  </a:cubicBezTo>
                  <a:lnTo>
                    <a:pt x="558240" y="1464194"/>
                  </a:lnTo>
                  <a:lnTo>
                    <a:pt x="556328" y="1462814"/>
                  </a:lnTo>
                  <a:lnTo>
                    <a:pt x="556328" y="1708270"/>
                  </a:lnTo>
                  <a:cubicBezTo>
                    <a:pt x="556328" y="1763115"/>
                    <a:pt x="511868" y="1807575"/>
                    <a:pt x="457023" y="1807575"/>
                  </a:cubicBezTo>
                  <a:lnTo>
                    <a:pt x="99305" y="1807575"/>
                  </a:lnTo>
                  <a:cubicBezTo>
                    <a:pt x="44460" y="1807575"/>
                    <a:pt x="0" y="1763115"/>
                    <a:pt x="0" y="1708270"/>
                  </a:cubicBezTo>
                  <a:lnTo>
                    <a:pt x="0" y="1350552"/>
                  </a:lnTo>
                  <a:cubicBezTo>
                    <a:pt x="0" y="1295707"/>
                    <a:pt x="44460" y="1251247"/>
                    <a:pt x="99305" y="1251247"/>
                  </a:cubicBezTo>
                  <a:lnTo>
                    <a:pt x="365499" y="1251247"/>
                  </a:lnTo>
                  <a:lnTo>
                    <a:pt x="419748" y="1245778"/>
                  </a:lnTo>
                  <a:cubicBezTo>
                    <a:pt x="542432" y="1220674"/>
                    <a:pt x="634719" y="1112124"/>
                    <a:pt x="634719" y="982018"/>
                  </a:cubicBezTo>
                  <a:lnTo>
                    <a:pt x="634719" y="981359"/>
                  </a:lnTo>
                  <a:lnTo>
                    <a:pt x="634719" y="898219"/>
                  </a:lnTo>
                  <a:lnTo>
                    <a:pt x="634719" y="196277"/>
                  </a:lnTo>
                  <a:cubicBezTo>
                    <a:pt x="634719" y="87876"/>
                    <a:pt x="722595" y="0"/>
                    <a:pt x="8309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18"/>
            <p:cNvSpPr txBox="1"/>
            <p:nvPr/>
          </p:nvSpPr>
          <p:spPr>
            <a:xfrm>
              <a:off x="7172475" y="3064212"/>
              <a:ext cx="7817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6434265" y="3961773"/>
              <a:ext cx="353333" cy="460157"/>
              <a:chOff x="2966364" y="3551501"/>
              <a:chExt cx="409575" cy="533403"/>
            </a:xfrm>
          </p:grpSpPr>
          <p:sp>
            <p:nvSpPr>
              <p:cNvPr id="44" name="Freeform 128"/>
              <p:cNvSpPr>
                <a:spLocks noEditPoints="1"/>
              </p:cNvSpPr>
              <p:nvPr/>
            </p:nvSpPr>
            <p:spPr bwMode="auto">
              <a:xfrm>
                <a:off x="2966364" y="3551501"/>
                <a:ext cx="409575" cy="533403"/>
              </a:xfrm>
              <a:custGeom>
                <a:avLst/>
                <a:gdLst>
                  <a:gd name="T0" fmla="*/ 104 w 109"/>
                  <a:gd name="T1" fmla="*/ 68 h 142"/>
                  <a:gd name="T2" fmla="*/ 96 w 109"/>
                  <a:gd name="T3" fmla="*/ 68 h 142"/>
                  <a:gd name="T4" fmla="*/ 96 w 109"/>
                  <a:gd name="T5" fmla="*/ 44 h 142"/>
                  <a:gd name="T6" fmla="*/ 84 w 109"/>
                  <a:gd name="T7" fmla="*/ 13 h 142"/>
                  <a:gd name="T8" fmla="*/ 55 w 109"/>
                  <a:gd name="T9" fmla="*/ 0 h 142"/>
                  <a:gd name="T10" fmla="*/ 25 w 109"/>
                  <a:gd name="T11" fmla="*/ 13 h 142"/>
                  <a:gd name="T12" fmla="*/ 13 w 109"/>
                  <a:gd name="T13" fmla="*/ 44 h 142"/>
                  <a:gd name="T14" fmla="*/ 13 w 109"/>
                  <a:gd name="T15" fmla="*/ 68 h 142"/>
                  <a:gd name="T16" fmla="*/ 6 w 109"/>
                  <a:gd name="T17" fmla="*/ 68 h 142"/>
                  <a:gd name="T18" fmla="*/ 0 w 109"/>
                  <a:gd name="T19" fmla="*/ 73 h 142"/>
                  <a:gd name="T20" fmla="*/ 0 w 109"/>
                  <a:gd name="T21" fmla="*/ 137 h 142"/>
                  <a:gd name="T22" fmla="*/ 6 w 109"/>
                  <a:gd name="T23" fmla="*/ 142 h 142"/>
                  <a:gd name="T24" fmla="*/ 104 w 109"/>
                  <a:gd name="T25" fmla="*/ 142 h 142"/>
                  <a:gd name="T26" fmla="*/ 109 w 109"/>
                  <a:gd name="T27" fmla="*/ 137 h 142"/>
                  <a:gd name="T28" fmla="*/ 109 w 109"/>
                  <a:gd name="T29" fmla="*/ 73 h 142"/>
                  <a:gd name="T30" fmla="*/ 104 w 109"/>
                  <a:gd name="T31" fmla="*/ 68 h 142"/>
                  <a:gd name="T32" fmla="*/ 66 w 109"/>
                  <a:gd name="T33" fmla="*/ 124 h 142"/>
                  <a:gd name="T34" fmla="*/ 55 w 109"/>
                  <a:gd name="T35" fmla="*/ 136 h 142"/>
                  <a:gd name="T36" fmla="*/ 43 w 109"/>
                  <a:gd name="T37" fmla="*/ 124 h 142"/>
                  <a:gd name="T38" fmla="*/ 43 w 109"/>
                  <a:gd name="T39" fmla="*/ 103 h 142"/>
                  <a:gd name="T40" fmla="*/ 55 w 109"/>
                  <a:gd name="T41" fmla="*/ 91 h 142"/>
                  <a:gd name="T42" fmla="*/ 66 w 109"/>
                  <a:gd name="T43" fmla="*/ 103 h 142"/>
                  <a:gd name="T44" fmla="*/ 66 w 109"/>
                  <a:gd name="T45" fmla="*/ 124 h 142"/>
                  <a:gd name="T46" fmla="*/ 77 w 109"/>
                  <a:gd name="T47" fmla="*/ 68 h 142"/>
                  <a:gd name="T48" fmla="*/ 33 w 109"/>
                  <a:gd name="T49" fmla="*/ 68 h 142"/>
                  <a:gd name="T50" fmla="*/ 33 w 109"/>
                  <a:gd name="T51" fmla="*/ 44 h 142"/>
                  <a:gd name="T52" fmla="*/ 39 w 109"/>
                  <a:gd name="T53" fmla="*/ 27 h 142"/>
                  <a:gd name="T54" fmla="*/ 55 w 109"/>
                  <a:gd name="T55" fmla="*/ 20 h 142"/>
                  <a:gd name="T56" fmla="*/ 70 w 109"/>
                  <a:gd name="T57" fmla="*/ 27 h 142"/>
                  <a:gd name="T58" fmla="*/ 77 w 109"/>
                  <a:gd name="T59" fmla="*/ 44 h 142"/>
                  <a:gd name="T60" fmla="*/ 77 w 109"/>
                  <a:gd name="T61" fmla="*/ 68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9" h="142">
                    <a:moveTo>
                      <a:pt x="104" y="68"/>
                    </a:moveTo>
                    <a:cubicBezTo>
                      <a:pt x="96" y="68"/>
                      <a:pt x="96" y="68"/>
                      <a:pt x="96" y="68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32"/>
                      <a:pt x="92" y="21"/>
                      <a:pt x="84" y="13"/>
                    </a:cubicBezTo>
                    <a:cubicBezTo>
                      <a:pt x="77" y="5"/>
                      <a:pt x="66" y="0"/>
                      <a:pt x="55" y="0"/>
                    </a:cubicBezTo>
                    <a:cubicBezTo>
                      <a:pt x="43" y="0"/>
                      <a:pt x="32" y="5"/>
                      <a:pt x="25" y="13"/>
                    </a:cubicBezTo>
                    <a:cubicBezTo>
                      <a:pt x="17" y="21"/>
                      <a:pt x="13" y="32"/>
                      <a:pt x="13" y="44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3" y="68"/>
                      <a:pt x="0" y="71"/>
                      <a:pt x="0" y="73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40"/>
                      <a:pt x="3" y="142"/>
                      <a:pt x="6" y="142"/>
                    </a:cubicBezTo>
                    <a:cubicBezTo>
                      <a:pt x="104" y="142"/>
                      <a:pt x="104" y="142"/>
                      <a:pt x="104" y="142"/>
                    </a:cubicBezTo>
                    <a:cubicBezTo>
                      <a:pt x="107" y="142"/>
                      <a:pt x="109" y="140"/>
                      <a:pt x="109" y="137"/>
                    </a:cubicBezTo>
                    <a:cubicBezTo>
                      <a:pt x="109" y="73"/>
                      <a:pt x="109" y="73"/>
                      <a:pt x="109" y="73"/>
                    </a:cubicBezTo>
                    <a:cubicBezTo>
                      <a:pt x="109" y="71"/>
                      <a:pt x="107" y="68"/>
                      <a:pt x="104" y="68"/>
                    </a:cubicBezTo>
                    <a:close/>
                    <a:moveTo>
                      <a:pt x="66" y="124"/>
                    </a:moveTo>
                    <a:cubicBezTo>
                      <a:pt x="66" y="131"/>
                      <a:pt x="61" y="136"/>
                      <a:pt x="55" y="136"/>
                    </a:cubicBezTo>
                    <a:cubicBezTo>
                      <a:pt x="48" y="136"/>
                      <a:pt x="43" y="131"/>
                      <a:pt x="43" y="124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43" y="96"/>
                      <a:pt x="48" y="91"/>
                      <a:pt x="55" y="91"/>
                    </a:cubicBezTo>
                    <a:cubicBezTo>
                      <a:pt x="61" y="91"/>
                      <a:pt x="66" y="96"/>
                      <a:pt x="66" y="103"/>
                    </a:cubicBezTo>
                    <a:lnTo>
                      <a:pt x="66" y="124"/>
                    </a:lnTo>
                    <a:close/>
                    <a:moveTo>
                      <a:pt x="77" y="68"/>
                    </a:moveTo>
                    <a:cubicBezTo>
                      <a:pt x="33" y="68"/>
                      <a:pt x="33" y="68"/>
                      <a:pt x="33" y="68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3" y="37"/>
                      <a:pt x="35" y="31"/>
                      <a:pt x="39" y="27"/>
                    </a:cubicBezTo>
                    <a:cubicBezTo>
                      <a:pt x="43" y="23"/>
                      <a:pt x="49" y="20"/>
                      <a:pt x="55" y="20"/>
                    </a:cubicBezTo>
                    <a:cubicBezTo>
                      <a:pt x="60" y="20"/>
                      <a:pt x="66" y="23"/>
                      <a:pt x="70" y="27"/>
                    </a:cubicBezTo>
                    <a:cubicBezTo>
                      <a:pt x="74" y="31"/>
                      <a:pt x="77" y="37"/>
                      <a:pt x="77" y="44"/>
                    </a:cubicBezTo>
                    <a:lnTo>
                      <a:pt x="77" y="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129"/>
              <p:cNvSpPr/>
              <p:nvPr/>
            </p:nvSpPr>
            <p:spPr bwMode="auto">
              <a:xfrm>
                <a:off x="3145751" y="3915041"/>
                <a:ext cx="49213" cy="120651"/>
              </a:xfrm>
              <a:custGeom>
                <a:avLst/>
                <a:gdLst>
                  <a:gd name="T0" fmla="*/ 7 w 13"/>
                  <a:gd name="T1" fmla="*/ 0 h 32"/>
                  <a:gd name="T2" fmla="*/ 0 w 13"/>
                  <a:gd name="T3" fmla="*/ 7 h 32"/>
                  <a:gd name="T4" fmla="*/ 0 w 13"/>
                  <a:gd name="T5" fmla="*/ 25 h 32"/>
                  <a:gd name="T6" fmla="*/ 7 w 13"/>
                  <a:gd name="T7" fmla="*/ 32 h 32"/>
                  <a:gd name="T8" fmla="*/ 13 w 13"/>
                  <a:gd name="T9" fmla="*/ 25 h 32"/>
                  <a:gd name="T10" fmla="*/ 13 w 13"/>
                  <a:gd name="T11" fmla="*/ 7 h 32"/>
                  <a:gd name="T12" fmla="*/ 7 w 13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32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9"/>
                      <a:pt x="3" y="32"/>
                      <a:pt x="7" y="32"/>
                    </a:cubicBezTo>
                    <a:cubicBezTo>
                      <a:pt x="10" y="32"/>
                      <a:pt x="13" y="29"/>
                      <a:pt x="13" y="25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3"/>
                      <a:pt x="10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896">
        <p:fade/>
      </p:transition>
    </mc:Choice>
    <mc:Fallback xmlns="">
      <p:transition spd="med" advTm="5896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" dur="500" tmFilter="0, 0; .2, .5; .8, .5; 1, 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2" dur="250" autoRev="1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4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" dur="500" tmFilter="0, 0; .2, .5; .8, .5; 1, 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2" dur="250" autoRev="1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4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" dur="500" tmFilter="0, 0; .2, .5; .8, .5; 1, 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2" dur="250" autoRev="1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4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1" dur="5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2" dur="25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4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5" grpId="0"/>
          <p:bldP spid="16" grpId="0"/>
          <p:bldP spid="17" grpId="0"/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" dur="500" tmFilter="0, 0; .2, .5; .8, .5; 1, 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2" dur="250" autoRev="1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4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" dur="500" tmFilter="0, 0; .2, .5; .8, .5; 1, 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2" dur="250" autoRev="1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4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" dur="500" tmFilter="0, 0; .2, .5; .8, .5; 1, 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2" dur="250" autoRev="1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4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1" dur="5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2" dur="25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4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5" grpId="0"/>
          <p:bldP spid="16" grpId="0"/>
          <p:bldP spid="17" grpId="0"/>
          <p:bldP spid="18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9949385" y="500983"/>
            <a:ext cx="985148" cy="207470"/>
          </a:xfrm>
          <a:prstGeom prst="parallelogram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0876403" y="477431"/>
            <a:ext cx="1080845" cy="231015"/>
            <a:chOff x="7691963" y="527174"/>
            <a:chExt cx="810739" cy="173221"/>
          </a:xfrm>
        </p:grpSpPr>
        <p:sp>
          <p:nvSpPr>
            <p:cNvPr id="6" name="平行四边形 5"/>
            <p:cNvSpPr/>
            <p:nvPr/>
          </p:nvSpPr>
          <p:spPr>
            <a:xfrm>
              <a:off x="7691963" y="544830"/>
              <a:ext cx="738957" cy="155565"/>
            </a:xfrm>
            <a:prstGeom prst="parallelogram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792718" y="527174"/>
              <a:ext cx="709984" cy="17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bg1"/>
                  </a:solidFill>
                  <a:latin typeface="方正兰亭黑_GB18030" panose="02000000000000000000" pitchFamily="2" charset="-122"/>
                  <a:ea typeface="方正兰亭黑_GB18030" panose="02000000000000000000" pitchFamily="2" charset="-122"/>
                  <a:cs typeface="Open Sans Extrabold" panose="020B0906030804020204" pitchFamily="34" charset="0"/>
                </a:rPr>
                <a:t>BOARYT</a:t>
              </a:r>
              <a:endParaRPr lang="zh-CN" altLang="en-US" sz="900" dirty="0">
                <a:solidFill>
                  <a:schemeClr val="bg1"/>
                </a:solidFill>
                <a:latin typeface="方正兰亭黑_GB18030" panose="02000000000000000000" pitchFamily="2" charset="-122"/>
                <a:ea typeface="方正兰亭黑_GB18030" panose="02000000000000000000" pitchFamily="2" charset="-122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095110" y="388656"/>
            <a:ext cx="7981820" cy="353943"/>
            <a:chOff x="1116311" y="460609"/>
            <a:chExt cx="5987144" cy="265396"/>
          </a:xfrm>
        </p:grpSpPr>
        <p:sp>
          <p:nvSpPr>
            <p:cNvPr id="9" name="Line 3"/>
            <p:cNvSpPr>
              <a:spLocks noChangeShapeType="1"/>
            </p:cNvSpPr>
            <p:nvPr/>
          </p:nvSpPr>
          <p:spPr bwMode="auto">
            <a:xfrm>
              <a:off x="1990887" y="695344"/>
              <a:ext cx="5112568" cy="1"/>
            </a:xfrm>
            <a:prstGeom prst="line">
              <a:avLst/>
            </a:prstGeom>
            <a:noFill/>
            <a:ln w="12700" cap="flat" cmpd="sng">
              <a:solidFill>
                <a:schemeClr val="bg1">
                  <a:lumMod val="50000"/>
                </a:schemeClr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27965">
                <a:defRPr/>
              </a:pPr>
              <a:endParaRPr lang="es-ES" sz="700">
                <a:solidFill>
                  <a:srgbClr val="000000"/>
                </a:solidFill>
                <a:latin typeface="Helvetica" charset="0"/>
                <a:ea typeface="MS PGothic" panose="020B0600070205080204" charset="-128"/>
                <a:sym typeface="Helvetica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16311" y="460609"/>
              <a:ext cx="1032344" cy="265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11" name="平行四边形 10"/>
          <p:cNvSpPr/>
          <p:nvPr/>
        </p:nvSpPr>
        <p:spPr>
          <a:xfrm>
            <a:off x="270218" y="414597"/>
            <a:ext cx="1661328" cy="275997"/>
          </a:xfrm>
          <a:prstGeom prst="parallelogram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71166" y="351573"/>
            <a:ext cx="1560378" cy="378526"/>
            <a:chOff x="-176815" y="432802"/>
            <a:chExt cx="1170436" cy="283829"/>
          </a:xfrm>
        </p:grpSpPr>
        <p:sp>
          <p:nvSpPr>
            <p:cNvPr id="13" name="平行四边形 12"/>
            <p:cNvSpPr/>
            <p:nvPr/>
          </p:nvSpPr>
          <p:spPr>
            <a:xfrm>
              <a:off x="-176815" y="444501"/>
              <a:ext cx="1085181" cy="272130"/>
            </a:xfrm>
            <a:prstGeom prst="parallelogram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8679" y="432802"/>
              <a:ext cx="874942" cy="253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PART</a:t>
              </a:r>
              <a:r>
                <a:rPr lang="en-US" altLang="zh-CN" sz="13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  </a:t>
              </a:r>
              <a:r>
                <a:rPr lang="en-US" altLang="zh-CN" sz="1600" dirty="0">
                  <a:solidFill>
                    <a:srgbClr val="FFFFFF"/>
                  </a:solidFill>
                  <a:latin typeface="DFGothic-EB" panose="02010609010101010101" pitchFamily="1" charset="-128"/>
                  <a:ea typeface="DFGothic-EB" panose="02010609010101010101" pitchFamily="1" charset="-128"/>
                  <a:cs typeface="Arial Unicode MS" panose="020B0604020202020204" pitchFamily="34" charset="-122"/>
                </a:rPr>
                <a:t>02</a:t>
              </a:r>
              <a:endParaRPr lang="zh-CN" altLang="en-US" sz="1600" dirty="0">
                <a:solidFill>
                  <a:srgbClr val="FFFFFF"/>
                </a:solidFill>
                <a:latin typeface="DFGothic-EB" panose="02010609010101010101" pitchFamily="1" charset="-128"/>
                <a:ea typeface="DFGothic-EB" panose="02010609010101010101" pitchFamily="1" charset="-128"/>
                <a:cs typeface="Arial Unicode MS" panose="020B0604020202020204" pitchFamily="34" charset="-122"/>
              </a:endParaRPr>
            </a:p>
          </p:txBody>
        </p:sp>
      </p:grpSp>
      <p:sp>
        <p:nvSpPr>
          <p:cNvPr id="15" name="矩形 14"/>
          <p:cNvSpPr>
            <a:spLocks noChangeAspect="1"/>
          </p:cNvSpPr>
          <p:nvPr/>
        </p:nvSpPr>
        <p:spPr>
          <a:xfrm>
            <a:off x="1563595" y="1662839"/>
            <a:ext cx="4002184" cy="1800000"/>
          </a:xfrm>
          <a:prstGeom prst="rect">
            <a:avLst/>
          </a:prstGeom>
          <a:noFill/>
          <a:ln w="57150" cap="flat" cmpd="sng" algn="ctr">
            <a:solidFill>
              <a:srgbClr val="202A3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矩形 15"/>
          <p:cNvSpPr>
            <a:spLocks noChangeAspect="1"/>
          </p:cNvSpPr>
          <p:nvPr/>
        </p:nvSpPr>
        <p:spPr>
          <a:xfrm>
            <a:off x="6964878" y="1662839"/>
            <a:ext cx="4002184" cy="1800000"/>
          </a:xfrm>
          <a:prstGeom prst="rect">
            <a:avLst/>
          </a:prstGeom>
          <a:noFill/>
          <a:ln w="57150" cap="flat" cmpd="sng" algn="ctr">
            <a:solidFill>
              <a:srgbClr val="202A3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矩形 16"/>
          <p:cNvSpPr>
            <a:spLocks noChangeAspect="1"/>
          </p:cNvSpPr>
          <p:nvPr/>
        </p:nvSpPr>
        <p:spPr>
          <a:xfrm>
            <a:off x="1563595" y="4207027"/>
            <a:ext cx="4002184" cy="1800000"/>
          </a:xfrm>
          <a:prstGeom prst="rect">
            <a:avLst/>
          </a:prstGeom>
          <a:noFill/>
          <a:ln w="57150" cap="flat" cmpd="sng" algn="ctr">
            <a:solidFill>
              <a:srgbClr val="202A3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矩形 17"/>
          <p:cNvSpPr>
            <a:spLocks noChangeAspect="1"/>
          </p:cNvSpPr>
          <p:nvPr/>
        </p:nvSpPr>
        <p:spPr>
          <a:xfrm>
            <a:off x="6964878" y="4207027"/>
            <a:ext cx="4002184" cy="1800000"/>
          </a:xfrm>
          <a:prstGeom prst="rect">
            <a:avLst/>
          </a:prstGeom>
          <a:noFill/>
          <a:ln w="57150" cap="flat" cmpd="sng" algn="ctr">
            <a:solidFill>
              <a:srgbClr val="202A3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9" name="组合 18"/>
          <p:cNvGrpSpPr/>
          <p:nvPr/>
        </p:nvGrpSpPr>
        <p:grpSpPr>
          <a:xfrm rot="19800000">
            <a:off x="1466941" y="1636313"/>
            <a:ext cx="1051774" cy="633413"/>
            <a:chOff x="700162" y="2038315"/>
            <a:chExt cx="1051774" cy="633413"/>
          </a:xfrm>
          <a:solidFill>
            <a:srgbClr val="FFFFFF"/>
          </a:solidFill>
        </p:grpSpPr>
        <p:sp>
          <p:nvSpPr>
            <p:cNvPr id="20" name="任意多边形 19"/>
            <p:cNvSpPr/>
            <p:nvPr/>
          </p:nvSpPr>
          <p:spPr bwMode="auto">
            <a:xfrm rot="10800000">
              <a:off x="700162" y="2038315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5D910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3"/>
            <p:cNvSpPr>
              <a:spLocks noEditPoints="1"/>
            </p:cNvSpPr>
            <p:nvPr/>
          </p:nvSpPr>
          <p:spPr bwMode="auto">
            <a:xfrm rot="2700000">
              <a:off x="1042613" y="2211777"/>
              <a:ext cx="336506" cy="337425"/>
            </a:xfrm>
            <a:custGeom>
              <a:avLst/>
              <a:gdLst>
                <a:gd name="T0" fmla="*/ 9 w 80"/>
                <a:gd name="T1" fmla="*/ 19 h 80"/>
                <a:gd name="T2" fmla="*/ 10 w 80"/>
                <a:gd name="T3" fmla="*/ 26 h 80"/>
                <a:gd name="T4" fmla="*/ 5 w 80"/>
                <a:gd name="T5" fmla="*/ 27 h 80"/>
                <a:gd name="T6" fmla="*/ 0 w 80"/>
                <a:gd name="T7" fmla="*/ 31 h 80"/>
                <a:gd name="T8" fmla="*/ 3 w 80"/>
                <a:gd name="T9" fmla="*/ 37 h 80"/>
                <a:gd name="T10" fmla="*/ 7 w 80"/>
                <a:gd name="T11" fmla="*/ 42 h 80"/>
                <a:gd name="T12" fmla="*/ 3 w 80"/>
                <a:gd name="T13" fmla="*/ 46 h 80"/>
                <a:gd name="T14" fmla="*/ 1 w 80"/>
                <a:gd name="T15" fmla="*/ 52 h 80"/>
                <a:gd name="T16" fmla="*/ 7 w 80"/>
                <a:gd name="T17" fmla="*/ 56 h 80"/>
                <a:gd name="T18" fmla="*/ 11 w 80"/>
                <a:gd name="T19" fmla="*/ 57 h 80"/>
                <a:gd name="T20" fmla="*/ 11 w 80"/>
                <a:gd name="T21" fmla="*/ 63 h 80"/>
                <a:gd name="T22" fmla="*/ 13 w 80"/>
                <a:gd name="T23" fmla="*/ 70 h 80"/>
                <a:gd name="T24" fmla="*/ 19 w 80"/>
                <a:gd name="T25" fmla="*/ 70 h 80"/>
                <a:gd name="T26" fmla="*/ 25 w 80"/>
                <a:gd name="T27" fmla="*/ 70 h 80"/>
                <a:gd name="T28" fmla="*/ 27 w 80"/>
                <a:gd name="T29" fmla="*/ 74 h 80"/>
                <a:gd name="T30" fmla="*/ 31 w 80"/>
                <a:gd name="T31" fmla="*/ 79 h 80"/>
                <a:gd name="T32" fmla="*/ 37 w 80"/>
                <a:gd name="T33" fmla="*/ 76 h 80"/>
                <a:gd name="T34" fmla="*/ 42 w 80"/>
                <a:gd name="T35" fmla="*/ 73 h 80"/>
                <a:gd name="T36" fmla="*/ 46 w 80"/>
                <a:gd name="T37" fmla="*/ 76 h 80"/>
                <a:gd name="T38" fmla="*/ 52 w 80"/>
                <a:gd name="T39" fmla="*/ 78 h 80"/>
                <a:gd name="T40" fmla="*/ 56 w 80"/>
                <a:gd name="T41" fmla="*/ 73 h 80"/>
                <a:gd name="T42" fmla="*/ 58 w 80"/>
                <a:gd name="T43" fmla="*/ 67 h 80"/>
                <a:gd name="T44" fmla="*/ 63 w 80"/>
                <a:gd name="T45" fmla="*/ 68 h 80"/>
                <a:gd name="T46" fmla="*/ 69 w 80"/>
                <a:gd name="T47" fmla="*/ 67 h 80"/>
                <a:gd name="T48" fmla="*/ 70 w 80"/>
                <a:gd name="T49" fmla="*/ 60 h 80"/>
                <a:gd name="T50" fmla="*/ 69 w 80"/>
                <a:gd name="T51" fmla="*/ 54 h 80"/>
                <a:gd name="T52" fmla="*/ 74 w 80"/>
                <a:gd name="T53" fmla="*/ 53 h 80"/>
                <a:gd name="T54" fmla="*/ 79 w 80"/>
                <a:gd name="T55" fmla="*/ 48 h 80"/>
                <a:gd name="T56" fmla="*/ 76 w 80"/>
                <a:gd name="T57" fmla="*/ 42 h 80"/>
                <a:gd name="T58" fmla="*/ 72 w 80"/>
                <a:gd name="T59" fmla="*/ 37 h 80"/>
                <a:gd name="T60" fmla="*/ 76 w 80"/>
                <a:gd name="T61" fmla="*/ 34 h 80"/>
                <a:gd name="T62" fmla="*/ 78 w 80"/>
                <a:gd name="T63" fmla="*/ 27 h 80"/>
                <a:gd name="T64" fmla="*/ 73 w 80"/>
                <a:gd name="T65" fmla="*/ 24 h 80"/>
                <a:gd name="T66" fmla="*/ 67 w 80"/>
                <a:gd name="T67" fmla="*/ 21 h 80"/>
                <a:gd name="T68" fmla="*/ 68 w 80"/>
                <a:gd name="T69" fmla="*/ 16 h 80"/>
                <a:gd name="T70" fmla="*/ 67 w 80"/>
                <a:gd name="T71" fmla="*/ 10 h 80"/>
                <a:gd name="T72" fmla="*/ 60 w 80"/>
                <a:gd name="T73" fmla="*/ 9 h 80"/>
                <a:gd name="T74" fmla="*/ 54 w 80"/>
                <a:gd name="T75" fmla="*/ 10 h 80"/>
                <a:gd name="T76" fmla="*/ 52 w 80"/>
                <a:gd name="T77" fmla="*/ 5 h 80"/>
                <a:gd name="T78" fmla="*/ 48 w 80"/>
                <a:gd name="T79" fmla="*/ 0 h 80"/>
                <a:gd name="T80" fmla="*/ 42 w 80"/>
                <a:gd name="T81" fmla="*/ 3 h 80"/>
                <a:gd name="T82" fmla="*/ 37 w 80"/>
                <a:gd name="T83" fmla="*/ 7 h 80"/>
                <a:gd name="T84" fmla="*/ 33 w 80"/>
                <a:gd name="T85" fmla="*/ 3 h 80"/>
                <a:gd name="T86" fmla="*/ 27 w 80"/>
                <a:gd name="T87" fmla="*/ 1 h 80"/>
                <a:gd name="T88" fmla="*/ 23 w 80"/>
                <a:gd name="T89" fmla="*/ 7 h 80"/>
                <a:gd name="T90" fmla="*/ 21 w 80"/>
                <a:gd name="T91" fmla="*/ 13 h 80"/>
                <a:gd name="T92" fmla="*/ 16 w 80"/>
                <a:gd name="T93" fmla="*/ 11 h 80"/>
                <a:gd name="T94" fmla="*/ 10 w 80"/>
                <a:gd name="T95" fmla="*/ 13 h 80"/>
                <a:gd name="T96" fmla="*/ 9 w 80"/>
                <a:gd name="T97" fmla="*/ 19 h 80"/>
                <a:gd name="T98" fmla="*/ 32 w 80"/>
                <a:gd name="T99" fmla="*/ 18 h 80"/>
                <a:gd name="T100" fmla="*/ 62 w 80"/>
                <a:gd name="T101" fmla="*/ 33 h 80"/>
                <a:gd name="T102" fmla="*/ 47 w 80"/>
                <a:gd name="T103" fmla="*/ 62 h 80"/>
                <a:gd name="T104" fmla="*/ 18 w 80"/>
                <a:gd name="T105" fmla="*/ 47 h 80"/>
                <a:gd name="T106" fmla="*/ 32 w 80"/>
                <a:gd name="T107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80">
                  <a:moveTo>
                    <a:pt x="9" y="19"/>
                  </a:moveTo>
                  <a:cubicBezTo>
                    <a:pt x="11" y="21"/>
                    <a:pt x="10" y="25"/>
                    <a:pt x="10" y="26"/>
                  </a:cubicBezTo>
                  <a:cubicBezTo>
                    <a:pt x="9" y="27"/>
                    <a:pt x="7" y="27"/>
                    <a:pt x="5" y="27"/>
                  </a:cubicBezTo>
                  <a:cubicBezTo>
                    <a:pt x="3" y="26"/>
                    <a:pt x="1" y="28"/>
                    <a:pt x="0" y="31"/>
                  </a:cubicBezTo>
                  <a:cubicBezTo>
                    <a:pt x="0" y="34"/>
                    <a:pt x="1" y="37"/>
                    <a:pt x="3" y="37"/>
                  </a:cubicBezTo>
                  <a:cubicBezTo>
                    <a:pt x="5" y="38"/>
                    <a:pt x="7" y="41"/>
                    <a:pt x="7" y="42"/>
                  </a:cubicBezTo>
                  <a:cubicBezTo>
                    <a:pt x="7" y="44"/>
                    <a:pt x="5" y="45"/>
                    <a:pt x="3" y="46"/>
                  </a:cubicBezTo>
                  <a:cubicBezTo>
                    <a:pt x="1" y="47"/>
                    <a:pt x="0" y="49"/>
                    <a:pt x="1" y="52"/>
                  </a:cubicBezTo>
                  <a:cubicBezTo>
                    <a:pt x="2" y="55"/>
                    <a:pt x="4" y="57"/>
                    <a:pt x="7" y="56"/>
                  </a:cubicBezTo>
                  <a:cubicBezTo>
                    <a:pt x="9" y="55"/>
                    <a:pt x="11" y="56"/>
                    <a:pt x="11" y="57"/>
                  </a:cubicBezTo>
                  <a:cubicBezTo>
                    <a:pt x="12" y="58"/>
                    <a:pt x="13" y="62"/>
                    <a:pt x="11" y="63"/>
                  </a:cubicBezTo>
                  <a:cubicBezTo>
                    <a:pt x="10" y="65"/>
                    <a:pt x="10" y="68"/>
                    <a:pt x="13" y="70"/>
                  </a:cubicBezTo>
                  <a:cubicBezTo>
                    <a:pt x="15" y="72"/>
                    <a:pt x="18" y="72"/>
                    <a:pt x="19" y="70"/>
                  </a:cubicBezTo>
                  <a:cubicBezTo>
                    <a:pt x="20" y="69"/>
                    <a:pt x="24" y="69"/>
                    <a:pt x="25" y="70"/>
                  </a:cubicBezTo>
                  <a:cubicBezTo>
                    <a:pt x="27" y="70"/>
                    <a:pt x="27" y="72"/>
                    <a:pt x="27" y="74"/>
                  </a:cubicBezTo>
                  <a:cubicBezTo>
                    <a:pt x="26" y="76"/>
                    <a:pt x="28" y="78"/>
                    <a:pt x="31" y="79"/>
                  </a:cubicBezTo>
                  <a:cubicBezTo>
                    <a:pt x="34" y="80"/>
                    <a:pt x="37" y="79"/>
                    <a:pt x="37" y="76"/>
                  </a:cubicBezTo>
                  <a:cubicBezTo>
                    <a:pt x="37" y="74"/>
                    <a:pt x="41" y="73"/>
                    <a:pt x="42" y="73"/>
                  </a:cubicBezTo>
                  <a:cubicBezTo>
                    <a:pt x="43" y="72"/>
                    <a:pt x="45" y="74"/>
                    <a:pt x="46" y="76"/>
                  </a:cubicBezTo>
                  <a:cubicBezTo>
                    <a:pt x="46" y="78"/>
                    <a:pt x="49" y="79"/>
                    <a:pt x="52" y="78"/>
                  </a:cubicBezTo>
                  <a:cubicBezTo>
                    <a:pt x="55" y="77"/>
                    <a:pt x="56" y="75"/>
                    <a:pt x="56" y="73"/>
                  </a:cubicBezTo>
                  <a:cubicBezTo>
                    <a:pt x="55" y="71"/>
                    <a:pt x="57" y="68"/>
                    <a:pt x="58" y="67"/>
                  </a:cubicBezTo>
                  <a:cubicBezTo>
                    <a:pt x="59" y="66"/>
                    <a:pt x="61" y="67"/>
                    <a:pt x="63" y="68"/>
                  </a:cubicBezTo>
                  <a:cubicBezTo>
                    <a:pt x="65" y="70"/>
                    <a:pt x="67" y="69"/>
                    <a:pt x="69" y="67"/>
                  </a:cubicBezTo>
                  <a:cubicBezTo>
                    <a:pt x="71" y="65"/>
                    <a:pt x="72" y="62"/>
                    <a:pt x="70" y="60"/>
                  </a:cubicBezTo>
                  <a:cubicBezTo>
                    <a:pt x="69" y="59"/>
                    <a:pt x="69" y="55"/>
                    <a:pt x="69" y="54"/>
                  </a:cubicBezTo>
                  <a:cubicBezTo>
                    <a:pt x="70" y="53"/>
                    <a:pt x="72" y="52"/>
                    <a:pt x="74" y="53"/>
                  </a:cubicBezTo>
                  <a:cubicBezTo>
                    <a:pt x="76" y="53"/>
                    <a:pt x="78" y="51"/>
                    <a:pt x="79" y="48"/>
                  </a:cubicBezTo>
                  <a:cubicBezTo>
                    <a:pt x="80" y="45"/>
                    <a:pt x="78" y="43"/>
                    <a:pt x="76" y="42"/>
                  </a:cubicBezTo>
                  <a:cubicBezTo>
                    <a:pt x="74" y="42"/>
                    <a:pt x="72" y="38"/>
                    <a:pt x="72" y="37"/>
                  </a:cubicBezTo>
                  <a:cubicBezTo>
                    <a:pt x="72" y="36"/>
                    <a:pt x="74" y="34"/>
                    <a:pt x="76" y="34"/>
                  </a:cubicBezTo>
                  <a:cubicBezTo>
                    <a:pt x="78" y="33"/>
                    <a:pt x="79" y="30"/>
                    <a:pt x="78" y="27"/>
                  </a:cubicBezTo>
                  <a:cubicBezTo>
                    <a:pt x="77" y="25"/>
                    <a:pt x="75" y="23"/>
                    <a:pt x="73" y="24"/>
                  </a:cubicBezTo>
                  <a:cubicBezTo>
                    <a:pt x="71" y="24"/>
                    <a:pt x="67" y="22"/>
                    <a:pt x="67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69" y="15"/>
                    <a:pt x="69" y="12"/>
                    <a:pt x="67" y="10"/>
                  </a:cubicBezTo>
                  <a:cubicBezTo>
                    <a:pt x="64" y="8"/>
                    <a:pt x="61" y="8"/>
                    <a:pt x="60" y="9"/>
                  </a:cubicBezTo>
                  <a:cubicBezTo>
                    <a:pt x="59" y="11"/>
                    <a:pt x="55" y="10"/>
                    <a:pt x="54" y="10"/>
                  </a:cubicBezTo>
                  <a:cubicBezTo>
                    <a:pt x="52" y="9"/>
                    <a:pt x="52" y="7"/>
                    <a:pt x="52" y="5"/>
                  </a:cubicBezTo>
                  <a:cubicBezTo>
                    <a:pt x="53" y="3"/>
                    <a:pt x="51" y="1"/>
                    <a:pt x="48" y="0"/>
                  </a:cubicBezTo>
                  <a:cubicBezTo>
                    <a:pt x="45" y="0"/>
                    <a:pt x="42" y="1"/>
                    <a:pt x="42" y="3"/>
                  </a:cubicBezTo>
                  <a:cubicBezTo>
                    <a:pt x="42" y="5"/>
                    <a:pt x="38" y="7"/>
                    <a:pt x="37" y="7"/>
                  </a:cubicBezTo>
                  <a:cubicBezTo>
                    <a:pt x="36" y="7"/>
                    <a:pt x="34" y="5"/>
                    <a:pt x="33" y="3"/>
                  </a:cubicBezTo>
                  <a:cubicBezTo>
                    <a:pt x="33" y="1"/>
                    <a:pt x="30" y="1"/>
                    <a:pt x="27" y="1"/>
                  </a:cubicBezTo>
                  <a:cubicBezTo>
                    <a:pt x="24" y="2"/>
                    <a:pt x="23" y="5"/>
                    <a:pt x="23" y="7"/>
                  </a:cubicBezTo>
                  <a:cubicBezTo>
                    <a:pt x="24" y="9"/>
                    <a:pt x="22" y="12"/>
                    <a:pt x="21" y="13"/>
                  </a:cubicBezTo>
                  <a:cubicBezTo>
                    <a:pt x="20" y="13"/>
                    <a:pt x="18" y="13"/>
                    <a:pt x="16" y="11"/>
                  </a:cubicBezTo>
                  <a:cubicBezTo>
                    <a:pt x="15" y="10"/>
                    <a:pt x="12" y="11"/>
                    <a:pt x="10" y="13"/>
                  </a:cubicBezTo>
                  <a:cubicBezTo>
                    <a:pt x="8" y="15"/>
                    <a:pt x="7" y="18"/>
                    <a:pt x="9" y="19"/>
                  </a:cubicBezTo>
                  <a:close/>
                  <a:moveTo>
                    <a:pt x="32" y="18"/>
                  </a:moveTo>
                  <a:cubicBezTo>
                    <a:pt x="45" y="14"/>
                    <a:pt x="58" y="21"/>
                    <a:pt x="62" y="33"/>
                  </a:cubicBezTo>
                  <a:cubicBezTo>
                    <a:pt x="65" y="45"/>
                    <a:pt x="59" y="58"/>
                    <a:pt x="47" y="62"/>
                  </a:cubicBezTo>
                  <a:cubicBezTo>
                    <a:pt x="34" y="66"/>
                    <a:pt x="21" y="59"/>
                    <a:pt x="18" y="47"/>
                  </a:cubicBezTo>
                  <a:cubicBezTo>
                    <a:pt x="14" y="35"/>
                    <a:pt x="20" y="22"/>
                    <a:pt x="32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4"/>
            <p:cNvSpPr>
              <a:spLocks noEditPoints="1"/>
            </p:cNvSpPr>
            <p:nvPr/>
          </p:nvSpPr>
          <p:spPr bwMode="auto">
            <a:xfrm rot="2700000">
              <a:off x="835784" y="2173607"/>
              <a:ext cx="218821" cy="215143"/>
            </a:xfrm>
            <a:custGeom>
              <a:avLst/>
              <a:gdLst>
                <a:gd name="T0" fmla="*/ 6 w 52"/>
                <a:gd name="T1" fmla="*/ 12 h 51"/>
                <a:gd name="T2" fmla="*/ 7 w 52"/>
                <a:gd name="T3" fmla="*/ 16 h 51"/>
                <a:gd name="T4" fmla="*/ 4 w 52"/>
                <a:gd name="T5" fmla="*/ 17 h 51"/>
                <a:gd name="T6" fmla="*/ 1 w 52"/>
                <a:gd name="T7" fmla="*/ 20 h 51"/>
                <a:gd name="T8" fmla="*/ 3 w 52"/>
                <a:gd name="T9" fmla="*/ 24 h 51"/>
                <a:gd name="T10" fmla="*/ 5 w 52"/>
                <a:gd name="T11" fmla="*/ 27 h 51"/>
                <a:gd name="T12" fmla="*/ 3 w 52"/>
                <a:gd name="T13" fmla="*/ 29 h 51"/>
                <a:gd name="T14" fmla="*/ 1 w 52"/>
                <a:gd name="T15" fmla="*/ 33 h 51"/>
                <a:gd name="T16" fmla="*/ 5 w 52"/>
                <a:gd name="T17" fmla="*/ 36 h 51"/>
                <a:gd name="T18" fmla="*/ 8 w 52"/>
                <a:gd name="T19" fmla="*/ 36 h 51"/>
                <a:gd name="T20" fmla="*/ 8 w 52"/>
                <a:gd name="T21" fmla="*/ 41 h 51"/>
                <a:gd name="T22" fmla="*/ 9 w 52"/>
                <a:gd name="T23" fmla="*/ 45 h 51"/>
                <a:gd name="T24" fmla="*/ 13 w 52"/>
                <a:gd name="T25" fmla="*/ 45 h 51"/>
                <a:gd name="T26" fmla="*/ 17 w 52"/>
                <a:gd name="T27" fmla="*/ 45 h 51"/>
                <a:gd name="T28" fmla="*/ 18 w 52"/>
                <a:gd name="T29" fmla="*/ 48 h 51"/>
                <a:gd name="T30" fmla="*/ 21 w 52"/>
                <a:gd name="T31" fmla="*/ 51 h 51"/>
                <a:gd name="T32" fmla="*/ 25 w 52"/>
                <a:gd name="T33" fmla="*/ 49 h 51"/>
                <a:gd name="T34" fmla="*/ 28 w 52"/>
                <a:gd name="T35" fmla="*/ 47 h 51"/>
                <a:gd name="T36" fmla="*/ 30 w 52"/>
                <a:gd name="T37" fmla="*/ 49 h 51"/>
                <a:gd name="T38" fmla="*/ 34 w 52"/>
                <a:gd name="T39" fmla="*/ 50 h 51"/>
                <a:gd name="T40" fmla="*/ 37 w 52"/>
                <a:gd name="T41" fmla="*/ 47 h 51"/>
                <a:gd name="T42" fmla="*/ 38 w 52"/>
                <a:gd name="T43" fmla="*/ 43 h 51"/>
                <a:gd name="T44" fmla="*/ 41 w 52"/>
                <a:gd name="T45" fmla="*/ 44 h 51"/>
                <a:gd name="T46" fmla="*/ 45 w 52"/>
                <a:gd name="T47" fmla="*/ 43 h 51"/>
                <a:gd name="T48" fmla="*/ 46 w 52"/>
                <a:gd name="T49" fmla="*/ 39 h 51"/>
                <a:gd name="T50" fmla="*/ 45 w 52"/>
                <a:gd name="T51" fmla="*/ 35 h 51"/>
                <a:gd name="T52" fmla="*/ 48 w 52"/>
                <a:gd name="T53" fmla="*/ 34 h 51"/>
                <a:gd name="T54" fmla="*/ 51 w 52"/>
                <a:gd name="T55" fmla="*/ 31 h 51"/>
                <a:gd name="T56" fmla="*/ 50 w 52"/>
                <a:gd name="T57" fmla="*/ 27 h 51"/>
                <a:gd name="T58" fmla="*/ 47 w 52"/>
                <a:gd name="T59" fmla="*/ 24 h 51"/>
                <a:gd name="T60" fmla="*/ 49 w 52"/>
                <a:gd name="T61" fmla="*/ 22 h 51"/>
                <a:gd name="T62" fmla="*/ 51 w 52"/>
                <a:gd name="T63" fmla="*/ 18 h 51"/>
                <a:gd name="T64" fmla="*/ 47 w 52"/>
                <a:gd name="T65" fmla="*/ 15 h 51"/>
                <a:gd name="T66" fmla="*/ 44 w 52"/>
                <a:gd name="T67" fmla="*/ 13 h 51"/>
                <a:gd name="T68" fmla="*/ 44 w 52"/>
                <a:gd name="T69" fmla="*/ 10 h 51"/>
                <a:gd name="T70" fmla="*/ 43 w 52"/>
                <a:gd name="T71" fmla="*/ 6 h 51"/>
                <a:gd name="T72" fmla="*/ 39 w 52"/>
                <a:gd name="T73" fmla="*/ 6 h 51"/>
                <a:gd name="T74" fmla="*/ 35 w 52"/>
                <a:gd name="T75" fmla="*/ 6 h 51"/>
                <a:gd name="T76" fmla="*/ 34 w 52"/>
                <a:gd name="T77" fmla="*/ 3 h 51"/>
                <a:gd name="T78" fmla="*/ 32 w 52"/>
                <a:gd name="T79" fmla="*/ 0 h 51"/>
                <a:gd name="T80" fmla="*/ 28 w 52"/>
                <a:gd name="T81" fmla="*/ 2 h 51"/>
                <a:gd name="T82" fmla="*/ 24 w 52"/>
                <a:gd name="T83" fmla="*/ 4 h 51"/>
                <a:gd name="T84" fmla="*/ 22 w 52"/>
                <a:gd name="T85" fmla="*/ 2 h 51"/>
                <a:gd name="T86" fmla="*/ 18 w 52"/>
                <a:gd name="T87" fmla="*/ 1 h 51"/>
                <a:gd name="T88" fmla="*/ 16 w 52"/>
                <a:gd name="T89" fmla="*/ 4 h 51"/>
                <a:gd name="T90" fmla="*/ 14 w 52"/>
                <a:gd name="T91" fmla="*/ 8 h 51"/>
                <a:gd name="T92" fmla="*/ 11 w 52"/>
                <a:gd name="T93" fmla="*/ 7 h 51"/>
                <a:gd name="T94" fmla="*/ 7 w 52"/>
                <a:gd name="T95" fmla="*/ 8 h 51"/>
                <a:gd name="T96" fmla="*/ 6 w 52"/>
                <a:gd name="T97" fmla="*/ 12 h 51"/>
                <a:gd name="T98" fmla="*/ 22 w 52"/>
                <a:gd name="T99" fmla="*/ 11 h 51"/>
                <a:gd name="T100" fmla="*/ 40 w 52"/>
                <a:gd name="T101" fmla="*/ 21 h 51"/>
                <a:gd name="T102" fmla="*/ 31 w 52"/>
                <a:gd name="T103" fmla="*/ 40 h 51"/>
                <a:gd name="T104" fmla="*/ 12 w 52"/>
                <a:gd name="T105" fmla="*/ 30 h 51"/>
                <a:gd name="T106" fmla="*/ 22 w 52"/>
                <a:gd name="T107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1">
                  <a:moveTo>
                    <a:pt x="6" y="12"/>
                  </a:moveTo>
                  <a:cubicBezTo>
                    <a:pt x="7" y="13"/>
                    <a:pt x="7" y="16"/>
                    <a:pt x="7" y="16"/>
                  </a:cubicBezTo>
                  <a:cubicBezTo>
                    <a:pt x="7" y="17"/>
                    <a:pt x="5" y="18"/>
                    <a:pt x="4" y="17"/>
                  </a:cubicBezTo>
                  <a:cubicBezTo>
                    <a:pt x="3" y="17"/>
                    <a:pt x="1" y="18"/>
                    <a:pt x="1" y="20"/>
                  </a:cubicBezTo>
                  <a:cubicBezTo>
                    <a:pt x="0" y="22"/>
                    <a:pt x="1" y="24"/>
                    <a:pt x="3" y="24"/>
                  </a:cubicBezTo>
                  <a:cubicBezTo>
                    <a:pt x="4" y="24"/>
                    <a:pt x="5" y="26"/>
                    <a:pt x="5" y="27"/>
                  </a:cubicBezTo>
                  <a:cubicBezTo>
                    <a:pt x="5" y="28"/>
                    <a:pt x="4" y="29"/>
                    <a:pt x="3" y="29"/>
                  </a:cubicBezTo>
                  <a:cubicBezTo>
                    <a:pt x="1" y="30"/>
                    <a:pt x="1" y="32"/>
                    <a:pt x="1" y="33"/>
                  </a:cubicBezTo>
                  <a:cubicBezTo>
                    <a:pt x="2" y="35"/>
                    <a:pt x="4" y="36"/>
                    <a:pt x="5" y="36"/>
                  </a:cubicBezTo>
                  <a:cubicBezTo>
                    <a:pt x="6" y="36"/>
                    <a:pt x="8" y="36"/>
                    <a:pt x="8" y="36"/>
                  </a:cubicBezTo>
                  <a:cubicBezTo>
                    <a:pt x="8" y="37"/>
                    <a:pt x="9" y="40"/>
                    <a:pt x="8" y="41"/>
                  </a:cubicBezTo>
                  <a:cubicBezTo>
                    <a:pt x="7" y="42"/>
                    <a:pt x="7" y="43"/>
                    <a:pt x="9" y="45"/>
                  </a:cubicBezTo>
                  <a:cubicBezTo>
                    <a:pt x="10" y="46"/>
                    <a:pt x="12" y="46"/>
                    <a:pt x="13" y="45"/>
                  </a:cubicBezTo>
                  <a:cubicBezTo>
                    <a:pt x="14" y="44"/>
                    <a:pt x="16" y="44"/>
                    <a:pt x="17" y="45"/>
                  </a:cubicBezTo>
                  <a:cubicBezTo>
                    <a:pt x="18" y="45"/>
                    <a:pt x="18" y="46"/>
                    <a:pt x="18" y="48"/>
                  </a:cubicBezTo>
                  <a:cubicBezTo>
                    <a:pt x="18" y="49"/>
                    <a:pt x="19" y="50"/>
                    <a:pt x="21" y="51"/>
                  </a:cubicBezTo>
                  <a:cubicBezTo>
                    <a:pt x="22" y="51"/>
                    <a:pt x="24" y="50"/>
                    <a:pt x="25" y="49"/>
                  </a:cubicBezTo>
                  <a:cubicBezTo>
                    <a:pt x="25" y="48"/>
                    <a:pt x="27" y="47"/>
                    <a:pt x="28" y="47"/>
                  </a:cubicBezTo>
                  <a:cubicBezTo>
                    <a:pt x="29" y="47"/>
                    <a:pt x="30" y="48"/>
                    <a:pt x="30" y="49"/>
                  </a:cubicBezTo>
                  <a:cubicBezTo>
                    <a:pt x="30" y="50"/>
                    <a:pt x="32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6" y="45"/>
                    <a:pt x="38" y="43"/>
                    <a:pt x="38" y="43"/>
                  </a:cubicBezTo>
                  <a:cubicBezTo>
                    <a:pt x="39" y="42"/>
                    <a:pt x="40" y="43"/>
                    <a:pt x="41" y="44"/>
                  </a:cubicBezTo>
                  <a:cubicBezTo>
                    <a:pt x="42" y="45"/>
                    <a:pt x="44" y="44"/>
                    <a:pt x="45" y="43"/>
                  </a:cubicBezTo>
                  <a:cubicBezTo>
                    <a:pt x="47" y="42"/>
                    <a:pt x="47" y="40"/>
                    <a:pt x="46" y="39"/>
                  </a:cubicBezTo>
                  <a:cubicBezTo>
                    <a:pt x="45" y="38"/>
                    <a:pt x="45" y="35"/>
                    <a:pt x="45" y="35"/>
                  </a:cubicBezTo>
                  <a:cubicBezTo>
                    <a:pt x="46" y="34"/>
                    <a:pt x="47" y="34"/>
                    <a:pt x="48" y="34"/>
                  </a:cubicBezTo>
                  <a:cubicBezTo>
                    <a:pt x="50" y="34"/>
                    <a:pt x="51" y="33"/>
                    <a:pt x="51" y="31"/>
                  </a:cubicBezTo>
                  <a:cubicBezTo>
                    <a:pt x="52" y="29"/>
                    <a:pt x="51" y="27"/>
                    <a:pt x="50" y="27"/>
                  </a:cubicBezTo>
                  <a:cubicBezTo>
                    <a:pt x="48" y="27"/>
                    <a:pt x="47" y="25"/>
                    <a:pt x="47" y="24"/>
                  </a:cubicBezTo>
                  <a:cubicBezTo>
                    <a:pt x="47" y="23"/>
                    <a:pt x="48" y="22"/>
                    <a:pt x="49" y="22"/>
                  </a:cubicBezTo>
                  <a:cubicBezTo>
                    <a:pt x="51" y="21"/>
                    <a:pt x="51" y="19"/>
                    <a:pt x="51" y="18"/>
                  </a:cubicBezTo>
                  <a:cubicBezTo>
                    <a:pt x="50" y="16"/>
                    <a:pt x="49" y="15"/>
                    <a:pt x="47" y="15"/>
                  </a:cubicBezTo>
                  <a:cubicBezTo>
                    <a:pt x="46" y="16"/>
                    <a:pt x="44" y="14"/>
                    <a:pt x="44" y="13"/>
                  </a:cubicBezTo>
                  <a:cubicBezTo>
                    <a:pt x="43" y="13"/>
                    <a:pt x="43" y="11"/>
                    <a:pt x="44" y="10"/>
                  </a:cubicBezTo>
                  <a:cubicBezTo>
                    <a:pt x="45" y="9"/>
                    <a:pt x="45" y="8"/>
                    <a:pt x="43" y="6"/>
                  </a:cubicBezTo>
                  <a:cubicBezTo>
                    <a:pt x="42" y="5"/>
                    <a:pt x="40" y="5"/>
                    <a:pt x="39" y="6"/>
                  </a:cubicBezTo>
                  <a:cubicBezTo>
                    <a:pt x="38" y="7"/>
                    <a:pt x="36" y="7"/>
                    <a:pt x="35" y="6"/>
                  </a:cubicBezTo>
                  <a:cubicBezTo>
                    <a:pt x="34" y="6"/>
                    <a:pt x="34" y="5"/>
                    <a:pt x="34" y="3"/>
                  </a:cubicBezTo>
                  <a:cubicBezTo>
                    <a:pt x="35" y="2"/>
                    <a:pt x="33" y="1"/>
                    <a:pt x="32" y="0"/>
                  </a:cubicBezTo>
                  <a:cubicBezTo>
                    <a:pt x="30" y="0"/>
                    <a:pt x="28" y="1"/>
                    <a:pt x="28" y="2"/>
                  </a:cubicBezTo>
                  <a:cubicBezTo>
                    <a:pt x="27" y="3"/>
                    <a:pt x="25" y="4"/>
                    <a:pt x="24" y="4"/>
                  </a:cubicBezTo>
                  <a:cubicBezTo>
                    <a:pt x="24" y="4"/>
                    <a:pt x="23" y="3"/>
                    <a:pt x="22" y="2"/>
                  </a:cubicBezTo>
                  <a:cubicBezTo>
                    <a:pt x="22" y="1"/>
                    <a:pt x="20" y="0"/>
                    <a:pt x="18" y="1"/>
                  </a:cubicBezTo>
                  <a:cubicBezTo>
                    <a:pt x="16" y="1"/>
                    <a:pt x="15" y="3"/>
                    <a:pt x="16" y="4"/>
                  </a:cubicBezTo>
                  <a:cubicBezTo>
                    <a:pt x="16" y="6"/>
                    <a:pt x="15" y="8"/>
                    <a:pt x="14" y="8"/>
                  </a:cubicBezTo>
                  <a:cubicBezTo>
                    <a:pt x="13" y="9"/>
                    <a:pt x="12" y="8"/>
                    <a:pt x="11" y="7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10"/>
                    <a:pt x="5" y="11"/>
                    <a:pt x="6" y="12"/>
                  </a:cubicBezTo>
                  <a:close/>
                  <a:moveTo>
                    <a:pt x="22" y="11"/>
                  </a:moveTo>
                  <a:cubicBezTo>
                    <a:pt x="29" y="9"/>
                    <a:pt x="38" y="13"/>
                    <a:pt x="40" y="21"/>
                  </a:cubicBezTo>
                  <a:cubicBezTo>
                    <a:pt x="43" y="29"/>
                    <a:pt x="38" y="37"/>
                    <a:pt x="31" y="40"/>
                  </a:cubicBezTo>
                  <a:cubicBezTo>
                    <a:pt x="23" y="42"/>
                    <a:pt x="14" y="38"/>
                    <a:pt x="12" y="30"/>
                  </a:cubicBezTo>
                  <a:cubicBezTo>
                    <a:pt x="9" y="22"/>
                    <a:pt x="14" y="14"/>
                    <a:pt x="22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rot="19800000">
            <a:off x="1466941" y="4192285"/>
            <a:ext cx="1051774" cy="633413"/>
            <a:chOff x="637114" y="4919120"/>
            <a:chExt cx="1051774" cy="633413"/>
          </a:xfrm>
          <a:solidFill>
            <a:srgbClr val="FFFFFF"/>
          </a:solidFill>
        </p:grpSpPr>
        <p:sp>
          <p:nvSpPr>
            <p:cNvPr id="24" name="任意多边形 23"/>
            <p:cNvSpPr/>
            <p:nvPr/>
          </p:nvSpPr>
          <p:spPr bwMode="auto">
            <a:xfrm rot="10800000">
              <a:off x="637114" y="4919120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35"/>
            <p:cNvSpPr/>
            <p:nvPr/>
          </p:nvSpPr>
          <p:spPr bwMode="auto">
            <a:xfrm rot="10800000">
              <a:off x="966729" y="5033246"/>
              <a:ext cx="241821" cy="405157"/>
            </a:xfrm>
            <a:custGeom>
              <a:avLst/>
              <a:gdLst>
                <a:gd name="T0" fmla="*/ 41 w 45"/>
                <a:gd name="T1" fmla="*/ 43 h 78"/>
                <a:gd name="T2" fmla="*/ 32 w 45"/>
                <a:gd name="T3" fmla="*/ 43 h 78"/>
                <a:gd name="T4" fmla="*/ 32 w 45"/>
                <a:gd name="T5" fmla="*/ 38 h 78"/>
                <a:gd name="T6" fmla="*/ 32 w 45"/>
                <a:gd name="T7" fmla="*/ 25 h 78"/>
                <a:gd name="T8" fmla="*/ 32 w 45"/>
                <a:gd name="T9" fmla="*/ 4 h 78"/>
                <a:gd name="T10" fmla="*/ 28 w 45"/>
                <a:gd name="T11" fmla="*/ 0 h 78"/>
                <a:gd name="T12" fmla="*/ 17 w 45"/>
                <a:gd name="T13" fmla="*/ 0 h 78"/>
                <a:gd name="T14" fmla="*/ 14 w 45"/>
                <a:gd name="T15" fmla="*/ 4 h 78"/>
                <a:gd name="T16" fmla="*/ 14 w 45"/>
                <a:gd name="T17" fmla="*/ 25 h 78"/>
                <a:gd name="T18" fmla="*/ 14 w 45"/>
                <a:gd name="T19" fmla="*/ 38 h 78"/>
                <a:gd name="T20" fmla="*/ 14 w 45"/>
                <a:gd name="T21" fmla="*/ 43 h 78"/>
                <a:gd name="T22" fmla="*/ 5 w 45"/>
                <a:gd name="T23" fmla="*/ 43 h 78"/>
                <a:gd name="T24" fmla="*/ 1 w 45"/>
                <a:gd name="T25" fmla="*/ 46 h 78"/>
                <a:gd name="T26" fmla="*/ 9 w 45"/>
                <a:gd name="T27" fmla="*/ 57 h 78"/>
                <a:gd name="T28" fmla="*/ 13 w 45"/>
                <a:gd name="T29" fmla="*/ 65 h 78"/>
                <a:gd name="T30" fmla="*/ 20 w 45"/>
                <a:gd name="T31" fmla="*/ 76 h 78"/>
                <a:gd name="T32" fmla="*/ 25 w 45"/>
                <a:gd name="T33" fmla="*/ 76 h 78"/>
                <a:gd name="T34" fmla="*/ 32 w 45"/>
                <a:gd name="T35" fmla="*/ 64 h 78"/>
                <a:gd name="T36" fmla="*/ 37 w 45"/>
                <a:gd name="T37" fmla="*/ 57 h 78"/>
                <a:gd name="T38" fmla="*/ 44 w 45"/>
                <a:gd name="T39" fmla="*/ 46 h 78"/>
                <a:gd name="T40" fmla="*/ 41 w 45"/>
                <a:gd name="T41" fmla="*/ 4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78">
                  <a:moveTo>
                    <a:pt x="41" y="43"/>
                  </a:moveTo>
                  <a:cubicBezTo>
                    <a:pt x="32" y="43"/>
                    <a:pt x="32" y="43"/>
                    <a:pt x="32" y="43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1"/>
                    <a:pt x="14" y="2"/>
                    <a:pt x="14" y="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2" y="43"/>
                    <a:pt x="0" y="44"/>
                    <a:pt x="1" y="46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9"/>
                    <a:pt x="12" y="63"/>
                    <a:pt x="13" y="6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2" y="78"/>
                    <a:pt x="24" y="78"/>
                    <a:pt x="25" y="76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3"/>
                    <a:pt x="36" y="59"/>
                    <a:pt x="37" y="57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5" y="44"/>
                    <a:pt x="44" y="43"/>
                    <a:pt x="41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 rot="19800000">
            <a:off x="6841153" y="1654018"/>
            <a:ext cx="1051774" cy="633413"/>
            <a:chOff x="6170024" y="2028728"/>
            <a:chExt cx="1051774" cy="633413"/>
          </a:xfrm>
          <a:solidFill>
            <a:srgbClr val="FFFFFF"/>
          </a:solidFill>
        </p:grpSpPr>
        <p:sp>
          <p:nvSpPr>
            <p:cNvPr id="27" name="任意多边形 26"/>
            <p:cNvSpPr/>
            <p:nvPr/>
          </p:nvSpPr>
          <p:spPr bwMode="auto">
            <a:xfrm rot="10800000">
              <a:off x="6170024" y="2028728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6362733" y="2116751"/>
              <a:ext cx="596901" cy="446088"/>
              <a:chOff x="329808" y="5882811"/>
              <a:chExt cx="596901" cy="446088"/>
            </a:xfrm>
            <a:grpFill/>
          </p:grpSpPr>
          <p:sp>
            <p:nvSpPr>
              <p:cNvPr id="29" name="Freeform 23"/>
              <p:cNvSpPr/>
              <p:nvPr/>
            </p:nvSpPr>
            <p:spPr bwMode="auto">
              <a:xfrm>
                <a:off x="329808" y="5882811"/>
                <a:ext cx="385763" cy="292100"/>
              </a:xfrm>
              <a:custGeom>
                <a:avLst/>
                <a:gdLst>
                  <a:gd name="T0" fmla="*/ 15 w 100"/>
                  <a:gd name="T1" fmla="*/ 75 h 75"/>
                  <a:gd name="T2" fmla="*/ 51 w 100"/>
                  <a:gd name="T3" fmla="*/ 17 h 75"/>
                  <a:gd name="T4" fmla="*/ 51 w 100"/>
                  <a:gd name="T5" fmla="*/ 0 h 75"/>
                  <a:gd name="T6" fmla="*/ 100 w 100"/>
                  <a:gd name="T7" fmla="*/ 28 h 75"/>
                  <a:gd name="T8" fmla="*/ 51 w 100"/>
                  <a:gd name="T9" fmla="*/ 61 h 75"/>
                  <a:gd name="T10" fmla="*/ 51 w 100"/>
                  <a:gd name="T11" fmla="*/ 45 h 75"/>
                  <a:gd name="T12" fmla="*/ 51 w 100"/>
                  <a:gd name="T13" fmla="*/ 40 h 75"/>
                  <a:gd name="T14" fmla="*/ 15 w 100"/>
                  <a:gd name="T1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75">
                    <a:moveTo>
                      <a:pt x="15" y="75"/>
                    </a:moveTo>
                    <a:cubicBezTo>
                      <a:pt x="15" y="75"/>
                      <a:pt x="0" y="31"/>
                      <a:pt x="51" y="17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100" y="28"/>
                      <a:pt x="100" y="28"/>
                      <a:pt x="100" y="28"/>
                    </a:cubicBezTo>
                    <a:cubicBezTo>
                      <a:pt x="51" y="61"/>
                      <a:pt x="51" y="61"/>
                      <a:pt x="51" y="61"/>
                    </a:cubicBezTo>
                    <a:cubicBezTo>
                      <a:pt x="51" y="45"/>
                      <a:pt x="51" y="45"/>
                      <a:pt x="51" y="45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1" y="40"/>
                      <a:pt x="24" y="42"/>
                      <a:pt x="15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Freeform 27"/>
              <p:cNvSpPr/>
              <p:nvPr/>
            </p:nvSpPr>
            <p:spPr bwMode="auto">
              <a:xfrm>
                <a:off x="540946" y="6035211"/>
                <a:ext cx="385763" cy="293688"/>
              </a:xfrm>
              <a:custGeom>
                <a:avLst/>
                <a:gdLst>
                  <a:gd name="T0" fmla="*/ 84 w 100"/>
                  <a:gd name="T1" fmla="*/ 0 h 75"/>
                  <a:gd name="T2" fmla="*/ 49 w 100"/>
                  <a:gd name="T3" fmla="*/ 59 h 75"/>
                  <a:gd name="T4" fmla="*/ 49 w 100"/>
                  <a:gd name="T5" fmla="*/ 75 h 75"/>
                  <a:gd name="T6" fmla="*/ 0 w 100"/>
                  <a:gd name="T7" fmla="*/ 48 h 75"/>
                  <a:gd name="T8" fmla="*/ 49 w 100"/>
                  <a:gd name="T9" fmla="*/ 14 h 75"/>
                  <a:gd name="T10" fmla="*/ 49 w 100"/>
                  <a:gd name="T11" fmla="*/ 30 h 75"/>
                  <a:gd name="T12" fmla="*/ 49 w 100"/>
                  <a:gd name="T13" fmla="*/ 35 h 75"/>
                  <a:gd name="T14" fmla="*/ 84 w 100"/>
                  <a:gd name="T1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75">
                    <a:moveTo>
                      <a:pt x="84" y="0"/>
                    </a:moveTo>
                    <a:cubicBezTo>
                      <a:pt x="84" y="0"/>
                      <a:pt x="100" y="44"/>
                      <a:pt x="49" y="59"/>
                    </a:cubicBezTo>
                    <a:cubicBezTo>
                      <a:pt x="49" y="75"/>
                      <a:pt x="49" y="75"/>
                      <a:pt x="49" y="75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76" y="33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 rot="19800000">
            <a:off x="6848087" y="4192284"/>
            <a:ext cx="1051774" cy="633413"/>
            <a:chOff x="6170024" y="4919119"/>
            <a:chExt cx="1051774" cy="633413"/>
          </a:xfrm>
          <a:solidFill>
            <a:srgbClr val="FFFFFF"/>
          </a:solidFill>
        </p:grpSpPr>
        <p:sp>
          <p:nvSpPr>
            <p:cNvPr id="32" name="任意多边形 31"/>
            <p:cNvSpPr/>
            <p:nvPr/>
          </p:nvSpPr>
          <p:spPr bwMode="auto">
            <a:xfrm rot="10800000">
              <a:off x="6170024" y="4919119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5D910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39"/>
            <p:cNvSpPr/>
            <p:nvPr/>
          </p:nvSpPr>
          <p:spPr bwMode="auto">
            <a:xfrm>
              <a:off x="6401849" y="5050088"/>
              <a:ext cx="355600" cy="371475"/>
            </a:xfrm>
            <a:custGeom>
              <a:avLst/>
              <a:gdLst>
                <a:gd name="T0" fmla="*/ 64 w 92"/>
                <a:gd name="T1" fmla="*/ 24 h 96"/>
                <a:gd name="T2" fmla="*/ 66 w 92"/>
                <a:gd name="T3" fmla="*/ 31 h 96"/>
                <a:gd name="T4" fmla="*/ 68 w 92"/>
                <a:gd name="T5" fmla="*/ 31 h 96"/>
                <a:gd name="T6" fmla="*/ 83 w 92"/>
                <a:gd name="T7" fmla="*/ 35 h 96"/>
                <a:gd name="T8" fmla="*/ 85 w 92"/>
                <a:gd name="T9" fmla="*/ 35 h 96"/>
                <a:gd name="T10" fmla="*/ 92 w 92"/>
                <a:gd name="T11" fmla="*/ 29 h 96"/>
                <a:gd name="T12" fmla="*/ 92 w 92"/>
                <a:gd name="T13" fmla="*/ 27 h 96"/>
                <a:gd name="T14" fmla="*/ 91 w 92"/>
                <a:gd name="T15" fmla="*/ 11 h 96"/>
                <a:gd name="T16" fmla="*/ 91 w 92"/>
                <a:gd name="T17" fmla="*/ 10 h 96"/>
                <a:gd name="T18" fmla="*/ 84 w 92"/>
                <a:gd name="T19" fmla="*/ 7 h 96"/>
                <a:gd name="T20" fmla="*/ 80 w 92"/>
                <a:gd name="T21" fmla="*/ 11 h 96"/>
                <a:gd name="T22" fmla="*/ 79 w 92"/>
                <a:gd name="T23" fmla="*/ 11 h 96"/>
                <a:gd name="T24" fmla="*/ 48 w 92"/>
                <a:gd name="T25" fmla="*/ 0 h 96"/>
                <a:gd name="T26" fmla="*/ 0 w 92"/>
                <a:gd name="T27" fmla="*/ 48 h 96"/>
                <a:gd name="T28" fmla="*/ 48 w 92"/>
                <a:gd name="T29" fmla="*/ 96 h 96"/>
                <a:gd name="T30" fmla="*/ 88 w 92"/>
                <a:gd name="T31" fmla="*/ 75 h 96"/>
                <a:gd name="T32" fmla="*/ 87 w 92"/>
                <a:gd name="T33" fmla="*/ 66 h 96"/>
                <a:gd name="T34" fmla="*/ 78 w 92"/>
                <a:gd name="T35" fmla="*/ 68 h 96"/>
                <a:gd name="T36" fmla="*/ 48 w 92"/>
                <a:gd name="T37" fmla="*/ 83 h 96"/>
                <a:gd name="T38" fmla="*/ 13 w 92"/>
                <a:gd name="T39" fmla="*/ 48 h 96"/>
                <a:gd name="T40" fmla="*/ 48 w 92"/>
                <a:gd name="T41" fmla="*/ 13 h 96"/>
                <a:gd name="T42" fmla="*/ 69 w 92"/>
                <a:gd name="T43" fmla="*/ 20 h 96"/>
                <a:gd name="T44" fmla="*/ 68 w 92"/>
                <a:gd name="T45" fmla="*/ 21 h 96"/>
                <a:gd name="T46" fmla="*/ 64 w 92"/>
                <a:gd name="T47" fmla="*/ 2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2" h="96">
                  <a:moveTo>
                    <a:pt x="64" y="24"/>
                  </a:moveTo>
                  <a:cubicBezTo>
                    <a:pt x="61" y="27"/>
                    <a:pt x="62" y="30"/>
                    <a:pt x="66" y="31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72" y="32"/>
                    <a:pt x="79" y="34"/>
                    <a:pt x="83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9" y="36"/>
                    <a:pt x="92" y="33"/>
                    <a:pt x="92" y="29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3"/>
                    <a:pt x="91" y="16"/>
                    <a:pt x="91" y="11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0" y="5"/>
                    <a:pt x="87" y="4"/>
                    <a:pt x="84" y="7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1" y="4"/>
                    <a:pt x="60" y="0"/>
                    <a:pt x="48" y="0"/>
                  </a:cubicBezTo>
                  <a:cubicBezTo>
                    <a:pt x="21" y="0"/>
                    <a:pt x="0" y="22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65" y="96"/>
                    <a:pt x="80" y="88"/>
                    <a:pt x="88" y="75"/>
                  </a:cubicBezTo>
                  <a:cubicBezTo>
                    <a:pt x="90" y="72"/>
                    <a:pt x="89" y="68"/>
                    <a:pt x="87" y="66"/>
                  </a:cubicBezTo>
                  <a:cubicBezTo>
                    <a:pt x="84" y="64"/>
                    <a:pt x="80" y="65"/>
                    <a:pt x="78" y="68"/>
                  </a:cubicBezTo>
                  <a:cubicBezTo>
                    <a:pt x="71" y="77"/>
                    <a:pt x="60" y="83"/>
                    <a:pt x="48" y="83"/>
                  </a:cubicBezTo>
                  <a:cubicBezTo>
                    <a:pt x="29" y="83"/>
                    <a:pt x="13" y="68"/>
                    <a:pt x="13" y="48"/>
                  </a:cubicBezTo>
                  <a:cubicBezTo>
                    <a:pt x="13" y="29"/>
                    <a:pt x="29" y="13"/>
                    <a:pt x="48" y="13"/>
                  </a:cubicBezTo>
                  <a:cubicBezTo>
                    <a:pt x="56" y="13"/>
                    <a:pt x="63" y="16"/>
                    <a:pt x="69" y="20"/>
                  </a:cubicBezTo>
                  <a:cubicBezTo>
                    <a:pt x="68" y="21"/>
                    <a:pt x="68" y="21"/>
                    <a:pt x="68" y="21"/>
                  </a:cubicBezTo>
                  <a:lnTo>
                    <a:pt x="64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2588788" y="1865927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kumimoji="0" lang="zh-CN" alt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2075235" y="2323869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36" name="矩形 35"/>
          <p:cNvSpPr/>
          <p:nvPr/>
        </p:nvSpPr>
        <p:spPr>
          <a:xfrm>
            <a:off x="7987759" y="1865927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kumimoji="0" lang="zh-CN" alt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7474206" y="2323869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38" name="矩形 37"/>
          <p:cNvSpPr/>
          <p:nvPr/>
        </p:nvSpPr>
        <p:spPr>
          <a:xfrm>
            <a:off x="2588788" y="4434963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kumimoji="0" lang="zh-CN" alt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2075235" y="4892905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40" name="矩形 39"/>
          <p:cNvSpPr/>
          <p:nvPr/>
        </p:nvSpPr>
        <p:spPr>
          <a:xfrm>
            <a:off x="7987759" y="4434963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kumimoji="0" lang="zh-CN" alt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7474206" y="4892905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5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75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250"/>
                            </p:stCondLst>
                            <p:childTnLst>
                              <p:par>
                                <p:cTn id="7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750"/>
                            </p:stCondLst>
                            <p:childTnLst>
                              <p:par>
                                <p:cTn id="7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6" grpId="0" animBg="1"/>
      <p:bldP spid="17" grpId="0" animBg="1"/>
      <p:bldP spid="18" grpId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9949385" y="500983"/>
            <a:ext cx="985148" cy="207470"/>
          </a:xfrm>
          <a:prstGeom prst="parallelogram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0876403" y="477431"/>
            <a:ext cx="1080845" cy="231015"/>
            <a:chOff x="7691963" y="527174"/>
            <a:chExt cx="810739" cy="173221"/>
          </a:xfrm>
        </p:grpSpPr>
        <p:sp>
          <p:nvSpPr>
            <p:cNvPr id="6" name="平行四边形 5"/>
            <p:cNvSpPr/>
            <p:nvPr/>
          </p:nvSpPr>
          <p:spPr>
            <a:xfrm>
              <a:off x="7691963" y="544830"/>
              <a:ext cx="738957" cy="155565"/>
            </a:xfrm>
            <a:prstGeom prst="parallelogram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792718" y="527174"/>
              <a:ext cx="709984" cy="17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bg1"/>
                  </a:solidFill>
                  <a:latin typeface="方正兰亭黑_GB18030" panose="02000000000000000000" pitchFamily="2" charset="-122"/>
                  <a:ea typeface="方正兰亭黑_GB18030" panose="02000000000000000000" pitchFamily="2" charset="-122"/>
                  <a:cs typeface="Open Sans Extrabold" panose="020B0906030804020204" pitchFamily="34" charset="0"/>
                </a:rPr>
                <a:t>BOARYT</a:t>
              </a:r>
              <a:endParaRPr lang="zh-CN" altLang="en-US" sz="900" dirty="0">
                <a:solidFill>
                  <a:schemeClr val="bg1"/>
                </a:solidFill>
                <a:latin typeface="方正兰亭黑_GB18030" panose="02000000000000000000" pitchFamily="2" charset="-122"/>
                <a:ea typeface="方正兰亭黑_GB18030" panose="02000000000000000000" pitchFamily="2" charset="-122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095110" y="388656"/>
            <a:ext cx="7981820" cy="353943"/>
            <a:chOff x="1116311" y="460609"/>
            <a:chExt cx="5987144" cy="265396"/>
          </a:xfrm>
        </p:grpSpPr>
        <p:sp>
          <p:nvSpPr>
            <p:cNvPr id="9" name="Line 3"/>
            <p:cNvSpPr>
              <a:spLocks noChangeShapeType="1"/>
            </p:cNvSpPr>
            <p:nvPr/>
          </p:nvSpPr>
          <p:spPr bwMode="auto">
            <a:xfrm>
              <a:off x="1990887" y="695344"/>
              <a:ext cx="5112568" cy="1"/>
            </a:xfrm>
            <a:prstGeom prst="line">
              <a:avLst/>
            </a:prstGeom>
            <a:noFill/>
            <a:ln w="12700" cap="flat" cmpd="sng">
              <a:solidFill>
                <a:schemeClr val="bg1">
                  <a:lumMod val="50000"/>
                </a:schemeClr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27965">
                <a:defRPr/>
              </a:pPr>
              <a:endParaRPr lang="es-ES" sz="700">
                <a:solidFill>
                  <a:srgbClr val="000000"/>
                </a:solidFill>
                <a:latin typeface="Helvetica" charset="0"/>
                <a:ea typeface="MS PGothic" panose="020B0600070205080204" charset="-128"/>
                <a:sym typeface="Helvetica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16311" y="460609"/>
              <a:ext cx="1032344" cy="265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数据精确</a:t>
              </a:r>
            </a:p>
          </p:txBody>
        </p:sp>
      </p:grpSp>
      <p:sp>
        <p:nvSpPr>
          <p:cNvPr id="11" name="平行四边形 10"/>
          <p:cNvSpPr/>
          <p:nvPr/>
        </p:nvSpPr>
        <p:spPr>
          <a:xfrm>
            <a:off x="270218" y="414597"/>
            <a:ext cx="1661328" cy="275997"/>
          </a:xfrm>
          <a:prstGeom prst="parallelogram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71166" y="351573"/>
            <a:ext cx="1560378" cy="378526"/>
            <a:chOff x="-176815" y="432802"/>
            <a:chExt cx="1170436" cy="283829"/>
          </a:xfrm>
        </p:grpSpPr>
        <p:sp>
          <p:nvSpPr>
            <p:cNvPr id="13" name="平行四边形 12"/>
            <p:cNvSpPr/>
            <p:nvPr/>
          </p:nvSpPr>
          <p:spPr>
            <a:xfrm>
              <a:off x="-176815" y="444501"/>
              <a:ext cx="1085181" cy="272130"/>
            </a:xfrm>
            <a:prstGeom prst="parallelogram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8679" y="432802"/>
              <a:ext cx="874942" cy="253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PART</a:t>
              </a:r>
              <a:r>
                <a:rPr lang="en-US" altLang="zh-CN" sz="13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  </a:t>
              </a:r>
              <a:r>
                <a:rPr lang="en-US" altLang="zh-CN" sz="1600" dirty="0">
                  <a:solidFill>
                    <a:srgbClr val="FFFFFF"/>
                  </a:solidFill>
                  <a:latin typeface="DFGothic-EB" panose="02010609010101010101" pitchFamily="1" charset="-128"/>
                  <a:ea typeface="DFGothic-EB" panose="02010609010101010101" pitchFamily="1" charset="-128"/>
                  <a:cs typeface="Arial Unicode MS" panose="020B0604020202020204" pitchFamily="34" charset="-122"/>
                </a:rPr>
                <a:t>02</a:t>
              </a:r>
              <a:endParaRPr lang="zh-CN" altLang="en-US" sz="1600" dirty="0">
                <a:solidFill>
                  <a:srgbClr val="FFFFFF"/>
                </a:solidFill>
                <a:latin typeface="DFGothic-EB" panose="02010609010101010101" pitchFamily="1" charset="-128"/>
                <a:ea typeface="DFGothic-EB" panose="02010609010101010101" pitchFamily="1" charset="-128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569743" y="2071722"/>
            <a:ext cx="3026043" cy="3019572"/>
            <a:chOff x="2010185" y="1921596"/>
            <a:chExt cx="3026043" cy="3019572"/>
          </a:xfrm>
        </p:grpSpPr>
        <p:sp>
          <p:nvSpPr>
            <p:cNvPr id="16" name="Freeform 6"/>
            <p:cNvSpPr/>
            <p:nvPr/>
          </p:nvSpPr>
          <p:spPr bwMode="auto">
            <a:xfrm>
              <a:off x="4065306" y="2730699"/>
              <a:ext cx="650519" cy="1695880"/>
            </a:xfrm>
            <a:custGeom>
              <a:avLst/>
              <a:gdLst>
                <a:gd name="T0" fmla="*/ 85 w 85"/>
                <a:gd name="T1" fmla="*/ 92 h 222"/>
                <a:gd name="T2" fmla="*/ 54 w 85"/>
                <a:gd name="T3" fmla="*/ 0 h 222"/>
                <a:gd name="T4" fmla="*/ 34 w 85"/>
                <a:gd name="T5" fmla="*/ 15 h 222"/>
                <a:gd name="T6" fmla="*/ 59 w 85"/>
                <a:gd name="T7" fmla="*/ 92 h 222"/>
                <a:gd name="T8" fmla="*/ 0 w 85"/>
                <a:gd name="T9" fmla="*/ 201 h 222"/>
                <a:gd name="T10" fmla="*/ 13 w 85"/>
                <a:gd name="T11" fmla="*/ 222 h 222"/>
                <a:gd name="T12" fmla="*/ 85 w 85"/>
                <a:gd name="T13" fmla="*/ 9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222">
                  <a:moveTo>
                    <a:pt x="85" y="92"/>
                  </a:moveTo>
                  <a:cubicBezTo>
                    <a:pt x="85" y="57"/>
                    <a:pt x="73" y="26"/>
                    <a:pt x="54" y="0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50" y="36"/>
                    <a:pt x="59" y="63"/>
                    <a:pt x="59" y="92"/>
                  </a:cubicBezTo>
                  <a:cubicBezTo>
                    <a:pt x="59" y="137"/>
                    <a:pt x="35" y="177"/>
                    <a:pt x="0" y="201"/>
                  </a:cubicBezTo>
                  <a:cubicBezTo>
                    <a:pt x="13" y="222"/>
                    <a:pt x="13" y="222"/>
                    <a:pt x="13" y="222"/>
                  </a:cubicBezTo>
                  <a:cubicBezTo>
                    <a:pt x="56" y="194"/>
                    <a:pt x="85" y="146"/>
                    <a:pt x="85" y="92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7"/>
            <p:cNvSpPr/>
            <p:nvPr/>
          </p:nvSpPr>
          <p:spPr bwMode="auto">
            <a:xfrm>
              <a:off x="3485988" y="2251710"/>
              <a:ext cx="993579" cy="595500"/>
            </a:xfrm>
            <a:custGeom>
              <a:avLst/>
              <a:gdLst>
                <a:gd name="T0" fmla="*/ 5 w 130"/>
                <a:gd name="T1" fmla="*/ 25 h 78"/>
                <a:gd name="T2" fmla="*/ 110 w 130"/>
                <a:gd name="T3" fmla="*/ 78 h 78"/>
                <a:gd name="T4" fmla="*/ 130 w 130"/>
                <a:gd name="T5" fmla="*/ 63 h 78"/>
                <a:gd name="T6" fmla="*/ 5 w 130"/>
                <a:gd name="T7" fmla="*/ 0 h 78"/>
                <a:gd name="T8" fmla="*/ 0 w 130"/>
                <a:gd name="T9" fmla="*/ 0 h 78"/>
                <a:gd name="T10" fmla="*/ 1 w 130"/>
                <a:gd name="T11" fmla="*/ 25 h 78"/>
                <a:gd name="T12" fmla="*/ 5 w 130"/>
                <a:gd name="T13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78">
                  <a:moveTo>
                    <a:pt x="5" y="25"/>
                  </a:moveTo>
                  <a:cubicBezTo>
                    <a:pt x="48" y="25"/>
                    <a:pt x="86" y="46"/>
                    <a:pt x="110" y="78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02" y="25"/>
                    <a:pt x="57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5"/>
                    <a:pt x="4" y="25"/>
                    <a:pt x="5" y="25"/>
                  </a:cubicBez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2285281" y="2190217"/>
              <a:ext cx="2087485" cy="2488800"/>
            </a:xfrm>
            <a:custGeom>
              <a:avLst/>
              <a:gdLst>
                <a:gd name="T0" fmla="*/ 245 w 273"/>
                <a:gd name="T1" fmla="*/ 252 h 326"/>
                <a:gd name="T2" fmla="*/ 162 w 273"/>
                <a:gd name="T3" fmla="*/ 284 h 326"/>
                <a:gd name="T4" fmla="*/ 68 w 273"/>
                <a:gd name="T5" fmla="*/ 240 h 326"/>
                <a:gd name="T6" fmla="*/ 41 w 273"/>
                <a:gd name="T7" fmla="*/ 163 h 326"/>
                <a:gd name="T8" fmla="*/ 162 w 273"/>
                <a:gd name="T9" fmla="*/ 41 h 326"/>
                <a:gd name="T10" fmla="*/ 162 w 273"/>
                <a:gd name="T11" fmla="*/ 0 h 326"/>
                <a:gd name="T12" fmla="*/ 0 w 273"/>
                <a:gd name="T13" fmla="*/ 163 h 326"/>
                <a:gd name="T14" fmla="*/ 37 w 273"/>
                <a:gd name="T15" fmla="*/ 266 h 326"/>
                <a:gd name="T16" fmla="*/ 162 w 273"/>
                <a:gd name="T17" fmla="*/ 326 h 326"/>
                <a:gd name="T18" fmla="*/ 273 w 273"/>
                <a:gd name="T19" fmla="*/ 282 h 326"/>
                <a:gd name="T20" fmla="*/ 245 w 273"/>
                <a:gd name="T21" fmla="*/ 25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326">
                  <a:moveTo>
                    <a:pt x="245" y="252"/>
                  </a:moveTo>
                  <a:cubicBezTo>
                    <a:pt x="224" y="272"/>
                    <a:pt x="195" y="284"/>
                    <a:pt x="162" y="284"/>
                  </a:cubicBezTo>
                  <a:cubicBezTo>
                    <a:pt x="125" y="284"/>
                    <a:pt x="91" y="267"/>
                    <a:pt x="68" y="240"/>
                  </a:cubicBezTo>
                  <a:cubicBezTo>
                    <a:pt x="51" y="219"/>
                    <a:pt x="41" y="192"/>
                    <a:pt x="41" y="163"/>
                  </a:cubicBezTo>
                  <a:cubicBezTo>
                    <a:pt x="41" y="96"/>
                    <a:pt x="95" y="41"/>
                    <a:pt x="162" y="41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72" y="0"/>
                    <a:pt x="0" y="73"/>
                    <a:pt x="0" y="163"/>
                  </a:cubicBezTo>
                  <a:cubicBezTo>
                    <a:pt x="0" y="202"/>
                    <a:pt x="14" y="238"/>
                    <a:pt x="37" y="266"/>
                  </a:cubicBezTo>
                  <a:cubicBezTo>
                    <a:pt x="67" y="302"/>
                    <a:pt x="112" y="326"/>
                    <a:pt x="162" y="326"/>
                  </a:cubicBezTo>
                  <a:cubicBezTo>
                    <a:pt x="205" y="326"/>
                    <a:pt x="244" y="309"/>
                    <a:pt x="273" y="282"/>
                  </a:cubicBezTo>
                  <a:lnTo>
                    <a:pt x="245" y="252"/>
                  </a:lnTo>
                  <a:close/>
                </a:path>
              </a:pathLst>
            </a:custGeom>
            <a:solidFill>
              <a:srgbClr val="5D910B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2010185" y="1921596"/>
              <a:ext cx="3026043" cy="3019572"/>
            </a:xfrm>
            <a:custGeom>
              <a:avLst/>
              <a:gdLst>
                <a:gd name="T0" fmla="*/ 198 w 396"/>
                <a:gd name="T1" fmla="*/ 395 h 395"/>
                <a:gd name="T2" fmla="*/ 0 w 396"/>
                <a:gd name="T3" fmla="*/ 198 h 395"/>
                <a:gd name="T4" fmla="*/ 198 w 396"/>
                <a:gd name="T5" fmla="*/ 0 h 395"/>
                <a:gd name="T6" fmla="*/ 396 w 396"/>
                <a:gd name="T7" fmla="*/ 198 h 395"/>
                <a:gd name="T8" fmla="*/ 198 w 396"/>
                <a:gd name="T9" fmla="*/ 395 h 395"/>
                <a:gd name="T10" fmla="*/ 198 w 396"/>
                <a:gd name="T11" fmla="*/ 1 h 395"/>
                <a:gd name="T12" fmla="*/ 2 w 396"/>
                <a:gd name="T13" fmla="*/ 198 h 395"/>
                <a:gd name="T14" fmla="*/ 198 w 396"/>
                <a:gd name="T15" fmla="*/ 394 h 395"/>
                <a:gd name="T16" fmla="*/ 394 w 396"/>
                <a:gd name="T17" fmla="*/ 198 h 395"/>
                <a:gd name="T18" fmla="*/ 198 w 396"/>
                <a:gd name="T19" fmla="*/ 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6" h="395">
                  <a:moveTo>
                    <a:pt x="198" y="395"/>
                  </a:moveTo>
                  <a:cubicBezTo>
                    <a:pt x="89" y="395"/>
                    <a:pt x="0" y="307"/>
                    <a:pt x="0" y="198"/>
                  </a:cubicBezTo>
                  <a:cubicBezTo>
                    <a:pt x="0" y="89"/>
                    <a:pt x="89" y="0"/>
                    <a:pt x="198" y="0"/>
                  </a:cubicBezTo>
                  <a:cubicBezTo>
                    <a:pt x="307" y="0"/>
                    <a:pt x="396" y="89"/>
                    <a:pt x="396" y="198"/>
                  </a:cubicBezTo>
                  <a:cubicBezTo>
                    <a:pt x="396" y="307"/>
                    <a:pt x="307" y="395"/>
                    <a:pt x="198" y="395"/>
                  </a:cubicBezTo>
                  <a:close/>
                  <a:moveTo>
                    <a:pt x="198" y="1"/>
                  </a:moveTo>
                  <a:cubicBezTo>
                    <a:pt x="90" y="1"/>
                    <a:pt x="2" y="89"/>
                    <a:pt x="2" y="198"/>
                  </a:cubicBezTo>
                  <a:cubicBezTo>
                    <a:pt x="2" y="306"/>
                    <a:pt x="90" y="394"/>
                    <a:pt x="198" y="394"/>
                  </a:cubicBezTo>
                  <a:cubicBezTo>
                    <a:pt x="306" y="394"/>
                    <a:pt x="394" y="306"/>
                    <a:pt x="394" y="198"/>
                  </a:cubicBezTo>
                  <a:cubicBezTo>
                    <a:pt x="394" y="89"/>
                    <a:pt x="306" y="1"/>
                    <a:pt x="198" y="1"/>
                  </a:cubicBezTo>
                  <a:close/>
                </a:path>
              </a:pathLst>
            </a:custGeom>
            <a:solidFill>
              <a:srgbClr val="00B0F0"/>
            </a:solidFill>
            <a:ln>
              <a:solidFill>
                <a:srgbClr val="5D910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Freeform 10"/>
          <p:cNvSpPr/>
          <p:nvPr/>
        </p:nvSpPr>
        <p:spPr bwMode="auto">
          <a:xfrm>
            <a:off x="4589262" y="2149396"/>
            <a:ext cx="1320455" cy="472516"/>
          </a:xfrm>
          <a:custGeom>
            <a:avLst/>
            <a:gdLst>
              <a:gd name="T0" fmla="*/ 2 w 408"/>
              <a:gd name="T1" fmla="*/ 146 h 146"/>
              <a:gd name="T2" fmla="*/ 0 w 408"/>
              <a:gd name="T3" fmla="*/ 141 h 146"/>
              <a:gd name="T4" fmla="*/ 309 w 408"/>
              <a:gd name="T5" fmla="*/ 0 h 146"/>
              <a:gd name="T6" fmla="*/ 408 w 408"/>
              <a:gd name="T7" fmla="*/ 0 h 146"/>
              <a:gd name="T8" fmla="*/ 408 w 408"/>
              <a:gd name="T9" fmla="*/ 7 h 146"/>
              <a:gd name="T10" fmla="*/ 309 w 408"/>
              <a:gd name="T11" fmla="*/ 7 h 146"/>
              <a:gd name="T12" fmla="*/ 2 w 408"/>
              <a:gd name="T13" fmla="*/ 146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8" h="146">
                <a:moveTo>
                  <a:pt x="2" y="146"/>
                </a:moveTo>
                <a:lnTo>
                  <a:pt x="0" y="141"/>
                </a:lnTo>
                <a:lnTo>
                  <a:pt x="309" y="0"/>
                </a:lnTo>
                <a:lnTo>
                  <a:pt x="408" y="0"/>
                </a:lnTo>
                <a:lnTo>
                  <a:pt x="408" y="7"/>
                </a:lnTo>
                <a:lnTo>
                  <a:pt x="309" y="7"/>
                </a:lnTo>
                <a:lnTo>
                  <a:pt x="2" y="146"/>
                </a:lnTo>
                <a:close/>
              </a:path>
            </a:pathLst>
          </a:custGeom>
          <a:solidFill>
            <a:srgbClr val="FFFFFF">
              <a:lumMod val="6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微软雅黑" panose="020B0503020204020204" pitchFamily="34" charset="-122"/>
            </a:endParaRPr>
          </a:p>
        </p:txBody>
      </p:sp>
      <p:sp>
        <p:nvSpPr>
          <p:cNvPr id="21" name="Freeform 11"/>
          <p:cNvSpPr/>
          <p:nvPr/>
        </p:nvSpPr>
        <p:spPr bwMode="auto">
          <a:xfrm>
            <a:off x="5037598" y="4120756"/>
            <a:ext cx="1042121" cy="547765"/>
          </a:xfrm>
          <a:custGeom>
            <a:avLst/>
            <a:gdLst>
              <a:gd name="T0" fmla="*/ 371 w 371"/>
              <a:gd name="T1" fmla="*/ 189 h 189"/>
              <a:gd name="T2" fmla="*/ 286 w 371"/>
              <a:gd name="T3" fmla="*/ 189 h 189"/>
              <a:gd name="T4" fmla="*/ 286 w 371"/>
              <a:gd name="T5" fmla="*/ 189 h 189"/>
              <a:gd name="T6" fmla="*/ 0 w 371"/>
              <a:gd name="T7" fmla="*/ 5 h 189"/>
              <a:gd name="T8" fmla="*/ 5 w 371"/>
              <a:gd name="T9" fmla="*/ 0 h 189"/>
              <a:gd name="T10" fmla="*/ 288 w 371"/>
              <a:gd name="T11" fmla="*/ 184 h 189"/>
              <a:gd name="T12" fmla="*/ 371 w 371"/>
              <a:gd name="T13" fmla="*/ 184 h 189"/>
              <a:gd name="T14" fmla="*/ 371 w 371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1" h="189">
                <a:moveTo>
                  <a:pt x="371" y="189"/>
                </a:moveTo>
                <a:lnTo>
                  <a:pt x="286" y="189"/>
                </a:lnTo>
                <a:lnTo>
                  <a:pt x="286" y="189"/>
                </a:lnTo>
                <a:lnTo>
                  <a:pt x="0" y="5"/>
                </a:lnTo>
                <a:lnTo>
                  <a:pt x="5" y="0"/>
                </a:lnTo>
                <a:lnTo>
                  <a:pt x="288" y="184"/>
                </a:lnTo>
                <a:lnTo>
                  <a:pt x="371" y="184"/>
                </a:lnTo>
                <a:lnTo>
                  <a:pt x="371" y="189"/>
                </a:lnTo>
                <a:close/>
              </a:path>
            </a:pathLst>
          </a:custGeom>
          <a:solidFill>
            <a:srgbClr val="FFFFFF">
              <a:lumMod val="6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微软雅黑" panose="020B0503020204020204" pitchFamily="34" charset="-122"/>
            </a:endParaRPr>
          </a:p>
        </p:txBody>
      </p:sp>
      <p:sp>
        <p:nvSpPr>
          <p:cNvPr id="22" name="Freeform 12"/>
          <p:cNvSpPr/>
          <p:nvPr/>
        </p:nvSpPr>
        <p:spPr bwMode="auto">
          <a:xfrm>
            <a:off x="1974244" y="2453619"/>
            <a:ext cx="1152162" cy="611681"/>
          </a:xfrm>
          <a:custGeom>
            <a:avLst/>
            <a:gdLst>
              <a:gd name="T0" fmla="*/ 354 w 356"/>
              <a:gd name="T1" fmla="*/ 189 h 189"/>
              <a:gd name="T2" fmla="*/ 71 w 356"/>
              <a:gd name="T3" fmla="*/ 5 h 189"/>
              <a:gd name="T4" fmla="*/ 0 w 356"/>
              <a:gd name="T5" fmla="*/ 5 h 189"/>
              <a:gd name="T6" fmla="*/ 0 w 356"/>
              <a:gd name="T7" fmla="*/ 0 h 189"/>
              <a:gd name="T8" fmla="*/ 73 w 356"/>
              <a:gd name="T9" fmla="*/ 0 h 189"/>
              <a:gd name="T10" fmla="*/ 73 w 356"/>
              <a:gd name="T11" fmla="*/ 0 h 189"/>
              <a:gd name="T12" fmla="*/ 356 w 356"/>
              <a:gd name="T13" fmla="*/ 184 h 189"/>
              <a:gd name="T14" fmla="*/ 354 w 356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6" h="189">
                <a:moveTo>
                  <a:pt x="354" y="189"/>
                </a:moveTo>
                <a:lnTo>
                  <a:pt x="71" y="5"/>
                </a:lnTo>
                <a:lnTo>
                  <a:pt x="0" y="5"/>
                </a:lnTo>
                <a:lnTo>
                  <a:pt x="0" y="0"/>
                </a:lnTo>
                <a:lnTo>
                  <a:pt x="73" y="0"/>
                </a:lnTo>
                <a:lnTo>
                  <a:pt x="73" y="0"/>
                </a:lnTo>
                <a:lnTo>
                  <a:pt x="356" y="184"/>
                </a:lnTo>
                <a:lnTo>
                  <a:pt x="354" y="189"/>
                </a:lnTo>
                <a:close/>
              </a:path>
            </a:pathLst>
          </a:custGeom>
          <a:solidFill>
            <a:srgbClr val="FFFFFF">
              <a:lumMod val="6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53071" y="3020166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5D910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kumimoji="0" lang="en-US" altLang="zh-CN" sz="2000" b="0" i="0" u="none" strike="noStrike" kern="0" cap="none" spc="0" normalizeH="0" baseline="0" noProof="0" dirty="0" smtClean="0">
              <a:ln>
                <a:noFill/>
              </a:ln>
              <a:solidFill>
                <a:srgbClr val="5D910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5D910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kumimoji="0" lang="en-US" altLang="zh-CN" sz="4000" b="1" i="0" u="none" strike="noStrike" kern="0" cap="none" spc="0" normalizeH="0" baseline="0" noProof="0" dirty="0" smtClean="0">
              <a:ln>
                <a:noFill/>
              </a:ln>
              <a:solidFill>
                <a:srgbClr val="5D910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91557" y="1914026"/>
            <a:ext cx="982961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19</a:t>
            </a:r>
            <a:r>
              <a:rPr kumimoji="0" lang="en-US" altLang="zh-CN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84469" y="4394638"/>
            <a:ext cx="982962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24</a:t>
            </a:r>
            <a:r>
              <a:rPr kumimoji="0" lang="en-US" altLang="zh-CN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27242" y="2237337"/>
            <a:ext cx="982962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57</a:t>
            </a:r>
            <a:r>
              <a:rPr kumimoji="0" lang="en-US" altLang="zh-CN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TextBox 29"/>
          <p:cNvSpPr txBox="1"/>
          <p:nvPr/>
        </p:nvSpPr>
        <p:spPr>
          <a:xfrm flipH="1">
            <a:off x="7518860" y="1774887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点击添加标题</a:t>
            </a:r>
            <a:endParaRPr kumimoji="0" lang="zh-CN" altLang="en-US" sz="24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Rounded MT Bold" panose="020F07040305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8" name="TextBox 30"/>
          <p:cNvSpPr txBox="1"/>
          <p:nvPr/>
        </p:nvSpPr>
        <p:spPr>
          <a:xfrm>
            <a:off x="7518860" y="2229392"/>
            <a:ext cx="3528392" cy="2613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录入描述说明。</a:t>
            </a:r>
            <a:endParaRPr kumimoji="0" lang="en-US" altLang="zh-CN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的内容打在这里，或者通过复制您的文本后，在此框中选择粘贴，并选择只保留文字。您的内容打在这里，或者通过复制您的文本后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kumimoji="0" lang="en-US" altLang="zh-CN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 flipV="1">
            <a:off x="7580237" y="5227259"/>
            <a:ext cx="294350" cy="630059"/>
            <a:chOff x="1211900" y="2115662"/>
            <a:chExt cx="220762" cy="472544"/>
          </a:xfrm>
        </p:grpSpPr>
        <p:sp>
          <p:nvSpPr>
            <p:cNvPr id="30" name="矩形 29"/>
            <p:cNvSpPr/>
            <p:nvPr/>
          </p:nvSpPr>
          <p:spPr>
            <a:xfrm>
              <a:off x="1211900" y="2352640"/>
              <a:ext cx="220685" cy="235566"/>
            </a:xfrm>
            <a:prstGeom prst="rect">
              <a:avLst/>
            </a:prstGeom>
            <a:solidFill>
              <a:srgbClr val="98C05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 flipV="1">
              <a:off x="1211977" y="2115662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 flipV="1">
            <a:off x="7890005" y="4913168"/>
            <a:ext cx="294351" cy="1258240"/>
            <a:chOff x="1439447" y="1880094"/>
            <a:chExt cx="220763" cy="943680"/>
          </a:xfrm>
        </p:grpSpPr>
        <p:sp>
          <p:nvSpPr>
            <p:cNvPr id="33" name="矩形 32"/>
            <p:cNvSpPr/>
            <p:nvPr/>
          </p:nvSpPr>
          <p:spPr>
            <a:xfrm>
              <a:off x="1439447" y="2352639"/>
              <a:ext cx="220685" cy="471135"/>
            </a:xfrm>
            <a:prstGeom prst="rect">
              <a:avLst/>
            </a:prstGeom>
            <a:solidFill>
              <a:srgbClr val="FFFFFF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 flipV="1">
              <a:off x="1439525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 flipV="1">
            <a:off x="8199774" y="5153189"/>
            <a:ext cx="294351" cy="778197"/>
            <a:chOff x="1670835" y="2060110"/>
            <a:chExt cx="220763" cy="583648"/>
          </a:xfrm>
        </p:grpSpPr>
        <p:sp>
          <p:nvSpPr>
            <p:cNvPr id="36" name="矩形 35"/>
            <p:cNvSpPr/>
            <p:nvPr/>
          </p:nvSpPr>
          <p:spPr>
            <a:xfrm>
              <a:off x="1670835" y="2352640"/>
              <a:ext cx="220685" cy="291118"/>
            </a:xfrm>
            <a:prstGeom prst="rect">
              <a:avLst/>
            </a:prstGeom>
            <a:solidFill>
              <a:srgbClr val="5D910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 flipV="1">
              <a:off x="1670913" y="2060110"/>
              <a:ext cx="220685" cy="29111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 flipV="1">
            <a:off x="8509543" y="4769147"/>
            <a:ext cx="294351" cy="1546283"/>
            <a:chOff x="1903043" y="1772078"/>
            <a:chExt cx="220763" cy="1159712"/>
          </a:xfrm>
        </p:grpSpPr>
        <p:sp>
          <p:nvSpPr>
            <p:cNvPr id="39" name="矩形 38"/>
            <p:cNvSpPr/>
            <p:nvPr/>
          </p:nvSpPr>
          <p:spPr>
            <a:xfrm>
              <a:off x="1903043" y="2352640"/>
              <a:ext cx="220685" cy="579150"/>
            </a:xfrm>
            <a:prstGeom prst="rect">
              <a:avLst/>
            </a:prstGeom>
            <a:solidFill>
              <a:srgbClr val="FFFFFF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 flipV="1">
              <a:off x="1903121" y="1772078"/>
              <a:ext cx="220685" cy="57915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 flipV="1">
            <a:off x="8819312" y="4961168"/>
            <a:ext cx="294351" cy="1162240"/>
            <a:chOff x="2131820" y="1916094"/>
            <a:chExt cx="220763" cy="871680"/>
          </a:xfrm>
        </p:grpSpPr>
        <p:sp>
          <p:nvSpPr>
            <p:cNvPr id="42" name="矩形 41"/>
            <p:cNvSpPr/>
            <p:nvPr/>
          </p:nvSpPr>
          <p:spPr>
            <a:xfrm>
              <a:off x="2131820" y="2352640"/>
              <a:ext cx="220685" cy="435134"/>
            </a:xfrm>
            <a:prstGeom prst="rect">
              <a:avLst/>
            </a:prstGeom>
            <a:solidFill>
              <a:srgbClr val="FFFFFF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 flipV="1">
              <a:off x="2131898" y="1916094"/>
              <a:ext cx="220685" cy="43513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 flipV="1">
            <a:off x="9129081" y="4913168"/>
            <a:ext cx="294351" cy="1258240"/>
            <a:chOff x="2360615" y="1880094"/>
            <a:chExt cx="220763" cy="943680"/>
          </a:xfrm>
        </p:grpSpPr>
        <p:sp>
          <p:nvSpPr>
            <p:cNvPr id="45" name="矩形 44"/>
            <p:cNvSpPr/>
            <p:nvPr/>
          </p:nvSpPr>
          <p:spPr>
            <a:xfrm>
              <a:off x="2360615" y="2352639"/>
              <a:ext cx="220685" cy="471135"/>
            </a:xfrm>
            <a:prstGeom prst="rect">
              <a:avLst/>
            </a:prstGeom>
            <a:solidFill>
              <a:srgbClr val="98C05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 flipV="1">
              <a:off x="2360693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flipV="1">
            <a:off x="9438850" y="5153189"/>
            <a:ext cx="294351" cy="778197"/>
            <a:chOff x="2590196" y="2060110"/>
            <a:chExt cx="220763" cy="583648"/>
          </a:xfrm>
        </p:grpSpPr>
        <p:sp>
          <p:nvSpPr>
            <p:cNvPr id="48" name="矩形 47"/>
            <p:cNvSpPr/>
            <p:nvPr/>
          </p:nvSpPr>
          <p:spPr>
            <a:xfrm>
              <a:off x="2590196" y="2352639"/>
              <a:ext cx="220685" cy="291119"/>
            </a:xfrm>
            <a:prstGeom prst="rect">
              <a:avLst/>
            </a:prstGeom>
            <a:solidFill>
              <a:srgbClr val="FFFFFF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 flipV="1">
              <a:off x="2590274" y="2060110"/>
              <a:ext cx="220685" cy="29111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 flipV="1">
            <a:off x="9748622" y="5227260"/>
            <a:ext cx="294351" cy="630056"/>
            <a:chOff x="2818973" y="2115663"/>
            <a:chExt cx="220763" cy="472542"/>
          </a:xfrm>
        </p:grpSpPr>
        <p:sp>
          <p:nvSpPr>
            <p:cNvPr id="51" name="矩形 50"/>
            <p:cNvSpPr/>
            <p:nvPr/>
          </p:nvSpPr>
          <p:spPr>
            <a:xfrm>
              <a:off x="2818973" y="2352639"/>
              <a:ext cx="220685" cy="235566"/>
            </a:xfrm>
            <a:prstGeom prst="rect">
              <a:avLst/>
            </a:prstGeom>
            <a:solidFill>
              <a:srgbClr val="5D910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 flipV="1">
              <a:off x="2819051" y="2115663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64800000">
                                      <p:cBhvr>
                                        <p:cTn id="32" dur="6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82" dur="300" fill="hold"/>
                                        <p:tgtEl>
                                          <p:spTgt spid="50"/>
                                        </p:tgtEl>
                                      </p:cBhvr>
                                      <p:by x="10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84" dur="250" fill="hold"/>
                                        <p:tgtEl>
                                          <p:spTgt spid="47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86" dur="350" fill="hold"/>
                                        <p:tgtEl>
                                          <p:spTgt spid="44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88" dur="250" fill="hold"/>
                                        <p:tgtEl>
                                          <p:spTgt spid="41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6" presetClass="emph" presetSubtype="0" repeatCount="indefinite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90" dur="300" fill="hold"/>
                                        <p:tgtEl>
                                          <p:spTgt spid="38"/>
                                        </p:tgtEl>
                                      </p:cBhvr>
                                      <p:by x="100000" y="56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92" dur="300" fill="hold"/>
                                        <p:tgtEl>
                                          <p:spTgt spid="35"/>
                                        </p:tgtEl>
                                      </p:cBhvr>
                                      <p:by x="100000" y="187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6" presetClass="emph" presetSubtype="0" repeatCount="indefinite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94" dur="250" fill="hold"/>
                                        <p:tgtEl>
                                          <p:spTgt spid="32"/>
                                        </p:tgtEl>
                                      </p:cBhvr>
                                      <p:by x="100000" y="37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96" dur="250" fill="hold"/>
                                        <p:tgtEl>
                                          <p:spTgt spid="29"/>
                                        </p:tgtEl>
                                      </p:cBhvr>
                                      <p:by x="100000" y="2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601" y="1914"/>
            <a:ext cx="5986011" cy="5986011"/>
          </a:xfrm>
          <a:prstGeom prst="rect">
            <a:avLst/>
          </a:prstGeom>
        </p:spPr>
      </p:pic>
      <p:sp>
        <p:nvSpPr>
          <p:cNvPr id="2" name="任意多边形 1"/>
          <p:cNvSpPr/>
          <p:nvPr/>
        </p:nvSpPr>
        <p:spPr>
          <a:xfrm>
            <a:off x="-118818" y="-570722"/>
            <a:ext cx="2837420" cy="8003758"/>
          </a:xfrm>
          <a:custGeom>
            <a:avLst/>
            <a:gdLst>
              <a:gd name="connsiteX0" fmla="*/ 0 w 2837789"/>
              <a:gd name="connsiteY0" fmla="*/ 0 h 8001905"/>
              <a:gd name="connsiteX1" fmla="*/ 2837788 w 2837789"/>
              <a:gd name="connsiteY1" fmla="*/ 0 h 8001905"/>
              <a:gd name="connsiteX2" fmla="*/ 2837788 w 2837789"/>
              <a:gd name="connsiteY2" fmla="*/ 1968500 h 8001905"/>
              <a:gd name="connsiteX3" fmla="*/ 2837789 w 2837789"/>
              <a:gd name="connsiteY3" fmla="*/ 1968500 h 8001905"/>
              <a:gd name="connsiteX4" fmla="*/ 2837789 w 2837789"/>
              <a:gd name="connsiteY4" fmla="*/ 2363879 h 8001905"/>
              <a:gd name="connsiteX5" fmla="*/ 2618085 w 2837789"/>
              <a:gd name="connsiteY5" fmla="*/ 2386026 h 8001905"/>
              <a:gd name="connsiteX6" fmla="*/ 1747634 w 2837789"/>
              <a:gd name="connsiteY6" fmla="*/ 3454034 h 8001905"/>
              <a:gd name="connsiteX7" fmla="*/ 2618085 w 2837789"/>
              <a:gd name="connsiteY7" fmla="*/ 4522042 h 8001905"/>
              <a:gd name="connsiteX8" fmla="*/ 2837789 w 2837789"/>
              <a:gd name="connsiteY8" fmla="*/ 4544190 h 8001905"/>
              <a:gd name="connsiteX9" fmla="*/ 2837789 w 2837789"/>
              <a:gd name="connsiteY9" fmla="*/ 6858000 h 8001905"/>
              <a:gd name="connsiteX10" fmla="*/ 2837788 w 2837789"/>
              <a:gd name="connsiteY10" fmla="*/ 6858000 h 8001905"/>
              <a:gd name="connsiteX11" fmla="*/ 2837788 w 2837789"/>
              <a:gd name="connsiteY11" fmla="*/ 8001905 h 8001905"/>
              <a:gd name="connsiteX12" fmla="*/ 0 w 2837789"/>
              <a:gd name="connsiteY12" fmla="*/ 8001905 h 8001905"/>
              <a:gd name="connsiteX13" fmla="*/ 0 w 2837789"/>
              <a:gd name="connsiteY13" fmla="*/ 6858000 h 8001905"/>
              <a:gd name="connsiteX14" fmla="*/ 0 w 2837789"/>
              <a:gd name="connsiteY14" fmla="*/ 6376305 h 8001905"/>
              <a:gd name="connsiteX15" fmla="*/ 0 w 2837789"/>
              <a:gd name="connsiteY15" fmla="*/ 2133600 h 8001905"/>
              <a:gd name="connsiteX16" fmla="*/ 0 w 2837789"/>
              <a:gd name="connsiteY16" fmla="*/ 1968500 h 8001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37789" h="8001905">
                <a:moveTo>
                  <a:pt x="0" y="0"/>
                </a:moveTo>
                <a:lnTo>
                  <a:pt x="2837788" y="0"/>
                </a:lnTo>
                <a:lnTo>
                  <a:pt x="2837788" y="1968500"/>
                </a:lnTo>
                <a:lnTo>
                  <a:pt x="2837789" y="1968500"/>
                </a:lnTo>
                <a:lnTo>
                  <a:pt x="2837789" y="2363879"/>
                </a:lnTo>
                <a:lnTo>
                  <a:pt x="2618085" y="2386026"/>
                </a:lnTo>
                <a:cubicBezTo>
                  <a:pt x="2121320" y="2487680"/>
                  <a:pt x="1747634" y="2927218"/>
                  <a:pt x="1747634" y="3454034"/>
                </a:cubicBezTo>
                <a:cubicBezTo>
                  <a:pt x="1747634" y="3980852"/>
                  <a:pt x="2121320" y="4420389"/>
                  <a:pt x="2618085" y="4522042"/>
                </a:cubicBezTo>
                <a:lnTo>
                  <a:pt x="2837789" y="4544190"/>
                </a:lnTo>
                <a:lnTo>
                  <a:pt x="2837789" y="6858000"/>
                </a:lnTo>
                <a:lnTo>
                  <a:pt x="2837788" y="6858000"/>
                </a:lnTo>
                <a:lnTo>
                  <a:pt x="2837788" y="8001905"/>
                </a:lnTo>
                <a:lnTo>
                  <a:pt x="0" y="8001905"/>
                </a:lnTo>
                <a:lnTo>
                  <a:pt x="0" y="6858000"/>
                </a:lnTo>
                <a:lnTo>
                  <a:pt x="0" y="6376305"/>
                </a:lnTo>
                <a:lnTo>
                  <a:pt x="0" y="2133600"/>
                </a:lnTo>
                <a:lnTo>
                  <a:pt x="0" y="1968500"/>
                </a:lnTo>
                <a:close/>
              </a:path>
            </a:pathLst>
          </a:cu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lIns="91438" tIns="45719" rIns="91438" bIns="45719" rtlCol="0" anchor="ctr"/>
          <a:lstStyle/>
          <a:p>
            <a:pPr algn="ctr" defTabSz="913765">
              <a:defRPr/>
            </a:pPr>
            <a:endParaRPr lang="zh-CN" altLang="en-US" sz="1900" kern="0">
              <a:solidFill>
                <a:srgbClr val="FFFFFF"/>
              </a:solidFill>
              <a:latin typeface="Verdana" panose="020B0604030504040204"/>
              <a:ea typeface="微软雅黑" panose="020B0503020204020204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000940" y="4380090"/>
            <a:ext cx="6837341" cy="4290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FFFF">
                  <a:lumMod val="75000"/>
                </a:srgbClr>
              </a:gs>
              <a:gs pos="100000">
                <a:srgbClr val="FFFFFF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/>
        </p:spPr>
        <p:txBody>
          <a:bodyPr lIns="91438" tIns="45719" rIns="91438" bIns="45719" rtlCol="0" anchor="ctr"/>
          <a:lstStyle/>
          <a:p>
            <a:pPr algn="ctr" defTabSz="913765">
              <a:defRPr/>
            </a:pPr>
            <a:endParaRPr lang="zh-CN" altLang="en-US" sz="1900" kern="0">
              <a:solidFill>
                <a:srgbClr val="FFFFFF"/>
              </a:solidFill>
              <a:latin typeface="Verdana" panose="020B0604030504040204"/>
              <a:ea typeface="微软雅黑" panose="020B0503020204020204" pitchFamily="34" charset="-122"/>
            </a:endParaRPr>
          </a:p>
        </p:txBody>
      </p:sp>
      <p:sp>
        <p:nvSpPr>
          <p:cNvPr id="4" name="文本框 15"/>
          <p:cNvSpPr txBox="1"/>
          <p:nvPr/>
        </p:nvSpPr>
        <p:spPr>
          <a:xfrm>
            <a:off x="3604138" y="2092663"/>
            <a:ext cx="4804411" cy="157002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 defTabSz="913765">
              <a:defRPr/>
            </a:pPr>
            <a:r>
              <a:rPr lang="en-US" altLang="zh-CN" sz="9600" u="sng" dirty="0">
                <a:gradFill>
                  <a:gsLst>
                    <a:gs pos="0">
                      <a:srgbClr val="00B050"/>
                    </a:gs>
                    <a:gs pos="50000">
                      <a:srgbClr val="92D050"/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PART  </a:t>
            </a:r>
            <a:r>
              <a:rPr lang="en-US" altLang="zh-CN" sz="9600" u="sng" dirty="0" smtClean="0">
                <a:gradFill>
                  <a:gsLst>
                    <a:gs pos="0">
                      <a:srgbClr val="00B050"/>
                    </a:gs>
                    <a:gs pos="50000">
                      <a:srgbClr val="92D050"/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9600" u="sng" dirty="0">
              <a:gradFill>
                <a:gsLst>
                  <a:gs pos="0">
                    <a:srgbClr val="00B050"/>
                  </a:gs>
                  <a:gs pos="50000">
                    <a:srgbClr val="92D050"/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5400000" scaled="0"/>
              </a:gra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文本框 17"/>
          <p:cNvSpPr txBox="1"/>
          <p:nvPr/>
        </p:nvSpPr>
        <p:spPr>
          <a:xfrm>
            <a:off x="3865352" y="3778608"/>
            <a:ext cx="3314443" cy="53360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defTabSz="913765"/>
            <a:r>
              <a:rPr lang="zh-CN" altLang="en-US" sz="2700" b="1" dirty="0">
                <a:solidFill>
                  <a:srgbClr val="000000">
                    <a:lumMod val="75000"/>
                    <a:lumOff val="25000"/>
                  </a:srgbClr>
                </a:solidFill>
                <a:latin typeface="ITC Avant Garde Std Bk" panose="020B0502020202020204" pitchFamily="34" charset="0"/>
                <a:ea typeface="微软雅黑" panose="020B0503020204020204" pitchFamily="34" charset="-122"/>
              </a:rPr>
              <a:t>点击添加标题内容</a:t>
            </a:r>
            <a:endParaRPr lang="en-US" altLang="zh-CN" sz="2700" b="1" dirty="0">
              <a:solidFill>
                <a:srgbClr val="000000">
                  <a:lumMod val="75000"/>
                  <a:lumOff val="25000"/>
                </a:srgbClr>
              </a:solidFill>
              <a:latin typeface="ITC Avant Garde Std Bk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19"/>
          <p:cNvSpPr txBox="1"/>
          <p:nvPr/>
        </p:nvSpPr>
        <p:spPr bwMode="auto">
          <a:xfrm>
            <a:off x="3901210" y="4511834"/>
            <a:ext cx="6937070" cy="831190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defTabSz="913765">
              <a:lnSpc>
                <a:spcPct val="120000"/>
              </a:lnSpc>
            </a:pPr>
            <a:r>
              <a:rPr lang="zh-CN" altLang="en-US" sz="13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详细内容</a:t>
            </a:r>
            <a:r>
              <a:rPr lang="en-US" altLang="zh-CN" sz="13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3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点击输入本栏的具体文字，简明扼要的说明分项内容，此为概念图解，请根据您的具体内容酌情修改。详细内容</a:t>
            </a:r>
            <a:r>
              <a:rPr lang="en-US" altLang="zh-CN" sz="13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3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300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759992" y="1980813"/>
            <a:ext cx="1780308" cy="1780952"/>
            <a:chOff x="2209308" y="1806167"/>
            <a:chExt cx="2421376" cy="2421376"/>
          </a:xfrm>
          <a:solidFill>
            <a:srgbClr val="0070C0"/>
          </a:solidFill>
          <a:effectLst/>
        </p:grpSpPr>
        <p:sp>
          <p:nvSpPr>
            <p:cNvPr id="8" name="椭圆 7"/>
            <p:cNvSpPr/>
            <p:nvPr/>
          </p:nvSpPr>
          <p:spPr>
            <a:xfrm>
              <a:off x="2209308" y="1806167"/>
              <a:ext cx="2421376" cy="2421376"/>
            </a:xfrm>
            <a:prstGeom prst="ellipse">
              <a:avLst/>
            </a:prstGeom>
            <a:solidFill>
              <a:srgbClr val="9CD674"/>
            </a:solidFill>
            <a:ln w="31750" cap="flat" cmpd="sng" algn="ctr">
              <a:gradFill flip="none" rotWithShape="1">
                <a:gsLst>
                  <a:gs pos="0">
                    <a:srgbClr val="FFFFFF">
                      <a:lumMod val="75000"/>
                    </a:srgbClr>
                  </a:gs>
                  <a:gs pos="100000">
                    <a:srgbClr val="FFFFFF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127000" dist="63500" dir="13500000">
                <a:srgbClr val="01B3C5">
                  <a:lumMod val="50000"/>
                  <a:alpha val="85000"/>
                </a:srgbClr>
              </a:innerShdw>
            </a:effectLst>
          </p:spPr>
          <p:txBody>
            <a:bodyPr rtlCol="0" anchor="ctr">
              <a:scene3d>
                <a:camera prst="orthographicFront"/>
                <a:lightRig rig="threePt" dir="t"/>
              </a:scene3d>
            </a:bodyPr>
            <a:lstStyle/>
            <a:p>
              <a:pPr algn="ctr" defTabSz="913765">
                <a:defRPr/>
              </a:pPr>
              <a:endParaRPr lang="zh-CN" altLang="en-US" sz="1900" kern="0">
                <a:ln w="12700">
                  <a:solidFill>
                    <a:srgbClr val="01B3C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01B3C5"/>
                  </a:fgClr>
                  <a:bgClr>
                    <a:srgbClr val="01B3C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01B3C5">
                      <a:lumMod val="50000"/>
                    </a:srgbClr>
                  </a:innerShdw>
                </a:effectLst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2345502" y="2051726"/>
              <a:ext cx="2116756" cy="2116756"/>
            </a:xfrm>
            <a:prstGeom prst="ellipse">
              <a:avLst/>
            </a:prstGeom>
            <a:solidFill>
              <a:srgbClr val="FFFFFF"/>
            </a:solidFill>
            <a:ln w="50800" cap="flat" cmpd="sng" algn="ctr">
              <a:noFill/>
              <a:prstDash val="solid"/>
            </a:ln>
            <a:effectLst>
              <a:outerShdw blurRad="152400" dist="76200" dir="2700000" algn="tl" rotWithShape="0">
                <a:srgbClr val="01B3C5">
                  <a:lumMod val="50000"/>
                  <a:alpha val="64000"/>
                </a:srgb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82550" h="25400" prst="angle"/>
            </a:sp3d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900" kern="0" dirty="0">
                <a:ln w="12700">
                  <a:solidFill>
                    <a:srgbClr val="01B3C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01B3C5"/>
                  </a:fgClr>
                  <a:bgClr>
                    <a:srgbClr val="01B3C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01B3C5">
                      <a:lumMod val="50000"/>
                    </a:srgbClr>
                  </a:innerShdw>
                </a:effectLst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382417" y="2490627"/>
            <a:ext cx="702846" cy="707856"/>
            <a:chOff x="5042691" y="2273920"/>
            <a:chExt cx="702937" cy="707692"/>
          </a:xfrm>
          <a:solidFill>
            <a:srgbClr val="00B050"/>
          </a:solidFill>
        </p:grpSpPr>
        <p:sp>
          <p:nvSpPr>
            <p:cNvPr id="11" name="Freeform 12"/>
            <p:cNvSpPr/>
            <p:nvPr/>
          </p:nvSpPr>
          <p:spPr bwMode="auto">
            <a:xfrm>
              <a:off x="5284806" y="2789968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/>
              <a:endParaRPr lang="zh-CN" altLang="en-US" sz="1900">
                <a:solidFill>
                  <a:srgbClr val="000000"/>
                </a:solidFill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5042691" y="2273920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/>
              <a:endParaRPr lang="zh-CN" altLang="en-US" sz="1900">
                <a:solidFill>
                  <a:srgbClr val="000000"/>
                </a:solidFill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602" y="5386788"/>
            <a:ext cx="9473398" cy="14752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9949385" y="500983"/>
            <a:ext cx="985148" cy="207470"/>
          </a:xfrm>
          <a:prstGeom prst="parallelogram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0876403" y="477431"/>
            <a:ext cx="1080845" cy="231015"/>
            <a:chOff x="7691963" y="527174"/>
            <a:chExt cx="810739" cy="173221"/>
          </a:xfrm>
        </p:grpSpPr>
        <p:sp>
          <p:nvSpPr>
            <p:cNvPr id="6" name="平行四边形 5"/>
            <p:cNvSpPr/>
            <p:nvPr/>
          </p:nvSpPr>
          <p:spPr>
            <a:xfrm>
              <a:off x="7691963" y="544830"/>
              <a:ext cx="738957" cy="155565"/>
            </a:xfrm>
            <a:prstGeom prst="parallelogram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792718" y="527174"/>
              <a:ext cx="709984" cy="17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bg1"/>
                  </a:solidFill>
                  <a:latin typeface="方正兰亭黑_GB18030" panose="02000000000000000000" pitchFamily="2" charset="-122"/>
                  <a:ea typeface="方正兰亭黑_GB18030" panose="02000000000000000000" pitchFamily="2" charset="-122"/>
                  <a:cs typeface="Open Sans Extrabold" panose="020B0906030804020204" pitchFamily="34" charset="0"/>
                </a:rPr>
                <a:t>BOARYT</a:t>
              </a:r>
              <a:endParaRPr lang="zh-CN" altLang="en-US" sz="900" dirty="0">
                <a:solidFill>
                  <a:schemeClr val="bg1"/>
                </a:solidFill>
                <a:latin typeface="方正兰亭黑_GB18030" panose="02000000000000000000" pitchFamily="2" charset="-122"/>
                <a:ea typeface="方正兰亭黑_GB18030" panose="02000000000000000000" pitchFamily="2" charset="-122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095110" y="388656"/>
            <a:ext cx="7981820" cy="353943"/>
            <a:chOff x="1116311" y="460609"/>
            <a:chExt cx="5987144" cy="265396"/>
          </a:xfrm>
        </p:grpSpPr>
        <p:sp>
          <p:nvSpPr>
            <p:cNvPr id="9" name="Line 3"/>
            <p:cNvSpPr>
              <a:spLocks noChangeShapeType="1"/>
            </p:cNvSpPr>
            <p:nvPr/>
          </p:nvSpPr>
          <p:spPr bwMode="auto">
            <a:xfrm>
              <a:off x="1990887" y="695344"/>
              <a:ext cx="5112568" cy="1"/>
            </a:xfrm>
            <a:prstGeom prst="line">
              <a:avLst/>
            </a:prstGeom>
            <a:noFill/>
            <a:ln w="12700" cap="flat" cmpd="sng">
              <a:solidFill>
                <a:schemeClr val="bg1">
                  <a:lumMod val="50000"/>
                </a:schemeClr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27965">
                <a:defRPr/>
              </a:pPr>
              <a:endParaRPr lang="es-ES" sz="700">
                <a:solidFill>
                  <a:srgbClr val="000000"/>
                </a:solidFill>
                <a:latin typeface="Helvetica" charset="0"/>
                <a:ea typeface="MS PGothic" panose="020B0600070205080204" charset="-128"/>
                <a:sym typeface="Helvetica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16311" y="460609"/>
              <a:ext cx="1032344" cy="265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7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平行四边形 10"/>
          <p:cNvSpPr/>
          <p:nvPr/>
        </p:nvSpPr>
        <p:spPr>
          <a:xfrm>
            <a:off x="270218" y="414597"/>
            <a:ext cx="1661328" cy="275997"/>
          </a:xfrm>
          <a:prstGeom prst="parallelogram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71166" y="351573"/>
            <a:ext cx="1560378" cy="378526"/>
            <a:chOff x="-176815" y="432802"/>
            <a:chExt cx="1170436" cy="283829"/>
          </a:xfrm>
        </p:grpSpPr>
        <p:sp>
          <p:nvSpPr>
            <p:cNvPr id="13" name="平行四边形 12"/>
            <p:cNvSpPr/>
            <p:nvPr/>
          </p:nvSpPr>
          <p:spPr>
            <a:xfrm>
              <a:off x="-176815" y="444501"/>
              <a:ext cx="1085181" cy="272130"/>
            </a:xfrm>
            <a:prstGeom prst="parallelogram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8679" y="432802"/>
              <a:ext cx="874942" cy="253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PART</a:t>
              </a:r>
              <a:r>
                <a:rPr lang="en-US" altLang="zh-CN" sz="13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  </a:t>
              </a:r>
              <a:r>
                <a:rPr lang="en-US" altLang="zh-CN" sz="1600" dirty="0">
                  <a:solidFill>
                    <a:srgbClr val="FFFFFF"/>
                  </a:solidFill>
                  <a:latin typeface="DFGothic-EB" panose="02010609010101010101" pitchFamily="1" charset="-128"/>
                  <a:ea typeface="DFGothic-EB" panose="02010609010101010101" pitchFamily="1" charset="-128"/>
                  <a:cs typeface="Arial Unicode MS" panose="020B0604020202020204" pitchFamily="34" charset="-122"/>
                </a:rPr>
                <a:t>02</a:t>
              </a:r>
              <a:endParaRPr lang="zh-CN" altLang="en-US" sz="1600" dirty="0">
                <a:solidFill>
                  <a:srgbClr val="FFFFFF"/>
                </a:solidFill>
                <a:latin typeface="DFGothic-EB" panose="02010609010101010101" pitchFamily="1" charset="-128"/>
                <a:ea typeface="DFGothic-EB" panose="02010609010101010101" pitchFamily="1" charset="-128"/>
                <a:cs typeface="Arial Unicode MS" panose="020B0604020202020204" pitchFamily="34" charset="-122"/>
              </a:endParaRPr>
            </a:p>
          </p:txBody>
        </p:sp>
      </p:grpSp>
      <p:sp>
        <p:nvSpPr>
          <p:cNvPr id="34" name="Oval 3"/>
          <p:cNvSpPr>
            <a:spLocks noChangeArrowheads="1"/>
          </p:cNvSpPr>
          <p:nvPr/>
        </p:nvSpPr>
        <p:spPr bwMode="auto">
          <a:xfrm>
            <a:off x="4287399" y="1463322"/>
            <a:ext cx="427561" cy="92514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rgbClr val="FFFFFF">
              <a:lumMod val="75000"/>
            </a:srgbClr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5" name="Oval 3"/>
          <p:cNvSpPr>
            <a:spLocks noChangeArrowheads="1"/>
          </p:cNvSpPr>
          <p:nvPr/>
        </p:nvSpPr>
        <p:spPr bwMode="auto">
          <a:xfrm rot="7200000">
            <a:off x="4654091" y="2098271"/>
            <a:ext cx="427507" cy="925264"/>
          </a:xfrm>
          <a:custGeom>
            <a:avLst/>
            <a:gdLst>
              <a:gd name="T0" fmla="*/ 0 w 791186"/>
              <a:gd name="T1" fmla="*/ 0 h 1712168"/>
              <a:gd name="T2" fmla="*/ 791186 w 791186"/>
              <a:gd name="T3" fmla="*/ 1712168 h 1712168"/>
            </a:gdLst>
            <a:ahLst/>
            <a:cxnLst/>
            <a:rect l="T0" t="T1" r="T2" b="T3"/>
            <a:pathLst>
              <a:path w="791186" h="1712168">
                <a:moveTo>
                  <a:pt x="567087" y="0"/>
                </a:moveTo>
                <a:cubicBezTo>
                  <a:pt x="710121" y="252787"/>
                  <a:pt x="791186" y="544969"/>
                  <a:pt x="791186" y="856084"/>
                </a:cubicBezTo>
                <a:cubicBezTo>
                  <a:pt x="791186" y="1167199"/>
                  <a:pt x="710121" y="1459381"/>
                  <a:pt x="567087" y="1712168"/>
                </a:cubicBezTo>
                <a:lnTo>
                  <a:pt x="0" y="1384760"/>
                </a:lnTo>
                <a:cubicBezTo>
                  <a:pt x="86690" y="1228067"/>
                  <a:pt x="135866" y="1047818"/>
                  <a:pt x="135866" y="856084"/>
                </a:cubicBezTo>
                <a:cubicBezTo>
                  <a:pt x="135866" y="664350"/>
                  <a:pt x="86690" y="484102"/>
                  <a:pt x="0" y="327408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6" name="Oval 3"/>
          <p:cNvSpPr>
            <a:spLocks noChangeArrowheads="1"/>
          </p:cNvSpPr>
          <p:nvPr/>
        </p:nvSpPr>
        <p:spPr bwMode="auto">
          <a:xfrm rot="7200000">
            <a:off x="5412221" y="805708"/>
            <a:ext cx="568428" cy="1210168"/>
          </a:xfrm>
          <a:custGeom>
            <a:avLst/>
            <a:gdLst>
              <a:gd name="T0" fmla="*/ 0 w 568580"/>
              <a:gd name="T1" fmla="*/ 0 h 1210341"/>
              <a:gd name="T2" fmla="*/ 568580 w 568580"/>
              <a:gd name="T3" fmla="*/ 1210341 h 1210341"/>
            </a:gdLst>
            <a:ahLst/>
            <a:cxnLst/>
            <a:rect l="T0" t="T1" r="T2" b="T3"/>
            <a:pathLst>
              <a:path w="568580" h="1210341">
                <a:moveTo>
                  <a:pt x="135370" y="1210341"/>
                </a:moveTo>
                <a:cubicBezTo>
                  <a:pt x="58064" y="1073715"/>
                  <a:pt x="14249" y="915795"/>
                  <a:pt x="14249" y="747643"/>
                </a:cubicBezTo>
                <a:cubicBezTo>
                  <a:pt x="14249" y="580971"/>
                  <a:pt x="57296" y="424352"/>
                  <a:pt x="133560" y="288681"/>
                </a:cubicBezTo>
                <a:lnTo>
                  <a:pt x="0" y="208431"/>
                </a:lnTo>
                <a:lnTo>
                  <a:pt x="540814" y="0"/>
                </a:lnTo>
                <a:lnTo>
                  <a:pt x="568580" y="550068"/>
                </a:lnTo>
                <a:lnTo>
                  <a:pt x="437427" y="471263"/>
                </a:lnTo>
                <a:cubicBezTo>
                  <a:pt x="393156" y="553544"/>
                  <a:pt x="368437" y="647707"/>
                  <a:pt x="368437" y="747643"/>
                </a:cubicBezTo>
                <a:cubicBezTo>
                  <a:pt x="368437" y="851272"/>
                  <a:pt x="395017" y="948694"/>
                  <a:pt x="441871" y="1033383"/>
                </a:cubicBezTo>
                <a:close/>
              </a:path>
            </a:pathLst>
          </a:custGeom>
          <a:solidFill>
            <a:srgbClr val="FFFFFF">
              <a:lumMod val="75000"/>
            </a:srgbClr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7" name="Oval 3"/>
          <p:cNvSpPr>
            <a:spLocks noChangeArrowheads="1"/>
          </p:cNvSpPr>
          <p:nvPr/>
        </p:nvSpPr>
        <p:spPr bwMode="auto">
          <a:xfrm rot="3600000">
            <a:off x="4654092" y="828259"/>
            <a:ext cx="427508" cy="925264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rgbClr val="FFFFFF">
              <a:lumMod val="75000"/>
            </a:srgbClr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8" name="任意多边形 37"/>
          <p:cNvSpPr>
            <a:spLocks noChangeArrowheads="1"/>
          </p:cNvSpPr>
          <p:nvPr/>
        </p:nvSpPr>
        <p:spPr bwMode="auto">
          <a:xfrm>
            <a:off x="6135447" y="4211010"/>
            <a:ext cx="2300089" cy="1261914"/>
          </a:xfrm>
          <a:custGeom>
            <a:avLst/>
            <a:gdLst>
              <a:gd name="connsiteX0" fmla="*/ 787027 w 2300089"/>
              <a:gd name="connsiteY0" fmla="*/ 0 h 1261914"/>
              <a:gd name="connsiteX1" fmla="*/ 1274382 w 2300089"/>
              <a:gd name="connsiteY1" fmla="*/ 281340 h 1261914"/>
              <a:gd name="connsiteX2" fmla="*/ 1168981 w 2300089"/>
              <a:gd name="connsiteY2" fmla="*/ 436816 h 1261914"/>
              <a:gd name="connsiteX3" fmla="*/ 1152704 w 2300089"/>
              <a:gd name="connsiteY3" fmla="*/ 455248 h 1261914"/>
              <a:gd name="connsiteX4" fmla="*/ 1667689 w 2300089"/>
              <a:gd name="connsiteY4" fmla="*/ 455248 h 1261914"/>
              <a:gd name="connsiteX5" fmla="*/ 1667689 w 2300089"/>
              <a:gd name="connsiteY5" fmla="*/ 210315 h 1261914"/>
              <a:gd name="connsiteX6" fmla="*/ 2300089 w 2300089"/>
              <a:gd name="connsiteY6" fmla="*/ 736115 h 1261914"/>
              <a:gd name="connsiteX7" fmla="*/ 1667689 w 2300089"/>
              <a:gd name="connsiteY7" fmla="*/ 1261914 h 1261914"/>
              <a:gd name="connsiteX8" fmla="*/ 1667689 w 2300089"/>
              <a:gd name="connsiteY8" fmla="*/ 1016981 h 1261914"/>
              <a:gd name="connsiteX9" fmla="*/ 14415 w 2300089"/>
              <a:gd name="connsiteY9" fmla="*/ 1016981 h 1261914"/>
              <a:gd name="connsiteX10" fmla="*/ 14415 w 2300089"/>
              <a:gd name="connsiteY10" fmla="*/ 1016063 h 1261914"/>
              <a:gd name="connsiteX11" fmla="*/ 0 w 2300089"/>
              <a:gd name="connsiteY11" fmla="*/ 1017105 h 1261914"/>
              <a:gd name="connsiteX12" fmla="*/ 30 w 2300089"/>
              <a:gd name="connsiteY12" fmla="*/ 454373 h 1261914"/>
              <a:gd name="connsiteX13" fmla="*/ 451907 w 2300089"/>
              <a:gd name="connsiteY13" fmla="*/ 328301 h 1261914"/>
              <a:gd name="connsiteX14" fmla="*/ 787027 w 2300089"/>
              <a:gd name="connsiteY14" fmla="*/ 0 h 126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00089" h="1261914">
                <a:moveTo>
                  <a:pt x="787027" y="0"/>
                </a:moveTo>
                <a:lnTo>
                  <a:pt x="1274382" y="281340"/>
                </a:lnTo>
                <a:cubicBezTo>
                  <a:pt x="1242708" y="335110"/>
                  <a:pt x="1207538" y="387055"/>
                  <a:pt x="1168981" y="436816"/>
                </a:cubicBezTo>
                <a:lnTo>
                  <a:pt x="1152704" y="455248"/>
                </a:lnTo>
                <a:lnTo>
                  <a:pt x="1667689" y="455248"/>
                </a:lnTo>
                <a:lnTo>
                  <a:pt x="1667689" y="210315"/>
                </a:lnTo>
                <a:lnTo>
                  <a:pt x="2300089" y="736115"/>
                </a:lnTo>
                <a:lnTo>
                  <a:pt x="1667689" y="1261914"/>
                </a:lnTo>
                <a:lnTo>
                  <a:pt x="1667689" y="1016981"/>
                </a:lnTo>
                <a:lnTo>
                  <a:pt x="14415" y="1016981"/>
                </a:lnTo>
                <a:lnTo>
                  <a:pt x="14415" y="1016063"/>
                </a:lnTo>
                <a:lnTo>
                  <a:pt x="0" y="1017105"/>
                </a:lnTo>
                <a:lnTo>
                  <a:pt x="30" y="454373"/>
                </a:lnTo>
                <a:cubicBezTo>
                  <a:pt x="153907" y="451554"/>
                  <a:pt x="309198" y="410694"/>
                  <a:pt x="451907" y="328301"/>
                </a:cubicBezTo>
                <a:cubicBezTo>
                  <a:pt x="594616" y="245908"/>
                  <a:pt x="707647" y="131852"/>
                  <a:pt x="787027" y="0"/>
                </a:cubicBezTo>
                <a:close/>
              </a:path>
            </a:pathLst>
          </a:custGeom>
          <a:solidFill>
            <a:srgbClr val="000000">
              <a:lumMod val="65000"/>
              <a:lumOff val="35000"/>
            </a:srgbClr>
          </a:solidFill>
          <a:ln>
            <a:noFill/>
          </a:ln>
        </p:spPr>
        <p:txBody>
          <a:bodyPr wrap="square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9" name="Oval 3"/>
          <p:cNvSpPr>
            <a:spLocks noChangeArrowheads="1"/>
          </p:cNvSpPr>
          <p:nvPr/>
        </p:nvSpPr>
        <p:spPr bwMode="auto">
          <a:xfrm>
            <a:off x="6942098" y="2987025"/>
            <a:ext cx="679988" cy="1471345"/>
          </a:xfrm>
          <a:custGeom>
            <a:avLst/>
            <a:gdLst>
              <a:gd name="T0" fmla="*/ 0 w 791186"/>
              <a:gd name="T1" fmla="*/ 0 h 1712168"/>
              <a:gd name="T2" fmla="*/ 791186 w 791186"/>
              <a:gd name="T3" fmla="*/ 1712168 h 1712168"/>
            </a:gdLst>
            <a:ahLst/>
            <a:cxnLst/>
            <a:rect l="T0" t="T1" r="T2" b="T3"/>
            <a:pathLst>
              <a:path w="791186" h="1712168">
                <a:moveTo>
                  <a:pt x="567087" y="0"/>
                </a:moveTo>
                <a:cubicBezTo>
                  <a:pt x="710121" y="252787"/>
                  <a:pt x="791186" y="544969"/>
                  <a:pt x="791186" y="856084"/>
                </a:cubicBezTo>
                <a:cubicBezTo>
                  <a:pt x="791186" y="1167199"/>
                  <a:pt x="710121" y="1459381"/>
                  <a:pt x="567087" y="1712168"/>
                </a:cubicBezTo>
                <a:lnTo>
                  <a:pt x="0" y="1384760"/>
                </a:lnTo>
                <a:cubicBezTo>
                  <a:pt x="86690" y="1228067"/>
                  <a:pt x="135866" y="1047818"/>
                  <a:pt x="135866" y="856084"/>
                </a:cubicBezTo>
                <a:cubicBezTo>
                  <a:pt x="135866" y="664350"/>
                  <a:pt x="86690" y="484102"/>
                  <a:pt x="0" y="327408"/>
                </a:cubicBezTo>
                <a:close/>
              </a:path>
            </a:pathLst>
          </a:custGeom>
          <a:solidFill>
            <a:srgbClr val="FFFFFF">
              <a:lumMod val="75000"/>
            </a:srgbClr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0" name="Oval 3"/>
          <p:cNvSpPr>
            <a:spLocks noChangeArrowheads="1"/>
          </p:cNvSpPr>
          <p:nvPr/>
        </p:nvSpPr>
        <p:spPr bwMode="auto">
          <a:xfrm>
            <a:off x="4609531" y="2987025"/>
            <a:ext cx="679988" cy="1471345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rgbClr val="FFFFFF">
              <a:lumMod val="75000"/>
            </a:srgbClr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1" name="任意多边形 40"/>
          <p:cNvSpPr>
            <a:spLocks noChangeArrowheads="1"/>
          </p:cNvSpPr>
          <p:nvPr/>
        </p:nvSpPr>
        <p:spPr bwMode="auto">
          <a:xfrm rot="7200000">
            <a:off x="4744943" y="4161919"/>
            <a:ext cx="1223994" cy="1565553"/>
          </a:xfrm>
          <a:custGeom>
            <a:avLst/>
            <a:gdLst>
              <a:gd name="connsiteX0" fmla="*/ 0 w 1223994"/>
              <a:gd name="connsiteY0" fmla="*/ 1190137 h 1565553"/>
              <a:gd name="connsiteX1" fmla="*/ 116756 w 1223994"/>
              <a:gd name="connsiteY1" fmla="*/ 735764 h 1565553"/>
              <a:gd name="connsiteX2" fmla="*/ 0 w 1223994"/>
              <a:gd name="connsiteY2" fmla="*/ 281392 h 1565553"/>
              <a:gd name="connsiteX3" fmla="*/ 487324 w 1223994"/>
              <a:gd name="connsiteY3" fmla="*/ 0 h 1565553"/>
              <a:gd name="connsiteX4" fmla="*/ 533788 w 1223994"/>
              <a:gd name="connsiteY4" fmla="*/ 95834 h 1565553"/>
              <a:gd name="connsiteX5" fmla="*/ 1223994 w 1223994"/>
              <a:gd name="connsiteY5" fmla="*/ 1291306 h 1565553"/>
              <a:gd name="connsiteX6" fmla="*/ 748984 w 1223994"/>
              <a:gd name="connsiteY6" fmla="*/ 1565553 h 1565553"/>
              <a:gd name="connsiteX7" fmla="*/ 579507 w 1223994"/>
              <a:gd name="connsiteY7" fmla="*/ 1272010 h 1565553"/>
              <a:gd name="connsiteX8" fmla="*/ 569270 w 1223994"/>
              <a:gd name="connsiteY8" fmla="*/ 1302512 h 1565553"/>
              <a:gd name="connsiteX9" fmla="*/ 487324 w 1223994"/>
              <a:gd name="connsiteY9" fmla="*/ 1471529 h 1565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3994" h="1565553">
                <a:moveTo>
                  <a:pt x="0" y="1190137"/>
                </a:moveTo>
                <a:cubicBezTo>
                  <a:pt x="74497" y="1055467"/>
                  <a:pt x="116756" y="900551"/>
                  <a:pt x="116756" y="735764"/>
                </a:cubicBezTo>
                <a:cubicBezTo>
                  <a:pt x="116756" y="570978"/>
                  <a:pt x="74497" y="416063"/>
                  <a:pt x="0" y="281392"/>
                </a:cubicBezTo>
                <a:lnTo>
                  <a:pt x="487324" y="0"/>
                </a:lnTo>
                <a:lnTo>
                  <a:pt x="533788" y="95834"/>
                </a:lnTo>
                <a:lnTo>
                  <a:pt x="1223994" y="1291306"/>
                </a:lnTo>
                <a:lnTo>
                  <a:pt x="748984" y="1565553"/>
                </a:lnTo>
                <a:lnTo>
                  <a:pt x="579507" y="1272010"/>
                </a:lnTo>
                <a:lnTo>
                  <a:pt x="569270" y="1302512"/>
                </a:lnTo>
                <a:cubicBezTo>
                  <a:pt x="545454" y="1360783"/>
                  <a:pt x="518053" y="1417214"/>
                  <a:pt x="487324" y="1471529"/>
                </a:cubicBezTo>
                <a:close/>
              </a:path>
            </a:pathLst>
          </a:custGeom>
          <a:solidFill>
            <a:srgbClr val="000000">
              <a:lumMod val="65000"/>
              <a:lumOff val="35000"/>
            </a:srgbClr>
          </a:solidFill>
          <a:ln>
            <a:noFill/>
          </a:ln>
        </p:spPr>
        <p:txBody>
          <a:bodyPr wrap="square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2" name="Oval 3"/>
          <p:cNvSpPr>
            <a:spLocks noChangeArrowheads="1"/>
          </p:cNvSpPr>
          <p:nvPr/>
        </p:nvSpPr>
        <p:spPr bwMode="auto">
          <a:xfrm rot="7200000">
            <a:off x="6358998" y="1977028"/>
            <a:ext cx="679904" cy="147152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rgbClr val="FFFFFF">
              <a:lumMod val="75000"/>
            </a:srgbClr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3" name="Oval 3"/>
          <p:cNvSpPr>
            <a:spLocks noChangeArrowheads="1"/>
          </p:cNvSpPr>
          <p:nvPr/>
        </p:nvSpPr>
        <p:spPr bwMode="auto">
          <a:xfrm rot="3600000">
            <a:off x="5192714" y="1977028"/>
            <a:ext cx="679904" cy="147152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rgbClr val="5D910B"/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4" name="TextBox 121"/>
          <p:cNvSpPr>
            <a:spLocks noChangeArrowheads="1"/>
          </p:cNvSpPr>
          <p:nvPr/>
        </p:nvSpPr>
        <p:spPr bwMode="auto">
          <a:xfrm>
            <a:off x="5692056" y="3201883"/>
            <a:ext cx="886781" cy="880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5D910B"/>
                </a:solidFill>
                <a:effectLst/>
                <a:uLnTx/>
                <a:uFillTx/>
                <a:ea typeface="微软雅黑" panose="020B0503020204020204" pitchFamily="34" charset="-122"/>
                <a:sym typeface="Arial" panose="020B0604020202020204" pitchFamily="34" charset="0"/>
              </a:rPr>
              <a:t>30</a:t>
            </a:r>
            <a:endParaRPr kumimoji="0" lang="zh-CN" altLang="en-US" sz="4000" b="1" i="0" u="none" strike="noStrike" kern="0" cap="none" spc="0" normalizeH="0" baseline="0" noProof="0" dirty="0">
              <a:ln>
                <a:noFill/>
              </a:ln>
              <a:solidFill>
                <a:srgbClr val="5D910B"/>
              </a:solidFill>
              <a:effectLst/>
              <a:uLnTx/>
              <a:uFillTx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5D910B"/>
                </a:solidFill>
                <a:effectLst/>
                <a:uLnTx/>
                <a:uFillTx/>
                <a:ea typeface="微软雅黑" panose="020B0503020204020204" pitchFamily="34" charset="-122"/>
                <a:sym typeface="Arial" panose="020B0604020202020204" pitchFamily="34" charset="0"/>
              </a:rPr>
              <a:t>days</a:t>
            </a:r>
            <a:endParaRPr kumimoji="0" lang="en-US" altLang="zh-CN" sz="2000" b="1" i="0" u="none" strike="noStrike" kern="0" cap="none" spc="0" normalizeH="0" baseline="0" noProof="0" dirty="0">
              <a:ln>
                <a:noFill/>
              </a:ln>
              <a:solidFill>
                <a:srgbClr val="5D910B"/>
              </a:solidFill>
              <a:effectLst/>
              <a:uLnTx/>
              <a:uFillTx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22"/>
          <p:cNvSpPr>
            <a:spLocks noChangeArrowheads="1"/>
          </p:cNvSpPr>
          <p:nvPr/>
        </p:nvSpPr>
        <p:spPr bwMode="auto">
          <a:xfrm>
            <a:off x="4774230" y="1598454"/>
            <a:ext cx="898003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98C052"/>
                </a:solidFill>
                <a:effectLst/>
                <a:uLnTx/>
                <a:uFillTx/>
                <a:ea typeface="微软雅黑" panose="020B0503020204020204" pitchFamily="34" charset="-122"/>
                <a:sym typeface="Arial" panose="020B0604020202020204" pitchFamily="34" charset="0"/>
              </a:rPr>
              <a:t>24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98C052"/>
              </a:solidFill>
              <a:effectLst/>
              <a:uLnTx/>
              <a:uFillTx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98C052"/>
                </a:solidFill>
                <a:effectLst/>
                <a:uLnTx/>
                <a:uFillTx/>
                <a:ea typeface="微软雅黑" panose="020B0503020204020204" pitchFamily="34" charset="-122"/>
                <a:sym typeface="Arial" panose="020B0604020202020204" pitchFamily="34" charset="0"/>
              </a:rPr>
              <a:t>hours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rgbClr val="98C052"/>
              </a:solidFill>
              <a:effectLst/>
              <a:uLnTx/>
              <a:uFillTx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1239146" y="5658459"/>
            <a:ext cx="9713709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，在此录入上述图表的综合描述说明，在此录入上述图表的综合描述说明，在此录入上述图表的综合描述说明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412418" y="422811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1675629" y="4643712"/>
            <a:ext cx="27867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49" name="矩形 48"/>
          <p:cNvSpPr/>
          <p:nvPr/>
        </p:nvSpPr>
        <p:spPr>
          <a:xfrm>
            <a:off x="6350373" y="104691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6350372" y="1462512"/>
            <a:ext cx="3233205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51" name="矩形 50"/>
          <p:cNvSpPr/>
          <p:nvPr/>
        </p:nvSpPr>
        <p:spPr>
          <a:xfrm>
            <a:off x="9039050" y="422811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8540452" y="4643712"/>
            <a:ext cx="2310359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录入上述图表的描述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500"/>
                            </p:stCondLst>
                            <p:childTnLst>
                              <p:par>
                                <p:cTn id="9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000"/>
                            </p:stCondLst>
                            <p:childTnLst>
                              <p:par>
                                <p:cTn id="10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9949385" y="500983"/>
            <a:ext cx="985148" cy="207470"/>
          </a:xfrm>
          <a:prstGeom prst="parallelogram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0876403" y="477431"/>
            <a:ext cx="1080845" cy="231015"/>
            <a:chOff x="7691963" y="527174"/>
            <a:chExt cx="810739" cy="173221"/>
          </a:xfrm>
        </p:grpSpPr>
        <p:sp>
          <p:nvSpPr>
            <p:cNvPr id="6" name="平行四边形 5"/>
            <p:cNvSpPr/>
            <p:nvPr/>
          </p:nvSpPr>
          <p:spPr>
            <a:xfrm>
              <a:off x="7691963" y="544830"/>
              <a:ext cx="738957" cy="155565"/>
            </a:xfrm>
            <a:prstGeom prst="parallelogram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792718" y="527174"/>
              <a:ext cx="709984" cy="17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bg1"/>
                  </a:solidFill>
                  <a:latin typeface="方正兰亭黑_GB18030" panose="02000000000000000000" pitchFamily="2" charset="-122"/>
                  <a:ea typeface="方正兰亭黑_GB18030" panose="02000000000000000000" pitchFamily="2" charset="-122"/>
                  <a:cs typeface="Open Sans Extrabold" panose="020B0906030804020204" pitchFamily="34" charset="0"/>
                </a:rPr>
                <a:t>BOARYT</a:t>
              </a:r>
              <a:endParaRPr lang="zh-CN" altLang="en-US" sz="900" dirty="0">
                <a:solidFill>
                  <a:schemeClr val="bg1"/>
                </a:solidFill>
                <a:latin typeface="方正兰亭黑_GB18030" panose="02000000000000000000" pitchFamily="2" charset="-122"/>
                <a:ea typeface="方正兰亭黑_GB18030" panose="02000000000000000000" pitchFamily="2" charset="-122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095110" y="388656"/>
            <a:ext cx="7981820" cy="353943"/>
            <a:chOff x="1116311" y="460609"/>
            <a:chExt cx="5987144" cy="265396"/>
          </a:xfrm>
        </p:grpSpPr>
        <p:sp>
          <p:nvSpPr>
            <p:cNvPr id="9" name="Line 3"/>
            <p:cNvSpPr>
              <a:spLocks noChangeShapeType="1"/>
            </p:cNvSpPr>
            <p:nvPr/>
          </p:nvSpPr>
          <p:spPr bwMode="auto">
            <a:xfrm>
              <a:off x="1990887" y="695344"/>
              <a:ext cx="5112568" cy="1"/>
            </a:xfrm>
            <a:prstGeom prst="line">
              <a:avLst/>
            </a:prstGeom>
            <a:noFill/>
            <a:ln w="12700" cap="flat" cmpd="sng">
              <a:solidFill>
                <a:schemeClr val="bg1">
                  <a:lumMod val="50000"/>
                </a:schemeClr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27965">
                <a:defRPr/>
              </a:pPr>
              <a:endParaRPr lang="es-ES" sz="700">
                <a:solidFill>
                  <a:srgbClr val="000000"/>
                </a:solidFill>
                <a:latin typeface="Helvetica" charset="0"/>
                <a:ea typeface="MS PGothic" panose="020B0600070205080204" charset="-128"/>
                <a:sym typeface="Helvetica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16311" y="460609"/>
              <a:ext cx="1032344" cy="265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数据精确</a:t>
              </a:r>
            </a:p>
          </p:txBody>
        </p:sp>
      </p:grpSp>
      <p:sp>
        <p:nvSpPr>
          <p:cNvPr id="11" name="平行四边形 10"/>
          <p:cNvSpPr/>
          <p:nvPr/>
        </p:nvSpPr>
        <p:spPr>
          <a:xfrm>
            <a:off x="270218" y="414597"/>
            <a:ext cx="1661328" cy="275997"/>
          </a:xfrm>
          <a:prstGeom prst="parallelogram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71166" y="351573"/>
            <a:ext cx="1560378" cy="378526"/>
            <a:chOff x="-176815" y="432802"/>
            <a:chExt cx="1170436" cy="283829"/>
          </a:xfrm>
        </p:grpSpPr>
        <p:sp>
          <p:nvSpPr>
            <p:cNvPr id="13" name="平行四边形 12"/>
            <p:cNvSpPr/>
            <p:nvPr/>
          </p:nvSpPr>
          <p:spPr>
            <a:xfrm>
              <a:off x="-176815" y="444501"/>
              <a:ext cx="1085181" cy="272130"/>
            </a:xfrm>
            <a:prstGeom prst="parallelogram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8679" y="432802"/>
              <a:ext cx="874942" cy="253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PART</a:t>
              </a:r>
              <a:r>
                <a:rPr lang="en-US" altLang="zh-CN" sz="13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  </a:t>
              </a:r>
              <a:r>
                <a:rPr lang="en-US" altLang="zh-CN" sz="1600" dirty="0">
                  <a:solidFill>
                    <a:srgbClr val="FFFFFF"/>
                  </a:solidFill>
                  <a:latin typeface="DFGothic-EB" panose="02010609010101010101" pitchFamily="1" charset="-128"/>
                  <a:ea typeface="DFGothic-EB" panose="02010609010101010101" pitchFamily="1" charset="-128"/>
                  <a:cs typeface="Arial Unicode MS" panose="020B0604020202020204" pitchFamily="34" charset="-122"/>
                </a:rPr>
                <a:t>02</a:t>
              </a:r>
              <a:endParaRPr lang="zh-CN" altLang="en-US" sz="1600" dirty="0">
                <a:solidFill>
                  <a:srgbClr val="FFFFFF"/>
                </a:solidFill>
                <a:latin typeface="DFGothic-EB" panose="02010609010101010101" pitchFamily="1" charset="-128"/>
                <a:ea typeface="DFGothic-EB" panose="02010609010101010101" pitchFamily="1" charset="-128"/>
                <a:cs typeface="Arial Unicode MS" panose="020B0604020202020204" pitchFamily="34" charset="-122"/>
              </a:endParaRPr>
            </a:p>
          </p:txBody>
        </p:sp>
      </p:grpSp>
      <p:sp>
        <p:nvSpPr>
          <p:cNvPr id="15" name="矩形 50"/>
          <p:cNvSpPr>
            <a:spLocks noChangeArrowheads="1"/>
          </p:cNvSpPr>
          <p:nvPr/>
        </p:nvSpPr>
        <p:spPr bwMode="auto">
          <a:xfrm>
            <a:off x="1358583" y="2809790"/>
            <a:ext cx="300990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输入</a:t>
            </a: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文字</a:t>
            </a:r>
          </a:p>
        </p:txBody>
      </p:sp>
      <p:sp>
        <p:nvSpPr>
          <p:cNvPr id="16" name="矩形 17"/>
          <p:cNvSpPr>
            <a:spLocks noChangeArrowheads="1"/>
          </p:cNvSpPr>
          <p:nvPr/>
        </p:nvSpPr>
        <p:spPr bwMode="auto">
          <a:xfrm>
            <a:off x="1814494" y="4435173"/>
            <a:ext cx="214012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17" name="矩形 59"/>
          <p:cNvSpPr>
            <a:spLocks noChangeArrowheads="1"/>
          </p:cNvSpPr>
          <p:nvPr/>
        </p:nvSpPr>
        <p:spPr bwMode="auto">
          <a:xfrm>
            <a:off x="4591047" y="2809790"/>
            <a:ext cx="300990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输入文字</a:t>
            </a:r>
          </a:p>
        </p:txBody>
      </p:sp>
      <p:sp>
        <p:nvSpPr>
          <p:cNvPr id="18" name="矩形 62"/>
          <p:cNvSpPr>
            <a:spLocks noChangeArrowheads="1"/>
          </p:cNvSpPr>
          <p:nvPr/>
        </p:nvSpPr>
        <p:spPr bwMode="auto">
          <a:xfrm>
            <a:off x="7823511" y="2809790"/>
            <a:ext cx="300990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输入文字</a:t>
            </a:r>
          </a:p>
        </p:txBody>
      </p:sp>
      <p:sp>
        <p:nvSpPr>
          <p:cNvPr id="19" name="矩形 17"/>
          <p:cNvSpPr>
            <a:spLocks noChangeArrowheads="1"/>
          </p:cNvSpPr>
          <p:nvPr/>
        </p:nvSpPr>
        <p:spPr bwMode="auto">
          <a:xfrm>
            <a:off x="5015959" y="4435173"/>
            <a:ext cx="216008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20" name="矩形 17"/>
          <p:cNvSpPr>
            <a:spLocks noChangeArrowheads="1"/>
          </p:cNvSpPr>
          <p:nvPr/>
        </p:nvSpPr>
        <p:spPr bwMode="auto">
          <a:xfrm>
            <a:off x="8181082" y="4435173"/>
            <a:ext cx="225588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4947342" y="1862329"/>
            <a:ext cx="2297317" cy="2289309"/>
            <a:chOff x="3131707" y="1925083"/>
            <a:chExt cx="2882188" cy="2872143"/>
          </a:xfrm>
          <a:solidFill>
            <a:srgbClr val="51AFAF">
              <a:alpha val="40000"/>
            </a:srgbClr>
          </a:solidFill>
          <a:effectLst/>
        </p:grpSpPr>
        <p:sp>
          <p:nvSpPr>
            <p:cNvPr id="22" name="新月形 21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D910B">
                    <a:alpha val="0"/>
                  </a:srgbClr>
                </a:gs>
                <a:gs pos="0">
                  <a:srgbClr val="5D910B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23" name="新月形 22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98C052">
                    <a:alpha val="0"/>
                  </a:srgbClr>
                </a:gs>
                <a:gs pos="0">
                  <a:srgbClr val="98C052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24" name="新月形 23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D910B">
                    <a:alpha val="0"/>
                  </a:srgbClr>
                </a:gs>
                <a:gs pos="0">
                  <a:srgbClr val="5D910B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25" name="新月形 24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98C052">
                    <a:alpha val="0"/>
                  </a:srgbClr>
                </a:gs>
                <a:gs pos="0">
                  <a:srgbClr val="98C052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735896" y="1862329"/>
            <a:ext cx="2297317" cy="2289309"/>
            <a:chOff x="3131707" y="1925083"/>
            <a:chExt cx="2882188" cy="2872143"/>
          </a:xfrm>
          <a:solidFill>
            <a:srgbClr val="FFFFFF">
              <a:lumMod val="95000"/>
              <a:alpha val="40000"/>
            </a:srgbClr>
          </a:solidFill>
          <a:effectLst/>
        </p:grpSpPr>
        <p:sp>
          <p:nvSpPr>
            <p:cNvPr id="27" name="新月形 26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D910B">
                    <a:alpha val="0"/>
                  </a:srgbClr>
                </a:gs>
                <a:gs pos="0">
                  <a:srgbClr val="5D910B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28" name="新月形 27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98C052">
                    <a:alpha val="0"/>
                  </a:srgbClr>
                </a:gs>
                <a:gs pos="0">
                  <a:srgbClr val="98C052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29" name="新月形 28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D910B">
                    <a:alpha val="0"/>
                  </a:srgbClr>
                </a:gs>
                <a:gs pos="0">
                  <a:srgbClr val="5D910B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30" name="新月形 29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98C052">
                    <a:alpha val="0"/>
                  </a:srgbClr>
                </a:gs>
                <a:gs pos="0">
                  <a:srgbClr val="98C052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160364" y="1862329"/>
            <a:ext cx="2297317" cy="2289309"/>
            <a:chOff x="3131707" y="1925083"/>
            <a:chExt cx="2882188" cy="2872143"/>
          </a:xfrm>
          <a:solidFill>
            <a:srgbClr val="51AFAF">
              <a:alpha val="40000"/>
            </a:srgbClr>
          </a:solidFill>
          <a:effectLst/>
        </p:grpSpPr>
        <p:sp>
          <p:nvSpPr>
            <p:cNvPr id="32" name="新月形 31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D910B">
                    <a:alpha val="0"/>
                  </a:srgbClr>
                </a:gs>
                <a:gs pos="0">
                  <a:srgbClr val="5D910B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33" name="新月形 32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98C052">
                    <a:alpha val="0"/>
                  </a:srgbClr>
                </a:gs>
                <a:gs pos="0">
                  <a:srgbClr val="98C052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34" name="新月形 33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D910B">
                    <a:alpha val="0"/>
                  </a:srgbClr>
                </a:gs>
                <a:gs pos="0">
                  <a:srgbClr val="5D910B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35" name="新月形 34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98C052">
                    <a:alpha val="0"/>
                  </a:srgbClr>
                </a:gs>
                <a:gs pos="0">
                  <a:srgbClr val="98C052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9949385" y="500983"/>
            <a:ext cx="985148" cy="207470"/>
          </a:xfrm>
          <a:prstGeom prst="parallelogram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0876403" y="477431"/>
            <a:ext cx="1080845" cy="231015"/>
            <a:chOff x="7691963" y="527174"/>
            <a:chExt cx="810739" cy="173221"/>
          </a:xfrm>
        </p:grpSpPr>
        <p:sp>
          <p:nvSpPr>
            <p:cNvPr id="6" name="平行四边形 5"/>
            <p:cNvSpPr/>
            <p:nvPr/>
          </p:nvSpPr>
          <p:spPr>
            <a:xfrm>
              <a:off x="7691963" y="544830"/>
              <a:ext cx="738957" cy="155565"/>
            </a:xfrm>
            <a:prstGeom prst="parallelogram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792718" y="527174"/>
              <a:ext cx="709984" cy="17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bg1"/>
                  </a:solidFill>
                  <a:latin typeface="方正兰亭黑_GB18030" panose="02000000000000000000" pitchFamily="2" charset="-122"/>
                  <a:ea typeface="方正兰亭黑_GB18030" panose="02000000000000000000" pitchFamily="2" charset="-122"/>
                  <a:cs typeface="Open Sans Extrabold" panose="020B0906030804020204" pitchFamily="34" charset="0"/>
                </a:rPr>
                <a:t>BOARYT</a:t>
              </a:r>
              <a:endParaRPr lang="zh-CN" altLang="en-US" sz="900" dirty="0">
                <a:solidFill>
                  <a:schemeClr val="bg1"/>
                </a:solidFill>
                <a:latin typeface="方正兰亭黑_GB18030" panose="02000000000000000000" pitchFamily="2" charset="-122"/>
                <a:ea typeface="方正兰亭黑_GB18030" panose="02000000000000000000" pitchFamily="2" charset="-122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095110" y="388656"/>
            <a:ext cx="7981820" cy="353943"/>
            <a:chOff x="1116311" y="460609"/>
            <a:chExt cx="5987144" cy="265396"/>
          </a:xfrm>
        </p:grpSpPr>
        <p:sp>
          <p:nvSpPr>
            <p:cNvPr id="9" name="Line 3"/>
            <p:cNvSpPr>
              <a:spLocks noChangeShapeType="1"/>
            </p:cNvSpPr>
            <p:nvPr/>
          </p:nvSpPr>
          <p:spPr bwMode="auto">
            <a:xfrm>
              <a:off x="1990887" y="695344"/>
              <a:ext cx="5112568" cy="1"/>
            </a:xfrm>
            <a:prstGeom prst="line">
              <a:avLst/>
            </a:prstGeom>
            <a:noFill/>
            <a:ln w="12700" cap="flat" cmpd="sng">
              <a:solidFill>
                <a:schemeClr val="bg1">
                  <a:lumMod val="50000"/>
                </a:schemeClr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27965">
                <a:defRPr/>
              </a:pPr>
              <a:endParaRPr lang="es-ES" sz="700">
                <a:solidFill>
                  <a:srgbClr val="000000"/>
                </a:solidFill>
                <a:latin typeface="Helvetica" charset="0"/>
                <a:ea typeface="MS PGothic" panose="020B0600070205080204" charset="-128"/>
                <a:sym typeface="Helvetica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16311" y="460609"/>
              <a:ext cx="1032344" cy="265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数据精确</a:t>
              </a:r>
            </a:p>
          </p:txBody>
        </p:sp>
      </p:grpSp>
      <p:sp>
        <p:nvSpPr>
          <p:cNvPr id="11" name="平行四边形 10"/>
          <p:cNvSpPr/>
          <p:nvPr/>
        </p:nvSpPr>
        <p:spPr>
          <a:xfrm>
            <a:off x="270218" y="414597"/>
            <a:ext cx="1661328" cy="275997"/>
          </a:xfrm>
          <a:prstGeom prst="parallelogram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71166" y="351573"/>
            <a:ext cx="1560378" cy="378526"/>
            <a:chOff x="-176815" y="432802"/>
            <a:chExt cx="1170436" cy="283829"/>
          </a:xfrm>
        </p:grpSpPr>
        <p:sp>
          <p:nvSpPr>
            <p:cNvPr id="13" name="平行四边形 12"/>
            <p:cNvSpPr/>
            <p:nvPr/>
          </p:nvSpPr>
          <p:spPr>
            <a:xfrm>
              <a:off x="-176815" y="444501"/>
              <a:ext cx="1085181" cy="272130"/>
            </a:xfrm>
            <a:prstGeom prst="parallelogram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8679" y="432802"/>
              <a:ext cx="874942" cy="253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PART</a:t>
              </a:r>
              <a:r>
                <a:rPr lang="en-US" altLang="zh-CN" sz="13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  </a:t>
              </a:r>
              <a:r>
                <a:rPr lang="en-US" altLang="zh-CN" sz="1600" dirty="0">
                  <a:solidFill>
                    <a:srgbClr val="FFFFFF"/>
                  </a:solidFill>
                  <a:latin typeface="DFGothic-EB" panose="02010609010101010101" pitchFamily="1" charset="-128"/>
                  <a:ea typeface="DFGothic-EB" panose="02010609010101010101" pitchFamily="1" charset="-128"/>
                  <a:cs typeface="Arial Unicode MS" panose="020B0604020202020204" pitchFamily="34" charset="-122"/>
                </a:rPr>
                <a:t>02</a:t>
              </a:r>
              <a:endParaRPr lang="zh-CN" altLang="en-US" sz="1600" dirty="0">
                <a:solidFill>
                  <a:srgbClr val="FFFFFF"/>
                </a:solidFill>
                <a:latin typeface="DFGothic-EB" panose="02010609010101010101" pitchFamily="1" charset="-128"/>
                <a:ea typeface="DFGothic-EB" panose="02010609010101010101" pitchFamily="1" charset="-128"/>
                <a:cs typeface="Arial Unicode MS" panose="020B0604020202020204" pitchFamily="34" charset="-122"/>
              </a:endParaRPr>
            </a:p>
          </p:txBody>
        </p:sp>
      </p:grpSp>
      <p:sp>
        <p:nvSpPr>
          <p:cNvPr id="15" name="Rectangle 67"/>
          <p:cNvSpPr/>
          <p:nvPr/>
        </p:nvSpPr>
        <p:spPr>
          <a:xfrm>
            <a:off x="0" y="5025348"/>
            <a:ext cx="12192000" cy="1845948"/>
          </a:xfrm>
          <a:prstGeom prst="rect">
            <a:avLst/>
          </a:prstGeom>
          <a:solidFill>
            <a:srgbClr val="5D910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TextBox 65"/>
          <p:cNvSpPr txBox="1"/>
          <p:nvPr/>
        </p:nvSpPr>
        <p:spPr>
          <a:xfrm>
            <a:off x="1326552" y="5250056"/>
            <a:ext cx="1128514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42"/>
          <p:cNvSpPr txBox="1"/>
          <p:nvPr/>
        </p:nvSpPr>
        <p:spPr>
          <a:xfrm>
            <a:off x="3428820" y="5250056"/>
            <a:ext cx="1128515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kumimoji="0" lang="en-US" altLang="zh-CN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44"/>
          <p:cNvSpPr txBox="1"/>
          <p:nvPr/>
        </p:nvSpPr>
        <p:spPr>
          <a:xfrm>
            <a:off x="5531087" y="5250056"/>
            <a:ext cx="1128515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kumimoji="0" lang="en-US" altLang="zh-CN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56"/>
          <p:cNvSpPr txBox="1"/>
          <p:nvPr/>
        </p:nvSpPr>
        <p:spPr>
          <a:xfrm>
            <a:off x="7633354" y="5250056"/>
            <a:ext cx="1128515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kumimoji="0" lang="en-US" altLang="zh-CN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9735621" y="5250056"/>
            <a:ext cx="1128515" cy="33855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kumimoji="0" lang="en-US" altLang="zh-CN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Straight Connector 85"/>
          <p:cNvCxnSpPr/>
          <p:nvPr/>
        </p:nvCxnSpPr>
        <p:spPr>
          <a:xfrm>
            <a:off x="1890810" y="3768924"/>
            <a:ext cx="0" cy="1228949"/>
          </a:xfrm>
          <a:prstGeom prst="line">
            <a:avLst/>
          </a:prstGeom>
          <a:noFill/>
          <a:ln w="1905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  <a:miter lim="800000"/>
            <a:headEnd type="oval"/>
            <a:tailEnd type="oval"/>
          </a:ln>
          <a:effectLst/>
        </p:spPr>
      </p:cxnSp>
      <p:cxnSp>
        <p:nvCxnSpPr>
          <p:cNvPr id="22" name="Straight Connector 88"/>
          <p:cNvCxnSpPr/>
          <p:nvPr/>
        </p:nvCxnSpPr>
        <p:spPr>
          <a:xfrm>
            <a:off x="3993077" y="3282668"/>
            <a:ext cx="0" cy="1715205"/>
          </a:xfrm>
          <a:prstGeom prst="line">
            <a:avLst/>
          </a:prstGeom>
          <a:noFill/>
          <a:ln w="1905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  <a:miter lim="800000"/>
            <a:headEnd type="oval"/>
            <a:tailEnd type="oval"/>
          </a:ln>
          <a:effectLst/>
        </p:spPr>
      </p:cxnSp>
      <p:cxnSp>
        <p:nvCxnSpPr>
          <p:cNvPr id="23" name="Straight Connector 90"/>
          <p:cNvCxnSpPr/>
          <p:nvPr/>
        </p:nvCxnSpPr>
        <p:spPr>
          <a:xfrm>
            <a:off x="6095344" y="2957552"/>
            <a:ext cx="0" cy="2040322"/>
          </a:xfrm>
          <a:prstGeom prst="line">
            <a:avLst/>
          </a:prstGeom>
          <a:noFill/>
          <a:ln w="1905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  <a:miter lim="800000"/>
            <a:headEnd type="oval"/>
            <a:tailEnd type="oval"/>
          </a:ln>
          <a:effectLst/>
        </p:spPr>
      </p:cxnSp>
      <p:cxnSp>
        <p:nvCxnSpPr>
          <p:cNvPr id="24" name="Straight Connector 92"/>
          <p:cNvCxnSpPr/>
          <p:nvPr/>
        </p:nvCxnSpPr>
        <p:spPr>
          <a:xfrm>
            <a:off x="10299878" y="3768924"/>
            <a:ext cx="0" cy="1228949"/>
          </a:xfrm>
          <a:prstGeom prst="line">
            <a:avLst/>
          </a:prstGeom>
          <a:noFill/>
          <a:ln w="1905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  <a:miter lim="800000"/>
            <a:headEnd type="oval"/>
            <a:tailEnd type="oval"/>
          </a:ln>
          <a:effectLst/>
        </p:spPr>
      </p:cxnSp>
      <p:cxnSp>
        <p:nvCxnSpPr>
          <p:cNvPr id="25" name="Straight Connector 93"/>
          <p:cNvCxnSpPr/>
          <p:nvPr/>
        </p:nvCxnSpPr>
        <p:spPr>
          <a:xfrm>
            <a:off x="8197611" y="3282668"/>
            <a:ext cx="0" cy="1715205"/>
          </a:xfrm>
          <a:prstGeom prst="line">
            <a:avLst/>
          </a:prstGeom>
          <a:noFill/>
          <a:ln w="1905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26" name="Round Same Side Corner Rectangle 153"/>
          <p:cNvSpPr/>
          <p:nvPr/>
        </p:nvSpPr>
        <p:spPr>
          <a:xfrm>
            <a:off x="1062768" y="4206455"/>
            <a:ext cx="1656087" cy="384047"/>
          </a:xfrm>
          <a:prstGeom prst="round2SameRect">
            <a:avLst/>
          </a:prstGeom>
          <a:solidFill>
            <a:srgbClr val="5D910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输入关键字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Round Same Side Corner Rectangle 154"/>
          <p:cNvSpPr/>
          <p:nvPr/>
        </p:nvSpPr>
        <p:spPr>
          <a:xfrm>
            <a:off x="3165034" y="3976027"/>
            <a:ext cx="1656087" cy="384047"/>
          </a:xfrm>
          <a:prstGeom prst="round2SameRect">
            <a:avLst/>
          </a:prstGeom>
          <a:solidFill>
            <a:srgbClr val="5D910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输入关键字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Round Same Side Corner Rectangle 155"/>
          <p:cNvSpPr/>
          <p:nvPr/>
        </p:nvSpPr>
        <p:spPr>
          <a:xfrm>
            <a:off x="5267301" y="3621990"/>
            <a:ext cx="1656087" cy="384047"/>
          </a:xfrm>
          <a:prstGeom prst="round2SameRect">
            <a:avLst/>
          </a:prstGeom>
          <a:solidFill>
            <a:srgbClr val="5D910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输入关键字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Round Same Side Corner Rectangle 156"/>
          <p:cNvSpPr/>
          <p:nvPr/>
        </p:nvSpPr>
        <p:spPr>
          <a:xfrm>
            <a:off x="7369568" y="3976027"/>
            <a:ext cx="1656087" cy="384047"/>
          </a:xfrm>
          <a:prstGeom prst="round2SameRect">
            <a:avLst/>
          </a:prstGeom>
          <a:solidFill>
            <a:srgbClr val="5D910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输入关键字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Round Same Side Corner Rectangle 157"/>
          <p:cNvSpPr/>
          <p:nvPr/>
        </p:nvSpPr>
        <p:spPr>
          <a:xfrm>
            <a:off x="9471835" y="4206455"/>
            <a:ext cx="1656087" cy="384047"/>
          </a:xfrm>
          <a:prstGeom prst="round2SameRect">
            <a:avLst/>
          </a:prstGeom>
          <a:solidFill>
            <a:srgbClr val="5D910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输入关键字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350810" y="2689797"/>
            <a:ext cx="1080000" cy="1080000"/>
            <a:chOff x="2860786" y="2746714"/>
            <a:chExt cx="1248842" cy="1248840"/>
          </a:xfrm>
        </p:grpSpPr>
        <p:sp>
          <p:nvSpPr>
            <p:cNvPr id="32" name="椭圆 31"/>
            <p:cNvSpPr>
              <a:spLocks noChangeAspect="1"/>
            </p:cNvSpPr>
            <p:nvPr/>
          </p:nvSpPr>
          <p:spPr>
            <a:xfrm>
              <a:off x="2860786" y="2746714"/>
              <a:ext cx="1248842" cy="1248840"/>
            </a:xfrm>
            <a:prstGeom prst="ellipse">
              <a:avLst/>
            </a:prstGeom>
            <a:solidFill>
              <a:srgbClr val="98C05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3" name="组合 32"/>
            <p:cNvGrpSpPr>
              <a:grpSpLocks noChangeAspect="1"/>
            </p:cNvGrpSpPr>
            <p:nvPr/>
          </p:nvGrpSpPr>
          <p:grpSpPr>
            <a:xfrm>
              <a:off x="3195238" y="3129706"/>
              <a:ext cx="579938" cy="482856"/>
              <a:chOff x="521255" y="5321301"/>
              <a:chExt cx="360363" cy="300038"/>
            </a:xfrm>
            <a:solidFill>
              <a:srgbClr val="9DA8B1"/>
            </a:solidFill>
          </p:grpSpPr>
          <p:sp>
            <p:nvSpPr>
              <p:cNvPr id="34" name="Freeform 342"/>
              <p:cNvSpPr/>
              <p:nvPr/>
            </p:nvSpPr>
            <p:spPr bwMode="auto">
              <a:xfrm>
                <a:off x="575230" y="5373689"/>
                <a:ext cx="252413" cy="195263"/>
              </a:xfrm>
              <a:custGeom>
                <a:avLst/>
                <a:gdLst>
                  <a:gd name="T0" fmla="*/ 12 w 159"/>
                  <a:gd name="T1" fmla="*/ 75 h 123"/>
                  <a:gd name="T2" fmla="*/ 28 w 159"/>
                  <a:gd name="T3" fmla="*/ 64 h 123"/>
                  <a:gd name="T4" fmla="*/ 52 w 159"/>
                  <a:gd name="T5" fmla="*/ 92 h 123"/>
                  <a:gd name="T6" fmla="*/ 80 w 159"/>
                  <a:gd name="T7" fmla="*/ 32 h 123"/>
                  <a:gd name="T8" fmla="*/ 110 w 159"/>
                  <a:gd name="T9" fmla="*/ 123 h 123"/>
                  <a:gd name="T10" fmla="*/ 136 w 159"/>
                  <a:gd name="T11" fmla="*/ 59 h 123"/>
                  <a:gd name="T12" fmla="*/ 147 w 159"/>
                  <a:gd name="T13" fmla="*/ 85 h 123"/>
                  <a:gd name="T14" fmla="*/ 159 w 159"/>
                  <a:gd name="T15" fmla="*/ 83 h 123"/>
                  <a:gd name="T16" fmla="*/ 136 w 159"/>
                  <a:gd name="T17" fmla="*/ 29 h 123"/>
                  <a:gd name="T18" fmla="*/ 111 w 159"/>
                  <a:gd name="T19" fmla="*/ 89 h 123"/>
                  <a:gd name="T20" fmla="*/ 81 w 159"/>
                  <a:gd name="T21" fmla="*/ 0 h 123"/>
                  <a:gd name="T22" fmla="*/ 49 w 159"/>
                  <a:gd name="T23" fmla="*/ 72 h 123"/>
                  <a:gd name="T24" fmla="*/ 31 w 159"/>
                  <a:gd name="T25" fmla="*/ 50 h 123"/>
                  <a:gd name="T26" fmla="*/ 0 w 159"/>
                  <a:gd name="T27" fmla="*/ 72 h 123"/>
                  <a:gd name="T28" fmla="*/ 8 w 159"/>
                  <a:gd name="T29" fmla="*/ 78 h 123"/>
                  <a:gd name="T30" fmla="*/ 12 w 159"/>
                  <a:gd name="T31" fmla="*/ 7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9" h="123">
                    <a:moveTo>
                      <a:pt x="12" y="75"/>
                    </a:moveTo>
                    <a:lnTo>
                      <a:pt x="28" y="64"/>
                    </a:lnTo>
                    <a:lnTo>
                      <a:pt x="52" y="92"/>
                    </a:lnTo>
                    <a:lnTo>
                      <a:pt x="80" y="32"/>
                    </a:lnTo>
                    <a:lnTo>
                      <a:pt x="110" y="123"/>
                    </a:lnTo>
                    <a:lnTo>
                      <a:pt x="136" y="59"/>
                    </a:lnTo>
                    <a:lnTo>
                      <a:pt x="147" y="85"/>
                    </a:lnTo>
                    <a:lnTo>
                      <a:pt x="159" y="83"/>
                    </a:lnTo>
                    <a:lnTo>
                      <a:pt x="136" y="29"/>
                    </a:lnTo>
                    <a:lnTo>
                      <a:pt x="111" y="89"/>
                    </a:lnTo>
                    <a:lnTo>
                      <a:pt x="81" y="0"/>
                    </a:lnTo>
                    <a:lnTo>
                      <a:pt x="49" y="72"/>
                    </a:lnTo>
                    <a:lnTo>
                      <a:pt x="31" y="50"/>
                    </a:lnTo>
                    <a:lnTo>
                      <a:pt x="0" y="72"/>
                    </a:lnTo>
                    <a:lnTo>
                      <a:pt x="8" y="78"/>
                    </a:lnTo>
                    <a:lnTo>
                      <a:pt x="12" y="75"/>
                    </a:lnTo>
                    <a:close/>
                  </a:path>
                </a:pathLst>
              </a:custGeom>
              <a:solidFill>
                <a:srgbClr val="FFFFFF">
                  <a:lumMod val="9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9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5" name="Freeform 343"/>
              <p:cNvSpPr>
                <a:spLocks noEditPoints="1"/>
              </p:cNvSpPr>
              <p:nvPr/>
            </p:nvSpPr>
            <p:spPr bwMode="auto">
              <a:xfrm>
                <a:off x="521255" y="5321301"/>
                <a:ext cx="360363" cy="300038"/>
              </a:xfrm>
              <a:custGeom>
                <a:avLst/>
                <a:gdLst>
                  <a:gd name="T0" fmla="*/ 0 w 227"/>
                  <a:gd name="T1" fmla="*/ 0 h 189"/>
                  <a:gd name="T2" fmla="*/ 0 w 227"/>
                  <a:gd name="T3" fmla="*/ 189 h 189"/>
                  <a:gd name="T4" fmla="*/ 227 w 227"/>
                  <a:gd name="T5" fmla="*/ 189 h 189"/>
                  <a:gd name="T6" fmla="*/ 227 w 227"/>
                  <a:gd name="T7" fmla="*/ 0 h 189"/>
                  <a:gd name="T8" fmla="*/ 0 w 227"/>
                  <a:gd name="T9" fmla="*/ 0 h 189"/>
                  <a:gd name="T10" fmla="*/ 205 w 227"/>
                  <a:gd name="T11" fmla="*/ 167 h 189"/>
                  <a:gd name="T12" fmla="*/ 22 w 227"/>
                  <a:gd name="T13" fmla="*/ 167 h 189"/>
                  <a:gd name="T14" fmla="*/ 22 w 227"/>
                  <a:gd name="T15" fmla="*/ 22 h 189"/>
                  <a:gd name="T16" fmla="*/ 205 w 227"/>
                  <a:gd name="T17" fmla="*/ 22 h 189"/>
                  <a:gd name="T18" fmla="*/ 205 w 227"/>
                  <a:gd name="T19" fmla="*/ 167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27" y="189"/>
                    </a:lnTo>
                    <a:lnTo>
                      <a:pt x="227" y="0"/>
                    </a:lnTo>
                    <a:lnTo>
                      <a:pt x="0" y="0"/>
                    </a:lnTo>
                    <a:close/>
                    <a:moveTo>
                      <a:pt x="205" y="167"/>
                    </a:moveTo>
                    <a:lnTo>
                      <a:pt x="22" y="167"/>
                    </a:lnTo>
                    <a:lnTo>
                      <a:pt x="22" y="22"/>
                    </a:lnTo>
                    <a:lnTo>
                      <a:pt x="205" y="22"/>
                    </a:lnTo>
                    <a:lnTo>
                      <a:pt x="205" y="167"/>
                    </a:lnTo>
                    <a:close/>
                  </a:path>
                </a:pathLst>
              </a:custGeom>
              <a:solidFill>
                <a:srgbClr val="FFFFFF">
                  <a:lumMod val="9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9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3453077" y="2208765"/>
            <a:ext cx="1080000" cy="1080000"/>
            <a:chOff x="4587607" y="2746710"/>
            <a:chExt cx="1248842" cy="1248840"/>
          </a:xfrm>
        </p:grpSpPr>
        <p:sp>
          <p:nvSpPr>
            <p:cNvPr id="37" name="椭圆 36"/>
            <p:cNvSpPr>
              <a:spLocks noChangeAspect="1"/>
            </p:cNvSpPr>
            <p:nvPr/>
          </p:nvSpPr>
          <p:spPr>
            <a:xfrm>
              <a:off x="4587607" y="2746710"/>
              <a:ext cx="1248842" cy="1248840"/>
            </a:xfrm>
            <a:prstGeom prst="ellipse">
              <a:avLst/>
            </a:prstGeom>
            <a:solidFill>
              <a:srgbClr val="98C05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8" name="Freeform 195"/>
            <p:cNvSpPr>
              <a:spLocks noChangeAspect="1" noEditPoints="1"/>
            </p:cNvSpPr>
            <p:nvPr/>
          </p:nvSpPr>
          <p:spPr bwMode="auto">
            <a:xfrm>
              <a:off x="4892490" y="3112457"/>
              <a:ext cx="639076" cy="517346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9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555344" y="1877466"/>
            <a:ext cx="1080000" cy="1080000"/>
            <a:chOff x="6385868" y="2746710"/>
            <a:chExt cx="1248842" cy="1248840"/>
          </a:xfrm>
        </p:grpSpPr>
        <p:sp>
          <p:nvSpPr>
            <p:cNvPr id="40" name="椭圆 39"/>
            <p:cNvSpPr>
              <a:spLocks noChangeAspect="1"/>
            </p:cNvSpPr>
            <p:nvPr/>
          </p:nvSpPr>
          <p:spPr>
            <a:xfrm>
              <a:off x="6385868" y="2746710"/>
              <a:ext cx="1248842" cy="1248840"/>
            </a:xfrm>
            <a:prstGeom prst="ellipse">
              <a:avLst/>
            </a:prstGeom>
            <a:solidFill>
              <a:srgbClr val="98C05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41" name="组合 40"/>
            <p:cNvGrpSpPr>
              <a:grpSpLocks noChangeAspect="1"/>
            </p:cNvGrpSpPr>
            <p:nvPr/>
          </p:nvGrpSpPr>
          <p:grpSpPr>
            <a:xfrm>
              <a:off x="6688386" y="3129702"/>
              <a:ext cx="643807" cy="482856"/>
              <a:chOff x="17463" y="6819899"/>
              <a:chExt cx="400050" cy="300038"/>
            </a:xfrm>
            <a:solidFill>
              <a:srgbClr val="9DA8B1"/>
            </a:solidFill>
          </p:grpSpPr>
          <p:sp>
            <p:nvSpPr>
              <p:cNvPr id="42" name="Rectangle 426"/>
              <p:cNvSpPr>
                <a:spLocks noChangeArrowheads="1"/>
              </p:cNvSpPr>
              <p:nvPr/>
            </p:nvSpPr>
            <p:spPr bwMode="auto">
              <a:xfrm>
                <a:off x="88900" y="6991349"/>
                <a:ext cx="31750" cy="69850"/>
              </a:xfrm>
              <a:prstGeom prst="rect">
                <a:avLst/>
              </a:prstGeom>
              <a:solidFill>
                <a:srgbClr val="FFFFFF">
                  <a:lumMod val="9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9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3" name="Rectangle 427"/>
              <p:cNvSpPr>
                <a:spLocks noChangeArrowheads="1"/>
              </p:cNvSpPr>
              <p:nvPr/>
            </p:nvSpPr>
            <p:spPr bwMode="auto">
              <a:xfrm>
                <a:off x="144463" y="6911974"/>
                <a:ext cx="33338" cy="149225"/>
              </a:xfrm>
              <a:prstGeom prst="rect">
                <a:avLst/>
              </a:prstGeom>
              <a:solidFill>
                <a:srgbClr val="FFFFFF">
                  <a:lumMod val="9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9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4" name="Rectangle 428"/>
              <p:cNvSpPr>
                <a:spLocks noChangeArrowheads="1"/>
              </p:cNvSpPr>
              <p:nvPr/>
            </p:nvSpPr>
            <p:spPr bwMode="auto">
              <a:xfrm>
                <a:off x="200025" y="6946899"/>
                <a:ext cx="33338" cy="114300"/>
              </a:xfrm>
              <a:prstGeom prst="rect">
                <a:avLst/>
              </a:prstGeom>
              <a:solidFill>
                <a:srgbClr val="FFFFFF">
                  <a:lumMod val="9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9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5" name="Rectangle 429"/>
              <p:cNvSpPr>
                <a:spLocks noChangeArrowheads="1"/>
              </p:cNvSpPr>
              <p:nvPr/>
            </p:nvSpPr>
            <p:spPr bwMode="auto">
              <a:xfrm>
                <a:off x="257175" y="7024687"/>
                <a:ext cx="31750" cy="36513"/>
              </a:xfrm>
              <a:prstGeom prst="rect">
                <a:avLst/>
              </a:prstGeom>
              <a:solidFill>
                <a:srgbClr val="FFFFFF">
                  <a:lumMod val="9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9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6" name="Rectangle 430"/>
              <p:cNvSpPr>
                <a:spLocks noChangeArrowheads="1"/>
              </p:cNvSpPr>
              <p:nvPr/>
            </p:nvSpPr>
            <p:spPr bwMode="auto">
              <a:xfrm>
                <a:off x="312738" y="6883399"/>
                <a:ext cx="33338" cy="177800"/>
              </a:xfrm>
              <a:prstGeom prst="rect">
                <a:avLst/>
              </a:prstGeom>
              <a:solidFill>
                <a:srgbClr val="FFFFFF">
                  <a:lumMod val="9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9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431"/>
              <p:cNvSpPr>
                <a:spLocks noEditPoints="1"/>
              </p:cNvSpPr>
              <p:nvPr/>
            </p:nvSpPr>
            <p:spPr bwMode="auto">
              <a:xfrm>
                <a:off x="17463" y="6819899"/>
                <a:ext cx="400050" cy="300038"/>
              </a:xfrm>
              <a:custGeom>
                <a:avLst/>
                <a:gdLst>
                  <a:gd name="T0" fmla="*/ 0 w 252"/>
                  <a:gd name="T1" fmla="*/ 0 h 189"/>
                  <a:gd name="T2" fmla="*/ 0 w 252"/>
                  <a:gd name="T3" fmla="*/ 189 h 189"/>
                  <a:gd name="T4" fmla="*/ 252 w 252"/>
                  <a:gd name="T5" fmla="*/ 189 h 189"/>
                  <a:gd name="T6" fmla="*/ 252 w 252"/>
                  <a:gd name="T7" fmla="*/ 0 h 189"/>
                  <a:gd name="T8" fmla="*/ 0 w 252"/>
                  <a:gd name="T9" fmla="*/ 0 h 189"/>
                  <a:gd name="T10" fmla="*/ 231 w 252"/>
                  <a:gd name="T11" fmla="*/ 168 h 189"/>
                  <a:gd name="T12" fmla="*/ 21 w 252"/>
                  <a:gd name="T13" fmla="*/ 168 h 189"/>
                  <a:gd name="T14" fmla="*/ 21 w 252"/>
                  <a:gd name="T15" fmla="*/ 21 h 189"/>
                  <a:gd name="T16" fmla="*/ 231 w 252"/>
                  <a:gd name="T17" fmla="*/ 21 h 189"/>
                  <a:gd name="T18" fmla="*/ 231 w 252"/>
                  <a:gd name="T19" fmla="*/ 16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52" y="189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68"/>
                    </a:moveTo>
                    <a:lnTo>
                      <a:pt x="21" y="168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68"/>
                    </a:lnTo>
                    <a:close/>
                  </a:path>
                </a:pathLst>
              </a:custGeom>
              <a:solidFill>
                <a:srgbClr val="FFFFFF">
                  <a:lumMod val="9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9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7657611" y="2208765"/>
            <a:ext cx="1080000" cy="1080000"/>
            <a:chOff x="8141267" y="2746712"/>
            <a:chExt cx="1248840" cy="1248840"/>
          </a:xfrm>
        </p:grpSpPr>
        <p:sp>
          <p:nvSpPr>
            <p:cNvPr id="49" name="椭圆 48"/>
            <p:cNvSpPr>
              <a:spLocks noChangeAspect="1"/>
            </p:cNvSpPr>
            <p:nvPr/>
          </p:nvSpPr>
          <p:spPr>
            <a:xfrm flipH="1">
              <a:off x="8141267" y="2746712"/>
              <a:ext cx="1248840" cy="1248840"/>
            </a:xfrm>
            <a:prstGeom prst="ellipse">
              <a:avLst/>
            </a:prstGeom>
            <a:solidFill>
              <a:srgbClr val="98C05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50" name="组合 49"/>
            <p:cNvGrpSpPr>
              <a:grpSpLocks noChangeAspect="1"/>
            </p:cNvGrpSpPr>
            <p:nvPr/>
          </p:nvGrpSpPr>
          <p:grpSpPr>
            <a:xfrm>
              <a:off x="8467452" y="3129704"/>
              <a:ext cx="596471" cy="482856"/>
              <a:chOff x="12042775" y="6005512"/>
              <a:chExt cx="400050" cy="323850"/>
            </a:xfrm>
            <a:solidFill>
              <a:srgbClr val="E9E9E9"/>
            </a:solidFill>
          </p:grpSpPr>
          <p:sp>
            <p:nvSpPr>
              <p:cNvPr id="51" name="Freeform 367"/>
              <p:cNvSpPr>
                <a:spLocks noEditPoints="1"/>
              </p:cNvSpPr>
              <p:nvPr/>
            </p:nvSpPr>
            <p:spPr bwMode="auto">
              <a:xfrm>
                <a:off x="12042775" y="6005512"/>
                <a:ext cx="400050" cy="323850"/>
              </a:xfrm>
              <a:custGeom>
                <a:avLst/>
                <a:gdLst>
                  <a:gd name="T0" fmla="*/ 0 w 252"/>
                  <a:gd name="T1" fmla="*/ 0 h 204"/>
                  <a:gd name="T2" fmla="*/ 0 w 252"/>
                  <a:gd name="T3" fmla="*/ 204 h 204"/>
                  <a:gd name="T4" fmla="*/ 252 w 252"/>
                  <a:gd name="T5" fmla="*/ 204 h 204"/>
                  <a:gd name="T6" fmla="*/ 252 w 252"/>
                  <a:gd name="T7" fmla="*/ 0 h 204"/>
                  <a:gd name="T8" fmla="*/ 0 w 252"/>
                  <a:gd name="T9" fmla="*/ 0 h 204"/>
                  <a:gd name="T10" fmla="*/ 231 w 252"/>
                  <a:gd name="T11" fmla="*/ 183 h 204"/>
                  <a:gd name="T12" fmla="*/ 21 w 252"/>
                  <a:gd name="T13" fmla="*/ 183 h 204"/>
                  <a:gd name="T14" fmla="*/ 21 w 252"/>
                  <a:gd name="T15" fmla="*/ 21 h 204"/>
                  <a:gd name="T16" fmla="*/ 231 w 252"/>
                  <a:gd name="T17" fmla="*/ 21 h 204"/>
                  <a:gd name="T18" fmla="*/ 231 w 252"/>
                  <a:gd name="T19" fmla="*/ 183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204">
                    <a:moveTo>
                      <a:pt x="0" y="0"/>
                    </a:moveTo>
                    <a:lnTo>
                      <a:pt x="0" y="204"/>
                    </a:lnTo>
                    <a:lnTo>
                      <a:pt x="252" y="204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83"/>
                    </a:moveTo>
                    <a:lnTo>
                      <a:pt x="21" y="183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9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2" name="Oval 368"/>
              <p:cNvSpPr>
                <a:spLocks noChangeArrowheads="1"/>
              </p:cNvSpPr>
              <p:nvPr/>
            </p:nvSpPr>
            <p:spPr bwMode="auto">
              <a:xfrm>
                <a:off x="12099925" y="6059487"/>
                <a:ext cx="42863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9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3" name="Oval 369"/>
              <p:cNvSpPr>
                <a:spLocks noChangeArrowheads="1"/>
              </p:cNvSpPr>
              <p:nvPr/>
            </p:nvSpPr>
            <p:spPr bwMode="auto">
              <a:xfrm>
                <a:off x="12344400" y="6059487"/>
                <a:ext cx="39688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9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4" name="Oval 370"/>
              <p:cNvSpPr>
                <a:spLocks noChangeArrowheads="1"/>
              </p:cNvSpPr>
              <p:nvPr/>
            </p:nvSpPr>
            <p:spPr bwMode="auto">
              <a:xfrm>
                <a:off x="12099925" y="6232524"/>
                <a:ext cx="42863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9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5" name="Oval 371"/>
              <p:cNvSpPr>
                <a:spLocks noChangeArrowheads="1"/>
              </p:cNvSpPr>
              <p:nvPr/>
            </p:nvSpPr>
            <p:spPr bwMode="auto">
              <a:xfrm>
                <a:off x="12344400" y="6232524"/>
                <a:ext cx="39688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9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372"/>
              <p:cNvSpPr>
                <a:spLocks noEditPoints="1"/>
              </p:cNvSpPr>
              <p:nvPr/>
            </p:nvSpPr>
            <p:spPr bwMode="auto">
              <a:xfrm>
                <a:off x="12188825" y="6089649"/>
                <a:ext cx="109538" cy="155575"/>
              </a:xfrm>
              <a:custGeom>
                <a:avLst/>
                <a:gdLst>
                  <a:gd name="T0" fmla="*/ 69 w 69"/>
                  <a:gd name="T1" fmla="*/ 0 h 98"/>
                  <a:gd name="T2" fmla="*/ 0 w 69"/>
                  <a:gd name="T3" fmla="*/ 0 h 98"/>
                  <a:gd name="T4" fmla="*/ 0 w 69"/>
                  <a:gd name="T5" fmla="*/ 98 h 98"/>
                  <a:gd name="T6" fmla="*/ 69 w 69"/>
                  <a:gd name="T7" fmla="*/ 98 h 98"/>
                  <a:gd name="T8" fmla="*/ 69 w 69"/>
                  <a:gd name="T9" fmla="*/ 0 h 98"/>
                  <a:gd name="T10" fmla="*/ 50 w 69"/>
                  <a:gd name="T11" fmla="*/ 83 h 98"/>
                  <a:gd name="T12" fmla="*/ 18 w 69"/>
                  <a:gd name="T13" fmla="*/ 83 h 98"/>
                  <a:gd name="T14" fmla="*/ 18 w 69"/>
                  <a:gd name="T15" fmla="*/ 48 h 98"/>
                  <a:gd name="T16" fmla="*/ 50 w 69"/>
                  <a:gd name="T17" fmla="*/ 48 h 98"/>
                  <a:gd name="T18" fmla="*/ 50 w 69"/>
                  <a:gd name="T19" fmla="*/ 8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98">
                    <a:moveTo>
                      <a:pt x="69" y="0"/>
                    </a:moveTo>
                    <a:lnTo>
                      <a:pt x="0" y="0"/>
                    </a:lnTo>
                    <a:lnTo>
                      <a:pt x="0" y="98"/>
                    </a:lnTo>
                    <a:lnTo>
                      <a:pt x="69" y="98"/>
                    </a:lnTo>
                    <a:lnTo>
                      <a:pt x="69" y="0"/>
                    </a:lnTo>
                    <a:close/>
                    <a:moveTo>
                      <a:pt x="50" y="83"/>
                    </a:moveTo>
                    <a:lnTo>
                      <a:pt x="18" y="83"/>
                    </a:lnTo>
                    <a:lnTo>
                      <a:pt x="18" y="48"/>
                    </a:lnTo>
                    <a:lnTo>
                      <a:pt x="50" y="48"/>
                    </a:lnTo>
                    <a:lnTo>
                      <a:pt x="50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9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9759878" y="2689797"/>
            <a:ext cx="1080000" cy="1080000"/>
            <a:chOff x="9695723" y="2746710"/>
            <a:chExt cx="1250915" cy="1248840"/>
          </a:xfrm>
        </p:grpSpPr>
        <p:sp>
          <p:nvSpPr>
            <p:cNvPr id="58" name="Oval 25"/>
            <p:cNvSpPr/>
            <p:nvPr/>
          </p:nvSpPr>
          <p:spPr>
            <a:xfrm>
              <a:off x="9695723" y="2746710"/>
              <a:ext cx="1250915" cy="1248840"/>
            </a:xfrm>
            <a:prstGeom prst="ellipse">
              <a:avLst/>
            </a:prstGeom>
            <a:solidFill>
              <a:srgbClr val="98C05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173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59" name="Group 121"/>
            <p:cNvGrpSpPr/>
            <p:nvPr/>
          </p:nvGrpSpPr>
          <p:grpSpPr>
            <a:xfrm>
              <a:off x="10036918" y="3112457"/>
              <a:ext cx="655200" cy="517346"/>
              <a:chOff x="2950272" y="1314466"/>
              <a:chExt cx="496661" cy="421788"/>
            </a:xfrm>
            <a:solidFill>
              <a:srgbClr val="FFFFFF">
                <a:lumMod val="95000"/>
              </a:srgbClr>
            </a:solidFill>
          </p:grpSpPr>
          <p:sp>
            <p:nvSpPr>
              <p:cNvPr id="60" name="Freeform 12"/>
              <p:cNvSpPr/>
              <p:nvPr/>
            </p:nvSpPr>
            <p:spPr bwMode="auto">
              <a:xfrm>
                <a:off x="3107507" y="1559052"/>
                <a:ext cx="89848" cy="89848"/>
              </a:xfrm>
              <a:custGeom>
                <a:avLst/>
                <a:gdLst>
                  <a:gd name="T0" fmla="*/ 36 w 36"/>
                  <a:gd name="T1" fmla="*/ 20 h 36"/>
                  <a:gd name="T2" fmla="*/ 16 w 36"/>
                  <a:gd name="T3" fmla="*/ 0 h 36"/>
                  <a:gd name="T4" fmla="*/ 16 w 36"/>
                  <a:gd name="T5" fmla="*/ 0 h 36"/>
                  <a:gd name="T6" fmla="*/ 0 w 36"/>
                  <a:gd name="T7" fmla="*/ 36 h 36"/>
                  <a:gd name="T8" fmla="*/ 36 w 36"/>
                  <a:gd name="T9" fmla="*/ 2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36" y="2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0" y="36"/>
                    </a:lnTo>
                    <a:lnTo>
                      <a:pt x="36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" name="Rectangle 13"/>
              <p:cNvSpPr>
                <a:spLocks noChangeArrowheads="1"/>
              </p:cNvSpPr>
              <p:nvPr/>
            </p:nvSpPr>
            <p:spPr bwMode="auto">
              <a:xfrm>
                <a:off x="3197355" y="1608968"/>
                <a:ext cx="2497" cy="24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" name="Freeform 14"/>
              <p:cNvSpPr/>
              <p:nvPr/>
            </p:nvSpPr>
            <p:spPr bwMode="auto">
              <a:xfrm>
                <a:off x="3159917" y="1344415"/>
                <a:ext cx="227117" cy="222125"/>
              </a:xfrm>
              <a:custGeom>
                <a:avLst/>
                <a:gdLst>
                  <a:gd name="T0" fmla="*/ 81 w 91"/>
                  <a:gd name="T1" fmla="*/ 0 h 89"/>
                  <a:gd name="T2" fmla="*/ 0 w 91"/>
                  <a:gd name="T3" fmla="*/ 81 h 89"/>
                  <a:gd name="T4" fmla="*/ 8 w 91"/>
                  <a:gd name="T5" fmla="*/ 89 h 89"/>
                  <a:gd name="T6" fmla="*/ 91 w 91"/>
                  <a:gd name="T7" fmla="*/ 8 h 89"/>
                  <a:gd name="T8" fmla="*/ 81 w 91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89">
                    <a:moveTo>
                      <a:pt x="81" y="0"/>
                    </a:moveTo>
                    <a:lnTo>
                      <a:pt x="0" y="81"/>
                    </a:lnTo>
                    <a:lnTo>
                      <a:pt x="8" y="89"/>
                    </a:lnTo>
                    <a:lnTo>
                      <a:pt x="91" y="8"/>
                    </a:lnTo>
                    <a:lnTo>
                      <a:pt x="8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" name="Freeform 15"/>
              <p:cNvSpPr/>
              <p:nvPr/>
            </p:nvSpPr>
            <p:spPr bwMode="auto">
              <a:xfrm>
                <a:off x="3189867" y="1374365"/>
                <a:ext cx="227117" cy="224620"/>
              </a:xfrm>
              <a:custGeom>
                <a:avLst/>
                <a:gdLst>
                  <a:gd name="T0" fmla="*/ 0 w 91"/>
                  <a:gd name="T1" fmla="*/ 82 h 90"/>
                  <a:gd name="T2" fmla="*/ 8 w 91"/>
                  <a:gd name="T3" fmla="*/ 90 h 90"/>
                  <a:gd name="T4" fmla="*/ 91 w 91"/>
                  <a:gd name="T5" fmla="*/ 8 h 90"/>
                  <a:gd name="T6" fmla="*/ 83 w 91"/>
                  <a:gd name="T7" fmla="*/ 0 h 90"/>
                  <a:gd name="T8" fmla="*/ 0 w 91"/>
                  <a:gd name="T9" fmla="*/ 8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90">
                    <a:moveTo>
                      <a:pt x="0" y="82"/>
                    </a:moveTo>
                    <a:lnTo>
                      <a:pt x="8" y="90"/>
                    </a:lnTo>
                    <a:lnTo>
                      <a:pt x="91" y="8"/>
                    </a:lnTo>
                    <a:lnTo>
                      <a:pt x="83" y="0"/>
                    </a:lnTo>
                    <a:lnTo>
                      <a:pt x="0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" name="Freeform 16"/>
              <p:cNvSpPr/>
              <p:nvPr/>
            </p:nvSpPr>
            <p:spPr bwMode="auto">
              <a:xfrm>
                <a:off x="3377051" y="1314466"/>
                <a:ext cx="69882" cy="64890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3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" name="Freeform 17"/>
              <p:cNvSpPr/>
              <p:nvPr/>
            </p:nvSpPr>
            <p:spPr bwMode="auto">
              <a:xfrm>
                <a:off x="2950272" y="1324449"/>
                <a:ext cx="416796" cy="411805"/>
              </a:xfrm>
              <a:custGeom>
                <a:avLst/>
                <a:gdLst>
                  <a:gd name="T0" fmla="*/ 147 w 167"/>
                  <a:gd name="T1" fmla="*/ 145 h 165"/>
                  <a:gd name="T2" fmla="*/ 20 w 167"/>
                  <a:gd name="T3" fmla="*/ 145 h 165"/>
                  <a:gd name="T4" fmla="*/ 20 w 167"/>
                  <a:gd name="T5" fmla="*/ 20 h 165"/>
                  <a:gd name="T6" fmla="*/ 139 w 167"/>
                  <a:gd name="T7" fmla="*/ 20 h 165"/>
                  <a:gd name="T8" fmla="*/ 160 w 167"/>
                  <a:gd name="T9" fmla="*/ 0 h 165"/>
                  <a:gd name="T10" fmla="*/ 0 w 167"/>
                  <a:gd name="T11" fmla="*/ 0 h 165"/>
                  <a:gd name="T12" fmla="*/ 0 w 167"/>
                  <a:gd name="T13" fmla="*/ 165 h 165"/>
                  <a:gd name="T14" fmla="*/ 167 w 167"/>
                  <a:gd name="T15" fmla="*/ 165 h 165"/>
                  <a:gd name="T16" fmla="*/ 167 w 167"/>
                  <a:gd name="T17" fmla="*/ 61 h 165"/>
                  <a:gd name="T18" fmla="*/ 147 w 167"/>
                  <a:gd name="T19" fmla="*/ 81 h 165"/>
                  <a:gd name="T20" fmla="*/ 147 w 167"/>
                  <a:gd name="T21" fmla="*/ 14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7" h="165">
                    <a:moveTo>
                      <a:pt x="147" y="145"/>
                    </a:moveTo>
                    <a:lnTo>
                      <a:pt x="20" y="145"/>
                    </a:lnTo>
                    <a:lnTo>
                      <a:pt x="20" y="20"/>
                    </a:lnTo>
                    <a:lnTo>
                      <a:pt x="139" y="20"/>
                    </a:lnTo>
                    <a:lnTo>
                      <a:pt x="160" y="0"/>
                    </a:lnTo>
                    <a:lnTo>
                      <a:pt x="0" y="0"/>
                    </a:lnTo>
                    <a:lnTo>
                      <a:pt x="0" y="165"/>
                    </a:lnTo>
                    <a:lnTo>
                      <a:pt x="167" y="165"/>
                    </a:lnTo>
                    <a:lnTo>
                      <a:pt x="167" y="61"/>
                    </a:lnTo>
                    <a:lnTo>
                      <a:pt x="147" y="81"/>
                    </a:lnTo>
                    <a:lnTo>
                      <a:pt x="147" y="1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66" name="Oval 37"/>
          <p:cNvSpPr>
            <a:spLocks noChangeAspect="1"/>
          </p:cNvSpPr>
          <p:nvPr/>
        </p:nvSpPr>
        <p:spPr>
          <a:xfrm>
            <a:off x="1764583" y="4895665"/>
            <a:ext cx="252455" cy="252452"/>
          </a:xfrm>
          <a:prstGeom prst="ellipse">
            <a:avLst/>
          </a:prstGeom>
          <a:solidFill>
            <a:srgbClr val="98C052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1" i="0" u="none" strike="noStrike" kern="0" cap="none" spc="0" normalizeH="0" baseline="0" noProof="0" dirty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7" name="Oval 39"/>
          <p:cNvSpPr>
            <a:spLocks noChangeAspect="1"/>
          </p:cNvSpPr>
          <p:nvPr/>
        </p:nvSpPr>
        <p:spPr>
          <a:xfrm>
            <a:off x="3866850" y="4895665"/>
            <a:ext cx="252455" cy="252452"/>
          </a:xfrm>
          <a:prstGeom prst="ellipse">
            <a:avLst/>
          </a:prstGeom>
          <a:solidFill>
            <a:srgbClr val="98C052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8" name="Oval 40"/>
          <p:cNvSpPr>
            <a:spLocks noChangeAspect="1"/>
          </p:cNvSpPr>
          <p:nvPr/>
        </p:nvSpPr>
        <p:spPr>
          <a:xfrm>
            <a:off x="5969117" y="4895665"/>
            <a:ext cx="252455" cy="252452"/>
          </a:xfrm>
          <a:prstGeom prst="ellipse">
            <a:avLst/>
          </a:prstGeom>
          <a:solidFill>
            <a:srgbClr val="98C052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0" cap="none" spc="0" normalizeH="0" baseline="0" noProof="0" dirty="0">
              <a:ln>
                <a:noFill/>
              </a:ln>
              <a:solidFill>
                <a:srgbClr val="FF3F3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9" name="Oval 74"/>
          <p:cNvSpPr>
            <a:spLocks noChangeAspect="1"/>
          </p:cNvSpPr>
          <p:nvPr/>
        </p:nvSpPr>
        <p:spPr>
          <a:xfrm>
            <a:off x="10173651" y="4895665"/>
            <a:ext cx="252455" cy="252452"/>
          </a:xfrm>
          <a:prstGeom prst="ellipse">
            <a:avLst/>
          </a:prstGeom>
          <a:solidFill>
            <a:srgbClr val="98C052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0" name="Oval 53"/>
          <p:cNvSpPr>
            <a:spLocks noChangeAspect="1"/>
          </p:cNvSpPr>
          <p:nvPr/>
        </p:nvSpPr>
        <p:spPr>
          <a:xfrm>
            <a:off x="8071384" y="4895665"/>
            <a:ext cx="252455" cy="252452"/>
          </a:xfrm>
          <a:prstGeom prst="ellipse">
            <a:avLst/>
          </a:prstGeom>
          <a:solidFill>
            <a:srgbClr val="98C052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1" name="文本框 13"/>
          <p:cNvSpPr txBox="1"/>
          <p:nvPr/>
        </p:nvSpPr>
        <p:spPr>
          <a:xfrm>
            <a:off x="1041269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13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录入图表的描述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72" name="文本框 13"/>
          <p:cNvSpPr txBox="1"/>
          <p:nvPr/>
        </p:nvSpPr>
        <p:spPr>
          <a:xfrm>
            <a:off x="9428839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13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录入图表的描述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73" name="文本框 13"/>
          <p:cNvSpPr txBox="1"/>
          <p:nvPr/>
        </p:nvSpPr>
        <p:spPr>
          <a:xfrm>
            <a:off x="7331945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13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录入图表的描述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74" name="文本框 13"/>
          <p:cNvSpPr txBox="1"/>
          <p:nvPr/>
        </p:nvSpPr>
        <p:spPr>
          <a:xfrm>
            <a:off x="5235053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13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录入图表的描述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75" name="文本框 13"/>
          <p:cNvSpPr txBox="1"/>
          <p:nvPr/>
        </p:nvSpPr>
        <p:spPr>
          <a:xfrm>
            <a:off x="3138161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13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录入图表的描述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76" name="矩形 75"/>
          <p:cNvSpPr>
            <a:spLocks noChangeArrowheads="1"/>
          </p:cNvSpPr>
          <p:nvPr/>
        </p:nvSpPr>
        <p:spPr bwMode="auto">
          <a:xfrm>
            <a:off x="1257133" y="1198949"/>
            <a:ext cx="967773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说明，在此录入上述图表的综合描述说明，在此录入上述图表的综合描述说明。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5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9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0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3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3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3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8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0" dur="4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2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4" dur="4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5" dur="4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3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3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5" dur="4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7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9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0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3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3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3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3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3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3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8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00" dur="4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2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4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5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0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2" dur="3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3" dur="3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3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3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0" dur="3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1" dur="3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2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2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25" dur="4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6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27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9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0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1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7" dur="3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8" dur="3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1" dur="3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2" dur="3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5" dur="3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6" dur="3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7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148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50" dur="4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6" grpId="0"/>
          <p:bldP spid="17" grpId="0"/>
          <p:bldP spid="18" grpId="0"/>
          <p:bldP spid="19" grpId="0"/>
          <p:bldP spid="20" grpId="0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66" grpId="0" animBg="1"/>
          <p:bldP spid="67" grpId="0" animBg="1"/>
          <p:bldP spid="68" grpId="0" animBg="1"/>
          <p:bldP spid="69" grpId="0" animBg="1"/>
          <p:bldP spid="70" grpId="0" animBg="1"/>
          <p:bldP spid="71" grpId="0"/>
          <p:bldP spid="72" grpId="0"/>
          <p:bldP spid="73" grpId="0"/>
          <p:bldP spid="74" grpId="0"/>
          <p:bldP spid="75" grpId="0"/>
          <p:bldP spid="7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5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3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3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3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8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0" dur="4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2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4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4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3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3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5" dur="4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3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3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3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3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3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3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8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00" dur="4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2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4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5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0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2" dur="3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3" dur="3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3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3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0" dur="3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1" dur="3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2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2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25" dur="4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6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2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9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0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1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7" dur="3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8" dur="3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1" dur="3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2" dur="3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5" dur="3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6" dur="3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7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148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50" dur="4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6" grpId="0"/>
          <p:bldP spid="17" grpId="0"/>
          <p:bldP spid="18" grpId="0"/>
          <p:bldP spid="19" grpId="0"/>
          <p:bldP spid="20" grpId="0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66" grpId="0" animBg="1"/>
          <p:bldP spid="67" grpId="0" animBg="1"/>
          <p:bldP spid="68" grpId="0" animBg="1"/>
          <p:bldP spid="69" grpId="0" animBg="1"/>
          <p:bldP spid="70" grpId="0" animBg="1"/>
          <p:bldP spid="71" grpId="0"/>
          <p:bldP spid="72" grpId="0"/>
          <p:bldP spid="73" grpId="0"/>
          <p:bldP spid="74" grpId="0"/>
          <p:bldP spid="75" grpId="0"/>
          <p:bldP spid="76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9949385" y="500983"/>
            <a:ext cx="985148" cy="207470"/>
          </a:xfrm>
          <a:prstGeom prst="parallelogram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0876403" y="477431"/>
            <a:ext cx="1080845" cy="231015"/>
            <a:chOff x="7691963" y="527174"/>
            <a:chExt cx="810739" cy="173221"/>
          </a:xfrm>
        </p:grpSpPr>
        <p:sp>
          <p:nvSpPr>
            <p:cNvPr id="6" name="平行四边形 5"/>
            <p:cNvSpPr/>
            <p:nvPr/>
          </p:nvSpPr>
          <p:spPr>
            <a:xfrm>
              <a:off x="7691963" y="544830"/>
              <a:ext cx="738957" cy="155565"/>
            </a:xfrm>
            <a:prstGeom prst="parallelogram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792718" y="527174"/>
              <a:ext cx="709984" cy="17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bg1"/>
                  </a:solidFill>
                  <a:latin typeface="方正兰亭黑_GB18030" panose="02000000000000000000" pitchFamily="2" charset="-122"/>
                  <a:ea typeface="方正兰亭黑_GB18030" panose="02000000000000000000" pitchFamily="2" charset="-122"/>
                  <a:cs typeface="Open Sans Extrabold" panose="020B0906030804020204" pitchFamily="34" charset="0"/>
                </a:rPr>
                <a:t>BOARYT</a:t>
              </a:r>
              <a:endParaRPr lang="zh-CN" altLang="en-US" sz="900" dirty="0">
                <a:solidFill>
                  <a:schemeClr val="bg1"/>
                </a:solidFill>
                <a:latin typeface="方正兰亭黑_GB18030" panose="02000000000000000000" pitchFamily="2" charset="-122"/>
                <a:ea typeface="方正兰亭黑_GB18030" panose="02000000000000000000" pitchFamily="2" charset="-122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095110" y="388656"/>
            <a:ext cx="7981820" cy="353943"/>
            <a:chOff x="1116311" y="460609"/>
            <a:chExt cx="5987144" cy="265396"/>
          </a:xfrm>
        </p:grpSpPr>
        <p:sp>
          <p:nvSpPr>
            <p:cNvPr id="9" name="Line 3"/>
            <p:cNvSpPr>
              <a:spLocks noChangeShapeType="1"/>
            </p:cNvSpPr>
            <p:nvPr/>
          </p:nvSpPr>
          <p:spPr bwMode="auto">
            <a:xfrm>
              <a:off x="1990887" y="695344"/>
              <a:ext cx="5112568" cy="1"/>
            </a:xfrm>
            <a:prstGeom prst="line">
              <a:avLst/>
            </a:prstGeom>
            <a:noFill/>
            <a:ln w="12700" cap="flat" cmpd="sng">
              <a:solidFill>
                <a:schemeClr val="bg1">
                  <a:lumMod val="50000"/>
                </a:schemeClr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27965">
                <a:defRPr/>
              </a:pPr>
              <a:endParaRPr lang="es-ES" sz="700">
                <a:solidFill>
                  <a:srgbClr val="000000"/>
                </a:solidFill>
                <a:latin typeface="Helvetica" charset="0"/>
                <a:ea typeface="MS PGothic" panose="020B0600070205080204" charset="-128"/>
                <a:sym typeface="Helvetica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16311" y="460609"/>
              <a:ext cx="1032344" cy="265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数据精确</a:t>
              </a:r>
            </a:p>
          </p:txBody>
        </p:sp>
      </p:grpSp>
      <p:sp>
        <p:nvSpPr>
          <p:cNvPr id="11" name="平行四边形 10"/>
          <p:cNvSpPr/>
          <p:nvPr/>
        </p:nvSpPr>
        <p:spPr>
          <a:xfrm>
            <a:off x="270218" y="414597"/>
            <a:ext cx="1661328" cy="275997"/>
          </a:xfrm>
          <a:prstGeom prst="parallelogram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71166" y="351573"/>
            <a:ext cx="1560378" cy="378526"/>
            <a:chOff x="-176815" y="432802"/>
            <a:chExt cx="1170436" cy="283829"/>
          </a:xfrm>
        </p:grpSpPr>
        <p:sp>
          <p:nvSpPr>
            <p:cNvPr id="13" name="平行四边形 12"/>
            <p:cNvSpPr/>
            <p:nvPr/>
          </p:nvSpPr>
          <p:spPr>
            <a:xfrm>
              <a:off x="-176815" y="444501"/>
              <a:ext cx="1085181" cy="272130"/>
            </a:xfrm>
            <a:prstGeom prst="parallelogram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8679" y="432802"/>
              <a:ext cx="874942" cy="253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PART</a:t>
              </a:r>
              <a:r>
                <a:rPr lang="en-US" altLang="zh-CN" sz="13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  </a:t>
              </a:r>
              <a:r>
                <a:rPr lang="en-US" altLang="zh-CN" sz="1600" dirty="0">
                  <a:solidFill>
                    <a:srgbClr val="FFFFFF"/>
                  </a:solidFill>
                  <a:latin typeface="DFGothic-EB" panose="02010609010101010101" pitchFamily="1" charset="-128"/>
                  <a:ea typeface="DFGothic-EB" panose="02010609010101010101" pitchFamily="1" charset="-128"/>
                  <a:cs typeface="Arial Unicode MS" panose="020B0604020202020204" pitchFamily="34" charset="-122"/>
                </a:rPr>
                <a:t>02</a:t>
              </a:r>
              <a:endParaRPr lang="zh-CN" altLang="en-US" sz="1600" dirty="0">
                <a:solidFill>
                  <a:srgbClr val="FFFFFF"/>
                </a:solidFill>
                <a:latin typeface="DFGothic-EB" panose="02010609010101010101" pitchFamily="1" charset="-128"/>
                <a:ea typeface="DFGothic-EB" panose="02010609010101010101" pitchFamily="1" charset="-128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513680" y="1931126"/>
            <a:ext cx="5164640" cy="4944623"/>
            <a:chOff x="3513680" y="1931126"/>
            <a:chExt cx="5164640" cy="4944623"/>
          </a:xfrm>
        </p:grpSpPr>
        <p:pic>
          <p:nvPicPr>
            <p:cNvPr id="16" name="Picture 2" descr="E:\lizzy\PPT-by lizzy\自制PNG\iphone5-b.png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/>
            <a:stretch>
              <a:fillRect/>
            </a:stretch>
          </p:blipFill>
          <p:spPr bwMode="auto">
            <a:xfrm>
              <a:off x="3513680" y="1931126"/>
              <a:ext cx="5164640" cy="4926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矩形 16"/>
            <p:cNvSpPr/>
            <p:nvPr/>
          </p:nvSpPr>
          <p:spPr>
            <a:xfrm>
              <a:off x="4405360" y="3112168"/>
              <a:ext cx="3276704" cy="3763581"/>
            </a:xfrm>
            <a:prstGeom prst="rect">
              <a:avLst/>
            </a:prstGeom>
            <a:blipFill>
              <a:blip r:embed="rId3" cstate="print"/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331408" y="3452388"/>
            <a:ext cx="1484148" cy="1484148"/>
            <a:chOff x="3427660" y="3452388"/>
            <a:chExt cx="1484148" cy="1484148"/>
          </a:xfrm>
        </p:grpSpPr>
        <p:sp>
          <p:nvSpPr>
            <p:cNvPr id="19" name="椭圆 18"/>
            <p:cNvSpPr/>
            <p:nvPr/>
          </p:nvSpPr>
          <p:spPr>
            <a:xfrm>
              <a:off x="3427660" y="3452388"/>
              <a:ext cx="1484148" cy="1484148"/>
            </a:xfrm>
            <a:prstGeom prst="ellipse">
              <a:avLst/>
            </a:prstGeom>
            <a:solidFill>
              <a:srgbClr val="98C05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20" name="组合 19"/>
            <p:cNvGrpSpPr>
              <a:grpSpLocks noChangeAspect="1"/>
            </p:cNvGrpSpPr>
            <p:nvPr/>
          </p:nvGrpSpPr>
          <p:grpSpPr>
            <a:xfrm>
              <a:off x="3809886" y="3874477"/>
              <a:ext cx="719696" cy="551771"/>
              <a:chOff x="5611813" y="1835150"/>
              <a:chExt cx="285750" cy="219076"/>
            </a:xfrm>
            <a:solidFill>
              <a:srgbClr val="FFFFFF"/>
            </a:solidFill>
          </p:grpSpPr>
          <p:sp>
            <p:nvSpPr>
              <p:cNvPr id="21" name="Freeform 57"/>
              <p:cNvSpPr/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Rectangle 60"/>
              <p:cNvSpPr>
                <a:spLocks noChangeArrowheads="1"/>
              </p:cNvSpPr>
              <p:nvPr/>
            </p:nvSpPr>
            <p:spPr bwMode="auto">
              <a:xfrm>
                <a:off x="5768976" y="1895475"/>
                <a:ext cx="41275" cy="128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7270150" y="4604902"/>
            <a:ext cx="1484148" cy="1484148"/>
            <a:chOff x="7270150" y="4604902"/>
            <a:chExt cx="1484148" cy="1484148"/>
          </a:xfrm>
        </p:grpSpPr>
        <p:sp>
          <p:nvSpPr>
            <p:cNvPr id="27" name="椭圆 26"/>
            <p:cNvSpPr/>
            <p:nvPr/>
          </p:nvSpPr>
          <p:spPr>
            <a:xfrm>
              <a:off x="7270150" y="4604902"/>
              <a:ext cx="1484148" cy="1484148"/>
            </a:xfrm>
            <a:prstGeom prst="ellipse">
              <a:avLst/>
            </a:prstGeom>
            <a:solidFill>
              <a:srgbClr val="98C05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8" name="椭圆形标注 27"/>
            <p:cNvSpPr/>
            <p:nvPr/>
          </p:nvSpPr>
          <p:spPr>
            <a:xfrm>
              <a:off x="7640426" y="5076976"/>
              <a:ext cx="743596" cy="540000"/>
            </a:xfrm>
            <a:prstGeom prst="wedgeEllipseCallout">
              <a:avLst>
                <a:gd name="adj1" fmla="val -38188"/>
                <a:gd name="adj2" fmla="val 61829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8492345" y="1461936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8492347" y="1913377"/>
            <a:ext cx="2583690" cy="112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在此录入本图表的综合描述说明，在此录入本图表的综合描述说明，在此录入本图表的综合描述说明。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6836261" y="1734532"/>
            <a:ext cx="1484148" cy="1484148"/>
            <a:chOff x="7270150" y="1939337"/>
            <a:chExt cx="1484148" cy="1484148"/>
          </a:xfrm>
        </p:grpSpPr>
        <p:sp>
          <p:nvSpPr>
            <p:cNvPr id="32" name="椭圆 31"/>
            <p:cNvSpPr/>
            <p:nvPr/>
          </p:nvSpPr>
          <p:spPr>
            <a:xfrm>
              <a:off x="7270150" y="1939337"/>
              <a:ext cx="1484148" cy="1484148"/>
            </a:xfrm>
            <a:prstGeom prst="ellipse">
              <a:avLst/>
            </a:prstGeom>
            <a:solidFill>
              <a:srgbClr val="98C05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7628394" y="2388545"/>
              <a:ext cx="767661" cy="585733"/>
              <a:chOff x="12227116" y="4392007"/>
              <a:chExt cx="627436" cy="478740"/>
            </a:xfrm>
          </p:grpSpPr>
          <p:sp>
            <p:nvSpPr>
              <p:cNvPr id="34" name="Freeform 112"/>
              <p:cNvSpPr>
                <a:spLocks noEditPoints="1"/>
              </p:cNvSpPr>
              <p:nvPr/>
            </p:nvSpPr>
            <p:spPr bwMode="auto">
              <a:xfrm>
                <a:off x="12303279" y="4392007"/>
                <a:ext cx="482364" cy="301026"/>
              </a:xfrm>
              <a:custGeom>
                <a:avLst/>
                <a:gdLst>
                  <a:gd name="T0" fmla="*/ 52 w 56"/>
                  <a:gd name="T1" fmla="*/ 0 h 35"/>
                  <a:gd name="T2" fmla="*/ 4 w 56"/>
                  <a:gd name="T3" fmla="*/ 0 h 35"/>
                  <a:gd name="T4" fmla="*/ 0 w 56"/>
                  <a:gd name="T5" fmla="*/ 4 h 35"/>
                  <a:gd name="T6" fmla="*/ 0 w 56"/>
                  <a:gd name="T7" fmla="*/ 31 h 35"/>
                  <a:gd name="T8" fmla="*/ 4 w 56"/>
                  <a:gd name="T9" fmla="*/ 35 h 35"/>
                  <a:gd name="T10" fmla="*/ 52 w 56"/>
                  <a:gd name="T11" fmla="*/ 35 h 35"/>
                  <a:gd name="T12" fmla="*/ 56 w 56"/>
                  <a:gd name="T13" fmla="*/ 31 h 35"/>
                  <a:gd name="T14" fmla="*/ 56 w 56"/>
                  <a:gd name="T15" fmla="*/ 4 h 35"/>
                  <a:gd name="T16" fmla="*/ 52 w 56"/>
                  <a:gd name="T17" fmla="*/ 0 h 35"/>
                  <a:gd name="T18" fmla="*/ 49 w 56"/>
                  <a:gd name="T19" fmla="*/ 27 h 35"/>
                  <a:gd name="T20" fmla="*/ 46 w 56"/>
                  <a:gd name="T21" fmla="*/ 30 h 35"/>
                  <a:gd name="T22" fmla="*/ 9 w 56"/>
                  <a:gd name="T23" fmla="*/ 30 h 35"/>
                  <a:gd name="T24" fmla="*/ 6 w 56"/>
                  <a:gd name="T25" fmla="*/ 27 h 35"/>
                  <a:gd name="T26" fmla="*/ 6 w 56"/>
                  <a:gd name="T27" fmla="*/ 8 h 35"/>
                  <a:gd name="T28" fmla="*/ 9 w 56"/>
                  <a:gd name="T29" fmla="*/ 5 h 35"/>
                  <a:gd name="T30" fmla="*/ 46 w 56"/>
                  <a:gd name="T31" fmla="*/ 5 h 35"/>
                  <a:gd name="T32" fmla="*/ 49 w 56"/>
                  <a:gd name="T33" fmla="*/ 8 h 35"/>
                  <a:gd name="T34" fmla="*/ 49 w 56"/>
                  <a:gd name="T35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35">
                    <a:moveTo>
                      <a:pt x="5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3"/>
                      <a:pt x="2" y="35"/>
                      <a:pt x="4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4" y="35"/>
                      <a:pt x="56" y="33"/>
                      <a:pt x="56" y="31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2"/>
                      <a:pt x="54" y="0"/>
                      <a:pt x="52" y="0"/>
                    </a:cubicBezTo>
                    <a:close/>
                    <a:moveTo>
                      <a:pt x="49" y="27"/>
                    </a:moveTo>
                    <a:cubicBezTo>
                      <a:pt x="49" y="29"/>
                      <a:pt x="48" y="30"/>
                      <a:pt x="46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7" y="30"/>
                      <a:pt x="6" y="29"/>
                      <a:pt x="6" y="2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6"/>
                      <a:pt x="7" y="5"/>
                      <a:pt x="9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8" y="5"/>
                      <a:pt x="49" y="6"/>
                      <a:pt x="49" y="8"/>
                    </a:cubicBezTo>
                    <a:lnTo>
                      <a:pt x="49" y="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Freeform 113"/>
              <p:cNvSpPr>
                <a:spLocks noEditPoints="1"/>
              </p:cNvSpPr>
              <p:nvPr/>
            </p:nvSpPr>
            <p:spPr bwMode="auto">
              <a:xfrm>
                <a:off x="12227116" y="4707540"/>
                <a:ext cx="627436" cy="163207"/>
              </a:xfrm>
              <a:custGeom>
                <a:avLst/>
                <a:gdLst>
                  <a:gd name="T0" fmla="*/ 67 w 73"/>
                  <a:gd name="T1" fmla="*/ 3 h 19"/>
                  <a:gd name="T2" fmla="*/ 63 w 73"/>
                  <a:gd name="T3" fmla="*/ 0 h 19"/>
                  <a:gd name="T4" fmla="*/ 10 w 73"/>
                  <a:gd name="T5" fmla="*/ 0 h 19"/>
                  <a:gd name="T6" fmla="*/ 7 w 73"/>
                  <a:gd name="T7" fmla="*/ 3 h 19"/>
                  <a:gd name="T8" fmla="*/ 1 w 73"/>
                  <a:gd name="T9" fmla="*/ 13 h 19"/>
                  <a:gd name="T10" fmla="*/ 73 w 73"/>
                  <a:gd name="T11" fmla="*/ 13 h 19"/>
                  <a:gd name="T12" fmla="*/ 67 w 73"/>
                  <a:gd name="T13" fmla="*/ 3 h 19"/>
                  <a:gd name="T14" fmla="*/ 25 w 73"/>
                  <a:gd name="T15" fmla="*/ 12 h 19"/>
                  <a:gd name="T16" fmla="*/ 27 w 73"/>
                  <a:gd name="T17" fmla="*/ 9 h 19"/>
                  <a:gd name="T18" fmla="*/ 47 w 73"/>
                  <a:gd name="T19" fmla="*/ 9 h 19"/>
                  <a:gd name="T20" fmla="*/ 48 w 73"/>
                  <a:gd name="T21" fmla="*/ 12 h 19"/>
                  <a:gd name="T22" fmla="*/ 25 w 73"/>
                  <a:gd name="T23" fmla="*/ 12 h 19"/>
                  <a:gd name="T24" fmla="*/ 62 w 73"/>
                  <a:gd name="T25" fmla="*/ 7 h 19"/>
                  <a:gd name="T26" fmla="*/ 12 w 73"/>
                  <a:gd name="T27" fmla="*/ 7 h 19"/>
                  <a:gd name="T28" fmla="*/ 9 w 73"/>
                  <a:gd name="T29" fmla="*/ 6 h 19"/>
                  <a:gd name="T30" fmla="*/ 10 w 73"/>
                  <a:gd name="T31" fmla="*/ 3 h 19"/>
                  <a:gd name="T32" fmla="*/ 13 w 73"/>
                  <a:gd name="T33" fmla="*/ 2 h 19"/>
                  <a:gd name="T34" fmla="*/ 61 w 73"/>
                  <a:gd name="T35" fmla="*/ 2 h 19"/>
                  <a:gd name="T36" fmla="*/ 63 w 73"/>
                  <a:gd name="T37" fmla="*/ 3 h 19"/>
                  <a:gd name="T38" fmla="*/ 65 w 73"/>
                  <a:gd name="T39" fmla="*/ 6 h 19"/>
                  <a:gd name="T40" fmla="*/ 62 w 73"/>
                  <a:gd name="T41" fmla="*/ 7 h 19"/>
                  <a:gd name="T42" fmla="*/ 0 w 73"/>
                  <a:gd name="T43" fmla="*/ 15 h 19"/>
                  <a:gd name="T44" fmla="*/ 3 w 73"/>
                  <a:gd name="T45" fmla="*/ 19 h 19"/>
                  <a:gd name="T46" fmla="*/ 70 w 73"/>
                  <a:gd name="T47" fmla="*/ 19 h 19"/>
                  <a:gd name="T48" fmla="*/ 73 w 73"/>
                  <a:gd name="T49" fmla="*/ 15 h 19"/>
                  <a:gd name="T50" fmla="*/ 0 w 73"/>
                  <a:gd name="T51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3" h="19">
                    <a:moveTo>
                      <a:pt x="67" y="3"/>
                    </a:moveTo>
                    <a:cubicBezTo>
                      <a:pt x="66" y="1"/>
                      <a:pt x="65" y="0"/>
                      <a:pt x="6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73" y="13"/>
                      <a:pt x="73" y="13"/>
                      <a:pt x="73" y="13"/>
                    </a:cubicBezTo>
                    <a:lnTo>
                      <a:pt x="67" y="3"/>
                    </a:lnTo>
                    <a:close/>
                    <a:moveTo>
                      <a:pt x="25" y="12"/>
                    </a:moveTo>
                    <a:cubicBezTo>
                      <a:pt x="27" y="9"/>
                      <a:pt x="27" y="9"/>
                      <a:pt x="2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8" y="12"/>
                      <a:pt x="48" y="12"/>
                      <a:pt x="48" y="12"/>
                    </a:cubicBezTo>
                    <a:lnTo>
                      <a:pt x="25" y="12"/>
                    </a:lnTo>
                    <a:close/>
                    <a:moveTo>
                      <a:pt x="62" y="7"/>
                    </a:moveTo>
                    <a:cubicBezTo>
                      <a:pt x="12" y="7"/>
                      <a:pt x="12" y="7"/>
                      <a:pt x="12" y="7"/>
                    </a:cubicBezTo>
                    <a:cubicBezTo>
                      <a:pt x="9" y="7"/>
                      <a:pt x="9" y="6"/>
                      <a:pt x="9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1" y="2"/>
                      <a:pt x="13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2" y="2"/>
                      <a:pt x="63" y="3"/>
                      <a:pt x="63" y="3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5" y="6"/>
                      <a:pt x="65" y="7"/>
                      <a:pt x="62" y="7"/>
                    </a:cubicBezTo>
                    <a:close/>
                    <a:moveTo>
                      <a:pt x="0" y="15"/>
                    </a:moveTo>
                    <a:cubicBezTo>
                      <a:pt x="0" y="16"/>
                      <a:pt x="2" y="17"/>
                      <a:pt x="3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2" y="17"/>
                      <a:pt x="73" y="16"/>
                      <a:pt x="73" y="15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6" name="矩形 35"/>
          <p:cNvSpPr/>
          <p:nvPr/>
        </p:nvSpPr>
        <p:spPr>
          <a:xfrm>
            <a:off x="8934540" y="4672833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8934542" y="5124274"/>
            <a:ext cx="2583690" cy="112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在此录入本图表的综合描述说明，在此录入本图表的综合描述说明，在此录入本图表的综合描述说明。</a:t>
            </a:r>
          </a:p>
        </p:txBody>
      </p:sp>
      <p:sp>
        <p:nvSpPr>
          <p:cNvPr id="38" name="矩形 37"/>
          <p:cNvSpPr/>
          <p:nvPr/>
        </p:nvSpPr>
        <p:spPr>
          <a:xfrm>
            <a:off x="1856640" y="3444108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545432" y="3895549"/>
            <a:ext cx="2624376" cy="112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在此录入本图表的综合描述说明，在此录入本图表的综合描述说明，在此录入本图表的综合描述说明。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9" grpId="0"/>
      <p:bldP spid="30" grpId="0"/>
      <p:bldP spid="36" grpId="0"/>
      <p:bldP spid="37" grpId="0"/>
      <p:bldP spid="38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9949385" y="500983"/>
            <a:ext cx="985148" cy="207470"/>
          </a:xfrm>
          <a:prstGeom prst="parallelogram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0876403" y="477431"/>
            <a:ext cx="1080845" cy="231015"/>
            <a:chOff x="7691963" y="527174"/>
            <a:chExt cx="810739" cy="173221"/>
          </a:xfrm>
        </p:grpSpPr>
        <p:sp>
          <p:nvSpPr>
            <p:cNvPr id="6" name="平行四边形 5"/>
            <p:cNvSpPr/>
            <p:nvPr/>
          </p:nvSpPr>
          <p:spPr>
            <a:xfrm>
              <a:off x="7691963" y="544830"/>
              <a:ext cx="738957" cy="155565"/>
            </a:xfrm>
            <a:prstGeom prst="parallelogram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792718" y="527174"/>
              <a:ext cx="709984" cy="17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bg1"/>
                  </a:solidFill>
                  <a:latin typeface="方正兰亭黑_GB18030" panose="02000000000000000000" pitchFamily="2" charset="-122"/>
                  <a:ea typeface="方正兰亭黑_GB18030" panose="02000000000000000000" pitchFamily="2" charset="-122"/>
                  <a:cs typeface="Open Sans Extrabold" panose="020B0906030804020204" pitchFamily="34" charset="0"/>
                </a:rPr>
                <a:t>BOARYT</a:t>
              </a:r>
              <a:endParaRPr lang="zh-CN" altLang="en-US" sz="900" dirty="0">
                <a:solidFill>
                  <a:schemeClr val="bg1"/>
                </a:solidFill>
                <a:latin typeface="方正兰亭黑_GB18030" panose="02000000000000000000" pitchFamily="2" charset="-122"/>
                <a:ea typeface="方正兰亭黑_GB18030" panose="02000000000000000000" pitchFamily="2" charset="-122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095110" y="388656"/>
            <a:ext cx="7981820" cy="353943"/>
            <a:chOff x="1116311" y="460609"/>
            <a:chExt cx="5987144" cy="265396"/>
          </a:xfrm>
        </p:grpSpPr>
        <p:sp>
          <p:nvSpPr>
            <p:cNvPr id="9" name="Line 3"/>
            <p:cNvSpPr>
              <a:spLocks noChangeShapeType="1"/>
            </p:cNvSpPr>
            <p:nvPr/>
          </p:nvSpPr>
          <p:spPr bwMode="auto">
            <a:xfrm>
              <a:off x="1990887" y="695344"/>
              <a:ext cx="5112568" cy="1"/>
            </a:xfrm>
            <a:prstGeom prst="line">
              <a:avLst/>
            </a:prstGeom>
            <a:noFill/>
            <a:ln w="12700" cap="flat" cmpd="sng">
              <a:solidFill>
                <a:schemeClr val="bg1">
                  <a:lumMod val="50000"/>
                </a:schemeClr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27965">
                <a:defRPr/>
              </a:pPr>
              <a:endParaRPr lang="es-ES" sz="700">
                <a:solidFill>
                  <a:srgbClr val="000000"/>
                </a:solidFill>
                <a:latin typeface="Helvetica" charset="0"/>
                <a:ea typeface="MS PGothic" panose="020B0600070205080204" charset="-128"/>
                <a:sym typeface="Helvetica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16311" y="460609"/>
              <a:ext cx="1032344" cy="265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数据精确</a:t>
              </a:r>
            </a:p>
          </p:txBody>
        </p:sp>
      </p:grpSp>
      <p:sp>
        <p:nvSpPr>
          <p:cNvPr id="11" name="平行四边形 10"/>
          <p:cNvSpPr/>
          <p:nvPr/>
        </p:nvSpPr>
        <p:spPr>
          <a:xfrm>
            <a:off x="270218" y="414597"/>
            <a:ext cx="1661328" cy="275997"/>
          </a:xfrm>
          <a:prstGeom prst="parallelogram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71166" y="351573"/>
            <a:ext cx="1560378" cy="378526"/>
            <a:chOff x="-176815" y="432802"/>
            <a:chExt cx="1170436" cy="283829"/>
          </a:xfrm>
        </p:grpSpPr>
        <p:sp>
          <p:nvSpPr>
            <p:cNvPr id="13" name="平行四边形 12"/>
            <p:cNvSpPr/>
            <p:nvPr/>
          </p:nvSpPr>
          <p:spPr>
            <a:xfrm>
              <a:off x="-176815" y="444501"/>
              <a:ext cx="1085181" cy="272130"/>
            </a:xfrm>
            <a:prstGeom prst="parallelogram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8679" y="432802"/>
              <a:ext cx="874942" cy="253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PART</a:t>
              </a:r>
              <a:r>
                <a:rPr lang="en-US" altLang="zh-CN" sz="13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  </a:t>
              </a:r>
              <a:r>
                <a:rPr lang="en-US" altLang="zh-CN" sz="1600" dirty="0">
                  <a:solidFill>
                    <a:srgbClr val="FFFFFF"/>
                  </a:solidFill>
                  <a:latin typeface="DFGothic-EB" panose="02010609010101010101" pitchFamily="1" charset="-128"/>
                  <a:ea typeface="DFGothic-EB" panose="02010609010101010101" pitchFamily="1" charset="-128"/>
                  <a:cs typeface="Arial Unicode MS" panose="020B0604020202020204" pitchFamily="34" charset="-122"/>
                </a:rPr>
                <a:t>02</a:t>
              </a:r>
              <a:endParaRPr lang="zh-CN" altLang="en-US" sz="1600" dirty="0">
                <a:solidFill>
                  <a:srgbClr val="FFFFFF"/>
                </a:solidFill>
                <a:latin typeface="DFGothic-EB" panose="02010609010101010101" pitchFamily="1" charset="-128"/>
                <a:ea typeface="DFGothic-EB" panose="02010609010101010101" pitchFamily="1" charset="-128"/>
                <a:cs typeface="Arial Unicode MS" panose="020B0604020202020204" pitchFamily="34" charset="-122"/>
              </a:endParaRPr>
            </a:p>
          </p:txBody>
        </p:sp>
      </p:grpSp>
      <p:cxnSp>
        <p:nvCxnSpPr>
          <p:cNvPr id="15" name="Straight Connector 247"/>
          <p:cNvCxnSpPr/>
          <p:nvPr/>
        </p:nvCxnSpPr>
        <p:spPr>
          <a:xfrm>
            <a:off x="1042975" y="5477608"/>
            <a:ext cx="10106051" cy="0"/>
          </a:xfrm>
          <a:prstGeom prst="line">
            <a:avLst/>
          </a:prstGeom>
          <a:noFill/>
          <a:ln w="19050" cap="flat" cmpd="sng" algn="ctr">
            <a:solidFill>
              <a:srgbClr val="FFFFFF">
                <a:lumMod val="75000"/>
              </a:srgbClr>
            </a:solidFill>
            <a:prstDash val="sysDot"/>
            <a:miter lim="800000"/>
            <a:headEnd type="none"/>
            <a:tailEnd type="none"/>
          </a:ln>
          <a:effectLst/>
        </p:spPr>
      </p:cxnSp>
      <p:grpSp>
        <p:nvGrpSpPr>
          <p:cNvPr id="16" name="Group 74"/>
          <p:cNvGrpSpPr/>
          <p:nvPr/>
        </p:nvGrpSpPr>
        <p:grpSpPr>
          <a:xfrm>
            <a:off x="2178725" y="1739195"/>
            <a:ext cx="1228949" cy="3456420"/>
            <a:chOff x="1634044" y="1304396"/>
            <a:chExt cx="921712" cy="2592315"/>
          </a:xfrm>
        </p:grpSpPr>
        <p:sp>
          <p:nvSpPr>
            <p:cNvPr id="17" name="Rounded Rectangle 38"/>
            <p:cNvSpPr/>
            <p:nvPr/>
          </p:nvSpPr>
          <p:spPr>
            <a:xfrm>
              <a:off x="1634044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rgbClr val="98C05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5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18" name="Group 46"/>
            <p:cNvGrpSpPr/>
            <p:nvPr/>
          </p:nvGrpSpPr>
          <p:grpSpPr>
            <a:xfrm>
              <a:off x="1703480" y="3032606"/>
              <a:ext cx="782840" cy="782838"/>
              <a:chOff x="1703480" y="3032606"/>
              <a:chExt cx="782840" cy="782838"/>
            </a:xfrm>
          </p:grpSpPr>
          <p:sp>
            <p:nvSpPr>
              <p:cNvPr id="22" name="Oval 44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65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3" name="Oval 45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 cap="flat" cmpd="sng" algn="ctr">
                <a:solidFill>
                  <a:srgbClr val="FFFFFF"/>
                </a:solidFill>
                <a:prstDash val="sysDot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65" b="0" i="0" u="none" strike="noStrike" kern="0" cap="none" spc="0" normalizeH="0" baseline="0" noProof="0" dirty="0">
                  <a:ln>
                    <a:noFill/>
                  </a:ln>
                  <a:solidFill>
                    <a:srgbClr val="E7E6E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19" name="Group 61"/>
            <p:cNvGrpSpPr/>
            <p:nvPr/>
          </p:nvGrpSpPr>
          <p:grpSpPr>
            <a:xfrm>
              <a:off x="1692627" y="1477217"/>
              <a:ext cx="804548" cy="2108390"/>
              <a:chOff x="1692627" y="1477217"/>
              <a:chExt cx="804548" cy="2108390"/>
            </a:xfrm>
          </p:grpSpPr>
          <p:sp>
            <p:nvSpPr>
              <p:cNvPr id="20" name="Text Placeholder 3"/>
              <p:cNvSpPr txBox="1"/>
              <p:nvPr/>
            </p:nvSpPr>
            <p:spPr>
              <a:xfrm>
                <a:off x="1907297" y="3262442"/>
                <a:ext cx="375205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marL="0" marR="0" lvl="0" indent="0" algn="ctr" defTabSz="1218565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Rectangle 60"/>
              <p:cNvSpPr/>
              <p:nvPr/>
            </p:nvSpPr>
            <p:spPr>
              <a:xfrm>
                <a:off x="1692627" y="1477217"/>
                <a:ext cx="804548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1218565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90%</a:t>
                </a:r>
              </a:p>
            </p:txBody>
          </p:sp>
        </p:grpSp>
      </p:grpSp>
      <p:grpSp>
        <p:nvGrpSpPr>
          <p:cNvPr id="24" name="Group 75"/>
          <p:cNvGrpSpPr/>
          <p:nvPr/>
        </p:nvGrpSpPr>
        <p:grpSpPr>
          <a:xfrm>
            <a:off x="3830125" y="2276860"/>
            <a:ext cx="1228949" cy="2918755"/>
            <a:chOff x="2872594" y="1707645"/>
            <a:chExt cx="921712" cy="2189066"/>
          </a:xfrm>
        </p:grpSpPr>
        <p:sp>
          <p:nvSpPr>
            <p:cNvPr id="25" name="Rounded Rectangle 40"/>
            <p:cNvSpPr/>
            <p:nvPr/>
          </p:nvSpPr>
          <p:spPr>
            <a:xfrm>
              <a:off x="2872594" y="1707645"/>
              <a:ext cx="921712" cy="2189066"/>
            </a:xfrm>
            <a:prstGeom prst="roundRect">
              <a:avLst>
                <a:gd name="adj" fmla="val 50000"/>
              </a:avLst>
            </a:prstGeom>
            <a:solidFill>
              <a:srgbClr val="5D910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5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26" name="Group 47"/>
            <p:cNvGrpSpPr/>
            <p:nvPr/>
          </p:nvGrpSpPr>
          <p:grpSpPr>
            <a:xfrm>
              <a:off x="2942030" y="3032606"/>
              <a:ext cx="782840" cy="782838"/>
              <a:chOff x="1703480" y="3032606"/>
              <a:chExt cx="782840" cy="782838"/>
            </a:xfrm>
          </p:grpSpPr>
          <p:sp>
            <p:nvSpPr>
              <p:cNvPr id="30" name="Oval 48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65" b="0" i="0" u="none" strike="noStrike" kern="0" cap="none" spc="0" normalizeH="0" baseline="0" noProof="0" dirty="0">
                  <a:ln>
                    <a:noFill/>
                  </a:ln>
                  <a:solidFill>
                    <a:srgbClr val="E7E6E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1" name="Oval 49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 cap="flat" cmpd="sng" algn="ctr">
                <a:solidFill>
                  <a:srgbClr val="FFFFFF"/>
                </a:solidFill>
                <a:prstDash val="sysDot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65" b="0" i="0" u="none" strike="noStrike" kern="0" cap="none" spc="0" normalizeH="0" baseline="0" noProof="0" dirty="0">
                  <a:ln>
                    <a:noFill/>
                  </a:ln>
                  <a:solidFill>
                    <a:srgbClr val="E7E6E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27" name="Group 62"/>
            <p:cNvGrpSpPr/>
            <p:nvPr/>
          </p:nvGrpSpPr>
          <p:grpSpPr>
            <a:xfrm>
              <a:off x="2925892" y="1825998"/>
              <a:ext cx="804548" cy="1759608"/>
              <a:chOff x="1692627" y="1750267"/>
              <a:chExt cx="804548" cy="1759608"/>
            </a:xfrm>
          </p:grpSpPr>
          <p:sp>
            <p:nvSpPr>
              <p:cNvPr id="28" name="Text Placeholder 3"/>
              <p:cNvSpPr txBox="1"/>
              <p:nvPr/>
            </p:nvSpPr>
            <p:spPr>
              <a:xfrm>
                <a:off x="1911900" y="3186710"/>
                <a:ext cx="381193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marL="0" marR="0" lvl="0" indent="0" algn="ctr" defTabSz="1218565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Rectangle 64"/>
              <p:cNvSpPr/>
              <p:nvPr/>
            </p:nvSpPr>
            <p:spPr>
              <a:xfrm>
                <a:off x="1692627" y="1750267"/>
                <a:ext cx="804548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1218565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80%</a:t>
                </a:r>
              </a:p>
            </p:txBody>
          </p:sp>
        </p:grpSp>
      </p:grpSp>
      <p:grpSp>
        <p:nvGrpSpPr>
          <p:cNvPr id="32" name="Group 76"/>
          <p:cNvGrpSpPr/>
          <p:nvPr/>
        </p:nvGrpSpPr>
        <p:grpSpPr>
          <a:xfrm>
            <a:off x="5434725" y="971102"/>
            <a:ext cx="1326003" cy="4224513"/>
            <a:chOff x="4071423" y="728326"/>
            <a:chExt cx="994503" cy="3168385"/>
          </a:xfrm>
        </p:grpSpPr>
        <p:sp>
          <p:nvSpPr>
            <p:cNvPr id="33" name="Rounded Rectangle 41"/>
            <p:cNvSpPr/>
            <p:nvPr/>
          </p:nvSpPr>
          <p:spPr>
            <a:xfrm>
              <a:off x="4106521" y="728326"/>
              <a:ext cx="921712" cy="3168385"/>
            </a:xfrm>
            <a:prstGeom prst="roundRect">
              <a:avLst>
                <a:gd name="adj" fmla="val 50000"/>
              </a:avLst>
            </a:prstGeom>
            <a:solidFill>
              <a:srgbClr val="98C05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5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34" name="Group 50"/>
            <p:cNvGrpSpPr/>
            <p:nvPr/>
          </p:nvGrpSpPr>
          <p:grpSpPr>
            <a:xfrm>
              <a:off x="4175957" y="3032606"/>
              <a:ext cx="782840" cy="782838"/>
              <a:chOff x="1703480" y="3032606"/>
              <a:chExt cx="782840" cy="782838"/>
            </a:xfrm>
          </p:grpSpPr>
          <p:sp>
            <p:nvSpPr>
              <p:cNvPr id="38" name="Oval 51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65" b="0" i="0" u="none" strike="noStrike" kern="0" cap="none" spc="0" normalizeH="0" baseline="0" noProof="0" dirty="0">
                  <a:ln>
                    <a:noFill/>
                  </a:ln>
                  <a:solidFill>
                    <a:srgbClr val="5D910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9" name="Oval 52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 cap="flat" cmpd="sng" algn="ctr">
                <a:solidFill>
                  <a:srgbClr val="FFFFFF"/>
                </a:solidFill>
                <a:prstDash val="sysDot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65" b="0" i="0" u="none" strike="noStrike" kern="0" cap="none" spc="0" normalizeH="0" baseline="0" noProof="0" dirty="0">
                  <a:ln>
                    <a:noFill/>
                  </a:ln>
                  <a:solidFill>
                    <a:srgbClr val="FF3F3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35" name="Group 65"/>
            <p:cNvGrpSpPr/>
            <p:nvPr/>
          </p:nvGrpSpPr>
          <p:grpSpPr>
            <a:xfrm>
              <a:off x="4071423" y="958754"/>
              <a:ext cx="994503" cy="2626851"/>
              <a:chOff x="1603186" y="1174197"/>
              <a:chExt cx="994503" cy="2626851"/>
            </a:xfrm>
          </p:grpSpPr>
          <p:sp>
            <p:nvSpPr>
              <p:cNvPr id="36" name="Text Placeholder 3"/>
              <p:cNvSpPr txBox="1"/>
              <p:nvPr/>
            </p:nvSpPr>
            <p:spPr>
              <a:xfrm>
                <a:off x="1924450" y="3477883"/>
                <a:ext cx="349379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marL="0" marR="0" lvl="0" indent="0" algn="ctr" defTabSz="1218565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Rectangle 67"/>
              <p:cNvSpPr/>
              <p:nvPr/>
            </p:nvSpPr>
            <p:spPr>
              <a:xfrm>
                <a:off x="1603186" y="1174197"/>
                <a:ext cx="994503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1218565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100%</a:t>
                </a:r>
              </a:p>
            </p:txBody>
          </p:sp>
        </p:grpSp>
      </p:grpSp>
      <p:grpSp>
        <p:nvGrpSpPr>
          <p:cNvPr id="40" name="Group 79"/>
          <p:cNvGrpSpPr/>
          <p:nvPr/>
        </p:nvGrpSpPr>
        <p:grpSpPr>
          <a:xfrm>
            <a:off x="8784325" y="1739195"/>
            <a:ext cx="1228949" cy="3456420"/>
            <a:chOff x="6588245" y="1304396"/>
            <a:chExt cx="921712" cy="2592315"/>
          </a:xfrm>
        </p:grpSpPr>
        <p:sp>
          <p:nvSpPr>
            <p:cNvPr id="41" name="Rounded Rectangle 43"/>
            <p:cNvSpPr/>
            <p:nvPr/>
          </p:nvSpPr>
          <p:spPr>
            <a:xfrm>
              <a:off x="6588245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rgbClr val="98C05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5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42" name="Group 56"/>
            <p:cNvGrpSpPr/>
            <p:nvPr/>
          </p:nvGrpSpPr>
          <p:grpSpPr>
            <a:xfrm>
              <a:off x="6657681" y="3032606"/>
              <a:ext cx="782840" cy="782838"/>
              <a:chOff x="1703480" y="3032606"/>
              <a:chExt cx="782840" cy="782838"/>
            </a:xfrm>
          </p:grpSpPr>
          <p:sp>
            <p:nvSpPr>
              <p:cNvPr id="46" name="Oval 57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65" b="0" i="0" u="none" strike="noStrike" kern="0" cap="none" spc="0" normalizeH="0" baseline="0" noProof="0" dirty="0">
                  <a:ln>
                    <a:noFill/>
                  </a:ln>
                  <a:solidFill>
                    <a:srgbClr val="916B0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7" name="Oval 58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 cap="flat" cmpd="sng" algn="ctr">
                <a:solidFill>
                  <a:srgbClr val="FFFFFF"/>
                </a:solidFill>
                <a:prstDash val="sysDot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65" b="0" i="0" u="none" strike="noStrike" kern="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43" name="Group 68"/>
            <p:cNvGrpSpPr/>
            <p:nvPr/>
          </p:nvGrpSpPr>
          <p:grpSpPr>
            <a:xfrm>
              <a:off x="6641543" y="1477217"/>
              <a:ext cx="804548" cy="2108388"/>
              <a:chOff x="1692627" y="1477217"/>
              <a:chExt cx="804548" cy="2108388"/>
            </a:xfrm>
          </p:grpSpPr>
          <p:sp>
            <p:nvSpPr>
              <p:cNvPr id="44" name="Text Placeholder 3"/>
              <p:cNvSpPr txBox="1"/>
              <p:nvPr/>
            </p:nvSpPr>
            <p:spPr>
              <a:xfrm>
                <a:off x="1950645" y="3262440"/>
                <a:ext cx="299080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marL="0" marR="0" lvl="0" indent="0" algn="ctr" defTabSz="1218565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Rectangle 70"/>
              <p:cNvSpPr/>
              <p:nvPr/>
            </p:nvSpPr>
            <p:spPr>
              <a:xfrm>
                <a:off x="1692627" y="1477217"/>
                <a:ext cx="804548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1218565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90%</a:t>
                </a:r>
              </a:p>
            </p:txBody>
          </p:sp>
        </p:grpSp>
      </p:grpSp>
      <p:grpSp>
        <p:nvGrpSpPr>
          <p:cNvPr id="48" name="Group 78"/>
          <p:cNvGrpSpPr/>
          <p:nvPr/>
        </p:nvGrpSpPr>
        <p:grpSpPr>
          <a:xfrm>
            <a:off x="7132925" y="2507288"/>
            <a:ext cx="1228949" cy="2663083"/>
            <a:chOff x="5349694" y="1880466"/>
            <a:chExt cx="921712" cy="1997312"/>
          </a:xfrm>
        </p:grpSpPr>
        <p:sp>
          <p:nvSpPr>
            <p:cNvPr id="49" name="Rounded Rectangle 42"/>
            <p:cNvSpPr/>
            <p:nvPr/>
          </p:nvSpPr>
          <p:spPr>
            <a:xfrm>
              <a:off x="5349694" y="1880466"/>
              <a:ext cx="921712" cy="1997312"/>
            </a:xfrm>
            <a:prstGeom prst="roundRect">
              <a:avLst>
                <a:gd name="adj" fmla="val 50000"/>
              </a:avLst>
            </a:prstGeom>
            <a:solidFill>
              <a:srgbClr val="5D910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5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50" name="Group 77"/>
            <p:cNvGrpSpPr/>
            <p:nvPr/>
          </p:nvGrpSpPr>
          <p:grpSpPr>
            <a:xfrm>
              <a:off x="5406112" y="1960262"/>
              <a:ext cx="804548" cy="1840285"/>
              <a:chOff x="5406112" y="1960262"/>
              <a:chExt cx="804548" cy="1840285"/>
            </a:xfrm>
          </p:grpSpPr>
          <p:grpSp>
            <p:nvGrpSpPr>
              <p:cNvPr id="51" name="Group 53"/>
              <p:cNvGrpSpPr/>
              <p:nvPr/>
            </p:nvGrpSpPr>
            <p:grpSpPr>
              <a:xfrm>
                <a:off x="5419130" y="3017709"/>
                <a:ext cx="782840" cy="782838"/>
                <a:chOff x="1703480" y="3032606"/>
                <a:chExt cx="782840" cy="782838"/>
              </a:xfrm>
            </p:grpSpPr>
            <p:sp>
              <p:nvSpPr>
                <p:cNvPr id="55" name="Oval 54"/>
                <p:cNvSpPr/>
                <p:nvPr/>
              </p:nvSpPr>
              <p:spPr>
                <a:xfrm>
                  <a:off x="1758217" y="3087343"/>
                  <a:ext cx="673367" cy="673365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65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98C05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6" name="Oval 55"/>
                <p:cNvSpPr/>
                <p:nvPr/>
              </p:nvSpPr>
              <p:spPr>
                <a:xfrm>
                  <a:off x="1703480" y="3032606"/>
                  <a:ext cx="782840" cy="782838"/>
                </a:xfrm>
                <a:prstGeom prst="ellipse">
                  <a:avLst/>
                </a:prstGeom>
                <a:noFill/>
                <a:ln w="19050" cap="flat" cmpd="sng" algn="ctr">
                  <a:solidFill>
                    <a:srgbClr val="FFFFFF"/>
                  </a:solidFill>
                  <a:prstDash val="sysDot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65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grpSp>
            <p:nvGrpSpPr>
              <p:cNvPr id="52" name="Group 71"/>
              <p:cNvGrpSpPr/>
              <p:nvPr/>
            </p:nvGrpSpPr>
            <p:grpSpPr>
              <a:xfrm>
                <a:off x="5406112" y="1960262"/>
                <a:ext cx="804548" cy="1610449"/>
                <a:chOff x="1692626" y="1865481"/>
                <a:chExt cx="804548" cy="1610449"/>
              </a:xfrm>
            </p:grpSpPr>
            <p:sp>
              <p:nvSpPr>
                <p:cNvPr id="53" name="Text Placeholder 3"/>
                <p:cNvSpPr txBox="1"/>
                <p:nvPr/>
              </p:nvSpPr>
              <p:spPr>
                <a:xfrm>
                  <a:off x="1953286" y="3152765"/>
                  <a:ext cx="283226" cy="323165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spAutoFit/>
                </a:bodyPr>
                <a:lstStyle>
                  <a:lvl1pPr marL="0" indent="0" algn="ctr">
                    <a:buNone/>
                    <a:defRPr sz="16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defRPr>
                  </a:lvl1pPr>
                  <a:lvl2pPr marL="457200" indent="0">
                    <a:buNone/>
                    <a:defRPr sz="1200"/>
                  </a:lvl2pPr>
                  <a:lvl3pPr marL="914400" indent="0">
                    <a:buNone/>
                    <a:defRPr sz="1000"/>
                  </a:lvl3pPr>
                  <a:lvl4pPr marL="1371600" indent="0">
                    <a:buNone/>
                    <a:defRPr sz="900"/>
                  </a:lvl4pPr>
                  <a:lvl5pPr marL="1828800" indent="0">
                    <a:buNone/>
                    <a:defRPr sz="900"/>
                  </a:lvl5pPr>
                  <a:lvl6pPr marL="2286000" indent="0">
                    <a:buNone/>
                    <a:defRPr sz="900"/>
                  </a:lvl6pPr>
                  <a:lvl7pPr marL="2743200" indent="0">
                    <a:buNone/>
                    <a:defRPr sz="900"/>
                  </a:lvl7pPr>
                  <a:lvl8pPr marL="3200400" indent="0">
                    <a:buNone/>
                    <a:defRPr sz="900"/>
                  </a:lvl8pPr>
                  <a:lvl9pPr marL="3657600" indent="0">
                    <a:buNone/>
                    <a:defRPr sz="900"/>
                  </a:lvl9pPr>
                </a:lstStyle>
                <a:p>
                  <a:pPr marL="0" marR="0" lvl="0" indent="0" algn="ctr" defTabSz="1218565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输入标签</a:t>
                  </a:r>
                  <a:endParaRPr kumimoji="0" lang="en-US" altLang="zh-CN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4" name="Rectangle 73"/>
                <p:cNvSpPr/>
                <p:nvPr/>
              </p:nvSpPr>
              <p:spPr>
                <a:xfrm>
                  <a:off x="1692626" y="1865481"/>
                  <a:ext cx="804548" cy="43858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1218565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sz="3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70%</a:t>
                  </a:r>
                </a:p>
              </p:txBody>
            </p:sp>
          </p:grpSp>
        </p:grpSp>
      </p:grpSp>
      <p:sp>
        <p:nvSpPr>
          <p:cNvPr id="57" name="TextBox 107"/>
          <p:cNvSpPr txBox="1"/>
          <p:nvPr/>
        </p:nvSpPr>
        <p:spPr>
          <a:xfrm>
            <a:off x="1034781" y="5612315"/>
            <a:ext cx="1012244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录入上述图表的综合描述说明。在此录入上述图表的描述说明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录入上述图表的综合描述说明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录入上述图表的综合描述说明，在此录入上述图表的综合描述说明。</a:t>
            </a:r>
          </a:p>
        </p:txBody>
      </p:sp>
      <p:sp>
        <p:nvSpPr>
          <p:cNvPr id="58" name="文本框 13"/>
          <p:cNvSpPr txBox="1"/>
          <p:nvPr/>
        </p:nvSpPr>
        <p:spPr>
          <a:xfrm>
            <a:off x="2271306" y="2794682"/>
            <a:ext cx="107266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</a:t>
            </a:r>
            <a:endParaRPr kumimoji="0" lang="zh-CN" altLang="en-US" sz="13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9" name="文本框 13"/>
          <p:cNvSpPr txBox="1"/>
          <p:nvPr/>
        </p:nvSpPr>
        <p:spPr>
          <a:xfrm>
            <a:off x="3908265" y="3192861"/>
            <a:ext cx="1058228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</a:t>
            </a:r>
            <a:endParaRPr kumimoji="0" lang="zh-CN" altLang="en-US" sz="13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0" name="文本框 13"/>
          <p:cNvSpPr txBox="1"/>
          <p:nvPr/>
        </p:nvSpPr>
        <p:spPr>
          <a:xfrm>
            <a:off x="8870594" y="2794682"/>
            <a:ext cx="107266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</a:t>
            </a:r>
            <a:endParaRPr kumimoji="0" lang="zh-CN" altLang="en-US" sz="13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1" name="文本框 13"/>
          <p:cNvSpPr txBox="1"/>
          <p:nvPr/>
        </p:nvSpPr>
        <p:spPr>
          <a:xfrm>
            <a:off x="7230245" y="3192861"/>
            <a:ext cx="1058228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</a:t>
            </a:r>
            <a:endParaRPr kumimoji="0" lang="zh-CN" altLang="en-US" sz="13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2" name="文本框 13"/>
          <p:cNvSpPr txBox="1"/>
          <p:nvPr/>
        </p:nvSpPr>
        <p:spPr>
          <a:xfrm>
            <a:off x="5562251" y="2055347"/>
            <a:ext cx="1058228" cy="153271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</a:t>
            </a: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kumimoji="0" lang="zh-CN" altLang="en-US" sz="13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8" presetClass="entr" presetSubtype="3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25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601" y="1914"/>
            <a:ext cx="5986011" cy="5986011"/>
          </a:xfrm>
          <a:prstGeom prst="rect">
            <a:avLst/>
          </a:prstGeom>
        </p:spPr>
      </p:pic>
      <p:sp>
        <p:nvSpPr>
          <p:cNvPr id="2" name="任意多边形 1"/>
          <p:cNvSpPr/>
          <p:nvPr/>
        </p:nvSpPr>
        <p:spPr>
          <a:xfrm>
            <a:off x="-118818" y="-570722"/>
            <a:ext cx="2837420" cy="8003758"/>
          </a:xfrm>
          <a:custGeom>
            <a:avLst/>
            <a:gdLst>
              <a:gd name="connsiteX0" fmla="*/ 0 w 2837789"/>
              <a:gd name="connsiteY0" fmla="*/ 0 h 8001905"/>
              <a:gd name="connsiteX1" fmla="*/ 2837788 w 2837789"/>
              <a:gd name="connsiteY1" fmla="*/ 0 h 8001905"/>
              <a:gd name="connsiteX2" fmla="*/ 2837788 w 2837789"/>
              <a:gd name="connsiteY2" fmla="*/ 1968500 h 8001905"/>
              <a:gd name="connsiteX3" fmla="*/ 2837789 w 2837789"/>
              <a:gd name="connsiteY3" fmla="*/ 1968500 h 8001905"/>
              <a:gd name="connsiteX4" fmla="*/ 2837789 w 2837789"/>
              <a:gd name="connsiteY4" fmla="*/ 2363879 h 8001905"/>
              <a:gd name="connsiteX5" fmla="*/ 2618085 w 2837789"/>
              <a:gd name="connsiteY5" fmla="*/ 2386026 h 8001905"/>
              <a:gd name="connsiteX6" fmla="*/ 1747634 w 2837789"/>
              <a:gd name="connsiteY6" fmla="*/ 3454034 h 8001905"/>
              <a:gd name="connsiteX7" fmla="*/ 2618085 w 2837789"/>
              <a:gd name="connsiteY7" fmla="*/ 4522042 h 8001905"/>
              <a:gd name="connsiteX8" fmla="*/ 2837789 w 2837789"/>
              <a:gd name="connsiteY8" fmla="*/ 4544190 h 8001905"/>
              <a:gd name="connsiteX9" fmla="*/ 2837789 w 2837789"/>
              <a:gd name="connsiteY9" fmla="*/ 6858000 h 8001905"/>
              <a:gd name="connsiteX10" fmla="*/ 2837788 w 2837789"/>
              <a:gd name="connsiteY10" fmla="*/ 6858000 h 8001905"/>
              <a:gd name="connsiteX11" fmla="*/ 2837788 w 2837789"/>
              <a:gd name="connsiteY11" fmla="*/ 8001905 h 8001905"/>
              <a:gd name="connsiteX12" fmla="*/ 0 w 2837789"/>
              <a:gd name="connsiteY12" fmla="*/ 8001905 h 8001905"/>
              <a:gd name="connsiteX13" fmla="*/ 0 w 2837789"/>
              <a:gd name="connsiteY13" fmla="*/ 6858000 h 8001905"/>
              <a:gd name="connsiteX14" fmla="*/ 0 w 2837789"/>
              <a:gd name="connsiteY14" fmla="*/ 6376305 h 8001905"/>
              <a:gd name="connsiteX15" fmla="*/ 0 w 2837789"/>
              <a:gd name="connsiteY15" fmla="*/ 2133600 h 8001905"/>
              <a:gd name="connsiteX16" fmla="*/ 0 w 2837789"/>
              <a:gd name="connsiteY16" fmla="*/ 1968500 h 8001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37789" h="8001905">
                <a:moveTo>
                  <a:pt x="0" y="0"/>
                </a:moveTo>
                <a:lnTo>
                  <a:pt x="2837788" y="0"/>
                </a:lnTo>
                <a:lnTo>
                  <a:pt x="2837788" y="1968500"/>
                </a:lnTo>
                <a:lnTo>
                  <a:pt x="2837789" y="1968500"/>
                </a:lnTo>
                <a:lnTo>
                  <a:pt x="2837789" y="2363879"/>
                </a:lnTo>
                <a:lnTo>
                  <a:pt x="2618085" y="2386026"/>
                </a:lnTo>
                <a:cubicBezTo>
                  <a:pt x="2121320" y="2487680"/>
                  <a:pt x="1747634" y="2927218"/>
                  <a:pt x="1747634" y="3454034"/>
                </a:cubicBezTo>
                <a:cubicBezTo>
                  <a:pt x="1747634" y="3980852"/>
                  <a:pt x="2121320" y="4420389"/>
                  <a:pt x="2618085" y="4522042"/>
                </a:cubicBezTo>
                <a:lnTo>
                  <a:pt x="2837789" y="4544190"/>
                </a:lnTo>
                <a:lnTo>
                  <a:pt x="2837789" y="6858000"/>
                </a:lnTo>
                <a:lnTo>
                  <a:pt x="2837788" y="6858000"/>
                </a:lnTo>
                <a:lnTo>
                  <a:pt x="2837788" y="8001905"/>
                </a:lnTo>
                <a:lnTo>
                  <a:pt x="0" y="8001905"/>
                </a:lnTo>
                <a:lnTo>
                  <a:pt x="0" y="6858000"/>
                </a:lnTo>
                <a:lnTo>
                  <a:pt x="0" y="6376305"/>
                </a:lnTo>
                <a:lnTo>
                  <a:pt x="0" y="2133600"/>
                </a:lnTo>
                <a:lnTo>
                  <a:pt x="0" y="1968500"/>
                </a:lnTo>
                <a:close/>
              </a:path>
            </a:pathLst>
          </a:cu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lIns="91438" tIns="45719" rIns="91438" bIns="45719" rtlCol="0" anchor="ctr"/>
          <a:lstStyle/>
          <a:p>
            <a:pPr algn="ctr" defTabSz="913765">
              <a:defRPr/>
            </a:pPr>
            <a:endParaRPr lang="zh-CN" altLang="en-US" sz="1900" kern="0">
              <a:solidFill>
                <a:srgbClr val="FFFFFF"/>
              </a:solidFill>
              <a:latin typeface="Verdana" panose="020B0604030504040204"/>
              <a:ea typeface="微软雅黑" panose="020B0503020204020204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000940" y="4380090"/>
            <a:ext cx="6837341" cy="4290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FFFF">
                  <a:lumMod val="75000"/>
                </a:srgbClr>
              </a:gs>
              <a:gs pos="100000">
                <a:srgbClr val="FFFFFF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/>
        </p:spPr>
        <p:txBody>
          <a:bodyPr lIns="91438" tIns="45719" rIns="91438" bIns="45719" rtlCol="0" anchor="ctr"/>
          <a:lstStyle/>
          <a:p>
            <a:pPr algn="ctr" defTabSz="913765">
              <a:defRPr/>
            </a:pPr>
            <a:endParaRPr lang="zh-CN" altLang="en-US" sz="1900" kern="0">
              <a:solidFill>
                <a:srgbClr val="FFFFFF"/>
              </a:solidFill>
              <a:latin typeface="Verdana" panose="020B0604030504040204"/>
              <a:ea typeface="微软雅黑" panose="020B0503020204020204" pitchFamily="34" charset="-122"/>
            </a:endParaRPr>
          </a:p>
        </p:txBody>
      </p:sp>
      <p:sp>
        <p:nvSpPr>
          <p:cNvPr id="4" name="文本框 15"/>
          <p:cNvSpPr txBox="1"/>
          <p:nvPr/>
        </p:nvSpPr>
        <p:spPr>
          <a:xfrm>
            <a:off x="3604138" y="2092663"/>
            <a:ext cx="4804411" cy="157002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 defTabSz="913765">
              <a:defRPr/>
            </a:pPr>
            <a:r>
              <a:rPr lang="en-US" altLang="zh-CN" sz="9600" u="sng" dirty="0">
                <a:gradFill>
                  <a:gsLst>
                    <a:gs pos="0">
                      <a:srgbClr val="00B050"/>
                    </a:gs>
                    <a:gs pos="50000">
                      <a:srgbClr val="92D050"/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PART  </a:t>
            </a:r>
            <a:r>
              <a:rPr lang="en-US" altLang="zh-CN" sz="9600" u="sng" dirty="0" smtClean="0">
                <a:gradFill>
                  <a:gsLst>
                    <a:gs pos="0">
                      <a:srgbClr val="00B050"/>
                    </a:gs>
                    <a:gs pos="50000">
                      <a:srgbClr val="92D050"/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9600" u="sng" dirty="0">
              <a:gradFill>
                <a:gsLst>
                  <a:gs pos="0">
                    <a:srgbClr val="00B050"/>
                  </a:gs>
                  <a:gs pos="50000">
                    <a:srgbClr val="92D050"/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5400000" scaled="0"/>
              </a:gra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文本框 17"/>
          <p:cNvSpPr txBox="1"/>
          <p:nvPr/>
        </p:nvSpPr>
        <p:spPr>
          <a:xfrm>
            <a:off x="3865352" y="3778608"/>
            <a:ext cx="3314443" cy="53360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defTabSz="913765"/>
            <a:r>
              <a:rPr lang="zh-CN" altLang="en-US" sz="2700" b="1" dirty="0">
                <a:solidFill>
                  <a:srgbClr val="000000">
                    <a:lumMod val="75000"/>
                    <a:lumOff val="25000"/>
                  </a:srgbClr>
                </a:solidFill>
                <a:latin typeface="ITC Avant Garde Std Bk" panose="020B0502020202020204" pitchFamily="34" charset="0"/>
                <a:ea typeface="微软雅黑" panose="020B0503020204020204" pitchFamily="34" charset="-122"/>
              </a:rPr>
              <a:t>点击添加标题内容</a:t>
            </a:r>
            <a:endParaRPr lang="en-US" altLang="zh-CN" sz="2700" b="1" dirty="0">
              <a:solidFill>
                <a:srgbClr val="000000">
                  <a:lumMod val="75000"/>
                  <a:lumOff val="25000"/>
                </a:srgbClr>
              </a:solidFill>
              <a:latin typeface="ITC Avant Garde Std Bk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19"/>
          <p:cNvSpPr txBox="1"/>
          <p:nvPr/>
        </p:nvSpPr>
        <p:spPr bwMode="auto">
          <a:xfrm>
            <a:off x="3901210" y="4511834"/>
            <a:ext cx="6937070" cy="831190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defTabSz="913765">
              <a:lnSpc>
                <a:spcPct val="120000"/>
              </a:lnSpc>
            </a:pPr>
            <a:r>
              <a:rPr lang="zh-CN" altLang="en-US" sz="13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详细内容</a:t>
            </a:r>
            <a:r>
              <a:rPr lang="en-US" altLang="zh-CN" sz="13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3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点击输入本栏的具体文字，简明扼要的说明分项内容，此为概念图解，请根据您的具体内容酌情修改。详细内容</a:t>
            </a:r>
            <a:r>
              <a:rPr lang="en-US" altLang="zh-CN" sz="13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3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300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759992" y="1980813"/>
            <a:ext cx="1780308" cy="1780952"/>
            <a:chOff x="2209308" y="1806167"/>
            <a:chExt cx="2421376" cy="2421376"/>
          </a:xfrm>
          <a:solidFill>
            <a:srgbClr val="0070C0"/>
          </a:solidFill>
          <a:effectLst/>
        </p:grpSpPr>
        <p:sp>
          <p:nvSpPr>
            <p:cNvPr id="8" name="椭圆 7"/>
            <p:cNvSpPr/>
            <p:nvPr/>
          </p:nvSpPr>
          <p:spPr>
            <a:xfrm>
              <a:off x="2209308" y="1806167"/>
              <a:ext cx="2421376" cy="2421376"/>
            </a:xfrm>
            <a:prstGeom prst="ellipse">
              <a:avLst/>
            </a:prstGeom>
            <a:solidFill>
              <a:srgbClr val="9CD674"/>
            </a:solidFill>
            <a:ln w="31750" cap="flat" cmpd="sng" algn="ctr">
              <a:gradFill flip="none" rotWithShape="1">
                <a:gsLst>
                  <a:gs pos="0">
                    <a:srgbClr val="FFFFFF">
                      <a:lumMod val="75000"/>
                    </a:srgbClr>
                  </a:gs>
                  <a:gs pos="100000">
                    <a:srgbClr val="FFFFFF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127000" dist="63500" dir="13500000">
                <a:srgbClr val="01B3C5">
                  <a:lumMod val="50000"/>
                  <a:alpha val="85000"/>
                </a:srgbClr>
              </a:innerShdw>
            </a:effectLst>
          </p:spPr>
          <p:txBody>
            <a:bodyPr rtlCol="0" anchor="ctr">
              <a:scene3d>
                <a:camera prst="orthographicFront"/>
                <a:lightRig rig="threePt" dir="t"/>
              </a:scene3d>
            </a:bodyPr>
            <a:lstStyle/>
            <a:p>
              <a:pPr algn="ctr" defTabSz="913765">
                <a:defRPr/>
              </a:pPr>
              <a:endParaRPr lang="zh-CN" altLang="en-US" sz="1900" kern="0">
                <a:ln w="12700">
                  <a:solidFill>
                    <a:srgbClr val="01B3C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01B3C5"/>
                  </a:fgClr>
                  <a:bgClr>
                    <a:srgbClr val="01B3C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01B3C5">
                      <a:lumMod val="50000"/>
                    </a:srgbClr>
                  </a:innerShdw>
                </a:effectLst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2345502" y="2051726"/>
              <a:ext cx="2116756" cy="2116756"/>
            </a:xfrm>
            <a:prstGeom prst="ellipse">
              <a:avLst/>
            </a:prstGeom>
            <a:solidFill>
              <a:srgbClr val="FFFFFF"/>
            </a:solidFill>
            <a:ln w="50800" cap="flat" cmpd="sng" algn="ctr">
              <a:noFill/>
              <a:prstDash val="solid"/>
            </a:ln>
            <a:effectLst>
              <a:outerShdw blurRad="152400" dist="76200" dir="2700000" algn="tl" rotWithShape="0">
                <a:srgbClr val="01B3C5">
                  <a:lumMod val="50000"/>
                  <a:alpha val="64000"/>
                </a:srgb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82550" h="25400" prst="angle"/>
            </a:sp3d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900" kern="0" dirty="0">
                <a:ln w="12700">
                  <a:solidFill>
                    <a:srgbClr val="01B3C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01B3C5"/>
                  </a:fgClr>
                  <a:bgClr>
                    <a:srgbClr val="01B3C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01B3C5">
                      <a:lumMod val="50000"/>
                    </a:srgbClr>
                  </a:innerShdw>
                </a:effectLst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382417" y="2490627"/>
            <a:ext cx="702846" cy="707856"/>
            <a:chOff x="5042691" y="2273920"/>
            <a:chExt cx="702937" cy="707692"/>
          </a:xfrm>
          <a:solidFill>
            <a:srgbClr val="00B050"/>
          </a:solidFill>
        </p:grpSpPr>
        <p:sp>
          <p:nvSpPr>
            <p:cNvPr id="11" name="Freeform 12"/>
            <p:cNvSpPr/>
            <p:nvPr/>
          </p:nvSpPr>
          <p:spPr bwMode="auto">
            <a:xfrm>
              <a:off x="5284806" y="2789968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/>
              <a:endParaRPr lang="zh-CN" altLang="en-US" sz="1900">
                <a:solidFill>
                  <a:srgbClr val="000000"/>
                </a:solidFill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5042691" y="2273920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/>
              <a:endParaRPr lang="zh-CN" altLang="en-US" sz="1900">
                <a:solidFill>
                  <a:srgbClr val="000000"/>
                </a:solidFill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602" y="5386788"/>
            <a:ext cx="9473398" cy="14752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9949385" y="500983"/>
            <a:ext cx="985148" cy="207470"/>
          </a:xfrm>
          <a:prstGeom prst="parallelogram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0876403" y="477431"/>
            <a:ext cx="1080845" cy="231015"/>
            <a:chOff x="7691963" y="527174"/>
            <a:chExt cx="810739" cy="173221"/>
          </a:xfrm>
        </p:grpSpPr>
        <p:sp>
          <p:nvSpPr>
            <p:cNvPr id="6" name="平行四边形 5"/>
            <p:cNvSpPr/>
            <p:nvPr/>
          </p:nvSpPr>
          <p:spPr>
            <a:xfrm>
              <a:off x="7691963" y="544830"/>
              <a:ext cx="738957" cy="155565"/>
            </a:xfrm>
            <a:prstGeom prst="parallelogram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792718" y="527174"/>
              <a:ext cx="709984" cy="17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bg1"/>
                  </a:solidFill>
                  <a:latin typeface="方正兰亭黑_GB18030" panose="02000000000000000000" pitchFamily="2" charset="-122"/>
                  <a:ea typeface="方正兰亭黑_GB18030" panose="02000000000000000000" pitchFamily="2" charset="-122"/>
                  <a:cs typeface="Open Sans Extrabold" panose="020B0906030804020204" pitchFamily="34" charset="0"/>
                </a:rPr>
                <a:t>BOARYT</a:t>
              </a:r>
              <a:endParaRPr lang="zh-CN" altLang="en-US" sz="900" dirty="0">
                <a:solidFill>
                  <a:schemeClr val="bg1"/>
                </a:solidFill>
                <a:latin typeface="方正兰亭黑_GB18030" panose="02000000000000000000" pitchFamily="2" charset="-122"/>
                <a:ea typeface="方正兰亭黑_GB18030" panose="02000000000000000000" pitchFamily="2" charset="-122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095110" y="388656"/>
            <a:ext cx="7981820" cy="353943"/>
            <a:chOff x="1116311" y="460609"/>
            <a:chExt cx="5987144" cy="265396"/>
          </a:xfrm>
        </p:grpSpPr>
        <p:sp>
          <p:nvSpPr>
            <p:cNvPr id="9" name="Line 3"/>
            <p:cNvSpPr>
              <a:spLocks noChangeShapeType="1"/>
            </p:cNvSpPr>
            <p:nvPr/>
          </p:nvSpPr>
          <p:spPr bwMode="auto">
            <a:xfrm>
              <a:off x="1990887" y="695344"/>
              <a:ext cx="5112568" cy="1"/>
            </a:xfrm>
            <a:prstGeom prst="line">
              <a:avLst/>
            </a:prstGeom>
            <a:noFill/>
            <a:ln w="12700" cap="flat" cmpd="sng">
              <a:solidFill>
                <a:schemeClr val="bg1">
                  <a:lumMod val="50000"/>
                </a:schemeClr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27965">
                <a:defRPr/>
              </a:pPr>
              <a:endParaRPr lang="es-ES" sz="700">
                <a:solidFill>
                  <a:srgbClr val="000000"/>
                </a:solidFill>
                <a:latin typeface="Helvetica" charset="0"/>
                <a:ea typeface="MS PGothic" panose="020B0600070205080204" charset="-128"/>
                <a:sym typeface="Helvetica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16311" y="460609"/>
              <a:ext cx="1032344" cy="265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数据精确</a:t>
              </a:r>
            </a:p>
          </p:txBody>
        </p:sp>
      </p:grpSp>
      <p:sp>
        <p:nvSpPr>
          <p:cNvPr id="11" name="平行四边形 10"/>
          <p:cNvSpPr/>
          <p:nvPr/>
        </p:nvSpPr>
        <p:spPr>
          <a:xfrm>
            <a:off x="270218" y="414597"/>
            <a:ext cx="1661328" cy="275997"/>
          </a:xfrm>
          <a:prstGeom prst="parallelogram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71166" y="351573"/>
            <a:ext cx="1560378" cy="378526"/>
            <a:chOff x="-176815" y="432802"/>
            <a:chExt cx="1170436" cy="283829"/>
          </a:xfrm>
        </p:grpSpPr>
        <p:sp>
          <p:nvSpPr>
            <p:cNvPr id="13" name="平行四边形 12"/>
            <p:cNvSpPr/>
            <p:nvPr/>
          </p:nvSpPr>
          <p:spPr>
            <a:xfrm>
              <a:off x="-176815" y="444501"/>
              <a:ext cx="1085181" cy="272130"/>
            </a:xfrm>
            <a:prstGeom prst="parallelogram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8679" y="432802"/>
              <a:ext cx="874942" cy="253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PART</a:t>
              </a:r>
              <a:r>
                <a:rPr lang="en-US" altLang="zh-CN" sz="13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  </a:t>
              </a:r>
              <a:r>
                <a:rPr lang="en-US" altLang="zh-CN" sz="1600" dirty="0">
                  <a:solidFill>
                    <a:srgbClr val="FFFFFF"/>
                  </a:solidFill>
                  <a:latin typeface="DFGothic-EB" panose="02010609010101010101" pitchFamily="1" charset="-128"/>
                  <a:ea typeface="DFGothic-EB" panose="02010609010101010101" pitchFamily="1" charset="-128"/>
                  <a:cs typeface="Arial Unicode MS" panose="020B0604020202020204" pitchFamily="34" charset="-122"/>
                </a:rPr>
                <a:t>02</a:t>
              </a:r>
              <a:endParaRPr lang="zh-CN" altLang="en-US" sz="1600" dirty="0">
                <a:solidFill>
                  <a:srgbClr val="FFFFFF"/>
                </a:solidFill>
                <a:latin typeface="DFGothic-EB" panose="02010609010101010101" pitchFamily="1" charset="-128"/>
                <a:ea typeface="DFGothic-EB" panose="02010609010101010101" pitchFamily="1" charset="-128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911768" y="1576758"/>
            <a:ext cx="6253537" cy="1003334"/>
            <a:chOff x="4911768" y="1576758"/>
            <a:chExt cx="6253537" cy="1003334"/>
          </a:xfrm>
        </p:grpSpPr>
        <p:sp>
          <p:nvSpPr>
            <p:cNvPr id="16" name="矩形 15"/>
            <p:cNvSpPr/>
            <p:nvPr/>
          </p:nvSpPr>
          <p:spPr>
            <a:xfrm>
              <a:off x="4911769" y="1576758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</a:t>
              </a:r>
              <a:r>
                <a:rPr kumimoji="0" lang="zh-CN" alt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kumimoji="0" lang="zh-CN" altLang="en-US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kumimoji="0" lang="en-US" altLang="zh-CN" sz="2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47"/>
            <p:cNvSpPr>
              <a:spLocks noChangeArrowheads="1"/>
            </p:cNvSpPr>
            <p:nvPr/>
          </p:nvSpPr>
          <p:spPr bwMode="auto">
            <a:xfrm>
              <a:off x="4911768" y="2013791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1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录入上述图表</a:t>
              </a: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的综合描述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说明，在此录入上述图表的综合描述说明，在此录入上述图表的综合描述说明，在此录入上述图表的综合描述说明。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911768" y="2853252"/>
            <a:ext cx="6253537" cy="1003334"/>
            <a:chOff x="4911768" y="2853252"/>
            <a:chExt cx="6253537" cy="1003334"/>
          </a:xfrm>
        </p:grpSpPr>
        <p:sp>
          <p:nvSpPr>
            <p:cNvPr id="19" name="矩形 18"/>
            <p:cNvSpPr/>
            <p:nvPr/>
          </p:nvSpPr>
          <p:spPr>
            <a:xfrm>
              <a:off x="4911769" y="2853252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</a:t>
              </a:r>
              <a:r>
                <a:rPr kumimoji="0" lang="zh-CN" alt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kumimoji="0" lang="zh-CN" altLang="en-US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kumimoji="0" lang="en-US" altLang="zh-CN" sz="2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47"/>
            <p:cNvSpPr>
              <a:spLocks noChangeArrowheads="1"/>
            </p:cNvSpPr>
            <p:nvPr/>
          </p:nvSpPr>
          <p:spPr bwMode="auto">
            <a:xfrm>
              <a:off x="4911768" y="3290285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1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录入上述图表</a:t>
              </a: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的综合描述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说明，在此录入上述图表的综合描述说明，在此录入上述图表的综合描述说明，在此录入上述图表的综合描述说明。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911768" y="4129746"/>
            <a:ext cx="6253537" cy="1003334"/>
            <a:chOff x="4911768" y="4129746"/>
            <a:chExt cx="6253537" cy="1003334"/>
          </a:xfrm>
        </p:grpSpPr>
        <p:sp>
          <p:nvSpPr>
            <p:cNvPr id="22" name="矩形 21"/>
            <p:cNvSpPr/>
            <p:nvPr/>
          </p:nvSpPr>
          <p:spPr>
            <a:xfrm>
              <a:off x="4911769" y="4129746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</a:t>
              </a:r>
              <a:r>
                <a:rPr kumimoji="0" lang="zh-CN" alt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kumimoji="0" lang="zh-CN" altLang="en-US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kumimoji="0" lang="en-US" altLang="zh-CN" sz="2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47"/>
            <p:cNvSpPr>
              <a:spLocks noChangeArrowheads="1"/>
            </p:cNvSpPr>
            <p:nvPr/>
          </p:nvSpPr>
          <p:spPr bwMode="auto">
            <a:xfrm>
              <a:off x="4911768" y="4566779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1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录入上述图表</a:t>
              </a: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的综合描述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说明，在此录入上述图表的综合描述说明，在此录入上述图表的综合描述说明。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911768" y="5406241"/>
            <a:ext cx="6253537" cy="1003334"/>
            <a:chOff x="4911768" y="5406241"/>
            <a:chExt cx="6253537" cy="1003334"/>
          </a:xfrm>
        </p:grpSpPr>
        <p:sp>
          <p:nvSpPr>
            <p:cNvPr id="25" name="矩形 24"/>
            <p:cNvSpPr/>
            <p:nvPr/>
          </p:nvSpPr>
          <p:spPr>
            <a:xfrm>
              <a:off x="4911769" y="5406241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</a:t>
              </a:r>
              <a:r>
                <a:rPr kumimoji="0" lang="zh-CN" alt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kumimoji="0" lang="zh-CN" altLang="en-US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kumimoji="0" lang="en-US" altLang="zh-CN" sz="2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47"/>
            <p:cNvSpPr>
              <a:spLocks noChangeArrowheads="1"/>
            </p:cNvSpPr>
            <p:nvPr/>
          </p:nvSpPr>
          <p:spPr bwMode="auto">
            <a:xfrm>
              <a:off x="4911768" y="5843274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1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录入上述图表</a:t>
              </a: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的综合描述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说明，在此录入上述图表的综合描述说明，在此录入上述图表的综合描述说明，在此录入上述图表的综合描述说明。</a:t>
              </a:r>
            </a:p>
          </p:txBody>
        </p:sp>
      </p:grpSp>
      <p:sp>
        <p:nvSpPr>
          <p:cNvPr id="27" name="Oval 25"/>
          <p:cNvSpPr/>
          <p:nvPr/>
        </p:nvSpPr>
        <p:spPr>
          <a:xfrm>
            <a:off x="4427724" y="1898084"/>
            <a:ext cx="192723" cy="192723"/>
          </a:xfrm>
          <a:prstGeom prst="ellipse">
            <a:avLst/>
          </a:prstGeom>
          <a:solidFill>
            <a:srgbClr val="FFFFFF">
              <a:lumMod val="95000"/>
            </a:srgbClr>
          </a:solidFill>
          <a:ln w="28575" cap="flat" cmpd="sng" algn="ctr">
            <a:solidFill>
              <a:srgbClr val="98C05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Oval 35"/>
          <p:cNvSpPr/>
          <p:nvPr/>
        </p:nvSpPr>
        <p:spPr>
          <a:xfrm>
            <a:off x="4427724" y="3178240"/>
            <a:ext cx="192723" cy="192723"/>
          </a:xfrm>
          <a:prstGeom prst="ellipse">
            <a:avLst/>
          </a:prstGeom>
          <a:solidFill>
            <a:srgbClr val="FFFFFF">
              <a:lumMod val="95000"/>
            </a:srgbClr>
          </a:solidFill>
          <a:ln w="28575" cap="flat" cmpd="sng" algn="ctr">
            <a:solidFill>
              <a:srgbClr val="5D910B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Oval 51"/>
          <p:cNvSpPr/>
          <p:nvPr/>
        </p:nvSpPr>
        <p:spPr>
          <a:xfrm>
            <a:off x="4427724" y="4458395"/>
            <a:ext cx="192723" cy="192723"/>
          </a:xfrm>
          <a:prstGeom prst="ellipse">
            <a:avLst/>
          </a:prstGeom>
          <a:solidFill>
            <a:srgbClr val="FFFFFF">
              <a:lumMod val="95000"/>
            </a:srgbClr>
          </a:solidFill>
          <a:ln w="28575" cap="flat" cmpd="sng" algn="ctr">
            <a:solidFill>
              <a:srgbClr val="98C05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Oval 64"/>
          <p:cNvSpPr/>
          <p:nvPr/>
        </p:nvSpPr>
        <p:spPr>
          <a:xfrm>
            <a:off x="4427724" y="5738551"/>
            <a:ext cx="192723" cy="192723"/>
          </a:xfrm>
          <a:prstGeom prst="ellipse">
            <a:avLst/>
          </a:prstGeom>
          <a:solidFill>
            <a:srgbClr val="FFFFFF">
              <a:lumMod val="95000"/>
            </a:srgbClr>
          </a:solidFill>
          <a:ln w="28575" cap="flat" cmpd="sng" algn="ctr">
            <a:solidFill>
              <a:srgbClr val="5D910B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329315" y="1508768"/>
            <a:ext cx="3098410" cy="971355"/>
            <a:chOff x="1361399" y="1508768"/>
            <a:chExt cx="3098410" cy="971355"/>
          </a:xfrm>
        </p:grpSpPr>
        <p:grpSp>
          <p:nvGrpSpPr>
            <p:cNvPr id="32" name="Group 30"/>
            <p:cNvGrpSpPr/>
            <p:nvPr/>
          </p:nvGrpSpPr>
          <p:grpSpPr>
            <a:xfrm>
              <a:off x="1361399" y="1508768"/>
              <a:ext cx="3098410" cy="971355"/>
              <a:chOff x="1231550" y="1255634"/>
              <a:chExt cx="2430618" cy="762001"/>
            </a:xfrm>
          </p:grpSpPr>
          <p:sp>
            <p:nvSpPr>
              <p:cNvPr id="34" name="Flowchart: Off-page Connector 22"/>
              <p:cNvSpPr/>
              <p:nvPr/>
            </p:nvSpPr>
            <p:spPr>
              <a:xfrm rot="16200000">
                <a:off x="1829116" y="830137"/>
                <a:ext cx="762000" cy="1612995"/>
              </a:xfrm>
              <a:prstGeom prst="flowChartOffpageConnector">
                <a:avLst/>
              </a:prstGeom>
              <a:solidFill>
                <a:srgbClr val="98C05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vert="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5865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5" name="Round Same Side Corner Rectangle 23"/>
              <p:cNvSpPr/>
              <p:nvPr/>
            </p:nvSpPr>
            <p:spPr>
              <a:xfrm rot="16200000">
                <a:off x="1080978" y="1406206"/>
                <a:ext cx="762001" cy="460857"/>
              </a:xfrm>
              <a:prstGeom prst="round2SameRect">
                <a:avLst/>
              </a:prstGeom>
              <a:solidFill>
                <a:srgbClr val="000000">
                  <a:lumMod val="75000"/>
                  <a:lumOff val="2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vert="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>
                        <a:lumMod val="50000"/>
                        <a:lumOff val="50000"/>
                      </a:srgbClr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01</a:t>
                </a:r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cxnSp>
            <p:nvCxnSpPr>
              <p:cNvPr id="36" name="Straight Connector 24"/>
              <p:cNvCxnSpPr>
                <a:endCxn id="27" idx="2"/>
              </p:cNvCxnSpPr>
              <p:nvPr/>
            </p:nvCxnSpPr>
            <p:spPr>
              <a:xfrm flipV="1">
                <a:off x="2991445" y="1636635"/>
                <a:ext cx="670723" cy="2"/>
              </a:xfrm>
              <a:prstGeom prst="line">
                <a:avLst/>
              </a:prstGeom>
              <a:noFill/>
              <a:ln w="19050" cap="flat" cmpd="sng" algn="ctr">
                <a:solidFill>
                  <a:srgbClr val="98C052"/>
                </a:solidFill>
                <a:prstDash val="sysDot"/>
                <a:miter lim="800000"/>
              </a:ln>
              <a:effectLst/>
            </p:spPr>
          </p:cxnSp>
        </p:grpSp>
        <p:sp>
          <p:nvSpPr>
            <p:cNvPr id="33" name="Freeform 35"/>
            <p:cNvSpPr>
              <a:spLocks noChangeAspect="1" noEditPoints="1"/>
            </p:cNvSpPr>
            <p:nvPr/>
          </p:nvSpPr>
          <p:spPr bwMode="auto">
            <a:xfrm>
              <a:off x="2269724" y="1753520"/>
              <a:ext cx="783774" cy="457201"/>
            </a:xfrm>
            <a:custGeom>
              <a:avLst/>
              <a:gdLst>
                <a:gd name="T0" fmla="*/ 135 w 157"/>
                <a:gd name="T1" fmla="*/ 46 h 106"/>
                <a:gd name="T2" fmla="*/ 136 w 157"/>
                <a:gd name="T3" fmla="*/ 37 h 106"/>
                <a:gd name="T4" fmla="*/ 99 w 157"/>
                <a:gd name="T5" fmla="*/ 0 h 106"/>
                <a:gd name="T6" fmla="*/ 73 w 157"/>
                <a:gd name="T7" fmla="*/ 18 h 106"/>
                <a:gd name="T8" fmla="*/ 45 w 157"/>
                <a:gd name="T9" fmla="*/ 8 h 106"/>
                <a:gd name="T10" fmla="*/ 19 w 157"/>
                <a:gd name="T11" fmla="*/ 39 h 106"/>
                <a:gd name="T12" fmla="*/ 20 w 157"/>
                <a:gd name="T13" fmla="*/ 47 h 106"/>
                <a:gd name="T14" fmla="*/ 0 w 157"/>
                <a:gd name="T15" fmla="*/ 75 h 106"/>
                <a:gd name="T16" fmla="*/ 31 w 157"/>
                <a:gd name="T17" fmla="*/ 106 h 106"/>
                <a:gd name="T18" fmla="*/ 126 w 157"/>
                <a:gd name="T19" fmla="*/ 106 h 106"/>
                <a:gd name="T20" fmla="*/ 157 w 157"/>
                <a:gd name="T21" fmla="*/ 75 h 106"/>
                <a:gd name="T22" fmla="*/ 135 w 157"/>
                <a:gd name="T23" fmla="*/ 46 h 106"/>
                <a:gd name="T24" fmla="*/ 120 w 157"/>
                <a:gd name="T25" fmla="*/ 100 h 106"/>
                <a:gd name="T26" fmla="*/ 79 w 157"/>
                <a:gd name="T27" fmla="*/ 100 h 106"/>
                <a:gd name="T28" fmla="*/ 103 w 157"/>
                <a:gd name="T29" fmla="*/ 75 h 106"/>
                <a:gd name="T30" fmla="*/ 102 w 157"/>
                <a:gd name="T31" fmla="*/ 72 h 106"/>
                <a:gd name="T32" fmla="*/ 92 w 157"/>
                <a:gd name="T33" fmla="*/ 72 h 106"/>
                <a:gd name="T34" fmla="*/ 92 w 157"/>
                <a:gd name="T35" fmla="*/ 68 h 106"/>
                <a:gd name="T36" fmla="*/ 92 w 157"/>
                <a:gd name="T37" fmla="*/ 37 h 106"/>
                <a:gd name="T38" fmla="*/ 90 w 157"/>
                <a:gd name="T39" fmla="*/ 35 h 106"/>
                <a:gd name="T40" fmla="*/ 64 w 157"/>
                <a:gd name="T41" fmla="*/ 35 h 106"/>
                <a:gd name="T42" fmla="*/ 62 w 157"/>
                <a:gd name="T43" fmla="*/ 37 h 106"/>
                <a:gd name="T44" fmla="*/ 62 w 157"/>
                <a:gd name="T45" fmla="*/ 68 h 106"/>
                <a:gd name="T46" fmla="*/ 62 w 157"/>
                <a:gd name="T47" fmla="*/ 73 h 106"/>
                <a:gd name="T48" fmla="*/ 51 w 157"/>
                <a:gd name="T49" fmla="*/ 73 h 106"/>
                <a:gd name="T50" fmla="*/ 50 w 157"/>
                <a:gd name="T51" fmla="*/ 76 h 106"/>
                <a:gd name="T52" fmla="*/ 75 w 157"/>
                <a:gd name="T53" fmla="*/ 100 h 106"/>
                <a:gd name="T54" fmla="*/ 38 w 157"/>
                <a:gd name="T55" fmla="*/ 100 h 106"/>
                <a:gd name="T56" fmla="*/ 11 w 157"/>
                <a:gd name="T57" fmla="*/ 74 h 106"/>
                <a:gd name="T58" fmla="*/ 29 w 157"/>
                <a:gd name="T59" fmla="*/ 50 h 106"/>
                <a:gd name="T60" fmla="*/ 28 w 157"/>
                <a:gd name="T61" fmla="*/ 44 h 106"/>
                <a:gd name="T62" fmla="*/ 50 w 157"/>
                <a:gd name="T63" fmla="*/ 17 h 106"/>
                <a:gd name="T64" fmla="*/ 74 w 157"/>
                <a:gd name="T65" fmla="*/ 29 h 106"/>
                <a:gd name="T66" fmla="*/ 97 w 157"/>
                <a:gd name="T67" fmla="*/ 10 h 106"/>
                <a:gd name="T68" fmla="*/ 128 w 157"/>
                <a:gd name="T69" fmla="*/ 42 h 106"/>
                <a:gd name="T70" fmla="*/ 127 w 157"/>
                <a:gd name="T71" fmla="*/ 49 h 106"/>
                <a:gd name="T72" fmla="*/ 147 w 157"/>
                <a:gd name="T73" fmla="*/ 74 h 106"/>
                <a:gd name="T74" fmla="*/ 120 w 157"/>
                <a:gd name="T75" fmla="*/ 10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326759" y="4069078"/>
            <a:ext cx="3100964" cy="971356"/>
            <a:chOff x="1358843" y="4069078"/>
            <a:chExt cx="3100964" cy="971356"/>
          </a:xfrm>
        </p:grpSpPr>
        <p:grpSp>
          <p:nvGrpSpPr>
            <p:cNvPr id="38" name="Group 40"/>
            <p:cNvGrpSpPr/>
            <p:nvPr/>
          </p:nvGrpSpPr>
          <p:grpSpPr>
            <a:xfrm>
              <a:off x="1358843" y="4069078"/>
              <a:ext cx="3100964" cy="971356"/>
              <a:chOff x="1229546" y="1255634"/>
              <a:chExt cx="2432622" cy="762002"/>
            </a:xfrm>
          </p:grpSpPr>
          <p:sp>
            <p:nvSpPr>
              <p:cNvPr id="40" name="Flowchart: Off-page Connector 47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98C05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vert="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1" name="Round Same Side Corner Rectangle 49"/>
              <p:cNvSpPr/>
              <p:nvPr/>
            </p:nvSpPr>
            <p:spPr>
              <a:xfrm rot="16200000">
                <a:off x="1078974" y="1406206"/>
                <a:ext cx="762001" cy="460857"/>
              </a:xfrm>
              <a:prstGeom prst="round2SameRect">
                <a:avLst/>
              </a:prstGeom>
              <a:solidFill>
                <a:srgbClr val="000000">
                  <a:lumMod val="75000"/>
                  <a:lumOff val="2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vert="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>
                        <a:lumMod val="50000"/>
                        <a:lumOff val="50000"/>
                      </a:srgbClr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03</a:t>
                </a:r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cxnSp>
            <p:nvCxnSpPr>
              <p:cNvPr id="42" name="Straight Connector 50"/>
              <p:cNvCxnSpPr>
                <a:endCxn id="29" idx="2"/>
              </p:cNvCxnSpPr>
              <p:nvPr/>
            </p:nvCxnSpPr>
            <p:spPr>
              <a:xfrm>
                <a:off x="2991444" y="1636635"/>
                <a:ext cx="670724" cy="1"/>
              </a:xfrm>
              <a:prstGeom prst="line">
                <a:avLst/>
              </a:prstGeom>
              <a:noFill/>
              <a:ln w="19050" cap="flat" cmpd="sng" algn="ctr">
                <a:solidFill>
                  <a:srgbClr val="98C052"/>
                </a:solidFill>
                <a:prstDash val="sysDot"/>
                <a:miter lim="800000"/>
              </a:ln>
              <a:effectLst/>
            </p:spPr>
          </p:cxnSp>
        </p:grpSp>
        <p:sp>
          <p:nvSpPr>
            <p:cNvPr id="39" name="Freeform 61"/>
            <p:cNvSpPr/>
            <p:nvPr/>
          </p:nvSpPr>
          <p:spPr bwMode="auto">
            <a:xfrm>
              <a:off x="2382417" y="4264823"/>
              <a:ext cx="558388" cy="579867"/>
            </a:xfrm>
            <a:custGeom>
              <a:avLst/>
              <a:gdLst>
                <a:gd name="T0" fmla="*/ 99 w 137"/>
                <a:gd name="T1" fmla="*/ 57 h 142"/>
                <a:gd name="T2" fmla="*/ 137 w 137"/>
                <a:gd name="T3" fmla="*/ 57 h 142"/>
                <a:gd name="T4" fmla="*/ 76 w 137"/>
                <a:gd name="T5" fmla="*/ 4 h 142"/>
                <a:gd name="T6" fmla="*/ 69 w 137"/>
                <a:gd name="T7" fmla="*/ 0 h 142"/>
                <a:gd name="T8" fmla="*/ 62 w 137"/>
                <a:gd name="T9" fmla="*/ 4 h 142"/>
                <a:gd name="T10" fmla="*/ 0 w 137"/>
                <a:gd name="T11" fmla="*/ 57 h 142"/>
                <a:gd name="T12" fmla="*/ 39 w 137"/>
                <a:gd name="T13" fmla="*/ 57 h 142"/>
                <a:gd name="T14" fmla="*/ 62 w 137"/>
                <a:gd name="T15" fmla="*/ 4 h 142"/>
                <a:gd name="T16" fmla="*/ 62 w 137"/>
                <a:gd name="T17" fmla="*/ 5 h 142"/>
                <a:gd name="T18" fmla="*/ 43 w 137"/>
                <a:gd name="T19" fmla="*/ 57 h 142"/>
                <a:gd name="T20" fmla="*/ 64 w 137"/>
                <a:gd name="T21" fmla="*/ 57 h 142"/>
                <a:gd name="T22" fmla="*/ 64 w 137"/>
                <a:gd name="T23" fmla="*/ 122 h 142"/>
                <a:gd name="T24" fmla="*/ 64 w 137"/>
                <a:gd name="T25" fmla="*/ 125 h 142"/>
                <a:gd name="T26" fmla="*/ 64 w 137"/>
                <a:gd name="T27" fmla="*/ 130 h 142"/>
                <a:gd name="T28" fmla="*/ 76 w 137"/>
                <a:gd name="T29" fmla="*/ 142 h 142"/>
                <a:gd name="T30" fmla="*/ 87 w 137"/>
                <a:gd name="T31" fmla="*/ 130 h 142"/>
                <a:gd name="T32" fmla="*/ 87 w 137"/>
                <a:gd name="T33" fmla="*/ 125 h 142"/>
                <a:gd name="T34" fmla="*/ 79 w 137"/>
                <a:gd name="T35" fmla="*/ 125 h 142"/>
                <a:gd name="T36" fmla="*/ 79 w 137"/>
                <a:gd name="T37" fmla="*/ 127 h 142"/>
                <a:gd name="T38" fmla="*/ 79 w 137"/>
                <a:gd name="T39" fmla="*/ 129 h 142"/>
                <a:gd name="T40" fmla="*/ 76 w 137"/>
                <a:gd name="T41" fmla="*/ 133 h 142"/>
                <a:gd name="T42" fmla="*/ 72 w 137"/>
                <a:gd name="T43" fmla="*/ 129 h 142"/>
                <a:gd name="T44" fmla="*/ 72 w 137"/>
                <a:gd name="T45" fmla="*/ 127 h 142"/>
                <a:gd name="T46" fmla="*/ 72 w 137"/>
                <a:gd name="T47" fmla="*/ 125 h 142"/>
                <a:gd name="T48" fmla="*/ 72 w 137"/>
                <a:gd name="T49" fmla="*/ 111 h 142"/>
                <a:gd name="T50" fmla="*/ 72 w 137"/>
                <a:gd name="T51" fmla="*/ 57 h 142"/>
                <a:gd name="T52" fmla="*/ 94 w 137"/>
                <a:gd name="T53" fmla="*/ 57 h 142"/>
                <a:gd name="T54" fmla="*/ 76 w 137"/>
                <a:gd name="T55" fmla="*/ 5 h 142"/>
                <a:gd name="T56" fmla="*/ 76 w 137"/>
                <a:gd name="T57" fmla="*/ 4 h 142"/>
                <a:gd name="T58" fmla="*/ 99 w 137"/>
                <a:gd name="T59" fmla="*/ 5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42">
                  <a:moveTo>
                    <a:pt x="99" y="57"/>
                  </a:moveTo>
                  <a:cubicBezTo>
                    <a:pt x="137" y="57"/>
                    <a:pt x="137" y="57"/>
                    <a:pt x="137" y="57"/>
                  </a:cubicBezTo>
                  <a:cubicBezTo>
                    <a:pt x="130" y="28"/>
                    <a:pt x="105" y="7"/>
                    <a:pt x="76" y="4"/>
                  </a:cubicBezTo>
                  <a:cubicBezTo>
                    <a:pt x="74" y="1"/>
                    <a:pt x="72" y="0"/>
                    <a:pt x="69" y="0"/>
                  </a:cubicBezTo>
                  <a:cubicBezTo>
                    <a:pt x="66" y="0"/>
                    <a:pt x="64" y="1"/>
                    <a:pt x="62" y="4"/>
                  </a:cubicBezTo>
                  <a:cubicBezTo>
                    <a:pt x="32" y="6"/>
                    <a:pt x="7" y="28"/>
                    <a:pt x="0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24"/>
                    <a:pt x="58" y="7"/>
                    <a:pt x="62" y="4"/>
                  </a:cubicBezTo>
                  <a:cubicBezTo>
                    <a:pt x="62" y="4"/>
                    <a:pt x="62" y="5"/>
                    <a:pt x="62" y="5"/>
                  </a:cubicBezTo>
                  <a:cubicBezTo>
                    <a:pt x="41" y="31"/>
                    <a:pt x="43" y="57"/>
                    <a:pt x="43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6"/>
                    <a:pt x="69" y="142"/>
                    <a:pt x="76" y="142"/>
                  </a:cubicBezTo>
                  <a:cubicBezTo>
                    <a:pt x="82" y="142"/>
                    <a:pt x="87" y="136"/>
                    <a:pt x="87" y="130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9" y="131"/>
                    <a:pt x="78" y="133"/>
                    <a:pt x="76" y="133"/>
                  </a:cubicBezTo>
                  <a:cubicBezTo>
                    <a:pt x="74" y="133"/>
                    <a:pt x="72" y="131"/>
                    <a:pt x="72" y="129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7" y="31"/>
                    <a:pt x="76" y="5"/>
                  </a:cubicBezTo>
                  <a:cubicBezTo>
                    <a:pt x="76" y="5"/>
                    <a:pt x="76" y="4"/>
                    <a:pt x="76" y="4"/>
                  </a:cubicBezTo>
                  <a:cubicBezTo>
                    <a:pt x="80" y="7"/>
                    <a:pt x="99" y="24"/>
                    <a:pt x="99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mpact" panose="020B080603090205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329315" y="2788923"/>
            <a:ext cx="3098408" cy="971356"/>
            <a:chOff x="1361399" y="2788923"/>
            <a:chExt cx="3098408" cy="971356"/>
          </a:xfrm>
        </p:grpSpPr>
        <p:grpSp>
          <p:nvGrpSpPr>
            <p:cNvPr id="44" name="Group 31"/>
            <p:cNvGrpSpPr/>
            <p:nvPr/>
          </p:nvGrpSpPr>
          <p:grpSpPr>
            <a:xfrm>
              <a:off x="1361399" y="2788923"/>
              <a:ext cx="3098408" cy="971356"/>
              <a:chOff x="1231549" y="1255634"/>
              <a:chExt cx="2430616" cy="762002"/>
            </a:xfrm>
          </p:grpSpPr>
          <p:sp>
            <p:nvSpPr>
              <p:cNvPr id="46" name="Flowchart: Off-page Connector 32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5D910B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vert="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7" name="Round Same Side Corner Rectangle 33"/>
              <p:cNvSpPr/>
              <p:nvPr/>
            </p:nvSpPr>
            <p:spPr>
              <a:xfrm rot="16200000">
                <a:off x="1080977" y="1406206"/>
                <a:ext cx="762001" cy="460857"/>
              </a:xfrm>
              <a:prstGeom prst="round2SameRect">
                <a:avLst/>
              </a:prstGeom>
              <a:solidFill>
                <a:srgbClr val="000000">
                  <a:lumMod val="75000"/>
                  <a:lumOff val="2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vert="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>
                        <a:lumMod val="50000"/>
                        <a:lumOff val="50000"/>
                      </a:srgbClr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02</a:t>
                </a:r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cxnSp>
            <p:nvCxnSpPr>
              <p:cNvPr id="48" name="Straight Connector 34"/>
              <p:cNvCxnSpPr>
                <a:endCxn id="28" idx="2"/>
              </p:cNvCxnSpPr>
              <p:nvPr/>
            </p:nvCxnSpPr>
            <p:spPr>
              <a:xfrm>
                <a:off x="2991446" y="1636635"/>
                <a:ext cx="670719" cy="1"/>
              </a:xfrm>
              <a:prstGeom prst="line">
                <a:avLst/>
              </a:prstGeom>
              <a:noFill/>
              <a:ln w="19050" cap="flat" cmpd="sng" algn="ctr">
                <a:solidFill>
                  <a:srgbClr val="5D910B"/>
                </a:solidFill>
                <a:prstDash val="sysDot"/>
                <a:miter lim="800000"/>
              </a:ln>
              <a:effectLst/>
            </p:spPr>
          </p:cxnSp>
        </p:grpSp>
        <p:sp>
          <p:nvSpPr>
            <p:cNvPr id="45" name="Freeform 5"/>
            <p:cNvSpPr>
              <a:spLocks noEditPoints="1"/>
            </p:cNvSpPr>
            <p:nvPr/>
          </p:nvSpPr>
          <p:spPr bwMode="auto">
            <a:xfrm>
              <a:off x="2351352" y="3055525"/>
              <a:ext cx="620518" cy="438152"/>
            </a:xfrm>
            <a:custGeom>
              <a:avLst/>
              <a:gdLst>
                <a:gd name="T0" fmla="*/ 218 w 219"/>
                <a:gd name="T1" fmla="*/ 117 h 154"/>
                <a:gd name="T2" fmla="*/ 219 w 219"/>
                <a:gd name="T3" fmla="*/ 118 h 154"/>
                <a:gd name="T4" fmla="*/ 218 w 219"/>
                <a:gd name="T5" fmla="*/ 119 h 154"/>
                <a:gd name="T6" fmla="*/ 174 w 219"/>
                <a:gd name="T7" fmla="*/ 153 h 154"/>
                <a:gd name="T8" fmla="*/ 172 w 219"/>
                <a:gd name="T9" fmla="*/ 153 h 154"/>
                <a:gd name="T10" fmla="*/ 171 w 219"/>
                <a:gd name="T11" fmla="*/ 151 h 154"/>
                <a:gd name="T12" fmla="*/ 179 w 219"/>
                <a:gd name="T13" fmla="*/ 133 h 154"/>
                <a:gd name="T14" fmla="*/ 113 w 219"/>
                <a:gd name="T15" fmla="*/ 106 h 154"/>
                <a:gd name="T16" fmla="*/ 126 w 219"/>
                <a:gd name="T17" fmla="*/ 89 h 154"/>
                <a:gd name="T18" fmla="*/ 131 w 219"/>
                <a:gd name="T19" fmla="*/ 82 h 154"/>
                <a:gd name="T20" fmla="*/ 179 w 219"/>
                <a:gd name="T21" fmla="*/ 103 h 154"/>
                <a:gd name="T22" fmla="*/ 171 w 219"/>
                <a:gd name="T23" fmla="*/ 85 h 154"/>
                <a:gd name="T24" fmla="*/ 172 w 219"/>
                <a:gd name="T25" fmla="*/ 83 h 154"/>
                <a:gd name="T26" fmla="*/ 173 w 219"/>
                <a:gd name="T27" fmla="*/ 82 h 154"/>
                <a:gd name="T28" fmla="*/ 174 w 219"/>
                <a:gd name="T29" fmla="*/ 83 h 154"/>
                <a:gd name="T30" fmla="*/ 218 w 219"/>
                <a:gd name="T31" fmla="*/ 117 h 154"/>
                <a:gd name="T32" fmla="*/ 45 w 219"/>
                <a:gd name="T33" fmla="*/ 71 h 154"/>
                <a:gd name="T34" fmla="*/ 46 w 219"/>
                <a:gd name="T35" fmla="*/ 71 h 154"/>
                <a:gd name="T36" fmla="*/ 47 w 219"/>
                <a:gd name="T37" fmla="*/ 71 h 154"/>
                <a:gd name="T38" fmla="*/ 47 w 219"/>
                <a:gd name="T39" fmla="*/ 69 h 154"/>
                <a:gd name="T40" fmla="*/ 40 w 219"/>
                <a:gd name="T41" fmla="*/ 50 h 154"/>
                <a:gd name="T42" fmla="*/ 87 w 219"/>
                <a:gd name="T43" fmla="*/ 72 h 154"/>
                <a:gd name="T44" fmla="*/ 93 w 219"/>
                <a:gd name="T45" fmla="*/ 65 h 154"/>
                <a:gd name="T46" fmla="*/ 106 w 219"/>
                <a:gd name="T47" fmla="*/ 49 h 154"/>
                <a:gd name="T48" fmla="*/ 40 w 219"/>
                <a:gd name="T49" fmla="*/ 21 h 154"/>
                <a:gd name="T50" fmla="*/ 47 w 219"/>
                <a:gd name="T51" fmla="*/ 2 h 154"/>
                <a:gd name="T52" fmla="*/ 47 w 219"/>
                <a:gd name="T53" fmla="*/ 0 h 154"/>
                <a:gd name="T54" fmla="*/ 45 w 219"/>
                <a:gd name="T55" fmla="*/ 0 h 154"/>
                <a:gd name="T56" fmla="*/ 0 w 219"/>
                <a:gd name="T57" fmla="*/ 34 h 154"/>
                <a:gd name="T58" fmla="*/ 0 w 219"/>
                <a:gd name="T59" fmla="*/ 35 h 154"/>
                <a:gd name="T60" fmla="*/ 0 w 219"/>
                <a:gd name="T61" fmla="*/ 37 h 154"/>
                <a:gd name="T62" fmla="*/ 45 w 219"/>
                <a:gd name="T63" fmla="*/ 71 h 154"/>
                <a:gd name="T64" fmla="*/ 121 w 219"/>
                <a:gd name="T65" fmla="*/ 86 h 154"/>
                <a:gd name="T66" fmla="*/ 179 w 219"/>
                <a:gd name="T67" fmla="*/ 50 h 154"/>
                <a:gd name="T68" fmla="*/ 171 w 219"/>
                <a:gd name="T69" fmla="*/ 69 h 154"/>
                <a:gd name="T70" fmla="*/ 172 w 219"/>
                <a:gd name="T71" fmla="*/ 71 h 154"/>
                <a:gd name="T72" fmla="*/ 173 w 219"/>
                <a:gd name="T73" fmla="*/ 71 h 154"/>
                <a:gd name="T74" fmla="*/ 174 w 219"/>
                <a:gd name="T75" fmla="*/ 71 h 154"/>
                <a:gd name="T76" fmla="*/ 218 w 219"/>
                <a:gd name="T77" fmla="*/ 37 h 154"/>
                <a:gd name="T78" fmla="*/ 219 w 219"/>
                <a:gd name="T79" fmla="*/ 35 h 154"/>
                <a:gd name="T80" fmla="*/ 218 w 219"/>
                <a:gd name="T81" fmla="*/ 34 h 154"/>
                <a:gd name="T82" fmla="*/ 174 w 219"/>
                <a:gd name="T83" fmla="*/ 0 h 154"/>
                <a:gd name="T84" fmla="*/ 172 w 219"/>
                <a:gd name="T85" fmla="*/ 0 h 154"/>
                <a:gd name="T86" fmla="*/ 171 w 219"/>
                <a:gd name="T87" fmla="*/ 2 h 154"/>
                <a:gd name="T88" fmla="*/ 179 w 219"/>
                <a:gd name="T89" fmla="*/ 21 h 154"/>
                <a:gd name="T90" fmla="*/ 97 w 219"/>
                <a:gd name="T91" fmla="*/ 69 h 154"/>
                <a:gd name="T92" fmla="*/ 40 w 219"/>
                <a:gd name="T93" fmla="*/ 103 h 154"/>
                <a:gd name="T94" fmla="*/ 47 w 219"/>
                <a:gd name="T95" fmla="*/ 85 h 154"/>
                <a:gd name="T96" fmla="*/ 47 w 219"/>
                <a:gd name="T97" fmla="*/ 83 h 154"/>
                <a:gd name="T98" fmla="*/ 46 w 219"/>
                <a:gd name="T99" fmla="*/ 82 h 154"/>
                <a:gd name="T100" fmla="*/ 45 w 219"/>
                <a:gd name="T101" fmla="*/ 83 h 154"/>
                <a:gd name="T102" fmla="*/ 0 w 219"/>
                <a:gd name="T103" fmla="*/ 117 h 154"/>
                <a:gd name="T104" fmla="*/ 0 w 219"/>
                <a:gd name="T105" fmla="*/ 118 h 154"/>
                <a:gd name="T106" fmla="*/ 0 w 219"/>
                <a:gd name="T107" fmla="*/ 119 h 154"/>
                <a:gd name="T108" fmla="*/ 45 w 219"/>
                <a:gd name="T109" fmla="*/ 153 h 154"/>
                <a:gd name="T110" fmla="*/ 47 w 219"/>
                <a:gd name="T111" fmla="*/ 153 h 154"/>
                <a:gd name="T112" fmla="*/ 47 w 219"/>
                <a:gd name="T113" fmla="*/ 151 h 154"/>
                <a:gd name="T114" fmla="*/ 40 w 219"/>
                <a:gd name="T115" fmla="*/ 133 h 154"/>
                <a:gd name="T116" fmla="*/ 121 w 219"/>
                <a:gd name="T117" fmla="*/ 8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154">
                  <a:moveTo>
                    <a:pt x="218" y="117"/>
                  </a:moveTo>
                  <a:cubicBezTo>
                    <a:pt x="219" y="117"/>
                    <a:pt x="219" y="117"/>
                    <a:pt x="219" y="118"/>
                  </a:cubicBezTo>
                  <a:cubicBezTo>
                    <a:pt x="219" y="119"/>
                    <a:pt x="219" y="119"/>
                    <a:pt x="218" y="119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4" y="154"/>
                    <a:pt x="173" y="154"/>
                    <a:pt x="172" y="153"/>
                  </a:cubicBezTo>
                  <a:cubicBezTo>
                    <a:pt x="171" y="153"/>
                    <a:pt x="171" y="152"/>
                    <a:pt x="171" y="151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45" y="131"/>
                    <a:pt x="126" y="119"/>
                    <a:pt x="113" y="106"/>
                  </a:cubicBezTo>
                  <a:cubicBezTo>
                    <a:pt x="118" y="100"/>
                    <a:pt x="122" y="94"/>
                    <a:pt x="126" y="89"/>
                  </a:cubicBezTo>
                  <a:cubicBezTo>
                    <a:pt x="128" y="86"/>
                    <a:pt x="130" y="84"/>
                    <a:pt x="131" y="82"/>
                  </a:cubicBezTo>
                  <a:cubicBezTo>
                    <a:pt x="141" y="93"/>
                    <a:pt x="154" y="102"/>
                    <a:pt x="179" y="103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4"/>
                    <a:pt x="171" y="83"/>
                    <a:pt x="172" y="83"/>
                  </a:cubicBezTo>
                  <a:cubicBezTo>
                    <a:pt x="172" y="82"/>
                    <a:pt x="173" y="82"/>
                    <a:pt x="173" y="82"/>
                  </a:cubicBezTo>
                  <a:cubicBezTo>
                    <a:pt x="173" y="82"/>
                    <a:pt x="174" y="82"/>
                    <a:pt x="174" y="83"/>
                  </a:cubicBezTo>
                  <a:lnTo>
                    <a:pt x="218" y="117"/>
                  </a:lnTo>
                  <a:close/>
                  <a:moveTo>
                    <a:pt x="45" y="71"/>
                  </a:moveTo>
                  <a:cubicBezTo>
                    <a:pt x="45" y="71"/>
                    <a:pt x="45" y="71"/>
                    <a:pt x="46" y="71"/>
                  </a:cubicBezTo>
                  <a:cubicBezTo>
                    <a:pt x="46" y="71"/>
                    <a:pt x="46" y="71"/>
                    <a:pt x="47" y="71"/>
                  </a:cubicBezTo>
                  <a:cubicBezTo>
                    <a:pt x="47" y="70"/>
                    <a:pt x="48" y="69"/>
                    <a:pt x="47" y="6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65" y="52"/>
                    <a:pt x="77" y="61"/>
                    <a:pt x="87" y="72"/>
                  </a:cubicBezTo>
                  <a:cubicBezTo>
                    <a:pt x="89" y="70"/>
                    <a:pt x="91" y="68"/>
                    <a:pt x="93" y="65"/>
                  </a:cubicBezTo>
                  <a:cubicBezTo>
                    <a:pt x="96" y="60"/>
                    <a:pt x="101" y="54"/>
                    <a:pt x="106" y="49"/>
                  </a:cubicBezTo>
                  <a:cubicBezTo>
                    <a:pt x="92" y="35"/>
                    <a:pt x="73" y="23"/>
                    <a:pt x="40" y="2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1"/>
                    <a:pt x="47" y="1"/>
                    <a:pt x="47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5" y="71"/>
                  </a:lnTo>
                  <a:close/>
                  <a:moveTo>
                    <a:pt x="121" y="86"/>
                  </a:moveTo>
                  <a:cubicBezTo>
                    <a:pt x="134" y="67"/>
                    <a:pt x="145" y="53"/>
                    <a:pt x="179" y="50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69"/>
                    <a:pt x="171" y="70"/>
                    <a:pt x="172" y="71"/>
                  </a:cubicBezTo>
                  <a:cubicBezTo>
                    <a:pt x="172" y="71"/>
                    <a:pt x="173" y="71"/>
                    <a:pt x="173" y="71"/>
                  </a:cubicBezTo>
                  <a:cubicBezTo>
                    <a:pt x="173" y="71"/>
                    <a:pt x="174" y="71"/>
                    <a:pt x="174" y="71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6"/>
                    <a:pt x="219" y="36"/>
                    <a:pt x="219" y="35"/>
                  </a:cubicBezTo>
                  <a:cubicBezTo>
                    <a:pt x="219" y="35"/>
                    <a:pt x="219" y="34"/>
                    <a:pt x="218" y="34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0"/>
                    <a:pt x="173" y="0"/>
                    <a:pt x="172" y="0"/>
                  </a:cubicBezTo>
                  <a:cubicBezTo>
                    <a:pt x="171" y="1"/>
                    <a:pt x="171" y="1"/>
                    <a:pt x="171" y="2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30" y="23"/>
                    <a:pt x="112" y="48"/>
                    <a:pt x="97" y="69"/>
                  </a:cubicBezTo>
                  <a:cubicBezTo>
                    <a:pt x="84" y="87"/>
                    <a:pt x="74" y="101"/>
                    <a:pt x="40" y="103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8" y="84"/>
                    <a:pt x="47" y="83"/>
                    <a:pt x="47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5" y="82"/>
                    <a:pt x="45" y="82"/>
                    <a:pt x="45" y="83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4"/>
                    <a:pt x="46" y="154"/>
                    <a:pt x="47" y="153"/>
                  </a:cubicBezTo>
                  <a:cubicBezTo>
                    <a:pt x="47" y="153"/>
                    <a:pt x="48" y="152"/>
                    <a:pt x="47" y="151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89" y="131"/>
                    <a:pt x="107" y="106"/>
                    <a:pt x="121" y="8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mpact" panose="020B080603090205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326760" y="5349234"/>
            <a:ext cx="3100963" cy="971356"/>
            <a:chOff x="1358844" y="5349234"/>
            <a:chExt cx="3100963" cy="971356"/>
          </a:xfrm>
        </p:grpSpPr>
        <p:grpSp>
          <p:nvGrpSpPr>
            <p:cNvPr id="50" name="Group 56"/>
            <p:cNvGrpSpPr/>
            <p:nvPr/>
          </p:nvGrpSpPr>
          <p:grpSpPr>
            <a:xfrm>
              <a:off x="1358844" y="5349234"/>
              <a:ext cx="3100963" cy="971356"/>
              <a:chOff x="1229545" y="1255634"/>
              <a:chExt cx="2432620" cy="762002"/>
            </a:xfrm>
          </p:grpSpPr>
          <p:sp>
            <p:nvSpPr>
              <p:cNvPr id="55" name="Flowchart: Off-page Connector 59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5D910B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vert="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6" name="Round Same Side Corner Rectangle 61"/>
              <p:cNvSpPr/>
              <p:nvPr/>
            </p:nvSpPr>
            <p:spPr>
              <a:xfrm rot="16200000">
                <a:off x="1078973" y="1406206"/>
                <a:ext cx="762001" cy="460857"/>
              </a:xfrm>
              <a:prstGeom prst="round2SameRect">
                <a:avLst/>
              </a:prstGeom>
              <a:solidFill>
                <a:srgbClr val="000000">
                  <a:lumMod val="75000"/>
                  <a:lumOff val="2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vert="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>
                        <a:lumMod val="50000"/>
                        <a:lumOff val="50000"/>
                      </a:srgbClr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04</a:t>
                </a:r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cxnSp>
            <p:nvCxnSpPr>
              <p:cNvPr id="57" name="Straight Connector 63"/>
              <p:cNvCxnSpPr>
                <a:endCxn id="30" idx="2"/>
              </p:cNvCxnSpPr>
              <p:nvPr/>
            </p:nvCxnSpPr>
            <p:spPr>
              <a:xfrm>
                <a:off x="2991446" y="1636635"/>
                <a:ext cx="670719" cy="1"/>
              </a:xfrm>
              <a:prstGeom prst="line">
                <a:avLst/>
              </a:prstGeom>
              <a:noFill/>
              <a:ln w="19050" cap="flat" cmpd="sng" algn="ctr">
                <a:solidFill>
                  <a:srgbClr val="5D910B"/>
                </a:solidFill>
                <a:prstDash val="sysDot"/>
                <a:miter lim="800000"/>
              </a:ln>
              <a:effectLst/>
            </p:spPr>
          </p:cxnSp>
        </p:grpSp>
        <p:grpSp>
          <p:nvGrpSpPr>
            <p:cNvPr id="51" name="Group 50"/>
            <p:cNvGrpSpPr/>
            <p:nvPr/>
          </p:nvGrpSpPr>
          <p:grpSpPr>
            <a:xfrm>
              <a:off x="2365810" y="5540420"/>
              <a:ext cx="591603" cy="588985"/>
              <a:chOff x="6350" y="-3175"/>
              <a:chExt cx="717550" cy="714376"/>
            </a:xfrm>
            <a:solidFill>
              <a:srgbClr val="FFFFFF"/>
            </a:solidFill>
          </p:grpSpPr>
          <p:sp>
            <p:nvSpPr>
              <p:cNvPr id="52" name="Freeform 18"/>
              <p:cNvSpPr/>
              <p:nvPr/>
            </p:nvSpPr>
            <p:spPr bwMode="auto">
              <a:xfrm>
                <a:off x="438150" y="430213"/>
                <a:ext cx="285750" cy="280988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Impact" panose="020B0806030902050204" pitchFamily="34" charset="0"/>
                </a:endParaRPr>
              </a:p>
            </p:txBody>
          </p:sp>
          <p:sp>
            <p:nvSpPr>
              <p:cNvPr id="53" name="Freeform 19"/>
              <p:cNvSpPr>
                <a:spLocks noEditPoints="1"/>
              </p:cNvSpPr>
              <p:nvPr/>
            </p:nvSpPr>
            <p:spPr bwMode="auto">
              <a:xfrm>
                <a:off x="6350" y="-3175"/>
                <a:ext cx="530225" cy="531813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Impact" panose="020B0806030902050204" pitchFamily="34" charset="0"/>
                </a:endParaRPr>
              </a:p>
            </p:txBody>
          </p:sp>
          <p:sp>
            <p:nvSpPr>
              <p:cNvPr id="54" name="Freeform 20"/>
              <p:cNvSpPr/>
              <p:nvPr/>
            </p:nvSpPr>
            <p:spPr bwMode="auto">
              <a:xfrm>
                <a:off x="117475" y="106363"/>
                <a:ext cx="157163" cy="15557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Impact" panose="020B080603090205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25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26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8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40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41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4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48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53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55" dur="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56" dur="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5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63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68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70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71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800"/>
                                </p:stCondLst>
                                <p:childTnLst>
                                  <p:par>
                                    <p:cTn id="7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7300"/>
                                </p:stCondLst>
                                <p:childTnLst>
                                  <p:par>
                                    <p:cTn id="78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27" grpId="0" animBg="1"/>
          <p:bldP spid="28" grpId="0" animBg="1"/>
          <p:bldP spid="29" grpId="0" animBg="1"/>
          <p:bldP spid="3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8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4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48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53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5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63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68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800"/>
                                </p:stCondLst>
                                <p:childTnLst>
                                  <p:par>
                                    <p:cTn id="7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7300"/>
                                </p:stCondLst>
                                <p:childTnLst>
                                  <p:par>
                                    <p:cTn id="78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27" grpId="0" animBg="1"/>
          <p:bldP spid="28" grpId="0" animBg="1"/>
          <p:bldP spid="29" grpId="0" animBg="1"/>
          <p:bldP spid="30" grpId="0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9949385" y="500983"/>
            <a:ext cx="985148" cy="207470"/>
          </a:xfrm>
          <a:prstGeom prst="parallelogram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0876403" y="477431"/>
            <a:ext cx="1080845" cy="231015"/>
            <a:chOff x="7691963" y="527174"/>
            <a:chExt cx="810739" cy="173221"/>
          </a:xfrm>
        </p:grpSpPr>
        <p:sp>
          <p:nvSpPr>
            <p:cNvPr id="6" name="平行四边形 5"/>
            <p:cNvSpPr/>
            <p:nvPr/>
          </p:nvSpPr>
          <p:spPr>
            <a:xfrm>
              <a:off x="7691963" y="544830"/>
              <a:ext cx="738957" cy="155565"/>
            </a:xfrm>
            <a:prstGeom prst="parallelogram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792718" y="527174"/>
              <a:ext cx="709984" cy="17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bg1"/>
                  </a:solidFill>
                  <a:latin typeface="方正兰亭黑_GB18030" panose="02000000000000000000" pitchFamily="2" charset="-122"/>
                  <a:ea typeface="方正兰亭黑_GB18030" panose="02000000000000000000" pitchFamily="2" charset="-122"/>
                  <a:cs typeface="Open Sans Extrabold" panose="020B0906030804020204" pitchFamily="34" charset="0"/>
                </a:rPr>
                <a:t>BOARYT</a:t>
              </a:r>
              <a:endParaRPr lang="zh-CN" altLang="en-US" sz="900" dirty="0">
                <a:solidFill>
                  <a:schemeClr val="bg1"/>
                </a:solidFill>
                <a:latin typeface="方正兰亭黑_GB18030" panose="02000000000000000000" pitchFamily="2" charset="-122"/>
                <a:ea typeface="方正兰亭黑_GB18030" panose="02000000000000000000" pitchFamily="2" charset="-122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095110" y="388656"/>
            <a:ext cx="7981820" cy="353943"/>
            <a:chOff x="1116311" y="460609"/>
            <a:chExt cx="5987144" cy="265396"/>
          </a:xfrm>
        </p:grpSpPr>
        <p:sp>
          <p:nvSpPr>
            <p:cNvPr id="9" name="Line 3"/>
            <p:cNvSpPr>
              <a:spLocks noChangeShapeType="1"/>
            </p:cNvSpPr>
            <p:nvPr/>
          </p:nvSpPr>
          <p:spPr bwMode="auto">
            <a:xfrm>
              <a:off x="1990887" y="695344"/>
              <a:ext cx="5112568" cy="1"/>
            </a:xfrm>
            <a:prstGeom prst="line">
              <a:avLst/>
            </a:prstGeom>
            <a:noFill/>
            <a:ln w="12700" cap="flat" cmpd="sng">
              <a:solidFill>
                <a:schemeClr val="bg1">
                  <a:lumMod val="50000"/>
                </a:schemeClr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27965">
                <a:defRPr/>
              </a:pPr>
              <a:endParaRPr lang="es-ES" sz="700">
                <a:solidFill>
                  <a:srgbClr val="000000"/>
                </a:solidFill>
                <a:latin typeface="Helvetica" charset="0"/>
                <a:ea typeface="MS PGothic" panose="020B0600070205080204" charset="-128"/>
                <a:sym typeface="Helvetica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16311" y="460609"/>
              <a:ext cx="1032344" cy="265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数据精确</a:t>
              </a:r>
            </a:p>
          </p:txBody>
        </p:sp>
      </p:grpSp>
      <p:sp>
        <p:nvSpPr>
          <p:cNvPr id="11" name="平行四边形 10"/>
          <p:cNvSpPr/>
          <p:nvPr/>
        </p:nvSpPr>
        <p:spPr>
          <a:xfrm>
            <a:off x="270218" y="414597"/>
            <a:ext cx="1661328" cy="275997"/>
          </a:xfrm>
          <a:prstGeom prst="parallelogram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71166" y="351573"/>
            <a:ext cx="1560378" cy="378526"/>
            <a:chOff x="-176815" y="432802"/>
            <a:chExt cx="1170436" cy="283829"/>
          </a:xfrm>
        </p:grpSpPr>
        <p:sp>
          <p:nvSpPr>
            <p:cNvPr id="13" name="平行四边形 12"/>
            <p:cNvSpPr/>
            <p:nvPr/>
          </p:nvSpPr>
          <p:spPr>
            <a:xfrm>
              <a:off x="-176815" y="444501"/>
              <a:ext cx="1085181" cy="272130"/>
            </a:xfrm>
            <a:prstGeom prst="parallelogram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8679" y="432802"/>
              <a:ext cx="874942" cy="253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PART</a:t>
              </a:r>
              <a:r>
                <a:rPr lang="en-US" altLang="zh-CN" sz="13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  </a:t>
              </a:r>
              <a:r>
                <a:rPr lang="en-US" altLang="zh-CN" sz="1600" dirty="0">
                  <a:solidFill>
                    <a:srgbClr val="FFFFFF"/>
                  </a:solidFill>
                  <a:latin typeface="DFGothic-EB" panose="02010609010101010101" pitchFamily="1" charset="-128"/>
                  <a:ea typeface="DFGothic-EB" panose="02010609010101010101" pitchFamily="1" charset="-128"/>
                  <a:cs typeface="Arial Unicode MS" panose="020B0604020202020204" pitchFamily="34" charset="-122"/>
                </a:rPr>
                <a:t>02</a:t>
              </a:r>
              <a:endParaRPr lang="zh-CN" altLang="en-US" sz="1600" dirty="0">
                <a:solidFill>
                  <a:srgbClr val="FFFFFF"/>
                </a:solidFill>
                <a:latin typeface="DFGothic-EB" panose="02010609010101010101" pitchFamily="1" charset="-128"/>
                <a:ea typeface="DFGothic-EB" panose="02010609010101010101" pitchFamily="1" charset="-128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367600" y="1784092"/>
            <a:ext cx="3755477" cy="3755477"/>
            <a:chOff x="5258944" y="977070"/>
            <a:chExt cx="5044439" cy="5044439"/>
          </a:xfrm>
          <a:noFill/>
        </p:grpSpPr>
        <p:sp>
          <p:nvSpPr>
            <p:cNvPr id="46" name="正五边形 45"/>
            <p:cNvSpPr/>
            <p:nvPr/>
          </p:nvSpPr>
          <p:spPr>
            <a:xfrm rot="2880000">
              <a:off x="5258944" y="1097176"/>
              <a:ext cx="5044439" cy="4804228"/>
            </a:xfrm>
            <a:prstGeom prst="pentagon">
              <a:avLst/>
            </a:prstGeom>
            <a:grpFill/>
            <a:ln w="38100" cap="flat" cmpd="sng" algn="ctr">
              <a:solidFill>
                <a:srgbClr val="98C05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7" name="正五边形 46"/>
            <p:cNvSpPr/>
            <p:nvPr/>
          </p:nvSpPr>
          <p:spPr>
            <a:xfrm rot="1440000">
              <a:off x="5258944" y="1097176"/>
              <a:ext cx="5044439" cy="4804228"/>
            </a:xfrm>
            <a:prstGeom prst="pentagon">
              <a:avLst/>
            </a:prstGeom>
            <a:grpFill/>
            <a:ln w="38100" cap="flat" cmpd="sng" algn="ctr">
              <a:solidFill>
                <a:srgbClr val="98C05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8" name="正五边形 47"/>
            <p:cNvSpPr/>
            <p:nvPr/>
          </p:nvSpPr>
          <p:spPr>
            <a:xfrm>
              <a:off x="5258944" y="1097176"/>
              <a:ext cx="5044439" cy="4804228"/>
            </a:xfrm>
            <a:prstGeom prst="pentagon">
              <a:avLst/>
            </a:prstGeom>
            <a:grpFill/>
            <a:ln w="38100" cap="flat" cmpd="sng" algn="ctr">
              <a:solidFill>
                <a:srgbClr val="98C05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9" name="椭圆 48"/>
            <p:cNvSpPr>
              <a:spLocks noChangeAspect="1"/>
            </p:cNvSpPr>
            <p:nvPr/>
          </p:nvSpPr>
          <p:spPr>
            <a:xfrm>
              <a:off x="5639163" y="1617404"/>
              <a:ext cx="4284000" cy="4284000"/>
            </a:xfrm>
            <a:prstGeom prst="ellipse">
              <a:avLst/>
            </a:prstGeom>
            <a:grpFill/>
            <a:ln w="38100" cap="flat" cmpd="sng" algn="ctr">
              <a:solidFill>
                <a:srgbClr val="98C05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142348" y="1784092"/>
            <a:ext cx="3755477" cy="3755477"/>
            <a:chOff x="5258944" y="977070"/>
            <a:chExt cx="5044439" cy="5044439"/>
          </a:xfrm>
          <a:noFill/>
        </p:grpSpPr>
        <p:sp>
          <p:nvSpPr>
            <p:cNvPr id="51" name="正五边形 50"/>
            <p:cNvSpPr/>
            <p:nvPr/>
          </p:nvSpPr>
          <p:spPr>
            <a:xfrm rot="2880000">
              <a:off x="5258944" y="1097176"/>
              <a:ext cx="5044439" cy="4804228"/>
            </a:xfrm>
            <a:prstGeom prst="pentagon">
              <a:avLst/>
            </a:prstGeom>
            <a:grpFill/>
            <a:ln w="38100" cap="flat" cmpd="sng" algn="ctr">
              <a:solidFill>
                <a:srgbClr val="98C05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2" name="正五边形 51"/>
            <p:cNvSpPr/>
            <p:nvPr/>
          </p:nvSpPr>
          <p:spPr>
            <a:xfrm rot="1440000">
              <a:off x="5258944" y="1097176"/>
              <a:ext cx="5044439" cy="4804228"/>
            </a:xfrm>
            <a:prstGeom prst="pentagon">
              <a:avLst/>
            </a:prstGeom>
            <a:grpFill/>
            <a:ln w="38100" cap="flat" cmpd="sng" algn="ctr">
              <a:solidFill>
                <a:srgbClr val="98C05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3" name="正五边形 52"/>
            <p:cNvSpPr/>
            <p:nvPr/>
          </p:nvSpPr>
          <p:spPr>
            <a:xfrm>
              <a:off x="5258944" y="1097176"/>
              <a:ext cx="5044439" cy="4804228"/>
            </a:xfrm>
            <a:prstGeom prst="pentagon">
              <a:avLst/>
            </a:prstGeom>
            <a:grpFill/>
            <a:ln w="38100" cap="flat" cmpd="sng" algn="ctr">
              <a:solidFill>
                <a:srgbClr val="98C05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4" name="椭圆 53"/>
            <p:cNvSpPr>
              <a:spLocks noChangeAspect="1"/>
            </p:cNvSpPr>
            <p:nvPr/>
          </p:nvSpPr>
          <p:spPr>
            <a:xfrm>
              <a:off x="5639163" y="1617404"/>
              <a:ext cx="4284000" cy="4284000"/>
            </a:xfrm>
            <a:prstGeom prst="ellipse">
              <a:avLst/>
            </a:prstGeom>
            <a:grpFill/>
            <a:ln w="38100" cap="flat" cmpd="sng" algn="ctr">
              <a:solidFill>
                <a:srgbClr val="98C05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5" name="矩形 54"/>
          <p:cNvSpPr/>
          <p:nvPr/>
        </p:nvSpPr>
        <p:spPr>
          <a:xfrm>
            <a:off x="5036251" y="3263179"/>
            <a:ext cx="21929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ea typeface="微软雅黑" panose="020B0503020204020204" pitchFamily="34" charset="-122"/>
              </a:rPr>
              <a:t>VS</a:t>
            </a:r>
            <a:endParaRPr kumimoji="0" lang="zh-CN" altLang="en-US" sz="40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2262648" y="2997817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2037041" y="3635698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58" name="矩形 57"/>
          <p:cNvSpPr/>
          <p:nvPr/>
        </p:nvSpPr>
        <p:spPr>
          <a:xfrm>
            <a:off x="8033467" y="2997817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7807860" y="3635698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5" grpId="0"/>
      <p:bldP spid="56" grpId="0"/>
      <p:bldP spid="57" grpId="0"/>
      <p:bldP spid="58" grpId="0"/>
      <p:bldP spid="5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9949385" y="500983"/>
            <a:ext cx="985148" cy="207470"/>
          </a:xfrm>
          <a:prstGeom prst="parallelogram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0876403" y="477431"/>
            <a:ext cx="1080845" cy="231015"/>
            <a:chOff x="7691963" y="527174"/>
            <a:chExt cx="810739" cy="173221"/>
          </a:xfrm>
        </p:grpSpPr>
        <p:sp>
          <p:nvSpPr>
            <p:cNvPr id="6" name="平行四边形 5"/>
            <p:cNvSpPr/>
            <p:nvPr/>
          </p:nvSpPr>
          <p:spPr>
            <a:xfrm>
              <a:off x="7691963" y="544830"/>
              <a:ext cx="738957" cy="155565"/>
            </a:xfrm>
            <a:prstGeom prst="parallelogram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792718" y="527174"/>
              <a:ext cx="709984" cy="17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bg1"/>
                  </a:solidFill>
                  <a:latin typeface="方正兰亭黑_GB18030" panose="02000000000000000000" pitchFamily="2" charset="-122"/>
                  <a:ea typeface="方正兰亭黑_GB18030" panose="02000000000000000000" pitchFamily="2" charset="-122"/>
                  <a:cs typeface="Open Sans Extrabold" panose="020B0906030804020204" pitchFamily="34" charset="0"/>
                </a:rPr>
                <a:t>BOARYT</a:t>
              </a:r>
              <a:endParaRPr lang="zh-CN" altLang="en-US" sz="900" dirty="0">
                <a:solidFill>
                  <a:schemeClr val="bg1"/>
                </a:solidFill>
                <a:latin typeface="方正兰亭黑_GB18030" panose="02000000000000000000" pitchFamily="2" charset="-122"/>
                <a:ea typeface="方正兰亭黑_GB18030" panose="02000000000000000000" pitchFamily="2" charset="-122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095110" y="388656"/>
            <a:ext cx="7981820" cy="353943"/>
            <a:chOff x="1116311" y="460609"/>
            <a:chExt cx="5987144" cy="265396"/>
          </a:xfrm>
        </p:grpSpPr>
        <p:sp>
          <p:nvSpPr>
            <p:cNvPr id="9" name="Line 3"/>
            <p:cNvSpPr>
              <a:spLocks noChangeShapeType="1"/>
            </p:cNvSpPr>
            <p:nvPr/>
          </p:nvSpPr>
          <p:spPr bwMode="auto">
            <a:xfrm>
              <a:off x="1990887" y="695344"/>
              <a:ext cx="5112568" cy="1"/>
            </a:xfrm>
            <a:prstGeom prst="line">
              <a:avLst/>
            </a:prstGeom>
            <a:noFill/>
            <a:ln w="12700" cap="flat" cmpd="sng">
              <a:solidFill>
                <a:schemeClr val="bg1">
                  <a:lumMod val="50000"/>
                </a:schemeClr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27965">
                <a:defRPr/>
              </a:pPr>
              <a:endParaRPr lang="es-ES" sz="700">
                <a:solidFill>
                  <a:srgbClr val="000000"/>
                </a:solidFill>
                <a:latin typeface="Helvetica" charset="0"/>
                <a:ea typeface="MS PGothic" panose="020B0600070205080204" charset="-128"/>
                <a:sym typeface="Helvetica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16311" y="460609"/>
              <a:ext cx="1032344" cy="265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数据精确</a:t>
              </a:r>
            </a:p>
          </p:txBody>
        </p:sp>
      </p:grpSp>
      <p:sp>
        <p:nvSpPr>
          <p:cNvPr id="11" name="平行四边形 10"/>
          <p:cNvSpPr/>
          <p:nvPr/>
        </p:nvSpPr>
        <p:spPr>
          <a:xfrm>
            <a:off x="270218" y="414597"/>
            <a:ext cx="1661328" cy="275997"/>
          </a:xfrm>
          <a:prstGeom prst="parallelogram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71166" y="351573"/>
            <a:ext cx="1560378" cy="378526"/>
            <a:chOff x="-176815" y="432802"/>
            <a:chExt cx="1170436" cy="283829"/>
          </a:xfrm>
        </p:grpSpPr>
        <p:sp>
          <p:nvSpPr>
            <p:cNvPr id="13" name="平行四边形 12"/>
            <p:cNvSpPr/>
            <p:nvPr/>
          </p:nvSpPr>
          <p:spPr>
            <a:xfrm>
              <a:off x="-176815" y="444501"/>
              <a:ext cx="1085181" cy="272130"/>
            </a:xfrm>
            <a:prstGeom prst="parallelogram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8679" y="432802"/>
              <a:ext cx="874942" cy="253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PART</a:t>
              </a:r>
              <a:r>
                <a:rPr lang="en-US" altLang="zh-CN" sz="13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  </a:t>
              </a:r>
              <a:r>
                <a:rPr lang="en-US" altLang="zh-CN" sz="1600" dirty="0">
                  <a:solidFill>
                    <a:srgbClr val="FFFFFF"/>
                  </a:solidFill>
                  <a:latin typeface="DFGothic-EB" panose="02010609010101010101" pitchFamily="1" charset="-128"/>
                  <a:ea typeface="DFGothic-EB" panose="02010609010101010101" pitchFamily="1" charset="-128"/>
                  <a:cs typeface="Arial Unicode MS" panose="020B0604020202020204" pitchFamily="34" charset="-122"/>
                </a:rPr>
                <a:t>02</a:t>
              </a:r>
              <a:endParaRPr lang="zh-CN" altLang="en-US" sz="1600" dirty="0">
                <a:solidFill>
                  <a:srgbClr val="FFFFFF"/>
                </a:solidFill>
                <a:latin typeface="DFGothic-EB" panose="02010609010101010101" pitchFamily="1" charset="-128"/>
                <a:ea typeface="DFGothic-EB" panose="02010609010101010101" pitchFamily="1" charset="-128"/>
                <a:cs typeface="Arial Unicode MS" panose="020B0604020202020204" pitchFamily="34" charset="-122"/>
              </a:endParaRPr>
            </a:p>
          </p:txBody>
        </p:sp>
      </p:grpSp>
      <p:sp>
        <p:nvSpPr>
          <p:cNvPr id="15" name="Rectangle 9"/>
          <p:cNvSpPr/>
          <p:nvPr/>
        </p:nvSpPr>
        <p:spPr>
          <a:xfrm>
            <a:off x="1" y="4380831"/>
            <a:ext cx="12204196" cy="8127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Rectangle 11"/>
          <p:cNvSpPr/>
          <p:nvPr/>
        </p:nvSpPr>
        <p:spPr>
          <a:xfrm>
            <a:off x="-12196" y="4380830"/>
            <a:ext cx="12226779" cy="684000"/>
          </a:xfrm>
          <a:prstGeom prst="rect">
            <a:avLst/>
          </a:prstGeom>
          <a:solidFill>
            <a:srgbClr val="98C05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327743" y="2145630"/>
            <a:ext cx="3536515" cy="2133600"/>
            <a:chOff x="4388285" y="2049378"/>
            <a:chExt cx="3536515" cy="2133600"/>
          </a:xfrm>
        </p:grpSpPr>
        <p:pic>
          <p:nvPicPr>
            <p:cNvPr id="18" name="Picture 4"/>
            <p:cNvPicPr>
              <a:picLocks noChangeAspect="1"/>
            </p:cNvPicPr>
            <p:nvPr/>
          </p:nvPicPr>
          <p:blipFill rotWithShape="1">
            <a:blip r:embed="rId2" cstate="print"/>
            <a:srcRect/>
            <a:stretch>
              <a:fillRect/>
            </a:stretch>
          </p:blipFill>
          <p:spPr>
            <a:xfrm>
              <a:off x="4388285" y="2049378"/>
              <a:ext cx="3536515" cy="213360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4907972" y="2305270"/>
              <a:ext cx="2450592" cy="1530000"/>
            </a:xfrm>
            <a:prstGeom prst="rect">
              <a:avLst/>
            </a:prstGeom>
            <a:blipFill>
              <a:blip r:embed="rId3" cstate="print"/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73958" y="2145630"/>
            <a:ext cx="3536515" cy="2133600"/>
            <a:chOff x="629088" y="2049378"/>
            <a:chExt cx="3536515" cy="2133600"/>
          </a:xfrm>
        </p:grpSpPr>
        <p:pic>
          <p:nvPicPr>
            <p:cNvPr id="21" name="Picture 3"/>
            <p:cNvPicPr>
              <a:picLocks noChangeAspect="1"/>
            </p:cNvPicPr>
            <p:nvPr/>
          </p:nvPicPr>
          <p:blipFill rotWithShape="1">
            <a:blip r:embed="rId2" cstate="print"/>
            <a:srcRect/>
            <a:stretch>
              <a:fillRect/>
            </a:stretch>
          </p:blipFill>
          <p:spPr>
            <a:xfrm>
              <a:off x="629088" y="2049378"/>
              <a:ext cx="3536515" cy="2133600"/>
            </a:xfrm>
            <a:prstGeom prst="rect">
              <a:avLst/>
            </a:prstGeom>
          </p:spPr>
        </p:pic>
        <p:sp>
          <p:nvSpPr>
            <p:cNvPr id="22" name="Rectangle 19"/>
            <p:cNvSpPr/>
            <p:nvPr/>
          </p:nvSpPr>
          <p:spPr>
            <a:xfrm>
              <a:off x="1153669" y="2305270"/>
              <a:ext cx="2450592" cy="1530000"/>
            </a:xfrm>
            <a:prstGeom prst="rect">
              <a:avLst/>
            </a:prstGeom>
            <a:blipFill>
              <a:blip r:embed="rId4" cstate="print"/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781527" y="2145630"/>
            <a:ext cx="3536515" cy="2133600"/>
            <a:chOff x="8233332" y="2049378"/>
            <a:chExt cx="3536515" cy="2133600"/>
          </a:xfrm>
        </p:grpSpPr>
        <p:pic>
          <p:nvPicPr>
            <p:cNvPr id="24" name="Picture 5"/>
            <p:cNvPicPr>
              <a:picLocks noChangeAspect="1"/>
            </p:cNvPicPr>
            <p:nvPr/>
          </p:nvPicPr>
          <p:blipFill rotWithShape="1">
            <a:blip r:embed="rId2" cstate="print"/>
            <a:srcRect/>
            <a:stretch>
              <a:fillRect/>
            </a:stretch>
          </p:blipFill>
          <p:spPr>
            <a:xfrm>
              <a:off x="8233332" y="2049378"/>
              <a:ext cx="3536515" cy="2133600"/>
            </a:xfrm>
            <a:prstGeom prst="rect">
              <a:avLst/>
            </a:prstGeom>
          </p:spPr>
        </p:pic>
        <p:sp>
          <p:nvSpPr>
            <p:cNvPr id="25" name="Rectangle 20"/>
            <p:cNvSpPr/>
            <p:nvPr/>
          </p:nvSpPr>
          <p:spPr>
            <a:xfrm>
              <a:off x="8749047" y="2305268"/>
              <a:ext cx="2450592" cy="1530000"/>
            </a:xfrm>
            <a:prstGeom prst="rect">
              <a:avLst/>
            </a:prstGeom>
            <a:blipFill>
              <a:blip r:embed="rId5" cstate="print"/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1315454" y="1457557"/>
            <a:ext cx="9593177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点击在此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录入上述图表的综合描述说明，在此录入上述图表的综合描述说明。在此录入上述图表的综合描述说明，在此录入上述图表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的综合描述说明，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</a:p>
        </p:txBody>
      </p:sp>
      <p:sp>
        <p:nvSpPr>
          <p:cNvPr id="27" name="矩形 26"/>
          <p:cNvSpPr/>
          <p:nvPr/>
        </p:nvSpPr>
        <p:spPr>
          <a:xfrm>
            <a:off x="1703507" y="4491581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1477900" y="5129462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29" name="矩形 28"/>
          <p:cNvSpPr/>
          <p:nvPr/>
        </p:nvSpPr>
        <p:spPr>
          <a:xfrm>
            <a:off x="5157291" y="4491581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4931685" y="5129462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31" name="矩形 30"/>
          <p:cNvSpPr/>
          <p:nvPr/>
        </p:nvSpPr>
        <p:spPr>
          <a:xfrm>
            <a:off x="8611075" y="4491581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8385469" y="5129462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9949385" y="500983"/>
            <a:ext cx="985148" cy="207470"/>
          </a:xfrm>
          <a:prstGeom prst="parallelogram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0876403" y="477431"/>
            <a:ext cx="1080845" cy="231015"/>
            <a:chOff x="7691963" y="527174"/>
            <a:chExt cx="810739" cy="173221"/>
          </a:xfrm>
        </p:grpSpPr>
        <p:sp>
          <p:nvSpPr>
            <p:cNvPr id="6" name="平行四边形 5"/>
            <p:cNvSpPr/>
            <p:nvPr/>
          </p:nvSpPr>
          <p:spPr>
            <a:xfrm>
              <a:off x="7691963" y="544830"/>
              <a:ext cx="738957" cy="155565"/>
            </a:xfrm>
            <a:prstGeom prst="parallelogram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792718" y="527174"/>
              <a:ext cx="709984" cy="17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bg1"/>
                  </a:solidFill>
                  <a:latin typeface="方正兰亭黑_GB18030" panose="02000000000000000000" pitchFamily="2" charset="-122"/>
                  <a:ea typeface="方正兰亭黑_GB18030" panose="02000000000000000000" pitchFamily="2" charset="-122"/>
                  <a:cs typeface="Open Sans Extrabold" panose="020B0906030804020204" pitchFamily="34" charset="0"/>
                </a:rPr>
                <a:t>BOARYT</a:t>
              </a:r>
              <a:endParaRPr lang="zh-CN" altLang="en-US" sz="900" dirty="0">
                <a:solidFill>
                  <a:schemeClr val="bg1"/>
                </a:solidFill>
                <a:latin typeface="方正兰亭黑_GB18030" panose="02000000000000000000" pitchFamily="2" charset="-122"/>
                <a:ea typeface="方正兰亭黑_GB18030" panose="02000000000000000000" pitchFamily="2" charset="-122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095110" y="388656"/>
            <a:ext cx="7981820" cy="353943"/>
            <a:chOff x="1116311" y="460609"/>
            <a:chExt cx="5987144" cy="265396"/>
          </a:xfrm>
        </p:grpSpPr>
        <p:sp>
          <p:nvSpPr>
            <p:cNvPr id="9" name="Line 3"/>
            <p:cNvSpPr>
              <a:spLocks noChangeShapeType="1"/>
            </p:cNvSpPr>
            <p:nvPr/>
          </p:nvSpPr>
          <p:spPr bwMode="auto">
            <a:xfrm>
              <a:off x="1990887" y="695344"/>
              <a:ext cx="5112568" cy="1"/>
            </a:xfrm>
            <a:prstGeom prst="line">
              <a:avLst/>
            </a:prstGeom>
            <a:noFill/>
            <a:ln w="12700" cap="flat" cmpd="sng">
              <a:solidFill>
                <a:schemeClr val="bg1">
                  <a:lumMod val="50000"/>
                </a:schemeClr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27965">
                <a:defRPr/>
              </a:pPr>
              <a:endParaRPr lang="es-ES" sz="700">
                <a:solidFill>
                  <a:srgbClr val="000000"/>
                </a:solidFill>
                <a:latin typeface="Helvetica" charset="0"/>
                <a:ea typeface="MS PGothic" panose="020B0600070205080204" charset="-128"/>
                <a:sym typeface="Helvetica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16311" y="460609"/>
              <a:ext cx="1032344" cy="265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数据精确</a:t>
              </a:r>
            </a:p>
          </p:txBody>
        </p:sp>
      </p:grpSp>
      <p:sp>
        <p:nvSpPr>
          <p:cNvPr id="11" name="平行四边形 10"/>
          <p:cNvSpPr/>
          <p:nvPr/>
        </p:nvSpPr>
        <p:spPr>
          <a:xfrm>
            <a:off x="270218" y="414597"/>
            <a:ext cx="1661328" cy="275997"/>
          </a:xfrm>
          <a:prstGeom prst="parallelogram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71166" y="351573"/>
            <a:ext cx="1560378" cy="378526"/>
            <a:chOff x="-176815" y="432802"/>
            <a:chExt cx="1170436" cy="283829"/>
          </a:xfrm>
        </p:grpSpPr>
        <p:sp>
          <p:nvSpPr>
            <p:cNvPr id="13" name="平行四边形 12"/>
            <p:cNvSpPr/>
            <p:nvPr/>
          </p:nvSpPr>
          <p:spPr>
            <a:xfrm>
              <a:off x="-176815" y="444501"/>
              <a:ext cx="1085181" cy="272130"/>
            </a:xfrm>
            <a:prstGeom prst="parallelogram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8679" y="432802"/>
              <a:ext cx="874942" cy="253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PART</a:t>
              </a:r>
              <a:r>
                <a:rPr lang="en-US" altLang="zh-CN" sz="13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  </a:t>
              </a:r>
              <a:r>
                <a:rPr lang="en-US" altLang="zh-CN" sz="1600" dirty="0">
                  <a:solidFill>
                    <a:srgbClr val="FFFFFF"/>
                  </a:solidFill>
                  <a:latin typeface="DFGothic-EB" panose="02010609010101010101" pitchFamily="1" charset="-128"/>
                  <a:ea typeface="DFGothic-EB" panose="02010609010101010101" pitchFamily="1" charset="-128"/>
                  <a:cs typeface="Arial Unicode MS" panose="020B0604020202020204" pitchFamily="34" charset="-122"/>
                </a:rPr>
                <a:t>02</a:t>
              </a:r>
              <a:endParaRPr lang="zh-CN" altLang="en-US" sz="1600" dirty="0">
                <a:solidFill>
                  <a:srgbClr val="FFFFFF"/>
                </a:solidFill>
                <a:latin typeface="DFGothic-EB" panose="02010609010101010101" pitchFamily="1" charset="-128"/>
                <a:ea typeface="DFGothic-EB" panose="02010609010101010101" pitchFamily="1" charset="-128"/>
                <a:cs typeface="Arial Unicode MS" panose="020B0604020202020204" pitchFamily="34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1812055" y="1914675"/>
            <a:ext cx="2555228" cy="1776320"/>
          </a:xfrm>
          <a:prstGeom prst="rect">
            <a:avLst/>
          </a:prstGeom>
          <a:solidFill>
            <a:srgbClr val="98C05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2" tIns="60956" rIns="121912" bIns="6095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9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812055" y="4032372"/>
            <a:ext cx="2555228" cy="1776320"/>
          </a:xfrm>
          <a:prstGeom prst="rect">
            <a:avLst/>
          </a:prstGeom>
          <a:solidFill>
            <a:srgbClr val="5D910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2" tIns="60956" rIns="121912" bIns="6095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9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281297" y="1988840"/>
            <a:ext cx="2431518" cy="425800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点击此处添加标题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5267626" y="2440091"/>
            <a:ext cx="5290479" cy="1185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/>
          <a:p>
            <a:pPr marL="228600" marR="0" lvl="0" indent="-22860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535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在此录入上述图表的综合描述说明，在此录入上述图表的详细描述说明，在此录入上述图表的详细描述说明。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228600" marR="0" lvl="0" indent="-22860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535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在此录入上述图表的详细描述说明，在此录入图表的综合描述说明，在此录入上述图表的详细描述说明。</a:t>
            </a:r>
          </a:p>
        </p:txBody>
      </p:sp>
      <p:sp>
        <p:nvSpPr>
          <p:cNvPr id="19" name="矩形 18"/>
          <p:cNvSpPr/>
          <p:nvPr/>
        </p:nvSpPr>
        <p:spPr>
          <a:xfrm>
            <a:off x="5281297" y="4077074"/>
            <a:ext cx="2431518" cy="425800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点击此处添加标题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矩形 47"/>
          <p:cNvSpPr>
            <a:spLocks noChangeArrowheads="1"/>
          </p:cNvSpPr>
          <p:nvPr/>
        </p:nvSpPr>
        <p:spPr bwMode="auto">
          <a:xfrm>
            <a:off x="5267626" y="4528323"/>
            <a:ext cx="5290479" cy="1185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228600" marR="0" lvl="0" indent="-22860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535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在此录入上述图表的综合描述说明，在此录入上述图表的详细描述说明，在此录入上述图表的详细描述说明。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600" marR="0" lvl="0" indent="-22860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535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在此录入上述图表的详细描述说明，在此录入图表的综合描述说明，在此录入上述图表的详细描述说明。</a:t>
            </a:r>
          </a:p>
        </p:txBody>
      </p:sp>
      <p:grpSp>
        <p:nvGrpSpPr>
          <p:cNvPr id="21" name="组合 20"/>
          <p:cNvGrpSpPr/>
          <p:nvPr/>
        </p:nvGrpSpPr>
        <p:grpSpPr>
          <a:xfrm rot="2947859">
            <a:off x="2399209" y="1553906"/>
            <a:ext cx="1046575" cy="2306263"/>
            <a:chOff x="3026843" y="1580365"/>
            <a:chExt cx="631020" cy="1390533"/>
          </a:xfrm>
          <a:solidFill>
            <a:srgbClr val="F5F5F5"/>
          </a:solidFill>
        </p:grpSpPr>
        <p:sp>
          <p:nvSpPr>
            <p:cNvPr id="22" name="直角上箭头 21"/>
            <p:cNvSpPr/>
            <p:nvPr/>
          </p:nvSpPr>
          <p:spPr>
            <a:xfrm>
              <a:off x="3026844" y="1580365"/>
              <a:ext cx="631019" cy="839885"/>
            </a:xfrm>
            <a:prstGeom prst="bentUpArrow">
              <a:avLst>
                <a:gd name="adj1" fmla="val 13867"/>
                <a:gd name="adj2" fmla="val 17280"/>
                <a:gd name="adj3" fmla="val 24783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026843" y="2333842"/>
              <a:ext cx="91307" cy="637056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 rot="18652141" flipV="1">
            <a:off x="2359800" y="3786154"/>
            <a:ext cx="1046575" cy="2306263"/>
            <a:chOff x="3026843" y="1580365"/>
            <a:chExt cx="631020" cy="1390533"/>
          </a:xfrm>
          <a:solidFill>
            <a:srgbClr val="F5F5F5"/>
          </a:solidFill>
        </p:grpSpPr>
        <p:sp>
          <p:nvSpPr>
            <p:cNvPr id="25" name="直角上箭头 24"/>
            <p:cNvSpPr/>
            <p:nvPr/>
          </p:nvSpPr>
          <p:spPr>
            <a:xfrm>
              <a:off x="3026844" y="1580365"/>
              <a:ext cx="631019" cy="839885"/>
            </a:xfrm>
            <a:prstGeom prst="bentUpArrow">
              <a:avLst>
                <a:gd name="adj1" fmla="val 13867"/>
                <a:gd name="adj2" fmla="val 17280"/>
                <a:gd name="adj3" fmla="val 24783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3026843" y="2333842"/>
              <a:ext cx="91307" cy="637056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6" grpId="0" animBg="1"/>
      <p:bldP spid="17" grpId="0"/>
      <p:bldP spid="18" grpId="0"/>
      <p:bldP spid="19" grpId="0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9949385" y="500983"/>
            <a:ext cx="985148" cy="207470"/>
          </a:xfrm>
          <a:prstGeom prst="parallelogram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0876403" y="477431"/>
            <a:ext cx="1080845" cy="231015"/>
            <a:chOff x="7691963" y="527174"/>
            <a:chExt cx="810739" cy="173221"/>
          </a:xfrm>
        </p:grpSpPr>
        <p:sp>
          <p:nvSpPr>
            <p:cNvPr id="6" name="平行四边形 5"/>
            <p:cNvSpPr/>
            <p:nvPr/>
          </p:nvSpPr>
          <p:spPr>
            <a:xfrm>
              <a:off x="7691963" y="544830"/>
              <a:ext cx="738957" cy="155565"/>
            </a:xfrm>
            <a:prstGeom prst="parallelogram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792718" y="527174"/>
              <a:ext cx="709984" cy="17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bg1"/>
                  </a:solidFill>
                  <a:latin typeface="方正兰亭黑_GB18030" panose="02000000000000000000" pitchFamily="2" charset="-122"/>
                  <a:ea typeface="方正兰亭黑_GB18030" panose="02000000000000000000" pitchFamily="2" charset="-122"/>
                  <a:cs typeface="Open Sans Extrabold" panose="020B0906030804020204" pitchFamily="34" charset="0"/>
                </a:rPr>
                <a:t>BOARYT</a:t>
              </a:r>
              <a:endParaRPr lang="zh-CN" altLang="en-US" sz="900" dirty="0">
                <a:solidFill>
                  <a:schemeClr val="bg1"/>
                </a:solidFill>
                <a:latin typeface="方正兰亭黑_GB18030" panose="02000000000000000000" pitchFamily="2" charset="-122"/>
                <a:ea typeface="方正兰亭黑_GB18030" panose="02000000000000000000" pitchFamily="2" charset="-122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095110" y="388656"/>
            <a:ext cx="7981820" cy="353943"/>
            <a:chOff x="1116311" y="460609"/>
            <a:chExt cx="5987144" cy="265396"/>
          </a:xfrm>
        </p:grpSpPr>
        <p:sp>
          <p:nvSpPr>
            <p:cNvPr id="9" name="Line 3"/>
            <p:cNvSpPr>
              <a:spLocks noChangeShapeType="1"/>
            </p:cNvSpPr>
            <p:nvPr/>
          </p:nvSpPr>
          <p:spPr bwMode="auto">
            <a:xfrm>
              <a:off x="1990887" y="695344"/>
              <a:ext cx="5112568" cy="1"/>
            </a:xfrm>
            <a:prstGeom prst="line">
              <a:avLst/>
            </a:prstGeom>
            <a:noFill/>
            <a:ln w="12700" cap="flat" cmpd="sng">
              <a:solidFill>
                <a:schemeClr val="bg1">
                  <a:lumMod val="50000"/>
                </a:schemeClr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27965">
                <a:defRPr/>
              </a:pPr>
              <a:endParaRPr lang="es-ES" sz="700">
                <a:solidFill>
                  <a:srgbClr val="000000"/>
                </a:solidFill>
                <a:latin typeface="Helvetica" charset="0"/>
                <a:ea typeface="MS PGothic" panose="020B0600070205080204" charset="-128"/>
                <a:sym typeface="Helvetica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16311" y="460609"/>
              <a:ext cx="1032344" cy="265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数据精确</a:t>
              </a:r>
            </a:p>
          </p:txBody>
        </p:sp>
      </p:grpSp>
      <p:sp>
        <p:nvSpPr>
          <p:cNvPr id="11" name="平行四边形 10"/>
          <p:cNvSpPr/>
          <p:nvPr/>
        </p:nvSpPr>
        <p:spPr>
          <a:xfrm>
            <a:off x="270218" y="414597"/>
            <a:ext cx="1661328" cy="275997"/>
          </a:xfrm>
          <a:prstGeom prst="parallelogram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71166" y="351573"/>
            <a:ext cx="1560378" cy="378526"/>
            <a:chOff x="-176815" y="432802"/>
            <a:chExt cx="1170436" cy="283829"/>
          </a:xfrm>
        </p:grpSpPr>
        <p:sp>
          <p:nvSpPr>
            <p:cNvPr id="13" name="平行四边形 12"/>
            <p:cNvSpPr/>
            <p:nvPr/>
          </p:nvSpPr>
          <p:spPr>
            <a:xfrm>
              <a:off x="-176815" y="444501"/>
              <a:ext cx="1085181" cy="272130"/>
            </a:xfrm>
            <a:prstGeom prst="parallelogram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8679" y="432802"/>
              <a:ext cx="874942" cy="253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PART</a:t>
              </a:r>
              <a:r>
                <a:rPr lang="en-US" altLang="zh-CN" sz="13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  </a:t>
              </a:r>
              <a:r>
                <a:rPr lang="en-US" altLang="zh-CN" sz="1600" dirty="0">
                  <a:solidFill>
                    <a:srgbClr val="FFFFFF"/>
                  </a:solidFill>
                  <a:latin typeface="DFGothic-EB" panose="02010609010101010101" pitchFamily="1" charset="-128"/>
                  <a:ea typeface="DFGothic-EB" panose="02010609010101010101" pitchFamily="1" charset="-128"/>
                  <a:cs typeface="Arial Unicode MS" panose="020B0604020202020204" pitchFamily="34" charset="-122"/>
                </a:rPr>
                <a:t>02</a:t>
              </a:r>
              <a:endParaRPr lang="zh-CN" altLang="en-US" sz="1600" dirty="0">
                <a:solidFill>
                  <a:srgbClr val="FFFFFF"/>
                </a:solidFill>
                <a:latin typeface="DFGothic-EB" panose="02010609010101010101" pitchFamily="1" charset="-128"/>
                <a:ea typeface="DFGothic-EB" panose="02010609010101010101" pitchFamily="1" charset="-128"/>
                <a:cs typeface="Arial Unicode MS" panose="020B0604020202020204" pitchFamily="34" charset="-122"/>
              </a:endParaRPr>
            </a:p>
          </p:txBody>
        </p:sp>
      </p:grpSp>
      <p:sp>
        <p:nvSpPr>
          <p:cNvPr id="15" name="椭圆 14"/>
          <p:cNvSpPr/>
          <p:nvPr/>
        </p:nvSpPr>
        <p:spPr>
          <a:xfrm>
            <a:off x="2248210" y="1880315"/>
            <a:ext cx="1599292" cy="1599292"/>
          </a:xfrm>
          <a:prstGeom prst="ellipse">
            <a:avLst/>
          </a:prstGeom>
          <a:solidFill>
            <a:srgbClr val="5D910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TextBox 38"/>
          <p:cNvSpPr txBox="1"/>
          <p:nvPr/>
        </p:nvSpPr>
        <p:spPr>
          <a:xfrm>
            <a:off x="2747132" y="2141352"/>
            <a:ext cx="601447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itchFamily="2" charset="-122"/>
                <a:ea typeface="方正大黑简体" pitchFamily="2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rPr>
              <a:t>01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2790191" y="3826145"/>
            <a:ext cx="517976" cy="517976"/>
            <a:chOff x="598385" y="1247400"/>
            <a:chExt cx="517976" cy="517976"/>
          </a:xfrm>
        </p:grpSpPr>
        <p:sp>
          <p:nvSpPr>
            <p:cNvPr id="18" name="椭圆 17"/>
            <p:cNvSpPr/>
            <p:nvPr/>
          </p:nvSpPr>
          <p:spPr>
            <a:xfrm>
              <a:off x="598385" y="1247400"/>
              <a:ext cx="517976" cy="517976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6"/>
            <p:cNvSpPr/>
            <p:nvPr/>
          </p:nvSpPr>
          <p:spPr bwMode="auto">
            <a:xfrm>
              <a:off x="746122" y="1403023"/>
              <a:ext cx="227944" cy="240007"/>
            </a:xfrm>
            <a:custGeom>
              <a:avLst/>
              <a:gdLst>
                <a:gd name="T0" fmla="*/ 0 w 548"/>
                <a:gd name="T1" fmla="*/ 189 h 577"/>
                <a:gd name="T2" fmla="*/ 0 w 548"/>
                <a:gd name="T3" fmla="*/ 562 h 577"/>
                <a:gd name="T4" fmla="*/ 178 w 548"/>
                <a:gd name="T5" fmla="*/ 577 h 577"/>
                <a:gd name="T6" fmla="*/ 180 w 548"/>
                <a:gd name="T7" fmla="*/ 340 h 577"/>
                <a:gd name="T8" fmla="*/ 355 w 548"/>
                <a:gd name="T9" fmla="*/ 343 h 577"/>
                <a:gd name="T10" fmla="*/ 357 w 548"/>
                <a:gd name="T11" fmla="*/ 577 h 577"/>
                <a:gd name="T12" fmla="*/ 548 w 548"/>
                <a:gd name="T13" fmla="*/ 562 h 577"/>
                <a:gd name="T14" fmla="*/ 548 w 548"/>
                <a:gd name="T15" fmla="*/ 173 h 577"/>
                <a:gd name="T16" fmla="*/ 272 w 548"/>
                <a:gd name="T17" fmla="*/ 0 h 577"/>
                <a:gd name="T18" fmla="*/ 0 w 548"/>
                <a:gd name="T19" fmla="*/ 189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8" h="577">
                  <a:moveTo>
                    <a:pt x="0" y="189"/>
                  </a:moveTo>
                  <a:lnTo>
                    <a:pt x="0" y="562"/>
                  </a:lnTo>
                  <a:lnTo>
                    <a:pt x="178" y="577"/>
                  </a:lnTo>
                  <a:lnTo>
                    <a:pt x="180" y="340"/>
                  </a:lnTo>
                  <a:lnTo>
                    <a:pt x="355" y="343"/>
                  </a:lnTo>
                  <a:lnTo>
                    <a:pt x="357" y="577"/>
                  </a:lnTo>
                  <a:lnTo>
                    <a:pt x="548" y="562"/>
                  </a:lnTo>
                  <a:lnTo>
                    <a:pt x="548" y="173"/>
                  </a:lnTo>
                  <a:lnTo>
                    <a:pt x="272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7"/>
            <p:cNvSpPr/>
            <p:nvPr/>
          </p:nvSpPr>
          <p:spPr bwMode="auto">
            <a:xfrm>
              <a:off x="709102" y="1369746"/>
              <a:ext cx="305312" cy="117716"/>
            </a:xfrm>
            <a:custGeom>
              <a:avLst/>
              <a:gdLst>
                <a:gd name="T0" fmla="*/ 304 w 311"/>
                <a:gd name="T1" fmla="*/ 87 h 120"/>
                <a:gd name="T2" fmla="*/ 157 w 311"/>
                <a:gd name="T3" fmla="*/ 2 h 120"/>
                <a:gd name="T4" fmla="*/ 153 w 311"/>
                <a:gd name="T5" fmla="*/ 0 h 120"/>
                <a:gd name="T6" fmla="*/ 146 w 311"/>
                <a:gd name="T7" fmla="*/ 2 h 120"/>
                <a:gd name="T8" fmla="*/ 6 w 311"/>
                <a:gd name="T9" fmla="*/ 100 h 120"/>
                <a:gd name="T10" fmla="*/ 4 w 311"/>
                <a:gd name="T11" fmla="*/ 114 h 120"/>
                <a:gd name="T12" fmla="*/ 18 w 311"/>
                <a:gd name="T13" fmla="*/ 117 h 120"/>
                <a:gd name="T14" fmla="*/ 152 w 311"/>
                <a:gd name="T15" fmla="*/ 22 h 120"/>
                <a:gd name="T16" fmla="*/ 294 w 311"/>
                <a:gd name="T17" fmla="*/ 105 h 120"/>
                <a:gd name="T18" fmla="*/ 308 w 311"/>
                <a:gd name="T19" fmla="*/ 101 h 120"/>
                <a:gd name="T20" fmla="*/ 304 w 311"/>
                <a:gd name="T21" fmla="*/ 8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1" h="120">
                  <a:moveTo>
                    <a:pt x="304" y="87"/>
                  </a:moveTo>
                  <a:cubicBezTo>
                    <a:pt x="157" y="2"/>
                    <a:pt x="157" y="2"/>
                    <a:pt x="157" y="2"/>
                  </a:cubicBezTo>
                  <a:cubicBezTo>
                    <a:pt x="156" y="1"/>
                    <a:pt x="154" y="0"/>
                    <a:pt x="153" y="0"/>
                  </a:cubicBezTo>
                  <a:cubicBezTo>
                    <a:pt x="150" y="0"/>
                    <a:pt x="148" y="1"/>
                    <a:pt x="146" y="2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2" y="103"/>
                    <a:pt x="0" y="109"/>
                    <a:pt x="4" y="114"/>
                  </a:cubicBezTo>
                  <a:cubicBezTo>
                    <a:pt x="7" y="119"/>
                    <a:pt x="13" y="120"/>
                    <a:pt x="18" y="117"/>
                  </a:cubicBezTo>
                  <a:cubicBezTo>
                    <a:pt x="152" y="22"/>
                    <a:pt x="152" y="22"/>
                    <a:pt x="152" y="22"/>
                  </a:cubicBezTo>
                  <a:cubicBezTo>
                    <a:pt x="294" y="105"/>
                    <a:pt x="294" y="105"/>
                    <a:pt x="294" y="105"/>
                  </a:cubicBezTo>
                  <a:cubicBezTo>
                    <a:pt x="299" y="108"/>
                    <a:pt x="305" y="106"/>
                    <a:pt x="308" y="101"/>
                  </a:cubicBezTo>
                  <a:cubicBezTo>
                    <a:pt x="311" y="97"/>
                    <a:pt x="309" y="90"/>
                    <a:pt x="304" y="8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椭圆 20"/>
          <p:cNvSpPr/>
          <p:nvPr/>
        </p:nvSpPr>
        <p:spPr>
          <a:xfrm>
            <a:off x="5309596" y="1880315"/>
            <a:ext cx="1599292" cy="1599292"/>
          </a:xfrm>
          <a:prstGeom prst="ellipse">
            <a:avLst/>
          </a:prstGeom>
          <a:solidFill>
            <a:srgbClr val="98C052"/>
          </a:solidFill>
          <a:ln w="12700" cap="flat" cmpd="sng" algn="ctr">
            <a:noFill/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TextBox 48"/>
          <p:cNvSpPr txBox="1"/>
          <p:nvPr/>
        </p:nvSpPr>
        <p:spPr>
          <a:xfrm>
            <a:off x="5808519" y="2141352"/>
            <a:ext cx="601447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</a:rPr>
              <a:t>02</a:t>
            </a: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8370982" y="1880315"/>
            <a:ext cx="1599292" cy="1599292"/>
          </a:xfrm>
          <a:prstGeom prst="ellipse">
            <a:avLst/>
          </a:prstGeom>
          <a:solidFill>
            <a:srgbClr val="5D910B"/>
          </a:solidFill>
          <a:ln w="12700" cap="flat" cmpd="sng" algn="ctr">
            <a:noFill/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TextBox 53"/>
          <p:cNvSpPr txBox="1"/>
          <p:nvPr/>
        </p:nvSpPr>
        <p:spPr>
          <a:xfrm>
            <a:off x="8869905" y="2141352"/>
            <a:ext cx="601447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</a:rPr>
              <a:t>03</a:t>
            </a: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850916" y="3826145"/>
            <a:ext cx="517976" cy="517976"/>
            <a:chOff x="5218110" y="2699335"/>
            <a:chExt cx="517976" cy="517976"/>
          </a:xfrm>
        </p:grpSpPr>
        <p:sp>
          <p:nvSpPr>
            <p:cNvPr id="26" name="椭圆 25"/>
            <p:cNvSpPr/>
            <p:nvPr/>
          </p:nvSpPr>
          <p:spPr>
            <a:xfrm>
              <a:off x="5218110" y="2699335"/>
              <a:ext cx="517976" cy="517976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2"/>
            <p:cNvSpPr/>
            <p:nvPr/>
          </p:nvSpPr>
          <p:spPr bwMode="auto">
            <a:xfrm>
              <a:off x="5364675" y="2874996"/>
              <a:ext cx="232742" cy="113878"/>
            </a:xfrm>
            <a:custGeom>
              <a:avLst/>
              <a:gdLst>
                <a:gd name="T0" fmla="*/ 103 w 237"/>
                <a:gd name="T1" fmla="*/ 99 h 116"/>
                <a:gd name="T2" fmla="*/ 134 w 237"/>
                <a:gd name="T3" fmla="*/ 95 h 116"/>
                <a:gd name="T4" fmla="*/ 226 w 237"/>
                <a:gd name="T5" fmla="*/ 12 h 116"/>
                <a:gd name="T6" fmla="*/ 219 w 237"/>
                <a:gd name="T7" fmla="*/ 0 h 116"/>
                <a:gd name="T8" fmla="*/ 13 w 237"/>
                <a:gd name="T9" fmla="*/ 0 h 116"/>
                <a:gd name="T10" fmla="*/ 6 w 237"/>
                <a:gd name="T11" fmla="*/ 10 h 116"/>
                <a:gd name="T12" fmla="*/ 103 w 237"/>
                <a:gd name="T13" fmla="*/ 9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116">
                  <a:moveTo>
                    <a:pt x="103" y="99"/>
                  </a:moveTo>
                  <a:cubicBezTo>
                    <a:pt x="103" y="99"/>
                    <a:pt x="115" y="116"/>
                    <a:pt x="134" y="95"/>
                  </a:cubicBezTo>
                  <a:cubicBezTo>
                    <a:pt x="226" y="12"/>
                    <a:pt x="226" y="12"/>
                    <a:pt x="226" y="12"/>
                  </a:cubicBezTo>
                  <a:cubicBezTo>
                    <a:pt x="226" y="12"/>
                    <a:pt x="237" y="1"/>
                    <a:pt x="219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0" y="1"/>
                    <a:pt x="6" y="10"/>
                  </a:cubicBezTo>
                  <a:lnTo>
                    <a:pt x="103" y="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13"/>
            <p:cNvSpPr/>
            <p:nvPr/>
          </p:nvSpPr>
          <p:spPr bwMode="auto">
            <a:xfrm>
              <a:off x="5515126" y="2893699"/>
              <a:ext cx="81460" cy="149205"/>
            </a:xfrm>
            <a:custGeom>
              <a:avLst/>
              <a:gdLst>
                <a:gd name="T0" fmla="*/ 82 w 83"/>
                <a:gd name="T1" fmla="*/ 132 h 152"/>
                <a:gd name="T2" fmla="*/ 82 w 83"/>
                <a:gd name="T3" fmla="*/ 17 h 152"/>
                <a:gd name="T4" fmla="*/ 70 w 83"/>
                <a:gd name="T5" fmla="*/ 12 h 152"/>
                <a:gd name="T6" fmla="*/ 6 w 83"/>
                <a:gd name="T7" fmla="*/ 74 h 152"/>
                <a:gd name="T8" fmla="*/ 10 w 83"/>
                <a:gd name="T9" fmla="*/ 84 h 152"/>
                <a:gd name="T10" fmla="*/ 67 w 83"/>
                <a:gd name="T11" fmla="*/ 137 h 152"/>
                <a:gd name="T12" fmla="*/ 82 w 83"/>
                <a:gd name="T13" fmla="*/ 13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52">
                  <a:moveTo>
                    <a:pt x="82" y="132"/>
                  </a:moveTo>
                  <a:cubicBezTo>
                    <a:pt x="82" y="17"/>
                    <a:pt x="82" y="17"/>
                    <a:pt x="82" y="17"/>
                  </a:cubicBezTo>
                  <a:cubicBezTo>
                    <a:pt x="80" y="0"/>
                    <a:pt x="70" y="12"/>
                    <a:pt x="70" y="12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0" y="80"/>
                    <a:pt x="10" y="84"/>
                    <a:pt x="10" y="84"/>
                  </a:cubicBezTo>
                  <a:cubicBezTo>
                    <a:pt x="67" y="137"/>
                    <a:pt x="67" y="137"/>
                    <a:pt x="67" y="137"/>
                  </a:cubicBezTo>
                  <a:cubicBezTo>
                    <a:pt x="83" y="152"/>
                    <a:pt x="82" y="132"/>
                    <a:pt x="82" y="1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14"/>
            <p:cNvSpPr/>
            <p:nvPr/>
          </p:nvSpPr>
          <p:spPr bwMode="auto">
            <a:xfrm>
              <a:off x="5362597" y="2980977"/>
              <a:ext cx="229832" cy="76473"/>
            </a:xfrm>
            <a:custGeom>
              <a:avLst/>
              <a:gdLst>
                <a:gd name="T0" fmla="*/ 224 w 234"/>
                <a:gd name="T1" fmla="*/ 66 h 78"/>
                <a:gd name="T2" fmla="*/ 144 w 234"/>
                <a:gd name="T3" fmla="*/ 0 h 78"/>
                <a:gd name="T4" fmla="*/ 117 w 234"/>
                <a:gd name="T5" fmla="*/ 13 h 78"/>
                <a:gd name="T6" fmla="*/ 90 w 234"/>
                <a:gd name="T7" fmla="*/ 0 h 78"/>
                <a:gd name="T8" fmla="*/ 10 w 234"/>
                <a:gd name="T9" fmla="*/ 66 h 78"/>
                <a:gd name="T10" fmla="*/ 13 w 234"/>
                <a:gd name="T11" fmla="*/ 78 h 78"/>
                <a:gd name="T12" fmla="*/ 117 w 234"/>
                <a:gd name="T13" fmla="*/ 78 h 78"/>
                <a:gd name="T14" fmla="*/ 118 w 234"/>
                <a:gd name="T15" fmla="*/ 78 h 78"/>
                <a:gd name="T16" fmla="*/ 221 w 234"/>
                <a:gd name="T17" fmla="*/ 78 h 78"/>
                <a:gd name="T18" fmla="*/ 224 w 234"/>
                <a:gd name="T19" fmla="*/ 6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78">
                  <a:moveTo>
                    <a:pt x="224" y="66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32" y="12"/>
                    <a:pt x="117" y="13"/>
                  </a:cubicBezTo>
                  <a:cubicBezTo>
                    <a:pt x="102" y="12"/>
                    <a:pt x="90" y="0"/>
                    <a:pt x="90" y="0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0" y="73"/>
                    <a:pt x="13" y="78"/>
                    <a:pt x="13" y="78"/>
                  </a:cubicBezTo>
                  <a:cubicBezTo>
                    <a:pt x="117" y="78"/>
                    <a:pt x="117" y="78"/>
                    <a:pt x="117" y="78"/>
                  </a:cubicBezTo>
                  <a:cubicBezTo>
                    <a:pt x="118" y="78"/>
                    <a:pt x="118" y="78"/>
                    <a:pt x="118" y="78"/>
                  </a:cubicBezTo>
                  <a:cubicBezTo>
                    <a:pt x="221" y="78"/>
                    <a:pt x="221" y="78"/>
                    <a:pt x="221" y="78"/>
                  </a:cubicBezTo>
                  <a:cubicBezTo>
                    <a:pt x="221" y="78"/>
                    <a:pt x="234" y="73"/>
                    <a:pt x="224" y="6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15"/>
            <p:cNvSpPr/>
            <p:nvPr/>
          </p:nvSpPr>
          <p:spPr bwMode="auto">
            <a:xfrm>
              <a:off x="5356779" y="2896608"/>
              <a:ext cx="88525" cy="143386"/>
            </a:xfrm>
            <a:custGeom>
              <a:avLst/>
              <a:gdLst>
                <a:gd name="T0" fmla="*/ 1 w 90"/>
                <a:gd name="T1" fmla="*/ 127 h 146"/>
                <a:gd name="T2" fmla="*/ 1 w 90"/>
                <a:gd name="T3" fmla="*/ 17 h 146"/>
                <a:gd name="T4" fmla="*/ 14 w 90"/>
                <a:gd name="T5" fmla="*/ 11 h 146"/>
                <a:gd name="T6" fmla="*/ 84 w 90"/>
                <a:gd name="T7" fmla="*/ 71 h 146"/>
                <a:gd name="T8" fmla="*/ 79 w 90"/>
                <a:gd name="T9" fmla="*/ 81 h 146"/>
                <a:gd name="T10" fmla="*/ 17 w 90"/>
                <a:gd name="T11" fmla="*/ 131 h 146"/>
                <a:gd name="T12" fmla="*/ 1 w 90"/>
                <a:gd name="T13" fmla="*/ 12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46">
                  <a:moveTo>
                    <a:pt x="1" y="127"/>
                  </a:moveTo>
                  <a:cubicBezTo>
                    <a:pt x="1" y="17"/>
                    <a:pt x="1" y="17"/>
                    <a:pt x="1" y="17"/>
                  </a:cubicBezTo>
                  <a:cubicBezTo>
                    <a:pt x="4" y="0"/>
                    <a:pt x="14" y="11"/>
                    <a:pt x="14" y="11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90" y="76"/>
                    <a:pt x="79" y="81"/>
                    <a:pt x="79" y="8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0" y="146"/>
                    <a:pt x="1" y="127"/>
                    <a:pt x="1" y="12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911640" y="3826145"/>
            <a:ext cx="517976" cy="517976"/>
            <a:chOff x="5227635" y="3563865"/>
            <a:chExt cx="517976" cy="517976"/>
          </a:xfrm>
        </p:grpSpPr>
        <p:sp>
          <p:nvSpPr>
            <p:cNvPr id="32" name="椭圆 31"/>
            <p:cNvSpPr/>
            <p:nvPr/>
          </p:nvSpPr>
          <p:spPr>
            <a:xfrm>
              <a:off x="5227635" y="3563865"/>
              <a:ext cx="517976" cy="517976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5486631" y="3705211"/>
              <a:ext cx="133623" cy="133623"/>
            </a:xfrm>
            <a:custGeom>
              <a:avLst/>
              <a:gdLst>
                <a:gd name="T0" fmla="*/ 31 w 111"/>
                <a:gd name="T1" fmla="*/ 108 h 111"/>
                <a:gd name="T2" fmla="*/ 42 w 111"/>
                <a:gd name="T3" fmla="*/ 96 h 111"/>
                <a:gd name="T4" fmla="*/ 54 w 111"/>
                <a:gd name="T5" fmla="*/ 85 h 111"/>
                <a:gd name="T6" fmla="*/ 58 w 111"/>
                <a:gd name="T7" fmla="*/ 83 h 111"/>
                <a:gd name="T8" fmla="*/ 71 w 111"/>
                <a:gd name="T9" fmla="*/ 70 h 111"/>
                <a:gd name="T10" fmla="*/ 82 w 111"/>
                <a:gd name="T11" fmla="*/ 58 h 111"/>
                <a:gd name="T12" fmla="*/ 53 w 111"/>
                <a:gd name="T13" fmla="*/ 29 h 111"/>
                <a:gd name="T14" fmla="*/ 41 w 111"/>
                <a:gd name="T15" fmla="*/ 40 h 111"/>
                <a:gd name="T16" fmla="*/ 28 w 111"/>
                <a:gd name="T17" fmla="*/ 52 h 111"/>
                <a:gd name="T18" fmla="*/ 26 w 111"/>
                <a:gd name="T19" fmla="*/ 57 h 111"/>
                <a:gd name="T20" fmla="*/ 14 w 111"/>
                <a:gd name="T21" fmla="*/ 69 h 111"/>
                <a:gd name="T22" fmla="*/ 2 w 111"/>
                <a:gd name="T23" fmla="*/ 80 h 111"/>
                <a:gd name="T24" fmla="*/ 0 w 111"/>
                <a:gd name="T25" fmla="*/ 62 h 111"/>
                <a:gd name="T26" fmla="*/ 22 w 111"/>
                <a:gd name="T27" fmla="*/ 24 h 111"/>
                <a:gd name="T28" fmla="*/ 67 w 111"/>
                <a:gd name="T29" fmla="*/ 2 h 111"/>
                <a:gd name="T30" fmla="*/ 109 w 111"/>
                <a:gd name="T31" fmla="*/ 50 h 111"/>
                <a:gd name="T32" fmla="*/ 87 w 111"/>
                <a:gd name="T33" fmla="*/ 88 h 111"/>
                <a:gd name="T34" fmla="*/ 49 w 111"/>
                <a:gd name="T35" fmla="*/ 110 h 111"/>
                <a:gd name="T36" fmla="*/ 31 w 111"/>
                <a:gd name="T37" fmla="*/ 10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11">
                  <a:moveTo>
                    <a:pt x="31" y="108"/>
                  </a:moveTo>
                  <a:cubicBezTo>
                    <a:pt x="34" y="104"/>
                    <a:pt x="38" y="100"/>
                    <a:pt x="42" y="96"/>
                  </a:cubicBezTo>
                  <a:cubicBezTo>
                    <a:pt x="46" y="93"/>
                    <a:pt x="49" y="88"/>
                    <a:pt x="54" y="85"/>
                  </a:cubicBezTo>
                  <a:cubicBezTo>
                    <a:pt x="55" y="84"/>
                    <a:pt x="57" y="84"/>
                    <a:pt x="58" y="83"/>
                  </a:cubicBezTo>
                  <a:cubicBezTo>
                    <a:pt x="62" y="80"/>
                    <a:pt x="66" y="75"/>
                    <a:pt x="71" y="70"/>
                  </a:cubicBezTo>
                  <a:cubicBezTo>
                    <a:pt x="75" y="66"/>
                    <a:pt x="80" y="62"/>
                    <a:pt x="82" y="58"/>
                  </a:cubicBezTo>
                  <a:cubicBezTo>
                    <a:pt x="93" y="39"/>
                    <a:pt x="73" y="18"/>
                    <a:pt x="53" y="29"/>
                  </a:cubicBezTo>
                  <a:cubicBezTo>
                    <a:pt x="49" y="31"/>
                    <a:pt x="45" y="36"/>
                    <a:pt x="41" y="40"/>
                  </a:cubicBezTo>
                  <a:cubicBezTo>
                    <a:pt x="37" y="44"/>
                    <a:pt x="31" y="49"/>
                    <a:pt x="28" y="52"/>
                  </a:cubicBezTo>
                  <a:cubicBezTo>
                    <a:pt x="27" y="54"/>
                    <a:pt x="27" y="56"/>
                    <a:pt x="26" y="57"/>
                  </a:cubicBezTo>
                  <a:cubicBezTo>
                    <a:pt x="23" y="62"/>
                    <a:pt x="18" y="65"/>
                    <a:pt x="14" y="69"/>
                  </a:cubicBezTo>
                  <a:cubicBezTo>
                    <a:pt x="10" y="73"/>
                    <a:pt x="7" y="77"/>
                    <a:pt x="2" y="80"/>
                  </a:cubicBezTo>
                  <a:cubicBezTo>
                    <a:pt x="1" y="74"/>
                    <a:pt x="0" y="70"/>
                    <a:pt x="0" y="62"/>
                  </a:cubicBezTo>
                  <a:cubicBezTo>
                    <a:pt x="2" y="45"/>
                    <a:pt x="12" y="35"/>
                    <a:pt x="22" y="24"/>
                  </a:cubicBezTo>
                  <a:cubicBezTo>
                    <a:pt x="34" y="12"/>
                    <a:pt x="45" y="0"/>
                    <a:pt x="67" y="2"/>
                  </a:cubicBezTo>
                  <a:cubicBezTo>
                    <a:pt x="90" y="3"/>
                    <a:pt x="111" y="22"/>
                    <a:pt x="109" y="50"/>
                  </a:cubicBezTo>
                  <a:cubicBezTo>
                    <a:pt x="108" y="68"/>
                    <a:pt x="98" y="77"/>
                    <a:pt x="87" y="88"/>
                  </a:cubicBezTo>
                  <a:cubicBezTo>
                    <a:pt x="76" y="98"/>
                    <a:pt x="67" y="109"/>
                    <a:pt x="49" y="110"/>
                  </a:cubicBezTo>
                  <a:cubicBezTo>
                    <a:pt x="42" y="111"/>
                    <a:pt x="37" y="110"/>
                    <a:pt x="31" y="1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5439710" y="3776102"/>
              <a:ext cx="109653" cy="109653"/>
            </a:xfrm>
            <a:custGeom>
              <a:avLst/>
              <a:gdLst>
                <a:gd name="T0" fmla="*/ 75 w 91"/>
                <a:gd name="T1" fmla="*/ 2 h 91"/>
                <a:gd name="T2" fmla="*/ 90 w 91"/>
                <a:gd name="T3" fmla="*/ 15 h 91"/>
                <a:gd name="T4" fmla="*/ 72 w 91"/>
                <a:gd name="T5" fmla="*/ 36 h 91"/>
                <a:gd name="T6" fmla="*/ 34 w 91"/>
                <a:gd name="T7" fmla="*/ 74 h 91"/>
                <a:gd name="T8" fmla="*/ 12 w 91"/>
                <a:gd name="T9" fmla="*/ 91 h 91"/>
                <a:gd name="T10" fmla="*/ 0 w 91"/>
                <a:gd name="T11" fmla="*/ 79 h 91"/>
                <a:gd name="T12" fmla="*/ 7 w 91"/>
                <a:gd name="T13" fmla="*/ 67 h 91"/>
                <a:gd name="T14" fmla="*/ 64 w 91"/>
                <a:gd name="T15" fmla="*/ 10 h 91"/>
                <a:gd name="T16" fmla="*/ 75 w 91"/>
                <a:gd name="T17" fmla="*/ 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1">
                  <a:moveTo>
                    <a:pt x="75" y="2"/>
                  </a:moveTo>
                  <a:cubicBezTo>
                    <a:pt x="84" y="0"/>
                    <a:pt x="91" y="6"/>
                    <a:pt x="90" y="15"/>
                  </a:cubicBezTo>
                  <a:cubicBezTo>
                    <a:pt x="89" y="22"/>
                    <a:pt x="77" y="31"/>
                    <a:pt x="72" y="36"/>
                  </a:cubicBezTo>
                  <a:cubicBezTo>
                    <a:pt x="58" y="49"/>
                    <a:pt x="47" y="60"/>
                    <a:pt x="34" y="74"/>
                  </a:cubicBezTo>
                  <a:cubicBezTo>
                    <a:pt x="28" y="79"/>
                    <a:pt x="21" y="90"/>
                    <a:pt x="12" y="91"/>
                  </a:cubicBezTo>
                  <a:cubicBezTo>
                    <a:pt x="6" y="91"/>
                    <a:pt x="0" y="86"/>
                    <a:pt x="0" y="79"/>
                  </a:cubicBezTo>
                  <a:cubicBezTo>
                    <a:pt x="0" y="74"/>
                    <a:pt x="3" y="70"/>
                    <a:pt x="7" y="67"/>
                  </a:cubicBezTo>
                  <a:cubicBezTo>
                    <a:pt x="26" y="47"/>
                    <a:pt x="45" y="29"/>
                    <a:pt x="64" y="10"/>
                  </a:cubicBezTo>
                  <a:cubicBezTo>
                    <a:pt x="67" y="7"/>
                    <a:pt x="70" y="2"/>
                    <a:pt x="7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5367288" y="3824554"/>
              <a:ext cx="133623" cy="133623"/>
            </a:xfrm>
            <a:custGeom>
              <a:avLst/>
              <a:gdLst>
                <a:gd name="T0" fmla="*/ 80 w 111"/>
                <a:gd name="T1" fmla="*/ 2 h 111"/>
                <a:gd name="T2" fmla="*/ 78 w 111"/>
                <a:gd name="T3" fmla="*/ 5 h 111"/>
                <a:gd name="T4" fmla="*/ 57 w 111"/>
                <a:gd name="T5" fmla="*/ 26 h 111"/>
                <a:gd name="T6" fmla="*/ 40 w 111"/>
                <a:gd name="T7" fmla="*/ 41 h 111"/>
                <a:gd name="T8" fmla="*/ 26 w 111"/>
                <a:gd name="T9" fmla="*/ 64 h 111"/>
                <a:gd name="T10" fmla="*/ 56 w 111"/>
                <a:gd name="T11" fmla="*/ 83 h 111"/>
                <a:gd name="T12" fmla="*/ 70 w 111"/>
                <a:gd name="T13" fmla="*/ 71 h 111"/>
                <a:gd name="T14" fmla="*/ 82 w 111"/>
                <a:gd name="T15" fmla="*/ 59 h 111"/>
                <a:gd name="T16" fmla="*/ 85 w 111"/>
                <a:gd name="T17" fmla="*/ 53 h 111"/>
                <a:gd name="T18" fmla="*/ 97 w 111"/>
                <a:gd name="T19" fmla="*/ 42 h 111"/>
                <a:gd name="T20" fmla="*/ 108 w 111"/>
                <a:gd name="T21" fmla="*/ 31 h 111"/>
                <a:gd name="T22" fmla="*/ 111 w 111"/>
                <a:gd name="T23" fmla="*/ 45 h 111"/>
                <a:gd name="T24" fmla="*/ 89 w 111"/>
                <a:gd name="T25" fmla="*/ 85 h 111"/>
                <a:gd name="T26" fmla="*/ 42 w 111"/>
                <a:gd name="T27" fmla="*/ 109 h 111"/>
                <a:gd name="T28" fmla="*/ 2 w 111"/>
                <a:gd name="T29" fmla="*/ 68 h 111"/>
                <a:gd name="T30" fmla="*/ 25 w 111"/>
                <a:gd name="T31" fmla="*/ 22 h 111"/>
                <a:gd name="T32" fmla="*/ 64 w 111"/>
                <a:gd name="T33" fmla="*/ 0 h 111"/>
                <a:gd name="T34" fmla="*/ 80 w 111"/>
                <a:gd name="T35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1" h="111">
                  <a:moveTo>
                    <a:pt x="80" y="2"/>
                  </a:moveTo>
                  <a:cubicBezTo>
                    <a:pt x="80" y="4"/>
                    <a:pt x="78" y="4"/>
                    <a:pt x="78" y="5"/>
                  </a:cubicBezTo>
                  <a:cubicBezTo>
                    <a:pt x="71" y="12"/>
                    <a:pt x="64" y="19"/>
                    <a:pt x="57" y="26"/>
                  </a:cubicBezTo>
                  <a:cubicBezTo>
                    <a:pt x="51" y="29"/>
                    <a:pt x="46" y="35"/>
                    <a:pt x="40" y="41"/>
                  </a:cubicBezTo>
                  <a:cubicBezTo>
                    <a:pt x="34" y="47"/>
                    <a:pt x="26" y="52"/>
                    <a:pt x="26" y="64"/>
                  </a:cubicBezTo>
                  <a:cubicBezTo>
                    <a:pt x="26" y="79"/>
                    <a:pt x="41" y="90"/>
                    <a:pt x="56" y="83"/>
                  </a:cubicBezTo>
                  <a:cubicBezTo>
                    <a:pt x="61" y="81"/>
                    <a:pt x="65" y="76"/>
                    <a:pt x="70" y="71"/>
                  </a:cubicBezTo>
                  <a:cubicBezTo>
                    <a:pt x="74" y="67"/>
                    <a:pt x="79" y="63"/>
                    <a:pt x="82" y="59"/>
                  </a:cubicBezTo>
                  <a:cubicBezTo>
                    <a:pt x="83" y="57"/>
                    <a:pt x="84" y="55"/>
                    <a:pt x="85" y="53"/>
                  </a:cubicBezTo>
                  <a:cubicBezTo>
                    <a:pt x="88" y="49"/>
                    <a:pt x="93" y="45"/>
                    <a:pt x="97" y="42"/>
                  </a:cubicBezTo>
                  <a:cubicBezTo>
                    <a:pt x="101" y="38"/>
                    <a:pt x="104" y="34"/>
                    <a:pt x="108" y="31"/>
                  </a:cubicBezTo>
                  <a:cubicBezTo>
                    <a:pt x="110" y="36"/>
                    <a:pt x="111" y="40"/>
                    <a:pt x="111" y="45"/>
                  </a:cubicBezTo>
                  <a:cubicBezTo>
                    <a:pt x="111" y="65"/>
                    <a:pt x="100" y="74"/>
                    <a:pt x="89" y="85"/>
                  </a:cubicBezTo>
                  <a:cubicBezTo>
                    <a:pt x="77" y="97"/>
                    <a:pt x="67" y="111"/>
                    <a:pt x="42" y="109"/>
                  </a:cubicBezTo>
                  <a:cubicBezTo>
                    <a:pt x="21" y="107"/>
                    <a:pt x="4" y="90"/>
                    <a:pt x="2" y="68"/>
                  </a:cubicBezTo>
                  <a:cubicBezTo>
                    <a:pt x="0" y="44"/>
                    <a:pt x="13" y="34"/>
                    <a:pt x="25" y="22"/>
                  </a:cubicBezTo>
                  <a:cubicBezTo>
                    <a:pt x="36" y="11"/>
                    <a:pt x="45" y="1"/>
                    <a:pt x="64" y="0"/>
                  </a:cubicBezTo>
                  <a:cubicBezTo>
                    <a:pt x="70" y="0"/>
                    <a:pt x="75" y="1"/>
                    <a:pt x="8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2374918" y="45513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1823044" y="503583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491351" y="45513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>
            <a:spLocks noChangeArrowheads="1"/>
          </p:cNvSpPr>
          <p:nvPr/>
        </p:nvSpPr>
        <p:spPr bwMode="auto">
          <a:xfrm>
            <a:off x="4939477" y="503583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576787" y="45513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8024913" y="503583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2" name="文本框 2"/>
          <p:cNvSpPr txBox="1"/>
          <p:nvPr/>
        </p:nvSpPr>
        <p:spPr>
          <a:xfrm>
            <a:off x="2570801" y="270275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</a:p>
        </p:txBody>
      </p:sp>
      <p:sp>
        <p:nvSpPr>
          <p:cNvPr id="43" name="文本框 41"/>
          <p:cNvSpPr txBox="1"/>
          <p:nvPr/>
        </p:nvSpPr>
        <p:spPr>
          <a:xfrm>
            <a:off x="5632188" y="270275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</a:p>
        </p:txBody>
      </p:sp>
      <p:sp>
        <p:nvSpPr>
          <p:cNvPr id="44" name="文本框 42"/>
          <p:cNvSpPr txBox="1"/>
          <p:nvPr/>
        </p:nvSpPr>
        <p:spPr>
          <a:xfrm>
            <a:off x="8756314" y="270275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33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4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4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6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8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1" dur="4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3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5" dur="4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8" dur="4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5" grpId="0" animBg="1"/>
          <p:bldP spid="16" grpId="0"/>
          <p:bldP spid="21" grpId="0" animBg="1"/>
          <p:bldP spid="22" grpId="0"/>
          <p:bldP spid="23" grpId="0" animBg="1"/>
          <p:bldP spid="24" grpId="0"/>
          <p:bldP spid="36" grpId="0"/>
          <p:bldP spid="37" grpId="0"/>
          <p:bldP spid="38" grpId="0"/>
          <p:bldP spid="39" grpId="0"/>
          <p:bldP spid="40" grpId="0"/>
          <p:bldP spid="41" grpId="0"/>
          <p:bldP spid="42" grpId="0"/>
          <p:bldP spid="43" grpId="0"/>
          <p:bldP spid="4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4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6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8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1" dur="4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3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5" dur="4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8" dur="4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5" grpId="0" animBg="1"/>
          <p:bldP spid="16" grpId="0"/>
          <p:bldP spid="21" grpId="0" animBg="1"/>
          <p:bldP spid="22" grpId="0"/>
          <p:bldP spid="23" grpId="0" animBg="1"/>
          <p:bldP spid="24" grpId="0"/>
          <p:bldP spid="36" grpId="0"/>
          <p:bldP spid="37" grpId="0"/>
          <p:bldP spid="38" grpId="0"/>
          <p:bldP spid="39" grpId="0"/>
          <p:bldP spid="40" grpId="0"/>
          <p:bldP spid="41" grpId="0"/>
          <p:bldP spid="42" grpId="0"/>
          <p:bldP spid="43" grpId="0"/>
          <p:bldP spid="44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601" y="1914"/>
            <a:ext cx="5986011" cy="5986011"/>
          </a:xfrm>
          <a:prstGeom prst="rect">
            <a:avLst/>
          </a:prstGeom>
        </p:spPr>
      </p:pic>
      <p:sp>
        <p:nvSpPr>
          <p:cNvPr id="2" name="任意多边形 1"/>
          <p:cNvSpPr/>
          <p:nvPr/>
        </p:nvSpPr>
        <p:spPr>
          <a:xfrm>
            <a:off x="-118818" y="-570722"/>
            <a:ext cx="2837420" cy="8003758"/>
          </a:xfrm>
          <a:custGeom>
            <a:avLst/>
            <a:gdLst>
              <a:gd name="connsiteX0" fmla="*/ 0 w 2837789"/>
              <a:gd name="connsiteY0" fmla="*/ 0 h 8001905"/>
              <a:gd name="connsiteX1" fmla="*/ 2837788 w 2837789"/>
              <a:gd name="connsiteY1" fmla="*/ 0 h 8001905"/>
              <a:gd name="connsiteX2" fmla="*/ 2837788 w 2837789"/>
              <a:gd name="connsiteY2" fmla="*/ 1968500 h 8001905"/>
              <a:gd name="connsiteX3" fmla="*/ 2837789 w 2837789"/>
              <a:gd name="connsiteY3" fmla="*/ 1968500 h 8001905"/>
              <a:gd name="connsiteX4" fmla="*/ 2837789 w 2837789"/>
              <a:gd name="connsiteY4" fmla="*/ 2363879 h 8001905"/>
              <a:gd name="connsiteX5" fmla="*/ 2618085 w 2837789"/>
              <a:gd name="connsiteY5" fmla="*/ 2386026 h 8001905"/>
              <a:gd name="connsiteX6" fmla="*/ 1747634 w 2837789"/>
              <a:gd name="connsiteY6" fmla="*/ 3454034 h 8001905"/>
              <a:gd name="connsiteX7" fmla="*/ 2618085 w 2837789"/>
              <a:gd name="connsiteY7" fmla="*/ 4522042 h 8001905"/>
              <a:gd name="connsiteX8" fmla="*/ 2837789 w 2837789"/>
              <a:gd name="connsiteY8" fmla="*/ 4544190 h 8001905"/>
              <a:gd name="connsiteX9" fmla="*/ 2837789 w 2837789"/>
              <a:gd name="connsiteY9" fmla="*/ 6858000 h 8001905"/>
              <a:gd name="connsiteX10" fmla="*/ 2837788 w 2837789"/>
              <a:gd name="connsiteY10" fmla="*/ 6858000 h 8001905"/>
              <a:gd name="connsiteX11" fmla="*/ 2837788 w 2837789"/>
              <a:gd name="connsiteY11" fmla="*/ 8001905 h 8001905"/>
              <a:gd name="connsiteX12" fmla="*/ 0 w 2837789"/>
              <a:gd name="connsiteY12" fmla="*/ 8001905 h 8001905"/>
              <a:gd name="connsiteX13" fmla="*/ 0 w 2837789"/>
              <a:gd name="connsiteY13" fmla="*/ 6858000 h 8001905"/>
              <a:gd name="connsiteX14" fmla="*/ 0 w 2837789"/>
              <a:gd name="connsiteY14" fmla="*/ 6376305 h 8001905"/>
              <a:gd name="connsiteX15" fmla="*/ 0 w 2837789"/>
              <a:gd name="connsiteY15" fmla="*/ 2133600 h 8001905"/>
              <a:gd name="connsiteX16" fmla="*/ 0 w 2837789"/>
              <a:gd name="connsiteY16" fmla="*/ 1968500 h 8001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37789" h="8001905">
                <a:moveTo>
                  <a:pt x="0" y="0"/>
                </a:moveTo>
                <a:lnTo>
                  <a:pt x="2837788" y="0"/>
                </a:lnTo>
                <a:lnTo>
                  <a:pt x="2837788" y="1968500"/>
                </a:lnTo>
                <a:lnTo>
                  <a:pt x="2837789" y="1968500"/>
                </a:lnTo>
                <a:lnTo>
                  <a:pt x="2837789" y="2363879"/>
                </a:lnTo>
                <a:lnTo>
                  <a:pt x="2618085" y="2386026"/>
                </a:lnTo>
                <a:cubicBezTo>
                  <a:pt x="2121320" y="2487680"/>
                  <a:pt x="1747634" y="2927218"/>
                  <a:pt x="1747634" y="3454034"/>
                </a:cubicBezTo>
                <a:cubicBezTo>
                  <a:pt x="1747634" y="3980852"/>
                  <a:pt x="2121320" y="4420389"/>
                  <a:pt x="2618085" y="4522042"/>
                </a:cubicBezTo>
                <a:lnTo>
                  <a:pt x="2837789" y="4544190"/>
                </a:lnTo>
                <a:lnTo>
                  <a:pt x="2837789" y="6858000"/>
                </a:lnTo>
                <a:lnTo>
                  <a:pt x="2837788" y="6858000"/>
                </a:lnTo>
                <a:lnTo>
                  <a:pt x="2837788" y="8001905"/>
                </a:lnTo>
                <a:lnTo>
                  <a:pt x="0" y="8001905"/>
                </a:lnTo>
                <a:lnTo>
                  <a:pt x="0" y="6858000"/>
                </a:lnTo>
                <a:lnTo>
                  <a:pt x="0" y="6376305"/>
                </a:lnTo>
                <a:lnTo>
                  <a:pt x="0" y="2133600"/>
                </a:lnTo>
                <a:lnTo>
                  <a:pt x="0" y="1968500"/>
                </a:lnTo>
                <a:close/>
              </a:path>
            </a:pathLst>
          </a:cu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lIns="91438" tIns="45719" rIns="91438" bIns="45719" rtlCol="0" anchor="ctr"/>
          <a:lstStyle/>
          <a:p>
            <a:pPr algn="ctr" defTabSz="913765">
              <a:defRPr/>
            </a:pPr>
            <a:endParaRPr lang="zh-CN" altLang="en-US" sz="1900" kern="0">
              <a:solidFill>
                <a:srgbClr val="FFFFFF"/>
              </a:solidFill>
              <a:latin typeface="Verdana" panose="020B0604030504040204"/>
              <a:ea typeface="微软雅黑" panose="020B0503020204020204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000940" y="4380090"/>
            <a:ext cx="6837341" cy="4290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FFFF">
                  <a:lumMod val="75000"/>
                </a:srgbClr>
              </a:gs>
              <a:gs pos="100000">
                <a:srgbClr val="FFFFFF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/>
        </p:spPr>
        <p:txBody>
          <a:bodyPr lIns="91438" tIns="45719" rIns="91438" bIns="45719" rtlCol="0" anchor="ctr"/>
          <a:lstStyle/>
          <a:p>
            <a:pPr algn="ctr" defTabSz="913765">
              <a:defRPr/>
            </a:pPr>
            <a:endParaRPr lang="zh-CN" altLang="en-US" sz="1900" kern="0">
              <a:solidFill>
                <a:srgbClr val="FFFFFF"/>
              </a:solidFill>
              <a:latin typeface="Verdana" panose="020B0604030504040204"/>
              <a:ea typeface="微软雅黑" panose="020B0503020204020204" pitchFamily="34" charset="-122"/>
            </a:endParaRPr>
          </a:p>
        </p:txBody>
      </p:sp>
      <p:sp>
        <p:nvSpPr>
          <p:cNvPr id="4" name="文本框 15"/>
          <p:cNvSpPr txBox="1"/>
          <p:nvPr/>
        </p:nvSpPr>
        <p:spPr>
          <a:xfrm>
            <a:off x="3604138" y="2092663"/>
            <a:ext cx="4804411" cy="157002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 defTabSz="913765">
              <a:defRPr/>
            </a:pPr>
            <a:r>
              <a:rPr lang="en-US" altLang="zh-CN" sz="9600" u="sng" dirty="0">
                <a:gradFill>
                  <a:gsLst>
                    <a:gs pos="0">
                      <a:srgbClr val="00B050"/>
                    </a:gs>
                    <a:gs pos="50000">
                      <a:srgbClr val="92D050"/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PART  </a:t>
            </a:r>
            <a:r>
              <a:rPr lang="en-US" altLang="zh-CN" sz="9600" u="sng" dirty="0" smtClean="0">
                <a:gradFill>
                  <a:gsLst>
                    <a:gs pos="0">
                      <a:srgbClr val="00B050"/>
                    </a:gs>
                    <a:gs pos="50000">
                      <a:srgbClr val="92D050"/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9600" u="sng" dirty="0">
              <a:gradFill>
                <a:gsLst>
                  <a:gs pos="0">
                    <a:srgbClr val="00B050"/>
                  </a:gs>
                  <a:gs pos="50000">
                    <a:srgbClr val="92D050"/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5400000" scaled="0"/>
              </a:gra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文本框 17"/>
          <p:cNvSpPr txBox="1"/>
          <p:nvPr/>
        </p:nvSpPr>
        <p:spPr>
          <a:xfrm>
            <a:off x="3865352" y="3778608"/>
            <a:ext cx="3314443" cy="53360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defTabSz="913765"/>
            <a:r>
              <a:rPr lang="zh-CN" altLang="en-US" sz="2700" b="1" dirty="0">
                <a:solidFill>
                  <a:srgbClr val="000000">
                    <a:lumMod val="75000"/>
                    <a:lumOff val="25000"/>
                  </a:srgbClr>
                </a:solidFill>
                <a:latin typeface="ITC Avant Garde Std Bk" panose="020B0502020202020204" pitchFamily="34" charset="0"/>
                <a:ea typeface="微软雅黑" panose="020B0503020204020204" pitchFamily="34" charset="-122"/>
              </a:rPr>
              <a:t>点击添加标题内容</a:t>
            </a:r>
            <a:endParaRPr lang="en-US" altLang="zh-CN" sz="2700" b="1" dirty="0">
              <a:solidFill>
                <a:srgbClr val="000000">
                  <a:lumMod val="75000"/>
                  <a:lumOff val="25000"/>
                </a:srgbClr>
              </a:solidFill>
              <a:latin typeface="ITC Avant Garde Std Bk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19"/>
          <p:cNvSpPr txBox="1"/>
          <p:nvPr/>
        </p:nvSpPr>
        <p:spPr bwMode="auto">
          <a:xfrm>
            <a:off x="3901210" y="4511834"/>
            <a:ext cx="6937070" cy="831190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defTabSz="913765">
              <a:lnSpc>
                <a:spcPct val="120000"/>
              </a:lnSpc>
            </a:pPr>
            <a:r>
              <a:rPr lang="zh-CN" altLang="en-US" sz="13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详细内容</a:t>
            </a:r>
            <a:r>
              <a:rPr lang="en-US" altLang="zh-CN" sz="13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3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点击输入本栏的具体文字，简明扼要的说明分项内容，此为概念图解，请根据您的具体内容酌情修改。详细内容</a:t>
            </a:r>
            <a:r>
              <a:rPr lang="en-US" altLang="zh-CN" sz="13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3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300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759992" y="1980813"/>
            <a:ext cx="1780308" cy="1780952"/>
            <a:chOff x="2209308" y="1806167"/>
            <a:chExt cx="2421376" cy="2421376"/>
          </a:xfrm>
          <a:solidFill>
            <a:srgbClr val="0070C0"/>
          </a:solidFill>
          <a:effectLst/>
        </p:grpSpPr>
        <p:sp>
          <p:nvSpPr>
            <p:cNvPr id="8" name="椭圆 7"/>
            <p:cNvSpPr/>
            <p:nvPr/>
          </p:nvSpPr>
          <p:spPr>
            <a:xfrm>
              <a:off x="2209308" y="1806167"/>
              <a:ext cx="2421376" cy="2421376"/>
            </a:xfrm>
            <a:prstGeom prst="ellipse">
              <a:avLst/>
            </a:prstGeom>
            <a:solidFill>
              <a:srgbClr val="9CD674"/>
            </a:solidFill>
            <a:ln w="31750" cap="flat" cmpd="sng" algn="ctr">
              <a:gradFill flip="none" rotWithShape="1">
                <a:gsLst>
                  <a:gs pos="0">
                    <a:srgbClr val="FFFFFF">
                      <a:lumMod val="75000"/>
                    </a:srgbClr>
                  </a:gs>
                  <a:gs pos="100000">
                    <a:srgbClr val="FFFFFF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127000" dist="63500" dir="13500000">
                <a:srgbClr val="01B3C5">
                  <a:lumMod val="50000"/>
                  <a:alpha val="85000"/>
                </a:srgbClr>
              </a:innerShdw>
            </a:effectLst>
          </p:spPr>
          <p:txBody>
            <a:bodyPr rtlCol="0" anchor="ctr">
              <a:scene3d>
                <a:camera prst="orthographicFront"/>
                <a:lightRig rig="threePt" dir="t"/>
              </a:scene3d>
            </a:bodyPr>
            <a:lstStyle/>
            <a:p>
              <a:pPr algn="ctr" defTabSz="913765">
                <a:defRPr/>
              </a:pPr>
              <a:endParaRPr lang="zh-CN" altLang="en-US" sz="1900" kern="0">
                <a:ln w="12700">
                  <a:solidFill>
                    <a:srgbClr val="01B3C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01B3C5"/>
                  </a:fgClr>
                  <a:bgClr>
                    <a:srgbClr val="01B3C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01B3C5">
                      <a:lumMod val="50000"/>
                    </a:srgbClr>
                  </a:innerShdw>
                </a:effectLst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2345502" y="2051726"/>
              <a:ext cx="2116756" cy="2116756"/>
            </a:xfrm>
            <a:prstGeom prst="ellipse">
              <a:avLst/>
            </a:prstGeom>
            <a:solidFill>
              <a:srgbClr val="FFFFFF"/>
            </a:solidFill>
            <a:ln w="50800" cap="flat" cmpd="sng" algn="ctr">
              <a:noFill/>
              <a:prstDash val="solid"/>
            </a:ln>
            <a:effectLst>
              <a:outerShdw blurRad="152400" dist="76200" dir="2700000" algn="tl" rotWithShape="0">
                <a:srgbClr val="01B3C5">
                  <a:lumMod val="50000"/>
                  <a:alpha val="64000"/>
                </a:srgb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82550" h="25400" prst="angle"/>
            </a:sp3d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900" kern="0" dirty="0">
                <a:ln w="12700">
                  <a:solidFill>
                    <a:srgbClr val="01B3C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01B3C5"/>
                  </a:fgClr>
                  <a:bgClr>
                    <a:srgbClr val="01B3C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01B3C5">
                      <a:lumMod val="50000"/>
                    </a:srgbClr>
                  </a:innerShdw>
                </a:effectLst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382417" y="2490627"/>
            <a:ext cx="702846" cy="707856"/>
            <a:chOff x="5042691" y="2273920"/>
            <a:chExt cx="702937" cy="707692"/>
          </a:xfrm>
          <a:solidFill>
            <a:srgbClr val="00B050"/>
          </a:solidFill>
        </p:grpSpPr>
        <p:sp>
          <p:nvSpPr>
            <p:cNvPr id="11" name="Freeform 12"/>
            <p:cNvSpPr/>
            <p:nvPr/>
          </p:nvSpPr>
          <p:spPr bwMode="auto">
            <a:xfrm>
              <a:off x="5284806" y="2789968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/>
              <a:endParaRPr lang="zh-CN" altLang="en-US" sz="1900">
                <a:solidFill>
                  <a:srgbClr val="000000"/>
                </a:solidFill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5042691" y="2273920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/>
              <a:endParaRPr lang="zh-CN" altLang="en-US" sz="1900">
                <a:solidFill>
                  <a:srgbClr val="000000"/>
                </a:solidFill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602" y="5386788"/>
            <a:ext cx="9473398" cy="14752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9949385" y="500983"/>
            <a:ext cx="985148" cy="207470"/>
          </a:xfrm>
          <a:prstGeom prst="parallelogram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0876403" y="477431"/>
            <a:ext cx="1080845" cy="231015"/>
            <a:chOff x="7691963" y="527174"/>
            <a:chExt cx="810739" cy="173221"/>
          </a:xfrm>
        </p:grpSpPr>
        <p:sp>
          <p:nvSpPr>
            <p:cNvPr id="6" name="平行四边形 5"/>
            <p:cNvSpPr/>
            <p:nvPr/>
          </p:nvSpPr>
          <p:spPr>
            <a:xfrm>
              <a:off x="7691963" y="544830"/>
              <a:ext cx="738957" cy="155565"/>
            </a:xfrm>
            <a:prstGeom prst="parallelogram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792718" y="527174"/>
              <a:ext cx="709984" cy="17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bg1"/>
                  </a:solidFill>
                  <a:latin typeface="方正兰亭黑_GB18030" panose="02000000000000000000" pitchFamily="2" charset="-122"/>
                  <a:ea typeface="方正兰亭黑_GB18030" panose="02000000000000000000" pitchFamily="2" charset="-122"/>
                  <a:cs typeface="Open Sans Extrabold" panose="020B0906030804020204" pitchFamily="34" charset="0"/>
                </a:rPr>
                <a:t>BOARYT</a:t>
              </a:r>
              <a:endParaRPr lang="zh-CN" altLang="en-US" sz="900" dirty="0">
                <a:solidFill>
                  <a:schemeClr val="bg1"/>
                </a:solidFill>
                <a:latin typeface="方正兰亭黑_GB18030" panose="02000000000000000000" pitchFamily="2" charset="-122"/>
                <a:ea typeface="方正兰亭黑_GB18030" panose="02000000000000000000" pitchFamily="2" charset="-122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095110" y="388656"/>
            <a:ext cx="7981820" cy="353943"/>
            <a:chOff x="1116311" y="460609"/>
            <a:chExt cx="5987144" cy="265396"/>
          </a:xfrm>
        </p:grpSpPr>
        <p:sp>
          <p:nvSpPr>
            <p:cNvPr id="9" name="Line 3"/>
            <p:cNvSpPr>
              <a:spLocks noChangeShapeType="1"/>
            </p:cNvSpPr>
            <p:nvPr/>
          </p:nvSpPr>
          <p:spPr bwMode="auto">
            <a:xfrm>
              <a:off x="1990887" y="695344"/>
              <a:ext cx="5112568" cy="1"/>
            </a:xfrm>
            <a:prstGeom prst="line">
              <a:avLst/>
            </a:prstGeom>
            <a:noFill/>
            <a:ln w="12700" cap="flat" cmpd="sng">
              <a:solidFill>
                <a:schemeClr val="bg1">
                  <a:lumMod val="50000"/>
                </a:schemeClr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27965">
                <a:defRPr/>
              </a:pPr>
              <a:endParaRPr lang="es-ES" sz="700">
                <a:solidFill>
                  <a:srgbClr val="000000"/>
                </a:solidFill>
                <a:latin typeface="Helvetica" charset="0"/>
                <a:ea typeface="MS PGothic" panose="020B0600070205080204" charset="-128"/>
                <a:sym typeface="Helvetica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16311" y="460609"/>
              <a:ext cx="1032344" cy="265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数据精确</a:t>
              </a:r>
            </a:p>
          </p:txBody>
        </p:sp>
      </p:grpSp>
      <p:sp>
        <p:nvSpPr>
          <p:cNvPr id="11" name="平行四边形 10"/>
          <p:cNvSpPr/>
          <p:nvPr/>
        </p:nvSpPr>
        <p:spPr>
          <a:xfrm>
            <a:off x="270218" y="414597"/>
            <a:ext cx="1661328" cy="275997"/>
          </a:xfrm>
          <a:prstGeom prst="parallelogram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71166" y="351573"/>
            <a:ext cx="1560378" cy="378526"/>
            <a:chOff x="-176815" y="432802"/>
            <a:chExt cx="1170436" cy="283829"/>
          </a:xfrm>
        </p:grpSpPr>
        <p:sp>
          <p:nvSpPr>
            <p:cNvPr id="13" name="平行四边形 12"/>
            <p:cNvSpPr/>
            <p:nvPr/>
          </p:nvSpPr>
          <p:spPr>
            <a:xfrm>
              <a:off x="-176815" y="444501"/>
              <a:ext cx="1085181" cy="272130"/>
            </a:xfrm>
            <a:prstGeom prst="parallelogram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8679" y="432802"/>
              <a:ext cx="874942" cy="253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PART</a:t>
              </a:r>
              <a:r>
                <a:rPr lang="en-US" altLang="zh-CN" sz="13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  </a:t>
              </a:r>
              <a:r>
                <a:rPr lang="en-US" altLang="zh-CN" sz="1600" dirty="0">
                  <a:solidFill>
                    <a:srgbClr val="FFFFFF"/>
                  </a:solidFill>
                  <a:latin typeface="DFGothic-EB" panose="02010609010101010101" pitchFamily="1" charset="-128"/>
                  <a:ea typeface="DFGothic-EB" panose="02010609010101010101" pitchFamily="1" charset="-128"/>
                  <a:cs typeface="Arial Unicode MS" panose="020B0604020202020204" pitchFamily="34" charset="-122"/>
                </a:rPr>
                <a:t>02</a:t>
              </a:r>
              <a:endParaRPr lang="zh-CN" altLang="en-US" sz="1600" dirty="0">
                <a:solidFill>
                  <a:srgbClr val="FFFFFF"/>
                </a:solidFill>
                <a:latin typeface="DFGothic-EB" panose="02010609010101010101" pitchFamily="1" charset="-128"/>
                <a:ea typeface="DFGothic-EB" panose="02010609010101010101" pitchFamily="1" charset="-128"/>
                <a:cs typeface="Arial Unicode MS" panose="020B0604020202020204" pitchFamily="34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0" y="3375004"/>
            <a:ext cx="6738599" cy="367427"/>
          </a:xfrm>
          <a:prstGeom prst="rect">
            <a:avLst/>
          </a:prstGeom>
          <a:solidFill>
            <a:srgbClr val="FFFFFF">
              <a:lumMod val="75000"/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1" tIns="45716" rIns="91431" bIns="4571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9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文本框 3"/>
          <p:cNvSpPr txBox="1"/>
          <p:nvPr/>
        </p:nvSpPr>
        <p:spPr>
          <a:xfrm>
            <a:off x="6225105" y="1996939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kumimoji="0" lang="en-US" altLang="zh-CN" sz="36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0" i="0" u="none" strike="noStrike" kern="0" cap="none" spc="0" normalizeH="0" baseline="0" noProof="0" dirty="0">
                <a:ln>
                  <a:noFill/>
                </a:ln>
                <a:solidFill>
                  <a:srgbClr val="98C05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kumimoji="0" lang="zh-CN" altLang="en-US" sz="6000" b="0" i="0" u="none" strike="noStrike" kern="0" cap="none" spc="0" normalizeH="0" baseline="0" noProof="0" dirty="0">
              <a:ln>
                <a:noFill/>
              </a:ln>
              <a:solidFill>
                <a:srgbClr val="98C05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619843" y="1429322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任意多边形 17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98C05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 flipV="1">
            <a:off x="0" y="4078417"/>
            <a:ext cx="4596196" cy="369600"/>
          </a:xfrm>
          <a:prstGeom prst="rect">
            <a:avLst/>
          </a:prstGeom>
          <a:solidFill>
            <a:srgbClr val="FFFFFF">
              <a:lumMod val="75000"/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1" tIns="45716" rIns="91431" bIns="4571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9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文本框 16"/>
          <p:cNvSpPr txBox="1"/>
          <p:nvPr/>
        </p:nvSpPr>
        <p:spPr>
          <a:xfrm>
            <a:off x="4027945" y="4628891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kumimoji="0" lang="en-US" altLang="zh-CN" sz="36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0" i="0" u="none" strike="noStrike" kern="0" cap="none" spc="0" normalizeH="0" baseline="0" noProof="0" dirty="0">
                <a:ln>
                  <a:noFill/>
                </a:ln>
                <a:solidFill>
                  <a:srgbClr val="98C05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kumimoji="0" lang="zh-CN" altLang="en-US" sz="6000" b="0" i="0" u="none" strike="noStrike" kern="0" cap="none" spc="0" normalizeH="0" baseline="0" noProof="0" dirty="0">
              <a:ln>
                <a:noFill/>
              </a:ln>
              <a:solidFill>
                <a:srgbClr val="98C05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flipV="1">
            <a:off x="3454765" y="4078419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3" name="任意多边形 22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98C05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 flipV="1">
            <a:off x="6990445" y="4078417"/>
            <a:ext cx="5201555" cy="369600"/>
          </a:xfrm>
          <a:prstGeom prst="rect">
            <a:avLst/>
          </a:prstGeom>
          <a:solidFill>
            <a:srgbClr val="FFFFFF">
              <a:lumMod val="75000"/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1" tIns="45716" rIns="91431" bIns="4571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9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文本框 24"/>
          <p:cNvSpPr txBox="1"/>
          <p:nvPr/>
        </p:nvSpPr>
        <p:spPr>
          <a:xfrm>
            <a:off x="6519441" y="4644933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kumimoji="0" lang="en-US" altLang="zh-CN" sz="36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0" i="0" u="none" strike="noStrike" kern="0" cap="none" spc="0" normalizeH="0" baseline="0" noProof="0" dirty="0">
                <a:ln>
                  <a:noFill/>
                </a:ln>
                <a:solidFill>
                  <a:srgbClr val="98C05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kumimoji="0" lang="zh-CN" altLang="en-US" sz="6000" b="0" i="0" u="none" strike="noStrike" kern="0" cap="none" spc="0" normalizeH="0" baseline="0" noProof="0" dirty="0">
              <a:ln>
                <a:noFill/>
              </a:ln>
              <a:solidFill>
                <a:srgbClr val="98C05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 flipV="1">
            <a:off x="5899060" y="4078419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任意多边形 27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98C05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30" name="TextBox 59"/>
          <p:cNvSpPr txBox="1">
            <a:spLocks noChangeArrowheads="1"/>
          </p:cNvSpPr>
          <p:nvPr/>
        </p:nvSpPr>
        <p:spPr bwMode="auto">
          <a:xfrm flipH="1">
            <a:off x="2640523" y="1874542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</a:t>
            </a:r>
            <a:endParaRPr kumimoji="0" lang="en-US" altLang="ko-KR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1351882" y="2247365"/>
            <a:ext cx="3970298" cy="814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ea typeface="微软雅黑" panose="020B0503020204020204" pitchFamily="34" charset="-122"/>
            </a:endParaRPr>
          </a:p>
        </p:txBody>
      </p:sp>
      <p:sp>
        <p:nvSpPr>
          <p:cNvPr id="32" name="TextBox 59"/>
          <p:cNvSpPr txBox="1">
            <a:spLocks noChangeArrowheads="1"/>
          </p:cNvSpPr>
          <p:nvPr/>
        </p:nvSpPr>
        <p:spPr bwMode="auto">
          <a:xfrm flipH="1">
            <a:off x="8238563" y="4602706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</a:t>
            </a:r>
            <a:endParaRPr kumimoji="0" lang="en-US" altLang="ko-KR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17"/>
          <p:cNvSpPr>
            <a:spLocks noChangeArrowheads="1"/>
          </p:cNvSpPr>
          <p:nvPr/>
        </p:nvSpPr>
        <p:spPr bwMode="auto">
          <a:xfrm>
            <a:off x="8438769" y="4988772"/>
            <a:ext cx="2587621" cy="107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ea typeface="微软雅黑" panose="020B0503020204020204" pitchFamily="34" charset="-122"/>
            </a:endParaRPr>
          </a:p>
        </p:txBody>
      </p:sp>
      <p:sp>
        <p:nvSpPr>
          <p:cNvPr id="34" name="TextBox 59"/>
          <p:cNvSpPr txBox="1">
            <a:spLocks noChangeArrowheads="1"/>
          </p:cNvSpPr>
          <p:nvPr/>
        </p:nvSpPr>
        <p:spPr bwMode="auto">
          <a:xfrm flipH="1">
            <a:off x="990699" y="4572205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点击输入内容</a:t>
            </a:r>
            <a:endParaRPr kumimoji="0" lang="en-US" altLang="ko-KR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17"/>
          <p:cNvSpPr>
            <a:spLocks noChangeArrowheads="1"/>
          </p:cNvSpPr>
          <p:nvPr/>
        </p:nvSpPr>
        <p:spPr bwMode="auto">
          <a:xfrm>
            <a:off x="1351882" y="4958272"/>
            <a:ext cx="1860244" cy="107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6" grpId="0"/>
      <p:bldP spid="20" grpId="0" animBg="1"/>
      <p:bldP spid="21" grpId="0"/>
      <p:bldP spid="25" grpId="0" animBg="1"/>
      <p:bldP spid="26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9949385" y="500983"/>
            <a:ext cx="985148" cy="207470"/>
          </a:xfrm>
          <a:prstGeom prst="parallelogram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0876403" y="477431"/>
            <a:ext cx="1080845" cy="231015"/>
            <a:chOff x="7691963" y="527174"/>
            <a:chExt cx="810739" cy="173221"/>
          </a:xfrm>
        </p:grpSpPr>
        <p:sp>
          <p:nvSpPr>
            <p:cNvPr id="6" name="平行四边形 5"/>
            <p:cNvSpPr/>
            <p:nvPr/>
          </p:nvSpPr>
          <p:spPr>
            <a:xfrm>
              <a:off x="7691963" y="544830"/>
              <a:ext cx="738957" cy="155565"/>
            </a:xfrm>
            <a:prstGeom prst="parallelogram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792718" y="527174"/>
              <a:ext cx="709984" cy="17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bg1"/>
                  </a:solidFill>
                  <a:latin typeface="方正兰亭黑_GB18030" panose="02000000000000000000" pitchFamily="2" charset="-122"/>
                  <a:ea typeface="方正兰亭黑_GB18030" panose="02000000000000000000" pitchFamily="2" charset="-122"/>
                  <a:cs typeface="Open Sans Extrabold" panose="020B0906030804020204" pitchFamily="34" charset="0"/>
                </a:rPr>
                <a:t>BOARYT</a:t>
              </a:r>
              <a:endParaRPr lang="zh-CN" altLang="en-US" sz="900" dirty="0">
                <a:solidFill>
                  <a:schemeClr val="bg1"/>
                </a:solidFill>
                <a:latin typeface="方正兰亭黑_GB18030" panose="02000000000000000000" pitchFamily="2" charset="-122"/>
                <a:ea typeface="方正兰亭黑_GB18030" panose="02000000000000000000" pitchFamily="2" charset="-122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095110" y="388656"/>
            <a:ext cx="7981820" cy="353943"/>
            <a:chOff x="1116311" y="460609"/>
            <a:chExt cx="5987144" cy="265396"/>
          </a:xfrm>
        </p:grpSpPr>
        <p:sp>
          <p:nvSpPr>
            <p:cNvPr id="9" name="Line 3"/>
            <p:cNvSpPr>
              <a:spLocks noChangeShapeType="1"/>
            </p:cNvSpPr>
            <p:nvPr/>
          </p:nvSpPr>
          <p:spPr bwMode="auto">
            <a:xfrm>
              <a:off x="1990887" y="695344"/>
              <a:ext cx="5112568" cy="1"/>
            </a:xfrm>
            <a:prstGeom prst="line">
              <a:avLst/>
            </a:prstGeom>
            <a:noFill/>
            <a:ln w="12700" cap="flat" cmpd="sng">
              <a:solidFill>
                <a:schemeClr val="bg1">
                  <a:lumMod val="50000"/>
                </a:schemeClr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27965">
                <a:defRPr/>
              </a:pPr>
              <a:endParaRPr lang="es-ES" sz="700">
                <a:solidFill>
                  <a:srgbClr val="000000"/>
                </a:solidFill>
                <a:latin typeface="Helvetica" charset="0"/>
                <a:ea typeface="MS PGothic" panose="020B0600070205080204" charset="-128"/>
                <a:sym typeface="Helvetica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16311" y="460609"/>
              <a:ext cx="1032344" cy="265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数据精确</a:t>
              </a:r>
            </a:p>
          </p:txBody>
        </p:sp>
      </p:grpSp>
      <p:sp>
        <p:nvSpPr>
          <p:cNvPr id="11" name="平行四边形 10"/>
          <p:cNvSpPr/>
          <p:nvPr/>
        </p:nvSpPr>
        <p:spPr>
          <a:xfrm>
            <a:off x="270218" y="414597"/>
            <a:ext cx="1661328" cy="275997"/>
          </a:xfrm>
          <a:prstGeom prst="parallelogram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71166" y="351573"/>
            <a:ext cx="1560378" cy="378526"/>
            <a:chOff x="-176815" y="432802"/>
            <a:chExt cx="1170436" cy="283829"/>
          </a:xfrm>
        </p:grpSpPr>
        <p:sp>
          <p:nvSpPr>
            <p:cNvPr id="13" name="平行四边形 12"/>
            <p:cNvSpPr/>
            <p:nvPr/>
          </p:nvSpPr>
          <p:spPr>
            <a:xfrm>
              <a:off x="-176815" y="444501"/>
              <a:ext cx="1085181" cy="272130"/>
            </a:xfrm>
            <a:prstGeom prst="parallelogram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8679" y="432802"/>
              <a:ext cx="874942" cy="253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PART</a:t>
              </a:r>
              <a:r>
                <a:rPr lang="en-US" altLang="zh-CN" sz="13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  </a:t>
              </a:r>
              <a:r>
                <a:rPr lang="en-US" altLang="zh-CN" sz="1600" dirty="0">
                  <a:solidFill>
                    <a:srgbClr val="FFFFFF"/>
                  </a:solidFill>
                  <a:latin typeface="DFGothic-EB" panose="02010609010101010101" pitchFamily="1" charset="-128"/>
                  <a:ea typeface="DFGothic-EB" panose="02010609010101010101" pitchFamily="1" charset="-128"/>
                  <a:cs typeface="Arial Unicode MS" panose="020B0604020202020204" pitchFamily="34" charset="-122"/>
                </a:rPr>
                <a:t>02</a:t>
              </a:r>
              <a:endParaRPr lang="zh-CN" altLang="en-US" sz="1600" dirty="0">
                <a:solidFill>
                  <a:srgbClr val="FFFFFF"/>
                </a:solidFill>
                <a:latin typeface="DFGothic-EB" panose="02010609010101010101" pitchFamily="1" charset="-128"/>
                <a:ea typeface="DFGothic-EB" panose="02010609010101010101" pitchFamily="1" charset="-128"/>
                <a:cs typeface="Arial Unicode MS" panose="020B0604020202020204" pitchFamily="34" charset="-122"/>
              </a:endParaRPr>
            </a:p>
          </p:txBody>
        </p:sp>
      </p:grpSp>
      <p:sp>
        <p:nvSpPr>
          <p:cNvPr id="15" name="六边形 14"/>
          <p:cNvSpPr/>
          <p:nvPr/>
        </p:nvSpPr>
        <p:spPr>
          <a:xfrm>
            <a:off x="4508519" y="1080463"/>
            <a:ext cx="1724083" cy="1486279"/>
          </a:xfrm>
          <a:prstGeom prst="hexagon">
            <a:avLst/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六边形 15"/>
          <p:cNvSpPr/>
          <p:nvPr/>
        </p:nvSpPr>
        <p:spPr>
          <a:xfrm>
            <a:off x="5955026" y="1883349"/>
            <a:ext cx="1724083" cy="1486279"/>
          </a:xfrm>
          <a:prstGeom prst="hexagon">
            <a:avLst/>
          </a:prstGeom>
          <a:solidFill>
            <a:srgbClr val="98C05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文字</a:t>
            </a:r>
          </a:p>
        </p:txBody>
      </p:sp>
      <p:sp>
        <p:nvSpPr>
          <p:cNvPr id="17" name="六边形 16"/>
          <p:cNvSpPr/>
          <p:nvPr/>
        </p:nvSpPr>
        <p:spPr>
          <a:xfrm>
            <a:off x="4508519" y="2665102"/>
            <a:ext cx="1724083" cy="1486279"/>
          </a:xfrm>
          <a:prstGeom prst="hexagon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六边形 17"/>
          <p:cNvSpPr/>
          <p:nvPr/>
        </p:nvSpPr>
        <p:spPr>
          <a:xfrm>
            <a:off x="7396842" y="2686395"/>
            <a:ext cx="1724083" cy="1486279"/>
          </a:xfrm>
          <a:prstGeom prst="hexagon">
            <a:avLst/>
          </a:prstGeom>
          <a:blipFill>
            <a:blip r:embed="rId3" cstate="print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六边形 18"/>
          <p:cNvSpPr/>
          <p:nvPr/>
        </p:nvSpPr>
        <p:spPr>
          <a:xfrm>
            <a:off x="5955026" y="3457404"/>
            <a:ext cx="1724083" cy="1486279"/>
          </a:xfrm>
          <a:prstGeom prst="hexagon">
            <a:avLst/>
          </a:prstGeom>
          <a:solidFill>
            <a:srgbClr val="5D910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六边形 19"/>
          <p:cNvSpPr/>
          <p:nvPr/>
        </p:nvSpPr>
        <p:spPr>
          <a:xfrm>
            <a:off x="8841003" y="1886924"/>
            <a:ext cx="1724083" cy="1486279"/>
          </a:xfrm>
          <a:prstGeom prst="hexagon">
            <a:avLst/>
          </a:prstGeom>
          <a:solidFill>
            <a:srgbClr val="5D910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</a:t>
            </a:r>
          </a:p>
        </p:txBody>
      </p:sp>
      <p:sp>
        <p:nvSpPr>
          <p:cNvPr id="21" name="六边形 20"/>
          <p:cNvSpPr/>
          <p:nvPr/>
        </p:nvSpPr>
        <p:spPr>
          <a:xfrm>
            <a:off x="3064355" y="1886924"/>
            <a:ext cx="1724083" cy="1486279"/>
          </a:xfrm>
          <a:prstGeom prst="hexagon">
            <a:avLst/>
          </a:prstGeom>
          <a:blipFill>
            <a:blip r:embed="rId4" cstate="print"/>
            <a:srcRect/>
            <a:stretch>
              <a:fillRect t="1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六边形 21"/>
          <p:cNvSpPr/>
          <p:nvPr/>
        </p:nvSpPr>
        <p:spPr>
          <a:xfrm>
            <a:off x="7396842" y="4249741"/>
            <a:ext cx="1724083" cy="1486279"/>
          </a:xfrm>
          <a:prstGeom prst="hexagon">
            <a:avLst/>
          </a:prstGeom>
          <a:solidFill>
            <a:srgbClr val="FFFFFF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</a:t>
            </a:r>
          </a:p>
        </p:txBody>
      </p:sp>
      <p:sp>
        <p:nvSpPr>
          <p:cNvPr id="23" name="六边形 22"/>
          <p:cNvSpPr/>
          <p:nvPr/>
        </p:nvSpPr>
        <p:spPr>
          <a:xfrm>
            <a:off x="8841003" y="3444977"/>
            <a:ext cx="1724083" cy="1486279"/>
          </a:xfrm>
          <a:prstGeom prst="hexagon">
            <a:avLst/>
          </a:prstGeom>
          <a:solidFill>
            <a:srgbClr val="98C05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</a:t>
            </a:r>
          </a:p>
        </p:txBody>
      </p:sp>
      <p:sp>
        <p:nvSpPr>
          <p:cNvPr id="24" name="六边形 23"/>
          <p:cNvSpPr/>
          <p:nvPr/>
        </p:nvSpPr>
        <p:spPr>
          <a:xfrm>
            <a:off x="3064355" y="3444977"/>
            <a:ext cx="1724083" cy="1486279"/>
          </a:xfrm>
          <a:prstGeom prst="hexagon">
            <a:avLst/>
          </a:prstGeom>
          <a:solidFill>
            <a:srgbClr val="98C05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</a:t>
            </a:r>
          </a:p>
        </p:txBody>
      </p:sp>
      <p:sp>
        <p:nvSpPr>
          <p:cNvPr id="25" name="六边形 24"/>
          <p:cNvSpPr/>
          <p:nvPr/>
        </p:nvSpPr>
        <p:spPr>
          <a:xfrm>
            <a:off x="1620193" y="2686395"/>
            <a:ext cx="1724083" cy="1486279"/>
          </a:xfrm>
          <a:prstGeom prst="hexagon">
            <a:avLst/>
          </a:prstGeom>
          <a:solidFill>
            <a:srgbClr val="5D910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</a:t>
            </a:r>
          </a:p>
        </p:txBody>
      </p:sp>
      <p:sp>
        <p:nvSpPr>
          <p:cNvPr id="26" name="TextBox 40"/>
          <p:cNvSpPr txBox="1"/>
          <p:nvPr/>
        </p:nvSpPr>
        <p:spPr>
          <a:xfrm>
            <a:off x="1448557" y="5850422"/>
            <a:ext cx="9294887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录入上述图表的综合描述说明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录入上述图表的综合描述说明。</a:t>
            </a: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六边形 26"/>
          <p:cNvSpPr/>
          <p:nvPr/>
        </p:nvSpPr>
        <p:spPr>
          <a:xfrm>
            <a:off x="4508519" y="4249741"/>
            <a:ext cx="1724083" cy="1486279"/>
          </a:xfrm>
          <a:prstGeom prst="hexagon">
            <a:avLst/>
          </a:prstGeom>
          <a:blipFill>
            <a:blip r:embed="rId5" cstate="print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3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1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3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1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3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1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3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1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3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1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3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1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3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1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3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1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2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6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3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1" dur="1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6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3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0" dur="1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/>
      <p:bldP spid="27" grpId="0" animBg="1"/>
      <p:bldP spid="27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9949385" y="500983"/>
            <a:ext cx="985148" cy="207470"/>
          </a:xfrm>
          <a:prstGeom prst="parallelogram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0876403" y="477431"/>
            <a:ext cx="1080845" cy="231015"/>
            <a:chOff x="7691963" y="527174"/>
            <a:chExt cx="810739" cy="173221"/>
          </a:xfrm>
        </p:grpSpPr>
        <p:sp>
          <p:nvSpPr>
            <p:cNvPr id="6" name="平行四边形 5"/>
            <p:cNvSpPr/>
            <p:nvPr/>
          </p:nvSpPr>
          <p:spPr>
            <a:xfrm>
              <a:off x="7691963" y="544830"/>
              <a:ext cx="738957" cy="155565"/>
            </a:xfrm>
            <a:prstGeom prst="parallelogram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792718" y="527174"/>
              <a:ext cx="709984" cy="17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bg1"/>
                  </a:solidFill>
                  <a:latin typeface="方正兰亭黑_GB18030" panose="02000000000000000000" pitchFamily="2" charset="-122"/>
                  <a:ea typeface="方正兰亭黑_GB18030" panose="02000000000000000000" pitchFamily="2" charset="-122"/>
                  <a:cs typeface="Open Sans Extrabold" panose="020B0906030804020204" pitchFamily="34" charset="0"/>
                </a:rPr>
                <a:t>BOARYT</a:t>
              </a:r>
              <a:endParaRPr lang="zh-CN" altLang="en-US" sz="900" dirty="0">
                <a:solidFill>
                  <a:schemeClr val="bg1"/>
                </a:solidFill>
                <a:latin typeface="方正兰亭黑_GB18030" panose="02000000000000000000" pitchFamily="2" charset="-122"/>
                <a:ea typeface="方正兰亭黑_GB18030" panose="02000000000000000000" pitchFamily="2" charset="-122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095110" y="388656"/>
            <a:ext cx="7981820" cy="353943"/>
            <a:chOff x="1116311" y="460609"/>
            <a:chExt cx="5987144" cy="265396"/>
          </a:xfrm>
        </p:grpSpPr>
        <p:sp>
          <p:nvSpPr>
            <p:cNvPr id="9" name="Line 3"/>
            <p:cNvSpPr>
              <a:spLocks noChangeShapeType="1"/>
            </p:cNvSpPr>
            <p:nvPr/>
          </p:nvSpPr>
          <p:spPr bwMode="auto">
            <a:xfrm>
              <a:off x="1990887" y="695344"/>
              <a:ext cx="5112568" cy="1"/>
            </a:xfrm>
            <a:prstGeom prst="line">
              <a:avLst/>
            </a:prstGeom>
            <a:noFill/>
            <a:ln w="12700" cap="flat" cmpd="sng">
              <a:solidFill>
                <a:schemeClr val="bg1">
                  <a:lumMod val="50000"/>
                </a:schemeClr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27965">
                <a:defRPr/>
              </a:pPr>
              <a:endParaRPr lang="es-ES" sz="700">
                <a:solidFill>
                  <a:srgbClr val="000000"/>
                </a:solidFill>
                <a:latin typeface="Helvetica" charset="0"/>
                <a:ea typeface="MS PGothic" panose="020B0600070205080204" charset="-128"/>
                <a:sym typeface="Helvetica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16311" y="460609"/>
              <a:ext cx="1032344" cy="265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数据精确</a:t>
              </a:r>
            </a:p>
          </p:txBody>
        </p:sp>
      </p:grpSp>
      <p:sp>
        <p:nvSpPr>
          <p:cNvPr id="11" name="平行四边形 10"/>
          <p:cNvSpPr/>
          <p:nvPr/>
        </p:nvSpPr>
        <p:spPr>
          <a:xfrm>
            <a:off x="270218" y="414597"/>
            <a:ext cx="1661328" cy="275997"/>
          </a:xfrm>
          <a:prstGeom prst="parallelogram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71166" y="351573"/>
            <a:ext cx="1560378" cy="378526"/>
            <a:chOff x="-176815" y="432802"/>
            <a:chExt cx="1170436" cy="283829"/>
          </a:xfrm>
        </p:grpSpPr>
        <p:sp>
          <p:nvSpPr>
            <p:cNvPr id="13" name="平行四边形 12"/>
            <p:cNvSpPr/>
            <p:nvPr/>
          </p:nvSpPr>
          <p:spPr>
            <a:xfrm>
              <a:off x="-176815" y="444501"/>
              <a:ext cx="1085181" cy="272130"/>
            </a:xfrm>
            <a:prstGeom prst="parallelogram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8679" y="432802"/>
              <a:ext cx="874942" cy="253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PART</a:t>
              </a:r>
              <a:r>
                <a:rPr lang="en-US" altLang="zh-CN" sz="13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  </a:t>
              </a:r>
              <a:r>
                <a:rPr lang="en-US" altLang="zh-CN" sz="1600" dirty="0">
                  <a:solidFill>
                    <a:srgbClr val="FFFFFF"/>
                  </a:solidFill>
                  <a:latin typeface="DFGothic-EB" panose="02010609010101010101" pitchFamily="1" charset="-128"/>
                  <a:ea typeface="DFGothic-EB" panose="02010609010101010101" pitchFamily="1" charset="-128"/>
                  <a:cs typeface="Arial Unicode MS" panose="020B0604020202020204" pitchFamily="34" charset="-122"/>
                </a:rPr>
                <a:t>02</a:t>
              </a:r>
              <a:endParaRPr lang="zh-CN" altLang="en-US" sz="1600" dirty="0">
                <a:solidFill>
                  <a:srgbClr val="FFFFFF"/>
                </a:solidFill>
                <a:latin typeface="DFGothic-EB" panose="02010609010101010101" pitchFamily="1" charset="-128"/>
                <a:ea typeface="DFGothic-EB" panose="02010609010101010101" pitchFamily="1" charset="-128"/>
                <a:cs typeface="Arial Unicode MS" panose="020B0604020202020204" pitchFamily="34" charset="-122"/>
              </a:endParaRPr>
            </a:p>
          </p:txBody>
        </p:sp>
      </p:grpSp>
      <p:graphicFrame>
        <p:nvGraphicFramePr>
          <p:cNvPr id="15" name="表格 14"/>
          <p:cNvGraphicFramePr>
            <a:graphicFrameLocks noGrp="1"/>
          </p:cNvGraphicFramePr>
          <p:nvPr/>
        </p:nvGraphicFramePr>
        <p:xfrm>
          <a:off x="1700665" y="1939165"/>
          <a:ext cx="8790669" cy="3733998"/>
        </p:xfrm>
        <a:graphic>
          <a:graphicData uri="http://schemas.openxmlformats.org/drawingml/2006/table">
            <a:tbl>
              <a:tblPr firstRow="1" bandRow="1"/>
              <a:tblGrid>
                <a:gridCol w="1014226"/>
                <a:gridCol w="2742467"/>
                <a:gridCol w="1677992"/>
                <a:gridCol w="1677992"/>
                <a:gridCol w="1677992"/>
              </a:tblGrid>
              <a:tr h="622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+mn-lt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时间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+mn-lt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910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Unicode MS" panose="020B0604020202020204" pitchFamily="34" charset="-122"/>
                        </a:rPr>
                        <a:t>标题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910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A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910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B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910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C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910B"/>
                    </a:solidFill>
                  </a:tcPr>
                </a:tc>
              </a:tr>
              <a:tr h="622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1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</a:tr>
              <a:tr h="622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2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</a:tr>
              <a:tr h="622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3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</a:tr>
              <a:tr h="622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4</a:t>
                      </a:r>
                      <a:endParaRPr lang="zh-CN" alt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</a:tr>
              <a:tr h="622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5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9949385" y="500983"/>
            <a:ext cx="985148" cy="207470"/>
          </a:xfrm>
          <a:prstGeom prst="parallelogram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0876403" y="477431"/>
            <a:ext cx="1080845" cy="231015"/>
            <a:chOff x="7691963" y="527174"/>
            <a:chExt cx="810739" cy="173221"/>
          </a:xfrm>
        </p:grpSpPr>
        <p:sp>
          <p:nvSpPr>
            <p:cNvPr id="6" name="平行四边形 5"/>
            <p:cNvSpPr/>
            <p:nvPr/>
          </p:nvSpPr>
          <p:spPr>
            <a:xfrm>
              <a:off x="7691963" y="544830"/>
              <a:ext cx="738957" cy="155565"/>
            </a:xfrm>
            <a:prstGeom prst="parallelogram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792718" y="527174"/>
              <a:ext cx="709984" cy="17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bg1"/>
                  </a:solidFill>
                  <a:latin typeface="方正兰亭黑_GB18030" panose="02000000000000000000" pitchFamily="2" charset="-122"/>
                  <a:ea typeface="方正兰亭黑_GB18030" panose="02000000000000000000" pitchFamily="2" charset="-122"/>
                  <a:cs typeface="Open Sans Extrabold" panose="020B0906030804020204" pitchFamily="34" charset="0"/>
                </a:rPr>
                <a:t>BOARYT</a:t>
              </a:r>
              <a:endParaRPr lang="zh-CN" altLang="en-US" sz="900" dirty="0">
                <a:solidFill>
                  <a:schemeClr val="bg1"/>
                </a:solidFill>
                <a:latin typeface="方正兰亭黑_GB18030" panose="02000000000000000000" pitchFamily="2" charset="-122"/>
                <a:ea typeface="方正兰亭黑_GB18030" panose="02000000000000000000" pitchFamily="2" charset="-122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095110" y="388656"/>
            <a:ext cx="7981820" cy="353943"/>
            <a:chOff x="1116311" y="460609"/>
            <a:chExt cx="5987144" cy="265396"/>
          </a:xfrm>
        </p:grpSpPr>
        <p:sp>
          <p:nvSpPr>
            <p:cNvPr id="9" name="Line 3"/>
            <p:cNvSpPr>
              <a:spLocks noChangeShapeType="1"/>
            </p:cNvSpPr>
            <p:nvPr/>
          </p:nvSpPr>
          <p:spPr bwMode="auto">
            <a:xfrm>
              <a:off x="1990887" y="695344"/>
              <a:ext cx="5112568" cy="1"/>
            </a:xfrm>
            <a:prstGeom prst="line">
              <a:avLst/>
            </a:prstGeom>
            <a:noFill/>
            <a:ln w="12700" cap="flat" cmpd="sng">
              <a:solidFill>
                <a:schemeClr val="bg1">
                  <a:lumMod val="50000"/>
                </a:schemeClr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27965">
                <a:defRPr/>
              </a:pPr>
              <a:endParaRPr lang="es-ES" sz="700">
                <a:solidFill>
                  <a:srgbClr val="000000"/>
                </a:solidFill>
                <a:latin typeface="Helvetica" charset="0"/>
                <a:ea typeface="MS PGothic" panose="020B0600070205080204" charset="-128"/>
                <a:sym typeface="Helvetica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16311" y="460609"/>
              <a:ext cx="1032344" cy="265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数据精确</a:t>
              </a:r>
            </a:p>
          </p:txBody>
        </p:sp>
      </p:grpSp>
      <p:sp>
        <p:nvSpPr>
          <p:cNvPr id="11" name="平行四边形 10"/>
          <p:cNvSpPr/>
          <p:nvPr/>
        </p:nvSpPr>
        <p:spPr>
          <a:xfrm>
            <a:off x="270218" y="414597"/>
            <a:ext cx="1661328" cy="275997"/>
          </a:xfrm>
          <a:prstGeom prst="parallelogram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71166" y="351573"/>
            <a:ext cx="1560378" cy="378526"/>
            <a:chOff x="-176815" y="432802"/>
            <a:chExt cx="1170436" cy="283829"/>
          </a:xfrm>
        </p:grpSpPr>
        <p:sp>
          <p:nvSpPr>
            <p:cNvPr id="13" name="平行四边形 12"/>
            <p:cNvSpPr/>
            <p:nvPr/>
          </p:nvSpPr>
          <p:spPr>
            <a:xfrm>
              <a:off x="-176815" y="444501"/>
              <a:ext cx="1085181" cy="272130"/>
            </a:xfrm>
            <a:prstGeom prst="parallelogram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8679" y="432802"/>
              <a:ext cx="874942" cy="253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PART</a:t>
              </a:r>
              <a:r>
                <a:rPr lang="en-US" altLang="zh-CN" sz="13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  </a:t>
              </a:r>
              <a:r>
                <a:rPr lang="en-US" altLang="zh-CN" sz="1600" dirty="0">
                  <a:solidFill>
                    <a:srgbClr val="FFFFFF"/>
                  </a:solidFill>
                  <a:latin typeface="DFGothic-EB" panose="02010609010101010101" pitchFamily="1" charset="-128"/>
                  <a:ea typeface="DFGothic-EB" panose="02010609010101010101" pitchFamily="1" charset="-128"/>
                  <a:cs typeface="Arial Unicode MS" panose="020B0604020202020204" pitchFamily="34" charset="-122"/>
                </a:rPr>
                <a:t>02</a:t>
              </a:r>
              <a:endParaRPr lang="zh-CN" altLang="en-US" sz="1600" dirty="0">
                <a:solidFill>
                  <a:srgbClr val="FFFFFF"/>
                </a:solidFill>
                <a:latin typeface="DFGothic-EB" panose="02010609010101010101" pitchFamily="1" charset="-128"/>
                <a:ea typeface="DFGothic-EB" panose="02010609010101010101" pitchFamily="1" charset="-128"/>
                <a:cs typeface="Arial Unicode MS" panose="020B0604020202020204" pitchFamily="34" charset="-122"/>
              </a:endParaRPr>
            </a:p>
          </p:txBody>
        </p:sp>
      </p:grpSp>
      <p:sp>
        <p:nvSpPr>
          <p:cNvPr id="15" name="Rectangle 2"/>
          <p:cNvSpPr/>
          <p:nvPr/>
        </p:nvSpPr>
        <p:spPr>
          <a:xfrm>
            <a:off x="1117600" y="2400715"/>
            <a:ext cx="4978400" cy="1930400"/>
          </a:xfrm>
          <a:prstGeom prst="rect">
            <a:avLst/>
          </a:prstGeom>
          <a:solidFill>
            <a:srgbClr val="98C05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Rectangle 3"/>
          <p:cNvSpPr/>
          <p:nvPr/>
        </p:nvSpPr>
        <p:spPr>
          <a:xfrm>
            <a:off x="1117600" y="4331115"/>
            <a:ext cx="4978400" cy="1930400"/>
          </a:xfrm>
          <a:prstGeom prst="rect">
            <a:avLst/>
          </a:prstGeom>
          <a:solidFill>
            <a:srgbClr val="5D910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Rectangle 4"/>
          <p:cNvSpPr/>
          <p:nvPr/>
        </p:nvSpPr>
        <p:spPr>
          <a:xfrm>
            <a:off x="6096000" y="2400715"/>
            <a:ext cx="4978400" cy="1930400"/>
          </a:xfrm>
          <a:prstGeom prst="rect">
            <a:avLst/>
          </a:prstGeom>
          <a:solidFill>
            <a:srgbClr val="5D910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Rectangle 5"/>
          <p:cNvSpPr/>
          <p:nvPr/>
        </p:nvSpPr>
        <p:spPr>
          <a:xfrm>
            <a:off x="6096000" y="4331115"/>
            <a:ext cx="4978400" cy="1930400"/>
          </a:xfrm>
          <a:prstGeom prst="rect">
            <a:avLst/>
          </a:prstGeom>
          <a:solidFill>
            <a:srgbClr val="98C05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Oval 6"/>
          <p:cNvSpPr/>
          <p:nvPr/>
        </p:nvSpPr>
        <p:spPr>
          <a:xfrm>
            <a:off x="5689600" y="3944815"/>
            <a:ext cx="768192" cy="772600"/>
          </a:xfrm>
          <a:prstGeom prst="ellipse">
            <a:avLst/>
          </a:prstGeom>
          <a:solidFill>
            <a:srgbClr val="FFFFFF"/>
          </a:solidFill>
          <a:ln w="28575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735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0" name="Group 13"/>
          <p:cNvGrpSpPr/>
          <p:nvPr/>
        </p:nvGrpSpPr>
        <p:grpSpPr>
          <a:xfrm>
            <a:off x="10058400" y="2935573"/>
            <a:ext cx="711200" cy="860687"/>
            <a:chOff x="427038" y="3595610"/>
            <a:chExt cx="391838" cy="474198"/>
          </a:xfrm>
          <a:solidFill>
            <a:srgbClr val="FFFFFF"/>
          </a:solidFill>
        </p:grpSpPr>
        <p:sp>
          <p:nvSpPr>
            <p:cNvPr id="21" name="Freeform 89"/>
            <p:cNvSpPr/>
            <p:nvPr/>
          </p:nvSpPr>
          <p:spPr bwMode="auto">
            <a:xfrm>
              <a:off x="486937" y="3655509"/>
              <a:ext cx="272041" cy="257066"/>
            </a:xfrm>
            <a:custGeom>
              <a:avLst/>
              <a:gdLst>
                <a:gd name="T0" fmla="*/ 57 w 82"/>
                <a:gd name="T1" fmla="*/ 67 h 78"/>
                <a:gd name="T2" fmla="*/ 57 w 82"/>
                <a:gd name="T3" fmla="*/ 78 h 78"/>
                <a:gd name="T4" fmla="*/ 82 w 82"/>
                <a:gd name="T5" fmla="*/ 40 h 78"/>
                <a:gd name="T6" fmla="*/ 41 w 82"/>
                <a:gd name="T7" fmla="*/ 0 h 78"/>
                <a:gd name="T8" fmla="*/ 0 w 82"/>
                <a:gd name="T9" fmla="*/ 40 h 78"/>
                <a:gd name="T10" fmla="*/ 25 w 82"/>
                <a:gd name="T11" fmla="*/ 78 h 78"/>
                <a:gd name="T12" fmla="*/ 25 w 82"/>
                <a:gd name="T13" fmla="*/ 67 h 78"/>
                <a:gd name="T14" fmla="*/ 10 w 82"/>
                <a:gd name="T15" fmla="*/ 40 h 78"/>
                <a:gd name="T16" fmla="*/ 41 w 82"/>
                <a:gd name="T17" fmla="*/ 10 h 78"/>
                <a:gd name="T18" fmla="*/ 72 w 82"/>
                <a:gd name="T19" fmla="*/ 40 h 78"/>
                <a:gd name="T20" fmla="*/ 57 w 82"/>
                <a:gd name="T21" fmla="*/ 6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78">
                  <a:moveTo>
                    <a:pt x="57" y="67"/>
                  </a:moveTo>
                  <a:cubicBezTo>
                    <a:pt x="57" y="78"/>
                    <a:pt x="57" y="78"/>
                    <a:pt x="57" y="78"/>
                  </a:cubicBezTo>
                  <a:cubicBezTo>
                    <a:pt x="71" y="72"/>
                    <a:pt x="82" y="57"/>
                    <a:pt x="82" y="40"/>
                  </a:cubicBezTo>
                  <a:cubicBezTo>
                    <a:pt x="82" y="18"/>
                    <a:pt x="63" y="0"/>
                    <a:pt x="41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57"/>
                    <a:pt x="10" y="72"/>
                    <a:pt x="25" y="78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16" y="61"/>
                    <a:pt x="10" y="52"/>
                    <a:pt x="10" y="40"/>
                  </a:cubicBezTo>
                  <a:cubicBezTo>
                    <a:pt x="10" y="23"/>
                    <a:pt x="24" y="10"/>
                    <a:pt x="41" y="10"/>
                  </a:cubicBezTo>
                  <a:cubicBezTo>
                    <a:pt x="58" y="10"/>
                    <a:pt x="72" y="23"/>
                    <a:pt x="72" y="40"/>
                  </a:cubicBezTo>
                  <a:cubicBezTo>
                    <a:pt x="72" y="52"/>
                    <a:pt x="66" y="62"/>
                    <a:pt x="57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Freeform 90"/>
            <p:cNvSpPr/>
            <p:nvPr/>
          </p:nvSpPr>
          <p:spPr bwMode="auto">
            <a:xfrm>
              <a:off x="427038" y="3595610"/>
              <a:ext cx="391838" cy="381855"/>
            </a:xfrm>
            <a:custGeom>
              <a:avLst/>
              <a:gdLst>
                <a:gd name="T0" fmla="*/ 59 w 118"/>
                <a:gd name="T1" fmla="*/ 0 h 115"/>
                <a:gd name="T2" fmla="*/ 0 w 118"/>
                <a:gd name="T3" fmla="*/ 58 h 115"/>
                <a:gd name="T4" fmla="*/ 43 w 118"/>
                <a:gd name="T5" fmla="*/ 115 h 115"/>
                <a:gd name="T6" fmla="*/ 43 w 118"/>
                <a:gd name="T7" fmla="*/ 107 h 115"/>
                <a:gd name="T8" fmla="*/ 8 w 118"/>
                <a:gd name="T9" fmla="*/ 58 h 115"/>
                <a:gd name="T10" fmla="*/ 59 w 118"/>
                <a:gd name="T11" fmla="*/ 8 h 115"/>
                <a:gd name="T12" fmla="*/ 110 w 118"/>
                <a:gd name="T13" fmla="*/ 58 h 115"/>
                <a:gd name="T14" fmla="*/ 75 w 118"/>
                <a:gd name="T15" fmla="*/ 107 h 115"/>
                <a:gd name="T16" fmla="*/ 75 w 118"/>
                <a:gd name="T17" fmla="*/ 115 h 115"/>
                <a:gd name="T18" fmla="*/ 118 w 118"/>
                <a:gd name="T19" fmla="*/ 58 h 115"/>
                <a:gd name="T20" fmla="*/ 59 w 118"/>
                <a:gd name="T21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15">
                  <a:moveTo>
                    <a:pt x="59" y="0"/>
                  </a:moveTo>
                  <a:cubicBezTo>
                    <a:pt x="26" y="0"/>
                    <a:pt x="0" y="26"/>
                    <a:pt x="0" y="58"/>
                  </a:cubicBezTo>
                  <a:cubicBezTo>
                    <a:pt x="0" y="85"/>
                    <a:pt x="18" y="108"/>
                    <a:pt x="43" y="115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23" y="100"/>
                    <a:pt x="8" y="81"/>
                    <a:pt x="8" y="58"/>
                  </a:cubicBezTo>
                  <a:cubicBezTo>
                    <a:pt x="8" y="30"/>
                    <a:pt x="31" y="8"/>
                    <a:pt x="59" y="8"/>
                  </a:cubicBezTo>
                  <a:cubicBezTo>
                    <a:pt x="87" y="8"/>
                    <a:pt x="110" y="30"/>
                    <a:pt x="110" y="58"/>
                  </a:cubicBezTo>
                  <a:cubicBezTo>
                    <a:pt x="110" y="81"/>
                    <a:pt x="95" y="100"/>
                    <a:pt x="75" y="107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100" y="108"/>
                    <a:pt x="118" y="86"/>
                    <a:pt x="118" y="58"/>
                  </a:cubicBezTo>
                  <a:cubicBezTo>
                    <a:pt x="118" y="26"/>
                    <a:pt x="9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Freeform 91"/>
            <p:cNvSpPr/>
            <p:nvPr/>
          </p:nvSpPr>
          <p:spPr bwMode="auto">
            <a:xfrm>
              <a:off x="566802" y="3750348"/>
              <a:ext cx="119797" cy="319460"/>
            </a:xfrm>
            <a:custGeom>
              <a:avLst/>
              <a:gdLst>
                <a:gd name="T0" fmla="*/ 24 w 36"/>
                <a:gd name="T1" fmla="*/ 82 h 96"/>
                <a:gd name="T2" fmla="*/ 24 w 36"/>
                <a:gd name="T3" fmla="*/ 21 h 96"/>
                <a:gd name="T4" fmla="*/ 29 w 36"/>
                <a:gd name="T5" fmla="*/ 12 h 96"/>
                <a:gd name="T6" fmla="*/ 17 w 36"/>
                <a:gd name="T7" fmla="*/ 0 h 96"/>
                <a:gd name="T8" fmla="*/ 5 w 36"/>
                <a:gd name="T9" fmla="*/ 12 h 96"/>
                <a:gd name="T10" fmla="*/ 10 w 36"/>
                <a:gd name="T11" fmla="*/ 21 h 96"/>
                <a:gd name="T12" fmla="*/ 10 w 36"/>
                <a:gd name="T13" fmla="*/ 21 h 96"/>
                <a:gd name="T14" fmla="*/ 10 w 36"/>
                <a:gd name="T15" fmla="*/ 82 h 96"/>
                <a:gd name="T16" fmla="*/ 0 w 36"/>
                <a:gd name="T17" fmla="*/ 96 h 96"/>
                <a:gd name="T18" fmla="*/ 36 w 36"/>
                <a:gd name="T19" fmla="*/ 96 h 96"/>
                <a:gd name="T20" fmla="*/ 24 w 36"/>
                <a:gd name="T21" fmla="*/ 8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96">
                  <a:moveTo>
                    <a:pt x="24" y="82"/>
                  </a:moveTo>
                  <a:cubicBezTo>
                    <a:pt x="24" y="79"/>
                    <a:pt x="24" y="22"/>
                    <a:pt x="24" y="21"/>
                  </a:cubicBezTo>
                  <a:cubicBezTo>
                    <a:pt x="27" y="19"/>
                    <a:pt x="29" y="16"/>
                    <a:pt x="29" y="12"/>
                  </a:cubicBezTo>
                  <a:cubicBezTo>
                    <a:pt x="29" y="5"/>
                    <a:pt x="24" y="0"/>
                    <a:pt x="17" y="0"/>
                  </a:cubicBezTo>
                  <a:cubicBezTo>
                    <a:pt x="10" y="0"/>
                    <a:pt x="5" y="5"/>
                    <a:pt x="5" y="12"/>
                  </a:cubicBezTo>
                  <a:cubicBezTo>
                    <a:pt x="5" y="16"/>
                    <a:pt x="7" y="19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78"/>
                    <a:pt x="10" y="82"/>
                  </a:cubicBezTo>
                  <a:cubicBezTo>
                    <a:pt x="10" y="92"/>
                    <a:pt x="0" y="96"/>
                    <a:pt x="0" y="96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6"/>
                    <a:pt x="24" y="92"/>
                    <a:pt x="2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4" name="Group 17"/>
          <p:cNvGrpSpPr/>
          <p:nvPr/>
        </p:nvGrpSpPr>
        <p:grpSpPr>
          <a:xfrm>
            <a:off x="10012061" y="4870582"/>
            <a:ext cx="786632" cy="851467"/>
            <a:chOff x="1847137" y="4256991"/>
            <a:chExt cx="454232" cy="491670"/>
          </a:xfrm>
          <a:solidFill>
            <a:srgbClr val="FFFFFF"/>
          </a:solidFill>
        </p:grpSpPr>
        <p:sp>
          <p:nvSpPr>
            <p:cNvPr id="25" name="Freeform 101"/>
            <p:cNvSpPr>
              <a:spLocks noEditPoints="1"/>
            </p:cNvSpPr>
            <p:nvPr/>
          </p:nvSpPr>
          <p:spPr bwMode="auto">
            <a:xfrm>
              <a:off x="1847137" y="4256991"/>
              <a:ext cx="454232" cy="491670"/>
            </a:xfrm>
            <a:custGeom>
              <a:avLst/>
              <a:gdLst>
                <a:gd name="T0" fmla="*/ 134 w 137"/>
                <a:gd name="T1" fmla="*/ 71 h 148"/>
                <a:gd name="T2" fmla="*/ 126 w 137"/>
                <a:gd name="T3" fmla="*/ 38 h 148"/>
                <a:gd name="T4" fmla="*/ 133 w 137"/>
                <a:gd name="T5" fmla="*/ 36 h 148"/>
                <a:gd name="T6" fmla="*/ 126 w 137"/>
                <a:gd name="T7" fmla="*/ 12 h 148"/>
                <a:gd name="T8" fmla="*/ 102 w 137"/>
                <a:gd name="T9" fmla="*/ 5 h 148"/>
                <a:gd name="T10" fmla="*/ 99 w 137"/>
                <a:gd name="T11" fmla="*/ 12 h 148"/>
                <a:gd name="T12" fmla="*/ 67 w 137"/>
                <a:gd name="T13" fmla="*/ 4 h 148"/>
                <a:gd name="T14" fmla="*/ 38 w 137"/>
                <a:gd name="T15" fmla="*/ 11 h 148"/>
                <a:gd name="T16" fmla="*/ 36 w 137"/>
                <a:gd name="T17" fmla="*/ 5 h 148"/>
                <a:gd name="T18" fmla="*/ 12 w 137"/>
                <a:gd name="T19" fmla="*/ 12 h 148"/>
                <a:gd name="T20" fmla="*/ 5 w 137"/>
                <a:gd name="T21" fmla="*/ 36 h 148"/>
                <a:gd name="T22" fmla="*/ 9 w 137"/>
                <a:gd name="T23" fmla="*/ 38 h 148"/>
                <a:gd name="T24" fmla="*/ 0 w 137"/>
                <a:gd name="T25" fmla="*/ 71 h 148"/>
                <a:gd name="T26" fmla="*/ 27 w 137"/>
                <a:gd name="T27" fmla="*/ 125 h 148"/>
                <a:gd name="T28" fmla="*/ 13 w 137"/>
                <a:gd name="T29" fmla="*/ 140 h 148"/>
                <a:gd name="T30" fmla="*/ 21 w 137"/>
                <a:gd name="T31" fmla="*/ 148 h 148"/>
                <a:gd name="T32" fmla="*/ 37 w 137"/>
                <a:gd name="T33" fmla="*/ 132 h 148"/>
                <a:gd name="T34" fmla="*/ 67 w 137"/>
                <a:gd name="T35" fmla="*/ 139 h 148"/>
                <a:gd name="T36" fmla="*/ 97 w 137"/>
                <a:gd name="T37" fmla="*/ 132 h 148"/>
                <a:gd name="T38" fmla="*/ 113 w 137"/>
                <a:gd name="T39" fmla="*/ 148 h 148"/>
                <a:gd name="T40" fmla="*/ 121 w 137"/>
                <a:gd name="T41" fmla="*/ 140 h 148"/>
                <a:gd name="T42" fmla="*/ 107 w 137"/>
                <a:gd name="T43" fmla="*/ 125 h 148"/>
                <a:gd name="T44" fmla="*/ 134 w 137"/>
                <a:gd name="T45" fmla="*/ 71 h 148"/>
                <a:gd name="T46" fmla="*/ 11 w 137"/>
                <a:gd name="T47" fmla="*/ 74 h 148"/>
                <a:gd name="T48" fmla="*/ 20 w 137"/>
                <a:gd name="T49" fmla="*/ 74 h 148"/>
                <a:gd name="T50" fmla="*/ 23 w 137"/>
                <a:gd name="T51" fmla="*/ 71 h 148"/>
                <a:gd name="T52" fmla="*/ 20 w 137"/>
                <a:gd name="T53" fmla="*/ 69 h 148"/>
                <a:gd name="T54" fmla="*/ 11 w 137"/>
                <a:gd name="T55" fmla="*/ 69 h 148"/>
                <a:gd name="T56" fmla="*/ 64 w 137"/>
                <a:gd name="T57" fmla="*/ 15 h 148"/>
                <a:gd name="T58" fmla="*/ 64 w 137"/>
                <a:gd name="T59" fmla="*/ 15 h 148"/>
                <a:gd name="T60" fmla="*/ 64 w 137"/>
                <a:gd name="T61" fmla="*/ 26 h 148"/>
                <a:gd name="T62" fmla="*/ 67 w 137"/>
                <a:gd name="T63" fmla="*/ 29 h 148"/>
                <a:gd name="T64" fmla="*/ 70 w 137"/>
                <a:gd name="T65" fmla="*/ 26 h 148"/>
                <a:gd name="T66" fmla="*/ 70 w 137"/>
                <a:gd name="T67" fmla="*/ 15 h 148"/>
                <a:gd name="T68" fmla="*/ 70 w 137"/>
                <a:gd name="T69" fmla="*/ 15 h 148"/>
                <a:gd name="T70" fmla="*/ 123 w 137"/>
                <a:gd name="T71" fmla="*/ 69 h 148"/>
                <a:gd name="T72" fmla="*/ 114 w 137"/>
                <a:gd name="T73" fmla="*/ 69 h 148"/>
                <a:gd name="T74" fmla="*/ 111 w 137"/>
                <a:gd name="T75" fmla="*/ 71 h 148"/>
                <a:gd name="T76" fmla="*/ 114 w 137"/>
                <a:gd name="T77" fmla="*/ 74 h 148"/>
                <a:gd name="T78" fmla="*/ 123 w 137"/>
                <a:gd name="T79" fmla="*/ 74 h 148"/>
                <a:gd name="T80" fmla="*/ 70 w 137"/>
                <a:gd name="T81" fmla="*/ 128 h 148"/>
                <a:gd name="T82" fmla="*/ 70 w 137"/>
                <a:gd name="T83" fmla="*/ 118 h 148"/>
                <a:gd name="T84" fmla="*/ 67 w 137"/>
                <a:gd name="T85" fmla="*/ 115 h 148"/>
                <a:gd name="T86" fmla="*/ 64 w 137"/>
                <a:gd name="T87" fmla="*/ 118 h 148"/>
                <a:gd name="T88" fmla="*/ 64 w 137"/>
                <a:gd name="T89" fmla="*/ 128 h 148"/>
                <a:gd name="T90" fmla="*/ 11 w 137"/>
                <a:gd name="T9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7" h="148">
                  <a:moveTo>
                    <a:pt x="134" y="71"/>
                  </a:moveTo>
                  <a:cubicBezTo>
                    <a:pt x="134" y="59"/>
                    <a:pt x="131" y="48"/>
                    <a:pt x="126" y="38"/>
                  </a:cubicBezTo>
                  <a:cubicBezTo>
                    <a:pt x="128" y="38"/>
                    <a:pt x="131" y="38"/>
                    <a:pt x="133" y="36"/>
                  </a:cubicBezTo>
                  <a:cubicBezTo>
                    <a:pt x="137" y="31"/>
                    <a:pt x="134" y="20"/>
                    <a:pt x="126" y="12"/>
                  </a:cubicBezTo>
                  <a:cubicBezTo>
                    <a:pt x="117" y="3"/>
                    <a:pt x="107" y="0"/>
                    <a:pt x="102" y="5"/>
                  </a:cubicBezTo>
                  <a:cubicBezTo>
                    <a:pt x="100" y="7"/>
                    <a:pt x="99" y="9"/>
                    <a:pt x="99" y="12"/>
                  </a:cubicBezTo>
                  <a:cubicBezTo>
                    <a:pt x="90" y="7"/>
                    <a:pt x="79" y="4"/>
                    <a:pt x="67" y="4"/>
                  </a:cubicBezTo>
                  <a:cubicBezTo>
                    <a:pt x="57" y="4"/>
                    <a:pt x="47" y="6"/>
                    <a:pt x="38" y="11"/>
                  </a:cubicBezTo>
                  <a:cubicBezTo>
                    <a:pt x="38" y="8"/>
                    <a:pt x="37" y="7"/>
                    <a:pt x="36" y="5"/>
                  </a:cubicBezTo>
                  <a:cubicBezTo>
                    <a:pt x="31" y="0"/>
                    <a:pt x="20" y="3"/>
                    <a:pt x="12" y="12"/>
                  </a:cubicBezTo>
                  <a:cubicBezTo>
                    <a:pt x="3" y="20"/>
                    <a:pt x="0" y="31"/>
                    <a:pt x="5" y="36"/>
                  </a:cubicBezTo>
                  <a:cubicBezTo>
                    <a:pt x="6" y="37"/>
                    <a:pt x="7" y="37"/>
                    <a:pt x="9" y="38"/>
                  </a:cubicBezTo>
                  <a:cubicBezTo>
                    <a:pt x="3" y="48"/>
                    <a:pt x="0" y="59"/>
                    <a:pt x="0" y="71"/>
                  </a:cubicBezTo>
                  <a:cubicBezTo>
                    <a:pt x="0" y="94"/>
                    <a:pt x="10" y="113"/>
                    <a:pt x="27" y="125"/>
                  </a:cubicBezTo>
                  <a:cubicBezTo>
                    <a:pt x="13" y="140"/>
                    <a:pt x="13" y="140"/>
                    <a:pt x="13" y="140"/>
                  </a:cubicBezTo>
                  <a:cubicBezTo>
                    <a:pt x="21" y="148"/>
                    <a:pt x="21" y="148"/>
                    <a:pt x="21" y="148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46" y="136"/>
                    <a:pt x="56" y="139"/>
                    <a:pt x="67" y="139"/>
                  </a:cubicBezTo>
                  <a:cubicBezTo>
                    <a:pt x="78" y="139"/>
                    <a:pt x="88" y="136"/>
                    <a:pt x="97" y="132"/>
                  </a:cubicBezTo>
                  <a:cubicBezTo>
                    <a:pt x="113" y="148"/>
                    <a:pt x="113" y="148"/>
                    <a:pt x="113" y="148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24" y="113"/>
                    <a:pt x="134" y="94"/>
                    <a:pt x="134" y="71"/>
                  </a:cubicBezTo>
                  <a:close/>
                  <a:moveTo>
                    <a:pt x="11" y="74"/>
                  </a:moveTo>
                  <a:cubicBezTo>
                    <a:pt x="20" y="74"/>
                    <a:pt x="20" y="74"/>
                    <a:pt x="20" y="74"/>
                  </a:cubicBezTo>
                  <a:cubicBezTo>
                    <a:pt x="22" y="74"/>
                    <a:pt x="23" y="73"/>
                    <a:pt x="23" y="71"/>
                  </a:cubicBezTo>
                  <a:cubicBezTo>
                    <a:pt x="23" y="70"/>
                    <a:pt x="22" y="69"/>
                    <a:pt x="20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2" y="40"/>
                    <a:pt x="35" y="17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27"/>
                    <a:pt x="65" y="29"/>
                    <a:pt x="67" y="29"/>
                  </a:cubicBezTo>
                  <a:cubicBezTo>
                    <a:pt x="69" y="29"/>
                    <a:pt x="70" y="27"/>
                    <a:pt x="70" y="26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99" y="17"/>
                    <a:pt x="122" y="40"/>
                    <a:pt x="123" y="69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2" y="69"/>
                    <a:pt x="111" y="70"/>
                    <a:pt x="111" y="71"/>
                  </a:cubicBezTo>
                  <a:cubicBezTo>
                    <a:pt x="111" y="73"/>
                    <a:pt x="112" y="74"/>
                    <a:pt x="114" y="74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2" y="103"/>
                    <a:pt x="99" y="126"/>
                    <a:pt x="70" y="128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70" y="116"/>
                    <a:pt x="69" y="115"/>
                    <a:pt x="67" y="115"/>
                  </a:cubicBezTo>
                  <a:cubicBezTo>
                    <a:pt x="65" y="115"/>
                    <a:pt x="64" y="116"/>
                    <a:pt x="64" y="118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35" y="126"/>
                    <a:pt x="12" y="103"/>
                    <a:pt x="1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Freeform 102"/>
            <p:cNvSpPr/>
            <p:nvPr/>
          </p:nvSpPr>
          <p:spPr bwMode="auto">
            <a:xfrm>
              <a:off x="2059279" y="4371797"/>
              <a:ext cx="142260" cy="129781"/>
            </a:xfrm>
            <a:custGeom>
              <a:avLst/>
              <a:gdLst>
                <a:gd name="T0" fmla="*/ 3 w 43"/>
                <a:gd name="T1" fmla="*/ 39 h 39"/>
                <a:gd name="T2" fmla="*/ 3 w 43"/>
                <a:gd name="T3" fmla="*/ 39 h 39"/>
                <a:gd name="T4" fmla="*/ 40 w 43"/>
                <a:gd name="T5" fmla="*/ 39 h 39"/>
                <a:gd name="T6" fmla="*/ 43 w 43"/>
                <a:gd name="T7" fmla="*/ 36 h 39"/>
                <a:gd name="T8" fmla="*/ 40 w 43"/>
                <a:gd name="T9" fmla="*/ 34 h 39"/>
                <a:gd name="T10" fmla="*/ 6 w 43"/>
                <a:gd name="T11" fmla="*/ 34 h 39"/>
                <a:gd name="T12" fmla="*/ 6 w 43"/>
                <a:gd name="T13" fmla="*/ 3 h 39"/>
                <a:gd name="T14" fmla="*/ 3 w 43"/>
                <a:gd name="T15" fmla="*/ 0 h 39"/>
                <a:gd name="T16" fmla="*/ 0 w 43"/>
                <a:gd name="T17" fmla="*/ 3 h 39"/>
                <a:gd name="T18" fmla="*/ 0 w 43"/>
                <a:gd name="T19" fmla="*/ 36 h 39"/>
                <a:gd name="T20" fmla="*/ 3 w 43"/>
                <a:gd name="T2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39">
                  <a:moveTo>
                    <a:pt x="3" y="39"/>
                  </a:moveTo>
                  <a:cubicBezTo>
                    <a:pt x="3" y="39"/>
                    <a:pt x="3" y="39"/>
                    <a:pt x="3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1" y="39"/>
                    <a:pt x="43" y="38"/>
                    <a:pt x="43" y="36"/>
                  </a:cubicBezTo>
                  <a:cubicBezTo>
                    <a:pt x="43" y="35"/>
                    <a:pt x="41" y="34"/>
                    <a:pt x="40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8"/>
                    <a:pt x="1" y="39"/>
                    <a:pt x="3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7" name="Freeform 103"/>
          <p:cNvSpPr>
            <a:spLocks noEditPoints="1"/>
          </p:cNvSpPr>
          <p:nvPr/>
        </p:nvSpPr>
        <p:spPr bwMode="auto">
          <a:xfrm>
            <a:off x="1412763" y="2977186"/>
            <a:ext cx="787895" cy="777459"/>
          </a:xfrm>
          <a:custGeom>
            <a:avLst/>
            <a:gdLst>
              <a:gd name="T0" fmla="*/ 14 w 113"/>
              <a:gd name="T1" fmla="*/ 13 h 112"/>
              <a:gd name="T2" fmla="*/ 14 w 113"/>
              <a:gd name="T3" fmla="*/ 63 h 112"/>
              <a:gd name="T4" fmla="*/ 49 w 113"/>
              <a:gd name="T5" fmla="*/ 71 h 112"/>
              <a:gd name="T6" fmla="*/ 60 w 113"/>
              <a:gd name="T7" fmla="*/ 82 h 112"/>
              <a:gd name="T8" fmla="*/ 75 w 113"/>
              <a:gd name="T9" fmla="*/ 79 h 112"/>
              <a:gd name="T10" fmla="*/ 75 w 113"/>
              <a:gd name="T11" fmla="*/ 93 h 112"/>
              <a:gd name="T12" fmla="*/ 78 w 113"/>
              <a:gd name="T13" fmla="*/ 97 h 112"/>
              <a:gd name="T14" fmla="*/ 92 w 113"/>
              <a:gd name="T15" fmla="*/ 97 h 112"/>
              <a:gd name="T16" fmla="*/ 91 w 113"/>
              <a:gd name="T17" fmla="*/ 112 h 112"/>
              <a:gd name="T18" fmla="*/ 113 w 113"/>
              <a:gd name="T19" fmla="*/ 112 h 112"/>
              <a:gd name="T20" fmla="*/ 113 w 113"/>
              <a:gd name="T21" fmla="*/ 91 h 112"/>
              <a:gd name="T22" fmla="*/ 71 w 113"/>
              <a:gd name="T23" fmla="*/ 49 h 112"/>
              <a:gd name="T24" fmla="*/ 63 w 113"/>
              <a:gd name="T25" fmla="*/ 13 h 112"/>
              <a:gd name="T26" fmla="*/ 14 w 113"/>
              <a:gd name="T27" fmla="*/ 13 h 112"/>
              <a:gd name="T28" fmla="*/ 17 w 113"/>
              <a:gd name="T29" fmla="*/ 53 h 112"/>
              <a:gd name="T30" fmla="*/ 20 w 113"/>
              <a:gd name="T31" fmla="*/ 20 h 112"/>
              <a:gd name="T32" fmla="*/ 53 w 113"/>
              <a:gd name="T33" fmla="*/ 17 h 112"/>
              <a:gd name="T34" fmla="*/ 17 w 113"/>
              <a:gd name="T35" fmla="*/ 53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3" h="112">
                <a:moveTo>
                  <a:pt x="14" y="13"/>
                </a:moveTo>
                <a:cubicBezTo>
                  <a:pt x="0" y="27"/>
                  <a:pt x="0" y="49"/>
                  <a:pt x="14" y="63"/>
                </a:cubicBezTo>
                <a:cubicBezTo>
                  <a:pt x="23" y="72"/>
                  <a:pt x="37" y="75"/>
                  <a:pt x="49" y="71"/>
                </a:cubicBezTo>
                <a:cubicBezTo>
                  <a:pt x="60" y="82"/>
                  <a:pt x="60" y="82"/>
                  <a:pt x="60" y="82"/>
                </a:cubicBezTo>
                <a:cubicBezTo>
                  <a:pt x="60" y="82"/>
                  <a:pt x="70" y="74"/>
                  <a:pt x="75" y="79"/>
                </a:cubicBezTo>
                <a:cubicBezTo>
                  <a:pt x="79" y="83"/>
                  <a:pt x="76" y="89"/>
                  <a:pt x="75" y="93"/>
                </a:cubicBezTo>
                <a:cubicBezTo>
                  <a:pt x="74" y="95"/>
                  <a:pt x="73" y="99"/>
                  <a:pt x="78" y="97"/>
                </a:cubicBezTo>
                <a:cubicBezTo>
                  <a:pt x="81" y="96"/>
                  <a:pt x="88" y="92"/>
                  <a:pt x="92" y="97"/>
                </a:cubicBezTo>
                <a:cubicBezTo>
                  <a:pt x="97" y="102"/>
                  <a:pt x="91" y="112"/>
                  <a:pt x="91" y="112"/>
                </a:cubicBezTo>
                <a:cubicBezTo>
                  <a:pt x="113" y="112"/>
                  <a:pt x="113" y="112"/>
                  <a:pt x="113" y="112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71" y="49"/>
                  <a:pt x="71" y="49"/>
                  <a:pt x="71" y="49"/>
                </a:cubicBezTo>
                <a:cubicBezTo>
                  <a:pt x="75" y="37"/>
                  <a:pt x="72" y="23"/>
                  <a:pt x="63" y="13"/>
                </a:cubicBezTo>
                <a:cubicBezTo>
                  <a:pt x="49" y="0"/>
                  <a:pt x="27" y="0"/>
                  <a:pt x="14" y="13"/>
                </a:cubicBezTo>
                <a:close/>
                <a:moveTo>
                  <a:pt x="17" y="53"/>
                </a:moveTo>
                <a:cubicBezTo>
                  <a:pt x="11" y="43"/>
                  <a:pt x="12" y="29"/>
                  <a:pt x="20" y="20"/>
                </a:cubicBezTo>
                <a:cubicBezTo>
                  <a:pt x="29" y="12"/>
                  <a:pt x="43" y="11"/>
                  <a:pt x="53" y="17"/>
                </a:cubicBezTo>
                <a:lnTo>
                  <a:pt x="17" y="5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8" name="Group 21"/>
          <p:cNvGrpSpPr/>
          <p:nvPr/>
        </p:nvGrpSpPr>
        <p:grpSpPr>
          <a:xfrm>
            <a:off x="1422561" y="4847908"/>
            <a:ext cx="866419" cy="896817"/>
            <a:chOff x="1163293" y="4009909"/>
            <a:chExt cx="426779" cy="441753"/>
          </a:xfrm>
          <a:solidFill>
            <a:srgbClr val="FFFFFF"/>
          </a:solidFill>
        </p:grpSpPr>
        <p:sp>
          <p:nvSpPr>
            <p:cNvPr id="29" name="Freeform 129"/>
            <p:cNvSpPr/>
            <p:nvPr/>
          </p:nvSpPr>
          <p:spPr bwMode="auto">
            <a:xfrm>
              <a:off x="1163293" y="4192101"/>
              <a:ext cx="426779" cy="157235"/>
            </a:xfrm>
            <a:custGeom>
              <a:avLst/>
              <a:gdLst>
                <a:gd name="T0" fmla="*/ 86 w 171"/>
                <a:gd name="T1" fmla="*/ 36 h 63"/>
                <a:gd name="T2" fmla="*/ 24 w 171"/>
                <a:gd name="T3" fmla="*/ 0 h 63"/>
                <a:gd name="T4" fmla="*/ 0 w 171"/>
                <a:gd name="T5" fmla="*/ 15 h 63"/>
                <a:gd name="T6" fmla="*/ 86 w 171"/>
                <a:gd name="T7" fmla="*/ 63 h 63"/>
                <a:gd name="T8" fmla="*/ 171 w 171"/>
                <a:gd name="T9" fmla="*/ 15 h 63"/>
                <a:gd name="T10" fmla="*/ 147 w 171"/>
                <a:gd name="T11" fmla="*/ 0 h 63"/>
                <a:gd name="T12" fmla="*/ 86 w 171"/>
                <a:gd name="T13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3">
                  <a:moveTo>
                    <a:pt x="86" y="36"/>
                  </a:moveTo>
                  <a:lnTo>
                    <a:pt x="24" y="0"/>
                  </a:lnTo>
                  <a:lnTo>
                    <a:pt x="0" y="15"/>
                  </a:lnTo>
                  <a:lnTo>
                    <a:pt x="86" y="63"/>
                  </a:lnTo>
                  <a:lnTo>
                    <a:pt x="171" y="15"/>
                  </a:lnTo>
                  <a:lnTo>
                    <a:pt x="147" y="0"/>
                  </a:lnTo>
                  <a:lnTo>
                    <a:pt x="8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Freeform 130"/>
            <p:cNvSpPr/>
            <p:nvPr/>
          </p:nvSpPr>
          <p:spPr bwMode="auto">
            <a:xfrm>
              <a:off x="1163293" y="4296924"/>
              <a:ext cx="426779" cy="154738"/>
            </a:xfrm>
            <a:custGeom>
              <a:avLst/>
              <a:gdLst>
                <a:gd name="T0" fmla="*/ 86 w 171"/>
                <a:gd name="T1" fmla="*/ 34 h 62"/>
                <a:gd name="T2" fmla="*/ 24 w 171"/>
                <a:gd name="T3" fmla="*/ 0 h 62"/>
                <a:gd name="T4" fmla="*/ 0 w 171"/>
                <a:gd name="T5" fmla="*/ 13 h 62"/>
                <a:gd name="T6" fmla="*/ 86 w 171"/>
                <a:gd name="T7" fmla="*/ 62 h 62"/>
                <a:gd name="T8" fmla="*/ 171 w 171"/>
                <a:gd name="T9" fmla="*/ 13 h 62"/>
                <a:gd name="T10" fmla="*/ 147 w 171"/>
                <a:gd name="T11" fmla="*/ 0 h 62"/>
                <a:gd name="T12" fmla="*/ 86 w 171"/>
                <a:gd name="T1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2">
                  <a:moveTo>
                    <a:pt x="86" y="34"/>
                  </a:moveTo>
                  <a:lnTo>
                    <a:pt x="24" y="0"/>
                  </a:lnTo>
                  <a:lnTo>
                    <a:pt x="0" y="13"/>
                  </a:lnTo>
                  <a:lnTo>
                    <a:pt x="86" y="62"/>
                  </a:lnTo>
                  <a:lnTo>
                    <a:pt x="171" y="13"/>
                  </a:lnTo>
                  <a:lnTo>
                    <a:pt x="147" y="0"/>
                  </a:lnTo>
                  <a:lnTo>
                    <a:pt x="86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131"/>
            <p:cNvSpPr/>
            <p:nvPr/>
          </p:nvSpPr>
          <p:spPr bwMode="auto">
            <a:xfrm>
              <a:off x="1163293" y="4009909"/>
              <a:ext cx="426779" cy="242092"/>
            </a:xfrm>
            <a:custGeom>
              <a:avLst/>
              <a:gdLst>
                <a:gd name="T0" fmla="*/ 171 w 171"/>
                <a:gd name="T1" fmla="*/ 48 h 97"/>
                <a:gd name="T2" fmla="*/ 86 w 171"/>
                <a:gd name="T3" fmla="*/ 0 h 97"/>
                <a:gd name="T4" fmla="*/ 0 w 171"/>
                <a:gd name="T5" fmla="*/ 48 h 97"/>
                <a:gd name="T6" fmla="*/ 86 w 171"/>
                <a:gd name="T7" fmla="*/ 97 h 97"/>
                <a:gd name="T8" fmla="*/ 171 w 171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97">
                  <a:moveTo>
                    <a:pt x="171" y="48"/>
                  </a:moveTo>
                  <a:lnTo>
                    <a:pt x="86" y="0"/>
                  </a:lnTo>
                  <a:lnTo>
                    <a:pt x="0" y="48"/>
                  </a:lnTo>
                  <a:lnTo>
                    <a:pt x="86" y="97"/>
                  </a:lnTo>
                  <a:lnTo>
                    <a:pt x="1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2614182" y="2722653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kumimoji="0" lang="zh-CN" alt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2614182" y="3241683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</a:t>
            </a: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</a:p>
        </p:txBody>
      </p:sp>
      <p:sp>
        <p:nvSpPr>
          <p:cNvPr id="34" name="矩形 33"/>
          <p:cNvSpPr/>
          <p:nvPr/>
        </p:nvSpPr>
        <p:spPr>
          <a:xfrm>
            <a:off x="7218295" y="2722653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kumimoji="0" lang="zh-CN" alt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6558443" y="3241683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</a:t>
            </a: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</a:p>
        </p:txBody>
      </p:sp>
      <p:sp>
        <p:nvSpPr>
          <p:cNvPr id="36" name="矩形 35"/>
          <p:cNvSpPr/>
          <p:nvPr/>
        </p:nvSpPr>
        <p:spPr>
          <a:xfrm>
            <a:off x="2614182" y="4641479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kumimoji="0" lang="zh-CN" alt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2614182" y="5160509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</a:t>
            </a: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</a:p>
        </p:txBody>
      </p:sp>
      <p:sp>
        <p:nvSpPr>
          <p:cNvPr id="38" name="矩形 37"/>
          <p:cNvSpPr/>
          <p:nvPr/>
        </p:nvSpPr>
        <p:spPr>
          <a:xfrm>
            <a:off x="7218295" y="4641479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kumimoji="0" lang="zh-CN" alt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6558443" y="5160509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</a:t>
            </a:r>
            <a:r>
              <a:rPr kumimoji="0" lang="zh-CN" alt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</a:p>
        </p:txBody>
      </p:sp>
      <p:sp>
        <p:nvSpPr>
          <p:cNvPr id="40" name="TextBox 107"/>
          <p:cNvSpPr txBox="1"/>
          <p:nvPr/>
        </p:nvSpPr>
        <p:spPr>
          <a:xfrm>
            <a:off x="1034781" y="1344584"/>
            <a:ext cx="1012244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录入上述图表的综合描述说明。在此录入上述图表的描述说明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录入上述图表的综合描述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说明，在此录入上述图表的综合描述说明，在此录入上述图表的综合描述说明，在此录入上述图表的综合描述说明。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0"/>
                            </p:stCondLst>
                            <p:childTnLst>
                              <p:par>
                                <p:cTn id="9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7" grpId="0" animBg="1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9949385" y="500983"/>
            <a:ext cx="985148" cy="207470"/>
          </a:xfrm>
          <a:prstGeom prst="parallelogram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0876403" y="477431"/>
            <a:ext cx="1080845" cy="231015"/>
            <a:chOff x="7691963" y="527174"/>
            <a:chExt cx="810739" cy="173221"/>
          </a:xfrm>
        </p:grpSpPr>
        <p:sp>
          <p:nvSpPr>
            <p:cNvPr id="6" name="平行四边形 5"/>
            <p:cNvSpPr/>
            <p:nvPr/>
          </p:nvSpPr>
          <p:spPr>
            <a:xfrm>
              <a:off x="7691963" y="544830"/>
              <a:ext cx="738957" cy="155565"/>
            </a:xfrm>
            <a:prstGeom prst="parallelogram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792718" y="527174"/>
              <a:ext cx="709984" cy="17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bg1"/>
                  </a:solidFill>
                  <a:latin typeface="方正兰亭黑_GB18030" panose="02000000000000000000" pitchFamily="2" charset="-122"/>
                  <a:ea typeface="方正兰亭黑_GB18030" panose="02000000000000000000" pitchFamily="2" charset="-122"/>
                  <a:cs typeface="Open Sans Extrabold" panose="020B0906030804020204" pitchFamily="34" charset="0"/>
                </a:rPr>
                <a:t>BOARYT</a:t>
              </a:r>
              <a:endParaRPr lang="zh-CN" altLang="en-US" sz="900" dirty="0">
                <a:solidFill>
                  <a:schemeClr val="bg1"/>
                </a:solidFill>
                <a:latin typeface="方正兰亭黑_GB18030" panose="02000000000000000000" pitchFamily="2" charset="-122"/>
                <a:ea typeface="方正兰亭黑_GB18030" panose="02000000000000000000" pitchFamily="2" charset="-122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095110" y="388656"/>
            <a:ext cx="7981820" cy="353943"/>
            <a:chOff x="1116311" y="460609"/>
            <a:chExt cx="5987144" cy="265396"/>
          </a:xfrm>
        </p:grpSpPr>
        <p:sp>
          <p:nvSpPr>
            <p:cNvPr id="9" name="Line 3"/>
            <p:cNvSpPr>
              <a:spLocks noChangeShapeType="1"/>
            </p:cNvSpPr>
            <p:nvPr/>
          </p:nvSpPr>
          <p:spPr bwMode="auto">
            <a:xfrm>
              <a:off x="1990887" y="695344"/>
              <a:ext cx="5112568" cy="1"/>
            </a:xfrm>
            <a:prstGeom prst="line">
              <a:avLst/>
            </a:prstGeom>
            <a:noFill/>
            <a:ln w="12700" cap="flat" cmpd="sng">
              <a:solidFill>
                <a:schemeClr val="bg1">
                  <a:lumMod val="50000"/>
                </a:schemeClr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27965">
                <a:defRPr/>
              </a:pPr>
              <a:endParaRPr lang="es-ES" sz="700">
                <a:solidFill>
                  <a:srgbClr val="000000"/>
                </a:solidFill>
                <a:latin typeface="Helvetica" charset="0"/>
                <a:ea typeface="MS PGothic" panose="020B0600070205080204" charset="-128"/>
                <a:sym typeface="Helvetica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16311" y="460609"/>
              <a:ext cx="1032344" cy="265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数据精确</a:t>
              </a:r>
            </a:p>
          </p:txBody>
        </p:sp>
      </p:grpSp>
      <p:sp>
        <p:nvSpPr>
          <p:cNvPr id="11" name="平行四边形 10"/>
          <p:cNvSpPr/>
          <p:nvPr/>
        </p:nvSpPr>
        <p:spPr>
          <a:xfrm>
            <a:off x="270218" y="414597"/>
            <a:ext cx="1661328" cy="275997"/>
          </a:xfrm>
          <a:prstGeom prst="parallelogram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71166" y="351573"/>
            <a:ext cx="1560378" cy="378526"/>
            <a:chOff x="-176815" y="432802"/>
            <a:chExt cx="1170436" cy="283829"/>
          </a:xfrm>
        </p:grpSpPr>
        <p:sp>
          <p:nvSpPr>
            <p:cNvPr id="13" name="平行四边形 12"/>
            <p:cNvSpPr/>
            <p:nvPr/>
          </p:nvSpPr>
          <p:spPr>
            <a:xfrm>
              <a:off x="-176815" y="444501"/>
              <a:ext cx="1085181" cy="272130"/>
            </a:xfrm>
            <a:prstGeom prst="parallelogram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8679" y="432802"/>
              <a:ext cx="874942" cy="253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PART</a:t>
              </a:r>
              <a:r>
                <a:rPr lang="en-US" altLang="zh-CN" sz="1300" dirty="0">
                  <a:solidFill>
                    <a:srgbClr val="FFFFFF"/>
                  </a:solidFill>
                  <a:latin typeface="思源黑体 CN Bold" pitchFamily="34" charset="-122"/>
                  <a:ea typeface="思源黑体 CN Bold" pitchFamily="34" charset="-122"/>
                  <a:cs typeface="Arial Unicode MS" panose="020B0604020202020204" pitchFamily="34" charset="-122"/>
                </a:rPr>
                <a:t>  </a:t>
              </a:r>
              <a:r>
                <a:rPr lang="en-US" altLang="zh-CN" sz="1600" dirty="0">
                  <a:solidFill>
                    <a:srgbClr val="FFFFFF"/>
                  </a:solidFill>
                  <a:latin typeface="DFGothic-EB" panose="02010609010101010101" pitchFamily="1" charset="-128"/>
                  <a:ea typeface="DFGothic-EB" panose="02010609010101010101" pitchFamily="1" charset="-128"/>
                  <a:cs typeface="Arial Unicode MS" panose="020B0604020202020204" pitchFamily="34" charset="-122"/>
                </a:rPr>
                <a:t>02</a:t>
              </a:r>
              <a:endParaRPr lang="zh-CN" altLang="en-US" sz="1600" dirty="0">
                <a:solidFill>
                  <a:srgbClr val="FFFFFF"/>
                </a:solidFill>
                <a:latin typeface="DFGothic-EB" panose="02010609010101010101" pitchFamily="1" charset="-128"/>
                <a:ea typeface="DFGothic-EB" panose="02010609010101010101" pitchFamily="1" charset="-128"/>
                <a:cs typeface="Arial Unicode MS" panose="020B0604020202020204" pitchFamily="34" charset="-122"/>
              </a:endParaRPr>
            </a:p>
          </p:txBody>
        </p:sp>
      </p:grpSp>
      <p:sp>
        <p:nvSpPr>
          <p:cNvPr id="15" name="Freeform 25"/>
          <p:cNvSpPr/>
          <p:nvPr/>
        </p:nvSpPr>
        <p:spPr bwMode="auto">
          <a:xfrm>
            <a:off x="5129505" y="1555505"/>
            <a:ext cx="3024570" cy="3208686"/>
          </a:xfrm>
          <a:custGeom>
            <a:avLst/>
            <a:gdLst>
              <a:gd name="T0" fmla="*/ 453 w 958"/>
              <a:gd name="T1" fmla="*/ 0 h 1016"/>
              <a:gd name="T2" fmla="*/ 215 w 958"/>
              <a:gd name="T3" fmla="*/ 59 h 1016"/>
              <a:gd name="T4" fmla="*/ 304 w 958"/>
              <a:gd name="T5" fmla="*/ 119 h 1016"/>
              <a:gd name="T6" fmla="*/ 486 w 958"/>
              <a:gd name="T7" fmla="*/ 514 h 1016"/>
              <a:gd name="T8" fmla="*/ 410 w 958"/>
              <a:gd name="T9" fmla="*/ 778 h 1016"/>
              <a:gd name="T10" fmla="*/ 0 w 958"/>
              <a:gd name="T11" fmla="*/ 732 h 1016"/>
              <a:gd name="T12" fmla="*/ 209 w 958"/>
              <a:gd name="T13" fmla="*/ 960 h 1016"/>
              <a:gd name="T14" fmla="*/ 454 w 958"/>
              <a:gd name="T15" fmla="*/ 1016 h 1016"/>
              <a:gd name="T16" fmla="*/ 722 w 958"/>
              <a:gd name="T17" fmla="*/ 933 h 1016"/>
              <a:gd name="T18" fmla="*/ 958 w 958"/>
              <a:gd name="T19" fmla="*/ 505 h 1016"/>
              <a:gd name="T20" fmla="*/ 453 w 958"/>
              <a:gd name="T21" fmla="*/ 0 h 1016"/>
              <a:gd name="connsiteX0" fmla="*/ 4729 w 10000"/>
              <a:gd name="connsiteY0" fmla="*/ 0 h 10000"/>
              <a:gd name="connsiteX1" fmla="*/ 2244 w 10000"/>
              <a:gd name="connsiteY1" fmla="*/ 581 h 10000"/>
              <a:gd name="connsiteX2" fmla="*/ 3173 w 10000"/>
              <a:gd name="connsiteY2" fmla="*/ 1171 h 10000"/>
              <a:gd name="connsiteX3" fmla="*/ 5073 w 10000"/>
              <a:gd name="connsiteY3" fmla="*/ 5059 h 10000"/>
              <a:gd name="connsiteX4" fmla="*/ 4280 w 10000"/>
              <a:gd name="connsiteY4" fmla="*/ 7657 h 10000"/>
              <a:gd name="connsiteX5" fmla="*/ 0 w 10000"/>
              <a:gd name="connsiteY5" fmla="*/ 7205 h 10000"/>
              <a:gd name="connsiteX6" fmla="*/ 2182 w 10000"/>
              <a:gd name="connsiteY6" fmla="*/ 9449 h 10000"/>
              <a:gd name="connsiteX7" fmla="*/ 4739 w 10000"/>
              <a:gd name="connsiteY7" fmla="*/ 10000 h 10000"/>
              <a:gd name="connsiteX8" fmla="*/ 7537 w 10000"/>
              <a:gd name="connsiteY8" fmla="*/ 9183 h 10000"/>
              <a:gd name="connsiteX9" fmla="*/ 10000 w 10000"/>
              <a:gd name="connsiteY9" fmla="*/ 4970 h 10000"/>
              <a:gd name="connsiteX10" fmla="*/ 4729 w 10000"/>
              <a:gd name="connsiteY10" fmla="*/ 0 h 10000"/>
              <a:gd name="connsiteX0-1" fmla="*/ 4729 w 10000"/>
              <a:gd name="connsiteY0-2" fmla="*/ 0 h 10000"/>
              <a:gd name="connsiteX1-3" fmla="*/ 2244 w 10000"/>
              <a:gd name="connsiteY1-4" fmla="*/ 581 h 10000"/>
              <a:gd name="connsiteX2-5" fmla="*/ 3173 w 10000"/>
              <a:gd name="connsiteY2-6" fmla="*/ 1171 h 10000"/>
              <a:gd name="connsiteX3-7" fmla="*/ 5073 w 10000"/>
              <a:gd name="connsiteY3-8" fmla="*/ 5059 h 10000"/>
              <a:gd name="connsiteX4-9" fmla="*/ 4280 w 10000"/>
              <a:gd name="connsiteY4-10" fmla="*/ 7657 h 10000"/>
              <a:gd name="connsiteX5-11" fmla="*/ 0 w 10000"/>
              <a:gd name="connsiteY5-12" fmla="*/ 7205 h 10000"/>
              <a:gd name="connsiteX6-13" fmla="*/ 2182 w 10000"/>
              <a:gd name="connsiteY6-14" fmla="*/ 9449 h 10000"/>
              <a:gd name="connsiteX7-15" fmla="*/ 4739 w 10000"/>
              <a:gd name="connsiteY7-16" fmla="*/ 10000 h 10000"/>
              <a:gd name="connsiteX8-17" fmla="*/ 7537 w 10000"/>
              <a:gd name="connsiteY8-18" fmla="*/ 9183 h 10000"/>
              <a:gd name="connsiteX9-19" fmla="*/ 10000 w 10000"/>
              <a:gd name="connsiteY9-20" fmla="*/ 4970 h 10000"/>
              <a:gd name="connsiteX10-21" fmla="*/ 4729 w 10000"/>
              <a:gd name="connsiteY10-22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0000" h="10000">
                <a:moveTo>
                  <a:pt x="4729" y="0"/>
                </a:moveTo>
                <a:cubicBezTo>
                  <a:pt x="3831" y="0"/>
                  <a:pt x="2985" y="217"/>
                  <a:pt x="2244" y="581"/>
                </a:cubicBezTo>
                <a:cubicBezTo>
                  <a:pt x="2578" y="748"/>
                  <a:pt x="2881" y="945"/>
                  <a:pt x="3173" y="1171"/>
                </a:cubicBezTo>
                <a:cubicBezTo>
                  <a:pt x="4342" y="2087"/>
                  <a:pt x="5188" y="3524"/>
                  <a:pt x="5073" y="5059"/>
                </a:cubicBezTo>
                <a:cubicBezTo>
                  <a:pt x="5010" y="5925"/>
                  <a:pt x="5021" y="6663"/>
                  <a:pt x="4280" y="7657"/>
                </a:cubicBezTo>
                <a:cubicBezTo>
                  <a:pt x="1655" y="9788"/>
                  <a:pt x="0" y="7205"/>
                  <a:pt x="0" y="7205"/>
                </a:cubicBezTo>
                <a:cubicBezTo>
                  <a:pt x="282" y="8632"/>
                  <a:pt x="2182" y="9449"/>
                  <a:pt x="2182" y="9449"/>
                </a:cubicBezTo>
                <a:cubicBezTo>
                  <a:pt x="2902" y="9803"/>
                  <a:pt x="3862" y="10000"/>
                  <a:pt x="4739" y="10000"/>
                </a:cubicBezTo>
                <a:cubicBezTo>
                  <a:pt x="5772" y="10000"/>
                  <a:pt x="6722" y="9665"/>
                  <a:pt x="7537" y="9183"/>
                </a:cubicBezTo>
                <a:cubicBezTo>
                  <a:pt x="9019" y="8297"/>
                  <a:pt x="10000" y="6742"/>
                  <a:pt x="10000" y="4970"/>
                </a:cubicBezTo>
                <a:cubicBezTo>
                  <a:pt x="10000" y="2224"/>
                  <a:pt x="7641" y="0"/>
                  <a:pt x="4729" y="0"/>
                </a:cubicBezTo>
                <a:close/>
              </a:path>
            </a:pathLst>
          </a:custGeom>
          <a:solidFill>
            <a:srgbClr val="5D910B"/>
          </a:solidFill>
          <a:ln w="19050">
            <a:solidFill>
              <a:srgbClr val="FFFFF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Freeform 26"/>
          <p:cNvSpPr>
            <a:spLocks noEditPoints="1"/>
          </p:cNvSpPr>
          <p:nvPr/>
        </p:nvSpPr>
        <p:spPr bwMode="auto">
          <a:xfrm>
            <a:off x="3483136" y="1568847"/>
            <a:ext cx="3215357" cy="2977874"/>
          </a:xfrm>
          <a:custGeom>
            <a:avLst/>
            <a:gdLst>
              <a:gd name="T0" fmla="*/ 692 w 1018"/>
              <a:gd name="T1" fmla="*/ 395 h 943"/>
              <a:gd name="T2" fmla="*/ 694 w 1018"/>
              <a:gd name="T3" fmla="*/ 397 h 943"/>
              <a:gd name="T4" fmla="*/ 694 w 1018"/>
              <a:gd name="T5" fmla="*/ 397 h 943"/>
              <a:gd name="T6" fmla="*/ 739 w 1018"/>
              <a:gd name="T7" fmla="*/ 393 h 943"/>
              <a:gd name="T8" fmla="*/ 972 w 1018"/>
              <a:gd name="T9" fmla="*/ 627 h 943"/>
              <a:gd name="T10" fmla="*/ 872 w 1018"/>
              <a:gd name="T11" fmla="*/ 818 h 943"/>
              <a:gd name="T12" fmla="*/ 872 w 1018"/>
              <a:gd name="T13" fmla="*/ 818 h 943"/>
              <a:gd name="T14" fmla="*/ 931 w 1018"/>
              <a:gd name="T15" fmla="*/ 774 h 943"/>
              <a:gd name="T16" fmla="*/ 1007 w 1018"/>
              <a:gd name="T17" fmla="*/ 510 h 943"/>
              <a:gd name="T18" fmla="*/ 825 w 1018"/>
              <a:gd name="T19" fmla="*/ 115 h 943"/>
              <a:gd name="T20" fmla="*/ 736 w 1018"/>
              <a:gd name="T21" fmla="*/ 55 h 943"/>
              <a:gd name="T22" fmla="*/ 735 w 1018"/>
              <a:gd name="T23" fmla="*/ 56 h 943"/>
              <a:gd name="T24" fmla="*/ 504 w 1018"/>
              <a:gd name="T25" fmla="*/ 0 h 943"/>
              <a:gd name="T26" fmla="*/ 0 w 1018"/>
              <a:gd name="T27" fmla="*/ 504 h 943"/>
              <a:gd name="T28" fmla="*/ 237 w 1018"/>
              <a:gd name="T29" fmla="*/ 932 h 943"/>
              <a:gd name="T30" fmla="*/ 257 w 1018"/>
              <a:gd name="T31" fmla="*/ 943 h 943"/>
              <a:gd name="T32" fmla="*/ 255 w 1018"/>
              <a:gd name="T33" fmla="*/ 898 h 943"/>
              <a:gd name="T34" fmla="*/ 692 w 1018"/>
              <a:gd name="T35" fmla="*/ 395 h 943"/>
              <a:gd name="T36" fmla="*/ 963 w 1018"/>
              <a:gd name="T37" fmla="*/ 713 h 943"/>
              <a:gd name="T38" fmla="*/ 963 w 1018"/>
              <a:gd name="T39" fmla="*/ 714 h 943"/>
              <a:gd name="T40" fmla="*/ 963 w 1018"/>
              <a:gd name="T41" fmla="*/ 713 h 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18" h="943">
                <a:moveTo>
                  <a:pt x="692" y="395"/>
                </a:moveTo>
                <a:cubicBezTo>
                  <a:pt x="692" y="395"/>
                  <a:pt x="694" y="397"/>
                  <a:pt x="694" y="397"/>
                </a:cubicBezTo>
                <a:cubicBezTo>
                  <a:pt x="694" y="397"/>
                  <a:pt x="694" y="397"/>
                  <a:pt x="694" y="397"/>
                </a:cubicBezTo>
                <a:cubicBezTo>
                  <a:pt x="708" y="394"/>
                  <a:pt x="723" y="393"/>
                  <a:pt x="739" y="393"/>
                </a:cubicBezTo>
                <a:cubicBezTo>
                  <a:pt x="868" y="393"/>
                  <a:pt x="972" y="498"/>
                  <a:pt x="972" y="627"/>
                </a:cubicBezTo>
                <a:cubicBezTo>
                  <a:pt x="972" y="706"/>
                  <a:pt x="933" y="776"/>
                  <a:pt x="872" y="818"/>
                </a:cubicBezTo>
                <a:cubicBezTo>
                  <a:pt x="872" y="818"/>
                  <a:pt x="872" y="818"/>
                  <a:pt x="872" y="818"/>
                </a:cubicBezTo>
                <a:cubicBezTo>
                  <a:pt x="891" y="806"/>
                  <a:pt x="911" y="792"/>
                  <a:pt x="931" y="774"/>
                </a:cubicBezTo>
                <a:cubicBezTo>
                  <a:pt x="1002" y="673"/>
                  <a:pt x="1001" y="598"/>
                  <a:pt x="1007" y="510"/>
                </a:cubicBezTo>
                <a:cubicBezTo>
                  <a:pt x="1018" y="354"/>
                  <a:pt x="937" y="208"/>
                  <a:pt x="825" y="115"/>
                </a:cubicBezTo>
                <a:cubicBezTo>
                  <a:pt x="797" y="92"/>
                  <a:pt x="768" y="72"/>
                  <a:pt x="736" y="55"/>
                </a:cubicBezTo>
                <a:cubicBezTo>
                  <a:pt x="735" y="56"/>
                  <a:pt x="735" y="56"/>
                  <a:pt x="735" y="56"/>
                </a:cubicBezTo>
                <a:cubicBezTo>
                  <a:pt x="666" y="20"/>
                  <a:pt x="588" y="0"/>
                  <a:pt x="504" y="0"/>
                </a:cubicBezTo>
                <a:cubicBezTo>
                  <a:pt x="226" y="0"/>
                  <a:pt x="0" y="226"/>
                  <a:pt x="0" y="504"/>
                </a:cubicBezTo>
                <a:cubicBezTo>
                  <a:pt x="0" y="685"/>
                  <a:pt x="95" y="843"/>
                  <a:pt x="237" y="932"/>
                </a:cubicBezTo>
                <a:cubicBezTo>
                  <a:pt x="244" y="936"/>
                  <a:pt x="250" y="940"/>
                  <a:pt x="257" y="943"/>
                </a:cubicBezTo>
                <a:cubicBezTo>
                  <a:pt x="256" y="928"/>
                  <a:pt x="255" y="913"/>
                  <a:pt x="255" y="898"/>
                </a:cubicBezTo>
                <a:cubicBezTo>
                  <a:pt x="255" y="643"/>
                  <a:pt x="449" y="433"/>
                  <a:pt x="692" y="395"/>
                </a:cubicBezTo>
                <a:close/>
                <a:moveTo>
                  <a:pt x="963" y="713"/>
                </a:moveTo>
                <a:cubicBezTo>
                  <a:pt x="963" y="714"/>
                  <a:pt x="963" y="714"/>
                  <a:pt x="963" y="714"/>
                </a:cubicBezTo>
                <a:cubicBezTo>
                  <a:pt x="963" y="714"/>
                  <a:pt x="963" y="713"/>
                  <a:pt x="963" y="713"/>
                </a:cubicBezTo>
                <a:close/>
              </a:path>
            </a:pathLst>
          </a:custGeom>
          <a:solidFill>
            <a:srgbClr val="98C052"/>
          </a:solidFill>
          <a:ln w="19050">
            <a:solidFill>
              <a:srgbClr val="FFFFF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Freeform 27"/>
          <p:cNvSpPr/>
          <p:nvPr/>
        </p:nvSpPr>
        <p:spPr bwMode="auto">
          <a:xfrm>
            <a:off x="4288976" y="2816298"/>
            <a:ext cx="3231693" cy="3199347"/>
          </a:xfrm>
          <a:custGeom>
            <a:avLst/>
            <a:gdLst>
              <a:gd name="T0" fmla="*/ 325 w 1020"/>
              <a:gd name="T1" fmla="*/ 421 h 1013"/>
              <a:gd name="T2" fmla="*/ 249 w 1020"/>
              <a:gd name="T3" fmla="*/ 230 h 1013"/>
              <a:gd name="T4" fmla="*/ 439 w 1020"/>
              <a:gd name="T5" fmla="*/ 2 h 1013"/>
              <a:gd name="T6" fmla="*/ 437 w 1020"/>
              <a:gd name="T7" fmla="*/ 0 h 1013"/>
              <a:gd name="T8" fmla="*/ 0 w 1020"/>
              <a:gd name="T9" fmla="*/ 503 h 1013"/>
              <a:gd name="T10" fmla="*/ 510 w 1020"/>
              <a:gd name="T11" fmla="*/ 1013 h 1013"/>
              <a:gd name="T12" fmla="*/ 1020 w 1020"/>
              <a:gd name="T13" fmla="*/ 503 h 1013"/>
              <a:gd name="T14" fmla="*/ 325 w 1020"/>
              <a:gd name="T15" fmla="*/ 421 h 1013"/>
              <a:gd name="connsiteX0" fmla="*/ 3025 w 10000"/>
              <a:gd name="connsiteY0" fmla="*/ 4286 h 10000"/>
              <a:gd name="connsiteX1" fmla="*/ 2441 w 10000"/>
              <a:gd name="connsiteY1" fmla="*/ 2270 h 10000"/>
              <a:gd name="connsiteX2" fmla="*/ 4304 w 10000"/>
              <a:gd name="connsiteY2" fmla="*/ 20 h 10000"/>
              <a:gd name="connsiteX3" fmla="*/ 4284 w 10000"/>
              <a:gd name="connsiteY3" fmla="*/ 0 h 10000"/>
              <a:gd name="connsiteX4" fmla="*/ 0 w 10000"/>
              <a:gd name="connsiteY4" fmla="*/ 4965 h 10000"/>
              <a:gd name="connsiteX5" fmla="*/ 5000 w 10000"/>
              <a:gd name="connsiteY5" fmla="*/ 10000 h 10000"/>
              <a:gd name="connsiteX6" fmla="*/ 10000 w 10000"/>
              <a:gd name="connsiteY6" fmla="*/ 4965 h 10000"/>
              <a:gd name="connsiteX7" fmla="*/ 3025 w 10000"/>
              <a:gd name="connsiteY7" fmla="*/ 4286 h 10000"/>
              <a:gd name="connsiteX0-1" fmla="*/ 3025 w 10000"/>
              <a:gd name="connsiteY0-2" fmla="*/ 4286 h 10000"/>
              <a:gd name="connsiteX1-3" fmla="*/ 2441 w 10000"/>
              <a:gd name="connsiteY1-4" fmla="*/ 2270 h 10000"/>
              <a:gd name="connsiteX2-5" fmla="*/ 4304 w 10000"/>
              <a:gd name="connsiteY2-6" fmla="*/ 20 h 10000"/>
              <a:gd name="connsiteX3-7" fmla="*/ 4284 w 10000"/>
              <a:gd name="connsiteY3-8" fmla="*/ 0 h 10000"/>
              <a:gd name="connsiteX4-9" fmla="*/ 0 w 10000"/>
              <a:gd name="connsiteY4-10" fmla="*/ 4965 h 10000"/>
              <a:gd name="connsiteX5-11" fmla="*/ 5000 w 10000"/>
              <a:gd name="connsiteY5-12" fmla="*/ 10000 h 10000"/>
              <a:gd name="connsiteX6-13" fmla="*/ 10000 w 10000"/>
              <a:gd name="connsiteY6-14" fmla="*/ 4965 h 10000"/>
              <a:gd name="connsiteX7-15" fmla="*/ 3025 w 10000"/>
              <a:gd name="connsiteY7-16" fmla="*/ 4286 h 10000"/>
              <a:gd name="connsiteX0-17" fmla="*/ 3025 w 10000"/>
              <a:gd name="connsiteY0-18" fmla="*/ 4286 h 10000"/>
              <a:gd name="connsiteX1-19" fmla="*/ 2572 w 10000"/>
              <a:gd name="connsiteY1-20" fmla="*/ 3409 h 10000"/>
              <a:gd name="connsiteX2-21" fmla="*/ 2441 w 10000"/>
              <a:gd name="connsiteY2-22" fmla="*/ 2270 h 10000"/>
              <a:gd name="connsiteX3-23" fmla="*/ 4304 w 10000"/>
              <a:gd name="connsiteY3-24" fmla="*/ 20 h 10000"/>
              <a:gd name="connsiteX4-25" fmla="*/ 4284 w 10000"/>
              <a:gd name="connsiteY4-26" fmla="*/ 0 h 10000"/>
              <a:gd name="connsiteX5-27" fmla="*/ 0 w 10000"/>
              <a:gd name="connsiteY5-28" fmla="*/ 4965 h 10000"/>
              <a:gd name="connsiteX6-29" fmla="*/ 5000 w 10000"/>
              <a:gd name="connsiteY6-30" fmla="*/ 10000 h 10000"/>
              <a:gd name="connsiteX7-31" fmla="*/ 10000 w 10000"/>
              <a:gd name="connsiteY7-32" fmla="*/ 4965 h 10000"/>
              <a:gd name="connsiteX8" fmla="*/ 3025 w 10000"/>
              <a:gd name="connsiteY8" fmla="*/ 4286 h 10000"/>
              <a:gd name="connsiteX0-33" fmla="*/ 5718 w 10000"/>
              <a:gd name="connsiteY0-34" fmla="*/ 5877 h 10000"/>
              <a:gd name="connsiteX1-35" fmla="*/ 2572 w 10000"/>
              <a:gd name="connsiteY1-36" fmla="*/ 3409 h 10000"/>
              <a:gd name="connsiteX2-37" fmla="*/ 2441 w 10000"/>
              <a:gd name="connsiteY2-38" fmla="*/ 2270 h 10000"/>
              <a:gd name="connsiteX3-39" fmla="*/ 4304 w 10000"/>
              <a:gd name="connsiteY3-40" fmla="*/ 20 h 10000"/>
              <a:gd name="connsiteX4-41" fmla="*/ 4284 w 10000"/>
              <a:gd name="connsiteY4-42" fmla="*/ 0 h 10000"/>
              <a:gd name="connsiteX5-43" fmla="*/ 0 w 10000"/>
              <a:gd name="connsiteY5-44" fmla="*/ 4965 h 10000"/>
              <a:gd name="connsiteX6-45" fmla="*/ 5000 w 10000"/>
              <a:gd name="connsiteY6-46" fmla="*/ 10000 h 10000"/>
              <a:gd name="connsiteX7-47" fmla="*/ 10000 w 10000"/>
              <a:gd name="connsiteY7-48" fmla="*/ 4965 h 10000"/>
              <a:gd name="connsiteX8-49" fmla="*/ 5718 w 10000"/>
              <a:gd name="connsiteY8-50" fmla="*/ 5877 h 10000"/>
              <a:gd name="connsiteX0-51" fmla="*/ 5718 w 10000"/>
              <a:gd name="connsiteY0-52" fmla="*/ 5877 h 10000"/>
              <a:gd name="connsiteX1-53" fmla="*/ 2572 w 10000"/>
              <a:gd name="connsiteY1-54" fmla="*/ 3409 h 10000"/>
              <a:gd name="connsiteX2-55" fmla="*/ 2441 w 10000"/>
              <a:gd name="connsiteY2-56" fmla="*/ 2270 h 10000"/>
              <a:gd name="connsiteX3-57" fmla="*/ 4304 w 10000"/>
              <a:gd name="connsiteY3-58" fmla="*/ 20 h 10000"/>
              <a:gd name="connsiteX4-59" fmla="*/ 4284 w 10000"/>
              <a:gd name="connsiteY4-60" fmla="*/ 0 h 10000"/>
              <a:gd name="connsiteX5-61" fmla="*/ 0 w 10000"/>
              <a:gd name="connsiteY5-62" fmla="*/ 4965 h 10000"/>
              <a:gd name="connsiteX6-63" fmla="*/ 5000 w 10000"/>
              <a:gd name="connsiteY6-64" fmla="*/ 10000 h 10000"/>
              <a:gd name="connsiteX7-65" fmla="*/ 10000 w 10000"/>
              <a:gd name="connsiteY7-66" fmla="*/ 4965 h 10000"/>
              <a:gd name="connsiteX8-67" fmla="*/ 5718 w 10000"/>
              <a:gd name="connsiteY8-68" fmla="*/ 5877 h 10000"/>
              <a:gd name="connsiteX0-69" fmla="*/ 5718 w 10000"/>
              <a:gd name="connsiteY0-70" fmla="*/ 5877 h 10000"/>
              <a:gd name="connsiteX1-71" fmla="*/ 2572 w 10000"/>
              <a:gd name="connsiteY1-72" fmla="*/ 3409 h 10000"/>
              <a:gd name="connsiteX2-73" fmla="*/ 2441 w 10000"/>
              <a:gd name="connsiteY2-74" fmla="*/ 2270 h 10000"/>
              <a:gd name="connsiteX3-75" fmla="*/ 4304 w 10000"/>
              <a:gd name="connsiteY3-76" fmla="*/ 20 h 10000"/>
              <a:gd name="connsiteX4-77" fmla="*/ 4284 w 10000"/>
              <a:gd name="connsiteY4-78" fmla="*/ 0 h 10000"/>
              <a:gd name="connsiteX5-79" fmla="*/ 0 w 10000"/>
              <a:gd name="connsiteY5-80" fmla="*/ 4965 h 10000"/>
              <a:gd name="connsiteX6-81" fmla="*/ 5000 w 10000"/>
              <a:gd name="connsiteY6-82" fmla="*/ 10000 h 10000"/>
              <a:gd name="connsiteX7-83" fmla="*/ 10000 w 10000"/>
              <a:gd name="connsiteY7-84" fmla="*/ 4965 h 10000"/>
              <a:gd name="connsiteX8-85" fmla="*/ 5718 w 10000"/>
              <a:gd name="connsiteY8-86" fmla="*/ 5877 h 10000"/>
              <a:gd name="connsiteX0-87" fmla="*/ 5718 w 10030"/>
              <a:gd name="connsiteY0-88" fmla="*/ 5877 h 10000"/>
              <a:gd name="connsiteX1-89" fmla="*/ 2572 w 10030"/>
              <a:gd name="connsiteY1-90" fmla="*/ 3409 h 10000"/>
              <a:gd name="connsiteX2-91" fmla="*/ 2441 w 10030"/>
              <a:gd name="connsiteY2-92" fmla="*/ 2270 h 10000"/>
              <a:gd name="connsiteX3-93" fmla="*/ 4304 w 10030"/>
              <a:gd name="connsiteY3-94" fmla="*/ 20 h 10000"/>
              <a:gd name="connsiteX4-95" fmla="*/ 4284 w 10030"/>
              <a:gd name="connsiteY4-96" fmla="*/ 0 h 10000"/>
              <a:gd name="connsiteX5-97" fmla="*/ 0 w 10030"/>
              <a:gd name="connsiteY5-98" fmla="*/ 4965 h 10000"/>
              <a:gd name="connsiteX6-99" fmla="*/ 5000 w 10030"/>
              <a:gd name="connsiteY6-100" fmla="*/ 10000 h 10000"/>
              <a:gd name="connsiteX7-101" fmla="*/ 10030 w 10030"/>
              <a:gd name="connsiteY7-102" fmla="*/ 5010 h 10000"/>
              <a:gd name="connsiteX8-103" fmla="*/ 5718 w 10030"/>
              <a:gd name="connsiteY8-104" fmla="*/ 5877 h 10000"/>
              <a:gd name="connsiteX0-105" fmla="*/ 5718 w 10030"/>
              <a:gd name="connsiteY0-106" fmla="*/ 5877 h 10000"/>
              <a:gd name="connsiteX1-107" fmla="*/ 2572 w 10030"/>
              <a:gd name="connsiteY1-108" fmla="*/ 3409 h 10000"/>
              <a:gd name="connsiteX2-109" fmla="*/ 2441 w 10030"/>
              <a:gd name="connsiteY2-110" fmla="*/ 2270 h 10000"/>
              <a:gd name="connsiteX3-111" fmla="*/ 4304 w 10030"/>
              <a:gd name="connsiteY3-112" fmla="*/ 20 h 10000"/>
              <a:gd name="connsiteX4-113" fmla="*/ 4284 w 10030"/>
              <a:gd name="connsiteY4-114" fmla="*/ 0 h 10000"/>
              <a:gd name="connsiteX5-115" fmla="*/ 0 w 10030"/>
              <a:gd name="connsiteY5-116" fmla="*/ 4965 h 10000"/>
              <a:gd name="connsiteX6-117" fmla="*/ 5000 w 10030"/>
              <a:gd name="connsiteY6-118" fmla="*/ 10000 h 10000"/>
              <a:gd name="connsiteX7-119" fmla="*/ 10030 w 10030"/>
              <a:gd name="connsiteY7-120" fmla="*/ 5010 h 10000"/>
              <a:gd name="connsiteX8-121" fmla="*/ 5718 w 10030"/>
              <a:gd name="connsiteY8-122" fmla="*/ 5877 h 10000"/>
              <a:gd name="connsiteX0-123" fmla="*/ 5718 w 10030"/>
              <a:gd name="connsiteY0-124" fmla="*/ 5877 h 10000"/>
              <a:gd name="connsiteX1-125" fmla="*/ 2572 w 10030"/>
              <a:gd name="connsiteY1-126" fmla="*/ 3409 h 10000"/>
              <a:gd name="connsiteX2-127" fmla="*/ 2441 w 10030"/>
              <a:gd name="connsiteY2-128" fmla="*/ 2270 h 10000"/>
              <a:gd name="connsiteX3-129" fmla="*/ 4304 w 10030"/>
              <a:gd name="connsiteY3-130" fmla="*/ 20 h 10000"/>
              <a:gd name="connsiteX4-131" fmla="*/ 4284 w 10030"/>
              <a:gd name="connsiteY4-132" fmla="*/ 0 h 10000"/>
              <a:gd name="connsiteX5-133" fmla="*/ 0 w 10030"/>
              <a:gd name="connsiteY5-134" fmla="*/ 4965 h 10000"/>
              <a:gd name="connsiteX6-135" fmla="*/ 5000 w 10030"/>
              <a:gd name="connsiteY6-136" fmla="*/ 10000 h 10000"/>
              <a:gd name="connsiteX7-137" fmla="*/ 10030 w 10030"/>
              <a:gd name="connsiteY7-138" fmla="*/ 5010 h 10000"/>
              <a:gd name="connsiteX8-139" fmla="*/ 5718 w 10030"/>
              <a:gd name="connsiteY8-140" fmla="*/ 5877 h 10000"/>
              <a:gd name="connsiteX0-141" fmla="*/ 5718 w 10030"/>
              <a:gd name="connsiteY0-142" fmla="*/ 5877 h 10000"/>
              <a:gd name="connsiteX1-143" fmla="*/ 2808 w 10030"/>
              <a:gd name="connsiteY1-144" fmla="*/ 3930 h 10000"/>
              <a:gd name="connsiteX2-145" fmla="*/ 2441 w 10030"/>
              <a:gd name="connsiteY2-146" fmla="*/ 2270 h 10000"/>
              <a:gd name="connsiteX3-147" fmla="*/ 4304 w 10030"/>
              <a:gd name="connsiteY3-148" fmla="*/ 20 h 10000"/>
              <a:gd name="connsiteX4-149" fmla="*/ 4284 w 10030"/>
              <a:gd name="connsiteY4-150" fmla="*/ 0 h 10000"/>
              <a:gd name="connsiteX5-151" fmla="*/ 0 w 10030"/>
              <a:gd name="connsiteY5-152" fmla="*/ 4965 h 10000"/>
              <a:gd name="connsiteX6-153" fmla="*/ 5000 w 10030"/>
              <a:gd name="connsiteY6-154" fmla="*/ 10000 h 10000"/>
              <a:gd name="connsiteX7-155" fmla="*/ 10030 w 10030"/>
              <a:gd name="connsiteY7-156" fmla="*/ 5010 h 10000"/>
              <a:gd name="connsiteX8-157" fmla="*/ 5718 w 10030"/>
              <a:gd name="connsiteY8-158" fmla="*/ 5877 h 10000"/>
              <a:gd name="connsiteX0-159" fmla="*/ 5718 w 10030"/>
              <a:gd name="connsiteY0-160" fmla="*/ 5877 h 10000"/>
              <a:gd name="connsiteX1-161" fmla="*/ 2808 w 10030"/>
              <a:gd name="connsiteY1-162" fmla="*/ 3930 h 10000"/>
              <a:gd name="connsiteX2-163" fmla="*/ 2441 w 10030"/>
              <a:gd name="connsiteY2-164" fmla="*/ 2270 h 10000"/>
              <a:gd name="connsiteX3-165" fmla="*/ 4304 w 10030"/>
              <a:gd name="connsiteY3-166" fmla="*/ 20 h 10000"/>
              <a:gd name="connsiteX4-167" fmla="*/ 4284 w 10030"/>
              <a:gd name="connsiteY4-168" fmla="*/ 0 h 10000"/>
              <a:gd name="connsiteX5-169" fmla="*/ 0 w 10030"/>
              <a:gd name="connsiteY5-170" fmla="*/ 4965 h 10000"/>
              <a:gd name="connsiteX6-171" fmla="*/ 5000 w 10030"/>
              <a:gd name="connsiteY6-172" fmla="*/ 10000 h 10000"/>
              <a:gd name="connsiteX7-173" fmla="*/ 10030 w 10030"/>
              <a:gd name="connsiteY7-174" fmla="*/ 5010 h 10000"/>
              <a:gd name="connsiteX8-175" fmla="*/ 5718 w 10030"/>
              <a:gd name="connsiteY8-176" fmla="*/ 5877 h 10000"/>
              <a:gd name="connsiteX0-177" fmla="*/ 5718 w 10030"/>
              <a:gd name="connsiteY0-178" fmla="*/ 5877 h 10000"/>
              <a:gd name="connsiteX1-179" fmla="*/ 2808 w 10030"/>
              <a:gd name="connsiteY1-180" fmla="*/ 3930 h 10000"/>
              <a:gd name="connsiteX2-181" fmla="*/ 2441 w 10030"/>
              <a:gd name="connsiteY2-182" fmla="*/ 2270 h 10000"/>
              <a:gd name="connsiteX3-183" fmla="*/ 4304 w 10030"/>
              <a:gd name="connsiteY3-184" fmla="*/ 20 h 10000"/>
              <a:gd name="connsiteX4-185" fmla="*/ 4284 w 10030"/>
              <a:gd name="connsiteY4-186" fmla="*/ 0 h 10000"/>
              <a:gd name="connsiteX5-187" fmla="*/ 0 w 10030"/>
              <a:gd name="connsiteY5-188" fmla="*/ 4965 h 10000"/>
              <a:gd name="connsiteX6-189" fmla="*/ 5000 w 10030"/>
              <a:gd name="connsiteY6-190" fmla="*/ 10000 h 10000"/>
              <a:gd name="connsiteX7-191" fmla="*/ 10030 w 10030"/>
              <a:gd name="connsiteY7-192" fmla="*/ 5010 h 10000"/>
              <a:gd name="connsiteX8-193" fmla="*/ 5718 w 10030"/>
              <a:gd name="connsiteY8-194" fmla="*/ 5877 h 10000"/>
              <a:gd name="connsiteX0-195" fmla="*/ 5718 w 10030"/>
              <a:gd name="connsiteY0-196" fmla="*/ 5877 h 10000"/>
              <a:gd name="connsiteX1-197" fmla="*/ 2808 w 10030"/>
              <a:gd name="connsiteY1-198" fmla="*/ 3930 h 10000"/>
              <a:gd name="connsiteX2-199" fmla="*/ 2441 w 10030"/>
              <a:gd name="connsiteY2-200" fmla="*/ 2270 h 10000"/>
              <a:gd name="connsiteX3-201" fmla="*/ 4304 w 10030"/>
              <a:gd name="connsiteY3-202" fmla="*/ 20 h 10000"/>
              <a:gd name="connsiteX4-203" fmla="*/ 4284 w 10030"/>
              <a:gd name="connsiteY4-204" fmla="*/ 0 h 10000"/>
              <a:gd name="connsiteX5-205" fmla="*/ 0 w 10030"/>
              <a:gd name="connsiteY5-206" fmla="*/ 4965 h 10000"/>
              <a:gd name="connsiteX6-207" fmla="*/ 5000 w 10030"/>
              <a:gd name="connsiteY6-208" fmla="*/ 10000 h 10000"/>
              <a:gd name="connsiteX7-209" fmla="*/ 10030 w 10030"/>
              <a:gd name="connsiteY7-210" fmla="*/ 5010 h 10000"/>
              <a:gd name="connsiteX8-211" fmla="*/ 5718 w 10030"/>
              <a:gd name="connsiteY8-212" fmla="*/ 5877 h 10000"/>
              <a:gd name="connsiteX0-213" fmla="*/ 5718 w 10030"/>
              <a:gd name="connsiteY0-214" fmla="*/ 5907 h 10000"/>
              <a:gd name="connsiteX1-215" fmla="*/ 2808 w 10030"/>
              <a:gd name="connsiteY1-216" fmla="*/ 3930 h 10000"/>
              <a:gd name="connsiteX2-217" fmla="*/ 2441 w 10030"/>
              <a:gd name="connsiteY2-218" fmla="*/ 2270 h 10000"/>
              <a:gd name="connsiteX3-219" fmla="*/ 4304 w 10030"/>
              <a:gd name="connsiteY3-220" fmla="*/ 20 h 10000"/>
              <a:gd name="connsiteX4-221" fmla="*/ 4284 w 10030"/>
              <a:gd name="connsiteY4-222" fmla="*/ 0 h 10000"/>
              <a:gd name="connsiteX5-223" fmla="*/ 0 w 10030"/>
              <a:gd name="connsiteY5-224" fmla="*/ 4965 h 10000"/>
              <a:gd name="connsiteX6-225" fmla="*/ 5000 w 10030"/>
              <a:gd name="connsiteY6-226" fmla="*/ 10000 h 10000"/>
              <a:gd name="connsiteX7-227" fmla="*/ 10030 w 10030"/>
              <a:gd name="connsiteY7-228" fmla="*/ 5010 h 10000"/>
              <a:gd name="connsiteX8-229" fmla="*/ 5718 w 10030"/>
              <a:gd name="connsiteY8-230" fmla="*/ 5907 h 10000"/>
              <a:gd name="connsiteX0-231" fmla="*/ 5718 w 10030"/>
              <a:gd name="connsiteY0-232" fmla="*/ 5907 h 10000"/>
              <a:gd name="connsiteX1-233" fmla="*/ 2808 w 10030"/>
              <a:gd name="connsiteY1-234" fmla="*/ 3930 h 10000"/>
              <a:gd name="connsiteX2-235" fmla="*/ 2441 w 10030"/>
              <a:gd name="connsiteY2-236" fmla="*/ 2270 h 10000"/>
              <a:gd name="connsiteX3-237" fmla="*/ 4304 w 10030"/>
              <a:gd name="connsiteY3-238" fmla="*/ 20 h 10000"/>
              <a:gd name="connsiteX4-239" fmla="*/ 4284 w 10030"/>
              <a:gd name="connsiteY4-240" fmla="*/ 0 h 10000"/>
              <a:gd name="connsiteX5-241" fmla="*/ 0 w 10030"/>
              <a:gd name="connsiteY5-242" fmla="*/ 4965 h 10000"/>
              <a:gd name="connsiteX6-243" fmla="*/ 5000 w 10030"/>
              <a:gd name="connsiteY6-244" fmla="*/ 10000 h 10000"/>
              <a:gd name="connsiteX7-245" fmla="*/ 10030 w 10030"/>
              <a:gd name="connsiteY7-246" fmla="*/ 5010 h 10000"/>
              <a:gd name="connsiteX8-247" fmla="*/ 5718 w 10030"/>
              <a:gd name="connsiteY8-248" fmla="*/ 5907 h 10000"/>
              <a:gd name="connsiteX0-249" fmla="*/ 5718 w 10030"/>
              <a:gd name="connsiteY0-250" fmla="*/ 5907 h 10000"/>
              <a:gd name="connsiteX1-251" fmla="*/ 2808 w 10030"/>
              <a:gd name="connsiteY1-252" fmla="*/ 3930 h 10000"/>
              <a:gd name="connsiteX2-253" fmla="*/ 2441 w 10030"/>
              <a:gd name="connsiteY2-254" fmla="*/ 2270 h 10000"/>
              <a:gd name="connsiteX3-255" fmla="*/ 4304 w 10030"/>
              <a:gd name="connsiteY3-256" fmla="*/ 20 h 10000"/>
              <a:gd name="connsiteX4-257" fmla="*/ 4284 w 10030"/>
              <a:gd name="connsiteY4-258" fmla="*/ 0 h 10000"/>
              <a:gd name="connsiteX5-259" fmla="*/ 0 w 10030"/>
              <a:gd name="connsiteY5-260" fmla="*/ 4965 h 10000"/>
              <a:gd name="connsiteX6-261" fmla="*/ 5000 w 10030"/>
              <a:gd name="connsiteY6-262" fmla="*/ 10000 h 10000"/>
              <a:gd name="connsiteX7-263" fmla="*/ 10030 w 10030"/>
              <a:gd name="connsiteY7-264" fmla="*/ 5010 h 10000"/>
              <a:gd name="connsiteX8-265" fmla="*/ 5718 w 10030"/>
              <a:gd name="connsiteY8-266" fmla="*/ 5907 h 10000"/>
              <a:gd name="connsiteX0-267" fmla="*/ 5718 w 10030"/>
              <a:gd name="connsiteY0-268" fmla="*/ 5907 h 10000"/>
              <a:gd name="connsiteX1-269" fmla="*/ 2808 w 10030"/>
              <a:gd name="connsiteY1-270" fmla="*/ 3930 h 10000"/>
              <a:gd name="connsiteX2-271" fmla="*/ 2441 w 10030"/>
              <a:gd name="connsiteY2-272" fmla="*/ 2270 h 10000"/>
              <a:gd name="connsiteX3-273" fmla="*/ 4304 w 10030"/>
              <a:gd name="connsiteY3-274" fmla="*/ 20 h 10000"/>
              <a:gd name="connsiteX4-275" fmla="*/ 4284 w 10030"/>
              <a:gd name="connsiteY4-276" fmla="*/ 0 h 10000"/>
              <a:gd name="connsiteX5-277" fmla="*/ 0 w 10030"/>
              <a:gd name="connsiteY5-278" fmla="*/ 4965 h 10000"/>
              <a:gd name="connsiteX6-279" fmla="*/ 5000 w 10030"/>
              <a:gd name="connsiteY6-280" fmla="*/ 10000 h 10000"/>
              <a:gd name="connsiteX7-281" fmla="*/ 10030 w 10030"/>
              <a:gd name="connsiteY7-282" fmla="*/ 5010 h 10000"/>
              <a:gd name="connsiteX8-283" fmla="*/ 5718 w 10030"/>
              <a:gd name="connsiteY8-284" fmla="*/ 5907 h 10000"/>
              <a:gd name="connsiteX0-285" fmla="*/ 5718 w 10030"/>
              <a:gd name="connsiteY0-286" fmla="*/ 5907 h 10000"/>
              <a:gd name="connsiteX1-287" fmla="*/ 2808 w 10030"/>
              <a:gd name="connsiteY1-288" fmla="*/ 3930 h 10000"/>
              <a:gd name="connsiteX2-289" fmla="*/ 2441 w 10030"/>
              <a:gd name="connsiteY2-290" fmla="*/ 2270 h 10000"/>
              <a:gd name="connsiteX3-291" fmla="*/ 4304 w 10030"/>
              <a:gd name="connsiteY3-292" fmla="*/ 20 h 10000"/>
              <a:gd name="connsiteX4-293" fmla="*/ 4284 w 10030"/>
              <a:gd name="connsiteY4-294" fmla="*/ 0 h 10000"/>
              <a:gd name="connsiteX5-295" fmla="*/ 0 w 10030"/>
              <a:gd name="connsiteY5-296" fmla="*/ 4965 h 10000"/>
              <a:gd name="connsiteX6-297" fmla="*/ 5000 w 10030"/>
              <a:gd name="connsiteY6-298" fmla="*/ 10000 h 10000"/>
              <a:gd name="connsiteX7-299" fmla="*/ 10030 w 10030"/>
              <a:gd name="connsiteY7-300" fmla="*/ 5010 h 10000"/>
              <a:gd name="connsiteX8-301" fmla="*/ 5718 w 10030"/>
              <a:gd name="connsiteY8-302" fmla="*/ 5907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49" y="connsiteY8-50"/>
              </a:cxn>
            </a:cxnLst>
            <a:rect l="l" t="t" r="r" b="b"/>
            <a:pathLst>
              <a:path w="10030" h="10000">
                <a:moveTo>
                  <a:pt x="5718" y="5907"/>
                </a:moveTo>
                <a:cubicBezTo>
                  <a:pt x="3955" y="5310"/>
                  <a:pt x="3378" y="4697"/>
                  <a:pt x="2808" y="3930"/>
                </a:cubicBezTo>
                <a:cubicBezTo>
                  <a:pt x="2711" y="3594"/>
                  <a:pt x="2468" y="3264"/>
                  <a:pt x="2441" y="2270"/>
                </a:cubicBezTo>
                <a:cubicBezTo>
                  <a:pt x="2414" y="1289"/>
                  <a:pt x="3157" y="336"/>
                  <a:pt x="4304" y="20"/>
                </a:cubicBezTo>
                <a:lnTo>
                  <a:pt x="4284" y="0"/>
                </a:lnTo>
                <a:cubicBezTo>
                  <a:pt x="1902" y="375"/>
                  <a:pt x="0" y="2448"/>
                  <a:pt x="0" y="4965"/>
                </a:cubicBezTo>
                <a:cubicBezTo>
                  <a:pt x="0" y="7749"/>
                  <a:pt x="2235" y="10000"/>
                  <a:pt x="5000" y="10000"/>
                </a:cubicBezTo>
                <a:cubicBezTo>
                  <a:pt x="7765" y="10000"/>
                  <a:pt x="10030" y="7794"/>
                  <a:pt x="10030" y="5010"/>
                </a:cubicBezTo>
                <a:cubicBezTo>
                  <a:pt x="10030" y="5010"/>
                  <a:pt x="8299" y="6643"/>
                  <a:pt x="5718" y="5907"/>
                </a:cubicBezTo>
                <a:close/>
              </a:path>
            </a:pathLst>
          </a:custGeom>
          <a:solidFill>
            <a:srgbClr val="FFFFFF">
              <a:lumMod val="75000"/>
            </a:srgbClr>
          </a:solidFill>
          <a:ln w="19050">
            <a:solidFill>
              <a:srgbClr val="FFFFF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Freeform 50"/>
          <p:cNvSpPr>
            <a:spLocks noEditPoints="1"/>
          </p:cNvSpPr>
          <p:nvPr/>
        </p:nvSpPr>
        <p:spPr bwMode="auto">
          <a:xfrm>
            <a:off x="7052620" y="2896873"/>
            <a:ext cx="747328" cy="525950"/>
          </a:xfrm>
          <a:custGeom>
            <a:avLst/>
            <a:gdLst>
              <a:gd name="T0" fmla="*/ 0 w 530"/>
              <a:gd name="T1" fmla="*/ 373 h 373"/>
              <a:gd name="T2" fmla="*/ 530 w 530"/>
              <a:gd name="T3" fmla="*/ 373 h 373"/>
              <a:gd name="T4" fmla="*/ 530 w 530"/>
              <a:gd name="T5" fmla="*/ 0 h 373"/>
              <a:gd name="T6" fmla="*/ 0 w 530"/>
              <a:gd name="T7" fmla="*/ 0 h 373"/>
              <a:gd name="T8" fmla="*/ 0 w 530"/>
              <a:gd name="T9" fmla="*/ 373 h 373"/>
              <a:gd name="T10" fmla="*/ 510 w 530"/>
              <a:gd name="T11" fmla="*/ 36 h 373"/>
              <a:gd name="T12" fmla="*/ 343 w 530"/>
              <a:gd name="T13" fmla="*/ 183 h 373"/>
              <a:gd name="T14" fmla="*/ 510 w 530"/>
              <a:gd name="T15" fmla="*/ 337 h 373"/>
              <a:gd name="T16" fmla="*/ 510 w 530"/>
              <a:gd name="T17" fmla="*/ 354 h 373"/>
              <a:gd name="T18" fmla="*/ 321 w 530"/>
              <a:gd name="T19" fmla="*/ 200 h 373"/>
              <a:gd name="T20" fmla="*/ 264 w 530"/>
              <a:gd name="T21" fmla="*/ 248 h 373"/>
              <a:gd name="T22" fmla="*/ 206 w 530"/>
              <a:gd name="T23" fmla="*/ 200 h 373"/>
              <a:gd name="T24" fmla="*/ 17 w 530"/>
              <a:gd name="T25" fmla="*/ 354 h 373"/>
              <a:gd name="T26" fmla="*/ 17 w 530"/>
              <a:gd name="T27" fmla="*/ 337 h 373"/>
              <a:gd name="T28" fmla="*/ 187 w 530"/>
              <a:gd name="T29" fmla="*/ 183 h 373"/>
              <a:gd name="T30" fmla="*/ 17 w 530"/>
              <a:gd name="T31" fmla="*/ 36 h 373"/>
              <a:gd name="T32" fmla="*/ 17 w 530"/>
              <a:gd name="T33" fmla="*/ 19 h 373"/>
              <a:gd name="T34" fmla="*/ 264 w 530"/>
              <a:gd name="T35" fmla="*/ 195 h 373"/>
              <a:gd name="T36" fmla="*/ 510 w 530"/>
              <a:gd name="T37" fmla="*/ 19 h 373"/>
              <a:gd name="T38" fmla="*/ 510 w 530"/>
              <a:gd name="T39" fmla="*/ 36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30" h="373">
                <a:moveTo>
                  <a:pt x="0" y="373"/>
                </a:moveTo>
                <a:lnTo>
                  <a:pt x="530" y="373"/>
                </a:lnTo>
                <a:lnTo>
                  <a:pt x="530" y="0"/>
                </a:lnTo>
                <a:lnTo>
                  <a:pt x="0" y="0"/>
                </a:lnTo>
                <a:lnTo>
                  <a:pt x="0" y="373"/>
                </a:lnTo>
                <a:close/>
                <a:moveTo>
                  <a:pt x="510" y="36"/>
                </a:moveTo>
                <a:lnTo>
                  <a:pt x="343" y="183"/>
                </a:lnTo>
                <a:lnTo>
                  <a:pt x="510" y="337"/>
                </a:lnTo>
                <a:lnTo>
                  <a:pt x="510" y="354"/>
                </a:lnTo>
                <a:lnTo>
                  <a:pt x="321" y="200"/>
                </a:lnTo>
                <a:lnTo>
                  <a:pt x="264" y="248"/>
                </a:lnTo>
                <a:lnTo>
                  <a:pt x="206" y="200"/>
                </a:lnTo>
                <a:lnTo>
                  <a:pt x="17" y="354"/>
                </a:lnTo>
                <a:lnTo>
                  <a:pt x="17" y="337"/>
                </a:lnTo>
                <a:lnTo>
                  <a:pt x="187" y="183"/>
                </a:lnTo>
                <a:lnTo>
                  <a:pt x="17" y="36"/>
                </a:lnTo>
                <a:lnTo>
                  <a:pt x="17" y="19"/>
                </a:lnTo>
                <a:lnTo>
                  <a:pt x="264" y="195"/>
                </a:lnTo>
                <a:lnTo>
                  <a:pt x="510" y="19"/>
                </a:lnTo>
                <a:lnTo>
                  <a:pt x="510" y="3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" name="Freeform 51"/>
          <p:cNvSpPr>
            <a:spLocks noEditPoints="1"/>
          </p:cNvSpPr>
          <p:nvPr/>
        </p:nvSpPr>
        <p:spPr bwMode="auto">
          <a:xfrm>
            <a:off x="4288976" y="2071162"/>
            <a:ext cx="708543" cy="707220"/>
          </a:xfrm>
          <a:custGeom>
            <a:avLst/>
            <a:gdLst>
              <a:gd name="T0" fmla="*/ 120 w 223"/>
              <a:gd name="T1" fmla="*/ 86 h 223"/>
              <a:gd name="T2" fmla="*/ 120 w 223"/>
              <a:gd name="T3" fmla="*/ 69 h 223"/>
              <a:gd name="T4" fmla="*/ 163 w 223"/>
              <a:gd name="T5" fmla="*/ 69 h 223"/>
              <a:gd name="T6" fmla="*/ 163 w 223"/>
              <a:gd name="T7" fmla="*/ 0 h 223"/>
              <a:gd name="T8" fmla="*/ 60 w 223"/>
              <a:gd name="T9" fmla="*/ 0 h 223"/>
              <a:gd name="T10" fmla="*/ 60 w 223"/>
              <a:gd name="T11" fmla="*/ 69 h 223"/>
              <a:gd name="T12" fmla="*/ 103 w 223"/>
              <a:gd name="T13" fmla="*/ 69 h 223"/>
              <a:gd name="T14" fmla="*/ 103 w 223"/>
              <a:gd name="T15" fmla="*/ 86 h 223"/>
              <a:gd name="T16" fmla="*/ 43 w 223"/>
              <a:gd name="T17" fmla="*/ 86 h 223"/>
              <a:gd name="T18" fmla="*/ 43 w 223"/>
              <a:gd name="T19" fmla="*/ 78 h 223"/>
              <a:gd name="T20" fmla="*/ 18 w 223"/>
              <a:gd name="T21" fmla="*/ 78 h 223"/>
              <a:gd name="T22" fmla="*/ 18 w 223"/>
              <a:gd name="T23" fmla="*/ 86 h 223"/>
              <a:gd name="T24" fmla="*/ 0 w 223"/>
              <a:gd name="T25" fmla="*/ 86 h 223"/>
              <a:gd name="T26" fmla="*/ 0 w 223"/>
              <a:gd name="T27" fmla="*/ 223 h 223"/>
              <a:gd name="T28" fmla="*/ 223 w 223"/>
              <a:gd name="T29" fmla="*/ 223 h 223"/>
              <a:gd name="T30" fmla="*/ 223 w 223"/>
              <a:gd name="T31" fmla="*/ 86 h 223"/>
              <a:gd name="T32" fmla="*/ 120 w 223"/>
              <a:gd name="T33" fmla="*/ 86 h 223"/>
              <a:gd name="T34" fmla="*/ 69 w 223"/>
              <a:gd name="T35" fmla="*/ 9 h 223"/>
              <a:gd name="T36" fmla="*/ 155 w 223"/>
              <a:gd name="T37" fmla="*/ 9 h 223"/>
              <a:gd name="T38" fmla="*/ 155 w 223"/>
              <a:gd name="T39" fmla="*/ 60 h 223"/>
              <a:gd name="T40" fmla="*/ 69 w 223"/>
              <a:gd name="T41" fmla="*/ 60 h 223"/>
              <a:gd name="T42" fmla="*/ 69 w 223"/>
              <a:gd name="T43" fmla="*/ 9 h 223"/>
              <a:gd name="T44" fmla="*/ 112 w 223"/>
              <a:gd name="T45" fmla="*/ 198 h 223"/>
              <a:gd name="T46" fmla="*/ 69 w 223"/>
              <a:gd name="T47" fmla="*/ 155 h 223"/>
              <a:gd name="T48" fmla="*/ 112 w 223"/>
              <a:gd name="T49" fmla="*/ 112 h 223"/>
              <a:gd name="T50" fmla="*/ 155 w 223"/>
              <a:gd name="T51" fmla="*/ 155 h 223"/>
              <a:gd name="T52" fmla="*/ 112 w 223"/>
              <a:gd name="T53" fmla="*/ 198 h 223"/>
              <a:gd name="T54" fmla="*/ 206 w 223"/>
              <a:gd name="T55" fmla="*/ 112 h 223"/>
              <a:gd name="T56" fmla="*/ 180 w 223"/>
              <a:gd name="T57" fmla="*/ 112 h 223"/>
              <a:gd name="T58" fmla="*/ 180 w 223"/>
              <a:gd name="T59" fmla="*/ 103 h 223"/>
              <a:gd name="T60" fmla="*/ 206 w 223"/>
              <a:gd name="T61" fmla="*/ 103 h 223"/>
              <a:gd name="T62" fmla="*/ 206 w 223"/>
              <a:gd name="T63" fmla="*/ 11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223">
                <a:moveTo>
                  <a:pt x="120" y="86"/>
                </a:moveTo>
                <a:cubicBezTo>
                  <a:pt x="120" y="69"/>
                  <a:pt x="120" y="69"/>
                  <a:pt x="120" y="69"/>
                </a:cubicBezTo>
                <a:cubicBezTo>
                  <a:pt x="163" y="69"/>
                  <a:pt x="163" y="69"/>
                  <a:pt x="163" y="69"/>
                </a:cubicBezTo>
                <a:cubicBezTo>
                  <a:pt x="163" y="0"/>
                  <a:pt x="163" y="0"/>
                  <a:pt x="163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69"/>
                  <a:pt x="60" y="69"/>
                  <a:pt x="60" y="6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3" y="86"/>
                  <a:pt x="103" y="86"/>
                  <a:pt x="103" y="86"/>
                </a:cubicBezTo>
                <a:cubicBezTo>
                  <a:pt x="43" y="86"/>
                  <a:pt x="43" y="86"/>
                  <a:pt x="43" y="86"/>
                </a:cubicBezTo>
                <a:cubicBezTo>
                  <a:pt x="43" y="78"/>
                  <a:pt x="43" y="78"/>
                  <a:pt x="43" y="78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86"/>
                  <a:pt x="18" y="86"/>
                  <a:pt x="18" y="86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223"/>
                  <a:pt x="0" y="223"/>
                  <a:pt x="0" y="223"/>
                </a:cubicBezTo>
                <a:cubicBezTo>
                  <a:pt x="223" y="223"/>
                  <a:pt x="223" y="223"/>
                  <a:pt x="223" y="223"/>
                </a:cubicBezTo>
                <a:cubicBezTo>
                  <a:pt x="223" y="86"/>
                  <a:pt x="223" y="86"/>
                  <a:pt x="223" y="86"/>
                </a:cubicBezTo>
                <a:cubicBezTo>
                  <a:pt x="120" y="86"/>
                  <a:pt x="120" y="86"/>
                  <a:pt x="120" y="86"/>
                </a:cubicBezTo>
                <a:moveTo>
                  <a:pt x="69" y="9"/>
                </a:moveTo>
                <a:cubicBezTo>
                  <a:pt x="155" y="9"/>
                  <a:pt x="155" y="9"/>
                  <a:pt x="155" y="9"/>
                </a:cubicBezTo>
                <a:cubicBezTo>
                  <a:pt x="155" y="60"/>
                  <a:pt x="155" y="60"/>
                  <a:pt x="155" y="60"/>
                </a:cubicBezTo>
                <a:cubicBezTo>
                  <a:pt x="69" y="60"/>
                  <a:pt x="69" y="60"/>
                  <a:pt x="69" y="60"/>
                </a:cubicBezTo>
                <a:lnTo>
                  <a:pt x="69" y="9"/>
                </a:lnTo>
                <a:close/>
                <a:moveTo>
                  <a:pt x="112" y="198"/>
                </a:moveTo>
                <a:cubicBezTo>
                  <a:pt x="88" y="198"/>
                  <a:pt x="69" y="178"/>
                  <a:pt x="69" y="155"/>
                </a:cubicBezTo>
                <a:cubicBezTo>
                  <a:pt x="69" y="131"/>
                  <a:pt x="88" y="112"/>
                  <a:pt x="112" y="112"/>
                </a:cubicBezTo>
                <a:cubicBezTo>
                  <a:pt x="136" y="112"/>
                  <a:pt x="155" y="131"/>
                  <a:pt x="155" y="155"/>
                </a:cubicBezTo>
                <a:cubicBezTo>
                  <a:pt x="155" y="178"/>
                  <a:pt x="136" y="198"/>
                  <a:pt x="112" y="198"/>
                </a:cubicBezTo>
                <a:moveTo>
                  <a:pt x="206" y="112"/>
                </a:moveTo>
                <a:cubicBezTo>
                  <a:pt x="180" y="112"/>
                  <a:pt x="180" y="112"/>
                  <a:pt x="180" y="112"/>
                </a:cubicBezTo>
                <a:cubicBezTo>
                  <a:pt x="180" y="103"/>
                  <a:pt x="180" y="103"/>
                  <a:pt x="180" y="103"/>
                </a:cubicBezTo>
                <a:cubicBezTo>
                  <a:pt x="206" y="103"/>
                  <a:pt x="206" y="103"/>
                  <a:pt x="206" y="103"/>
                </a:cubicBezTo>
                <a:lnTo>
                  <a:pt x="206" y="11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0" name="Group 52"/>
          <p:cNvGrpSpPr/>
          <p:nvPr/>
        </p:nvGrpSpPr>
        <p:grpSpPr>
          <a:xfrm flipH="1">
            <a:off x="5141100" y="4764191"/>
            <a:ext cx="898644" cy="911405"/>
            <a:chOff x="1909763" y="950913"/>
            <a:chExt cx="782637" cy="793750"/>
          </a:xfrm>
          <a:solidFill>
            <a:srgbClr val="000000">
              <a:lumMod val="75000"/>
              <a:lumOff val="25000"/>
            </a:srgbClr>
          </a:solidFill>
        </p:grpSpPr>
        <p:sp>
          <p:nvSpPr>
            <p:cNvPr id="21" name="Freeform 59"/>
            <p:cNvSpPr>
              <a:spLocks noEditPoints="1"/>
            </p:cNvSpPr>
            <p:nvPr/>
          </p:nvSpPr>
          <p:spPr bwMode="auto">
            <a:xfrm>
              <a:off x="1909763" y="1204913"/>
              <a:ext cx="539750" cy="539750"/>
            </a:xfrm>
            <a:custGeom>
              <a:avLst/>
              <a:gdLst>
                <a:gd name="T0" fmla="*/ 0 w 340"/>
                <a:gd name="T1" fmla="*/ 340 h 340"/>
                <a:gd name="T2" fmla="*/ 340 w 340"/>
                <a:gd name="T3" fmla="*/ 340 h 340"/>
                <a:gd name="T4" fmla="*/ 340 w 340"/>
                <a:gd name="T5" fmla="*/ 0 h 340"/>
                <a:gd name="T6" fmla="*/ 0 w 340"/>
                <a:gd name="T7" fmla="*/ 0 h 340"/>
                <a:gd name="T8" fmla="*/ 0 w 340"/>
                <a:gd name="T9" fmla="*/ 340 h 340"/>
                <a:gd name="T10" fmla="*/ 304 w 340"/>
                <a:gd name="T11" fmla="*/ 251 h 340"/>
                <a:gd name="T12" fmla="*/ 35 w 340"/>
                <a:gd name="T13" fmla="*/ 251 h 340"/>
                <a:gd name="T14" fmla="*/ 35 w 340"/>
                <a:gd name="T15" fmla="*/ 36 h 340"/>
                <a:gd name="T16" fmla="*/ 304 w 340"/>
                <a:gd name="T17" fmla="*/ 36 h 340"/>
                <a:gd name="T18" fmla="*/ 304 w 340"/>
                <a:gd name="T19" fmla="*/ 25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340">
                  <a:moveTo>
                    <a:pt x="0" y="340"/>
                  </a:moveTo>
                  <a:lnTo>
                    <a:pt x="340" y="340"/>
                  </a:lnTo>
                  <a:lnTo>
                    <a:pt x="340" y="0"/>
                  </a:lnTo>
                  <a:lnTo>
                    <a:pt x="0" y="0"/>
                  </a:lnTo>
                  <a:lnTo>
                    <a:pt x="0" y="340"/>
                  </a:lnTo>
                  <a:close/>
                  <a:moveTo>
                    <a:pt x="304" y="251"/>
                  </a:moveTo>
                  <a:lnTo>
                    <a:pt x="35" y="251"/>
                  </a:lnTo>
                  <a:lnTo>
                    <a:pt x="35" y="36"/>
                  </a:lnTo>
                  <a:lnTo>
                    <a:pt x="304" y="36"/>
                  </a:lnTo>
                  <a:lnTo>
                    <a:pt x="304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Freeform 60"/>
            <p:cNvSpPr/>
            <p:nvPr/>
          </p:nvSpPr>
          <p:spPr bwMode="auto">
            <a:xfrm>
              <a:off x="2060575" y="950913"/>
              <a:ext cx="631825" cy="569913"/>
            </a:xfrm>
            <a:custGeom>
              <a:avLst/>
              <a:gdLst>
                <a:gd name="T0" fmla="*/ 334 w 398"/>
                <a:gd name="T1" fmla="*/ 0 h 359"/>
                <a:gd name="T2" fmla="*/ 0 w 398"/>
                <a:gd name="T3" fmla="*/ 64 h 359"/>
                <a:gd name="T4" fmla="*/ 15 w 398"/>
                <a:gd name="T5" fmla="*/ 143 h 359"/>
                <a:gd name="T6" fmla="*/ 51 w 398"/>
                <a:gd name="T7" fmla="*/ 143 h 359"/>
                <a:gd name="T8" fmla="*/ 41 w 398"/>
                <a:gd name="T9" fmla="*/ 93 h 359"/>
                <a:gd name="T10" fmla="*/ 305 w 398"/>
                <a:gd name="T11" fmla="*/ 40 h 359"/>
                <a:gd name="T12" fmla="*/ 346 w 398"/>
                <a:gd name="T13" fmla="*/ 251 h 359"/>
                <a:gd name="T14" fmla="*/ 262 w 398"/>
                <a:gd name="T15" fmla="*/ 268 h 359"/>
                <a:gd name="T16" fmla="*/ 262 w 398"/>
                <a:gd name="T17" fmla="*/ 359 h 359"/>
                <a:gd name="T18" fmla="*/ 398 w 398"/>
                <a:gd name="T19" fmla="*/ 332 h 359"/>
                <a:gd name="T20" fmla="*/ 334 w 398"/>
                <a:gd name="T2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8" h="359">
                  <a:moveTo>
                    <a:pt x="334" y="0"/>
                  </a:moveTo>
                  <a:lnTo>
                    <a:pt x="0" y="64"/>
                  </a:lnTo>
                  <a:lnTo>
                    <a:pt x="15" y="143"/>
                  </a:lnTo>
                  <a:lnTo>
                    <a:pt x="51" y="143"/>
                  </a:lnTo>
                  <a:lnTo>
                    <a:pt x="41" y="93"/>
                  </a:lnTo>
                  <a:lnTo>
                    <a:pt x="305" y="40"/>
                  </a:lnTo>
                  <a:lnTo>
                    <a:pt x="346" y="251"/>
                  </a:lnTo>
                  <a:lnTo>
                    <a:pt x="262" y="268"/>
                  </a:lnTo>
                  <a:lnTo>
                    <a:pt x="262" y="359"/>
                  </a:lnTo>
                  <a:lnTo>
                    <a:pt x="398" y="332"/>
                  </a:lnTo>
                  <a:lnTo>
                    <a:pt x="3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3" name="肘形接點 23"/>
          <p:cNvSpPr>
            <a:spLocks noChangeShapeType="1"/>
          </p:cNvSpPr>
          <p:nvPr/>
        </p:nvSpPr>
        <p:spPr bwMode="auto">
          <a:xfrm rot="16200000" flipV="1">
            <a:off x="2362821" y="1000361"/>
            <a:ext cx="626447" cy="2732562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732562" fill="none">
                <a:moveTo>
                  <a:pt x="0" y="0"/>
                </a:moveTo>
                <a:lnTo>
                  <a:pt x="626447" y="464024"/>
                </a:lnTo>
                <a:lnTo>
                  <a:pt x="626447" y="2732562"/>
                </a:lnTo>
              </a:path>
            </a:pathLst>
          </a:custGeom>
          <a:noFill/>
          <a:ln w="19050" cap="flat" cmpd="sng">
            <a:solidFill>
              <a:srgbClr val="000000">
                <a:lumMod val="50000"/>
                <a:lumOff val="50000"/>
              </a:srgb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487282" y="155550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8487282" y="1943803"/>
            <a:ext cx="245415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肘形接點 23"/>
          <p:cNvSpPr>
            <a:spLocks noChangeShapeType="1"/>
          </p:cNvSpPr>
          <p:nvPr/>
        </p:nvSpPr>
        <p:spPr bwMode="auto">
          <a:xfrm rot="5400000" flipH="1" flipV="1">
            <a:off x="8525618" y="307374"/>
            <a:ext cx="1018064" cy="3216732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8992"/>
              <a:gd name="connsiteY0-8" fmla="*/ 0 h 2732562"/>
              <a:gd name="connsiteX1-9" fmla="*/ 628992 w 628992"/>
              <a:gd name="connsiteY1-10" fmla="*/ 842968 h 2732562"/>
              <a:gd name="connsiteX2-11" fmla="*/ 626447 w 628992"/>
              <a:gd name="connsiteY2-12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8992" h="2732562" fill="none">
                <a:moveTo>
                  <a:pt x="0" y="0"/>
                </a:moveTo>
                <a:lnTo>
                  <a:pt x="628992" y="842968"/>
                </a:lnTo>
                <a:cubicBezTo>
                  <a:pt x="628992" y="1599147"/>
                  <a:pt x="626447" y="1976383"/>
                  <a:pt x="626447" y="2732562"/>
                </a:cubicBezTo>
              </a:path>
            </a:pathLst>
          </a:custGeom>
          <a:noFill/>
          <a:ln w="19050" cap="flat" cmpd="sng">
            <a:solidFill>
              <a:srgbClr val="000000">
                <a:lumMod val="50000"/>
                <a:lumOff val="50000"/>
              </a:srgb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201094" y="529710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7201094" y="5685403"/>
            <a:ext cx="3441922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肘形接點 23"/>
          <p:cNvSpPr>
            <a:spLocks noChangeShapeType="1"/>
          </p:cNvSpPr>
          <p:nvPr/>
        </p:nvSpPr>
        <p:spPr bwMode="auto">
          <a:xfrm rot="16200000" flipH="1">
            <a:off x="8075591" y="3894033"/>
            <a:ext cx="785863" cy="4348989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732562" fill="none">
                <a:moveTo>
                  <a:pt x="0" y="0"/>
                </a:moveTo>
                <a:lnTo>
                  <a:pt x="626447" y="464024"/>
                </a:lnTo>
                <a:lnTo>
                  <a:pt x="626447" y="2732562"/>
                </a:lnTo>
              </a:path>
            </a:pathLst>
          </a:custGeom>
          <a:noFill/>
          <a:ln w="19050" cap="flat" cmpd="sng">
            <a:solidFill>
              <a:srgbClr val="000000">
                <a:lumMod val="50000"/>
                <a:lumOff val="50000"/>
              </a:srgb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058843" y="224659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917853" y="2634896"/>
            <a:ext cx="245415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3" grpId="0" animBg="1"/>
      <p:bldP spid="24" grpId="0"/>
      <p:bldP spid="25" grpId="0"/>
      <p:bldP spid="26" grpId="0" animBg="1"/>
      <p:bldP spid="27" grpId="0"/>
      <p:bldP spid="28" grpId="0"/>
      <p:bldP spid="29" grpId="0" animBg="1"/>
      <p:bldP spid="30" grpId="0"/>
      <p:bldP spid="3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Leaf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02" y="218821"/>
            <a:ext cx="10580055" cy="5951281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117773" y="1783900"/>
            <a:ext cx="7956455" cy="329019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742568" y="2147726"/>
            <a:ext cx="6801862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800" b="1" spc="800" smtClean="0">
                <a:solidFill>
                  <a:srgbClr val="CA2C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感谢您的倾听</a:t>
            </a:r>
            <a:endParaRPr lang="zh-CN" altLang="en-US" sz="7800" b="1" spc="800" dirty="0">
              <a:solidFill>
                <a:srgbClr val="CA2C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778826" y="4073857"/>
            <a:ext cx="6780811" cy="569390"/>
            <a:chOff x="2778826" y="4240107"/>
            <a:chExt cx="6780811" cy="569390"/>
          </a:xfrm>
        </p:grpSpPr>
        <p:grpSp>
          <p:nvGrpSpPr>
            <p:cNvPr id="24" name="组合 23"/>
            <p:cNvGrpSpPr/>
            <p:nvPr/>
          </p:nvGrpSpPr>
          <p:grpSpPr>
            <a:xfrm>
              <a:off x="2778826" y="4251354"/>
              <a:ext cx="6780811" cy="558143"/>
              <a:chOff x="2790701" y="3800104"/>
              <a:chExt cx="6780811" cy="558143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2790701" y="3800104"/>
                <a:ext cx="6780811" cy="498764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7" name="直接连接符 26"/>
              <p:cNvCxnSpPr/>
              <p:nvPr/>
            </p:nvCxnSpPr>
            <p:spPr>
              <a:xfrm>
                <a:off x="2790701" y="4358247"/>
                <a:ext cx="6780811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TextBox 24"/>
            <p:cNvSpPr txBox="1"/>
            <p:nvPr/>
          </p:nvSpPr>
          <p:spPr>
            <a:xfrm>
              <a:off x="2841358" y="4240107"/>
              <a:ext cx="664156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200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ea"/>
                </a:rPr>
                <a:t> </a:t>
              </a:r>
              <a:r>
                <a:rPr lang="en-US" altLang="zh-CN" sz="22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ea"/>
                </a:rPr>
                <a:t>[</a:t>
              </a:r>
              <a:r>
                <a:rPr lang="zh-CN" altLang="en-US" sz="22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ea"/>
                </a:rPr>
                <a:t>清新唯美 </a:t>
              </a:r>
              <a:r>
                <a:rPr lang="en-US" altLang="zh-CN" sz="22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ea"/>
                </a:rPr>
                <a:t>]   [</a:t>
              </a:r>
              <a:r>
                <a:rPr lang="zh-CN" altLang="en-US" sz="22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ea"/>
                </a:rPr>
                <a:t>教育教学 </a:t>
              </a:r>
              <a:r>
                <a:rPr lang="en-US" altLang="zh-CN" sz="22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ea"/>
                </a:rPr>
                <a:t>]   [ </a:t>
              </a:r>
              <a:r>
                <a:rPr lang="zh-CN" altLang="en-US" sz="22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ea"/>
                </a:rPr>
                <a:t>说课比赛</a:t>
              </a:r>
              <a:r>
                <a:rPr lang="en-US" altLang="zh-CN" sz="22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ea"/>
                </a:rPr>
                <a:t>]   [ </a:t>
              </a:r>
              <a:r>
                <a:rPr lang="zh-CN" altLang="en-US" sz="22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ea"/>
                </a:rPr>
                <a:t>教学课件 </a:t>
              </a:r>
              <a:r>
                <a:rPr lang="en-US" altLang="zh-CN" sz="22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ea"/>
                </a:rPr>
                <a:t>]  </a:t>
              </a:r>
              <a:endParaRPr lang="zh-CN" altLang="en-US" sz="22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+mn-ea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921821" y="3503223"/>
            <a:ext cx="8443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 BUSINESS  REPORT  TEMPLATE  POWERPOINT</a:t>
            </a:r>
            <a:r>
              <a:rPr lang="en-US" altLang="zh-CN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5821">
            <a:off x="3971590" y="527670"/>
            <a:ext cx="7090274" cy="2179278"/>
          </a:xfrm>
          <a:prstGeom prst="rect">
            <a:avLst/>
          </a:prstGeom>
        </p:spPr>
      </p:pic>
      <p:pic>
        <p:nvPicPr>
          <p:cNvPr id="10" name="Picture 19" descr="hoja1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30108">
            <a:off x="2058530" y="4910956"/>
            <a:ext cx="1565657" cy="813889"/>
          </a:xfrm>
          <a:prstGeom prst="rect">
            <a:avLst/>
          </a:prstGeom>
        </p:spPr>
      </p:pic>
      <p:pic>
        <p:nvPicPr>
          <p:cNvPr id="30" name="Picture 19" descr="hoja1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65390">
            <a:off x="2007268" y="1228657"/>
            <a:ext cx="1565657" cy="813889"/>
          </a:xfrm>
          <a:prstGeom prst="rect">
            <a:avLst/>
          </a:prstGeom>
        </p:spPr>
      </p:pic>
      <p:pic>
        <p:nvPicPr>
          <p:cNvPr id="7" name="Valentine - A Little Story (小故事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32429" y="-92528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22"/>
    </mc:Choice>
    <mc:Fallback xmlns="">
      <p:transition spd="slow" advTm="51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8" grpId="0" animBg="1"/>
      <p:bldP spid="21" grpId="0"/>
      <p:bldP spid="21" grpId="1"/>
      <p:bldP spid="2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2516</Words>
  <Application>Microsoft Office PowerPoint</Application>
  <PresentationFormat>自定义</PresentationFormat>
  <Paragraphs>298</Paragraphs>
  <Slides>27</Slides>
  <Notes>0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8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</cp:lastModifiedBy>
  <cp:revision>35</cp:revision>
  <dcterms:created xsi:type="dcterms:W3CDTF">2015-05-05T08:02:00Z</dcterms:created>
  <dcterms:modified xsi:type="dcterms:W3CDTF">2017-07-23T05:36:10Z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