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7" r:id="rId4"/>
    <p:sldId id="258" r:id="rId6"/>
    <p:sldId id="259" r:id="rId7"/>
    <p:sldId id="260" r:id="rId8"/>
    <p:sldId id="283" r:id="rId9"/>
    <p:sldId id="261" r:id="rId10"/>
    <p:sldId id="284" r:id="rId11"/>
    <p:sldId id="262" r:id="rId12"/>
    <p:sldId id="285" r:id="rId13"/>
    <p:sldId id="263" r:id="rId14"/>
    <p:sldId id="286" r:id="rId15"/>
    <p:sldId id="265" r:id="rId16"/>
    <p:sldId id="266" r:id="rId17"/>
    <p:sldId id="268" r:id="rId18"/>
    <p:sldId id="287" r:id="rId19"/>
    <p:sldId id="267" r:id="rId20"/>
    <p:sldId id="269" r:id="rId21"/>
    <p:sldId id="273" r:id="rId22"/>
    <p:sldId id="288" r:id="rId23"/>
    <p:sldId id="281" r:id="rId24"/>
  </p:sldIdLst>
  <p:sldSz cx="9144000" cy="5143500" type="screen16x9"/>
  <p:notesSz cx="7103745" cy="10234295"/>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297C42"/>
    <a:srgbClr val="70A32F"/>
    <a:srgbClr val="FFFFFD"/>
    <a:srgbClr val="4F8E39"/>
    <a:srgbClr val="97C023"/>
    <a:srgbClr val="29913A"/>
    <a:srgbClr val="5CB5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4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6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92"/>
            <a:ext cx="7886700" cy="994346"/>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458"/>
            <a:ext cx="78867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92"/>
            <a:ext cx="7886700" cy="994346"/>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3028950" y="4768097"/>
            <a:ext cx="3086100" cy="273892"/>
          </a:xfrm>
        </p:spPr>
        <p:txBody>
          <a:bodyPr/>
          <a:lstStyle/>
          <a:p>
            <a:endParaRPr lang="zh-CN" altLang="en-US"/>
          </a:p>
        </p:txBody>
      </p:sp>
      <p:sp>
        <p:nvSpPr>
          <p:cNvPr id="7" name="灯片编号占位符 6"/>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a:xfrm>
            <a:off x="3028950" y="4768097"/>
            <a:ext cx="3086100" cy="273892"/>
          </a:xfrm>
        </p:spPr>
        <p:txBody>
          <a:bodyPr/>
          <a:lstStyle/>
          <a:p>
            <a:endParaRPr lang="zh-CN" altLang="en-US"/>
          </a:p>
        </p:txBody>
      </p:sp>
      <p:sp>
        <p:nvSpPr>
          <p:cNvPr id="9" name="灯片编号占位符 8"/>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92"/>
            <a:ext cx="7886700" cy="994346"/>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a:xfrm>
            <a:off x="3028950" y="4768097"/>
            <a:ext cx="3086100" cy="273892"/>
          </a:xfrm>
        </p:spPr>
        <p:txBody>
          <a:bodyPr/>
          <a:lstStyle/>
          <a:p>
            <a:endParaRPr lang="zh-CN" altLang="en-US"/>
          </a:p>
        </p:txBody>
      </p:sp>
      <p:sp>
        <p:nvSpPr>
          <p:cNvPr id="5" name="灯片编号占位符 4"/>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3028950" y="4768097"/>
            <a:ext cx="3086100" cy="273892"/>
          </a:xfrm>
        </p:spPr>
        <p:txBody>
          <a:bodyPr/>
          <a:lstStyle/>
          <a:p>
            <a:endParaRPr lang="zh-CN" altLang="en-US"/>
          </a:p>
        </p:txBody>
      </p:sp>
      <p:sp>
        <p:nvSpPr>
          <p:cNvPr id="4" name="灯片编号占位符 3"/>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3028950" y="4768097"/>
            <a:ext cx="3086100" cy="273892"/>
          </a:xfrm>
        </p:spPr>
        <p:txBody>
          <a:bodyPr/>
          <a:lstStyle/>
          <a:p>
            <a:endParaRPr lang="zh-CN" altLang="en-US"/>
          </a:p>
        </p:txBody>
      </p:sp>
      <p:sp>
        <p:nvSpPr>
          <p:cNvPr id="7" name="灯片编号占位符 6"/>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a:xfrm>
            <a:off x="3028950" y="4768097"/>
            <a:ext cx="3086100" cy="273892"/>
          </a:xfrm>
        </p:spPr>
        <p:txBody>
          <a:bodyPr/>
          <a:lstStyle/>
          <a:p>
            <a:endParaRPr lang="zh-CN" altLang="en-US"/>
          </a:p>
        </p:txBody>
      </p:sp>
      <p:sp>
        <p:nvSpPr>
          <p:cNvPr id="5" name="灯片编号占位符 4"/>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92"/>
            <a:ext cx="7886700" cy="994346"/>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458"/>
            <a:ext cx="78867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92"/>
            <a:ext cx="7886700" cy="994346"/>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3028950" y="4768097"/>
            <a:ext cx="3086100" cy="273892"/>
          </a:xfrm>
        </p:spPr>
        <p:txBody>
          <a:bodyPr/>
          <a:lstStyle/>
          <a:p>
            <a:endParaRPr lang="zh-CN" altLang="en-US"/>
          </a:p>
        </p:txBody>
      </p:sp>
      <p:sp>
        <p:nvSpPr>
          <p:cNvPr id="7" name="灯片编号占位符 6"/>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a:xfrm>
            <a:off x="3028950" y="4768097"/>
            <a:ext cx="3086100" cy="273892"/>
          </a:xfrm>
        </p:spPr>
        <p:txBody>
          <a:bodyPr/>
          <a:lstStyle/>
          <a:p>
            <a:endParaRPr lang="zh-CN" altLang="en-US"/>
          </a:p>
        </p:txBody>
      </p:sp>
      <p:sp>
        <p:nvSpPr>
          <p:cNvPr id="9" name="灯片编号占位符 8"/>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92"/>
            <a:ext cx="7886700" cy="994346"/>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a:xfrm>
            <a:off x="3028950" y="4768097"/>
            <a:ext cx="3086100" cy="273892"/>
          </a:xfrm>
        </p:spPr>
        <p:txBody>
          <a:bodyPr/>
          <a:lstStyle/>
          <a:p>
            <a:endParaRPr lang="zh-CN" altLang="en-US"/>
          </a:p>
        </p:txBody>
      </p:sp>
      <p:sp>
        <p:nvSpPr>
          <p:cNvPr id="5" name="灯片编号占位符 4"/>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3028950" y="4768097"/>
            <a:ext cx="3086100" cy="273892"/>
          </a:xfrm>
        </p:spPr>
        <p:txBody>
          <a:bodyPr/>
          <a:lstStyle/>
          <a:p>
            <a:endParaRPr lang="zh-CN" altLang="en-US"/>
          </a:p>
        </p:txBody>
      </p:sp>
      <p:sp>
        <p:nvSpPr>
          <p:cNvPr id="4" name="灯片编号占位符 3"/>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3028950" y="4768097"/>
            <a:ext cx="3086100" cy="273892"/>
          </a:xfrm>
        </p:spPr>
        <p:txBody>
          <a:bodyPr/>
          <a:lstStyle/>
          <a:p>
            <a:endParaRPr lang="zh-CN" altLang="en-US"/>
          </a:p>
        </p:txBody>
      </p:sp>
      <p:sp>
        <p:nvSpPr>
          <p:cNvPr id="7" name="灯片编号占位符 6"/>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3028950" y="4768097"/>
            <a:ext cx="3086100" cy="273892"/>
          </a:xfrm>
        </p:spPr>
        <p:txBody>
          <a:bodyPr/>
          <a:lstStyle/>
          <a:p>
            <a:endParaRPr lang="zh-CN" altLang="en-US"/>
          </a:p>
        </p:txBody>
      </p:sp>
      <p:sp>
        <p:nvSpPr>
          <p:cNvPr id="6" name="灯片编号占位符 5"/>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a:xfrm>
            <a:off x="628650" y="4768097"/>
            <a:ext cx="2057400" cy="273892"/>
          </a:xfr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a:xfrm>
            <a:off x="3028950" y="4768097"/>
            <a:ext cx="3086100" cy="273892"/>
          </a:xfrm>
        </p:spPr>
        <p:txBody>
          <a:bodyPr/>
          <a:lstStyle/>
          <a:p>
            <a:endParaRPr lang="zh-CN" altLang="en-US"/>
          </a:p>
        </p:txBody>
      </p:sp>
      <p:sp>
        <p:nvSpPr>
          <p:cNvPr id="5" name="灯片编号占位符 4"/>
          <p:cNvSpPr>
            <a:spLocks noGrp="1"/>
          </p:cNvSpPr>
          <p:nvPr>
            <p:ph type="sldNum" sz="quarter" idx="12"/>
          </p:nvPr>
        </p:nvSpPr>
        <p:spPr>
          <a:xfrm>
            <a:off x="6457950" y="4768097"/>
            <a:ext cx="2057400" cy="273892"/>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D"/>
        </a:solidFill>
        <a:effectLst/>
      </p:bgPr>
    </p:bg>
    <p:spTree>
      <p:nvGrpSpPr>
        <p:cNvPr id="1" name=""/>
        <p:cNvGrpSpPr/>
        <p:nvPr/>
      </p:nvGrpSpPr>
      <p:grpSpPr>
        <a:xfrm>
          <a:off x="0" y="0"/>
          <a:ext cx="0" cy="0"/>
          <a:chOff x="0" y="0"/>
          <a:chExt cx="0" cy="0"/>
        </a:xfrm>
      </p:grpSpPr>
      <p:pic>
        <p:nvPicPr>
          <p:cNvPr id="8" name="图片 7" descr="未标题-122"/>
          <p:cNvPicPr>
            <a:picLocks noChangeAspect="1"/>
          </p:cNvPicPr>
          <p:nvPr userDrawn="1"/>
        </p:nvPicPr>
        <p:blipFill>
          <a:blip r:embed="rId12"/>
          <a:srcRect l="1312" t="77714" r="1217" b="2344"/>
          <a:stretch>
            <a:fillRect/>
          </a:stretch>
        </p:blipFill>
        <p:spPr>
          <a:xfrm>
            <a:off x="0" y="4090035"/>
            <a:ext cx="9143365" cy="10534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D"/>
        </a:solidFill>
        <a:effectLst/>
      </p:bgPr>
    </p:bg>
    <p:spTree>
      <p:nvGrpSpPr>
        <p:cNvPr id="1" name=""/>
        <p:cNvGrpSpPr/>
        <p:nvPr/>
      </p:nvGrpSpPr>
      <p:grpSpPr>
        <a:xfrm>
          <a:off x="0" y="0"/>
          <a:ext cx="0" cy="0"/>
          <a:chOff x="0" y="0"/>
          <a:chExt cx="0" cy="0"/>
        </a:xfrm>
      </p:grpSpPr>
      <p:pic>
        <p:nvPicPr>
          <p:cNvPr id="8" name="图片 7" descr="未标题-122"/>
          <p:cNvPicPr>
            <a:picLocks noChangeAspect="1"/>
          </p:cNvPicPr>
          <p:nvPr userDrawn="1"/>
        </p:nvPicPr>
        <p:blipFill>
          <a:blip r:embed="rId12"/>
          <a:srcRect l="1312" t="77714" r="1217" b="2344"/>
          <a:stretch>
            <a:fillRect/>
          </a:stretch>
        </p:blipFill>
        <p:spPr>
          <a:xfrm>
            <a:off x="0" y="4090035"/>
            <a:ext cx="9143365" cy="105346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5.png"/><Relationship Id="rId14" Type="http://schemas.openxmlformats.org/officeDocument/2006/relationships/notesSlide" Target="../notesSlides/notesSlide2.xml"/><Relationship Id="rId13" Type="http://schemas.openxmlformats.org/officeDocument/2006/relationships/slideLayout" Target="../slideLayouts/slideLayout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2" Type="http://schemas.openxmlformats.org/officeDocument/2006/relationships/notesSlide" Target="../notesSlides/notesSlide4.xml"/><Relationship Id="rId51" Type="http://schemas.openxmlformats.org/officeDocument/2006/relationships/slideLayout" Target="../slideLayouts/slideLayout1.xml"/><Relationship Id="rId50" Type="http://schemas.openxmlformats.org/officeDocument/2006/relationships/tags" Target="../tags/tag60.xml"/><Relationship Id="rId5" Type="http://schemas.openxmlformats.org/officeDocument/2006/relationships/tags" Target="../tags/tag15.xml"/><Relationship Id="rId49" Type="http://schemas.openxmlformats.org/officeDocument/2006/relationships/tags" Target="../tags/tag59.xml"/><Relationship Id="rId48" Type="http://schemas.openxmlformats.org/officeDocument/2006/relationships/tags" Target="../tags/tag58.xml"/><Relationship Id="rId47" Type="http://schemas.openxmlformats.org/officeDocument/2006/relationships/tags" Target="../tags/tag57.xml"/><Relationship Id="rId46" Type="http://schemas.openxmlformats.org/officeDocument/2006/relationships/tags" Target="../tags/tag56.xml"/><Relationship Id="rId45" Type="http://schemas.openxmlformats.org/officeDocument/2006/relationships/tags" Target="../tags/tag55.xml"/><Relationship Id="rId44" Type="http://schemas.openxmlformats.org/officeDocument/2006/relationships/tags" Target="../tags/tag54.xml"/><Relationship Id="rId43" Type="http://schemas.openxmlformats.org/officeDocument/2006/relationships/tags" Target="../tags/tag53.xml"/><Relationship Id="rId42" Type="http://schemas.openxmlformats.org/officeDocument/2006/relationships/tags" Target="../tags/tag52.xml"/><Relationship Id="rId41" Type="http://schemas.openxmlformats.org/officeDocument/2006/relationships/tags" Target="../tags/tag51.xml"/><Relationship Id="rId40" Type="http://schemas.openxmlformats.org/officeDocument/2006/relationships/tags" Target="../tags/tag50.xml"/><Relationship Id="rId4" Type="http://schemas.openxmlformats.org/officeDocument/2006/relationships/tags" Target="../tags/tag14.xml"/><Relationship Id="rId39" Type="http://schemas.openxmlformats.org/officeDocument/2006/relationships/tags" Target="../tags/tag49.xml"/><Relationship Id="rId38" Type="http://schemas.openxmlformats.org/officeDocument/2006/relationships/tags" Target="../tags/tag48.xml"/><Relationship Id="rId37" Type="http://schemas.openxmlformats.org/officeDocument/2006/relationships/tags" Target="../tags/tag47.xml"/><Relationship Id="rId36" Type="http://schemas.openxmlformats.org/officeDocument/2006/relationships/tags" Target="../tags/tag46.xml"/><Relationship Id="rId35" Type="http://schemas.openxmlformats.org/officeDocument/2006/relationships/tags" Target="../tags/tag45.xml"/><Relationship Id="rId34" Type="http://schemas.openxmlformats.org/officeDocument/2006/relationships/tags" Target="../tags/tag44.xml"/><Relationship Id="rId33" Type="http://schemas.openxmlformats.org/officeDocument/2006/relationships/tags" Target="../tags/tag43.xml"/><Relationship Id="rId32" Type="http://schemas.openxmlformats.org/officeDocument/2006/relationships/tags" Target="../tags/tag42.xml"/><Relationship Id="rId31" Type="http://schemas.openxmlformats.org/officeDocument/2006/relationships/tags" Target="../tags/tag41.xml"/><Relationship Id="rId30" Type="http://schemas.openxmlformats.org/officeDocument/2006/relationships/tags" Target="../tags/tag40.xml"/><Relationship Id="rId3" Type="http://schemas.openxmlformats.org/officeDocument/2006/relationships/tags" Target="../tags/tag13.xml"/><Relationship Id="rId29" Type="http://schemas.openxmlformats.org/officeDocument/2006/relationships/tags" Target="../tags/tag39.xml"/><Relationship Id="rId28" Type="http://schemas.openxmlformats.org/officeDocument/2006/relationships/tags" Target="../tags/tag38.xml"/><Relationship Id="rId27" Type="http://schemas.openxmlformats.org/officeDocument/2006/relationships/tags" Target="../tags/tag37.xml"/><Relationship Id="rId26" Type="http://schemas.openxmlformats.org/officeDocument/2006/relationships/tags" Target="../tags/tag36.xml"/><Relationship Id="rId25" Type="http://schemas.openxmlformats.org/officeDocument/2006/relationships/tags" Target="../tags/tag35.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tags" Target="../tags/tag32.xml"/><Relationship Id="rId21" Type="http://schemas.openxmlformats.org/officeDocument/2006/relationships/tags" Target="../tags/tag31.xml"/><Relationship Id="rId20" Type="http://schemas.openxmlformats.org/officeDocument/2006/relationships/tags" Target="../tags/tag30.xml"/><Relationship Id="rId2" Type="http://schemas.openxmlformats.org/officeDocument/2006/relationships/tags" Target="../tags/tag12.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openxmlformats.org/officeDocument/2006/relationships/image" Target="../media/image7.jpeg"/><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2.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未标题-122"/>
          <p:cNvPicPr>
            <a:picLocks noChangeAspect="1"/>
          </p:cNvPicPr>
          <p:nvPr/>
        </p:nvPicPr>
        <p:blipFill>
          <a:blip r:embed="rId1"/>
          <a:stretch>
            <a:fillRect/>
          </a:stretch>
        </p:blipFill>
        <p:spPr>
          <a:xfrm>
            <a:off x="1905" y="635"/>
            <a:ext cx="9142095" cy="5142865"/>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52500" t="17834" r="31866" b="65053"/>
          <a:stretch>
            <a:fillRect/>
          </a:stretch>
        </p:blipFill>
        <p:spPr>
          <a:xfrm>
            <a:off x="6532273" y="141895"/>
            <a:ext cx="1873876" cy="1025567"/>
          </a:xfrm>
          <a:prstGeom prst="rect">
            <a:avLst/>
          </a:prstGeom>
        </p:spPr>
      </p:pic>
      <p:sp>
        <p:nvSpPr>
          <p:cNvPr id="11" name="文本框 10"/>
          <p:cNvSpPr txBox="1"/>
          <p:nvPr/>
        </p:nvSpPr>
        <p:spPr>
          <a:xfrm>
            <a:off x="1132205" y="1087755"/>
            <a:ext cx="6247130" cy="1351280"/>
          </a:xfrm>
          <a:prstGeom prst="rect">
            <a:avLst/>
          </a:prstGeom>
          <a:noFill/>
        </p:spPr>
        <p:txBody>
          <a:bodyPr wrap="square" rtlCol="0">
            <a:spAutoFit/>
          </a:bodyPr>
          <a:lstStyle/>
          <a:p>
            <a:pPr algn="l">
              <a:lnSpc>
                <a:spcPct val="90000"/>
              </a:lnSpc>
            </a:pPr>
            <a:r>
              <a:rPr lang="en-US" altLang="zh-CN" sz="56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2020</a:t>
            </a:r>
            <a:endParaRPr lang="en-US" altLang="zh-CN" sz="56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90000"/>
              </a:lnSpc>
            </a:pPr>
            <a:r>
              <a:rPr lang="zh-CN" altLang="en-US" sz="35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城市规划建设宣传PPT</a:t>
            </a:r>
            <a:endParaRPr lang="zh-CN" altLang="en-US" sz="35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2" name="矩形 11"/>
          <p:cNvSpPr/>
          <p:nvPr/>
        </p:nvSpPr>
        <p:spPr>
          <a:xfrm>
            <a:off x="1172845" y="2378075"/>
            <a:ext cx="4649470" cy="553085"/>
          </a:xfrm>
          <a:prstGeom prst="rect">
            <a:avLst/>
          </a:prstGeom>
        </p:spPr>
        <p:txBody>
          <a:bodyPr wrap="square">
            <a:spAutoFit/>
          </a:bodyPr>
          <a:lstStyle/>
          <a:p>
            <a:pPr algn="l"/>
            <a:r>
              <a:rPr lang="zh-CN" altLang="en-US" sz="1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Professional custom all kinds of industry ppt template, this work belongs to fly impression design original, do not download after the network communication.</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3" name="文本框 12"/>
          <p:cNvSpPr txBox="1"/>
          <p:nvPr/>
        </p:nvSpPr>
        <p:spPr>
          <a:xfrm>
            <a:off x="1172845" y="2931160"/>
            <a:ext cx="1722755" cy="299085"/>
          </a:xfrm>
          <a:prstGeom prst="rect">
            <a:avLst/>
          </a:prstGeom>
          <a:noFill/>
        </p:spPr>
        <p:txBody>
          <a:bodyPr wrap="square" rtlCol="0">
            <a:spAutoFit/>
          </a:bodyPr>
          <a:lstStyle/>
          <a:p>
            <a:pPr algn="l"/>
            <a:r>
              <a:rPr lang="zh-CN" altLang="en-US" sz="1350" dirty="0">
                <a:solidFill>
                  <a:schemeClr val="tx1">
                    <a:lumMod val="75000"/>
                    <a:lumOff val="25000"/>
                  </a:schemeClr>
                </a:solidFill>
                <a:latin typeface="微软雅黑" panose="020B0503020204020204" charset="-122"/>
                <a:ea typeface="微软雅黑" panose="020B0503020204020204" charset="-122"/>
              </a:rPr>
              <a:t>汇报人：</a:t>
            </a:r>
            <a:r>
              <a:rPr lang="en-US" altLang="zh-CN" sz="1350" dirty="0">
                <a:solidFill>
                  <a:schemeClr val="tx1">
                    <a:lumMod val="75000"/>
                    <a:lumOff val="25000"/>
                  </a:schemeClr>
                </a:solidFill>
                <a:latin typeface="微软雅黑" panose="020B0503020204020204" charset="-122"/>
                <a:ea typeface="微软雅黑" panose="020B0503020204020204" charset="-122"/>
              </a:rPr>
              <a:t>PPCN</a:t>
            </a:r>
            <a:endParaRPr lang="en-US" altLang="zh-CN" sz="1350" dirty="0">
              <a:solidFill>
                <a:schemeClr val="tx1">
                  <a:lumMod val="75000"/>
                  <a:lumOff val="25000"/>
                </a:schemeClr>
              </a:solidFill>
              <a:latin typeface="微软雅黑" panose="020B0503020204020204" charset="-122"/>
              <a:ea typeface="微软雅黑" panose="020B0503020204020204" charset="-122"/>
            </a:endParaRPr>
          </a:p>
        </p:txBody>
      </p:sp>
      <p:pic>
        <p:nvPicPr>
          <p:cNvPr id="2" name="Dustin O'Halloran - We Move Lightly">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4177665" y="-7489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3791">
        <p:dissolve/>
      </p:transition>
    </mc:Choice>
    <mc:Fallback>
      <p:transition advTm="3791">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par>
                          <p:cTn id="15" fill="hold">
                            <p:stCondLst>
                              <p:cond delay="1200"/>
                            </p:stCondLst>
                            <p:childTnLst>
                              <p:par>
                                <p:cTn id="16" presetID="47"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2200"/>
                            </p:stCondLst>
                            <p:childTnLst>
                              <p:par>
                                <p:cTn id="22" presetID="42"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未标题-122"/>
          <p:cNvPicPr>
            <a:picLocks noChangeAspect="1"/>
          </p:cNvPicPr>
          <p:nvPr/>
        </p:nvPicPr>
        <p:blipFill>
          <a:blip r:embed="rId1"/>
          <a:stretch>
            <a:fillRect/>
          </a:stretch>
        </p:blipFill>
        <p:spPr>
          <a:xfrm>
            <a:off x="1905" y="635"/>
            <a:ext cx="9142095" cy="5142865"/>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62218" t="10017"/>
          <a:stretch>
            <a:fillRect/>
          </a:stretch>
        </p:blipFill>
        <p:spPr>
          <a:xfrm flipH="1">
            <a:off x="1905" y="2211070"/>
            <a:ext cx="2465705" cy="2936240"/>
          </a:xfrm>
          <a:prstGeom prst="rect">
            <a:avLst/>
          </a:prstGeom>
        </p:spPr>
      </p:pic>
      <p:sp>
        <p:nvSpPr>
          <p:cNvPr id="24" name="MH_Number_1"/>
          <p:cNvSpPr/>
          <p:nvPr>
            <p:custDataLst>
              <p:tags r:id="rId3"/>
            </p:custDataLst>
          </p:nvPr>
        </p:nvSpPr>
        <p:spPr>
          <a:xfrm>
            <a:off x="5484278" y="1137586"/>
            <a:ext cx="269970" cy="269970"/>
          </a:xfrm>
          <a:prstGeom prst="ellipse">
            <a:avLst/>
          </a:prstGeom>
          <a:solidFill>
            <a:srgbClr val="97C02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5" name="MH_Entry_1"/>
          <p:cNvSpPr/>
          <p:nvPr>
            <p:custDataLst>
              <p:tags r:id="rId4"/>
            </p:custDataLst>
          </p:nvPr>
        </p:nvSpPr>
        <p:spPr>
          <a:xfrm>
            <a:off x="6091315" y="1094231"/>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1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输入标题内容</a:t>
            </a:r>
            <a:r>
              <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ANNUAL WORK SUMMARY</a:t>
            </a:r>
            <a:endPar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6" name="MH_Number_2"/>
          <p:cNvSpPr/>
          <p:nvPr>
            <p:custDataLst>
              <p:tags r:id="rId5"/>
            </p:custDataLst>
          </p:nvPr>
        </p:nvSpPr>
        <p:spPr>
          <a:xfrm>
            <a:off x="5484278" y="1798250"/>
            <a:ext cx="269970" cy="269970"/>
          </a:xfrm>
          <a:prstGeom prst="ellipse">
            <a:avLst/>
          </a:prstGeom>
          <a:solidFill>
            <a:srgbClr val="4F8E39"/>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7" name="MH_Entry_2"/>
          <p:cNvSpPr/>
          <p:nvPr>
            <p:custDataLst>
              <p:tags r:id="rId6"/>
            </p:custDataLst>
          </p:nvPr>
        </p:nvSpPr>
        <p:spPr>
          <a:xfrm>
            <a:off x="6091315" y="1729495"/>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输入标题内容</a:t>
            </a:r>
            <a:r>
              <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COMPLETION OF WORK</a:t>
            </a:r>
            <a:endPar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28" name="MH_Number_3"/>
          <p:cNvSpPr/>
          <p:nvPr>
            <p:custDataLst>
              <p:tags r:id="rId7"/>
            </p:custDataLst>
          </p:nvPr>
        </p:nvSpPr>
        <p:spPr>
          <a:xfrm>
            <a:off x="5484278" y="2408114"/>
            <a:ext cx="269970" cy="269970"/>
          </a:xfrm>
          <a:prstGeom prst="ellipse">
            <a:avLst/>
          </a:prstGeom>
          <a:solidFill>
            <a:srgbClr val="97C02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29" name="MH_Entry_3"/>
          <p:cNvSpPr/>
          <p:nvPr>
            <p:custDataLst>
              <p:tags r:id="rId8"/>
            </p:custDataLst>
          </p:nvPr>
        </p:nvSpPr>
        <p:spPr>
          <a:xfrm>
            <a:off x="6091315" y="2364759"/>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输入标题内容</a:t>
            </a:r>
            <a:r>
              <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SUCCESSFUL PROJECT</a:t>
            </a:r>
            <a:endPar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0" name="MH_Number_4"/>
          <p:cNvSpPr/>
          <p:nvPr>
            <p:custDataLst>
              <p:tags r:id="rId9"/>
            </p:custDataLst>
          </p:nvPr>
        </p:nvSpPr>
        <p:spPr>
          <a:xfrm>
            <a:off x="5484278" y="3068777"/>
            <a:ext cx="269970" cy="269970"/>
          </a:xfrm>
          <a:prstGeom prst="ellipse">
            <a:avLst/>
          </a:prstGeom>
          <a:solidFill>
            <a:srgbClr val="4F8E39"/>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4</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31" name="MH_Entry_4"/>
          <p:cNvSpPr/>
          <p:nvPr>
            <p:custDataLst>
              <p:tags r:id="rId10"/>
            </p:custDataLst>
          </p:nvPr>
        </p:nvSpPr>
        <p:spPr>
          <a:xfrm>
            <a:off x="6091315" y="3000022"/>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输入标题内容</a:t>
            </a:r>
            <a:r>
              <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NEXT YEAR WORK PLAN</a:t>
            </a:r>
            <a:endParaRPr lang="en-US" altLang="zh-CN"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2" name="MH_Others_1"/>
          <p:cNvSpPr txBox="1"/>
          <p:nvPr>
            <p:custDataLst>
              <p:tags r:id="rId11"/>
            </p:custDataLst>
          </p:nvPr>
        </p:nvSpPr>
        <p:spPr>
          <a:xfrm>
            <a:off x="3308523" y="1620265"/>
            <a:ext cx="1335452" cy="590550"/>
          </a:xfrm>
          <a:prstGeom prst="rect">
            <a:avLst/>
          </a:prstGeom>
          <a:noFill/>
        </p:spPr>
        <p:txBody>
          <a:bodyPr vert="horz" wrap="square" lIns="0" tIns="0" rIns="0" bIns="0" rtlCol="0" anchor="ctr" anchorCtr="0">
            <a:spAutoFit/>
          </a:bodyPr>
          <a:lstStyle/>
          <a:p>
            <a:r>
              <a:rPr lang="zh-CN" altLang="en-US" sz="3840" b="1" dirty="0">
                <a:ln>
                  <a:solidFill>
                    <a:schemeClr val="bg1"/>
                  </a:solidFill>
                </a:ln>
                <a:solidFill>
                  <a:srgbClr val="4F8E39"/>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目 录</a:t>
            </a:r>
            <a:endParaRPr lang="zh-CN" altLang="en-US" sz="3840" b="1" dirty="0">
              <a:ln>
                <a:solidFill>
                  <a:schemeClr val="bg1"/>
                </a:solidFill>
              </a:ln>
              <a:solidFill>
                <a:srgbClr val="4F8E39"/>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p:txBody>
      </p:sp>
      <p:sp>
        <p:nvSpPr>
          <p:cNvPr id="33" name="MH_Others_2"/>
          <p:cNvSpPr txBox="1"/>
          <p:nvPr>
            <p:custDataLst>
              <p:tags r:id="rId12"/>
            </p:custDataLst>
          </p:nvPr>
        </p:nvSpPr>
        <p:spPr>
          <a:xfrm>
            <a:off x="3147846" y="2231003"/>
            <a:ext cx="1656810" cy="350520"/>
          </a:xfrm>
          <a:prstGeom prst="rect">
            <a:avLst/>
          </a:prstGeom>
          <a:noFill/>
        </p:spPr>
        <p:txBody>
          <a:bodyPr vert="horz" wrap="square" lIns="0" tIns="0" rIns="0" bIns="0">
            <a:spAutoFit/>
          </a:bodyPr>
          <a:lstStyle/>
          <a:p>
            <a:pPr>
              <a:defRPr/>
            </a:pPr>
            <a:r>
              <a:rPr lang="en-US" altLang="zh-CN" sz="22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CONTENTS</a:t>
            </a:r>
            <a:endParaRPr lang="en-US" altLang="zh-CN" sz="2275"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9" advTm="2574">
        <p:dissolve/>
      </p:transition>
    </mc:Choice>
    <mc:Fallback>
      <p:transition advTm="2574">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1000"/>
                                        <p:tgtEl>
                                          <p:spTgt spid="24"/>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1000"/>
                                        <p:tgtEl>
                                          <p:spTgt spid="25"/>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up)">
                                      <p:cBhvr>
                                        <p:cTn id="24" dur="1000"/>
                                        <p:tgtEl>
                                          <p:spTgt spid="2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1000"/>
                                        <p:tgtEl>
                                          <p:spTgt spid="2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up)">
                                      <p:cBhvr>
                                        <p:cTn id="30" dur="1000"/>
                                        <p:tgtEl>
                                          <p:spTgt spid="2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1000"/>
                                        <p:tgtEl>
                                          <p:spTgt spid="2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up)">
                                      <p:cBhvr>
                                        <p:cTn id="36" dur="1000"/>
                                        <p:tgtEl>
                                          <p:spTgt spid="3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未标题-122"/>
          <p:cNvPicPr>
            <a:picLocks noChangeAspect="1"/>
          </p:cNvPicPr>
          <p:nvPr/>
        </p:nvPicPr>
        <p:blipFill>
          <a:blip r:embed="rId1"/>
          <a:stretch>
            <a:fillRect/>
          </a:stretch>
        </p:blipFill>
        <p:spPr>
          <a:xfrm>
            <a:off x="1905" y="635"/>
            <a:ext cx="9142095" cy="5142865"/>
          </a:xfrm>
          <a:prstGeom prst="rect">
            <a:avLst/>
          </a:prstGeom>
        </p:spPr>
      </p:pic>
      <p:sp>
        <p:nvSpPr>
          <p:cNvPr id="5" name="文本框 4"/>
          <p:cNvSpPr txBox="1"/>
          <p:nvPr/>
        </p:nvSpPr>
        <p:spPr>
          <a:xfrm>
            <a:off x="3432016" y="1274657"/>
            <a:ext cx="2281238" cy="852805"/>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rPr>
              <a:t>01</a:t>
            </a:r>
            <a:endPar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nvGrpSpPr>
          <p:cNvPr id="6" name="组合 8"/>
          <p:cNvGrpSpPr/>
          <p:nvPr/>
        </p:nvGrpSpPr>
        <p:grpSpPr bwMode="auto">
          <a:xfrm>
            <a:off x="3330813" y="2192629"/>
            <a:ext cx="2483644" cy="835231"/>
            <a:chOff x="4301215" y="3328851"/>
            <a:chExt cx="3310740" cy="1113431"/>
          </a:xfrm>
        </p:grpSpPr>
        <p:sp>
          <p:nvSpPr>
            <p:cNvPr id="7" name="矩形 45"/>
            <p:cNvSpPr>
              <a:spLocks noChangeArrowheads="1"/>
            </p:cNvSpPr>
            <p:nvPr/>
          </p:nvSpPr>
          <p:spPr bwMode="auto">
            <a:xfrm>
              <a:off x="4301215" y="3328851"/>
              <a:ext cx="3310740" cy="73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rPr>
                <a:t>输入标题内容</a:t>
              </a:r>
              <a:endPar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矩形 58"/>
            <p:cNvSpPr>
              <a:spLocks noChangeArrowheads="1"/>
            </p:cNvSpPr>
            <p:nvPr/>
          </p:nvSpPr>
          <p:spPr bwMode="auto">
            <a:xfrm>
              <a:off x="4731410" y="4043577"/>
              <a:ext cx="2516543" cy="39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rPr>
                <a:t>YOUR SIMPLE TITLE</a:t>
              </a:r>
              <a:endPar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grpSp>
      <p:cxnSp>
        <p:nvCxnSpPr>
          <p:cNvPr id="9" name="直接连接符 8"/>
          <p:cNvCxnSpPr/>
          <p:nvPr/>
        </p:nvCxnSpPr>
        <p:spPr>
          <a:xfrm>
            <a:off x="3367723" y="2127304"/>
            <a:ext cx="24098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52500" t="17834" r="31866" b="65053"/>
          <a:stretch>
            <a:fillRect/>
          </a:stretch>
        </p:blipFill>
        <p:spPr>
          <a:xfrm>
            <a:off x="6494173" y="170470"/>
            <a:ext cx="1873876" cy="102556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8">
        <p:dissolve/>
      </p:transition>
    </mc:Choice>
    <mc:Fallback>
      <p:transition advTm="1498">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grpSp>
        <p:nvGrpSpPr>
          <p:cNvPr id="62" name="组合 61"/>
          <p:cNvGrpSpPr/>
          <p:nvPr/>
        </p:nvGrpSpPr>
        <p:grpSpPr>
          <a:xfrm>
            <a:off x="1313815" y="1400175"/>
            <a:ext cx="6632575" cy="2841535"/>
            <a:chOff x="1844" y="3000"/>
            <a:chExt cx="14944" cy="6403"/>
          </a:xfrm>
        </p:grpSpPr>
        <p:grpSp>
          <p:nvGrpSpPr>
            <p:cNvPr id="7" name="PA-组合 16"/>
            <p:cNvGrpSpPr/>
            <p:nvPr>
              <p:custDataLst>
                <p:tags r:id="rId1"/>
              </p:custDataLst>
            </p:nvPr>
          </p:nvGrpSpPr>
          <p:grpSpPr>
            <a:xfrm>
              <a:off x="10085" y="7431"/>
              <a:ext cx="1440" cy="1440"/>
              <a:chOff x="6308732" y="4823717"/>
              <a:chExt cx="914400" cy="914400"/>
            </a:xfrm>
          </p:grpSpPr>
          <p:sp>
            <p:nvSpPr>
              <p:cNvPr id="8" name="PA-椭圆 9"/>
              <p:cNvSpPr/>
              <p:nvPr>
                <p:custDataLst>
                  <p:tags r:id="rId2"/>
                </p:custDataLst>
              </p:nvPr>
            </p:nvSpPr>
            <p:spPr>
              <a:xfrm>
                <a:off x="6308732" y="4823717"/>
                <a:ext cx="914400" cy="914400"/>
              </a:xfrm>
              <a:prstGeom prst="ellipse">
                <a:avLst/>
              </a:prstGeom>
              <a:solidFill>
                <a:srgbClr val="70A32F"/>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endParaRPr>
              </a:p>
            </p:txBody>
          </p:sp>
          <p:grpSp>
            <p:nvGrpSpPr>
              <p:cNvPr id="9" name="Group 29"/>
              <p:cNvGrpSpPr/>
              <p:nvPr/>
            </p:nvGrpSpPr>
            <p:grpSpPr>
              <a:xfrm>
                <a:off x="6554866" y="5070399"/>
                <a:ext cx="422131" cy="422853"/>
                <a:chOff x="8216107" y="3505994"/>
                <a:chExt cx="464344" cy="465138"/>
              </a:xfrm>
              <a:solidFill>
                <a:srgbClr val="FCFCFC"/>
              </a:solidFill>
            </p:grpSpPr>
            <p:sp>
              <p:nvSpPr>
                <p:cNvPr id="10" name="PA-AutoShape 33"/>
                <p:cNvSpPr/>
                <p:nvPr>
                  <p:custDataLst>
                    <p:tags r:id="rId3"/>
                  </p:custDataLst>
                </p:nvPr>
              </p:nvSpPr>
              <p:spPr bwMode="auto">
                <a:xfrm>
                  <a:off x="8216107" y="368061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70" y="12121"/>
                        <a:pt x="20170" y="12419"/>
                      </a:cubicBezTo>
                      <a:cubicBezTo>
                        <a:pt x="2017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11" name="PA-AutoShape 34"/>
                <p:cNvSpPr/>
                <p:nvPr>
                  <p:custDataLst>
                    <p:tags r:id="rId4"/>
                  </p:custDataLst>
                </p:nvPr>
              </p:nvSpPr>
              <p:spPr bwMode="auto">
                <a:xfrm>
                  <a:off x="8331994" y="356473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8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12" name="PA-AutoShape 35"/>
                <p:cNvSpPr/>
                <p:nvPr>
                  <p:custDataLst>
                    <p:tags r:id="rId5"/>
                  </p:custDataLst>
                </p:nvPr>
              </p:nvSpPr>
              <p:spPr bwMode="auto">
                <a:xfrm>
                  <a:off x="8506619" y="356473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8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13" name="PA-AutoShape 36"/>
                <p:cNvSpPr/>
                <p:nvPr>
                  <p:custDataLst>
                    <p:tags r:id="rId6"/>
                  </p:custDataLst>
                </p:nvPr>
              </p:nvSpPr>
              <p:spPr bwMode="auto">
                <a:xfrm>
                  <a:off x="8433594" y="350599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8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grpSp>
        </p:grpSp>
        <p:grpSp>
          <p:nvGrpSpPr>
            <p:cNvPr id="15" name="PA-组合 14"/>
            <p:cNvGrpSpPr/>
            <p:nvPr>
              <p:custDataLst>
                <p:tags r:id="rId7"/>
              </p:custDataLst>
            </p:nvPr>
          </p:nvGrpSpPr>
          <p:grpSpPr>
            <a:xfrm>
              <a:off x="10085" y="3000"/>
              <a:ext cx="1440" cy="1440"/>
              <a:chOff x="6308732" y="2010040"/>
              <a:chExt cx="914400" cy="914400"/>
            </a:xfrm>
          </p:grpSpPr>
          <p:sp>
            <p:nvSpPr>
              <p:cNvPr id="16" name="PA-椭圆 7"/>
              <p:cNvSpPr/>
              <p:nvPr>
                <p:custDataLst>
                  <p:tags r:id="rId8"/>
                </p:custDataLst>
              </p:nvPr>
            </p:nvSpPr>
            <p:spPr>
              <a:xfrm>
                <a:off x="6308732" y="2010040"/>
                <a:ext cx="914400" cy="914400"/>
              </a:xfrm>
              <a:prstGeom prst="ellipse">
                <a:avLst/>
              </a:prstGeom>
              <a:solidFill>
                <a:srgbClr val="70A32F"/>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endParaRPr>
              </a:p>
            </p:txBody>
          </p:sp>
          <p:sp>
            <p:nvSpPr>
              <p:cNvPr id="17" name="PA-AutoShape 46"/>
              <p:cNvSpPr/>
              <p:nvPr>
                <p:custDataLst>
                  <p:tags r:id="rId9"/>
                </p:custDataLst>
              </p:nvPr>
            </p:nvSpPr>
            <p:spPr bwMode="auto">
              <a:xfrm>
                <a:off x="6568933" y="2256174"/>
                <a:ext cx="422131" cy="4221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FCFCFC"/>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grpSp>
        <p:grpSp>
          <p:nvGrpSpPr>
            <p:cNvPr id="18" name="PA-组合 15"/>
            <p:cNvGrpSpPr/>
            <p:nvPr>
              <p:custDataLst>
                <p:tags r:id="rId10"/>
              </p:custDataLst>
            </p:nvPr>
          </p:nvGrpSpPr>
          <p:grpSpPr>
            <a:xfrm>
              <a:off x="10085" y="5217"/>
              <a:ext cx="1440" cy="1440"/>
              <a:chOff x="6308732" y="3417333"/>
              <a:chExt cx="914400" cy="914400"/>
            </a:xfrm>
          </p:grpSpPr>
          <p:sp>
            <p:nvSpPr>
              <p:cNvPr id="19" name="PA-椭圆 8"/>
              <p:cNvSpPr/>
              <p:nvPr>
                <p:custDataLst>
                  <p:tags r:id="rId11"/>
                </p:custDataLst>
              </p:nvPr>
            </p:nvSpPr>
            <p:spPr>
              <a:xfrm>
                <a:off x="6308732" y="3417333"/>
                <a:ext cx="914400" cy="914400"/>
              </a:xfrm>
              <a:prstGeom prst="ellipse">
                <a:avLst/>
              </a:prstGeom>
              <a:solidFill>
                <a:srgbClr val="297C42"/>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endParaRPr>
              </a:p>
            </p:txBody>
          </p:sp>
          <p:grpSp>
            <p:nvGrpSpPr>
              <p:cNvPr id="20" name="Group 35"/>
              <p:cNvGrpSpPr/>
              <p:nvPr/>
            </p:nvGrpSpPr>
            <p:grpSpPr>
              <a:xfrm>
                <a:off x="6634959" y="3674040"/>
                <a:ext cx="290080" cy="422131"/>
                <a:chOff x="11090275" y="408781"/>
                <a:chExt cx="319088" cy="464344"/>
              </a:xfrm>
              <a:solidFill>
                <a:srgbClr val="FCFCFC"/>
              </a:solidFill>
            </p:grpSpPr>
            <p:sp>
              <p:nvSpPr>
                <p:cNvPr id="21" name="PA-AutoShape 60"/>
                <p:cNvSpPr/>
                <p:nvPr>
                  <p:custDataLst>
                    <p:tags r:id="rId12"/>
                  </p:custDataLst>
                </p:nvPr>
              </p:nvSpPr>
              <p:spPr bwMode="auto">
                <a:xfrm>
                  <a:off x="11221244" y="538956"/>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2" name="PA-AutoShape 61"/>
                <p:cNvSpPr/>
                <p:nvPr>
                  <p:custDataLst>
                    <p:tags r:id="rId13"/>
                  </p:custDataLst>
                </p:nvPr>
              </p:nvSpPr>
              <p:spPr bwMode="auto">
                <a:xfrm>
                  <a:off x="11221244" y="713581"/>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3" name="PA-AutoShape 62"/>
                <p:cNvSpPr/>
                <p:nvPr>
                  <p:custDataLst>
                    <p:tags r:id="rId14"/>
                  </p:custDataLst>
                </p:nvPr>
              </p:nvSpPr>
              <p:spPr bwMode="auto">
                <a:xfrm>
                  <a:off x="11133932" y="626269"/>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4" name="PA-AutoShape 63"/>
                <p:cNvSpPr/>
                <p:nvPr>
                  <p:custDataLst>
                    <p:tags r:id="rId15"/>
                  </p:custDataLst>
                </p:nvPr>
              </p:nvSpPr>
              <p:spPr bwMode="auto">
                <a:xfrm>
                  <a:off x="11307763" y="626269"/>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5" name="PA-AutoShape 64"/>
                <p:cNvSpPr/>
                <p:nvPr>
                  <p:custDataLst>
                    <p:tags r:id="rId16"/>
                  </p:custDataLst>
                </p:nvPr>
              </p:nvSpPr>
              <p:spPr bwMode="auto">
                <a:xfrm>
                  <a:off x="11162507" y="684213"/>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6" name="PA-AutoShape 65"/>
                <p:cNvSpPr/>
                <p:nvPr>
                  <p:custDataLst>
                    <p:tags r:id="rId17"/>
                  </p:custDataLst>
                </p:nvPr>
              </p:nvSpPr>
              <p:spPr bwMode="auto">
                <a:xfrm>
                  <a:off x="11162507" y="568325"/>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7" name="PA-AutoShape 66"/>
                <p:cNvSpPr/>
                <p:nvPr>
                  <p:custDataLst>
                    <p:tags r:id="rId18"/>
                  </p:custDataLst>
                </p:nvPr>
              </p:nvSpPr>
              <p:spPr bwMode="auto">
                <a:xfrm>
                  <a:off x="11279188" y="684213"/>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8" name="PA-AutoShape 67"/>
                <p:cNvSpPr/>
                <p:nvPr>
                  <p:custDataLst>
                    <p:tags r:id="rId19"/>
                  </p:custDataLst>
                </p:nvPr>
              </p:nvSpPr>
              <p:spPr bwMode="auto">
                <a:xfrm>
                  <a:off x="11090275" y="408781"/>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29" name="PA-AutoShape 68"/>
                <p:cNvSpPr/>
                <p:nvPr>
                  <p:custDataLst>
                    <p:tags r:id="rId20"/>
                  </p:custDataLst>
                </p:nvPr>
              </p:nvSpPr>
              <p:spPr bwMode="auto">
                <a:xfrm>
                  <a:off x="11221244" y="568325"/>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grpSp>
        </p:grpSp>
        <p:grpSp>
          <p:nvGrpSpPr>
            <p:cNvPr id="30" name="PA-组合 13"/>
            <p:cNvGrpSpPr/>
            <p:nvPr>
              <p:custDataLst>
                <p:tags r:id="rId21"/>
              </p:custDataLst>
            </p:nvPr>
          </p:nvGrpSpPr>
          <p:grpSpPr>
            <a:xfrm>
              <a:off x="1844" y="7433"/>
              <a:ext cx="1440" cy="1440"/>
              <a:chOff x="1075551" y="4824626"/>
              <a:chExt cx="914400" cy="914400"/>
            </a:xfrm>
          </p:grpSpPr>
          <p:sp>
            <p:nvSpPr>
              <p:cNvPr id="31" name="PA-椭圆 6"/>
              <p:cNvSpPr/>
              <p:nvPr>
                <p:custDataLst>
                  <p:tags r:id="rId22"/>
                </p:custDataLst>
              </p:nvPr>
            </p:nvSpPr>
            <p:spPr>
              <a:xfrm>
                <a:off x="1075551" y="4824626"/>
                <a:ext cx="914400" cy="914400"/>
              </a:xfrm>
              <a:prstGeom prst="ellipse">
                <a:avLst/>
              </a:prstGeom>
              <a:solidFill>
                <a:srgbClr val="70A32F"/>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endParaRPr>
              </a:p>
            </p:txBody>
          </p:sp>
          <p:grpSp>
            <p:nvGrpSpPr>
              <p:cNvPr id="32" name="Group 45"/>
              <p:cNvGrpSpPr/>
              <p:nvPr/>
            </p:nvGrpSpPr>
            <p:grpSpPr>
              <a:xfrm>
                <a:off x="1387709" y="5070399"/>
                <a:ext cx="290080" cy="422853"/>
                <a:chOff x="3582988" y="3510757"/>
                <a:chExt cx="319088" cy="465138"/>
              </a:xfrm>
              <a:solidFill>
                <a:srgbClr val="FCFCFC"/>
              </a:solidFill>
            </p:grpSpPr>
            <p:sp>
              <p:nvSpPr>
                <p:cNvPr id="33" name="PA-AutoShape 113"/>
                <p:cNvSpPr/>
                <p:nvPr>
                  <p:custDataLst>
                    <p:tags r:id="rId23"/>
                  </p:custDataLst>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7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34" name="PA-AutoShape 114"/>
                <p:cNvSpPr/>
                <p:nvPr>
                  <p:custDataLst>
                    <p:tags r:id="rId24"/>
                  </p:custDataLst>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grpSp>
        </p:grpSp>
        <p:grpSp>
          <p:nvGrpSpPr>
            <p:cNvPr id="35" name="PA-组合 10"/>
            <p:cNvGrpSpPr/>
            <p:nvPr>
              <p:custDataLst>
                <p:tags r:id="rId25"/>
              </p:custDataLst>
            </p:nvPr>
          </p:nvGrpSpPr>
          <p:grpSpPr>
            <a:xfrm>
              <a:off x="1844" y="3000"/>
              <a:ext cx="1440" cy="1440"/>
              <a:chOff x="1075551" y="2010040"/>
              <a:chExt cx="914400" cy="914400"/>
            </a:xfrm>
          </p:grpSpPr>
          <p:sp>
            <p:nvSpPr>
              <p:cNvPr id="36" name="PA-椭圆 4"/>
              <p:cNvSpPr/>
              <p:nvPr>
                <p:custDataLst>
                  <p:tags r:id="rId26"/>
                </p:custDataLst>
              </p:nvPr>
            </p:nvSpPr>
            <p:spPr>
              <a:xfrm>
                <a:off x="1075551" y="2010040"/>
                <a:ext cx="914400" cy="914400"/>
              </a:xfrm>
              <a:prstGeom prst="ellipse">
                <a:avLst/>
              </a:prstGeom>
              <a:solidFill>
                <a:srgbClr val="70A32F"/>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endParaRPr>
              </a:p>
            </p:txBody>
          </p:sp>
          <p:sp>
            <p:nvSpPr>
              <p:cNvPr id="37" name="PA-AutoShape 117"/>
              <p:cNvSpPr/>
              <p:nvPr>
                <p:custDataLst>
                  <p:tags r:id="rId27"/>
                </p:custDataLst>
              </p:nvPr>
            </p:nvSpPr>
            <p:spPr bwMode="auto">
              <a:xfrm>
                <a:off x="1321685" y="2347459"/>
                <a:ext cx="422131" cy="31677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FCFCFC"/>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200" b="0" i="0" u="none" strike="noStrike" kern="0" cap="none" spc="0" normalizeH="0" baseline="0" noProof="0">
                  <a:ln>
                    <a:noFill/>
                  </a:ln>
                  <a:solidFill>
                    <a:schemeClr val="tx1">
                      <a:lumMod val="65000"/>
                      <a:lumOff val="3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grpSp>
        <p:grpSp>
          <p:nvGrpSpPr>
            <p:cNvPr id="38" name="PA-组合 12"/>
            <p:cNvGrpSpPr/>
            <p:nvPr>
              <p:custDataLst>
                <p:tags r:id="rId28"/>
              </p:custDataLst>
            </p:nvPr>
          </p:nvGrpSpPr>
          <p:grpSpPr>
            <a:xfrm>
              <a:off x="1844" y="5217"/>
              <a:ext cx="1440" cy="1440"/>
              <a:chOff x="1075551" y="3417333"/>
              <a:chExt cx="914400" cy="914400"/>
            </a:xfrm>
          </p:grpSpPr>
          <p:sp>
            <p:nvSpPr>
              <p:cNvPr id="39" name="PA-椭圆 5"/>
              <p:cNvSpPr/>
              <p:nvPr>
                <p:custDataLst>
                  <p:tags r:id="rId29"/>
                </p:custDataLst>
              </p:nvPr>
            </p:nvSpPr>
            <p:spPr>
              <a:xfrm>
                <a:off x="1075551" y="3417333"/>
                <a:ext cx="914400" cy="914400"/>
              </a:xfrm>
              <a:prstGeom prst="ellipse">
                <a:avLst/>
              </a:prstGeom>
              <a:solidFill>
                <a:srgbClr val="297C42"/>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endParaRPr>
              </a:p>
            </p:txBody>
          </p:sp>
          <p:grpSp>
            <p:nvGrpSpPr>
              <p:cNvPr id="40" name="Group 49"/>
              <p:cNvGrpSpPr/>
              <p:nvPr/>
            </p:nvGrpSpPr>
            <p:grpSpPr>
              <a:xfrm>
                <a:off x="1321684" y="3674039"/>
                <a:ext cx="422131" cy="422131"/>
                <a:chOff x="4439444" y="2582069"/>
                <a:chExt cx="464344" cy="464344"/>
              </a:xfrm>
              <a:solidFill>
                <a:srgbClr val="FCFCFC"/>
              </a:solidFill>
            </p:grpSpPr>
            <p:sp>
              <p:nvSpPr>
                <p:cNvPr id="41" name="PA-AutoShape 123"/>
                <p:cNvSpPr/>
                <p:nvPr>
                  <p:custDataLst>
                    <p:tags r:id="rId30"/>
                  </p:custDataLst>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42" name="PA-AutoShape 124"/>
                <p:cNvSpPr/>
                <p:nvPr>
                  <p:custDataLst>
                    <p:tags r:id="rId31"/>
                  </p:custDataLst>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sp>
              <p:nvSpPr>
                <p:cNvPr id="43" name="PA-AutoShape 125"/>
                <p:cNvSpPr/>
                <p:nvPr>
                  <p:custDataLst>
                    <p:tags r:id="rId32"/>
                  </p:custDataLst>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4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字魂175号-创中圆" panose="00000500000000000000" charset="-122"/>
                    <a:sym typeface="字魂175号-创中圆" panose="00000500000000000000" charset="-122"/>
                  </a:endParaRPr>
                </a:p>
              </p:txBody>
            </p:sp>
          </p:grpSp>
        </p:grpSp>
        <p:grpSp>
          <p:nvGrpSpPr>
            <p:cNvPr id="44" name="PA-组合 40"/>
            <p:cNvGrpSpPr/>
            <p:nvPr>
              <p:custDataLst>
                <p:tags r:id="rId33"/>
              </p:custDataLst>
            </p:nvPr>
          </p:nvGrpSpPr>
          <p:grpSpPr>
            <a:xfrm>
              <a:off x="3679" y="3105"/>
              <a:ext cx="4564" cy="1171"/>
              <a:chOff x="2257425" y="2053110"/>
              <a:chExt cx="2897890" cy="743617"/>
            </a:xfrm>
          </p:grpSpPr>
          <p:sp>
            <p:nvSpPr>
              <p:cNvPr id="45" name="PA-矩形 41"/>
              <p:cNvSpPr/>
              <p:nvPr>
                <p:custDataLst>
                  <p:tags r:id="rId34"/>
                </p:custDataLst>
              </p:nvPr>
            </p:nvSpPr>
            <p:spPr>
              <a:xfrm>
                <a:off x="2343150" y="2318165"/>
                <a:ext cx="2812165" cy="478562"/>
              </a:xfrm>
              <a:prstGeom prst="rect">
                <a:avLst/>
              </a:prstGeom>
              <a:noFill/>
            </p:spPr>
            <p:txBody>
              <a:bodyPr wrap="square" lIns="0" tIns="0" rIns="0" bIns="0" rtlCol="0" anchor="t" anchorCtr="0">
                <a:spAutoFit/>
              </a:bodyPr>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sp>
            <p:nvSpPr>
              <p:cNvPr id="46" name="PA-矩形 42"/>
              <p:cNvSpPr/>
              <p:nvPr>
                <p:custDataLst>
                  <p:tags r:id="rId35"/>
                </p:custDataLst>
              </p:nvPr>
            </p:nvSpPr>
            <p:spPr>
              <a:xfrm>
                <a:off x="2257425" y="2053110"/>
                <a:ext cx="1523116" cy="172037"/>
              </a:xfrm>
              <a:prstGeom prst="rect">
                <a:avLst/>
              </a:prstGeom>
              <a:noFill/>
            </p:spPr>
            <p:txBody>
              <a:bodyPr wrap="square" lIns="0" tIns="0" rIns="0" bIns="0" rtlCol="0" anchor="t" anchorCtr="0">
                <a:spAutoFit/>
              </a:bodyPr>
              <a:p>
                <a:pPr algn="r" defTabSz="1216660">
                  <a:lnSpc>
                    <a:spcPct val="120000"/>
                  </a:lnSpc>
                  <a:spcBef>
                    <a:spcPct val="20000"/>
                  </a:spcBef>
                </a:pPr>
                <a:r>
                  <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rPr>
                  <a:t>单击此处添加标题</a:t>
                </a:r>
                <a:endPar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grpSp>
        <p:grpSp>
          <p:nvGrpSpPr>
            <p:cNvPr id="47" name="PA-组合 43"/>
            <p:cNvGrpSpPr/>
            <p:nvPr>
              <p:custDataLst>
                <p:tags r:id="rId36"/>
              </p:custDataLst>
            </p:nvPr>
          </p:nvGrpSpPr>
          <p:grpSpPr>
            <a:xfrm>
              <a:off x="3679" y="5337"/>
              <a:ext cx="4564" cy="1171"/>
              <a:chOff x="2257425" y="2053110"/>
              <a:chExt cx="2897890" cy="743617"/>
            </a:xfrm>
          </p:grpSpPr>
          <p:sp>
            <p:nvSpPr>
              <p:cNvPr id="48" name="PA-矩形 44"/>
              <p:cNvSpPr/>
              <p:nvPr>
                <p:custDataLst>
                  <p:tags r:id="rId37"/>
                </p:custDataLst>
              </p:nvPr>
            </p:nvSpPr>
            <p:spPr>
              <a:xfrm>
                <a:off x="2343150" y="2318165"/>
                <a:ext cx="2812165" cy="478562"/>
              </a:xfrm>
              <a:prstGeom prst="rect">
                <a:avLst/>
              </a:prstGeom>
              <a:noFill/>
            </p:spPr>
            <p:txBody>
              <a:bodyPr wrap="square" lIns="0" tIns="0" rIns="0" bIns="0" rtlCol="0" anchor="t" anchorCtr="0">
                <a:spAutoFit/>
              </a:bodyPr>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sp>
            <p:nvSpPr>
              <p:cNvPr id="49" name="PA-矩形 45"/>
              <p:cNvSpPr/>
              <p:nvPr>
                <p:custDataLst>
                  <p:tags r:id="rId38"/>
                </p:custDataLst>
              </p:nvPr>
            </p:nvSpPr>
            <p:spPr>
              <a:xfrm>
                <a:off x="2257425" y="2053110"/>
                <a:ext cx="1523116" cy="172037"/>
              </a:xfrm>
              <a:prstGeom prst="rect">
                <a:avLst/>
              </a:prstGeom>
              <a:noFill/>
            </p:spPr>
            <p:txBody>
              <a:bodyPr wrap="square" lIns="0" tIns="0" rIns="0" bIns="0" rtlCol="0" anchor="t" anchorCtr="0">
                <a:spAutoFit/>
              </a:bodyPr>
              <a:p>
                <a:pPr algn="r" defTabSz="1216660">
                  <a:lnSpc>
                    <a:spcPct val="120000"/>
                  </a:lnSpc>
                  <a:spcBef>
                    <a:spcPct val="20000"/>
                  </a:spcBef>
                </a:pPr>
                <a:r>
                  <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rPr>
                  <a:t>单击此处添加标题</a:t>
                </a:r>
                <a:endPar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grpSp>
        <p:grpSp>
          <p:nvGrpSpPr>
            <p:cNvPr id="50" name="PA-组合 46"/>
            <p:cNvGrpSpPr/>
            <p:nvPr>
              <p:custDataLst>
                <p:tags r:id="rId39"/>
              </p:custDataLst>
            </p:nvPr>
          </p:nvGrpSpPr>
          <p:grpSpPr>
            <a:xfrm>
              <a:off x="3679" y="7638"/>
              <a:ext cx="4564" cy="1171"/>
              <a:chOff x="2257425" y="2053110"/>
              <a:chExt cx="2897890" cy="743617"/>
            </a:xfrm>
          </p:grpSpPr>
          <p:sp>
            <p:nvSpPr>
              <p:cNvPr id="51" name="PA-矩形 47"/>
              <p:cNvSpPr/>
              <p:nvPr>
                <p:custDataLst>
                  <p:tags r:id="rId40"/>
                </p:custDataLst>
              </p:nvPr>
            </p:nvSpPr>
            <p:spPr>
              <a:xfrm>
                <a:off x="2343150" y="2318165"/>
                <a:ext cx="2812165" cy="478562"/>
              </a:xfrm>
              <a:prstGeom prst="rect">
                <a:avLst/>
              </a:prstGeom>
              <a:noFill/>
            </p:spPr>
            <p:txBody>
              <a:bodyPr wrap="square" lIns="0" tIns="0" rIns="0" bIns="0" rtlCol="0" anchor="t" anchorCtr="0">
                <a:spAutoFit/>
              </a:bodyPr>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sp>
            <p:nvSpPr>
              <p:cNvPr id="52" name="PA-矩形 48"/>
              <p:cNvSpPr/>
              <p:nvPr>
                <p:custDataLst>
                  <p:tags r:id="rId41"/>
                </p:custDataLst>
              </p:nvPr>
            </p:nvSpPr>
            <p:spPr>
              <a:xfrm>
                <a:off x="2257425" y="2053110"/>
                <a:ext cx="1523116" cy="172037"/>
              </a:xfrm>
              <a:prstGeom prst="rect">
                <a:avLst/>
              </a:prstGeom>
              <a:noFill/>
            </p:spPr>
            <p:txBody>
              <a:bodyPr wrap="square" lIns="0" tIns="0" rIns="0" bIns="0" rtlCol="0" anchor="t" anchorCtr="0">
                <a:spAutoFit/>
              </a:bodyPr>
              <a:p>
                <a:pPr algn="r" defTabSz="1216660">
                  <a:lnSpc>
                    <a:spcPct val="120000"/>
                  </a:lnSpc>
                  <a:spcBef>
                    <a:spcPct val="20000"/>
                  </a:spcBef>
                </a:pPr>
                <a:r>
                  <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rPr>
                  <a:t>单击此处添加标题</a:t>
                </a:r>
                <a:endPar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grpSp>
        <p:grpSp>
          <p:nvGrpSpPr>
            <p:cNvPr id="53" name="PA-组合 49"/>
            <p:cNvGrpSpPr/>
            <p:nvPr>
              <p:custDataLst>
                <p:tags r:id="rId42"/>
              </p:custDataLst>
            </p:nvPr>
          </p:nvGrpSpPr>
          <p:grpSpPr>
            <a:xfrm>
              <a:off x="12224" y="3105"/>
              <a:ext cx="4564" cy="1171"/>
              <a:chOff x="2257425" y="2053110"/>
              <a:chExt cx="2897890" cy="743617"/>
            </a:xfrm>
          </p:grpSpPr>
          <p:sp>
            <p:nvSpPr>
              <p:cNvPr id="54" name="PA-矩形 50"/>
              <p:cNvSpPr/>
              <p:nvPr>
                <p:custDataLst>
                  <p:tags r:id="rId43"/>
                </p:custDataLst>
              </p:nvPr>
            </p:nvSpPr>
            <p:spPr>
              <a:xfrm>
                <a:off x="2343150" y="2318165"/>
                <a:ext cx="2812165" cy="478562"/>
              </a:xfrm>
              <a:prstGeom prst="rect">
                <a:avLst/>
              </a:prstGeom>
              <a:noFill/>
            </p:spPr>
            <p:txBody>
              <a:bodyPr wrap="square" lIns="0" tIns="0" rIns="0" bIns="0" rtlCol="0" anchor="t" anchorCtr="0">
                <a:spAutoFit/>
              </a:bodyPr>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sp>
            <p:nvSpPr>
              <p:cNvPr id="55" name="PA-矩形 51"/>
              <p:cNvSpPr/>
              <p:nvPr>
                <p:custDataLst>
                  <p:tags r:id="rId44"/>
                </p:custDataLst>
              </p:nvPr>
            </p:nvSpPr>
            <p:spPr>
              <a:xfrm>
                <a:off x="2257425" y="2053110"/>
                <a:ext cx="1523116" cy="172037"/>
              </a:xfrm>
              <a:prstGeom prst="rect">
                <a:avLst/>
              </a:prstGeom>
              <a:noFill/>
            </p:spPr>
            <p:txBody>
              <a:bodyPr wrap="square" lIns="0" tIns="0" rIns="0" bIns="0" rtlCol="0" anchor="t" anchorCtr="0">
                <a:spAutoFit/>
              </a:bodyPr>
              <a:p>
                <a:pPr algn="r" defTabSz="1216660">
                  <a:lnSpc>
                    <a:spcPct val="120000"/>
                  </a:lnSpc>
                  <a:spcBef>
                    <a:spcPct val="20000"/>
                  </a:spcBef>
                </a:pPr>
                <a:r>
                  <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rPr>
                  <a:t>单击此处添加标题</a:t>
                </a:r>
                <a:endPar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grpSp>
        <p:grpSp>
          <p:nvGrpSpPr>
            <p:cNvPr id="56" name="PA-组合 52"/>
            <p:cNvGrpSpPr/>
            <p:nvPr>
              <p:custDataLst>
                <p:tags r:id="rId45"/>
              </p:custDataLst>
            </p:nvPr>
          </p:nvGrpSpPr>
          <p:grpSpPr>
            <a:xfrm>
              <a:off x="12224" y="5337"/>
              <a:ext cx="4564" cy="1171"/>
              <a:chOff x="2257425" y="2053110"/>
              <a:chExt cx="2897890" cy="743617"/>
            </a:xfrm>
          </p:grpSpPr>
          <p:sp>
            <p:nvSpPr>
              <p:cNvPr id="57" name="PA-矩形 53"/>
              <p:cNvSpPr/>
              <p:nvPr>
                <p:custDataLst>
                  <p:tags r:id="rId46"/>
                </p:custDataLst>
              </p:nvPr>
            </p:nvSpPr>
            <p:spPr>
              <a:xfrm>
                <a:off x="2343150" y="2318165"/>
                <a:ext cx="2812165" cy="478562"/>
              </a:xfrm>
              <a:prstGeom prst="rect">
                <a:avLst/>
              </a:prstGeom>
              <a:noFill/>
            </p:spPr>
            <p:txBody>
              <a:bodyPr wrap="square" lIns="0" tIns="0" rIns="0" bIns="0" rtlCol="0" anchor="t" anchorCtr="0">
                <a:spAutoFit/>
              </a:bodyPr>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sp>
            <p:nvSpPr>
              <p:cNvPr id="58" name="PA-矩形 54"/>
              <p:cNvSpPr/>
              <p:nvPr>
                <p:custDataLst>
                  <p:tags r:id="rId47"/>
                </p:custDataLst>
              </p:nvPr>
            </p:nvSpPr>
            <p:spPr>
              <a:xfrm>
                <a:off x="2257425" y="2053110"/>
                <a:ext cx="1523116" cy="172037"/>
              </a:xfrm>
              <a:prstGeom prst="rect">
                <a:avLst/>
              </a:prstGeom>
              <a:noFill/>
            </p:spPr>
            <p:txBody>
              <a:bodyPr wrap="square" lIns="0" tIns="0" rIns="0" bIns="0" rtlCol="0" anchor="t" anchorCtr="0">
                <a:spAutoFit/>
              </a:bodyPr>
              <a:p>
                <a:pPr algn="r" defTabSz="1216660">
                  <a:lnSpc>
                    <a:spcPct val="120000"/>
                  </a:lnSpc>
                  <a:spcBef>
                    <a:spcPct val="20000"/>
                  </a:spcBef>
                </a:pPr>
                <a:r>
                  <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rPr>
                  <a:t>单击此处添加标题</a:t>
                </a:r>
                <a:endPar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grpSp>
        <p:grpSp>
          <p:nvGrpSpPr>
            <p:cNvPr id="59" name="PA-组合 55"/>
            <p:cNvGrpSpPr/>
            <p:nvPr>
              <p:custDataLst>
                <p:tags r:id="rId48"/>
              </p:custDataLst>
            </p:nvPr>
          </p:nvGrpSpPr>
          <p:grpSpPr>
            <a:xfrm>
              <a:off x="12224" y="7638"/>
              <a:ext cx="4564" cy="1766"/>
              <a:chOff x="2257425" y="2053110"/>
              <a:chExt cx="2897890" cy="1121309"/>
            </a:xfrm>
          </p:grpSpPr>
          <p:sp>
            <p:nvSpPr>
              <p:cNvPr id="60" name="PA-矩形 56"/>
              <p:cNvSpPr/>
              <p:nvPr>
                <p:custDataLst>
                  <p:tags r:id="rId49"/>
                </p:custDataLst>
              </p:nvPr>
            </p:nvSpPr>
            <p:spPr>
              <a:xfrm>
                <a:off x="2343150" y="2318165"/>
                <a:ext cx="2812165" cy="856254"/>
              </a:xfrm>
              <a:prstGeom prst="rect">
                <a:avLst/>
              </a:prstGeom>
              <a:noFill/>
            </p:spPr>
            <p:txBody>
              <a:bodyPr wrap="square" lIns="0" tIns="0" rIns="0" bIns="0" rtlCol="0" anchor="t" anchorCtr="0">
                <a:spAutoFit/>
              </a:bodyPr>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sp>
            <p:nvSpPr>
              <p:cNvPr id="61" name="PA-矩形 57"/>
              <p:cNvSpPr/>
              <p:nvPr>
                <p:custDataLst>
                  <p:tags r:id="rId50"/>
                </p:custDataLst>
              </p:nvPr>
            </p:nvSpPr>
            <p:spPr>
              <a:xfrm>
                <a:off x="2257425" y="2053110"/>
                <a:ext cx="1523116" cy="263505"/>
              </a:xfrm>
              <a:prstGeom prst="rect">
                <a:avLst/>
              </a:prstGeom>
              <a:noFill/>
            </p:spPr>
            <p:txBody>
              <a:bodyPr wrap="square" lIns="0" tIns="0" rIns="0" bIns="0" rtlCol="0" anchor="t" anchorCtr="0">
                <a:spAutoFit/>
              </a:bodyPr>
              <a:p>
                <a:pPr algn="r" defTabSz="1216660">
                  <a:lnSpc>
                    <a:spcPct val="120000"/>
                  </a:lnSpc>
                  <a:spcBef>
                    <a:spcPct val="20000"/>
                  </a:spcBef>
                </a:pPr>
                <a:r>
                  <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rPr>
                  <a:t>单击此处添加标题</a:t>
                </a:r>
                <a:endParaRPr lang="zh-CN" altLang="en-US" sz="1000" b="1" dirty="0">
                  <a:solidFill>
                    <a:schemeClr val="tx1">
                      <a:lumMod val="65000"/>
                      <a:lumOff val="35000"/>
                    </a:schemeClr>
                  </a:solidFill>
                  <a:latin typeface="微软雅黑" panose="020B0503020204020204" charset="-122"/>
                  <a:ea typeface="微软雅黑" panose="020B0503020204020204" charset="-122"/>
                  <a:cs typeface="字魂175号-创中圆" panose="00000500000000000000"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p14:dur="9" advTm="1404">
        <p:dissolve/>
      </p:transition>
    </mc:Choice>
    <mc:Fallback>
      <p:transition advTm="1404">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
        <p:nvSpPr>
          <p:cNvPr id="22" name="Freeform 2351"/>
          <p:cNvSpPr/>
          <p:nvPr/>
        </p:nvSpPr>
        <p:spPr bwMode="auto">
          <a:xfrm>
            <a:off x="3096895" y="1433195"/>
            <a:ext cx="2798445" cy="755650"/>
          </a:xfrm>
          <a:custGeom>
            <a:avLst/>
            <a:gdLst>
              <a:gd name="T0" fmla="*/ 101 w 5540"/>
              <a:gd name="T1" fmla="*/ 0 h 1497"/>
              <a:gd name="T2" fmla="*/ 144 w 5540"/>
              <a:gd name="T3" fmla="*/ 8 h 1497"/>
              <a:gd name="T4" fmla="*/ 226 w 5540"/>
              <a:gd name="T5" fmla="*/ 24 h 1497"/>
              <a:gd name="T6" fmla="*/ 346 w 5540"/>
              <a:gd name="T7" fmla="*/ 44 h 1497"/>
              <a:gd name="T8" fmla="*/ 501 w 5540"/>
              <a:gd name="T9" fmla="*/ 69 h 1497"/>
              <a:gd name="T10" fmla="*/ 687 w 5540"/>
              <a:gd name="T11" fmla="*/ 95 h 1497"/>
              <a:gd name="T12" fmla="*/ 905 w 5540"/>
              <a:gd name="T13" fmla="*/ 122 h 1497"/>
              <a:gd name="T14" fmla="*/ 1150 w 5540"/>
              <a:gd name="T15" fmla="*/ 147 h 1497"/>
              <a:gd name="T16" fmla="*/ 1420 w 5540"/>
              <a:gd name="T17" fmla="*/ 171 h 1497"/>
              <a:gd name="T18" fmla="*/ 1712 w 5540"/>
              <a:gd name="T19" fmla="*/ 189 h 1497"/>
              <a:gd name="T20" fmla="*/ 2023 w 5540"/>
              <a:gd name="T21" fmla="*/ 203 h 1497"/>
              <a:gd name="T22" fmla="*/ 2352 w 5540"/>
              <a:gd name="T23" fmla="*/ 208 h 1497"/>
              <a:gd name="T24" fmla="*/ 2697 w 5540"/>
              <a:gd name="T25" fmla="*/ 204 h 1497"/>
              <a:gd name="T26" fmla="*/ 3053 w 5540"/>
              <a:gd name="T27" fmla="*/ 191 h 1497"/>
              <a:gd name="T28" fmla="*/ 3458 w 5540"/>
              <a:gd name="T29" fmla="*/ 176 h 1497"/>
              <a:gd name="T30" fmla="*/ 3824 w 5540"/>
              <a:gd name="T31" fmla="*/ 169 h 1497"/>
              <a:gd name="T32" fmla="*/ 4154 w 5540"/>
              <a:gd name="T33" fmla="*/ 174 h 1497"/>
              <a:gd name="T34" fmla="*/ 4446 w 5540"/>
              <a:gd name="T35" fmla="*/ 188 h 1497"/>
              <a:gd name="T36" fmla="*/ 4701 w 5540"/>
              <a:gd name="T37" fmla="*/ 210 h 1497"/>
              <a:gd name="T38" fmla="*/ 4922 w 5540"/>
              <a:gd name="T39" fmla="*/ 238 h 1497"/>
              <a:gd name="T40" fmla="*/ 5108 w 5540"/>
              <a:gd name="T41" fmla="*/ 274 h 1497"/>
              <a:gd name="T42" fmla="*/ 5258 w 5540"/>
              <a:gd name="T43" fmla="*/ 313 h 1497"/>
              <a:gd name="T44" fmla="*/ 5376 w 5540"/>
              <a:gd name="T45" fmla="*/ 356 h 1497"/>
              <a:gd name="T46" fmla="*/ 5462 w 5540"/>
              <a:gd name="T47" fmla="*/ 402 h 1497"/>
              <a:gd name="T48" fmla="*/ 5516 w 5540"/>
              <a:gd name="T49" fmla="*/ 448 h 1497"/>
              <a:gd name="T50" fmla="*/ 5540 w 5540"/>
              <a:gd name="T51" fmla="*/ 497 h 1497"/>
              <a:gd name="T52" fmla="*/ 5496 w 5540"/>
              <a:gd name="T53" fmla="*/ 566 h 1497"/>
              <a:gd name="T54" fmla="*/ 5418 w 5540"/>
              <a:gd name="T55" fmla="*/ 623 h 1497"/>
              <a:gd name="T56" fmla="*/ 5310 w 5540"/>
              <a:gd name="T57" fmla="*/ 667 h 1497"/>
              <a:gd name="T58" fmla="*/ 5174 w 5540"/>
              <a:gd name="T59" fmla="*/ 701 h 1497"/>
              <a:gd name="T60" fmla="*/ 5010 w 5540"/>
              <a:gd name="T61" fmla="*/ 727 h 1497"/>
              <a:gd name="T62" fmla="*/ 4822 w 5540"/>
              <a:gd name="T63" fmla="*/ 747 h 1497"/>
              <a:gd name="T64" fmla="*/ 4613 w 5540"/>
              <a:gd name="T65" fmla="*/ 762 h 1497"/>
              <a:gd name="T66" fmla="*/ 4382 w 5540"/>
              <a:gd name="T67" fmla="*/ 776 h 1497"/>
              <a:gd name="T68" fmla="*/ 4133 w 5540"/>
              <a:gd name="T69" fmla="*/ 789 h 1497"/>
              <a:gd name="T70" fmla="*/ 3870 w 5540"/>
              <a:gd name="T71" fmla="*/ 804 h 1497"/>
              <a:gd name="T72" fmla="*/ 3591 w 5540"/>
              <a:gd name="T73" fmla="*/ 823 h 1497"/>
              <a:gd name="T74" fmla="*/ 3304 w 5540"/>
              <a:gd name="T75" fmla="*/ 850 h 1497"/>
              <a:gd name="T76" fmla="*/ 3006 w 5540"/>
              <a:gd name="T77" fmla="*/ 884 h 1497"/>
              <a:gd name="T78" fmla="*/ 2702 w 5540"/>
              <a:gd name="T79" fmla="*/ 928 h 1497"/>
              <a:gd name="T80" fmla="*/ 2393 w 5540"/>
              <a:gd name="T81" fmla="*/ 983 h 1497"/>
              <a:gd name="T82" fmla="*/ 2082 w 5540"/>
              <a:gd name="T83" fmla="*/ 1054 h 1497"/>
              <a:gd name="T84" fmla="*/ 1852 w 5540"/>
              <a:gd name="T85" fmla="*/ 1122 h 1497"/>
              <a:gd name="T86" fmla="*/ 1653 w 5540"/>
              <a:gd name="T87" fmla="*/ 1203 h 1497"/>
              <a:gd name="T88" fmla="*/ 1484 w 5540"/>
              <a:gd name="T89" fmla="*/ 1293 h 1497"/>
              <a:gd name="T90" fmla="*/ 1339 w 5540"/>
              <a:gd name="T91" fmla="*/ 1392 h 1497"/>
              <a:gd name="T92" fmla="*/ 1221 w 5540"/>
              <a:gd name="T93" fmla="*/ 1497 h 1497"/>
              <a:gd name="T94" fmla="*/ 981 w 5540"/>
              <a:gd name="T95" fmla="*/ 1489 h 1497"/>
              <a:gd name="T96" fmla="*/ 745 w 5540"/>
              <a:gd name="T97" fmla="*/ 1477 h 1497"/>
              <a:gd name="T98" fmla="*/ 518 w 5540"/>
              <a:gd name="T99" fmla="*/ 1463 h 1497"/>
              <a:gd name="T100" fmla="*/ 312 w 5540"/>
              <a:gd name="T101" fmla="*/ 1448 h 1497"/>
              <a:gd name="T102" fmla="*/ 137 w 5540"/>
              <a:gd name="T103" fmla="*/ 1433 h 1497"/>
              <a:gd name="T104" fmla="*/ 0 w 5540"/>
              <a:gd name="T105" fmla="*/ 1418 h 1497"/>
              <a:gd name="T106" fmla="*/ 96 w 5540"/>
              <a:gd name="T107"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0" h="1497">
                <a:moveTo>
                  <a:pt x="96" y="0"/>
                </a:moveTo>
                <a:lnTo>
                  <a:pt x="101" y="0"/>
                </a:lnTo>
                <a:lnTo>
                  <a:pt x="117" y="3"/>
                </a:lnTo>
                <a:lnTo>
                  <a:pt x="144" y="8"/>
                </a:lnTo>
                <a:lnTo>
                  <a:pt x="181" y="15"/>
                </a:lnTo>
                <a:lnTo>
                  <a:pt x="226" y="24"/>
                </a:lnTo>
                <a:lnTo>
                  <a:pt x="282" y="34"/>
                </a:lnTo>
                <a:lnTo>
                  <a:pt x="346" y="44"/>
                </a:lnTo>
                <a:lnTo>
                  <a:pt x="419" y="56"/>
                </a:lnTo>
                <a:lnTo>
                  <a:pt x="501" y="69"/>
                </a:lnTo>
                <a:lnTo>
                  <a:pt x="591" y="81"/>
                </a:lnTo>
                <a:lnTo>
                  <a:pt x="687" y="95"/>
                </a:lnTo>
                <a:lnTo>
                  <a:pt x="794" y="108"/>
                </a:lnTo>
                <a:lnTo>
                  <a:pt x="905" y="122"/>
                </a:lnTo>
                <a:lnTo>
                  <a:pt x="1025" y="135"/>
                </a:lnTo>
                <a:lnTo>
                  <a:pt x="1150" y="147"/>
                </a:lnTo>
                <a:lnTo>
                  <a:pt x="1282" y="159"/>
                </a:lnTo>
                <a:lnTo>
                  <a:pt x="1420" y="171"/>
                </a:lnTo>
                <a:lnTo>
                  <a:pt x="1564" y="181"/>
                </a:lnTo>
                <a:lnTo>
                  <a:pt x="1712" y="189"/>
                </a:lnTo>
                <a:lnTo>
                  <a:pt x="1866" y="196"/>
                </a:lnTo>
                <a:lnTo>
                  <a:pt x="2023" y="203"/>
                </a:lnTo>
                <a:lnTo>
                  <a:pt x="2187" y="206"/>
                </a:lnTo>
                <a:lnTo>
                  <a:pt x="2352" y="208"/>
                </a:lnTo>
                <a:lnTo>
                  <a:pt x="2523" y="208"/>
                </a:lnTo>
                <a:lnTo>
                  <a:pt x="2697" y="204"/>
                </a:lnTo>
                <a:lnTo>
                  <a:pt x="2874" y="199"/>
                </a:lnTo>
                <a:lnTo>
                  <a:pt x="3053" y="191"/>
                </a:lnTo>
                <a:lnTo>
                  <a:pt x="3260" y="182"/>
                </a:lnTo>
                <a:lnTo>
                  <a:pt x="3458" y="176"/>
                </a:lnTo>
                <a:lnTo>
                  <a:pt x="3647" y="171"/>
                </a:lnTo>
                <a:lnTo>
                  <a:pt x="3824" y="169"/>
                </a:lnTo>
                <a:lnTo>
                  <a:pt x="3993" y="171"/>
                </a:lnTo>
                <a:lnTo>
                  <a:pt x="4154" y="174"/>
                </a:lnTo>
                <a:lnTo>
                  <a:pt x="4304" y="181"/>
                </a:lnTo>
                <a:lnTo>
                  <a:pt x="4446" y="188"/>
                </a:lnTo>
                <a:lnTo>
                  <a:pt x="4577" y="198"/>
                </a:lnTo>
                <a:lnTo>
                  <a:pt x="4701" y="210"/>
                </a:lnTo>
                <a:lnTo>
                  <a:pt x="4816" y="223"/>
                </a:lnTo>
                <a:lnTo>
                  <a:pt x="4922" y="238"/>
                </a:lnTo>
                <a:lnTo>
                  <a:pt x="5018" y="255"/>
                </a:lnTo>
                <a:lnTo>
                  <a:pt x="5108" y="274"/>
                </a:lnTo>
                <a:lnTo>
                  <a:pt x="5187" y="292"/>
                </a:lnTo>
                <a:lnTo>
                  <a:pt x="5258" y="313"/>
                </a:lnTo>
                <a:lnTo>
                  <a:pt x="5322" y="335"/>
                </a:lnTo>
                <a:lnTo>
                  <a:pt x="5376" y="356"/>
                </a:lnTo>
                <a:lnTo>
                  <a:pt x="5423" y="378"/>
                </a:lnTo>
                <a:lnTo>
                  <a:pt x="5462" y="402"/>
                </a:lnTo>
                <a:lnTo>
                  <a:pt x="5493" y="424"/>
                </a:lnTo>
                <a:lnTo>
                  <a:pt x="5516" y="448"/>
                </a:lnTo>
                <a:lnTo>
                  <a:pt x="5531" y="471"/>
                </a:lnTo>
                <a:lnTo>
                  <a:pt x="5540" y="497"/>
                </a:lnTo>
                <a:lnTo>
                  <a:pt x="5521" y="534"/>
                </a:lnTo>
                <a:lnTo>
                  <a:pt x="5496" y="566"/>
                </a:lnTo>
                <a:lnTo>
                  <a:pt x="5461" y="596"/>
                </a:lnTo>
                <a:lnTo>
                  <a:pt x="5418" y="623"/>
                </a:lnTo>
                <a:lnTo>
                  <a:pt x="5369" y="647"/>
                </a:lnTo>
                <a:lnTo>
                  <a:pt x="5310" y="667"/>
                </a:lnTo>
                <a:lnTo>
                  <a:pt x="5246" y="686"/>
                </a:lnTo>
                <a:lnTo>
                  <a:pt x="5174" y="701"/>
                </a:lnTo>
                <a:lnTo>
                  <a:pt x="5096" y="715"/>
                </a:lnTo>
                <a:lnTo>
                  <a:pt x="5010" y="727"/>
                </a:lnTo>
                <a:lnTo>
                  <a:pt x="4920" y="737"/>
                </a:lnTo>
                <a:lnTo>
                  <a:pt x="4822" y="747"/>
                </a:lnTo>
                <a:lnTo>
                  <a:pt x="4719" y="754"/>
                </a:lnTo>
                <a:lnTo>
                  <a:pt x="4613" y="762"/>
                </a:lnTo>
                <a:lnTo>
                  <a:pt x="4500" y="769"/>
                </a:lnTo>
                <a:lnTo>
                  <a:pt x="4382" y="776"/>
                </a:lnTo>
                <a:lnTo>
                  <a:pt x="4260" y="782"/>
                </a:lnTo>
                <a:lnTo>
                  <a:pt x="4133" y="789"/>
                </a:lnTo>
                <a:lnTo>
                  <a:pt x="4003" y="796"/>
                </a:lnTo>
                <a:lnTo>
                  <a:pt x="3870" y="804"/>
                </a:lnTo>
                <a:lnTo>
                  <a:pt x="3733" y="813"/>
                </a:lnTo>
                <a:lnTo>
                  <a:pt x="3591" y="823"/>
                </a:lnTo>
                <a:lnTo>
                  <a:pt x="3450" y="835"/>
                </a:lnTo>
                <a:lnTo>
                  <a:pt x="3304" y="850"/>
                </a:lnTo>
                <a:lnTo>
                  <a:pt x="3156" y="865"/>
                </a:lnTo>
                <a:lnTo>
                  <a:pt x="3006" y="884"/>
                </a:lnTo>
                <a:lnTo>
                  <a:pt x="2855" y="904"/>
                </a:lnTo>
                <a:lnTo>
                  <a:pt x="2702" y="928"/>
                </a:lnTo>
                <a:lnTo>
                  <a:pt x="2548" y="953"/>
                </a:lnTo>
                <a:lnTo>
                  <a:pt x="2393" y="983"/>
                </a:lnTo>
                <a:lnTo>
                  <a:pt x="2237" y="1017"/>
                </a:lnTo>
                <a:lnTo>
                  <a:pt x="2082" y="1054"/>
                </a:lnTo>
                <a:lnTo>
                  <a:pt x="1964" y="1086"/>
                </a:lnTo>
                <a:lnTo>
                  <a:pt x="1852" y="1122"/>
                </a:lnTo>
                <a:lnTo>
                  <a:pt x="1749" y="1161"/>
                </a:lnTo>
                <a:lnTo>
                  <a:pt x="1653" y="1203"/>
                </a:lnTo>
                <a:lnTo>
                  <a:pt x="1565" y="1247"/>
                </a:lnTo>
                <a:lnTo>
                  <a:pt x="1484" y="1293"/>
                </a:lnTo>
                <a:lnTo>
                  <a:pt x="1408" y="1342"/>
                </a:lnTo>
                <a:lnTo>
                  <a:pt x="1339" y="1392"/>
                </a:lnTo>
                <a:lnTo>
                  <a:pt x="1276" y="1445"/>
                </a:lnTo>
                <a:lnTo>
                  <a:pt x="1221" y="1497"/>
                </a:lnTo>
                <a:lnTo>
                  <a:pt x="1101" y="1494"/>
                </a:lnTo>
                <a:lnTo>
                  <a:pt x="981" y="1489"/>
                </a:lnTo>
                <a:lnTo>
                  <a:pt x="863" y="1483"/>
                </a:lnTo>
                <a:lnTo>
                  <a:pt x="745" y="1477"/>
                </a:lnTo>
                <a:lnTo>
                  <a:pt x="630" y="1470"/>
                </a:lnTo>
                <a:lnTo>
                  <a:pt x="518" y="1463"/>
                </a:lnTo>
                <a:lnTo>
                  <a:pt x="412" y="1455"/>
                </a:lnTo>
                <a:lnTo>
                  <a:pt x="312" y="1448"/>
                </a:lnTo>
                <a:lnTo>
                  <a:pt x="221" y="1440"/>
                </a:lnTo>
                <a:lnTo>
                  <a:pt x="137" y="1433"/>
                </a:lnTo>
                <a:lnTo>
                  <a:pt x="62" y="1424"/>
                </a:lnTo>
                <a:lnTo>
                  <a:pt x="0" y="1418"/>
                </a:lnTo>
                <a:lnTo>
                  <a:pt x="785" y="853"/>
                </a:lnTo>
                <a:lnTo>
                  <a:pt x="96" y="0"/>
                </a:lnTo>
                <a:close/>
              </a:path>
            </a:pathLst>
          </a:custGeom>
          <a:solidFill>
            <a:srgbClr val="297C42"/>
          </a:solidFill>
          <a:ln w="0">
            <a:noFill/>
            <a:prstDash val="solid"/>
            <a:round/>
          </a:ln>
        </p:spPr>
        <p:txBody>
          <a:bodyPr vert="horz" wrap="square" lIns="86676" tIns="43338" rIns="86676" bIns="43338" numCol="1" anchor="t" anchorCtr="0" compatLnSpc="1"/>
          <a:p>
            <a:endParaRPr lang="zh-CN" altLang="en-US" sz="2400">
              <a:solidFill>
                <a:schemeClr val="tx1">
                  <a:lumMod val="85000"/>
                  <a:lumOff val="15000"/>
                </a:schemeClr>
              </a:solidFill>
              <a:cs typeface="+mn-ea"/>
              <a:sym typeface="+mn-lt"/>
            </a:endParaRPr>
          </a:p>
        </p:txBody>
      </p:sp>
      <p:sp>
        <p:nvSpPr>
          <p:cNvPr id="23" name="Freeform 2352"/>
          <p:cNvSpPr>
            <a:spLocks noEditPoints="1"/>
          </p:cNvSpPr>
          <p:nvPr/>
        </p:nvSpPr>
        <p:spPr bwMode="auto">
          <a:xfrm>
            <a:off x="3590925" y="2367915"/>
            <a:ext cx="2053590" cy="647700"/>
          </a:xfrm>
          <a:custGeom>
            <a:avLst/>
            <a:gdLst>
              <a:gd name="T0" fmla="*/ 0 w 4066"/>
              <a:gd name="T1" fmla="*/ 951 h 1280"/>
              <a:gd name="T2" fmla="*/ 0 w 4066"/>
              <a:gd name="T3" fmla="*/ 951 h 1280"/>
              <a:gd name="T4" fmla="*/ 3571 w 4066"/>
              <a:gd name="T5" fmla="*/ 39 h 1280"/>
              <a:gd name="T6" fmla="*/ 3733 w 4066"/>
              <a:gd name="T7" fmla="*/ 121 h 1280"/>
              <a:gd name="T8" fmla="*/ 3867 w 4066"/>
              <a:gd name="T9" fmla="*/ 207 h 1280"/>
              <a:gd name="T10" fmla="*/ 3968 w 4066"/>
              <a:gd name="T11" fmla="*/ 294 h 1280"/>
              <a:gd name="T12" fmla="*/ 4036 w 4066"/>
              <a:gd name="T13" fmla="*/ 378 h 1280"/>
              <a:gd name="T14" fmla="*/ 4066 w 4066"/>
              <a:gd name="T15" fmla="*/ 459 h 1280"/>
              <a:gd name="T16" fmla="*/ 4064 w 4066"/>
              <a:gd name="T17" fmla="*/ 456 h 1280"/>
              <a:gd name="T18" fmla="*/ 4024 w 4066"/>
              <a:gd name="T19" fmla="*/ 518 h 1280"/>
              <a:gd name="T20" fmla="*/ 3950 w 4066"/>
              <a:gd name="T21" fmla="*/ 566 h 1280"/>
              <a:gd name="T22" fmla="*/ 3845 w 4066"/>
              <a:gd name="T23" fmla="*/ 601 h 1280"/>
              <a:gd name="T24" fmla="*/ 3710 w 4066"/>
              <a:gd name="T25" fmla="*/ 628 h 1280"/>
              <a:gd name="T26" fmla="*/ 3549 w 4066"/>
              <a:gd name="T27" fmla="*/ 647 h 1280"/>
              <a:gd name="T28" fmla="*/ 3367 w 4066"/>
              <a:gd name="T29" fmla="*/ 662 h 1280"/>
              <a:gd name="T30" fmla="*/ 3163 w 4066"/>
              <a:gd name="T31" fmla="*/ 674 h 1280"/>
              <a:gd name="T32" fmla="*/ 2940 w 4066"/>
              <a:gd name="T33" fmla="*/ 686 h 1280"/>
              <a:gd name="T34" fmla="*/ 2702 w 4066"/>
              <a:gd name="T35" fmla="*/ 699 h 1280"/>
              <a:gd name="T36" fmla="*/ 2452 w 4066"/>
              <a:gd name="T37" fmla="*/ 719 h 1280"/>
              <a:gd name="T38" fmla="*/ 2190 w 4066"/>
              <a:gd name="T39" fmla="*/ 745 h 1280"/>
              <a:gd name="T40" fmla="*/ 1920 w 4066"/>
              <a:gd name="T41" fmla="*/ 780 h 1280"/>
              <a:gd name="T42" fmla="*/ 1646 w 4066"/>
              <a:gd name="T43" fmla="*/ 829 h 1280"/>
              <a:gd name="T44" fmla="*/ 1370 w 4066"/>
              <a:gd name="T45" fmla="*/ 890 h 1280"/>
              <a:gd name="T46" fmla="*/ 1153 w 4066"/>
              <a:gd name="T47" fmla="*/ 958 h 1280"/>
              <a:gd name="T48" fmla="*/ 973 w 4066"/>
              <a:gd name="T49" fmla="*/ 1037 h 1280"/>
              <a:gd name="T50" fmla="*/ 824 w 4066"/>
              <a:gd name="T51" fmla="*/ 1128 h 1280"/>
              <a:gd name="T52" fmla="*/ 704 w 4066"/>
              <a:gd name="T53" fmla="*/ 1228 h 1280"/>
              <a:gd name="T54" fmla="*/ 549 w 4066"/>
              <a:gd name="T55" fmla="*/ 1255 h 1280"/>
              <a:gd name="T56" fmla="*/ 360 w 4066"/>
              <a:gd name="T57" fmla="*/ 1198 h 1280"/>
              <a:gd name="T58" fmla="*/ 206 w 4066"/>
              <a:gd name="T59" fmla="*/ 1133 h 1280"/>
              <a:gd name="T60" fmla="*/ 91 w 4066"/>
              <a:gd name="T61" fmla="*/ 1064 h 1280"/>
              <a:gd name="T62" fmla="*/ 20 w 4066"/>
              <a:gd name="T63" fmla="*/ 990 h 1280"/>
              <a:gd name="T64" fmla="*/ 12 w 4066"/>
              <a:gd name="T65" fmla="*/ 885 h 1280"/>
              <a:gd name="T66" fmla="*/ 61 w 4066"/>
              <a:gd name="T67" fmla="*/ 763 h 1280"/>
              <a:gd name="T68" fmla="*/ 139 w 4066"/>
              <a:gd name="T69" fmla="*/ 657 h 1280"/>
              <a:gd name="T70" fmla="*/ 243 w 4066"/>
              <a:gd name="T71" fmla="*/ 566 h 1280"/>
              <a:gd name="T72" fmla="*/ 372 w 4066"/>
              <a:gd name="T73" fmla="*/ 486 h 1280"/>
              <a:gd name="T74" fmla="*/ 520 w 4066"/>
              <a:gd name="T75" fmla="*/ 420 h 1280"/>
              <a:gd name="T76" fmla="*/ 687 w 4066"/>
              <a:gd name="T77" fmla="*/ 365 h 1280"/>
              <a:gd name="T78" fmla="*/ 868 w 4066"/>
              <a:gd name="T79" fmla="*/ 317 h 1280"/>
              <a:gd name="T80" fmla="*/ 1061 w 4066"/>
              <a:gd name="T81" fmla="*/ 280 h 1280"/>
              <a:gd name="T82" fmla="*/ 1262 w 4066"/>
              <a:gd name="T83" fmla="*/ 248 h 1280"/>
              <a:gd name="T84" fmla="*/ 1467 w 4066"/>
              <a:gd name="T85" fmla="*/ 224 h 1280"/>
              <a:gd name="T86" fmla="*/ 1677 w 4066"/>
              <a:gd name="T87" fmla="*/ 204 h 1280"/>
              <a:gd name="T88" fmla="*/ 1883 w 4066"/>
              <a:gd name="T89" fmla="*/ 189 h 1280"/>
              <a:gd name="T90" fmla="*/ 2087 w 4066"/>
              <a:gd name="T91" fmla="*/ 175 h 1280"/>
              <a:gd name="T92" fmla="*/ 2281 w 4066"/>
              <a:gd name="T93" fmla="*/ 164 h 1280"/>
              <a:gd name="T94" fmla="*/ 2467 w 4066"/>
              <a:gd name="T95" fmla="*/ 152 h 1280"/>
              <a:gd name="T96" fmla="*/ 2639 w 4066"/>
              <a:gd name="T97" fmla="*/ 140 h 1280"/>
              <a:gd name="T98" fmla="*/ 2795 w 4066"/>
              <a:gd name="T99" fmla="*/ 126 h 1280"/>
              <a:gd name="T100" fmla="*/ 3095 w 4066"/>
              <a:gd name="T101" fmla="*/ 86 h 1280"/>
              <a:gd name="T102" fmla="*/ 3359 w 4066"/>
              <a:gd name="T103" fmla="*/ 3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66" h="1280">
                <a:moveTo>
                  <a:pt x="0" y="951"/>
                </a:moveTo>
                <a:lnTo>
                  <a:pt x="0" y="951"/>
                </a:lnTo>
                <a:lnTo>
                  <a:pt x="0" y="951"/>
                </a:lnTo>
                <a:lnTo>
                  <a:pt x="0" y="951"/>
                </a:lnTo>
                <a:close/>
                <a:moveTo>
                  <a:pt x="3478" y="0"/>
                </a:moveTo>
                <a:lnTo>
                  <a:pt x="3571" y="39"/>
                </a:lnTo>
                <a:lnTo>
                  <a:pt x="3656" y="79"/>
                </a:lnTo>
                <a:lnTo>
                  <a:pt x="3733" y="121"/>
                </a:lnTo>
                <a:lnTo>
                  <a:pt x="3804" y="164"/>
                </a:lnTo>
                <a:lnTo>
                  <a:pt x="3867" y="207"/>
                </a:lnTo>
                <a:lnTo>
                  <a:pt x="3921" y="250"/>
                </a:lnTo>
                <a:lnTo>
                  <a:pt x="3968" y="294"/>
                </a:lnTo>
                <a:lnTo>
                  <a:pt x="4005" y="336"/>
                </a:lnTo>
                <a:lnTo>
                  <a:pt x="4036" y="378"/>
                </a:lnTo>
                <a:lnTo>
                  <a:pt x="4056" y="420"/>
                </a:lnTo>
                <a:lnTo>
                  <a:pt x="4066" y="459"/>
                </a:lnTo>
                <a:lnTo>
                  <a:pt x="4066" y="456"/>
                </a:lnTo>
                <a:lnTo>
                  <a:pt x="4064" y="456"/>
                </a:lnTo>
                <a:lnTo>
                  <a:pt x="4049" y="488"/>
                </a:lnTo>
                <a:lnTo>
                  <a:pt x="4024" y="518"/>
                </a:lnTo>
                <a:lnTo>
                  <a:pt x="3992" y="544"/>
                </a:lnTo>
                <a:lnTo>
                  <a:pt x="3950" y="566"/>
                </a:lnTo>
                <a:lnTo>
                  <a:pt x="3901" y="584"/>
                </a:lnTo>
                <a:lnTo>
                  <a:pt x="3845" y="601"/>
                </a:lnTo>
                <a:lnTo>
                  <a:pt x="3781" y="616"/>
                </a:lnTo>
                <a:lnTo>
                  <a:pt x="3710" y="628"/>
                </a:lnTo>
                <a:lnTo>
                  <a:pt x="3634" y="638"/>
                </a:lnTo>
                <a:lnTo>
                  <a:pt x="3549" y="647"/>
                </a:lnTo>
                <a:lnTo>
                  <a:pt x="3462" y="655"/>
                </a:lnTo>
                <a:lnTo>
                  <a:pt x="3367" y="662"/>
                </a:lnTo>
                <a:lnTo>
                  <a:pt x="3267" y="667"/>
                </a:lnTo>
                <a:lnTo>
                  <a:pt x="3163" y="674"/>
                </a:lnTo>
                <a:lnTo>
                  <a:pt x="3053" y="679"/>
                </a:lnTo>
                <a:lnTo>
                  <a:pt x="2940" y="686"/>
                </a:lnTo>
                <a:lnTo>
                  <a:pt x="2823" y="692"/>
                </a:lnTo>
                <a:lnTo>
                  <a:pt x="2702" y="699"/>
                </a:lnTo>
                <a:lnTo>
                  <a:pt x="2579" y="709"/>
                </a:lnTo>
                <a:lnTo>
                  <a:pt x="2452" y="719"/>
                </a:lnTo>
                <a:lnTo>
                  <a:pt x="2322" y="731"/>
                </a:lnTo>
                <a:lnTo>
                  <a:pt x="2190" y="745"/>
                </a:lnTo>
                <a:lnTo>
                  <a:pt x="2057" y="762"/>
                </a:lnTo>
                <a:lnTo>
                  <a:pt x="1920" y="780"/>
                </a:lnTo>
                <a:lnTo>
                  <a:pt x="1783" y="804"/>
                </a:lnTo>
                <a:lnTo>
                  <a:pt x="1646" y="829"/>
                </a:lnTo>
                <a:lnTo>
                  <a:pt x="1508" y="858"/>
                </a:lnTo>
                <a:lnTo>
                  <a:pt x="1370" y="890"/>
                </a:lnTo>
                <a:lnTo>
                  <a:pt x="1256" y="922"/>
                </a:lnTo>
                <a:lnTo>
                  <a:pt x="1153" y="958"/>
                </a:lnTo>
                <a:lnTo>
                  <a:pt x="1059" y="997"/>
                </a:lnTo>
                <a:lnTo>
                  <a:pt x="973" y="1037"/>
                </a:lnTo>
                <a:lnTo>
                  <a:pt x="893" y="1083"/>
                </a:lnTo>
                <a:lnTo>
                  <a:pt x="824" y="1128"/>
                </a:lnTo>
                <a:lnTo>
                  <a:pt x="762" y="1177"/>
                </a:lnTo>
                <a:lnTo>
                  <a:pt x="704" y="1228"/>
                </a:lnTo>
                <a:lnTo>
                  <a:pt x="655" y="1280"/>
                </a:lnTo>
                <a:lnTo>
                  <a:pt x="549" y="1255"/>
                </a:lnTo>
                <a:lnTo>
                  <a:pt x="451" y="1228"/>
                </a:lnTo>
                <a:lnTo>
                  <a:pt x="360" y="1198"/>
                </a:lnTo>
                <a:lnTo>
                  <a:pt x="279" y="1167"/>
                </a:lnTo>
                <a:lnTo>
                  <a:pt x="206" y="1133"/>
                </a:lnTo>
                <a:lnTo>
                  <a:pt x="144" y="1100"/>
                </a:lnTo>
                <a:lnTo>
                  <a:pt x="91" y="1064"/>
                </a:lnTo>
                <a:lnTo>
                  <a:pt x="51" y="1027"/>
                </a:lnTo>
                <a:lnTo>
                  <a:pt x="20" y="990"/>
                </a:lnTo>
                <a:lnTo>
                  <a:pt x="0" y="951"/>
                </a:lnTo>
                <a:lnTo>
                  <a:pt x="12" y="885"/>
                </a:lnTo>
                <a:lnTo>
                  <a:pt x="32" y="822"/>
                </a:lnTo>
                <a:lnTo>
                  <a:pt x="61" y="763"/>
                </a:lnTo>
                <a:lnTo>
                  <a:pt x="96" y="709"/>
                </a:lnTo>
                <a:lnTo>
                  <a:pt x="139" y="657"/>
                </a:lnTo>
                <a:lnTo>
                  <a:pt x="188" y="610"/>
                </a:lnTo>
                <a:lnTo>
                  <a:pt x="243" y="566"/>
                </a:lnTo>
                <a:lnTo>
                  <a:pt x="304" y="525"/>
                </a:lnTo>
                <a:lnTo>
                  <a:pt x="372" y="486"/>
                </a:lnTo>
                <a:lnTo>
                  <a:pt x="444" y="452"/>
                </a:lnTo>
                <a:lnTo>
                  <a:pt x="520" y="420"/>
                </a:lnTo>
                <a:lnTo>
                  <a:pt x="601" y="392"/>
                </a:lnTo>
                <a:lnTo>
                  <a:pt x="687" y="365"/>
                </a:lnTo>
                <a:lnTo>
                  <a:pt x="777" y="339"/>
                </a:lnTo>
                <a:lnTo>
                  <a:pt x="868" y="317"/>
                </a:lnTo>
                <a:lnTo>
                  <a:pt x="964" y="297"/>
                </a:lnTo>
                <a:lnTo>
                  <a:pt x="1061" y="280"/>
                </a:lnTo>
                <a:lnTo>
                  <a:pt x="1160" y="263"/>
                </a:lnTo>
                <a:lnTo>
                  <a:pt x="1262" y="248"/>
                </a:lnTo>
                <a:lnTo>
                  <a:pt x="1365" y="236"/>
                </a:lnTo>
                <a:lnTo>
                  <a:pt x="1467" y="224"/>
                </a:lnTo>
                <a:lnTo>
                  <a:pt x="1572" y="214"/>
                </a:lnTo>
                <a:lnTo>
                  <a:pt x="1677" y="204"/>
                </a:lnTo>
                <a:lnTo>
                  <a:pt x="1780" y="196"/>
                </a:lnTo>
                <a:lnTo>
                  <a:pt x="1883" y="189"/>
                </a:lnTo>
                <a:lnTo>
                  <a:pt x="1986" y="182"/>
                </a:lnTo>
                <a:lnTo>
                  <a:pt x="2087" y="175"/>
                </a:lnTo>
                <a:lnTo>
                  <a:pt x="2185" y="169"/>
                </a:lnTo>
                <a:lnTo>
                  <a:pt x="2281" y="164"/>
                </a:lnTo>
                <a:lnTo>
                  <a:pt x="2376" y="157"/>
                </a:lnTo>
                <a:lnTo>
                  <a:pt x="2467" y="152"/>
                </a:lnTo>
                <a:lnTo>
                  <a:pt x="2555" y="147"/>
                </a:lnTo>
                <a:lnTo>
                  <a:pt x="2639" y="140"/>
                </a:lnTo>
                <a:lnTo>
                  <a:pt x="2719" y="133"/>
                </a:lnTo>
                <a:lnTo>
                  <a:pt x="2795" y="126"/>
                </a:lnTo>
                <a:lnTo>
                  <a:pt x="2948" y="108"/>
                </a:lnTo>
                <a:lnTo>
                  <a:pt x="3095" y="86"/>
                </a:lnTo>
                <a:lnTo>
                  <a:pt x="3230" y="59"/>
                </a:lnTo>
                <a:lnTo>
                  <a:pt x="3359" y="30"/>
                </a:lnTo>
                <a:lnTo>
                  <a:pt x="3478" y="0"/>
                </a:lnTo>
                <a:close/>
              </a:path>
            </a:pathLst>
          </a:custGeom>
          <a:solidFill>
            <a:srgbClr val="297C42"/>
          </a:solidFill>
          <a:ln w="0">
            <a:noFill/>
            <a:prstDash val="solid"/>
            <a:round/>
          </a:ln>
        </p:spPr>
        <p:txBody>
          <a:bodyPr vert="horz" wrap="square" lIns="86676" tIns="43338" rIns="86676" bIns="43338" numCol="1" anchor="t" anchorCtr="0" compatLnSpc="1"/>
          <a:p>
            <a:endParaRPr lang="zh-CN" altLang="en-US" sz="2400">
              <a:solidFill>
                <a:schemeClr val="tx1">
                  <a:lumMod val="85000"/>
                  <a:lumOff val="15000"/>
                </a:schemeClr>
              </a:solidFill>
              <a:cs typeface="+mn-ea"/>
              <a:sym typeface="+mn-lt"/>
            </a:endParaRPr>
          </a:p>
        </p:txBody>
      </p:sp>
      <p:sp>
        <p:nvSpPr>
          <p:cNvPr id="24" name="Freeform 2353"/>
          <p:cNvSpPr/>
          <p:nvPr/>
        </p:nvSpPr>
        <p:spPr bwMode="auto">
          <a:xfrm>
            <a:off x="3846195" y="3167380"/>
            <a:ext cx="1530350" cy="499110"/>
          </a:xfrm>
          <a:custGeom>
            <a:avLst/>
            <a:gdLst>
              <a:gd name="T0" fmla="*/ 2348 w 3030"/>
              <a:gd name="T1" fmla="*/ 25 h 988"/>
              <a:gd name="T2" fmla="*/ 2537 w 3030"/>
              <a:gd name="T3" fmla="*/ 82 h 988"/>
              <a:gd name="T4" fmla="*/ 2700 w 3030"/>
              <a:gd name="T5" fmla="*/ 150 h 988"/>
              <a:gd name="T6" fmla="*/ 2833 w 3030"/>
              <a:gd name="T7" fmla="*/ 221 h 988"/>
              <a:gd name="T8" fmla="*/ 2934 w 3030"/>
              <a:gd name="T9" fmla="*/ 297 h 988"/>
              <a:gd name="T10" fmla="*/ 3000 w 3030"/>
              <a:gd name="T11" fmla="*/ 371 h 988"/>
              <a:gd name="T12" fmla="*/ 3030 w 3030"/>
              <a:gd name="T13" fmla="*/ 442 h 988"/>
              <a:gd name="T14" fmla="*/ 3029 w 3030"/>
              <a:gd name="T15" fmla="*/ 441 h 988"/>
              <a:gd name="T16" fmla="*/ 2992 w 3030"/>
              <a:gd name="T17" fmla="*/ 493 h 988"/>
              <a:gd name="T18" fmla="*/ 2924 w 3030"/>
              <a:gd name="T19" fmla="*/ 532 h 988"/>
              <a:gd name="T20" fmla="*/ 2826 w 3030"/>
              <a:gd name="T21" fmla="*/ 559 h 988"/>
              <a:gd name="T22" fmla="*/ 2701 w 3030"/>
              <a:gd name="T23" fmla="*/ 579 h 988"/>
              <a:gd name="T24" fmla="*/ 2553 w 3030"/>
              <a:gd name="T25" fmla="*/ 593 h 988"/>
              <a:gd name="T26" fmla="*/ 2384 w 3030"/>
              <a:gd name="T27" fmla="*/ 604 h 988"/>
              <a:gd name="T28" fmla="*/ 2196 w 3030"/>
              <a:gd name="T29" fmla="*/ 615 h 988"/>
              <a:gd name="T30" fmla="*/ 1994 w 3030"/>
              <a:gd name="T31" fmla="*/ 626 h 988"/>
              <a:gd name="T32" fmla="*/ 1778 w 3030"/>
              <a:gd name="T33" fmla="*/ 643 h 988"/>
              <a:gd name="T34" fmla="*/ 1553 w 3030"/>
              <a:gd name="T35" fmla="*/ 667 h 988"/>
              <a:gd name="T36" fmla="*/ 1320 w 3030"/>
              <a:gd name="T37" fmla="*/ 699 h 988"/>
              <a:gd name="T38" fmla="*/ 1084 w 3030"/>
              <a:gd name="T39" fmla="*/ 745 h 988"/>
              <a:gd name="T40" fmla="*/ 879 w 3030"/>
              <a:gd name="T41" fmla="*/ 797 h 988"/>
              <a:gd name="T42" fmla="*/ 729 w 3030"/>
              <a:gd name="T43" fmla="*/ 853 h 988"/>
              <a:gd name="T44" fmla="*/ 606 w 3030"/>
              <a:gd name="T45" fmla="*/ 917 h 988"/>
              <a:gd name="T46" fmla="*/ 503 w 3030"/>
              <a:gd name="T47" fmla="*/ 988 h 988"/>
              <a:gd name="T48" fmla="*/ 339 w 3030"/>
              <a:gd name="T49" fmla="*/ 925 h 988"/>
              <a:gd name="T50" fmla="*/ 202 w 3030"/>
              <a:gd name="T51" fmla="*/ 856 h 988"/>
              <a:gd name="T52" fmla="*/ 98 w 3030"/>
              <a:gd name="T53" fmla="*/ 787 h 988"/>
              <a:gd name="T54" fmla="*/ 28 w 3030"/>
              <a:gd name="T55" fmla="*/ 716 h 988"/>
              <a:gd name="T56" fmla="*/ 0 w 3030"/>
              <a:gd name="T57" fmla="*/ 650 h 988"/>
              <a:gd name="T58" fmla="*/ 10 w 3030"/>
              <a:gd name="T59" fmla="*/ 591 h 988"/>
              <a:gd name="T60" fmla="*/ 55 w 3030"/>
              <a:gd name="T61" fmla="*/ 486 h 988"/>
              <a:gd name="T62" fmla="*/ 131 w 3030"/>
              <a:gd name="T63" fmla="*/ 397 h 988"/>
              <a:gd name="T64" fmla="*/ 231 w 3030"/>
              <a:gd name="T65" fmla="*/ 321 h 988"/>
              <a:gd name="T66" fmla="*/ 354 w 3030"/>
              <a:gd name="T67" fmla="*/ 256 h 988"/>
              <a:gd name="T68" fmla="*/ 496 w 3030"/>
              <a:gd name="T69" fmla="*/ 204 h 988"/>
              <a:gd name="T70" fmla="*/ 653 w 3030"/>
              <a:gd name="T71" fmla="*/ 162 h 988"/>
              <a:gd name="T72" fmla="*/ 820 w 3030"/>
              <a:gd name="T73" fmla="*/ 126 h 988"/>
              <a:gd name="T74" fmla="*/ 998 w 3030"/>
              <a:gd name="T75" fmla="*/ 101 h 988"/>
              <a:gd name="T76" fmla="*/ 1180 w 3030"/>
              <a:gd name="T77" fmla="*/ 79 h 988"/>
              <a:gd name="T78" fmla="*/ 1362 w 3030"/>
              <a:gd name="T79" fmla="*/ 64 h 988"/>
              <a:gd name="T80" fmla="*/ 1545 w 3030"/>
              <a:gd name="T81" fmla="*/ 50 h 988"/>
              <a:gd name="T82" fmla="*/ 1719 w 3030"/>
              <a:gd name="T83" fmla="*/ 40 h 988"/>
              <a:gd name="T84" fmla="*/ 1886 w 3030"/>
              <a:gd name="T85" fmla="*/ 30 h 988"/>
              <a:gd name="T86" fmla="*/ 2039 w 3030"/>
              <a:gd name="T87" fmla="*/ 20 h 988"/>
              <a:gd name="T88" fmla="*/ 2176 w 3030"/>
              <a:gd name="T89" fmla="*/ 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30" h="988">
                <a:moveTo>
                  <a:pt x="2244" y="0"/>
                </a:moveTo>
                <a:lnTo>
                  <a:pt x="2348" y="25"/>
                </a:lnTo>
                <a:lnTo>
                  <a:pt x="2446" y="52"/>
                </a:lnTo>
                <a:lnTo>
                  <a:pt x="2537" y="82"/>
                </a:lnTo>
                <a:lnTo>
                  <a:pt x="2622" y="114"/>
                </a:lnTo>
                <a:lnTo>
                  <a:pt x="2700" y="150"/>
                </a:lnTo>
                <a:lnTo>
                  <a:pt x="2770" y="185"/>
                </a:lnTo>
                <a:lnTo>
                  <a:pt x="2833" y="221"/>
                </a:lnTo>
                <a:lnTo>
                  <a:pt x="2887" y="260"/>
                </a:lnTo>
                <a:lnTo>
                  <a:pt x="2934" y="297"/>
                </a:lnTo>
                <a:lnTo>
                  <a:pt x="2971" y="334"/>
                </a:lnTo>
                <a:lnTo>
                  <a:pt x="3000" y="371"/>
                </a:lnTo>
                <a:lnTo>
                  <a:pt x="3020" y="408"/>
                </a:lnTo>
                <a:lnTo>
                  <a:pt x="3030" y="442"/>
                </a:lnTo>
                <a:lnTo>
                  <a:pt x="3029" y="441"/>
                </a:lnTo>
                <a:lnTo>
                  <a:pt x="3029" y="441"/>
                </a:lnTo>
                <a:lnTo>
                  <a:pt x="3015" y="468"/>
                </a:lnTo>
                <a:lnTo>
                  <a:pt x="2992" y="493"/>
                </a:lnTo>
                <a:lnTo>
                  <a:pt x="2961" y="513"/>
                </a:lnTo>
                <a:lnTo>
                  <a:pt x="2924" y="532"/>
                </a:lnTo>
                <a:lnTo>
                  <a:pt x="2879" y="547"/>
                </a:lnTo>
                <a:lnTo>
                  <a:pt x="2826" y="559"/>
                </a:lnTo>
                <a:lnTo>
                  <a:pt x="2765" y="571"/>
                </a:lnTo>
                <a:lnTo>
                  <a:pt x="2701" y="579"/>
                </a:lnTo>
                <a:lnTo>
                  <a:pt x="2629" y="586"/>
                </a:lnTo>
                <a:lnTo>
                  <a:pt x="2553" y="593"/>
                </a:lnTo>
                <a:lnTo>
                  <a:pt x="2470" y="599"/>
                </a:lnTo>
                <a:lnTo>
                  <a:pt x="2384" y="604"/>
                </a:lnTo>
                <a:lnTo>
                  <a:pt x="2291" y="610"/>
                </a:lnTo>
                <a:lnTo>
                  <a:pt x="2196" y="615"/>
                </a:lnTo>
                <a:lnTo>
                  <a:pt x="2097" y="620"/>
                </a:lnTo>
                <a:lnTo>
                  <a:pt x="1994" y="626"/>
                </a:lnTo>
                <a:lnTo>
                  <a:pt x="1887" y="633"/>
                </a:lnTo>
                <a:lnTo>
                  <a:pt x="1778" y="643"/>
                </a:lnTo>
                <a:lnTo>
                  <a:pt x="1666" y="653"/>
                </a:lnTo>
                <a:lnTo>
                  <a:pt x="1553" y="667"/>
                </a:lnTo>
                <a:lnTo>
                  <a:pt x="1437" y="682"/>
                </a:lnTo>
                <a:lnTo>
                  <a:pt x="1320" y="699"/>
                </a:lnTo>
                <a:lnTo>
                  <a:pt x="1202" y="721"/>
                </a:lnTo>
                <a:lnTo>
                  <a:pt x="1084" y="745"/>
                </a:lnTo>
                <a:lnTo>
                  <a:pt x="964" y="773"/>
                </a:lnTo>
                <a:lnTo>
                  <a:pt x="879" y="797"/>
                </a:lnTo>
                <a:lnTo>
                  <a:pt x="802" y="822"/>
                </a:lnTo>
                <a:lnTo>
                  <a:pt x="729" y="853"/>
                </a:lnTo>
                <a:lnTo>
                  <a:pt x="665" y="883"/>
                </a:lnTo>
                <a:lnTo>
                  <a:pt x="606" y="917"/>
                </a:lnTo>
                <a:lnTo>
                  <a:pt x="552" y="952"/>
                </a:lnTo>
                <a:lnTo>
                  <a:pt x="503" y="988"/>
                </a:lnTo>
                <a:lnTo>
                  <a:pt x="418" y="958"/>
                </a:lnTo>
                <a:lnTo>
                  <a:pt x="339" y="925"/>
                </a:lnTo>
                <a:lnTo>
                  <a:pt x="266" y="892"/>
                </a:lnTo>
                <a:lnTo>
                  <a:pt x="202" y="856"/>
                </a:lnTo>
                <a:lnTo>
                  <a:pt x="145" y="821"/>
                </a:lnTo>
                <a:lnTo>
                  <a:pt x="98" y="787"/>
                </a:lnTo>
                <a:lnTo>
                  <a:pt x="59" y="751"/>
                </a:lnTo>
                <a:lnTo>
                  <a:pt x="28" y="716"/>
                </a:lnTo>
                <a:lnTo>
                  <a:pt x="10" y="682"/>
                </a:lnTo>
                <a:lnTo>
                  <a:pt x="0" y="650"/>
                </a:lnTo>
                <a:lnTo>
                  <a:pt x="0" y="650"/>
                </a:lnTo>
                <a:lnTo>
                  <a:pt x="10" y="591"/>
                </a:lnTo>
                <a:lnTo>
                  <a:pt x="28" y="537"/>
                </a:lnTo>
                <a:lnTo>
                  <a:pt x="55" y="486"/>
                </a:lnTo>
                <a:lnTo>
                  <a:pt x="89" y="439"/>
                </a:lnTo>
                <a:lnTo>
                  <a:pt x="131" y="397"/>
                </a:lnTo>
                <a:lnTo>
                  <a:pt x="179" y="356"/>
                </a:lnTo>
                <a:lnTo>
                  <a:pt x="231" y="321"/>
                </a:lnTo>
                <a:lnTo>
                  <a:pt x="290" y="287"/>
                </a:lnTo>
                <a:lnTo>
                  <a:pt x="354" y="256"/>
                </a:lnTo>
                <a:lnTo>
                  <a:pt x="422" y="229"/>
                </a:lnTo>
                <a:lnTo>
                  <a:pt x="496" y="204"/>
                </a:lnTo>
                <a:lnTo>
                  <a:pt x="572" y="182"/>
                </a:lnTo>
                <a:lnTo>
                  <a:pt x="653" y="162"/>
                </a:lnTo>
                <a:lnTo>
                  <a:pt x="736" y="143"/>
                </a:lnTo>
                <a:lnTo>
                  <a:pt x="820" y="126"/>
                </a:lnTo>
                <a:lnTo>
                  <a:pt x="908" y="113"/>
                </a:lnTo>
                <a:lnTo>
                  <a:pt x="998" y="101"/>
                </a:lnTo>
                <a:lnTo>
                  <a:pt x="1089" y="89"/>
                </a:lnTo>
                <a:lnTo>
                  <a:pt x="1180" y="79"/>
                </a:lnTo>
                <a:lnTo>
                  <a:pt x="1271" y="71"/>
                </a:lnTo>
                <a:lnTo>
                  <a:pt x="1362" y="64"/>
                </a:lnTo>
                <a:lnTo>
                  <a:pt x="1453" y="57"/>
                </a:lnTo>
                <a:lnTo>
                  <a:pt x="1545" y="50"/>
                </a:lnTo>
                <a:lnTo>
                  <a:pt x="1632" y="45"/>
                </a:lnTo>
                <a:lnTo>
                  <a:pt x="1719" y="40"/>
                </a:lnTo>
                <a:lnTo>
                  <a:pt x="1803" y="35"/>
                </a:lnTo>
                <a:lnTo>
                  <a:pt x="1886" y="30"/>
                </a:lnTo>
                <a:lnTo>
                  <a:pt x="1963" y="25"/>
                </a:lnTo>
                <a:lnTo>
                  <a:pt x="2039" y="20"/>
                </a:lnTo>
                <a:lnTo>
                  <a:pt x="2110" y="13"/>
                </a:lnTo>
                <a:lnTo>
                  <a:pt x="2176" y="6"/>
                </a:lnTo>
                <a:lnTo>
                  <a:pt x="2244" y="0"/>
                </a:lnTo>
                <a:close/>
              </a:path>
            </a:pathLst>
          </a:custGeom>
          <a:solidFill>
            <a:srgbClr val="297C42"/>
          </a:solidFill>
          <a:ln w="0">
            <a:noFill/>
            <a:prstDash val="solid"/>
            <a:round/>
          </a:ln>
        </p:spPr>
        <p:txBody>
          <a:bodyPr vert="horz" wrap="square" lIns="86676" tIns="43338" rIns="86676" bIns="43338" numCol="1" anchor="t" anchorCtr="0" compatLnSpc="1"/>
          <a:p>
            <a:endParaRPr lang="zh-CN" altLang="en-US" sz="2400">
              <a:solidFill>
                <a:schemeClr val="tx1">
                  <a:lumMod val="85000"/>
                  <a:lumOff val="15000"/>
                </a:schemeClr>
              </a:solidFill>
              <a:cs typeface="+mn-ea"/>
              <a:sym typeface="+mn-lt"/>
            </a:endParaRPr>
          </a:p>
        </p:txBody>
      </p:sp>
      <p:sp>
        <p:nvSpPr>
          <p:cNvPr id="25" name="Freeform 2354"/>
          <p:cNvSpPr/>
          <p:nvPr/>
        </p:nvSpPr>
        <p:spPr bwMode="auto">
          <a:xfrm>
            <a:off x="3977005" y="3389630"/>
            <a:ext cx="1409065" cy="700405"/>
          </a:xfrm>
          <a:custGeom>
            <a:avLst/>
            <a:gdLst>
              <a:gd name="T0" fmla="*/ 2772 w 2789"/>
              <a:gd name="T1" fmla="*/ 1 h 1385"/>
              <a:gd name="T2" fmla="*/ 2776 w 2789"/>
              <a:gd name="T3" fmla="*/ 18 h 1385"/>
              <a:gd name="T4" fmla="*/ 2783 w 2789"/>
              <a:gd name="T5" fmla="*/ 52 h 1385"/>
              <a:gd name="T6" fmla="*/ 2788 w 2789"/>
              <a:gd name="T7" fmla="*/ 99 h 1385"/>
              <a:gd name="T8" fmla="*/ 2789 w 2789"/>
              <a:gd name="T9" fmla="*/ 157 h 1385"/>
              <a:gd name="T10" fmla="*/ 2784 w 2789"/>
              <a:gd name="T11" fmla="*/ 224 h 1385"/>
              <a:gd name="T12" fmla="*/ 2769 w 2789"/>
              <a:gd name="T13" fmla="*/ 297 h 1385"/>
              <a:gd name="T14" fmla="*/ 2742 w 2789"/>
              <a:gd name="T15" fmla="*/ 375 h 1385"/>
              <a:gd name="T16" fmla="*/ 2698 w 2789"/>
              <a:gd name="T17" fmla="*/ 456 h 1385"/>
              <a:gd name="T18" fmla="*/ 2637 w 2789"/>
              <a:gd name="T19" fmla="*/ 535 h 1385"/>
              <a:gd name="T20" fmla="*/ 2555 w 2789"/>
              <a:gd name="T21" fmla="*/ 615 h 1385"/>
              <a:gd name="T22" fmla="*/ 2448 w 2789"/>
              <a:gd name="T23" fmla="*/ 687 h 1385"/>
              <a:gd name="T24" fmla="*/ 2315 w 2789"/>
              <a:gd name="T25" fmla="*/ 755 h 1385"/>
              <a:gd name="T26" fmla="*/ 2153 w 2789"/>
              <a:gd name="T27" fmla="*/ 812 h 1385"/>
              <a:gd name="T28" fmla="*/ 1957 w 2789"/>
              <a:gd name="T29" fmla="*/ 860 h 1385"/>
              <a:gd name="T30" fmla="*/ 1727 w 2789"/>
              <a:gd name="T31" fmla="*/ 893 h 1385"/>
              <a:gd name="T32" fmla="*/ 1604 w 2789"/>
              <a:gd name="T33" fmla="*/ 903 h 1385"/>
              <a:gd name="T34" fmla="*/ 1467 w 2789"/>
              <a:gd name="T35" fmla="*/ 914 h 1385"/>
              <a:gd name="T36" fmla="*/ 1317 w 2789"/>
              <a:gd name="T37" fmla="*/ 922 h 1385"/>
              <a:gd name="T38" fmla="*/ 1160 w 2789"/>
              <a:gd name="T39" fmla="*/ 932 h 1385"/>
              <a:gd name="T40" fmla="*/ 1000 w 2789"/>
              <a:gd name="T41" fmla="*/ 946 h 1385"/>
              <a:gd name="T42" fmla="*/ 839 w 2789"/>
              <a:gd name="T43" fmla="*/ 963 h 1385"/>
              <a:gd name="T44" fmla="*/ 684 w 2789"/>
              <a:gd name="T45" fmla="*/ 986 h 1385"/>
              <a:gd name="T46" fmla="*/ 535 w 2789"/>
              <a:gd name="T47" fmla="*/ 1017 h 1385"/>
              <a:gd name="T48" fmla="*/ 402 w 2789"/>
              <a:gd name="T49" fmla="*/ 1057 h 1385"/>
              <a:gd name="T50" fmla="*/ 284 w 2789"/>
              <a:gd name="T51" fmla="*/ 1106 h 1385"/>
              <a:gd name="T52" fmla="*/ 186 w 2789"/>
              <a:gd name="T53" fmla="*/ 1169 h 1385"/>
              <a:gd name="T54" fmla="*/ 113 w 2789"/>
              <a:gd name="T55" fmla="*/ 1245 h 1385"/>
              <a:gd name="T56" fmla="*/ 69 w 2789"/>
              <a:gd name="T57" fmla="*/ 1334 h 1385"/>
              <a:gd name="T58" fmla="*/ 57 w 2789"/>
              <a:gd name="T59" fmla="*/ 1383 h 1385"/>
              <a:gd name="T60" fmla="*/ 49 w 2789"/>
              <a:gd name="T61" fmla="*/ 1361 h 1385"/>
              <a:gd name="T62" fmla="*/ 37 w 2789"/>
              <a:gd name="T63" fmla="*/ 1321 h 1385"/>
              <a:gd name="T64" fmla="*/ 22 w 2789"/>
              <a:gd name="T65" fmla="*/ 1265 h 1385"/>
              <a:gd name="T66" fmla="*/ 10 w 2789"/>
              <a:gd name="T67" fmla="*/ 1194 h 1385"/>
              <a:gd name="T68" fmla="*/ 2 w 2789"/>
              <a:gd name="T69" fmla="*/ 1113 h 1385"/>
              <a:gd name="T70" fmla="*/ 2 w 2789"/>
              <a:gd name="T71" fmla="*/ 1023 h 1385"/>
              <a:gd name="T72" fmla="*/ 15 w 2789"/>
              <a:gd name="T73" fmla="*/ 929 h 1385"/>
              <a:gd name="T74" fmla="*/ 42 w 2789"/>
              <a:gd name="T75" fmla="*/ 831 h 1385"/>
              <a:gd name="T76" fmla="*/ 88 w 2789"/>
              <a:gd name="T77" fmla="*/ 733 h 1385"/>
              <a:gd name="T78" fmla="*/ 155 w 2789"/>
              <a:gd name="T79" fmla="*/ 637 h 1385"/>
              <a:gd name="T80" fmla="*/ 246 w 2789"/>
              <a:gd name="T81" fmla="*/ 547 h 1385"/>
              <a:gd name="T82" fmla="*/ 368 w 2789"/>
              <a:gd name="T83" fmla="*/ 464 h 1385"/>
              <a:gd name="T84" fmla="*/ 520 w 2789"/>
              <a:gd name="T85" fmla="*/ 392 h 1385"/>
              <a:gd name="T86" fmla="*/ 706 w 2789"/>
              <a:gd name="T87" fmla="*/ 332 h 1385"/>
              <a:gd name="T88" fmla="*/ 944 w 2789"/>
              <a:gd name="T89" fmla="*/ 280 h 1385"/>
              <a:gd name="T90" fmla="*/ 1179 w 2789"/>
              <a:gd name="T91" fmla="*/ 241 h 1385"/>
              <a:gd name="T92" fmla="*/ 1408 w 2789"/>
              <a:gd name="T93" fmla="*/ 212 h 1385"/>
              <a:gd name="T94" fmla="*/ 1629 w 2789"/>
              <a:gd name="T95" fmla="*/ 192 h 1385"/>
              <a:gd name="T96" fmla="*/ 1839 w 2789"/>
              <a:gd name="T97" fmla="*/ 179 h 1385"/>
              <a:gd name="T98" fmla="*/ 2033 w 2789"/>
              <a:gd name="T99" fmla="*/ 169 h 1385"/>
              <a:gd name="T100" fmla="*/ 2212 w 2789"/>
              <a:gd name="T101" fmla="*/ 158 h 1385"/>
              <a:gd name="T102" fmla="*/ 2371 w 2789"/>
              <a:gd name="T103" fmla="*/ 145 h 1385"/>
              <a:gd name="T104" fmla="*/ 2507 w 2789"/>
              <a:gd name="T105" fmla="*/ 130 h 1385"/>
              <a:gd name="T106" fmla="*/ 2621 w 2789"/>
              <a:gd name="T107" fmla="*/ 106 h 1385"/>
              <a:gd name="T108" fmla="*/ 2703 w 2789"/>
              <a:gd name="T109" fmla="*/ 72 h 1385"/>
              <a:gd name="T110" fmla="*/ 2757 w 2789"/>
              <a:gd name="T111" fmla="*/ 27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89" h="1385">
                <a:moveTo>
                  <a:pt x="2771" y="0"/>
                </a:moveTo>
                <a:lnTo>
                  <a:pt x="2772" y="1"/>
                </a:lnTo>
                <a:lnTo>
                  <a:pt x="2774" y="8"/>
                </a:lnTo>
                <a:lnTo>
                  <a:pt x="2776" y="18"/>
                </a:lnTo>
                <a:lnTo>
                  <a:pt x="2779" y="33"/>
                </a:lnTo>
                <a:lnTo>
                  <a:pt x="2783" y="52"/>
                </a:lnTo>
                <a:lnTo>
                  <a:pt x="2786" y="74"/>
                </a:lnTo>
                <a:lnTo>
                  <a:pt x="2788" y="99"/>
                </a:lnTo>
                <a:lnTo>
                  <a:pt x="2789" y="126"/>
                </a:lnTo>
                <a:lnTo>
                  <a:pt x="2789" y="157"/>
                </a:lnTo>
                <a:lnTo>
                  <a:pt x="2788" y="189"/>
                </a:lnTo>
                <a:lnTo>
                  <a:pt x="2784" y="224"/>
                </a:lnTo>
                <a:lnTo>
                  <a:pt x="2778" y="260"/>
                </a:lnTo>
                <a:lnTo>
                  <a:pt x="2769" y="297"/>
                </a:lnTo>
                <a:lnTo>
                  <a:pt x="2757" y="336"/>
                </a:lnTo>
                <a:lnTo>
                  <a:pt x="2742" y="375"/>
                </a:lnTo>
                <a:lnTo>
                  <a:pt x="2722" y="415"/>
                </a:lnTo>
                <a:lnTo>
                  <a:pt x="2698" y="456"/>
                </a:lnTo>
                <a:lnTo>
                  <a:pt x="2671" y="496"/>
                </a:lnTo>
                <a:lnTo>
                  <a:pt x="2637" y="535"/>
                </a:lnTo>
                <a:lnTo>
                  <a:pt x="2599" y="576"/>
                </a:lnTo>
                <a:lnTo>
                  <a:pt x="2555" y="615"/>
                </a:lnTo>
                <a:lnTo>
                  <a:pt x="2506" y="652"/>
                </a:lnTo>
                <a:lnTo>
                  <a:pt x="2448" y="687"/>
                </a:lnTo>
                <a:lnTo>
                  <a:pt x="2386" y="723"/>
                </a:lnTo>
                <a:lnTo>
                  <a:pt x="2315" y="755"/>
                </a:lnTo>
                <a:lnTo>
                  <a:pt x="2239" y="785"/>
                </a:lnTo>
                <a:lnTo>
                  <a:pt x="2153" y="812"/>
                </a:lnTo>
                <a:lnTo>
                  <a:pt x="2060" y="838"/>
                </a:lnTo>
                <a:lnTo>
                  <a:pt x="1957" y="860"/>
                </a:lnTo>
                <a:lnTo>
                  <a:pt x="1847" y="878"/>
                </a:lnTo>
                <a:lnTo>
                  <a:pt x="1727" y="893"/>
                </a:lnTo>
                <a:lnTo>
                  <a:pt x="1668" y="898"/>
                </a:lnTo>
                <a:lnTo>
                  <a:pt x="1604" y="903"/>
                </a:lnTo>
                <a:lnTo>
                  <a:pt x="1536" y="909"/>
                </a:lnTo>
                <a:lnTo>
                  <a:pt x="1467" y="914"/>
                </a:lnTo>
                <a:lnTo>
                  <a:pt x="1393" y="917"/>
                </a:lnTo>
                <a:lnTo>
                  <a:pt x="1317" y="922"/>
                </a:lnTo>
                <a:lnTo>
                  <a:pt x="1239" y="927"/>
                </a:lnTo>
                <a:lnTo>
                  <a:pt x="1160" y="932"/>
                </a:lnTo>
                <a:lnTo>
                  <a:pt x="1079" y="939"/>
                </a:lnTo>
                <a:lnTo>
                  <a:pt x="1000" y="946"/>
                </a:lnTo>
                <a:lnTo>
                  <a:pt x="919" y="954"/>
                </a:lnTo>
                <a:lnTo>
                  <a:pt x="839" y="963"/>
                </a:lnTo>
                <a:lnTo>
                  <a:pt x="760" y="974"/>
                </a:lnTo>
                <a:lnTo>
                  <a:pt x="684" y="986"/>
                </a:lnTo>
                <a:lnTo>
                  <a:pt x="608" y="1001"/>
                </a:lnTo>
                <a:lnTo>
                  <a:pt x="535" y="1017"/>
                </a:lnTo>
                <a:lnTo>
                  <a:pt x="466" y="1035"/>
                </a:lnTo>
                <a:lnTo>
                  <a:pt x="402" y="1057"/>
                </a:lnTo>
                <a:lnTo>
                  <a:pt x="339" y="1081"/>
                </a:lnTo>
                <a:lnTo>
                  <a:pt x="284" y="1106"/>
                </a:lnTo>
                <a:lnTo>
                  <a:pt x="231" y="1137"/>
                </a:lnTo>
                <a:lnTo>
                  <a:pt x="186" y="1169"/>
                </a:lnTo>
                <a:lnTo>
                  <a:pt x="145" y="1204"/>
                </a:lnTo>
                <a:lnTo>
                  <a:pt x="113" y="1245"/>
                </a:lnTo>
                <a:lnTo>
                  <a:pt x="88" y="1287"/>
                </a:lnTo>
                <a:lnTo>
                  <a:pt x="69" y="1334"/>
                </a:lnTo>
                <a:lnTo>
                  <a:pt x="59" y="1385"/>
                </a:lnTo>
                <a:lnTo>
                  <a:pt x="57" y="1383"/>
                </a:lnTo>
                <a:lnTo>
                  <a:pt x="54" y="1375"/>
                </a:lnTo>
                <a:lnTo>
                  <a:pt x="49" y="1361"/>
                </a:lnTo>
                <a:lnTo>
                  <a:pt x="44" y="1343"/>
                </a:lnTo>
                <a:lnTo>
                  <a:pt x="37" y="1321"/>
                </a:lnTo>
                <a:lnTo>
                  <a:pt x="29" y="1294"/>
                </a:lnTo>
                <a:lnTo>
                  <a:pt x="22" y="1265"/>
                </a:lnTo>
                <a:lnTo>
                  <a:pt x="15" y="1231"/>
                </a:lnTo>
                <a:lnTo>
                  <a:pt x="10" y="1194"/>
                </a:lnTo>
                <a:lnTo>
                  <a:pt x="5" y="1155"/>
                </a:lnTo>
                <a:lnTo>
                  <a:pt x="2" y="1113"/>
                </a:lnTo>
                <a:lnTo>
                  <a:pt x="0" y="1069"/>
                </a:lnTo>
                <a:lnTo>
                  <a:pt x="2" y="1023"/>
                </a:lnTo>
                <a:lnTo>
                  <a:pt x="7" y="976"/>
                </a:lnTo>
                <a:lnTo>
                  <a:pt x="15" y="929"/>
                </a:lnTo>
                <a:lnTo>
                  <a:pt x="27" y="880"/>
                </a:lnTo>
                <a:lnTo>
                  <a:pt x="42" y="831"/>
                </a:lnTo>
                <a:lnTo>
                  <a:pt x="62" y="782"/>
                </a:lnTo>
                <a:lnTo>
                  <a:pt x="88" y="733"/>
                </a:lnTo>
                <a:lnTo>
                  <a:pt x="118" y="684"/>
                </a:lnTo>
                <a:lnTo>
                  <a:pt x="155" y="637"/>
                </a:lnTo>
                <a:lnTo>
                  <a:pt x="198" y="591"/>
                </a:lnTo>
                <a:lnTo>
                  <a:pt x="246" y="547"/>
                </a:lnTo>
                <a:lnTo>
                  <a:pt x="304" y="503"/>
                </a:lnTo>
                <a:lnTo>
                  <a:pt x="368" y="464"/>
                </a:lnTo>
                <a:lnTo>
                  <a:pt x="439" y="425"/>
                </a:lnTo>
                <a:lnTo>
                  <a:pt x="520" y="392"/>
                </a:lnTo>
                <a:lnTo>
                  <a:pt x="608" y="359"/>
                </a:lnTo>
                <a:lnTo>
                  <a:pt x="706" y="332"/>
                </a:lnTo>
                <a:lnTo>
                  <a:pt x="826" y="304"/>
                </a:lnTo>
                <a:lnTo>
                  <a:pt x="944" y="280"/>
                </a:lnTo>
                <a:lnTo>
                  <a:pt x="1062" y="258"/>
                </a:lnTo>
                <a:lnTo>
                  <a:pt x="1179" y="241"/>
                </a:lnTo>
                <a:lnTo>
                  <a:pt x="1295" y="226"/>
                </a:lnTo>
                <a:lnTo>
                  <a:pt x="1408" y="212"/>
                </a:lnTo>
                <a:lnTo>
                  <a:pt x="1520" y="202"/>
                </a:lnTo>
                <a:lnTo>
                  <a:pt x="1629" y="192"/>
                </a:lnTo>
                <a:lnTo>
                  <a:pt x="1736" y="185"/>
                </a:lnTo>
                <a:lnTo>
                  <a:pt x="1839" y="179"/>
                </a:lnTo>
                <a:lnTo>
                  <a:pt x="1938" y="174"/>
                </a:lnTo>
                <a:lnTo>
                  <a:pt x="2033" y="169"/>
                </a:lnTo>
                <a:lnTo>
                  <a:pt x="2126" y="163"/>
                </a:lnTo>
                <a:lnTo>
                  <a:pt x="2212" y="158"/>
                </a:lnTo>
                <a:lnTo>
                  <a:pt x="2295" y="152"/>
                </a:lnTo>
                <a:lnTo>
                  <a:pt x="2371" y="145"/>
                </a:lnTo>
                <a:lnTo>
                  <a:pt x="2443" y="138"/>
                </a:lnTo>
                <a:lnTo>
                  <a:pt x="2507" y="130"/>
                </a:lnTo>
                <a:lnTo>
                  <a:pt x="2568" y="118"/>
                </a:lnTo>
                <a:lnTo>
                  <a:pt x="2621" y="106"/>
                </a:lnTo>
                <a:lnTo>
                  <a:pt x="2666" y="91"/>
                </a:lnTo>
                <a:lnTo>
                  <a:pt x="2703" y="72"/>
                </a:lnTo>
                <a:lnTo>
                  <a:pt x="2734" y="52"/>
                </a:lnTo>
                <a:lnTo>
                  <a:pt x="2757" y="27"/>
                </a:lnTo>
                <a:lnTo>
                  <a:pt x="2771" y="0"/>
                </a:lnTo>
                <a:close/>
              </a:path>
            </a:pathLst>
          </a:custGeom>
          <a:solidFill>
            <a:srgbClr val="70A32F"/>
          </a:solidFill>
          <a:ln w="25400" cap="flat" cmpd="sng" algn="ctr">
            <a:noFill/>
            <a:prstDash val="solid"/>
          </a:ln>
          <a:effectLst/>
        </p:spPr>
        <p:txBody>
          <a:bodyPr rot="0" spcFirstLastPara="0" vertOverflow="overflow" horzOverflow="overflow" vert="horz" wrap="square" lIns="91394" tIns="45696" rIns="91394" bIns="45696" numCol="1" spcCol="0" rtlCol="0" fromWordArt="0" anchor="ctr" anchorCtr="0" forceAA="0" compatLnSpc="1">
            <a:noAutofit/>
          </a:bodyPr>
          <a:p>
            <a:pPr algn="ctr">
              <a:lnSpc>
                <a:spcPct val="130000"/>
              </a:lnSpc>
            </a:pPr>
            <a:endParaRPr lang="zh-CN" altLang="en-US" sz="1895" kern="0">
              <a:solidFill>
                <a:schemeClr val="tx1">
                  <a:lumMod val="85000"/>
                  <a:lumOff val="15000"/>
                </a:schemeClr>
              </a:solidFill>
              <a:cs typeface="+mn-ea"/>
              <a:sym typeface="+mn-lt"/>
            </a:endParaRPr>
          </a:p>
        </p:txBody>
      </p:sp>
      <p:sp>
        <p:nvSpPr>
          <p:cNvPr id="26" name="Freeform 2355"/>
          <p:cNvSpPr/>
          <p:nvPr/>
        </p:nvSpPr>
        <p:spPr bwMode="auto">
          <a:xfrm>
            <a:off x="3816985" y="2588895"/>
            <a:ext cx="1839595" cy="915670"/>
          </a:xfrm>
          <a:custGeom>
            <a:avLst/>
            <a:gdLst>
              <a:gd name="T0" fmla="*/ 3620 w 3642"/>
              <a:gd name="T1" fmla="*/ 8 h 1811"/>
              <a:gd name="T2" fmla="*/ 3630 w 3642"/>
              <a:gd name="T3" fmla="*/ 52 h 1811"/>
              <a:gd name="T4" fmla="*/ 3640 w 3642"/>
              <a:gd name="T5" fmla="*/ 127 h 1811"/>
              <a:gd name="T6" fmla="*/ 3640 w 3642"/>
              <a:gd name="T7" fmla="*/ 226 h 1811"/>
              <a:gd name="T8" fmla="*/ 3625 w 3642"/>
              <a:gd name="T9" fmla="*/ 343 h 1811"/>
              <a:gd name="T10" fmla="*/ 3586 w 3642"/>
              <a:gd name="T11" fmla="*/ 473 h 1811"/>
              <a:gd name="T12" fmla="*/ 3515 w 3642"/>
              <a:gd name="T13" fmla="*/ 608 h 1811"/>
              <a:gd name="T14" fmla="*/ 3402 w 3642"/>
              <a:gd name="T15" fmla="*/ 743 h 1811"/>
              <a:gd name="T16" fmla="*/ 3242 w 3642"/>
              <a:gd name="T17" fmla="*/ 870 h 1811"/>
              <a:gd name="T18" fmla="*/ 3025 w 3642"/>
              <a:gd name="T19" fmla="*/ 985 h 1811"/>
              <a:gd name="T20" fmla="*/ 2743 w 3642"/>
              <a:gd name="T21" fmla="*/ 1081 h 1811"/>
              <a:gd name="T22" fmla="*/ 2389 w 3642"/>
              <a:gd name="T23" fmla="*/ 1152 h 1811"/>
              <a:gd name="T24" fmla="*/ 2115 w 3642"/>
              <a:gd name="T25" fmla="*/ 1181 h 1811"/>
              <a:gd name="T26" fmla="*/ 1879 w 3642"/>
              <a:gd name="T27" fmla="*/ 1196 h 1811"/>
              <a:gd name="T28" fmla="*/ 1621 w 3642"/>
              <a:gd name="T29" fmla="*/ 1211 h 1811"/>
              <a:gd name="T30" fmla="*/ 1347 w 3642"/>
              <a:gd name="T31" fmla="*/ 1232 h 1811"/>
              <a:gd name="T32" fmla="*/ 1074 w 3642"/>
              <a:gd name="T33" fmla="*/ 1262 h 1811"/>
              <a:gd name="T34" fmla="*/ 812 w 3642"/>
              <a:gd name="T35" fmla="*/ 1304 h 1811"/>
              <a:gd name="T36" fmla="*/ 572 w 3642"/>
              <a:gd name="T37" fmla="*/ 1365 h 1811"/>
              <a:gd name="T38" fmla="*/ 366 w 3642"/>
              <a:gd name="T39" fmla="*/ 1448 h 1811"/>
              <a:gd name="T40" fmla="*/ 207 w 3642"/>
              <a:gd name="T41" fmla="*/ 1558 h 1811"/>
              <a:gd name="T42" fmla="*/ 104 w 3642"/>
              <a:gd name="T43" fmla="*/ 1698 h 1811"/>
              <a:gd name="T44" fmla="*/ 74 w 3642"/>
              <a:gd name="T45" fmla="*/ 1808 h 1811"/>
              <a:gd name="T46" fmla="*/ 60 w 3642"/>
              <a:gd name="T47" fmla="*/ 1771 h 1811"/>
              <a:gd name="T48" fmla="*/ 37 w 3642"/>
              <a:gd name="T49" fmla="*/ 1693 h 1811"/>
              <a:gd name="T50" fmla="*/ 15 w 3642"/>
              <a:gd name="T51" fmla="*/ 1583 h 1811"/>
              <a:gd name="T52" fmla="*/ 0 w 3642"/>
              <a:gd name="T53" fmla="*/ 1449 h 1811"/>
              <a:gd name="T54" fmla="*/ 5 w 3642"/>
              <a:gd name="T55" fmla="*/ 1297 h 1811"/>
              <a:gd name="T56" fmla="*/ 37 w 3642"/>
              <a:gd name="T57" fmla="*/ 1137 h 1811"/>
              <a:gd name="T58" fmla="*/ 104 w 3642"/>
              <a:gd name="T59" fmla="*/ 973 h 1811"/>
              <a:gd name="T60" fmla="*/ 217 w 3642"/>
              <a:gd name="T61" fmla="*/ 813 h 1811"/>
              <a:gd name="T62" fmla="*/ 386 w 3642"/>
              <a:gd name="T63" fmla="*/ 666 h 1811"/>
              <a:gd name="T64" fmla="*/ 618 w 3642"/>
              <a:gd name="T65" fmla="*/ 537 h 1811"/>
              <a:gd name="T66" fmla="*/ 922 w 3642"/>
              <a:gd name="T67" fmla="*/ 434 h 1811"/>
              <a:gd name="T68" fmla="*/ 1335 w 3642"/>
              <a:gd name="T69" fmla="*/ 348 h 1811"/>
              <a:gd name="T70" fmla="*/ 1742 w 3642"/>
              <a:gd name="T71" fmla="*/ 289 h 1811"/>
              <a:gd name="T72" fmla="*/ 2131 w 3642"/>
              <a:gd name="T73" fmla="*/ 252 h 1811"/>
              <a:gd name="T74" fmla="*/ 2492 w 3642"/>
              <a:gd name="T75" fmla="*/ 230 h 1811"/>
              <a:gd name="T76" fmla="*/ 2819 w 3642"/>
              <a:gd name="T77" fmla="*/ 211 h 1811"/>
              <a:gd name="T78" fmla="*/ 3101 w 3642"/>
              <a:gd name="T79" fmla="*/ 191 h 1811"/>
              <a:gd name="T80" fmla="*/ 3333 w 3642"/>
              <a:gd name="T81" fmla="*/ 159 h 1811"/>
              <a:gd name="T82" fmla="*/ 3502 w 3642"/>
              <a:gd name="T83" fmla="*/ 110 h 1811"/>
              <a:gd name="T84" fmla="*/ 3601 w 3642"/>
              <a:gd name="T85" fmla="*/ 32 h 1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2" h="1811">
                <a:moveTo>
                  <a:pt x="3618" y="0"/>
                </a:moveTo>
                <a:lnTo>
                  <a:pt x="3618" y="2"/>
                </a:lnTo>
                <a:lnTo>
                  <a:pt x="3620" y="8"/>
                </a:lnTo>
                <a:lnTo>
                  <a:pt x="3623" y="18"/>
                </a:lnTo>
                <a:lnTo>
                  <a:pt x="3627" y="34"/>
                </a:lnTo>
                <a:lnTo>
                  <a:pt x="3630" y="52"/>
                </a:lnTo>
                <a:lnTo>
                  <a:pt x="3633" y="74"/>
                </a:lnTo>
                <a:lnTo>
                  <a:pt x="3637" y="98"/>
                </a:lnTo>
                <a:lnTo>
                  <a:pt x="3640" y="127"/>
                </a:lnTo>
                <a:lnTo>
                  <a:pt x="3642" y="157"/>
                </a:lnTo>
                <a:lnTo>
                  <a:pt x="3642" y="191"/>
                </a:lnTo>
                <a:lnTo>
                  <a:pt x="3640" y="226"/>
                </a:lnTo>
                <a:lnTo>
                  <a:pt x="3638" y="263"/>
                </a:lnTo>
                <a:lnTo>
                  <a:pt x="3633" y="302"/>
                </a:lnTo>
                <a:lnTo>
                  <a:pt x="3625" y="343"/>
                </a:lnTo>
                <a:lnTo>
                  <a:pt x="3616" y="385"/>
                </a:lnTo>
                <a:lnTo>
                  <a:pt x="3603" y="429"/>
                </a:lnTo>
                <a:lnTo>
                  <a:pt x="3586" y="473"/>
                </a:lnTo>
                <a:lnTo>
                  <a:pt x="3566" y="517"/>
                </a:lnTo>
                <a:lnTo>
                  <a:pt x="3542" y="562"/>
                </a:lnTo>
                <a:lnTo>
                  <a:pt x="3515" y="608"/>
                </a:lnTo>
                <a:lnTo>
                  <a:pt x="3483" y="654"/>
                </a:lnTo>
                <a:lnTo>
                  <a:pt x="3446" y="698"/>
                </a:lnTo>
                <a:lnTo>
                  <a:pt x="3402" y="743"/>
                </a:lnTo>
                <a:lnTo>
                  <a:pt x="3355" y="785"/>
                </a:lnTo>
                <a:lnTo>
                  <a:pt x="3302" y="829"/>
                </a:lnTo>
                <a:lnTo>
                  <a:pt x="3242" y="870"/>
                </a:lnTo>
                <a:lnTo>
                  <a:pt x="3176" y="911"/>
                </a:lnTo>
                <a:lnTo>
                  <a:pt x="3105" y="949"/>
                </a:lnTo>
                <a:lnTo>
                  <a:pt x="3025" y="985"/>
                </a:lnTo>
                <a:lnTo>
                  <a:pt x="2939" y="1020"/>
                </a:lnTo>
                <a:lnTo>
                  <a:pt x="2845" y="1052"/>
                </a:lnTo>
                <a:lnTo>
                  <a:pt x="2743" y="1081"/>
                </a:lnTo>
                <a:lnTo>
                  <a:pt x="2634" y="1108"/>
                </a:lnTo>
                <a:lnTo>
                  <a:pt x="2515" y="1132"/>
                </a:lnTo>
                <a:lnTo>
                  <a:pt x="2389" y="1152"/>
                </a:lnTo>
                <a:lnTo>
                  <a:pt x="2252" y="1167"/>
                </a:lnTo>
                <a:lnTo>
                  <a:pt x="2186" y="1174"/>
                </a:lnTo>
                <a:lnTo>
                  <a:pt x="2115" y="1181"/>
                </a:lnTo>
                <a:lnTo>
                  <a:pt x="2039" y="1186"/>
                </a:lnTo>
                <a:lnTo>
                  <a:pt x="1962" y="1191"/>
                </a:lnTo>
                <a:lnTo>
                  <a:pt x="1879" y="1196"/>
                </a:lnTo>
                <a:lnTo>
                  <a:pt x="1795" y="1201"/>
                </a:lnTo>
                <a:lnTo>
                  <a:pt x="1708" y="1206"/>
                </a:lnTo>
                <a:lnTo>
                  <a:pt x="1621" y="1211"/>
                </a:lnTo>
                <a:lnTo>
                  <a:pt x="1529" y="1218"/>
                </a:lnTo>
                <a:lnTo>
                  <a:pt x="1438" y="1225"/>
                </a:lnTo>
                <a:lnTo>
                  <a:pt x="1347" y="1232"/>
                </a:lnTo>
                <a:lnTo>
                  <a:pt x="1256" y="1240"/>
                </a:lnTo>
                <a:lnTo>
                  <a:pt x="1165" y="1250"/>
                </a:lnTo>
                <a:lnTo>
                  <a:pt x="1074" y="1262"/>
                </a:lnTo>
                <a:lnTo>
                  <a:pt x="984" y="1274"/>
                </a:lnTo>
                <a:lnTo>
                  <a:pt x="896" y="1287"/>
                </a:lnTo>
                <a:lnTo>
                  <a:pt x="812" y="1304"/>
                </a:lnTo>
                <a:lnTo>
                  <a:pt x="729" y="1323"/>
                </a:lnTo>
                <a:lnTo>
                  <a:pt x="648" y="1343"/>
                </a:lnTo>
                <a:lnTo>
                  <a:pt x="572" y="1365"/>
                </a:lnTo>
                <a:lnTo>
                  <a:pt x="498" y="1390"/>
                </a:lnTo>
                <a:lnTo>
                  <a:pt x="430" y="1417"/>
                </a:lnTo>
                <a:lnTo>
                  <a:pt x="366" y="1448"/>
                </a:lnTo>
                <a:lnTo>
                  <a:pt x="307" y="1482"/>
                </a:lnTo>
                <a:lnTo>
                  <a:pt x="255" y="1517"/>
                </a:lnTo>
                <a:lnTo>
                  <a:pt x="207" y="1558"/>
                </a:lnTo>
                <a:lnTo>
                  <a:pt x="165" y="1600"/>
                </a:lnTo>
                <a:lnTo>
                  <a:pt x="131" y="1647"/>
                </a:lnTo>
                <a:lnTo>
                  <a:pt x="104" y="1698"/>
                </a:lnTo>
                <a:lnTo>
                  <a:pt x="86" y="1752"/>
                </a:lnTo>
                <a:lnTo>
                  <a:pt x="76" y="1811"/>
                </a:lnTo>
                <a:lnTo>
                  <a:pt x="74" y="1808"/>
                </a:lnTo>
                <a:lnTo>
                  <a:pt x="71" y="1799"/>
                </a:lnTo>
                <a:lnTo>
                  <a:pt x="66" y="1787"/>
                </a:lnTo>
                <a:lnTo>
                  <a:pt x="60" y="1771"/>
                </a:lnTo>
                <a:lnTo>
                  <a:pt x="54" y="1749"/>
                </a:lnTo>
                <a:lnTo>
                  <a:pt x="45" y="1722"/>
                </a:lnTo>
                <a:lnTo>
                  <a:pt x="37" y="1693"/>
                </a:lnTo>
                <a:lnTo>
                  <a:pt x="28" y="1659"/>
                </a:lnTo>
                <a:lnTo>
                  <a:pt x="22" y="1624"/>
                </a:lnTo>
                <a:lnTo>
                  <a:pt x="15" y="1583"/>
                </a:lnTo>
                <a:lnTo>
                  <a:pt x="8" y="1541"/>
                </a:lnTo>
                <a:lnTo>
                  <a:pt x="3" y="1497"/>
                </a:lnTo>
                <a:lnTo>
                  <a:pt x="0" y="1449"/>
                </a:lnTo>
                <a:lnTo>
                  <a:pt x="0" y="1400"/>
                </a:lnTo>
                <a:lnTo>
                  <a:pt x="1" y="1350"/>
                </a:lnTo>
                <a:lnTo>
                  <a:pt x="5" y="1297"/>
                </a:lnTo>
                <a:lnTo>
                  <a:pt x="11" y="1245"/>
                </a:lnTo>
                <a:lnTo>
                  <a:pt x="22" y="1191"/>
                </a:lnTo>
                <a:lnTo>
                  <a:pt x="37" y="1137"/>
                </a:lnTo>
                <a:lnTo>
                  <a:pt x="55" y="1083"/>
                </a:lnTo>
                <a:lnTo>
                  <a:pt x="77" y="1027"/>
                </a:lnTo>
                <a:lnTo>
                  <a:pt x="104" y="973"/>
                </a:lnTo>
                <a:lnTo>
                  <a:pt x="136" y="919"/>
                </a:lnTo>
                <a:lnTo>
                  <a:pt x="175" y="865"/>
                </a:lnTo>
                <a:lnTo>
                  <a:pt x="217" y="813"/>
                </a:lnTo>
                <a:lnTo>
                  <a:pt x="268" y="762"/>
                </a:lnTo>
                <a:lnTo>
                  <a:pt x="324" y="713"/>
                </a:lnTo>
                <a:lnTo>
                  <a:pt x="386" y="666"/>
                </a:lnTo>
                <a:lnTo>
                  <a:pt x="456" y="620"/>
                </a:lnTo>
                <a:lnTo>
                  <a:pt x="532" y="578"/>
                </a:lnTo>
                <a:lnTo>
                  <a:pt x="618" y="537"/>
                </a:lnTo>
                <a:lnTo>
                  <a:pt x="711" y="500"/>
                </a:lnTo>
                <a:lnTo>
                  <a:pt x="810" y="466"/>
                </a:lnTo>
                <a:lnTo>
                  <a:pt x="922" y="434"/>
                </a:lnTo>
                <a:lnTo>
                  <a:pt x="1060" y="402"/>
                </a:lnTo>
                <a:lnTo>
                  <a:pt x="1198" y="373"/>
                </a:lnTo>
                <a:lnTo>
                  <a:pt x="1335" y="348"/>
                </a:lnTo>
                <a:lnTo>
                  <a:pt x="1472" y="324"/>
                </a:lnTo>
                <a:lnTo>
                  <a:pt x="1609" y="306"/>
                </a:lnTo>
                <a:lnTo>
                  <a:pt x="1742" y="289"/>
                </a:lnTo>
                <a:lnTo>
                  <a:pt x="1874" y="275"/>
                </a:lnTo>
                <a:lnTo>
                  <a:pt x="2004" y="263"/>
                </a:lnTo>
                <a:lnTo>
                  <a:pt x="2131" y="252"/>
                </a:lnTo>
                <a:lnTo>
                  <a:pt x="2254" y="243"/>
                </a:lnTo>
                <a:lnTo>
                  <a:pt x="2375" y="236"/>
                </a:lnTo>
                <a:lnTo>
                  <a:pt x="2492" y="230"/>
                </a:lnTo>
                <a:lnTo>
                  <a:pt x="2605" y="223"/>
                </a:lnTo>
                <a:lnTo>
                  <a:pt x="2715" y="218"/>
                </a:lnTo>
                <a:lnTo>
                  <a:pt x="2819" y="211"/>
                </a:lnTo>
                <a:lnTo>
                  <a:pt x="2919" y="204"/>
                </a:lnTo>
                <a:lnTo>
                  <a:pt x="3014" y="198"/>
                </a:lnTo>
                <a:lnTo>
                  <a:pt x="3101" y="191"/>
                </a:lnTo>
                <a:lnTo>
                  <a:pt x="3186" y="182"/>
                </a:lnTo>
                <a:lnTo>
                  <a:pt x="3262" y="172"/>
                </a:lnTo>
                <a:lnTo>
                  <a:pt x="3333" y="159"/>
                </a:lnTo>
                <a:lnTo>
                  <a:pt x="3397" y="145"/>
                </a:lnTo>
                <a:lnTo>
                  <a:pt x="3453" y="128"/>
                </a:lnTo>
                <a:lnTo>
                  <a:pt x="3502" y="110"/>
                </a:lnTo>
                <a:lnTo>
                  <a:pt x="3544" y="88"/>
                </a:lnTo>
                <a:lnTo>
                  <a:pt x="3576" y="61"/>
                </a:lnTo>
                <a:lnTo>
                  <a:pt x="3601" y="32"/>
                </a:lnTo>
                <a:lnTo>
                  <a:pt x="3618" y="0"/>
                </a:lnTo>
                <a:close/>
              </a:path>
            </a:pathLst>
          </a:custGeom>
          <a:solidFill>
            <a:srgbClr val="70A32F"/>
          </a:solidFill>
          <a:ln w="25400" cap="flat" cmpd="sng" algn="ctr">
            <a:noFill/>
            <a:prstDash val="solid"/>
          </a:ln>
          <a:effectLst/>
        </p:spPr>
        <p:txBody>
          <a:bodyPr rot="0" spcFirstLastPara="0" vertOverflow="overflow" horzOverflow="overflow" vert="horz" wrap="square" lIns="91394" tIns="45696" rIns="91394" bIns="45696" numCol="1" spcCol="0" rtlCol="0" fromWordArt="0" anchor="ctr" anchorCtr="0" forceAA="0" compatLnSpc="1">
            <a:noAutofit/>
          </a:bodyPr>
          <a:p>
            <a:pPr algn="ctr">
              <a:lnSpc>
                <a:spcPct val="130000"/>
              </a:lnSpc>
            </a:pPr>
            <a:endParaRPr lang="zh-CN" altLang="en-US" sz="1895" kern="0">
              <a:solidFill>
                <a:schemeClr val="tx1">
                  <a:lumMod val="85000"/>
                  <a:lumOff val="15000"/>
                </a:schemeClr>
              </a:solidFill>
              <a:cs typeface="+mn-ea"/>
              <a:sym typeface="+mn-lt"/>
            </a:endParaRPr>
          </a:p>
        </p:txBody>
      </p:sp>
      <p:sp>
        <p:nvSpPr>
          <p:cNvPr id="27" name="Freeform 2356"/>
          <p:cNvSpPr/>
          <p:nvPr/>
        </p:nvSpPr>
        <p:spPr bwMode="auto">
          <a:xfrm>
            <a:off x="3551555" y="1674495"/>
            <a:ext cx="2359025" cy="1174115"/>
          </a:xfrm>
          <a:custGeom>
            <a:avLst/>
            <a:gdLst>
              <a:gd name="T0" fmla="*/ 4642 w 4670"/>
              <a:gd name="T1" fmla="*/ 10 h 2325"/>
              <a:gd name="T2" fmla="*/ 4652 w 4670"/>
              <a:gd name="T3" fmla="*/ 54 h 2325"/>
              <a:gd name="T4" fmla="*/ 4664 w 4670"/>
              <a:gd name="T5" fmla="*/ 128 h 2325"/>
              <a:gd name="T6" fmla="*/ 4670 w 4670"/>
              <a:gd name="T7" fmla="*/ 230 h 2325"/>
              <a:gd name="T8" fmla="*/ 4664 w 4670"/>
              <a:gd name="T9" fmla="*/ 353 h 2325"/>
              <a:gd name="T10" fmla="*/ 4638 w 4670"/>
              <a:gd name="T11" fmla="*/ 492 h 2325"/>
              <a:gd name="T12" fmla="*/ 4586 w 4670"/>
              <a:gd name="T13" fmla="*/ 640 h 2325"/>
              <a:gd name="T14" fmla="*/ 4501 w 4670"/>
              <a:gd name="T15" fmla="*/ 792 h 2325"/>
              <a:gd name="T16" fmla="*/ 4375 w 4670"/>
              <a:gd name="T17" fmla="*/ 945 h 2325"/>
              <a:gd name="T18" fmla="*/ 4201 w 4670"/>
              <a:gd name="T19" fmla="*/ 1090 h 2325"/>
              <a:gd name="T20" fmla="*/ 3973 w 4670"/>
              <a:gd name="T21" fmla="*/ 1223 h 2325"/>
              <a:gd name="T22" fmla="*/ 3683 w 4670"/>
              <a:gd name="T23" fmla="*/ 1340 h 2325"/>
              <a:gd name="T24" fmla="*/ 3325 w 4670"/>
              <a:gd name="T25" fmla="*/ 1434 h 2325"/>
              <a:gd name="T26" fmla="*/ 2891 w 4670"/>
              <a:gd name="T27" fmla="*/ 1500 h 2325"/>
              <a:gd name="T28" fmla="*/ 2651 w 4670"/>
              <a:gd name="T29" fmla="*/ 1521 h 2325"/>
              <a:gd name="T30" fmla="*/ 2377 w 4670"/>
              <a:gd name="T31" fmla="*/ 1538 h 2325"/>
              <a:gd name="T32" fmla="*/ 2082 w 4670"/>
              <a:gd name="T33" fmla="*/ 1556 h 2325"/>
              <a:gd name="T34" fmla="*/ 1773 w 4670"/>
              <a:gd name="T35" fmla="*/ 1578 h 2325"/>
              <a:gd name="T36" fmla="*/ 1461 w 4670"/>
              <a:gd name="T37" fmla="*/ 1610 h 2325"/>
              <a:gd name="T38" fmla="*/ 1157 w 4670"/>
              <a:gd name="T39" fmla="*/ 1654 h 2325"/>
              <a:gd name="T40" fmla="*/ 873 w 4670"/>
              <a:gd name="T41" fmla="*/ 1713 h 2325"/>
              <a:gd name="T42" fmla="*/ 616 w 4670"/>
              <a:gd name="T43" fmla="*/ 1794 h 2325"/>
              <a:gd name="T44" fmla="*/ 400 w 4670"/>
              <a:gd name="T45" fmla="*/ 1899 h 2325"/>
              <a:gd name="T46" fmla="*/ 235 w 4670"/>
              <a:gd name="T47" fmla="*/ 2031 h 2325"/>
              <a:gd name="T48" fmla="*/ 128 w 4670"/>
              <a:gd name="T49" fmla="*/ 2196 h 2325"/>
              <a:gd name="T50" fmla="*/ 96 w 4670"/>
              <a:gd name="T51" fmla="*/ 2323 h 2325"/>
              <a:gd name="T52" fmla="*/ 81 w 4670"/>
              <a:gd name="T53" fmla="*/ 2283 h 2325"/>
              <a:gd name="T54" fmla="*/ 56 w 4670"/>
              <a:gd name="T55" fmla="*/ 2203 h 2325"/>
              <a:gd name="T56" fmla="*/ 29 w 4670"/>
              <a:gd name="T57" fmla="*/ 2087 h 2325"/>
              <a:gd name="T58" fmla="*/ 7 w 4670"/>
              <a:gd name="T59" fmla="*/ 1943 h 2325"/>
              <a:gd name="T60" fmla="*/ 0 w 4670"/>
              <a:gd name="T61" fmla="*/ 1779 h 2325"/>
              <a:gd name="T62" fmla="*/ 15 w 4670"/>
              <a:gd name="T63" fmla="*/ 1600 h 2325"/>
              <a:gd name="T64" fmla="*/ 62 w 4670"/>
              <a:gd name="T65" fmla="*/ 1413 h 2325"/>
              <a:gd name="T66" fmla="*/ 149 w 4670"/>
              <a:gd name="T67" fmla="*/ 1225 h 2325"/>
              <a:gd name="T68" fmla="*/ 284 w 4670"/>
              <a:gd name="T69" fmla="*/ 1041 h 2325"/>
              <a:gd name="T70" fmla="*/ 473 w 4670"/>
              <a:gd name="T71" fmla="*/ 872 h 2325"/>
              <a:gd name="T72" fmla="*/ 728 w 4670"/>
              <a:gd name="T73" fmla="*/ 720 h 2325"/>
              <a:gd name="T74" fmla="*/ 1055 w 4670"/>
              <a:gd name="T75" fmla="*/ 595 h 2325"/>
              <a:gd name="T76" fmla="*/ 1493 w 4670"/>
              <a:gd name="T77" fmla="*/ 488 h 2325"/>
              <a:gd name="T78" fmla="*/ 1955 w 4670"/>
              <a:gd name="T79" fmla="*/ 409 h 2325"/>
              <a:gd name="T80" fmla="*/ 2404 w 4670"/>
              <a:gd name="T81" fmla="*/ 355 h 2325"/>
              <a:gd name="T82" fmla="*/ 2833 w 4670"/>
              <a:gd name="T83" fmla="*/ 318 h 2325"/>
              <a:gd name="T84" fmla="*/ 3233 w 4670"/>
              <a:gd name="T85" fmla="*/ 294 h 2325"/>
              <a:gd name="T86" fmla="*/ 3600 w 4670"/>
              <a:gd name="T87" fmla="*/ 274 h 2325"/>
              <a:gd name="T88" fmla="*/ 3922 w 4670"/>
              <a:gd name="T89" fmla="*/ 252 h 2325"/>
              <a:gd name="T90" fmla="*/ 4196 w 4670"/>
              <a:gd name="T91" fmla="*/ 220 h 2325"/>
              <a:gd name="T92" fmla="*/ 4412 w 4670"/>
              <a:gd name="T93" fmla="*/ 172 h 2325"/>
              <a:gd name="T94" fmla="*/ 4562 w 4670"/>
              <a:gd name="T95" fmla="*/ 101 h 2325"/>
              <a:gd name="T96" fmla="*/ 4640 w 4670"/>
              <a:gd name="T97" fmla="*/ 0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70" h="2325">
                <a:moveTo>
                  <a:pt x="4640" y="0"/>
                </a:moveTo>
                <a:lnTo>
                  <a:pt x="4640" y="3"/>
                </a:lnTo>
                <a:lnTo>
                  <a:pt x="4642" y="10"/>
                </a:lnTo>
                <a:lnTo>
                  <a:pt x="4645" y="20"/>
                </a:lnTo>
                <a:lnTo>
                  <a:pt x="4648" y="36"/>
                </a:lnTo>
                <a:lnTo>
                  <a:pt x="4652" y="54"/>
                </a:lnTo>
                <a:lnTo>
                  <a:pt x="4657" y="74"/>
                </a:lnTo>
                <a:lnTo>
                  <a:pt x="4660" y="100"/>
                </a:lnTo>
                <a:lnTo>
                  <a:pt x="4664" y="128"/>
                </a:lnTo>
                <a:lnTo>
                  <a:pt x="4667" y="161"/>
                </a:lnTo>
                <a:lnTo>
                  <a:pt x="4669" y="194"/>
                </a:lnTo>
                <a:lnTo>
                  <a:pt x="4670" y="230"/>
                </a:lnTo>
                <a:lnTo>
                  <a:pt x="4670" y="269"/>
                </a:lnTo>
                <a:lnTo>
                  <a:pt x="4669" y="311"/>
                </a:lnTo>
                <a:lnTo>
                  <a:pt x="4664" y="353"/>
                </a:lnTo>
                <a:lnTo>
                  <a:pt x="4658" y="399"/>
                </a:lnTo>
                <a:lnTo>
                  <a:pt x="4650" y="444"/>
                </a:lnTo>
                <a:lnTo>
                  <a:pt x="4638" y="492"/>
                </a:lnTo>
                <a:lnTo>
                  <a:pt x="4625" y="541"/>
                </a:lnTo>
                <a:lnTo>
                  <a:pt x="4608" y="590"/>
                </a:lnTo>
                <a:lnTo>
                  <a:pt x="4586" y="640"/>
                </a:lnTo>
                <a:lnTo>
                  <a:pt x="4562" y="691"/>
                </a:lnTo>
                <a:lnTo>
                  <a:pt x="4534" y="742"/>
                </a:lnTo>
                <a:lnTo>
                  <a:pt x="4501" y="792"/>
                </a:lnTo>
                <a:lnTo>
                  <a:pt x="4464" y="843"/>
                </a:lnTo>
                <a:lnTo>
                  <a:pt x="4422" y="894"/>
                </a:lnTo>
                <a:lnTo>
                  <a:pt x="4375" y="945"/>
                </a:lnTo>
                <a:lnTo>
                  <a:pt x="4322" y="994"/>
                </a:lnTo>
                <a:lnTo>
                  <a:pt x="4265" y="1043"/>
                </a:lnTo>
                <a:lnTo>
                  <a:pt x="4201" y="1090"/>
                </a:lnTo>
                <a:lnTo>
                  <a:pt x="4132" y="1135"/>
                </a:lnTo>
                <a:lnTo>
                  <a:pt x="4056" y="1181"/>
                </a:lnTo>
                <a:lnTo>
                  <a:pt x="3973" y="1223"/>
                </a:lnTo>
                <a:lnTo>
                  <a:pt x="3883" y="1264"/>
                </a:lnTo>
                <a:lnTo>
                  <a:pt x="3787" y="1304"/>
                </a:lnTo>
                <a:lnTo>
                  <a:pt x="3683" y="1340"/>
                </a:lnTo>
                <a:lnTo>
                  <a:pt x="3571" y="1374"/>
                </a:lnTo>
                <a:lnTo>
                  <a:pt x="3451" y="1406"/>
                </a:lnTo>
                <a:lnTo>
                  <a:pt x="3325" y="1434"/>
                </a:lnTo>
                <a:lnTo>
                  <a:pt x="3188" y="1460"/>
                </a:lnTo>
                <a:lnTo>
                  <a:pt x="3044" y="1482"/>
                </a:lnTo>
                <a:lnTo>
                  <a:pt x="2891" y="1500"/>
                </a:lnTo>
                <a:lnTo>
                  <a:pt x="2815" y="1507"/>
                </a:lnTo>
                <a:lnTo>
                  <a:pt x="2735" y="1514"/>
                </a:lnTo>
                <a:lnTo>
                  <a:pt x="2651" y="1521"/>
                </a:lnTo>
                <a:lnTo>
                  <a:pt x="2563" y="1526"/>
                </a:lnTo>
                <a:lnTo>
                  <a:pt x="2472" y="1531"/>
                </a:lnTo>
                <a:lnTo>
                  <a:pt x="2377" y="1538"/>
                </a:lnTo>
                <a:lnTo>
                  <a:pt x="2281" y="1543"/>
                </a:lnTo>
                <a:lnTo>
                  <a:pt x="2183" y="1549"/>
                </a:lnTo>
                <a:lnTo>
                  <a:pt x="2082" y="1556"/>
                </a:lnTo>
                <a:lnTo>
                  <a:pt x="1979" y="1563"/>
                </a:lnTo>
                <a:lnTo>
                  <a:pt x="1876" y="1570"/>
                </a:lnTo>
                <a:lnTo>
                  <a:pt x="1773" y="1578"/>
                </a:lnTo>
                <a:lnTo>
                  <a:pt x="1668" y="1588"/>
                </a:lnTo>
                <a:lnTo>
                  <a:pt x="1563" y="1598"/>
                </a:lnTo>
                <a:lnTo>
                  <a:pt x="1461" y="1610"/>
                </a:lnTo>
                <a:lnTo>
                  <a:pt x="1358" y="1622"/>
                </a:lnTo>
                <a:lnTo>
                  <a:pt x="1256" y="1637"/>
                </a:lnTo>
                <a:lnTo>
                  <a:pt x="1157" y="1654"/>
                </a:lnTo>
                <a:lnTo>
                  <a:pt x="1060" y="1671"/>
                </a:lnTo>
                <a:lnTo>
                  <a:pt x="964" y="1691"/>
                </a:lnTo>
                <a:lnTo>
                  <a:pt x="873" y="1713"/>
                </a:lnTo>
                <a:lnTo>
                  <a:pt x="783" y="1739"/>
                </a:lnTo>
                <a:lnTo>
                  <a:pt x="697" y="1766"/>
                </a:lnTo>
                <a:lnTo>
                  <a:pt x="616" y="1794"/>
                </a:lnTo>
                <a:lnTo>
                  <a:pt x="540" y="1826"/>
                </a:lnTo>
                <a:lnTo>
                  <a:pt x="468" y="1860"/>
                </a:lnTo>
                <a:lnTo>
                  <a:pt x="400" y="1899"/>
                </a:lnTo>
                <a:lnTo>
                  <a:pt x="339" y="1940"/>
                </a:lnTo>
                <a:lnTo>
                  <a:pt x="284" y="1984"/>
                </a:lnTo>
                <a:lnTo>
                  <a:pt x="235" y="2031"/>
                </a:lnTo>
                <a:lnTo>
                  <a:pt x="192" y="2083"/>
                </a:lnTo>
                <a:lnTo>
                  <a:pt x="157" y="2137"/>
                </a:lnTo>
                <a:lnTo>
                  <a:pt x="128" y="2196"/>
                </a:lnTo>
                <a:lnTo>
                  <a:pt x="108" y="2259"/>
                </a:lnTo>
                <a:lnTo>
                  <a:pt x="96" y="2325"/>
                </a:lnTo>
                <a:lnTo>
                  <a:pt x="96" y="2323"/>
                </a:lnTo>
                <a:lnTo>
                  <a:pt x="93" y="2315"/>
                </a:lnTo>
                <a:lnTo>
                  <a:pt x="88" y="2301"/>
                </a:lnTo>
                <a:lnTo>
                  <a:pt x="81" y="2283"/>
                </a:lnTo>
                <a:lnTo>
                  <a:pt x="73" y="2261"/>
                </a:lnTo>
                <a:lnTo>
                  <a:pt x="64" y="2234"/>
                </a:lnTo>
                <a:lnTo>
                  <a:pt x="56" y="2203"/>
                </a:lnTo>
                <a:lnTo>
                  <a:pt x="47" y="2168"/>
                </a:lnTo>
                <a:lnTo>
                  <a:pt x="37" y="2129"/>
                </a:lnTo>
                <a:lnTo>
                  <a:pt x="29" y="2087"/>
                </a:lnTo>
                <a:lnTo>
                  <a:pt x="20" y="2043"/>
                </a:lnTo>
                <a:lnTo>
                  <a:pt x="13" y="1994"/>
                </a:lnTo>
                <a:lnTo>
                  <a:pt x="7" y="1943"/>
                </a:lnTo>
                <a:lnTo>
                  <a:pt x="3" y="1891"/>
                </a:lnTo>
                <a:lnTo>
                  <a:pt x="0" y="1835"/>
                </a:lnTo>
                <a:lnTo>
                  <a:pt x="0" y="1779"/>
                </a:lnTo>
                <a:lnTo>
                  <a:pt x="2" y="1720"/>
                </a:lnTo>
                <a:lnTo>
                  <a:pt x="8" y="1661"/>
                </a:lnTo>
                <a:lnTo>
                  <a:pt x="15" y="1600"/>
                </a:lnTo>
                <a:lnTo>
                  <a:pt x="27" y="1538"/>
                </a:lnTo>
                <a:lnTo>
                  <a:pt x="44" y="1475"/>
                </a:lnTo>
                <a:lnTo>
                  <a:pt x="62" y="1413"/>
                </a:lnTo>
                <a:lnTo>
                  <a:pt x="88" y="1350"/>
                </a:lnTo>
                <a:lnTo>
                  <a:pt x="116" y="1286"/>
                </a:lnTo>
                <a:lnTo>
                  <a:pt x="149" y="1225"/>
                </a:lnTo>
                <a:lnTo>
                  <a:pt x="189" y="1162"/>
                </a:lnTo>
                <a:lnTo>
                  <a:pt x="233" y="1102"/>
                </a:lnTo>
                <a:lnTo>
                  <a:pt x="284" y="1041"/>
                </a:lnTo>
                <a:lnTo>
                  <a:pt x="339" y="983"/>
                </a:lnTo>
                <a:lnTo>
                  <a:pt x="404" y="926"/>
                </a:lnTo>
                <a:lnTo>
                  <a:pt x="473" y="872"/>
                </a:lnTo>
                <a:lnTo>
                  <a:pt x="550" y="818"/>
                </a:lnTo>
                <a:lnTo>
                  <a:pt x="635" y="767"/>
                </a:lnTo>
                <a:lnTo>
                  <a:pt x="728" y="720"/>
                </a:lnTo>
                <a:lnTo>
                  <a:pt x="829" y="674"/>
                </a:lnTo>
                <a:lnTo>
                  <a:pt x="937" y="634"/>
                </a:lnTo>
                <a:lnTo>
                  <a:pt x="1055" y="595"/>
                </a:lnTo>
                <a:lnTo>
                  <a:pt x="1182" y="559"/>
                </a:lnTo>
                <a:lnTo>
                  <a:pt x="1337" y="522"/>
                </a:lnTo>
                <a:lnTo>
                  <a:pt x="1493" y="488"/>
                </a:lnTo>
                <a:lnTo>
                  <a:pt x="1648" y="458"/>
                </a:lnTo>
                <a:lnTo>
                  <a:pt x="1802" y="433"/>
                </a:lnTo>
                <a:lnTo>
                  <a:pt x="1955" y="409"/>
                </a:lnTo>
                <a:lnTo>
                  <a:pt x="2106" y="389"/>
                </a:lnTo>
                <a:lnTo>
                  <a:pt x="2256" y="370"/>
                </a:lnTo>
                <a:lnTo>
                  <a:pt x="2404" y="355"/>
                </a:lnTo>
                <a:lnTo>
                  <a:pt x="2550" y="340"/>
                </a:lnTo>
                <a:lnTo>
                  <a:pt x="2693" y="328"/>
                </a:lnTo>
                <a:lnTo>
                  <a:pt x="2833" y="318"/>
                </a:lnTo>
                <a:lnTo>
                  <a:pt x="2970" y="309"/>
                </a:lnTo>
                <a:lnTo>
                  <a:pt x="3103" y="301"/>
                </a:lnTo>
                <a:lnTo>
                  <a:pt x="3233" y="294"/>
                </a:lnTo>
                <a:lnTo>
                  <a:pt x="3360" y="287"/>
                </a:lnTo>
                <a:lnTo>
                  <a:pt x="3482" y="281"/>
                </a:lnTo>
                <a:lnTo>
                  <a:pt x="3600" y="274"/>
                </a:lnTo>
                <a:lnTo>
                  <a:pt x="3713" y="267"/>
                </a:lnTo>
                <a:lnTo>
                  <a:pt x="3821" y="259"/>
                </a:lnTo>
                <a:lnTo>
                  <a:pt x="3922" y="252"/>
                </a:lnTo>
                <a:lnTo>
                  <a:pt x="4020" y="242"/>
                </a:lnTo>
                <a:lnTo>
                  <a:pt x="4111" y="232"/>
                </a:lnTo>
                <a:lnTo>
                  <a:pt x="4196" y="220"/>
                </a:lnTo>
                <a:lnTo>
                  <a:pt x="4274" y="206"/>
                </a:lnTo>
                <a:lnTo>
                  <a:pt x="4346" y="189"/>
                </a:lnTo>
                <a:lnTo>
                  <a:pt x="4412" y="172"/>
                </a:lnTo>
                <a:lnTo>
                  <a:pt x="4469" y="152"/>
                </a:lnTo>
                <a:lnTo>
                  <a:pt x="4518" y="128"/>
                </a:lnTo>
                <a:lnTo>
                  <a:pt x="4562" y="101"/>
                </a:lnTo>
                <a:lnTo>
                  <a:pt x="4596" y="71"/>
                </a:lnTo>
                <a:lnTo>
                  <a:pt x="4621" y="37"/>
                </a:lnTo>
                <a:lnTo>
                  <a:pt x="4640" y="0"/>
                </a:lnTo>
                <a:close/>
              </a:path>
            </a:pathLst>
          </a:custGeom>
          <a:solidFill>
            <a:srgbClr val="70A32F"/>
          </a:solidFill>
          <a:ln w="25400" cap="flat" cmpd="sng" algn="ctr">
            <a:noFill/>
            <a:prstDash val="solid"/>
          </a:ln>
          <a:effectLst/>
        </p:spPr>
        <p:txBody>
          <a:bodyPr rot="0" spcFirstLastPara="0" vertOverflow="overflow" horzOverflow="overflow" vert="horz" wrap="square" lIns="91394" tIns="45696" rIns="91394" bIns="45696" numCol="1" spcCol="0" rtlCol="0" fromWordArt="0" anchor="ctr" anchorCtr="0" forceAA="0" compatLnSpc="1">
            <a:noAutofit/>
          </a:bodyPr>
          <a:p>
            <a:pPr algn="ctr">
              <a:lnSpc>
                <a:spcPct val="130000"/>
              </a:lnSpc>
            </a:pPr>
            <a:endParaRPr lang="zh-CN" altLang="en-US" sz="1895" kern="0">
              <a:solidFill>
                <a:schemeClr val="tx1">
                  <a:lumMod val="85000"/>
                  <a:lumOff val="15000"/>
                </a:schemeClr>
              </a:solidFill>
              <a:cs typeface="+mn-ea"/>
              <a:sym typeface="+mn-lt"/>
            </a:endParaRPr>
          </a:p>
        </p:txBody>
      </p:sp>
      <p:grpSp>
        <p:nvGrpSpPr>
          <p:cNvPr id="28" name="组合 27"/>
          <p:cNvGrpSpPr/>
          <p:nvPr/>
        </p:nvGrpSpPr>
        <p:grpSpPr>
          <a:xfrm rot="0">
            <a:off x="5066030" y="1944370"/>
            <a:ext cx="437515" cy="1772285"/>
            <a:chOff x="7312026" y="2874963"/>
            <a:chExt cx="687388" cy="2784475"/>
          </a:xfrm>
        </p:grpSpPr>
        <p:sp>
          <p:nvSpPr>
            <p:cNvPr id="29" name="Freeform 2357"/>
            <p:cNvSpPr/>
            <p:nvPr/>
          </p:nvSpPr>
          <p:spPr bwMode="auto">
            <a:xfrm>
              <a:off x="7312026" y="5386388"/>
              <a:ext cx="206375" cy="273050"/>
            </a:xfrm>
            <a:custGeom>
              <a:avLst/>
              <a:gdLst>
                <a:gd name="T0" fmla="*/ 132 w 262"/>
                <a:gd name="T1" fmla="*/ 0 h 344"/>
                <a:gd name="T2" fmla="*/ 149 w 262"/>
                <a:gd name="T3" fmla="*/ 1 h 344"/>
                <a:gd name="T4" fmla="*/ 96 w 262"/>
                <a:gd name="T5" fmla="*/ 54 h 344"/>
                <a:gd name="T6" fmla="*/ 120 w 262"/>
                <a:gd name="T7" fmla="*/ 138 h 344"/>
                <a:gd name="T8" fmla="*/ 204 w 262"/>
                <a:gd name="T9" fmla="*/ 162 h 344"/>
                <a:gd name="T10" fmla="*/ 260 w 262"/>
                <a:gd name="T11" fmla="*/ 106 h 344"/>
                <a:gd name="T12" fmla="*/ 262 w 262"/>
                <a:gd name="T13" fmla="*/ 118 h 344"/>
                <a:gd name="T14" fmla="*/ 262 w 262"/>
                <a:gd name="T15" fmla="*/ 131 h 344"/>
                <a:gd name="T16" fmla="*/ 258 w 262"/>
                <a:gd name="T17" fmla="*/ 162 h 344"/>
                <a:gd name="T18" fmla="*/ 248 w 262"/>
                <a:gd name="T19" fmla="*/ 190 h 344"/>
                <a:gd name="T20" fmla="*/ 231 w 262"/>
                <a:gd name="T21" fmla="*/ 216 h 344"/>
                <a:gd name="T22" fmla="*/ 209 w 262"/>
                <a:gd name="T23" fmla="*/ 236 h 344"/>
                <a:gd name="T24" fmla="*/ 184 w 262"/>
                <a:gd name="T25" fmla="*/ 251 h 344"/>
                <a:gd name="T26" fmla="*/ 154 w 262"/>
                <a:gd name="T27" fmla="*/ 260 h 344"/>
                <a:gd name="T28" fmla="*/ 154 w 262"/>
                <a:gd name="T29" fmla="*/ 344 h 344"/>
                <a:gd name="T30" fmla="*/ 46 w 262"/>
                <a:gd name="T31" fmla="*/ 344 h 344"/>
                <a:gd name="T32" fmla="*/ 46 w 262"/>
                <a:gd name="T33" fmla="*/ 231 h 344"/>
                <a:gd name="T34" fmla="*/ 27 w 262"/>
                <a:gd name="T35" fmla="*/ 211 h 344"/>
                <a:gd name="T36" fmla="*/ 14 w 262"/>
                <a:gd name="T37" fmla="*/ 187 h 344"/>
                <a:gd name="T38" fmla="*/ 3 w 262"/>
                <a:gd name="T39" fmla="*/ 160 h 344"/>
                <a:gd name="T40" fmla="*/ 0 w 262"/>
                <a:gd name="T41" fmla="*/ 131 h 344"/>
                <a:gd name="T42" fmla="*/ 5 w 262"/>
                <a:gd name="T43" fmla="*/ 96 h 344"/>
                <a:gd name="T44" fmla="*/ 19 w 262"/>
                <a:gd name="T45" fmla="*/ 65 h 344"/>
                <a:gd name="T46" fmla="*/ 39 w 262"/>
                <a:gd name="T47" fmla="*/ 38 h 344"/>
                <a:gd name="T48" fmla="*/ 66 w 262"/>
                <a:gd name="T49" fmla="*/ 18 h 344"/>
                <a:gd name="T50" fmla="*/ 96 w 262"/>
                <a:gd name="T51" fmla="*/ 5 h 344"/>
                <a:gd name="T52" fmla="*/ 132 w 262"/>
                <a:gd name="T5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 h="344">
                  <a:moveTo>
                    <a:pt x="132" y="0"/>
                  </a:moveTo>
                  <a:lnTo>
                    <a:pt x="149" y="1"/>
                  </a:lnTo>
                  <a:lnTo>
                    <a:pt x="96" y="54"/>
                  </a:lnTo>
                  <a:lnTo>
                    <a:pt x="120" y="138"/>
                  </a:lnTo>
                  <a:lnTo>
                    <a:pt x="204" y="162"/>
                  </a:lnTo>
                  <a:lnTo>
                    <a:pt x="260" y="106"/>
                  </a:lnTo>
                  <a:lnTo>
                    <a:pt x="262" y="118"/>
                  </a:lnTo>
                  <a:lnTo>
                    <a:pt x="262" y="131"/>
                  </a:lnTo>
                  <a:lnTo>
                    <a:pt x="258" y="162"/>
                  </a:lnTo>
                  <a:lnTo>
                    <a:pt x="248" y="190"/>
                  </a:lnTo>
                  <a:lnTo>
                    <a:pt x="231" y="216"/>
                  </a:lnTo>
                  <a:lnTo>
                    <a:pt x="209" y="236"/>
                  </a:lnTo>
                  <a:lnTo>
                    <a:pt x="184" y="251"/>
                  </a:lnTo>
                  <a:lnTo>
                    <a:pt x="154" y="260"/>
                  </a:lnTo>
                  <a:lnTo>
                    <a:pt x="154" y="344"/>
                  </a:lnTo>
                  <a:lnTo>
                    <a:pt x="46" y="344"/>
                  </a:lnTo>
                  <a:lnTo>
                    <a:pt x="46" y="231"/>
                  </a:lnTo>
                  <a:lnTo>
                    <a:pt x="27" y="211"/>
                  </a:lnTo>
                  <a:lnTo>
                    <a:pt x="14" y="187"/>
                  </a:lnTo>
                  <a:lnTo>
                    <a:pt x="3" y="160"/>
                  </a:lnTo>
                  <a:lnTo>
                    <a:pt x="0" y="131"/>
                  </a:lnTo>
                  <a:lnTo>
                    <a:pt x="5" y="96"/>
                  </a:lnTo>
                  <a:lnTo>
                    <a:pt x="19" y="65"/>
                  </a:lnTo>
                  <a:lnTo>
                    <a:pt x="39" y="38"/>
                  </a:lnTo>
                  <a:lnTo>
                    <a:pt x="66" y="18"/>
                  </a:lnTo>
                  <a:lnTo>
                    <a:pt x="96" y="5"/>
                  </a:lnTo>
                  <a:lnTo>
                    <a:pt x="132" y="0"/>
                  </a:lnTo>
                  <a:close/>
                </a:path>
              </a:pathLst>
            </a:custGeom>
            <a:solidFill>
              <a:srgbClr val="FFFFFF"/>
            </a:solidFill>
            <a:ln w="0">
              <a:noFill/>
              <a:prstDash val="solid"/>
              <a:round/>
            </a:ln>
          </p:spPr>
          <p:txBody>
            <a:bodyPr vert="horz" wrap="square" lIns="86676" tIns="43338" rIns="86676" bIns="43338" numCol="1" anchor="t" anchorCtr="0" compatLnSpc="1"/>
            <a:p>
              <a:endParaRPr lang="zh-CN" altLang="en-US" sz="2400">
                <a:solidFill>
                  <a:schemeClr val="tx1">
                    <a:lumMod val="85000"/>
                    <a:lumOff val="15000"/>
                  </a:schemeClr>
                </a:solidFill>
                <a:cs typeface="+mn-ea"/>
                <a:sym typeface="+mn-lt"/>
              </a:endParaRPr>
            </a:p>
          </p:txBody>
        </p:sp>
        <p:sp>
          <p:nvSpPr>
            <p:cNvPr id="30" name="任意多边形 11"/>
            <p:cNvSpPr/>
            <p:nvPr/>
          </p:nvSpPr>
          <p:spPr bwMode="auto">
            <a:xfrm>
              <a:off x="7405687" y="4200525"/>
              <a:ext cx="339726" cy="341313"/>
            </a:xfrm>
            <a:custGeom>
              <a:avLst/>
              <a:gdLst>
                <a:gd name="connsiteX0" fmla="*/ 185739 w 339726"/>
                <a:gd name="connsiteY0" fmla="*/ 211138 h 341313"/>
                <a:gd name="connsiteX1" fmla="*/ 189707 w 339726"/>
                <a:gd name="connsiteY1" fmla="*/ 211138 h 341313"/>
                <a:gd name="connsiteX2" fmla="*/ 189707 w 339726"/>
                <a:gd name="connsiteY2" fmla="*/ 212707 h 341313"/>
                <a:gd name="connsiteX3" fmla="*/ 189707 w 339726"/>
                <a:gd name="connsiteY3" fmla="*/ 215059 h 341313"/>
                <a:gd name="connsiteX4" fmla="*/ 189707 w 339726"/>
                <a:gd name="connsiteY4" fmla="*/ 218980 h 341313"/>
                <a:gd name="connsiteX5" fmla="*/ 191295 w 339726"/>
                <a:gd name="connsiteY5" fmla="*/ 226038 h 341313"/>
                <a:gd name="connsiteX6" fmla="*/ 191295 w 339726"/>
                <a:gd name="connsiteY6" fmla="*/ 232311 h 341313"/>
                <a:gd name="connsiteX7" fmla="*/ 191295 w 339726"/>
                <a:gd name="connsiteY7" fmla="*/ 241722 h 341313"/>
                <a:gd name="connsiteX8" fmla="*/ 192089 w 339726"/>
                <a:gd name="connsiteY8" fmla="*/ 251132 h 341313"/>
                <a:gd name="connsiteX9" fmla="*/ 192089 w 339726"/>
                <a:gd name="connsiteY9" fmla="*/ 261326 h 341313"/>
                <a:gd name="connsiteX10" fmla="*/ 192089 w 339726"/>
                <a:gd name="connsiteY10" fmla="*/ 273873 h 341313"/>
                <a:gd name="connsiteX11" fmla="*/ 193676 w 339726"/>
                <a:gd name="connsiteY11" fmla="*/ 285636 h 341313"/>
                <a:gd name="connsiteX12" fmla="*/ 193676 w 339726"/>
                <a:gd name="connsiteY12" fmla="*/ 291909 h 341313"/>
                <a:gd name="connsiteX13" fmla="*/ 193676 w 339726"/>
                <a:gd name="connsiteY13" fmla="*/ 298967 h 341313"/>
                <a:gd name="connsiteX14" fmla="*/ 193676 w 339726"/>
                <a:gd name="connsiteY14" fmla="*/ 313083 h 341313"/>
                <a:gd name="connsiteX15" fmla="*/ 192089 w 339726"/>
                <a:gd name="connsiteY15" fmla="*/ 327982 h 341313"/>
                <a:gd name="connsiteX16" fmla="*/ 192089 w 339726"/>
                <a:gd name="connsiteY16" fmla="*/ 341313 h 341313"/>
                <a:gd name="connsiteX17" fmla="*/ 169863 w 339726"/>
                <a:gd name="connsiteY17" fmla="*/ 341313 h 341313"/>
                <a:gd name="connsiteX18" fmla="*/ 169863 w 339726"/>
                <a:gd name="connsiteY18" fmla="*/ 339745 h 341313"/>
                <a:gd name="connsiteX19" fmla="*/ 172245 w 339726"/>
                <a:gd name="connsiteY19" fmla="*/ 324845 h 341313"/>
                <a:gd name="connsiteX20" fmla="*/ 174626 w 339726"/>
                <a:gd name="connsiteY20" fmla="*/ 312298 h 341313"/>
                <a:gd name="connsiteX21" fmla="*/ 176213 w 339726"/>
                <a:gd name="connsiteY21" fmla="*/ 297399 h 341313"/>
                <a:gd name="connsiteX22" fmla="*/ 178595 w 339726"/>
                <a:gd name="connsiteY22" fmla="*/ 285636 h 341313"/>
                <a:gd name="connsiteX23" fmla="*/ 180182 w 339726"/>
                <a:gd name="connsiteY23" fmla="*/ 272305 h 341313"/>
                <a:gd name="connsiteX24" fmla="*/ 181770 w 339726"/>
                <a:gd name="connsiteY24" fmla="*/ 261326 h 341313"/>
                <a:gd name="connsiteX25" fmla="*/ 183357 w 339726"/>
                <a:gd name="connsiteY25" fmla="*/ 251132 h 341313"/>
                <a:gd name="connsiteX26" fmla="*/ 183357 w 339726"/>
                <a:gd name="connsiteY26" fmla="*/ 240153 h 341313"/>
                <a:gd name="connsiteX27" fmla="*/ 184151 w 339726"/>
                <a:gd name="connsiteY27" fmla="*/ 232311 h 341313"/>
                <a:gd name="connsiteX28" fmla="*/ 184151 w 339726"/>
                <a:gd name="connsiteY28" fmla="*/ 226038 h 341313"/>
                <a:gd name="connsiteX29" fmla="*/ 185739 w 339726"/>
                <a:gd name="connsiteY29" fmla="*/ 218980 h 341313"/>
                <a:gd name="connsiteX30" fmla="*/ 185739 w 339726"/>
                <a:gd name="connsiteY30" fmla="*/ 215059 h 341313"/>
                <a:gd name="connsiteX31" fmla="*/ 185739 w 339726"/>
                <a:gd name="connsiteY31" fmla="*/ 212707 h 341313"/>
                <a:gd name="connsiteX32" fmla="*/ 298218 w 339726"/>
                <a:gd name="connsiteY32" fmla="*/ 173038 h 341313"/>
                <a:gd name="connsiteX33" fmla="*/ 314183 w 339726"/>
                <a:gd name="connsiteY33" fmla="*/ 173038 h 341313"/>
                <a:gd name="connsiteX34" fmla="*/ 327753 w 339726"/>
                <a:gd name="connsiteY34" fmla="*/ 174614 h 341313"/>
                <a:gd name="connsiteX35" fmla="*/ 337332 w 339726"/>
                <a:gd name="connsiteY35" fmla="*/ 175402 h 341313"/>
                <a:gd name="connsiteX36" fmla="*/ 339726 w 339726"/>
                <a:gd name="connsiteY36" fmla="*/ 175402 h 341313"/>
                <a:gd name="connsiteX37" fmla="*/ 339726 w 339726"/>
                <a:gd name="connsiteY37" fmla="*/ 179341 h 341313"/>
                <a:gd name="connsiteX38" fmla="*/ 338130 w 339726"/>
                <a:gd name="connsiteY38" fmla="*/ 188797 h 341313"/>
                <a:gd name="connsiteX39" fmla="*/ 334139 w 339726"/>
                <a:gd name="connsiteY39" fmla="*/ 200616 h 341313"/>
                <a:gd name="connsiteX40" fmla="*/ 329349 w 339726"/>
                <a:gd name="connsiteY40" fmla="*/ 217164 h 341313"/>
                <a:gd name="connsiteX41" fmla="*/ 320569 w 339726"/>
                <a:gd name="connsiteY41" fmla="*/ 234499 h 341313"/>
                <a:gd name="connsiteX42" fmla="*/ 310191 w 339726"/>
                <a:gd name="connsiteY42" fmla="*/ 250258 h 341313"/>
                <a:gd name="connsiteX43" fmla="*/ 294227 w 339726"/>
                <a:gd name="connsiteY43" fmla="*/ 263653 h 341313"/>
                <a:gd name="connsiteX44" fmla="*/ 272674 w 339726"/>
                <a:gd name="connsiteY44" fmla="*/ 273897 h 341313"/>
                <a:gd name="connsiteX45" fmla="*/ 249525 w 339726"/>
                <a:gd name="connsiteY45" fmla="*/ 279412 h 341313"/>
                <a:gd name="connsiteX46" fmla="*/ 229570 w 339726"/>
                <a:gd name="connsiteY46" fmla="*/ 280988 h 341313"/>
                <a:gd name="connsiteX47" fmla="*/ 212008 w 339726"/>
                <a:gd name="connsiteY47" fmla="*/ 279412 h 341313"/>
                <a:gd name="connsiteX48" fmla="*/ 199236 w 339726"/>
                <a:gd name="connsiteY48" fmla="*/ 277048 h 341313"/>
                <a:gd name="connsiteX49" fmla="*/ 206421 w 339726"/>
                <a:gd name="connsiteY49" fmla="*/ 271533 h 341313"/>
                <a:gd name="connsiteX50" fmla="*/ 216798 w 339726"/>
                <a:gd name="connsiteY50" fmla="*/ 262077 h 341313"/>
                <a:gd name="connsiteX51" fmla="*/ 222385 w 339726"/>
                <a:gd name="connsiteY51" fmla="*/ 256562 h 341313"/>
                <a:gd name="connsiteX52" fmla="*/ 227973 w 339726"/>
                <a:gd name="connsiteY52" fmla="*/ 252622 h 341313"/>
                <a:gd name="connsiteX53" fmla="*/ 241543 w 339726"/>
                <a:gd name="connsiteY53" fmla="*/ 242378 h 341313"/>
                <a:gd name="connsiteX54" fmla="*/ 243938 w 339726"/>
                <a:gd name="connsiteY54" fmla="*/ 240802 h 341313"/>
                <a:gd name="connsiteX55" fmla="*/ 247131 w 339726"/>
                <a:gd name="connsiteY55" fmla="*/ 238439 h 341313"/>
                <a:gd name="connsiteX56" fmla="*/ 253517 w 339726"/>
                <a:gd name="connsiteY56" fmla="*/ 232923 h 341313"/>
                <a:gd name="connsiteX57" fmla="*/ 259903 w 339726"/>
                <a:gd name="connsiteY57" fmla="*/ 228983 h 341313"/>
                <a:gd name="connsiteX58" fmla="*/ 265490 w 339726"/>
                <a:gd name="connsiteY58" fmla="*/ 223467 h 341313"/>
                <a:gd name="connsiteX59" fmla="*/ 272674 w 339726"/>
                <a:gd name="connsiteY59" fmla="*/ 219528 h 341313"/>
                <a:gd name="connsiteX60" fmla="*/ 277464 w 339726"/>
                <a:gd name="connsiteY60" fmla="*/ 215588 h 341313"/>
                <a:gd name="connsiteX61" fmla="*/ 288639 w 339726"/>
                <a:gd name="connsiteY61" fmla="*/ 209284 h 341313"/>
                <a:gd name="connsiteX62" fmla="*/ 292630 w 339726"/>
                <a:gd name="connsiteY62" fmla="*/ 206132 h 341313"/>
                <a:gd name="connsiteX63" fmla="*/ 298218 w 339726"/>
                <a:gd name="connsiteY63" fmla="*/ 202192 h 341313"/>
                <a:gd name="connsiteX64" fmla="*/ 300613 w 339726"/>
                <a:gd name="connsiteY64" fmla="*/ 200616 h 341313"/>
                <a:gd name="connsiteX65" fmla="*/ 304604 w 339726"/>
                <a:gd name="connsiteY65" fmla="*/ 198252 h 341313"/>
                <a:gd name="connsiteX66" fmla="*/ 307797 w 339726"/>
                <a:gd name="connsiteY66" fmla="*/ 196676 h 341313"/>
                <a:gd name="connsiteX67" fmla="*/ 310191 w 339726"/>
                <a:gd name="connsiteY67" fmla="*/ 195888 h 341313"/>
                <a:gd name="connsiteX68" fmla="*/ 311788 w 339726"/>
                <a:gd name="connsiteY68" fmla="*/ 194313 h 341313"/>
                <a:gd name="connsiteX69" fmla="*/ 310191 w 339726"/>
                <a:gd name="connsiteY69" fmla="*/ 194313 h 341313"/>
                <a:gd name="connsiteX70" fmla="*/ 307797 w 339726"/>
                <a:gd name="connsiteY70" fmla="*/ 195888 h 341313"/>
                <a:gd name="connsiteX71" fmla="*/ 304604 w 339726"/>
                <a:gd name="connsiteY71" fmla="*/ 198252 h 341313"/>
                <a:gd name="connsiteX72" fmla="*/ 300613 w 339726"/>
                <a:gd name="connsiteY72" fmla="*/ 199828 h 341313"/>
                <a:gd name="connsiteX73" fmla="*/ 296621 w 339726"/>
                <a:gd name="connsiteY73" fmla="*/ 202192 h 341313"/>
                <a:gd name="connsiteX74" fmla="*/ 292630 w 339726"/>
                <a:gd name="connsiteY74" fmla="*/ 204556 h 341313"/>
                <a:gd name="connsiteX75" fmla="*/ 287043 w 339726"/>
                <a:gd name="connsiteY75" fmla="*/ 207708 h 341313"/>
                <a:gd name="connsiteX76" fmla="*/ 276666 w 339726"/>
                <a:gd name="connsiteY76" fmla="*/ 213224 h 341313"/>
                <a:gd name="connsiteX77" fmla="*/ 269481 w 339726"/>
                <a:gd name="connsiteY77" fmla="*/ 217164 h 341313"/>
                <a:gd name="connsiteX78" fmla="*/ 264692 w 339726"/>
                <a:gd name="connsiteY78" fmla="*/ 221104 h 341313"/>
                <a:gd name="connsiteX79" fmla="*/ 257508 w 339726"/>
                <a:gd name="connsiteY79" fmla="*/ 225043 h 341313"/>
                <a:gd name="connsiteX80" fmla="*/ 251122 w 339726"/>
                <a:gd name="connsiteY80" fmla="*/ 228983 h 341313"/>
                <a:gd name="connsiteX81" fmla="*/ 243938 w 339726"/>
                <a:gd name="connsiteY81" fmla="*/ 232923 h 341313"/>
                <a:gd name="connsiteX82" fmla="*/ 239947 w 339726"/>
                <a:gd name="connsiteY82" fmla="*/ 235287 h 341313"/>
                <a:gd name="connsiteX83" fmla="*/ 237552 w 339726"/>
                <a:gd name="connsiteY83" fmla="*/ 238439 h 341313"/>
                <a:gd name="connsiteX84" fmla="*/ 223982 w 339726"/>
                <a:gd name="connsiteY84" fmla="*/ 246318 h 341313"/>
                <a:gd name="connsiteX85" fmla="*/ 216798 w 339726"/>
                <a:gd name="connsiteY85" fmla="*/ 251834 h 341313"/>
                <a:gd name="connsiteX86" fmla="*/ 212008 w 339726"/>
                <a:gd name="connsiteY86" fmla="*/ 255774 h 341313"/>
                <a:gd name="connsiteX87" fmla="*/ 199236 w 339726"/>
                <a:gd name="connsiteY87" fmla="*/ 264441 h 341313"/>
                <a:gd name="connsiteX88" fmla="*/ 198438 w 339726"/>
                <a:gd name="connsiteY88" fmla="*/ 266017 h 341313"/>
                <a:gd name="connsiteX89" fmla="*/ 200833 w 339726"/>
                <a:gd name="connsiteY89" fmla="*/ 252622 h 341313"/>
                <a:gd name="connsiteX90" fmla="*/ 206421 w 339726"/>
                <a:gd name="connsiteY90" fmla="*/ 236863 h 341313"/>
                <a:gd name="connsiteX91" fmla="*/ 214403 w 339726"/>
                <a:gd name="connsiteY91" fmla="*/ 219528 h 341313"/>
                <a:gd name="connsiteX92" fmla="*/ 226377 w 339726"/>
                <a:gd name="connsiteY92" fmla="*/ 203768 h 341313"/>
                <a:gd name="connsiteX93" fmla="*/ 241543 w 339726"/>
                <a:gd name="connsiteY93" fmla="*/ 188797 h 341313"/>
                <a:gd name="connsiteX94" fmla="*/ 259903 w 339726"/>
                <a:gd name="connsiteY94" fmla="*/ 179341 h 341313"/>
                <a:gd name="connsiteX95" fmla="*/ 279060 w 339726"/>
                <a:gd name="connsiteY95" fmla="*/ 174614 h 341313"/>
                <a:gd name="connsiteX96" fmla="*/ 54523 w 339726"/>
                <a:gd name="connsiteY96" fmla="*/ 128588 h 341313"/>
                <a:gd name="connsiteX97" fmla="*/ 73488 w 339726"/>
                <a:gd name="connsiteY97" fmla="*/ 128588 h 341313"/>
                <a:gd name="connsiteX98" fmla="*/ 93243 w 339726"/>
                <a:gd name="connsiteY98" fmla="*/ 131763 h 341313"/>
                <a:gd name="connsiteX99" fmla="*/ 112207 w 339726"/>
                <a:gd name="connsiteY99" fmla="*/ 138113 h 341313"/>
                <a:gd name="connsiteX100" fmla="*/ 131172 w 339726"/>
                <a:gd name="connsiteY100" fmla="*/ 151607 h 341313"/>
                <a:gd name="connsiteX101" fmla="*/ 145395 w 339726"/>
                <a:gd name="connsiteY101" fmla="*/ 167482 h 341313"/>
                <a:gd name="connsiteX102" fmla="*/ 157248 w 339726"/>
                <a:gd name="connsiteY102" fmla="*/ 183357 h 341313"/>
                <a:gd name="connsiteX103" fmla="*/ 166730 w 339726"/>
                <a:gd name="connsiteY103" fmla="*/ 200819 h 341313"/>
                <a:gd name="connsiteX104" fmla="*/ 172262 w 339726"/>
                <a:gd name="connsiteY104" fmla="*/ 214314 h 341313"/>
                <a:gd name="connsiteX105" fmla="*/ 176213 w 339726"/>
                <a:gd name="connsiteY105" fmla="*/ 225426 h 341313"/>
                <a:gd name="connsiteX106" fmla="*/ 166730 w 339726"/>
                <a:gd name="connsiteY106" fmla="*/ 221457 h 341313"/>
                <a:gd name="connsiteX107" fmla="*/ 152507 w 339726"/>
                <a:gd name="connsiteY107" fmla="*/ 215901 h 341313"/>
                <a:gd name="connsiteX108" fmla="*/ 144605 w 339726"/>
                <a:gd name="connsiteY108" fmla="*/ 213520 h 341313"/>
                <a:gd name="connsiteX109" fmla="*/ 135913 w 339726"/>
                <a:gd name="connsiteY109" fmla="*/ 209551 h 341313"/>
                <a:gd name="connsiteX110" fmla="*/ 120109 w 339726"/>
                <a:gd name="connsiteY110" fmla="*/ 202407 h 341313"/>
                <a:gd name="connsiteX111" fmla="*/ 116158 w 339726"/>
                <a:gd name="connsiteY111" fmla="*/ 200819 h 341313"/>
                <a:gd name="connsiteX112" fmla="*/ 110627 w 339726"/>
                <a:gd name="connsiteY112" fmla="*/ 198438 h 341313"/>
                <a:gd name="connsiteX113" fmla="*/ 102725 w 339726"/>
                <a:gd name="connsiteY113" fmla="*/ 196057 h 341313"/>
                <a:gd name="connsiteX114" fmla="*/ 96403 w 339726"/>
                <a:gd name="connsiteY114" fmla="*/ 192088 h 341313"/>
                <a:gd name="connsiteX115" fmla="*/ 88501 w 339726"/>
                <a:gd name="connsiteY115" fmla="*/ 187326 h 341313"/>
                <a:gd name="connsiteX116" fmla="*/ 80599 w 339726"/>
                <a:gd name="connsiteY116" fmla="*/ 183357 h 341313"/>
                <a:gd name="connsiteX117" fmla="*/ 73488 w 339726"/>
                <a:gd name="connsiteY117" fmla="*/ 180975 h 341313"/>
                <a:gd name="connsiteX118" fmla="*/ 67166 w 339726"/>
                <a:gd name="connsiteY118" fmla="*/ 177007 h 341313"/>
                <a:gd name="connsiteX119" fmla="*/ 60054 w 339726"/>
                <a:gd name="connsiteY119" fmla="*/ 174625 h 341313"/>
                <a:gd name="connsiteX120" fmla="*/ 54523 w 339726"/>
                <a:gd name="connsiteY120" fmla="*/ 170657 h 341313"/>
                <a:gd name="connsiteX121" fmla="*/ 49782 w 339726"/>
                <a:gd name="connsiteY121" fmla="*/ 167482 h 341313"/>
                <a:gd name="connsiteX122" fmla="*/ 45831 w 339726"/>
                <a:gd name="connsiteY122" fmla="*/ 165100 h 341313"/>
                <a:gd name="connsiteX123" fmla="*/ 41880 w 339726"/>
                <a:gd name="connsiteY123" fmla="*/ 163513 h 341313"/>
                <a:gd name="connsiteX124" fmla="*/ 45831 w 339726"/>
                <a:gd name="connsiteY124" fmla="*/ 165894 h 341313"/>
                <a:gd name="connsiteX125" fmla="*/ 49782 w 339726"/>
                <a:gd name="connsiteY125" fmla="*/ 169069 h 341313"/>
                <a:gd name="connsiteX126" fmla="*/ 53733 w 339726"/>
                <a:gd name="connsiteY126" fmla="*/ 173038 h 341313"/>
                <a:gd name="connsiteX127" fmla="*/ 60054 w 339726"/>
                <a:gd name="connsiteY127" fmla="*/ 175419 h 341313"/>
                <a:gd name="connsiteX128" fmla="*/ 65586 w 339726"/>
                <a:gd name="connsiteY128" fmla="*/ 179388 h 341313"/>
                <a:gd name="connsiteX129" fmla="*/ 71907 w 339726"/>
                <a:gd name="connsiteY129" fmla="*/ 183357 h 341313"/>
                <a:gd name="connsiteX130" fmla="*/ 79019 w 339726"/>
                <a:gd name="connsiteY130" fmla="*/ 187326 h 341313"/>
                <a:gd name="connsiteX131" fmla="*/ 85341 w 339726"/>
                <a:gd name="connsiteY131" fmla="*/ 192088 h 341313"/>
                <a:gd name="connsiteX132" fmla="*/ 93243 w 339726"/>
                <a:gd name="connsiteY132" fmla="*/ 196057 h 341313"/>
                <a:gd name="connsiteX133" fmla="*/ 100354 w 339726"/>
                <a:gd name="connsiteY133" fmla="*/ 200819 h 341313"/>
                <a:gd name="connsiteX134" fmla="*/ 108256 w 339726"/>
                <a:gd name="connsiteY134" fmla="*/ 204788 h 341313"/>
                <a:gd name="connsiteX135" fmla="*/ 112207 w 339726"/>
                <a:gd name="connsiteY135" fmla="*/ 206376 h 341313"/>
                <a:gd name="connsiteX136" fmla="*/ 116158 w 339726"/>
                <a:gd name="connsiteY136" fmla="*/ 209551 h 341313"/>
                <a:gd name="connsiteX137" fmla="*/ 131962 w 339726"/>
                <a:gd name="connsiteY137" fmla="*/ 217489 h 341313"/>
                <a:gd name="connsiteX138" fmla="*/ 140654 w 339726"/>
                <a:gd name="connsiteY138" fmla="*/ 221457 h 341313"/>
                <a:gd name="connsiteX139" fmla="*/ 148556 w 339726"/>
                <a:gd name="connsiteY139" fmla="*/ 225426 h 341313"/>
                <a:gd name="connsiteX140" fmla="*/ 162779 w 339726"/>
                <a:gd name="connsiteY140" fmla="*/ 231776 h 341313"/>
                <a:gd name="connsiteX141" fmla="*/ 165940 w 339726"/>
                <a:gd name="connsiteY141" fmla="*/ 233364 h 341313"/>
                <a:gd name="connsiteX142" fmla="*/ 150927 w 339726"/>
                <a:gd name="connsiteY142" fmla="*/ 237332 h 341313"/>
                <a:gd name="connsiteX143" fmla="*/ 131962 w 339726"/>
                <a:gd name="connsiteY143" fmla="*/ 239714 h 341313"/>
                <a:gd name="connsiteX144" fmla="*/ 110627 w 339726"/>
                <a:gd name="connsiteY144" fmla="*/ 241301 h 341313"/>
                <a:gd name="connsiteX145" fmla="*/ 88501 w 339726"/>
                <a:gd name="connsiteY145" fmla="*/ 238920 h 341313"/>
                <a:gd name="connsiteX146" fmla="*/ 65586 w 339726"/>
                <a:gd name="connsiteY146" fmla="*/ 230982 h 341313"/>
                <a:gd name="connsiteX147" fmla="*/ 46621 w 339726"/>
                <a:gd name="connsiteY147" fmla="*/ 217489 h 341313"/>
                <a:gd name="connsiteX148" fmla="*/ 32398 w 339726"/>
                <a:gd name="connsiteY148" fmla="*/ 200819 h 341313"/>
                <a:gd name="connsiteX149" fmla="*/ 20545 w 339726"/>
                <a:gd name="connsiteY149" fmla="*/ 184944 h 341313"/>
                <a:gd name="connsiteX150" fmla="*/ 11062 w 339726"/>
                <a:gd name="connsiteY150" fmla="*/ 167482 h 341313"/>
                <a:gd name="connsiteX151" fmla="*/ 5531 w 339726"/>
                <a:gd name="connsiteY151" fmla="*/ 153988 h 341313"/>
                <a:gd name="connsiteX152" fmla="*/ 1580 w 339726"/>
                <a:gd name="connsiteY152" fmla="*/ 143669 h 341313"/>
                <a:gd name="connsiteX153" fmla="*/ 0 w 339726"/>
                <a:gd name="connsiteY153" fmla="*/ 139700 h 341313"/>
                <a:gd name="connsiteX154" fmla="*/ 3161 w 339726"/>
                <a:gd name="connsiteY154" fmla="*/ 139700 h 341313"/>
                <a:gd name="connsiteX155" fmla="*/ 11062 w 339726"/>
                <a:gd name="connsiteY155" fmla="*/ 136525 h 341313"/>
                <a:gd name="connsiteX156" fmla="*/ 22915 w 339726"/>
                <a:gd name="connsiteY156" fmla="*/ 132557 h 341313"/>
                <a:gd name="connsiteX157" fmla="*/ 37139 w 339726"/>
                <a:gd name="connsiteY157" fmla="*/ 130175 h 341313"/>
                <a:gd name="connsiteX158" fmla="*/ 191688 w 339726"/>
                <a:gd name="connsiteY158" fmla="*/ 0 h 341313"/>
                <a:gd name="connsiteX159" fmla="*/ 194052 w 339726"/>
                <a:gd name="connsiteY159" fmla="*/ 2381 h 341313"/>
                <a:gd name="connsiteX160" fmla="*/ 200357 w 339726"/>
                <a:gd name="connsiteY160" fmla="*/ 7937 h 341313"/>
                <a:gd name="connsiteX161" fmla="*/ 209025 w 339726"/>
                <a:gd name="connsiteY161" fmla="*/ 19050 h 341313"/>
                <a:gd name="connsiteX162" fmla="*/ 219270 w 339726"/>
                <a:gd name="connsiteY162" fmla="*/ 30956 h 341313"/>
                <a:gd name="connsiteX163" fmla="*/ 228726 w 339726"/>
                <a:gd name="connsiteY163" fmla="*/ 46831 h 341313"/>
                <a:gd name="connsiteX164" fmla="*/ 238183 w 339726"/>
                <a:gd name="connsiteY164" fmla="*/ 64294 h 341313"/>
                <a:gd name="connsiteX165" fmla="*/ 243699 w 339726"/>
                <a:gd name="connsiteY165" fmla="*/ 84137 h 341313"/>
                <a:gd name="connsiteX166" fmla="*/ 246063 w 339726"/>
                <a:gd name="connsiteY166" fmla="*/ 105569 h 341313"/>
                <a:gd name="connsiteX167" fmla="*/ 243699 w 339726"/>
                <a:gd name="connsiteY167" fmla="*/ 130175 h 341313"/>
                <a:gd name="connsiteX168" fmla="*/ 235031 w 339726"/>
                <a:gd name="connsiteY168" fmla="*/ 153194 h 341313"/>
                <a:gd name="connsiteX169" fmla="*/ 224786 w 339726"/>
                <a:gd name="connsiteY169" fmla="*/ 171450 h 341313"/>
                <a:gd name="connsiteX170" fmla="*/ 212965 w 339726"/>
                <a:gd name="connsiteY170" fmla="*/ 188912 h 341313"/>
                <a:gd name="connsiteX171" fmla="*/ 203509 w 339726"/>
                <a:gd name="connsiteY171" fmla="*/ 200819 h 341313"/>
                <a:gd name="connsiteX172" fmla="*/ 195628 w 339726"/>
                <a:gd name="connsiteY172" fmla="*/ 209550 h 341313"/>
                <a:gd name="connsiteX173" fmla="*/ 194052 w 339726"/>
                <a:gd name="connsiteY173" fmla="*/ 198437 h 341313"/>
                <a:gd name="connsiteX174" fmla="*/ 191688 w 339726"/>
                <a:gd name="connsiteY174" fmla="*/ 182562 h 341313"/>
                <a:gd name="connsiteX175" fmla="*/ 191688 w 339726"/>
                <a:gd name="connsiteY175" fmla="*/ 173037 h 341313"/>
                <a:gd name="connsiteX176" fmla="*/ 190112 w 339726"/>
                <a:gd name="connsiteY176" fmla="*/ 163512 h 341313"/>
                <a:gd name="connsiteX177" fmla="*/ 188536 w 339726"/>
                <a:gd name="connsiteY177" fmla="*/ 144462 h 341313"/>
                <a:gd name="connsiteX178" fmla="*/ 188536 w 339726"/>
                <a:gd name="connsiteY178" fmla="*/ 139700 h 341313"/>
                <a:gd name="connsiteX179" fmla="*/ 188536 w 339726"/>
                <a:gd name="connsiteY179" fmla="*/ 135731 h 341313"/>
                <a:gd name="connsiteX180" fmla="*/ 188536 w 339726"/>
                <a:gd name="connsiteY180" fmla="*/ 124619 h 341313"/>
                <a:gd name="connsiteX181" fmla="*/ 188536 w 339726"/>
                <a:gd name="connsiteY181" fmla="*/ 116681 h 341313"/>
                <a:gd name="connsiteX182" fmla="*/ 187748 w 339726"/>
                <a:gd name="connsiteY182" fmla="*/ 107156 h 341313"/>
                <a:gd name="connsiteX183" fmla="*/ 187748 w 339726"/>
                <a:gd name="connsiteY183" fmla="*/ 97631 h 341313"/>
                <a:gd name="connsiteX184" fmla="*/ 187748 w 339726"/>
                <a:gd name="connsiteY184" fmla="*/ 89694 h 341313"/>
                <a:gd name="connsiteX185" fmla="*/ 188536 w 339726"/>
                <a:gd name="connsiteY185" fmla="*/ 81756 h 341313"/>
                <a:gd name="connsiteX186" fmla="*/ 188536 w 339726"/>
                <a:gd name="connsiteY186" fmla="*/ 73819 h 341313"/>
                <a:gd name="connsiteX187" fmla="*/ 188536 w 339726"/>
                <a:gd name="connsiteY187" fmla="*/ 66675 h 341313"/>
                <a:gd name="connsiteX188" fmla="*/ 188536 w 339726"/>
                <a:gd name="connsiteY188" fmla="*/ 60325 h 341313"/>
                <a:gd name="connsiteX189" fmla="*/ 188536 w 339726"/>
                <a:gd name="connsiteY189" fmla="*/ 54769 h 341313"/>
                <a:gd name="connsiteX190" fmla="*/ 188536 w 339726"/>
                <a:gd name="connsiteY190" fmla="*/ 50800 h 341313"/>
                <a:gd name="connsiteX191" fmla="*/ 190112 w 339726"/>
                <a:gd name="connsiteY191" fmla="*/ 45244 h 341313"/>
                <a:gd name="connsiteX192" fmla="*/ 190112 w 339726"/>
                <a:gd name="connsiteY192" fmla="*/ 42862 h 341313"/>
                <a:gd name="connsiteX193" fmla="*/ 188536 w 339726"/>
                <a:gd name="connsiteY193" fmla="*/ 45244 h 341313"/>
                <a:gd name="connsiteX194" fmla="*/ 188536 w 339726"/>
                <a:gd name="connsiteY194" fmla="*/ 50800 h 341313"/>
                <a:gd name="connsiteX195" fmla="*/ 187748 w 339726"/>
                <a:gd name="connsiteY195" fmla="*/ 54769 h 341313"/>
                <a:gd name="connsiteX196" fmla="*/ 187748 w 339726"/>
                <a:gd name="connsiteY196" fmla="*/ 60325 h 341313"/>
                <a:gd name="connsiteX197" fmla="*/ 186172 w 339726"/>
                <a:gd name="connsiteY197" fmla="*/ 66675 h 341313"/>
                <a:gd name="connsiteX198" fmla="*/ 186172 w 339726"/>
                <a:gd name="connsiteY198" fmla="*/ 73819 h 341313"/>
                <a:gd name="connsiteX199" fmla="*/ 184596 w 339726"/>
                <a:gd name="connsiteY199" fmla="*/ 81756 h 341313"/>
                <a:gd name="connsiteX200" fmla="*/ 184596 w 339726"/>
                <a:gd name="connsiteY200" fmla="*/ 89694 h 341313"/>
                <a:gd name="connsiteX201" fmla="*/ 183808 w 339726"/>
                <a:gd name="connsiteY201" fmla="*/ 97631 h 341313"/>
                <a:gd name="connsiteX202" fmla="*/ 183808 w 339726"/>
                <a:gd name="connsiteY202" fmla="*/ 107156 h 341313"/>
                <a:gd name="connsiteX203" fmla="*/ 183808 w 339726"/>
                <a:gd name="connsiteY203" fmla="*/ 115094 h 341313"/>
                <a:gd name="connsiteX204" fmla="*/ 182232 w 339726"/>
                <a:gd name="connsiteY204" fmla="*/ 124619 h 341313"/>
                <a:gd name="connsiteX205" fmla="*/ 182232 w 339726"/>
                <a:gd name="connsiteY205" fmla="*/ 135731 h 341313"/>
                <a:gd name="connsiteX206" fmla="*/ 182232 w 339726"/>
                <a:gd name="connsiteY206" fmla="*/ 139700 h 341313"/>
                <a:gd name="connsiteX207" fmla="*/ 182232 w 339726"/>
                <a:gd name="connsiteY207" fmla="*/ 144462 h 341313"/>
                <a:gd name="connsiteX208" fmla="*/ 182232 w 339726"/>
                <a:gd name="connsiteY208" fmla="*/ 163512 h 341313"/>
                <a:gd name="connsiteX209" fmla="*/ 182232 w 339726"/>
                <a:gd name="connsiteY209" fmla="*/ 173037 h 341313"/>
                <a:gd name="connsiteX210" fmla="*/ 182232 w 339726"/>
                <a:gd name="connsiteY210" fmla="*/ 182562 h 341313"/>
                <a:gd name="connsiteX211" fmla="*/ 182232 w 339726"/>
                <a:gd name="connsiteY211" fmla="*/ 192087 h 341313"/>
                <a:gd name="connsiteX212" fmla="*/ 182232 w 339726"/>
                <a:gd name="connsiteY212" fmla="*/ 200025 h 341313"/>
                <a:gd name="connsiteX213" fmla="*/ 182232 w 339726"/>
                <a:gd name="connsiteY213" fmla="*/ 202406 h 341313"/>
                <a:gd name="connsiteX214" fmla="*/ 171199 w 339726"/>
                <a:gd name="connsiteY214" fmla="*/ 190500 h 341313"/>
                <a:gd name="connsiteX215" fmla="*/ 159378 w 339726"/>
                <a:gd name="connsiteY215" fmla="*/ 174625 h 341313"/>
                <a:gd name="connsiteX216" fmla="*/ 149133 w 339726"/>
                <a:gd name="connsiteY216" fmla="*/ 153987 h 341313"/>
                <a:gd name="connsiteX217" fmla="*/ 141253 w 339726"/>
                <a:gd name="connsiteY217" fmla="*/ 131762 h 341313"/>
                <a:gd name="connsiteX218" fmla="*/ 136525 w 339726"/>
                <a:gd name="connsiteY218" fmla="*/ 105569 h 341313"/>
                <a:gd name="connsiteX219" fmla="*/ 139677 w 339726"/>
                <a:gd name="connsiteY219" fmla="*/ 84137 h 341313"/>
                <a:gd name="connsiteX220" fmla="*/ 145981 w 339726"/>
                <a:gd name="connsiteY220" fmla="*/ 64294 h 341313"/>
                <a:gd name="connsiteX221" fmla="*/ 153862 w 339726"/>
                <a:gd name="connsiteY221" fmla="*/ 46831 h 341313"/>
                <a:gd name="connsiteX222" fmla="*/ 164894 w 339726"/>
                <a:gd name="connsiteY222" fmla="*/ 30956 h 341313"/>
                <a:gd name="connsiteX223" fmla="*/ 174351 w 339726"/>
                <a:gd name="connsiteY223" fmla="*/ 19050 h 341313"/>
                <a:gd name="connsiteX224" fmla="*/ 183808 w 339726"/>
                <a:gd name="connsiteY224" fmla="*/ 7937 h 341313"/>
                <a:gd name="connsiteX225" fmla="*/ 188536 w 339726"/>
                <a:gd name="connsiteY225" fmla="*/ 2381 h 34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339726" h="341313">
                  <a:moveTo>
                    <a:pt x="185739" y="211138"/>
                  </a:moveTo>
                  <a:lnTo>
                    <a:pt x="189707" y="211138"/>
                  </a:lnTo>
                  <a:lnTo>
                    <a:pt x="189707" y="212707"/>
                  </a:lnTo>
                  <a:lnTo>
                    <a:pt x="189707" y="215059"/>
                  </a:lnTo>
                  <a:lnTo>
                    <a:pt x="189707" y="218980"/>
                  </a:lnTo>
                  <a:lnTo>
                    <a:pt x="191295" y="226038"/>
                  </a:lnTo>
                  <a:lnTo>
                    <a:pt x="191295" y="232311"/>
                  </a:lnTo>
                  <a:lnTo>
                    <a:pt x="191295" y="241722"/>
                  </a:lnTo>
                  <a:lnTo>
                    <a:pt x="192089" y="251132"/>
                  </a:lnTo>
                  <a:lnTo>
                    <a:pt x="192089" y="261326"/>
                  </a:lnTo>
                  <a:lnTo>
                    <a:pt x="192089" y="273873"/>
                  </a:lnTo>
                  <a:lnTo>
                    <a:pt x="193676" y="285636"/>
                  </a:lnTo>
                  <a:lnTo>
                    <a:pt x="193676" y="291909"/>
                  </a:lnTo>
                  <a:lnTo>
                    <a:pt x="193676" y="298967"/>
                  </a:lnTo>
                  <a:lnTo>
                    <a:pt x="193676" y="313083"/>
                  </a:lnTo>
                  <a:lnTo>
                    <a:pt x="192089" y="327982"/>
                  </a:lnTo>
                  <a:lnTo>
                    <a:pt x="192089" y="341313"/>
                  </a:lnTo>
                  <a:lnTo>
                    <a:pt x="169863" y="341313"/>
                  </a:lnTo>
                  <a:lnTo>
                    <a:pt x="169863" y="339745"/>
                  </a:lnTo>
                  <a:lnTo>
                    <a:pt x="172245" y="324845"/>
                  </a:lnTo>
                  <a:lnTo>
                    <a:pt x="174626" y="312298"/>
                  </a:lnTo>
                  <a:lnTo>
                    <a:pt x="176213" y="297399"/>
                  </a:lnTo>
                  <a:lnTo>
                    <a:pt x="178595" y="285636"/>
                  </a:lnTo>
                  <a:lnTo>
                    <a:pt x="180182" y="272305"/>
                  </a:lnTo>
                  <a:lnTo>
                    <a:pt x="181770" y="261326"/>
                  </a:lnTo>
                  <a:lnTo>
                    <a:pt x="183357" y="251132"/>
                  </a:lnTo>
                  <a:lnTo>
                    <a:pt x="183357" y="240153"/>
                  </a:lnTo>
                  <a:lnTo>
                    <a:pt x="184151" y="232311"/>
                  </a:lnTo>
                  <a:lnTo>
                    <a:pt x="184151" y="226038"/>
                  </a:lnTo>
                  <a:lnTo>
                    <a:pt x="185739" y="218980"/>
                  </a:lnTo>
                  <a:lnTo>
                    <a:pt x="185739" y="215059"/>
                  </a:lnTo>
                  <a:lnTo>
                    <a:pt x="185739" y="212707"/>
                  </a:lnTo>
                  <a:close/>
                  <a:moveTo>
                    <a:pt x="298218" y="173038"/>
                  </a:moveTo>
                  <a:lnTo>
                    <a:pt x="314183" y="173038"/>
                  </a:lnTo>
                  <a:lnTo>
                    <a:pt x="327753" y="174614"/>
                  </a:lnTo>
                  <a:lnTo>
                    <a:pt x="337332" y="175402"/>
                  </a:lnTo>
                  <a:lnTo>
                    <a:pt x="339726" y="175402"/>
                  </a:lnTo>
                  <a:lnTo>
                    <a:pt x="339726" y="179341"/>
                  </a:lnTo>
                  <a:lnTo>
                    <a:pt x="338130" y="188797"/>
                  </a:lnTo>
                  <a:lnTo>
                    <a:pt x="334139" y="200616"/>
                  </a:lnTo>
                  <a:lnTo>
                    <a:pt x="329349" y="217164"/>
                  </a:lnTo>
                  <a:lnTo>
                    <a:pt x="320569" y="234499"/>
                  </a:lnTo>
                  <a:lnTo>
                    <a:pt x="310191" y="250258"/>
                  </a:lnTo>
                  <a:lnTo>
                    <a:pt x="294227" y="263653"/>
                  </a:lnTo>
                  <a:lnTo>
                    <a:pt x="272674" y="273897"/>
                  </a:lnTo>
                  <a:lnTo>
                    <a:pt x="249525" y="279412"/>
                  </a:lnTo>
                  <a:lnTo>
                    <a:pt x="229570" y="280988"/>
                  </a:lnTo>
                  <a:lnTo>
                    <a:pt x="212008" y="279412"/>
                  </a:lnTo>
                  <a:lnTo>
                    <a:pt x="199236" y="277048"/>
                  </a:lnTo>
                  <a:lnTo>
                    <a:pt x="206421" y="271533"/>
                  </a:lnTo>
                  <a:lnTo>
                    <a:pt x="216798" y="262077"/>
                  </a:lnTo>
                  <a:lnTo>
                    <a:pt x="222385" y="256562"/>
                  </a:lnTo>
                  <a:lnTo>
                    <a:pt x="227973" y="252622"/>
                  </a:lnTo>
                  <a:lnTo>
                    <a:pt x="241543" y="242378"/>
                  </a:lnTo>
                  <a:lnTo>
                    <a:pt x="243938" y="240802"/>
                  </a:lnTo>
                  <a:lnTo>
                    <a:pt x="247131" y="238439"/>
                  </a:lnTo>
                  <a:lnTo>
                    <a:pt x="253517" y="232923"/>
                  </a:lnTo>
                  <a:lnTo>
                    <a:pt x="259903" y="228983"/>
                  </a:lnTo>
                  <a:lnTo>
                    <a:pt x="265490" y="223467"/>
                  </a:lnTo>
                  <a:lnTo>
                    <a:pt x="272674" y="219528"/>
                  </a:lnTo>
                  <a:lnTo>
                    <a:pt x="277464" y="215588"/>
                  </a:lnTo>
                  <a:lnTo>
                    <a:pt x="288639" y="209284"/>
                  </a:lnTo>
                  <a:lnTo>
                    <a:pt x="292630" y="206132"/>
                  </a:lnTo>
                  <a:lnTo>
                    <a:pt x="298218" y="202192"/>
                  </a:lnTo>
                  <a:lnTo>
                    <a:pt x="300613" y="200616"/>
                  </a:lnTo>
                  <a:lnTo>
                    <a:pt x="304604" y="198252"/>
                  </a:lnTo>
                  <a:lnTo>
                    <a:pt x="307797" y="196676"/>
                  </a:lnTo>
                  <a:lnTo>
                    <a:pt x="310191" y="195888"/>
                  </a:lnTo>
                  <a:lnTo>
                    <a:pt x="311788" y="194313"/>
                  </a:lnTo>
                  <a:lnTo>
                    <a:pt x="310191" y="194313"/>
                  </a:lnTo>
                  <a:lnTo>
                    <a:pt x="307797" y="195888"/>
                  </a:lnTo>
                  <a:lnTo>
                    <a:pt x="304604" y="198252"/>
                  </a:lnTo>
                  <a:lnTo>
                    <a:pt x="300613" y="199828"/>
                  </a:lnTo>
                  <a:lnTo>
                    <a:pt x="296621" y="202192"/>
                  </a:lnTo>
                  <a:lnTo>
                    <a:pt x="292630" y="204556"/>
                  </a:lnTo>
                  <a:lnTo>
                    <a:pt x="287043" y="207708"/>
                  </a:lnTo>
                  <a:lnTo>
                    <a:pt x="276666" y="213224"/>
                  </a:lnTo>
                  <a:lnTo>
                    <a:pt x="269481" y="217164"/>
                  </a:lnTo>
                  <a:lnTo>
                    <a:pt x="264692" y="221104"/>
                  </a:lnTo>
                  <a:lnTo>
                    <a:pt x="257508" y="225043"/>
                  </a:lnTo>
                  <a:lnTo>
                    <a:pt x="251122" y="228983"/>
                  </a:lnTo>
                  <a:lnTo>
                    <a:pt x="243938" y="232923"/>
                  </a:lnTo>
                  <a:lnTo>
                    <a:pt x="239947" y="235287"/>
                  </a:lnTo>
                  <a:lnTo>
                    <a:pt x="237552" y="238439"/>
                  </a:lnTo>
                  <a:lnTo>
                    <a:pt x="223982" y="246318"/>
                  </a:lnTo>
                  <a:lnTo>
                    <a:pt x="216798" y="251834"/>
                  </a:lnTo>
                  <a:lnTo>
                    <a:pt x="212008" y="255774"/>
                  </a:lnTo>
                  <a:lnTo>
                    <a:pt x="199236" y="264441"/>
                  </a:lnTo>
                  <a:lnTo>
                    <a:pt x="198438" y="266017"/>
                  </a:lnTo>
                  <a:lnTo>
                    <a:pt x="200833" y="252622"/>
                  </a:lnTo>
                  <a:lnTo>
                    <a:pt x="206421" y="236863"/>
                  </a:lnTo>
                  <a:lnTo>
                    <a:pt x="214403" y="219528"/>
                  </a:lnTo>
                  <a:lnTo>
                    <a:pt x="226377" y="203768"/>
                  </a:lnTo>
                  <a:lnTo>
                    <a:pt x="241543" y="188797"/>
                  </a:lnTo>
                  <a:lnTo>
                    <a:pt x="259903" y="179341"/>
                  </a:lnTo>
                  <a:lnTo>
                    <a:pt x="279060" y="174614"/>
                  </a:lnTo>
                  <a:close/>
                  <a:moveTo>
                    <a:pt x="54523" y="128588"/>
                  </a:moveTo>
                  <a:lnTo>
                    <a:pt x="73488" y="128588"/>
                  </a:lnTo>
                  <a:lnTo>
                    <a:pt x="93243" y="131763"/>
                  </a:lnTo>
                  <a:lnTo>
                    <a:pt x="112207" y="138113"/>
                  </a:lnTo>
                  <a:lnTo>
                    <a:pt x="131172" y="151607"/>
                  </a:lnTo>
                  <a:lnTo>
                    <a:pt x="145395" y="167482"/>
                  </a:lnTo>
                  <a:lnTo>
                    <a:pt x="157248" y="183357"/>
                  </a:lnTo>
                  <a:lnTo>
                    <a:pt x="166730" y="200819"/>
                  </a:lnTo>
                  <a:lnTo>
                    <a:pt x="172262" y="214314"/>
                  </a:lnTo>
                  <a:lnTo>
                    <a:pt x="176213" y="225426"/>
                  </a:lnTo>
                  <a:lnTo>
                    <a:pt x="166730" y="221457"/>
                  </a:lnTo>
                  <a:lnTo>
                    <a:pt x="152507" y="215901"/>
                  </a:lnTo>
                  <a:lnTo>
                    <a:pt x="144605" y="213520"/>
                  </a:lnTo>
                  <a:lnTo>
                    <a:pt x="135913" y="209551"/>
                  </a:lnTo>
                  <a:lnTo>
                    <a:pt x="120109" y="202407"/>
                  </a:lnTo>
                  <a:lnTo>
                    <a:pt x="116158" y="200819"/>
                  </a:lnTo>
                  <a:lnTo>
                    <a:pt x="110627" y="198438"/>
                  </a:lnTo>
                  <a:lnTo>
                    <a:pt x="102725" y="196057"/>
                  </a:lnTo>
                  <a:lnTo>
                    <a:pt x="96403" y="192088"/>
                  </a:lnTo>
                  <a:lnTo>
                    <a:pt x="88501" y="187326"/>
                  </a:lnTo>
                  <a:lnTo>
                    <a:pt x="80599" y="183357"/>
                  </a:lnTo>
                  <a:lnTo>
                    <a:pt x="73488" y="180975"/>
                  </a:lnTo>
                  <a:lnTo>
                    <a:pt x="67166" y="177007"/>
                  </a:lnTo>
                  <a:lnTo>
                    <a:pt x="60054" y="174625"/>
                  </a:lnTo>
                  <a:lnTo>
                    <a:pt x="54523" y="170657"/>
                  </a:lnTo>
                  <a:lnTo>
                    <a:pt x="49782" y="167482"/>
                  </a:lnTo>
                  <a:lnTo>
                    <a:pt x="45831" y="165100"/>
                  </a:lnTo>
                  <a:lnTo>
                    <a:pt x="41880" y="163513"/>
                  </a:lnTo>
                  <a:lnTo>
                    <a:pt x="45831" y="165894"/>
                  </a:lnTo>
                  <a:lnTo>
                    <a:pt x="49782" y="169069"/>
                  </a:lnTo>
                  <a:lnTo>
                    <a:pt x="53733" y="173038"/>
                  </a:lnTo>
                  <a:lnTo>
                    <a:pt x="60054" y="175419"/>
                  </a:lnTo>
                  <a:lnTo>
                    <a:pt x="65586" y="179388"/>
                  </a:lnTo>
                  <a:lnTo>
                    <a:pt x="71907" y="183357"/>
                  </a:lnTo>
                  <a:lnTo>
                    <a:pt x="79019" y="187326"/>
                  </a:lnTo>
                  <a:lnTo>
                    <a:pt x="85341" y="192088"/>
                  </a:lnTo>
                  <a:lnTo>
                    <a:pt x="93243" y="196057"/>
                  </a:lnTo>
                  <a:lnTo>
                    <a:pt x="100354" y="200819"/>
                  </a:lnTo>
                  <a:lnTo>
                    <a:pt x="108256" y="204788"/>
                  </a:lnTo>
                  <a:lnTo>
                    <a:pt x="112207" y="206376"/>
                  </a:lnTo>
                  <a:lnTo>
                    <a:pt x="116158" y="209551"/>
                  </a:lnTo>
                  <a:lnTo>
                    <a:pt x="131962" y="217489"/>
                  </a:lnTo>
                  <a:lnTo>
                    <a:pt x="140654" y="221457"/>
                  </a:lnTo>
                  <a:lnTo>
                    <a:pt x="148556" y="225426"/>
                  </a:lnTo>
                  <a:lnTo>
                    <a:pt x="162779" y="231776"/>
                  </a:lnTo>
                  <a:lnTo>
                    <a:pt x="165940" y="233364"/>
                  </a:lnTo>
                  <a:lnTo>
                    <a:pt x="150927" y="237332"/>
                  </a:lnTo>
                  <a:lnTo>
                    <a:pt x="131962" y="239714"/>
                  </a:lnTo>
                  <a:lnTo>
                    <a:pt x="110627" y="241301"/>
                  </a:lnTo>
                  <a:lnTo>
                    <a:pt x="88501" y="238920"/>
                  </a:lnTo>
                  <a:lnTo>
                    <a:pt x="65586" y="230982"/>
                  </a:lnTo>
                  <a:lnTo>
                    <a:pt x="46621" y="217489"/>
                  </a:lnTo>
                  <a:lnTo>
                    <a:pt x="32398" y="200819"/>
                  </a:lnTo>
                  <a:lnTo>
                    <a:pt x="20545" y="184944"/>
                  </a:lnTo>
                  <a:lnTo>
                    <a:pt x="11062" y="167482"/>
                  </a:lnTo>
                  <a:lnTo>
                    <a:pt x="5531" y="153988"/>
                  </a:lnTo>
                  <a:lnTo>
                    <a:pt x="1580" y="143669"/>
                  </a:lnTo>
                  <a:lnTo>
                    <a:pt x="0" y="139700"/>
                  </a:lnTo>
                  <a:lnTo>
                    <a:pt x="3161" y="139700"/>
                  </a:lnTo>
                  <a:lnTo>
                    <a:pt x="11062" y="136525"/>
                  </a:lnTo>
                  <a:lnTo>
                    <a:pt x="22915" y="132557"/>
                  </a:lnTo>
                  <a:lnTo>
                    <a:pt x="37139" y="130175"/>
                  </a:lnTo>
                  <a:close/>
                  <a:moveTo>
                    <a:pt x="191688" y="0"/>
                  </a:moveTo>
                  <a:lnTo>
                    <a:pt x="194052" y="2381"/>
                  </a:lnTo>
                  <a:lnTo>
                    <a:pt x="200357" y="7937"/>
                  </a:lnTo>
                  <a:lnTo>
                    <a:pt x="209025" y="19050"/>
                  </a:lnTo>
                  <a:lnTo>
                    <a:pt x="219270" y="30956"/>
                  </a:lnTo>
                  <a:lnTo>
                    <a:pt x="228726" y="46831"/>
                  </a:lnTo>
                  <a:lnTo>
                    <a:pt x="238183" y="64294"/>
                  </a:lnTo>
                  <a:lnTo>
                    <a:pt x="243699" y="84137"/>
                  </a:lnTo>
                  <a:lnTo>
                    <a:pt x="246063" y="105569"/>
                  </a:lnTo>
                  <a:lnTo>
                    <a:pt x="243699" y="130175"/>
                  </a:lnTo>
                  <a:lnTo>
                    <a:pt x="235031" y="153194"/>
                  </a:lnTo>
                  <a:lnTo>
                    <a:pt x="224786" y="171450"/>
                  </a:lnTo>
                  <a:lnTo>
                    <a:pt x="212965" y="188912"/>
                  </a:lnTo>
                  <a:lnTo>
                    <a:pt x="203509" y="200819"/>
                  </a:lnTo>
                  <a:lnTo>
                    <a:pt x="195628" y="209550"/>
                  </a:lnTo>
                  <a:lnTo>
                    <a:pt x="194052" y="198437"/>
                  </a:lnTo>
                  <a:lnTo>
                    <a:pt x="191688" y="182562"/>
                  </a:lnTo>
                  <a:lnTo>
                    <a:pt x="191688" y="173037"/>
                  </a:lnTo>
                  <a:lnTo>
                    <a:pt x="190112" y="163512"/>
                  </a:lnTo>
                  <a:lnTo>
                    <a:pt x="188536" y="144462"/>
                  </a:lnTo>
                  <a:lnTo>
                    <a:pt x="188536" y="139700"/>
                  </a:lnTo>
                  <a:lnTo>
                    <a:pt x="188536" y="135731"/>
                  </a:lnTo>
                  <a:lnTo>
                    <a:pt x="188536" y="124619"/>
                  </a:lnTo>
                  <a:lnTo>
                    <a:pt x="188536" y="116681"/>
                  </a:lnTo>
                  <a:lnTo>
                    <a:pt x="187748" y="107156"/>
                  </a:lnTo>
                  <a:lnTo>
                    <a:pt x="187748" y="97631"/>
                  </a:lnTo>
                  <a:lnTo>
                    <a:pt x="187748" y="89694"/>
                  </a:lnTo>
                  <a:lnTo>
                    <a:pt x="188536" y="81756"/>
                  </a:lnTo>
                  <a:lnTo>
                    <a:pt x="188536" y="73819"/>
                  </a:lnTo>
                  <a:lnTo>
                    <a:pt x="188536" y="66675"/>
                  </a:lnTo>
                  <a:lnTo>
                    <a:pt x="188536" y="60325"/>
                  </a:lnTo>
                  <a:lnTo>
                    <a:pt x="188536" y="54769"/>
                  </a:lnTo>
                  <a:lnTo>
                    <a:pt x="188536" y="50800"/>
                  </a:lnTo>
                  <a:lnTo>
                    <a:pt x="190112" y="45244"/>
                  </a:lnTo>
                  <a:lnTo>
                    <a:pt x="190112" y="42862"/>
                  </a:lnTo>
                  <a:lnTo>
                    <a:pt x="188536" y="45244"/>
                  </a:lnTo>
                  <a:lnTo>
                    <a:pt x="188536" y="50800"/>
                  </a:lnTo>
                  <a:lnTo>
                    <a:pt x="187748" y="54769"/>
                  </a:lnTo>
                  <a:lnTo>
                    <a:pt x="187748" y="60325"/>
                  </a:lnTo>
                  <a:lnTo>
                    <a:pt x="186172" y="66675"/>
                  </a:lnTo>
                  <a:lnTo>
                    <a:pt x="186172" y="73819"/>
                  </a:lnTo>
                  <a:lnTo>
                    <a:pt x="184596" y="81756"/>
                  </a:lnTo>
                  <a:lnTo>
                    <a:pt x="184596" y="89694"/>
                  </a:lnTo>
                  <a:lnTo>
                    <a:pt x="183808" y="97631"/>
                  </a:lnTo>
                  <a:lnTo>
                    <a:pt x="183808" y="107156"/>
                  </a:lnTo>
                  <a:lnTo>
                    <a:pt x="183808" y="115094"/>
                  </a:lnTo>
                  <a:lnTo>
                    <a:pt x="182232" y="124619"/>
                  </a:lnTo>
                  <a:lnTo>
                    <a:pt x="182232" y="135731"/>
                  </a:lnTo>
                  <a:lnTo>
                    <a:pt x="182232" y="139700"/>
                  </a:lnTo>
                  <a:lnTo>
                    <a:pt x="182232" y="144462"/>
                  </a:lnTo>
                  <a:lnTo>
                    <a:pt x="182232" y="163512"/>
                  </a:lnTo>
                  <a:lnTo>
                    <a:pt x="182232" y="173037"/>
                  </a:lnTo>
                  <a:lnTo>
                    <a:pt x="182232" y="182562"/>
                  </a:lnTo>
                  <a:lnTo>
                    <a:pt x="182232" y="192087"/>
                  </a:lnTo>
                  <a:lnTo>
                    <a:pt x="182232" y="200025"/>
                  </a:lnTo>
                  <a:lnTo>
                    <a:pt x="182232" y="202406"/>
                  </a:lnTo>
                  <a:lnTo>
                    <a:pt x="171199" y="190500"/>
                  </a:lnTo>
                  <a:lnTo>
                    <a:pt x="159378" y="174625"/>
                  </a:lnTo>
                  <a:lnTo>
                    <a:pt x="149133" y="153987"/>
                  </a:lnTo>
                  <a:lnTo>
                    <a:pt x="141253" y="131762"/>
                  </a:lnTo>
                  <a:lnTo>
                    <a:pt x="136525" y="105569"/>
                  </a:lnTo>
                  <a:lnTo>
                    <a:pt x="139677" y="84137"/>
                  </a:lnTo>
                  <a:lnTo>
                    <a:pt x="145981" y="64294"/>
                  </a:lnTo>
                  <a:lnTo>
                    <a:pt x="153862" y="46831"/>
                  </a:lnTo>
                  <a:lnTo>
                    <a:pt x="164894" y="30956"/>
                  </a:lnTo>
                  <a:lnTo>
                    <a:pt x="174351" y="19050"/>
                  </a:lnTo>
                  <a:lnTo>
                    <a:pt x="183808" y="7937"/>
                  </a:lnTo>
                  <a:lnTo>
                    <a:pt x="188536" y="2381"/>
                  </a:lnTo>
                  <a:close/>
                </a:path>
              </a:pathLst>
            </a:custGeom>
            <a:solidFill>
              <a:srgbClr val="FFFFFF"/>
            </a:solidFill>
            <a:ln w="0">
              <a:noFill/>
              <a:prstDash val="solid"/>
              <a:round/>
            </a:ln>
          </p:spPr>
          <p:txBody>
            <a:bodyPr vert="horz" wrap="square" lIns="86676" tIns="43338" rIns="86676" bIns="43338" numCol="1" anchor="t" anchorCtr="0" compatLnSpc="1">
              <a:noAutofit/>
            </a:bodyPr>
            <a:p>
              <a:endParaRPr lang="zh-CN" altLang="en-US" sz="2400">
                <a:solidFill>
                  <a:schemeClr val="tx1">
                    <a:lumMod val="85000"/>
                    <a:lumOff val="15000"/>
                  </a:schemeClr>
                </a:solidFill>
                <a:cs typeface="+mn-ea"/>
                <a:sym typeface="+mn-lt"/>
              </a:endParaRPr>
            </a:p>
          </p:txBody>
        </p:sp>
        <p:sp>
          <p:nvSpPr>
            <p:cNvPr id="31" name="任意多边形 12"/>
            <p:cNvSpPr/>
            <p:nvPr/>
          </p:nvSpPr>
          <p:spPr bwMode="auto">
            <a:xfrm>
              <a:off x="7632701" y="2874963"/>
              <a:ext cx="366713" cy="301625"/>
            </a:xfrm>
            <a:custGeom>
              <a:avLst/>
              <a:gdLst>
                <a:gd name="connsiteX0" fmla="*/ 79375 w 366713"/>
                <a:gd name="connsiteY0" fmla="*/ 201712 h 301625"/>
                <a:gd name="connsiteX1" fmla="*/ 79375 w 366713"/>
                <a:gd name="connsiteY1" fmla="*/ 301625 h 301625"/>
                <a:gd name="connsiteX2" fmla="*/ 14287 w 366713"/>
                <a:gd name="connsiteY2" fmla="*/ 301625 h 301625"/>
                <a:gd name="connsiteX3" fmla="*/ 14287 w 366713"/>
                <a:gd name="connsiteY3" fmla="*/ 250418 h 301625"/>
                <a:gd name="connsiteX4" fmla="*/ 131743 w 366713"/>
                <a:gd name="connsiteY4" fmla="*/ 163512 h 301625"/>
                <a:gd name="connsiteX5" fmla="*/ 161925 w 366713"/>
                <a:gd name="connsiteY5" fmla="*/ 182562 h 301625"/>
                <a:gd name="connsiteX6" fmla="*/ 161925 w 366713"/>
                <a:gd name="connsiteY6" fmla="*/ 301625 h 301625"/>
                <a:gd name="connsiteX7" fmla="*/ 100012 w 366713"/>
                <a:gd name="connsiteY7" fmla="*/ 301625 h 301625"/>
                <a:gd name="connsiteX8" fmla="*/ 100012 w 366713"/>
                <a:gd name="connsiteY8" fmla="*/ 187325 h 301625"/>
                <a:gd name="connsiteX9" fmla="*/ 246062 w 366713"/>
                <a:gd name="connsiteY9" fmla="*/ 139700 h 301625"/>
                <a:gd name="connsiteX10" fmla="*/ 246062 w 366713"/>
                <a:gd name="connsiteY10" fmla="*/ 301625 h 301625"/>
                <a:gd name="connsiteX11" fmla="*/ 182562 w 366713"/>
                <a:gd name="connsiteY11" fmla="*/ 301625 h 301625"/>
                <a:gd name="connsiteX12" fmla="*/ 182562 w 366713"/>
                <a:gd name="connsiteY12" fmla="*/ 192346 h 301625"/>
                <a:gd name="connsiteX13" fmla="*/ 184130 w 366713"/>
                <a:gd name="connsiteY13" fmla="*/ 193941 h 301625"/>
                <a:gd name="connsiteX14" fmla="*/ 330200 w 366713"/>
                <a:gd name="connsiteY14" fmla="*/ 69850 h 301625"/>
                <a:gd name="connsiteX15" fmla="*/ 330200 w 366713"/>
                <a:gd name="connsiteY15" fmla="*/ 301625 h 301625"/>
                <a:gd name="connsiteX16" fmla="*/ 265112 w 366713"/>
                <a:gd name="connsiteY16" fmla="*/ 301625 h 301625"/>
                <a:gd name="connsiteX17" fmla="*/ 265112 w 366713"/>
                <a:gd name="connsiteY17" fmla="*/ 124011 h 301625"/>
                <a:gd name="connsiteX18" fmla="*/ 279211 w 366713"/>
                <a:gd name="connsiteY18" fmla="*/ 0 h 301625"/>
                <a:gd name="connsiteX19" fmla="*/ 366713 w 366713"/>
                <a:gd name="connsiteY19" fmla="*/ 3996 h 301625"/>
                <a:gd name="connsiteX20" fmla="*/ 356372 w 366713"/>
                <a:gd name="connsiteY20" fmla="*/ 90312 h 301625"/>
                <a:gd name="connsiteX21" fmla="*/ 333303 w 366713"/>
                <a:gd name="connsiteY21" fmla="*/ 88714 h 301625"/>
                <a:gd name="connsiteX22" fmla="*/ 338872 w 366713"/>
                <a:gd name="connsiteY22" fmla="*/ 43158 h 301625"/>
                <a:gd name="connsiteX23" fmla="*/ 184550 w 366713"/>
                <a:gd name="connsiteY23" fmla="*/ 174231 h 301625"/>
                <a:gd name="connsiteX24" fmla="*/ 132049 w 366713"/>
                <a:gd name="connsiteY24" fmla="*/ 143860 h 301625"/>
                <a:gd name="connsiteX25" fmla="*/ 15114 w 366713"/>
                <a:gd name="connsiteY25" fmla="*/ 231775 h 301625"/>
                <a:gd name="connsiteX26" fmla="*/ 0 w 366713"/>
                <a:gd name="connsiteY26" fmla="*/ 213393 h 301625"/>
                <a:gd name="connsiteX27" fmla="*/ 130458 w 366713"/>
                <a:gd name="connsiteY27" fmla="*/ 114289 h 301625"/>
                <a:gd name="connsiteX28" fmla="*/ 181368 w 366713"/>
                <a:gd name="connsiteY28" fmla="*/ 143860 h 301625"/>
                <a:gd name="connsiteX29" fmla="*/ 322167 w 366713"/>
                <a:gd name="connsiteY29" fmla="*/ 25575 h 301625"/>
                <a:gd name="connsiteX30" fmla="*/ 278416 w 366713"/>
                <a:gd name="connsiteY30" fmla="*/ 22378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6713" h="301625">
                  <a:moveTo>
                    <a:pt x="79375" y="201712"/>
                  </a:moveTo>
                  <a:lnTo>
                    <a:pt x="79375" y="301625"/>
                  </a:lnTo>
                  <a:lnTo>
                    <a:pt x="14287" y="301625"/>
                  </a:lnTo>
                  <a:lnTo>
                    <a:pt x="14287" y="250418"/>
                  </a:lnTo>
                  <a:close/>
                  <a:moveTo>
                    <a:pt x="131743" y="163512"/>
                  </a:moveTo>
                  <a:lnTo>
                    <a:pt x="161925" y="182562"/>
                  </a:lnTo>
                  <a:lnTo>
                    <a:pt x="161925" y="301625"/>
                  </a:lnTo>
                  <a:lnTo>
                    <a:pt x="100012" y="301625"/>
                  </a:lnTo>
                  <a:lnTo>
                    <a:pt x="100012" y="187325"/>
                  </a:lnTo>
                  <a:close/>
                  <a:moveTo>
                    <a:pt x="246062" y="139700"/>
                  </a:moveTo>
                  <a:lnTo>
                    <a:pt x="246062" y="301625"/>
                  </a:lnTo>
                  <a:lnTo>
                    <a:pt x="182562" y="301625"/>
                  </a:lnTo>
                  <a:lnTo>
                    <a:pt x="182562" y="192346"/>
                  </a:lnTo>
                  <a:lnTo>
                    <a:pt x="184130" y="193941"/>
                  </a:lnTo>
                  <a:close/>
                  <a:moveTo>
                    <a:pt x="330200" y="69850"/>
                  </a:moveTo>
                  <a:lnTo>
                    <a:pt x="330200" y="301625"/>
                  </a:lnTo>
                  <a:lnTo>
                    <a:pt x="265112" y="301625"/>
                  </a:lnTo>
                  <a:lnTo>
                    <a:pt x="265112" y="124011"/>
                  </a:lnTo>
                  <a:close/>
                  <a:moveTo>
                    <a:pt x="279211" y="0"/>
                  </a:moveTo>
                  <a:lnTo>
                    <a:pt x="366713" y="3996"/>
                  </a:lnTo>
                  <a:lnTo>
                    <a:pt x="356372" y="90312"/>
                  </a:lnTo>
                  <a:lnTo>
                    <a:pt x="333303" y="88714"/>
                  </a:lnTo>
                  <a:lnTo>
                    <a:pt x="338872" y="43158"/>
                  </a:lnTo>
                  <a:lnTo>
                    <a:pt x="184550" y="174231"/>
                  </a:lnTo>
                  <a:lnTo>
                    <a:pt x="132049" y="143860"/>
                  </a:lnTo>
                  <a:lnTo>
                    <a:pt x="15114" y="231775"/>
                  </a:lnTo>
                  <a:lnTo>
                    <a:pt x="0" y="213393"/>
                  </a:lnTo>
                  <a:lnTo>
                    <a:pt x="130458" y="114289"/>
                  </a:lnTo>
                  <a:lnTo>
                    <a:pt x="181368" y="143860"/>
                  </a:lnTo>
                  <a:lnTo>
                    <a:pt x="322167" y="25575"/>
                  </a:lnTo>
                  <a:lnTo>
                    <a:pt x="278416" y="22378"/>
                  </a:lnTo>
                  <a:close/>
                </a:path>
              </a:pathLst>
            </a:custGeom>
            <a:solidFill>
              <a:srgbClr val="FFFFFF"/>
            </a:solidFill>
            <a:ln w="0">
              <a:noFill/>
              <a:prstDash val="solid"/>
              <a:round/>
            </a:ln>
          </p:spPr>
          <p:txBody>
            <a:bodyPr vert="horz" wrap="square" lIns="86676" tIns="43338" rIns="86676" bIns="43338" numCol="1" anchor="t" anchorCtr="0" compatLnSpc="1">
              <a:noAutofit/>
            </a:bodyPr>
            <a:p>
              <a:endParaRPr lang="zh-CN" altLang="en-US" sz="2400">
                <a:solidFill>
                  <a:schemeClr val="tx1">
                    <a:lumMod val="85000"/>
                    <a:lumOff val="15000"/>
                  </a:schemeClr>
                </a:solidFill>
                <a:cs typeface="+mn-ea"/>
                <a:sym typeface="+mn-lt"/>
              </a:endParaRPr>
            </a:p>
          </p:txBody>
        </p:sp>
      </p:grpSp>
      <p:sp>
        <p:nvSpPr>
          <p:cNvPr id="32" name="TextBox 23"/>
          <p:cNvSpPr txBox="1"/>
          <p:nvPr/>
        </p:nvSpPr>
        <p:spPr>
          <a:xfrm>
            <a:off x="304800" y="1674495"/>
            <a:ext cx="3286125" cy="598805"/>
          </a:xfrm>
          <a:prstGeom prst="rect">
            <a:avLst/>
          </a:prstGeom>
          <a:noFill/>
        </p:spPr>
        <p:txBody>
          <a:bodyPr wrap="square" rtlCol="0">
            <a:spAutoFit/>
          </a:bodyPr>
          <a:p>
            <a:pPr fontAlgn="auto">
              <a:spcAft>
                <a:spcPts val="0"/>
              </a:spcAft>
            </a:pPr>
            <a:r>
              <a:rPr lang="en-US" altLang="zh-CN" sz="1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GB" altLang="zh-CN" sz="1100" dirty="0">
              <a:solidFill>
                <a:schemeClr val="tx1">
                  <a:lumMod val="85000"/>
                  <a:lumOff val="15000"/>
                </a:schemeClr>
              </a:solidFill>
              <a:cs typeface="+mn-ea"/>
              <a:sym typeface="+mn-lt"/>
            </a:endParaRPr>
          </a:p>
        </p:txBody>
      </p:sp>
      <p:sp>
        <p:nvSpPr>
          <p:cNvPr id="33" name="TextBox 24"/>
          <p:cNvSpPr txBox="1"/>
          <p:nvPr/>
        </p:nvSpPr>
        <p:spPr>
          <a:xfrm>
            <a:off x="1104900" y="1306195"/>
            <a:ext cx="1685925" cy="337185"/>
          </a:xfrm>
          <a:prstGeom prst="rect">
            <a:avLst/>
          </a:prstGeom>
          <a:noFill/>
        </p:spPr>
        <p:txBody>
          <a:bodyPr wrap="square" rtlCol="0">
            <a:spAutoFit/>
          </a:bodyPr>
          <a:p>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mn-lt"/>
              </a:rPr>
              <a:t>添加标题文字</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34" name="TextBox 23"/>
          <p:cNvSpPr txBox="1"/>
          <p:nvPr/>
        </p:nvSpPr>
        <p:spPr>
          <a:xfrm>
            <a:off x="304800" y="3331210"/>
            <a:ext cx="3286125" cy="598805"/>
          </a:xfrm>
          <a:prstGeom prst="rect">
            <a:avLst/>
          </a:prstGeom>
          <a:noFill/>
        </p:spPr>
        <p:txBody>
          <a:bodyPr wrap="square" rtlCol="0">
            <a:spAutoFit/>
          </a:bodyPr>
          <a:p>
            <a:pPr fontAlgn="auto">
              <a:spcAft>
                <a:spcPts val="0"/>
              </a:spcAft>
            </a:pPr>
            <a:r>
              <a:rPr lang="en-US" altLang="zh-CN" sz="1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GB" altLang="zh-CN" sz="1100" dirty="0">
              <a:solidFill>
                <a:schemeClr val="tx1">
                  <a:lumMod val="85000"/>
                  <a:lumOff val="15000"/>
                </a:schemeClr>
              </a:solidFill>
              <a:cs typeface="+mn-ea"/>
              <a:sym typeface="+mn-lt"/>
            </a:endParaRPr>
          </a:p>
        </p:txBody>
      </p:sp>
      <p:sp>
        <p:nvSpPr>
          <p:cNvPr id="35" name="TextBox 24"/>
          <p:cNvSpPr txBox="1"/>
          <p:nvPr/>
        </p:nvSpPr>
        <p:spPr>
          <a:xfrm>
            <a:off x="1166495" y="2962910"/>
            <a:ext cx="1685925" cy="337185"/>
          </a:xfrm>
          <a:prstGeom prst="rect">
            <a:avLst/>
          </a:prstGeom>
          <a:noFill/>
        </p:spPr>
        <p:txBody>
          <a:bodyPr wrap="square" rtlCol="0">
            <a:spAutoFit/>
          </a:bodyPr>
          <a:p>
            <a:r>
              <a:rPr lang="zh-CN" altLang="en-US" sz="1600">
                <a:solidFill>
                  <a:schemeClr val="tx1">
                    <a:lumMod val="65000"/>
                    <a:lumOff val="35000"/>
                  </a:schemeClr>
                </a:solidFill>
                <a:latin typeface="微软雅黑" panose="020B0503020204020204" charset="-122"/>
                <a:ea typeface="微软雅黑" panose="020B0503020204020204" charset="-122"/>
                <a:cs typeface="+mn-ea"/>
                <a:sym typeface="+mn-lt"/>
              </a:rPr>
              <a:t>添加标题文字</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36" name="TextBox 23"/>
          <p:cNvSpPr txBox="1"/>
          <p:nvPr/>
        </p:nvSpPr>
        <p:spPr>
          <a:xfrm>
            <a:off x="6134100" y="2493010"/>
            <a:ext cx="2553335" cy="598805"/>
          </a:xfrm>
          <a:prstGeom prst="rect">
            <a:avLst/>
          </a:prstGeom>
          <a:noFill/>
        </p:spPr>
        <p:txBody>
          <a:bodyPr wrap="square" rtlCol="0">
            <a:spAutoFit/>
          </a:bodyPr>
          <a:p>
            <a:pPr fontAlgn="auto">
              <a:spcAft>
                <a:spcPts val="0"/>
              </a:spcAft>
            </a:pPr>
            <a:r>
              <a:rPr lang="en-US" altLang="zh-CN" sz="11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GB" altLang="zh-CN" sz="1100" dirty="0">
              <a:solidFill>
                <a:schemeClr val="tx1">
                  <a:lumMod val="85000"/>
                  <a:lumOff val="15000"/>
                </a:schemeClr>
              </a:solidFill>
              <a:cs typeface="+mn-ea"/>
              <a:sym typeface="+mn-lt"/>
            </a:endParaRPr>
          </a:p>
        </p:txBody>
      </p:sp>
      <p:sp>
        <p:nvSpPr>
          <p:cNvPr id="37" name="TextBox 24"/>
          <p:cNvSpPr txBox="1"/>
          <p:nvPr/>
        </p:nvSpPr>
        <p:spPr>
          <a:xfrm>
            <a:off x="6134100" y="2077085"/>
            <a:ext cx="1576705" cy="337185"/>
          </a:xfrm>
          <a:prstGeom prst="rect">
            <a:avLst/>
          </a:prstGeom>
          <a:noFill/>
        </p:spPr>
        <p:txBody>
          <a:bodyPr wrap="square" rtlCol="0">
            <a:spAutoFit/>
          </a:bodyPr>
          <a:p>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mn-lt"/>
              </a:rPr>
              <a:t>添加标题文字</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advTm="1404">
        <p:dissolve/>
      </p:transition>
    </mc:Choice>
    <mc:Fallback>
      <p:transition advTm="1404">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500" fill="hold"/>
                                        <p:tgtEl>
                                          <p:spTgt spid="35"/>
                                        </p:tgtEl>
                                        <p:attrNameLst>
                                          <p:attrName>ppt_w</p:attrName>
                                        </p:attrNameLst>
                                      </p:cBhvr>
                                      <p:tavLst>
                                        <p:tav tm="0">
                                          <p:val>
                                            <p:fltVal val="0"/>
                                          </p:val>
                                        </p:tav>
                                        <p:tav tm="100000">
                                          <p:val>
                                            <p:strVal val="#ppt_w"/>
                                          </p:val>
                                        </p:tav>
                                      </p:tavLst>
                                    </p:anim>
                                    <p:anim calcmode="lin" valueType="num">
                                      <p:cBhvr>
                                        <p:cTn id="58" dur="500" fill="hold"/>
                                        <p:tgtEl>
                                          <p:spTgt spid="35"/>
                                        </p:tgtEl>
                                        <p:attrNameLst>
                                          <p:attrName>ppt_h</p:attrName>
                                        </p:attrNameLst>
                                      </p:cBhvr>
                                      <p:tavLst>
                                        <p:tav tm="0">
                                          <p:val>
                                            <p:fltVal val="0"/>
                                          </p:val>
                                        </p:tav>
                                        <p:tav tm="100000">
                                          <p:val>
                                            <p:strVal val="#ppt_h"/>
                                          </p:val>
                                        </p:tav>
                                      </p:tavLst>
                                    </p:anim>
                                    <p:animEffect transition="in" filter="fade">
                                      <p:cBhvr>
                                        <p:cTn id="59" dur="500"/>
                                        <p:tgtEl>
                                          <p:spTgt spid="3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500" fill="hold"/>
                                        <p:tgtEl>
                                          <p:spTgt spid="36"/>
                                        </p:tgtEl>
                                        <p:attrNameLst>
                                          <p:attrName>ppt_w</p:attrName>
                                        </p:attrNameLst>
                                      </p:cBhvr>
                                      <p:tavLst>
                                        <p:tav tm="0">
                                          <p:val>
                                            <p:fltVal val="0"/>
                                          </p:val>
                                        </p:tav>
                                        <p:tav tm="100000">
                                          <p:val>
                                            <p:strVal val="#ppt_w"/>
                                          </p:val>
                                        </p:tav>
                                      </p:tavLst>
                                    </p:anim>
                                    <p:anim calcmode="lin" valueType="num">
                                      <p:cBhvr>
                                        <p:cTn id="63" dur="500" fill="hold"/>
                                        <p:tgtEl>
                                          <p:spTgt spid="36"/>
                                        </p:tgtEl>
                                        <p:attrNameLst>
                                          <p:attrName>ppt_h</p:attrName>
                                        </p:attrNameLst>
                                      </p:cBhvr>
                                      <p:tavLst>
                                        <p:tav tm="0">
                                          <p:val>
                                            <p:fltVal val="0"/>
                                          </p:val>
                                        </p:tav>
                                        <p:tav tm="100000">
                                          <p:val>
                                            <p:strVal val="#ppt_h"/>
                                          </p:val>
                                        </p:tav>
                                      </p:tavLst>
                                    </p:anim>
                                    <p:animEffect transition="in" filter="fade">
                                      <p:cBhvr>
                                        <p:cTn id="64" dur="500"/>
                                        <p:tgtEl>
                                          <p:spTgt spid="3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oup 120"/>
          <p:cNvGrpSpPr/>
          <p:nvPr/>
        </p:nvGrpSpPr>
        <p:grpSpPr>
          <a:xfrm rot="1203774">
            <a:off x="1629327" y="2095472"/>
            <a:ext cx="228556" cy="1101521"/>
            <a:chOff x="2971802" y="2190750"/>
            <a:chExt cx="228598" cy="1101725"/>
          </a:xfrm>
        </p:grpSpPr>
        <p:cxnSp>
          <p:nvCxnSpPr>
            <p:cNvPr id="122" name="Straight Connector 121"/>
            <p:cNvCxnSpPr/>
            <p:nvPr/>
          </p:nvCxnSpPr>
          <p:spPr>
            <a:xfrm rot="16200000" flipV="1">
              <a:off x="2478088" y="2684463"/>
              <a:ext cx="1101725" cy="1143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5400000" flipH="1" flipV="1">
              <a:off x="2592387" y="2684463"/>
              <a:ext cx="1101725" cy="1143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30" name="Group 129"/>
          <p:cNvGrpSpPr/>
          <p:nvPr/>
        </p:nvGrpSpPr>
        <p:grpSpPr>
          <a:xfrm>
            <a:off x="1819787" y="1454810"/>
            <a:ext cx="838046" cy="838046"/>
            <a:chOff x="1657350" y="1428750"/>
            <a:chExt cx="838200" cy="838200"/>
          </a:xfrm>
        </p:grpSpPr>
        <p:sp>
          <p:nvSpPr>
            <p:cNvPr id="118" name="Rectangle 117"/>
            <p:cNvSpPr/>
            <p:nvPr/>
          </p:nvSpPr>
          <p:spPr>
            <a:xfrm>
              <a:off x="1657350" y="1428750"/>
              <a:ext cx="8382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5" name="Freeform 52"/>
            <p:cNvSpPr>
              <a:spLocks noEditPoints="1"/>
            </p:cNvSpPr>
            <p:nvPr/>
          </p:nvSpPr>
          <p:spPr bwMode="auto">
            <a:xfrm>
              <a:off x="1890341" y="1647623"/>
              <a:ext cx="372219" cy="40045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91422" tIns="45711" rIns="91422" bIns="45711" numCol="1" anchor="t" anchorCtr="0" compatLnSpc="1"/>
            <a:lstStyle/>
            <a:p>
              <a:pP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64" name="Group 63"/>
          <p:cNvGrpSpPr/>
          <p:nvPr/>
        </p:nvGrpSpPr>
        <p:grpSpPr>
          <a:xfrm>
            <a:off x="3457788" y="2292854"/>
            <a:ext cx="228556" cy="1101521"/>
            <a:chOff x="2971801" y="2190750"/>
            <a:chExt cx="228599" cy="1101725"/>
          </a:xfrm>
        </p:grpSpPr>
        <p:cxnSp>
          <p:nvCxnSpPr>
            <p:cNvPr id="61" name="Straight Connector 60"/>
            <p:cNvCxnSpPr/>
            <p:nvPr/>
          </p:nvCxnSpPr>
          <p:spPr>
            <a:xfrm rot="16200000" flipV="1">
              <a:off x="2478088" y="2684463"/>
              <a:ext cx="1101725" cy="1143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flipH="1" flipV="1">
              <a:off x="2592387" y="2684463"/>
              <a:ext cx="1101725" cy="1143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1" name="Group 130"/>
          <p:cNvGrpSpPr/>
          <p:nvPr/>
        </p:nvGrpSpPr>
        <p:grpSpPr>
          <a:xfrm>
            <a:off x="3153040" y="1454810"/>
            <a:ext cx="838046" cy="838046"/>
            <a:chOff x="2905125" y="1428750"/>
            <a:chExt cx="838200" cy="838200"/>
          </a:xfrm>
        </p:grpSpPr>
        <p:sp>
          <p:nvSpPr>
            <p:cNvPr id="43" name="Rectangle 42"/>
            <p:cNvSpPr/>
            <p:nvPr/>
          </p:nvSpPr>
          <p:spPr>
            <a:xfrm>
              <a:off x="2905125" y="1428750"/>
              <a:ext cx="8382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6" name="Freeform 48"/>
            <p:cNvSpPr/>
            <p:nvPr/>
          </p:nvSpPr>
          <p:spPr bwMode="auto">
            <a:xfrm>
              <a:off x="3221544" y="1661741"/>
              <a:ext cx="205362" cy="372219"/>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ln>
          </p:spPr>
          <p:txBody>
            <a:bodyPr vert="horz" wrap="square" lIns="91422" tIns="45711" rIns="91422" bIns="45711" numCol="1" anchor="t" anchorCtr="0" compatLnSpc="1"/>
            <a:lstStyle/>
            <a:p>
              <a:pP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85" name="Group 84"/>
          <p:cNvGrpSpPr/>
          <p:nvPr/>
        </p:nvGrpSpPr>
        <p:grpSpPr>
          <a:xfrm>
            <a:off x="4733902" y="2292854"/>
            <a:ext cx="228556" cy="1101521"/>
            <a:chOff x="2971801" y="2190750"/>
            <a:chExt cx="228599" cy="1101725"/>
          </a:xfrm>
        </p:grpSpPr>
        <p:cxnSp>
          <p:nvCxnSpPr>
            <p:cNvPr id="86" name="Straight Connector 85"/>
            <p:cNvCxnSpPr/>
            <p:nvPr/>
          </p:nvCxnSpPr>
          <p:spPr>
            <a:xfrm rot="16200000" flipV="1">
              <a:off x="2478088" y="2684463"/>
              <a:ext cx="1101725" cy="1143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flipH="1" flipV="1">
              <a:off x="2592387" y="2684463"/>
              <a:ext cx="1101725" cy="1143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2" name="Group 131"/>
          <p:cNvGrpSpPr/>
          <p:nvPr/>
        </p:nvGrpSpPr>
        <p:grpSpPr>
          <a:xfrm>
            <a:off x="4429155" y="1454810"/>
            <a:ext cx="838046" cy="838046"/>
            <a:chOff x="4152900" y="1428750"/>
            <a:chExt cx="838200" cy="838200"/>
          </a:xfrm>
        </p:grpSpPr>
        <p:sp>
          <p:nvSpPr>
            <p:cNvPr id="82" name="Rectangle 81"/>
            <p:cNvSpPr/>
            <p:nvPr/>
          </p:nvSpPr>
          <p:spPr>
            <a:xfrm>
              <a:off x="4152900" y="1428750"/>
              <a:ext cx="8382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7" name="Freeform 107"/>
            <p:cNvSpPr>
              <a:spLocks noEditPoints="1"/>
            </p:cNvSpPr>
            <p:nvPr/>
          </p:nvSpPr>
          <p:spPr bwMode="auto">
            <a:xfrm>
              <a:off x="4391025" y="1664308"/>
              <a:ext cx="361951" cy="367085"/>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91422" tIns="45711" rIns="91422" bIns="45711" numCol="1" anchor="t" anchorCtr="0" compatLnSpc="1"/>
            <a:lstStyle/>
            <a:p>
              <a:pP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93" name="Group 92"/>
          <p:cNvGrpSpPr/>
          <p:nvPr/>
        </p:nvGrpSpPr>
        <p:grpSpPr>
          <a:xfrm>
            <a:off x="6029062" y="2292854"/>
            <a:ext cx="228556" cy="1101521"/>
            <a:chOff x="2971801" y="2190750"/>
            <a:chExt cx="228599" cy="1101725"/>
          </a:xfrm>
        </p:grpSpPr>
        <p:cxnSp>
          <p:nvCxnSpPr>
            <p:cNvPr id="94" name="Straight Connector 93"/>
            <p:cNvCxnSpPr/>
            <p:nvPr/>
          </p:nvCxnSpPr>
          <p:spPr>
            <a:xfrm rot="16200000" flipV="1">
              <a:off x="2478088" y="2684463"/>
              <a:ext cx="1101725" cy="1143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flipH="1" flipV="1">
              <a:off x="2592387" y="2684463"/>
              <a:ext cx="1101725" cy="1143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33" name="Group 132"/>
          <p:cNvGrpSpPr/>
          <p:nvPr/>
        </p:nvGrpSpPr>
        <p:grpSpPr>
          <a:xfrm>
            <a:off x="5724314" y="1454810"/>
            <a:ext cx="838046" cy="838046"/>
            <a:chOff x="5400675" y="1428750"/>
            <a:chExt cx="838200" cy="838200"/>
          </a:xfrm>
        </p:grpSpPr>
        <p:sp>
          <p:nvSpPr>
            <p:cNvPr id="90" name="Rectangle 89"/>
            <p:cNvSpPr/>
            <p:nvPr/>
          </p:nvSpPr>
          <p:spPr>
            <a:xfrm>
              <a:off x="5400675" y="1428750"/>
              <a:ext cx="838200" cy="838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8" name="Freeform 130"/>
            <p:cNvSpPr>
              <a:spLocks noEditPoints="1"/>
            </p:cNvSpPr>
            <p:nvPr/>
          </p:nvSpPr>
          <p:spPr bwMode="auto">
            <a:xfrm>
              <a:off x="5633666" y="1661741"/>
              <a:ext cx="372219" cy="372219"/>
            </a:xfrm>
            <a:custGeom>
              <a:avLst/>
              <a:gdLst/>
              <a:ahLst/>
              <a:cxnLst>
                <a:cxn ang="0">
                  <a:pos x="62" y="67"/>
                </a:cxn>
                <a:cxn ang="0">
                  <a:pos x="59" y="66"/>
                </a:cxn>
                <a:cxn ang="0">
                  <a:pos x="45" y="52"/>
                </a:cxn>
                <a:cxn ang="0">
                  <a:pos x="29" y="57"/>
                </a:cxn>
                <a:cxn ang="0">
                  <a:pos x="0" y="29"/>
                </a:cxn>
                <a:cxn ang="0">
                  <a:pos x="29" y="0"/>
                </a:cxn>
                <a:cxn ang="0">
                  <a:pos x="57" y="29"/>
                </a:cxn>
                <a:cxn ang="0">
                  <a:pos x="52" y="45"/>
                </a:cxn>
                <a:cxn ang="0">
                  <a:pos x="66" y="59"/>
                </a:cxn>
                <a:cxn ang="0">
                  <a:pos x="67" y="62"/>
                </a:cxn>
                <a:cxn ang="0">
                  <a:pos x="62" y="67"/>
                </a:cxn>
                <a:cxn ang="0">
                  <a:pos x="29" y="11"/>
                </a:cxn>
                <a:cxn ang="0">
                  <a:pos x="11" y="29"/>
                </a:cxn>
                <a:cxn ang="0">
                  <a:pos x="29" y="47"/>
                </a:cxn>
                <a:cxn ang="0">
                  <a:pos x="47" y="29"/>
                </a:cxn>
                <a:cxn ang="0">
                  <a:pos x="29" y="11"/>
                </a:cxn>
                <a:cxn ang="0">
                  <a:pos x="42" y="30"/>
                </a:cxn>
                <a:cxn ang="0">
                  <a:pos x="40" y="31"/>
                </a:cxn>
                <a:cxn ang="0">
                  <a:pos x="31" y="31"/>
                </a:cxn>
                <a:cxn ang="0">
                  <a:pos x="31" y="40"/>
                </a:cxn>
                <a:cxn ang="0">
                  <a:pos x="30" y="42"/>
                </a:cxn>
                <a:cxn ang="0">
                  <a:pos x="27" y="42"/>
                </a:cxn>
                <a:cxn ang="0">
                  <a:pos x="26" y="40"/>
                </a:cxn>
                <a:cxn ang="0">
                  <a:pos x="26" y="31"/>
                </a:cxn>
                <a:cxn ang="0">
                  <a:pos x="17" y="31"/>
                </a:cxn>
                <a:cxn ang="0">
                  <a:pos x="16" y="30"/>
                </a:cxn>
                <a:cxn ang="0">
                  <a:pos x="16" y="27"/>
                </a:cxn>
                <a:cxn ang="0">
                  <a:pos x="17" y="26"/>
                </a:cxn>
                <a:cxn ang="0">
                  <a:pos x="26" y="26"/>
                </a:cxn>
                <a:cxn ang="0">
                  <a:pos x="26" y="17"/>
                </a:cxn>
                <a:cxn ang="0">
                  <a:pos x="27" y="16"/>
                </a:cxn>
                <a:cxn ang="0">
                  <a:pos x="30" y="16"/>
                </a:cxn>
                <a:cxn ang="0">
                  <a:pos x="31" y="17"/>
                </a:cxn>
                <a:cxn ang="0">
                  <a:pos x="31" y="26"/>
                </a:cxn>
                <a:cxn ang="0">
                  <a:pos x="40" y="26"/>
                </a:cxn>
                <a:cxn ang="0">
                  <a:pos x="42" y="27"/>
                </a:cxn>
                <a:cxn ang="0">
                  <a:pos x="42" y="30"/>
                </a:cxn>
              </a:cxnLst>
              <a:rect l="0" t="0" r="r" b="b"/>
              <a:pathLst>
                <a:path w="67" h="67">
                  <a:moveTo>
                    <a:pt x="62" y="67"/>
                  </a:moveTo>
                  <a:cubicBezTo>
                    <a:pt x="61" y="67"/>
                    <a:pt x="59" y="67"/>
                    <a:pt x="59" y="66"/>
                  </a:cubicBezTo>
                  <a:cubicBezTo>
                    <a:pt x="45" y="52"/>
                    <a:pt x="45" y="52"/>
                    <a:pt x="45" y="52"/>
                  </a:cubicBezTo>
                  <a:cubicBezTo>
                    <a:pt x="40" y="55"/>
                    <a:pt x="34" y="57"/>
                    <a:pt x="29" y="57"/>
                  </a:cubicBezTo>
                  <a:cubicBezTo>
                    <a:pt x="13" y="57"/>
                    <a:pt x="0" y="44"/>
                    <a:pt x="0" y="29"/>
                  </a:cubicBezTo>
                  <a:cubicBezTo>
                    <a:pt x="0" y="13"/>
                    <a:pt x="13" y="0"/>
                    <a:pt x="29" y="0"/>
                  </a:cubicBezTo>
                  <a:cubicBezTo>
                    <a:pt x="44" y="0"/>
                    <a:pt x="57" y="13"/>
                    <a:pt x="57" y="29"/>
                  </a:cubicBezTo>
                  <a:cubicBezTo>
                    <a:pt x="57" y="34"/>
                    <a:pt x="55" y="40"/>
                    <a:pt x="52" y="45"/>
                  </a:cubicBezTo>
                  <a:cubicBezTo>
                    <a:pt x="66" y="59"/>
                    <a:pt x="66" y="59"/>
                    <a:pt x="66" y="59"/>
                  </a:cubicBezTo>
                  <a:cubicBezTo>
                    <a:pt x="67" y="59"/>
                    <a:pt x="67" y="61"/>
                    <a:pt x="67" y="62"/>
                  </a:cubicBezTo>
                  <a:cubicBezTo>
                    <a:pt x="67" y="65"/>
                    <a:pt x="65" y="67"/>
                    <a:pt x="62" y="67"/>
                  </a:cubicBezTo>
                  <a:close/>
                  <a:moveTo>
                    <a:pt x="29" y="11"/>
                  </a:moveTo>
                  <a:cubicBezTo>
                    <a:pt x="19" y="11"/>
                    <a:pt x="11" y="19"/>
                    <a:pt x="11" y="29"/>
                  </a:cubicBezTo>
                  <a:cubicBezTo>
                    <a:pt x="11" y="39"/>
                    <a:pt x="19" y="47"/>
                    <a:pt x="29" y="47"/>
                  </a:cubicBezTo>
                  <a:cubicBezTo>
                    <a:pt x="39" y="47"/>
                    <a:pt x="47" y="39"/>
                    <a:pt x="47" y="29"/>
                  </a:cubicBezTo>
                  <a:cubicBezTo>
                    <a:pt x="47" y="19"/>
                    <a:pt x="39" y="11"/>
                    <a:pt x="29" y="11"/>
                  </a:cubicBezTo>
                  <a:close/>
                  <a:moveTo>
                    <a:pt x="42" y="30"/>
                  </a:moveTo>
                  <a:cubicBezTo>
                    <a:pt x="42" y="31"/>
                    <a:pt x="41" y="31"/>
                    <a:pt x="40" y="31"/>
                  </a:cubicBezTo>
                  <a:cubicBezTo>
                    <a:pt x="31" y="31"/>
                    <a:pt x="31" y="31"/>
                    <a:pt x="31" y="31"/>
                  </a:cubicBezTo>
                  <a:cubicBezTo>
                    <a:pt x="31" y="40"/>
                    <a:pt x="31" y="40"/>
                    <a:pt x="31" y="40"/>
                  </a:cubicBezTo>
                  <a:cubicBezTo>
                    <a:pt x="31" y="41"/>
                    <a:pt x="31" y="42"/>
                    <a:pt x="30" y="42"/>
                  </a:cubicBezTo>
                  <a:cubicBezTo>
                    <a:pt x="27" y="42"/>
                    <a:pt x="27" y="42"/>
                    <a:pt x="27" y="42"/>
                  </a:cubicBezTo>
                  <a:cubicBezTo>
                    <a:pt x="27" y="42"/>
                    <a:pt x="26" y="41"/>
                    <a:pt x="26" y="40"/>
                  </a:cubicBezTo>
                  <a:cubicBezTo>
                    <a:pt x="26" y="31"/>
                    <a:pt x="26" y="31"/>
                    <a:pt x="26" y="31"/>
                  </a:cubicBezTo>
                  <a:cubicBezTo>
                    <a:pt x="17" y="31"/>
                    <a:pt x="17" y="31"/>
                    <a:pt x="17" y="31"/>
                  </a:cubicBezTo>
                  <a:cubicBezTo>
                    <a:pt x="17" y="31"/>
                    <a:pt x="16" y="31"/>
                    <a:pt x="16" y="30"/>
                  </a:cubicBezTo>
                  <a:cubicBezTo>
                    <a:pt x="16" y="27"/>
                    <a:pt x="16" y="27"/>
                    <a:pt x="16" y="27"/>
                  </a:cubicBezTo>
                  <a:cubicBezTo>
                    <a:pt x="16" y="27"/>
                    <a:pt x="17" y="26"/>
                    <a:pt x="17" y="26"/>
                  </a:cubicBezTo>
                  <a:cubicBezTo>
                    <a:pt x="26" y="26"/>
                    <a:pt x="26" y="26"/>
                    <a:pt x="26" y="26"/>
                  </a:cubicBezTo>
                  <a:cubicBezTo>
                    <a:pt x="26" y="17"/>
                    <a:pt x="26" y="17"/>
                    <a:pt x="26" y="17"/>
                  </a:cubicBezTo>
                  <a:cubicBezTo>
                    <a:pt x="26" y="16"/>
                    <a:pt x="27" y="16"/>
                    <a:pt x="27" y="16"/>
                  </a:cubicBezTo>
                  <a:cubicBezTo>
                    <a:pt x="30" y="16"/>
                    <a:pt x="30" y="16"/>
                    <a:pt x="30" y="16"/>
                  </a:cubicBezTo>
                  <a:cubicBezTo>
                    <a:pt x="31" y="16"/>
                    <a:pt x="31" y="16"/>
                    <a:pt x="31" y="17"/>
                  </a:cubicBezTo>
                  <a:cubicBezTo>
                    <a:pt x="31" y="26"/>
                    <a:pt x="31" y="26"/>
                    <a:pt x="31" y="26"/>
                  </a:cubicBezTo>
                  <a:cubicBezTo>
                    <a:pt x="40" y="26"/>
                    <a:pt x="40" y="26"/>
                    <a:pt x="40" y="26"/>
                  </a:cubicBezTo>
                  <a:cubicBezTo>
                    <a:pt x="41" y="26"/>
                    <a:pt x="42" y="27"/>
                    <a:pt x="42" y="27"/>
                  </a:cubicBezTo>
                  <a:lnTo>
                    <a:pt x="42" y="30"/>
                  </a:lnTo>
                  <a:close/>
                </a:path>
              </a:pathLst>
            </a:custGeom>
            <a:solidFill>
              <a:schemeClr val="bg1"/>
            </a:solidFill>
            <a:ln w="9525">
              <a:noFill/>
              <a:round/>
            </a:ln>
          </p:spPr>
          <p:txBody>
            <a:bodyPr vert="horz" wrap="square" lIns="91422" tIns="45711" rIns="91422" bIns="45711" numCol="1" anchor="t" anchorCtr="0" compatLnSpc="1"/>
            <a:lstStyle/>
            <a:p>
              <a:pP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00" name="Group 99"/>
          <p:cNvGrpSpPr/>
          <p:nvPr/>
        </p:nvGrpSpPr>
        <p:grpSpPr>
          <a:xfrm>
            <a:off x="7295652" y="2292854"/>
            <a:ext cx="228556" cy="1101521"/>
            <a:chOff x="2971801" y="2190750"/>
            <a:chExt cx="228599" cy="1101725"/>
          </a:xfrm>
        </p:grpSpPr>
        <p:cxnSp>
          <p:nvCxnSpPr>
            <p:cNvPr id="101" name="Straight Connector 100"/>
            <p:cNvCxnSpPr/>
            <p:nvPr/>
          </p:nvCxnSpPr>
          <p:spPr>
            <a:xfrm rot="16200000" flipV="1">
              <a:off x="2478088" y="2684463"/>
              <a:ext cx="1101725" cy="11430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flipH="1" flipV="1">
              <a:off x="2592387" y="2684463"/>
              <a:ext cx="1101725" cy="11430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34" name="Group 133"/>
          <p:cNvGrpSpPr/>
          <p:nvPr/>
        </p:nvGrpSpPr>
        <p:grpSpPr>
          <a:xfrm>
            <a:off x="6990906" y="1454810"/>
            <a:ext cx="838046" cy="838046"/>
            <a:chOff x="6648450" y="1428750"/>
            <a:chExt cx="838200" cy="838200"/>
          </a:xfrm>
        </p:grpSpPr>
        <p:sp>
          <p:nvSpPr>
            <p:cNvPr id="97" name="Rectangle 96"/>
            <p:cNvSpPr/>
            <p:nvPr/>
          </p:nvSpPr>
          <p:spPr>
            <a:xfrm>
              <a:off x="6648450" y="1428750"/>
              <a:ext cx="838200" cy="838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9" name="Freeform 89"/>
            <p:cNvSpPr>
              <a:spLocks noEditPoints="1"/>
            </p:cNvSpPr>
            <p:nvPr/>
          </p:nvSpPr>
          <p:spPr bwMode="auto">
            <a:xfrm>
              <a:off x="6878874" y="1659174"/>
              <a:ext cx="377353" cy="377353"/>
            </a:xfrm>
            <a:custGeom>
              <a:avLst/>
              <a:gdLst/>
              <a:ahLst/>
              <a:cxnLst>
                <a:cxn ang="0">
                  <a:pos x="68" y="3"/>
                </a:cxn>
                <a:cxn ang="0">
                  <a:pos x="58" y="61"/>
                </a:cxn>
                <a:cxn ang="0">
                  <a:pos x="57" y="63"/>
                </a:cxn>
                <a:cxn ang="0">
                  <a:pos x="56" y="63"/>
                </a:cxn>
                <a:cxn ang="0">
                  <a:pos x="55" y="63"/>
                </a:cxn>
                <a:cxn ang="0">
                  <a:pos x="35" y="55"/>
                </a:cxn>
                <a:cxn ang="0">
                  <a:pos x="23" y="67"/>
                </a:cxn>
                <a:cxn ang="0">
                  <a:pos x="22" y="68"/>
                </a:cxn>
                <a:cxn ang="0">
                  <a:pos x="21" y="68"/>
                </a:cxn>
                <a:cxn ang="0">
                  <a:pos x="19" y="65"/>
                </a:cxn>
                <a:cxn ang="0">
                  <a:pos x="19" y="48"/>
                </a:cxn>
                <a:cxn ang="0">
                  <a:pos x="1" y="41"/>
                </a:cxn>
                <a:cxn ang="0">
                  <a:pos x="0" y="39"/>
                </a:cxn>
                <a:cxn ang="0">
                  <a:pos x="1" y="36"/>
                </a:cxn>
                <a:cxn ang="0">
                  <a:pos x="64" y="0"/>
                </a:cxn>
                <a:cxn ang="0">
                  <a:pos x="67" y="0"/>
                </a:cxn>
                <a:cxn ang="0">
                  <a:pos x="68" y="3"/>
                </a:cxn>
                <a:cxn ang="0">
                  <a:pos x="62" y="7"/>
                </a:cxn>
                <a:cxn ang="0">
                  <a:pos x="8" y="38"/>
                </a:cxn>
                <a:cxn ang="0">
                  <a:pos x="20" y="43"/>
                </a:cxn>
                <a:cxn ang="0">
                  <a:pos x="53" y="19"/>
                </a:cxn>
                <a:cxn ang="0">
                  <a:pos x="35" y="49"/>
                </a:cxn>
                <a:cxn ang="0">
                  <a:pos x="54" y="57"/>
                </a:cxn>
                <a:cxn ang="0">
                  <a:pos x="62" y="7"/>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solidFill>
              <a:schemeClr val="bg1"/>
            </a:solidFill>
            <a:ln w="9525">
              <a:noFill/>
              <a:round/>
            </a:ln>
          </p:spPr>
          <p:txBody>
            <a:bodyPr vert="horz" wrap="square" lIns="91422" tIns="45711" rIns="91422" bIns="45711" numCol="1" anchor="t" anchorCtr="0" compatLnSpc="1"/>
            <a:lstStyle/>
            <a:p>
              <a:pP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161" name="Right Arrow 160"/>
          <p:cNvSpPr/>
          <p:nvPr/>
        </p:nvSpPr>
        <p:spPr>
          <a:xfrm>
            <a:off x="2734020" y="1690325"/>
            <a:ext cx="352361" cy="36701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62" name="Right Arrow 161"/>
          <p:cNvSpPr/>
          <p:nvPr/>
        </p:nvSpPr>
        <p:spPr>
          <a:xfrm>
            <a:off x="4038702" y="1690325"/>
            <a:ext cx="352361" cy="367017"/>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63" name="Right Arrow 162"/>
          <p:cNvSpPr/>
          <p:nvPr/>
        </p:nvSpPr>
        <p:spPr>
          <a:xfrm>
            <a:off x="5324341" y="1690325"/>
            <a:ext cx="352361" cy="367017"/>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64" name="Right Arrow 163"/>
          <p:cNvSpPr/>
          <p:nvPr/>
        </p:nvSpPr>
        <p:spPr>
          <a:xfrm>
            <a:off x="6609976" y="1690325"/>
            <a:ext cx="352361" cy="367017"/>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51" name="Text Placeholder 7"/>
          <p:cNvSpPr txBox="1"/>
          <p:nvPr/>
        </p:nvSpPr>
        <p:spPr>
          <a:xfrm>
            <a:off x="1106181" y="3267165"/>
            <a:ext cx="946554" cy="237644"/>
          </a:xfrm>
          <a:prstGeom prst="rect">
            <a:avLst/>
          </a:prstGeom>
        </p:spPr>
        <p:txBody>
          <a:bodyPr vert="horz" lIns="0" tIns="73873" rIns="0" bIns="73873"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2" name="Text Placeholder 2"/>
          <p:cNvSpPr txBox="1"/>
          <p:nvPr/>
        </p:nvSpPr>
        <p:spPr>
          <a:xfrm>
            <a:off x="1106181" y="3544012"/>
            <a:ext cx="1247913" cy="31496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5" name="Text Placeholder 7"/>
          <p:cNvSpPr txBox="1"/>
          <p:nvPr/>
        </p:nvSpPr>
        <p:spPr>
          <a:xfrm>
            <a:off x="3016261" y="3497458"/>
            <a:ext cx="946554" cy="237644"/>
          </a:xfrm>
          <a:prstGeom prst="rect">
            <a:avLst/>
          </a:prstGeom>
        </p:spPr>
        <p:txBody>
          <a:bodyPr vert="horz" lIns="0" tIns="73873" rIns="0" bIns="73873"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6" name="Text Placeholder 2"/>
          <p:cNvSpPr txBox="1"/>
          <p:nvPr/>
        </p:nvSpPr>
        <p:spPr>
          <a:xfrm>
            <a:off x="3016261" y="3774306"/>
            <a:ext cx="1247913" cy="31496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7" name="Text Placeholder 7"/>
          <p:cNvSpPr txBox="1"/>
          <p:nvPr/>
        </p:nvSpPr>
        <p:spPr>
          <a:xfrm>
            <a:off x="4330288" y="3497458"/>
            <a:ext cx="946554" cy="237644"/>
          </a:xfrm>
          <a:prstGeom prst="rect">
            <a:avLst/>
          </a:prstGeom>
        </p:spPr>
        <p:txBody>
          <a:bodyPr vert="horz" lIns="0" tIns="73873" rIns="0" bIns="73873"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8" name="Text Placeholder 2"/>
          <p:cNvSpPr txBox="1"/>
          <p:nvPr/>
        </p:nvSpPr>
        <p:spPr>
          <a:xfrm>
            <a:off x="4330288" y="3774306"/>
            <a:ext cx="1247913" cy="31496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9" name="Text Placeholder 7"/>
          <p:cNvSpPr txBox="1"/>
          <p:nvPr/>
        </p:nvSpPr>
        <p:spPr>
          <a:xfrm>
            <a:off x="5644314" y="3497458"/>
            <a:ext cx="946554" cy="237644"/>
          </a:xfrm>
          <a:prstGeom prst="rect">
            <a:avLst/>
          </a:prstGeom>
        </p:spPr>
        <p:txBody>
          <a:bodyPr vert="horz" lIns="0" tIns="73873" rIns="0" bIns="73873"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0" name="Text Placeholder 2"/>
          <p:cNvSpPr txBox="1"/>
          <p:nvPr/>
        </p:nvSpPr>
        <p:spPr>
          <a:xfrm>
            <a:off x="5644314" y="3774306"/>
            <a:ext cx="1247913" cy="31496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3" name="Text Placeholder 7"/>
          <p:cNvSpPr txBox="1"/>
          <p:nvPr/>
        </p:nvSpPr>
        <p:spPr>
          <a:xfrm>
            <a:off x="6958341" y="3497458"/>
            <a:ext cx="946554" cy="237644"/>
          </a:xfrm>
          <a:prstGeom prst="rect">
            <a:avLst/>
          </a:prstGeom>
        </p:spPr>
        <p:txBody>
          <a:bodyPr vert="horz" lIns="0" tIns="73873" rIns="0" bIns="73873"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5" name="Text Placeholder 2"/>
          <p:cNvSpPr txBox="1"/>
          <p:nvPr/>
        </p:nvSpPr>
        <p:spPr>
          <a:xfrm>
            <a:off x="6958341" y="3774306"/>
            <a:ext cx="1247913" cy="31496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263">
        <p:dissolve/>
      </p:transition>
    </mc:Choice>
    <mc:Fallback>
      <p:transition advTm="1263">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fltVal val="0"/>
                                          </p:val>
                                        </p:tav>
                                        <p:tav tm="100000">
                                          <p:val>
                                            <p:strVal val="#ppt_w"/>
                                          </p:val>
                                        </p:tav>
                                      </p:tavLst>
                                    </p:anim>
                                    <p:anim calcmode="lin" valueType="num">
                                      <p:cBhvr>
                                        <p:cTn id="8" dur="500" fill="hold"/>
                                        <p:tgtEl>
                                          <p:spTgt spid="130"/>
                                        </p:tgtEl>
                                        <p:attrNameLst>
                                          <p:attrName>ppt_h</p:attrName>
                                        </p:attrNameLst>
                                      </p:cBhvr>
                                      <p:tavLst>
                                        <p:tav tm="0">
                                          <p:val>
                                            <p:fltVal val="0"/>
                                          </p:val>
                                        </p:tav>
                                        <p:tav tm="100000">
                                          <p:val>
                                            <p:strVal val="#ppt_h"/>
                                          </p:val>
                                        </p:tav>
                                      </p:tavLst>
                                    </p:anim>
                                    <p:animEffect transition="in" filter="fade">
                                      <p:cBhvr>
                                        <p:cTn id="9" dur="500"/>
                                        <p:tgtEl>
                                          <p:spTgt spid="130"/>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strips(downLeft)">
                                      <p:cBhvr>
                                        <p:cTn id="13" dur="500"/>
                                        <p:tgtEl>
                                          <p:spTgt spid="12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1"/>
                                        </p:tgtEl>
                                        <p:attrNameLst>
                                          <p:attrName>style.visibility</p:attrName>
                                        </p:attrNameLst>
                                      </p:cBhvr>
                                      <p:to>
                                        <p:strVal val="visible"/>
                                      </p:to>
                                    </p:set>
                                    <p:anim calcmode="lin" valueType="num">
                                      <p:cBhvr>
                                        <p:cTn id="17" dur="500" fill="hold"/>
                                        <p:tgtEl>
                                          <p:spTgt spid="161"/>
                                        </p:tgtEl>
                                        <p:attrNameLst>
                                          <p:attrName>ppt_w</p:attrName>
                                        </p:attrNameLst>
                                      </p:cBhvr>
                                      <p:tavLst>
                                        <p:tav tm="0">
                                          <p:val>
                                            <p:fltVal val="0"/>
                                          </p:val>
                                        </p:tav>
                                        <p:tav tm="100000">
                                          <p:val>
                                            <p:strVal val="#ppt_w"/>
                                          </p:val>
                                        </p:tav>
                                      </p:tavLst>
                                    </p:anim>
                                    <p:anim calcmode="lin" valueType="num">
                                      <p:cBhvr>
                                        <p:cTn id="18" dur="500" fill="hold"/>
                                        <p:tgtEl>
                                          <p:spTgt spid="161"/>
                                        </p:tgtEl>
                                        <p:attrNameLst>
                                          <p:attrName>ppt_h</p:attrName>
                                        </p:attrNameLst>
                                      </p:cBhvr>
                                      <p:tavLst>
                                        <p:tav tm="0">
                                          <p:val>
                                            <p:fltVal val="0"/>
                                          </p:val>
                                        </p:tav>
                                        <p:tav tm="100000">
                                          <p:val>
                                            <p:strVal val="#ppt_h"/>
                                          </p:val>
                                        </p:tav>
                                      </p:tavLst>
                                    </p:anim>
                                    <p:animEffect transition="in" filter="fade">
                                      <p:cBhvr>
                                        <p:cTn id="19" dur="500"/>
                                        <p:tgtEl>
                                          <p:spTgt spid="16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cBhvr>
                                        <p:cTn id="23" dur="500" fill="hold"/>
                                        <p:tgtEl>
                                          <p:spTgt spid="131"/>
                                        </p:tgtEl>
                                        <p:attrNameLst>
                                          <p:attrName>ppt_w</p:attrName>
                                        </p:attrNameLst>
                                      </p:cBhvr>
                                      <p:tavLst>
                                        <p:tav tm="0">
                                          <p:val>
                                            <p:fltVal val="0"/>
                                          </p:val>
                                        </p:tav>
                                        <p:tav tm="100000">
                                          <p:val>
                                            <p:strVal val="#ppt_w"/>
                                          </p:val>
                                        </p:tav>
                                      </p:tavLst>
                                    </p:anim>
                                    <p:anim calcmode="lin" valueType="num">
                                      <p:cBhvr>
                                        <p:cTn id="24" dur="500" fill="hold"/>
                                        <p:tgtEl>
                                          <p:spTgt spid="131"/>
                                        </p:tgtEl>
                                        <p:attrNameLst>
                                          <p:attrName>ppt_h</p:attrName>
                                        </p:attrNameLst>
                                      </p:cBhvr>
                                      <p:tavLst>
                                        <p:tav tm="0">
                                          <p:val>
                                            <p:fltVal val="0"/>
                                          </p:val>
                                        </p:tav>
                                        <p:tav tm="100000">
                                          <p:val>
                                            <p:strVal val="#ppt_h"/>
                                          </p:val>
                                        </p:tav>
                                      </p:tavLst>
                                    </p:anim>
                                    <p:animEffect transition="in" filter="fade">
                                      <p:cBhvr>
                                        <p:cTn id="25" dur="500"/>
                                        <p:tgtEl>
                                          <p:spTgt spid="131"/>
                                        </p:tgtEl>
                                      </p:cBhvr>
                                    </p:animEffect>
                                  </p:childTnLst>
                                </p:cTn>
                              </p:par>
                            </p:childTnLst>
                          </p:cTn>
                        </p:par>
                        <p:par>
                          <p:cTn id="26" fill="hold">
                            <p:stCondLst>
                              <p:cond delay="2000"/>
                            </p:stCondLst>
                            <p:childTnLst>
                              <p:par>
                                <p:cTn id="27" presetID="18" presetClass="entr" presetSubtype="12"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strips(downLeft)">
                                      <p:cBhvr>
                                        <p:cTn id="29" dur="500"/>
                                        <p:tgtEl>
                                          <p:spTgt spid="6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62"/>
                                        </p:tgtEl>
                                        <p:attrNameLst>
                                          <p:attrName>style.visibility</p:attrName>
                                        </p:attrNameLst>
                                      </p:cBhvr>
                                      <p:to>
                                        <p:strVal val="visible"/>
                                      </p:to>
                                    </p:set>
                                    <p:anim calcmode="lin" valueType="num">
                                      <p:cBhvr>
                                        <p:cTn id="33" dur="500" fill="hold"/>
                                        <p:tgtEl>
                                          <p:spTgt spid="162"/>
                                        </p:tgtEl>
                                        <p:attrNameLst>
                                          <p:attrName>ppt_w</p:attrName>
                                        </p:attrNameLst>
                                      </p:cBhvr>
                                      <p:tavLst>
                                        <p:tav tm="0">
                                          <p:val>
                                            <p:fltVal val="0"/>
                                          </p:val>
                                        </p:tav>
                                        <p:tav tm="100000">
                                          <p:val>
                                            <p:strVal val="#ppt_w"/>
                                          </p:val>
                                        </p:tav>
                                      </p:tavLst>
                                    </p:anim>
                                    <p:anim calcmode="lin" valueType="num">
                                      <p:cBhvr>
                                        <p:cTn id="34" dur="500" fill="hold"/>
                                        <p:tgtEl>
                                          <p:spTgt spid="162"/>
                                        </p:tgtEl>
                                        <p:attrNameLst>
                                          <p:attrName>ppt_h</p:attrName>
                                        </p:attrNameLst>
                                      </p:cBhvr>
                                      <p:tavLst>
                                        <p:tav tm="0">
                                          <p:val>
                                            <p:fltVal val="0"/>
                                          </p:val>
                                        </p:tav>
                                        <p:tav tm="100000">
                                          <p:val>
                                            <p:strVal val="#ppt_h"/>
                                          </p:val>
                                        </p:tav>
                                      </p:tavLst>
                                    </p:anim>
                                    <p:animEffect transition="in" filter="fade">
                                      <p:cBhvr>
                                        <p:cTn id="35" dur="500"/>
                                        <p:tgtEl>
                                          <p:spTgt spid="16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32"/>
                                        </p:tgtEl>
                                        <p:attrNameLst>
                                          <p:attrName>style.visibility</p:attrName>
                                        </p:attrNameLst>
                                      </p:cBhvr>
                                      <p:to>
                                        <p:strVal val="visible"/>
                                      </p:to>
                                    </p:set>
                                    <p:anim calcmode="lin" valueType="num">
                                      <p:cBhvr>
                                        <p:cTn id="39" dur="500" fill="hold"/>
                                        <p:tgtEl>
                                          <p:spTgt spid="132"/>
                                        </p:tgtEl>
                                        <p:attrNameLst>
                                          <p:attrName>ppt_w</p:attrName>
                                        </p:attrNameLst>
                                      </p:cBhvr>
                                      <p:tavLst>
                                        <p:tav tm="0">
                                          <p:val>
                                            <p:fltVal val="0"/>
                                          </p:val>
                                        </p:tav>
                                        <p:tav tm="100000">
                                          <p:val>
                                            <p:strVal val="#ppt_w"/>
                                          </p:val>
                                        </p:tav>
                                      </p:tavLst>
                                    </p:anim>
                                    <p:anim calcmode="lin" valueType="num">
                                      <p:cBhvr>
                                        <p:cTn id="40" dur="500" fill="hold"/>
                                        <p:tgtEl>
                                          <p:spTgt spid="132"/>
                                        </p:tgtEl>
                                        <p:attrNameLst>
                                          <p:attrName>ppt_h</p:attrName>
                                        </p:attrNameLst>
                                      </p:cBhvr>
                                      <p:tavLst>
                                        <p:tav tm="0">
                                          <p:val>
                                            <p:fltVal val="0"/>
                                          </p:val>
                                        </p:tav>
                                        <p:tav tm="100000">
                                          <p:val>
                                            <p:strVal val="#ppt_h"/>
                                          </p:val>
                                        </p:tav>
                                      </p:tavLst>
                                    </p:anim>
                                    <p:animEffect transition="in" filter="fade">
                                      <p:cBhvr>
                                        <p:cTn id="41" dur="500"/>
                                        <p:tgtEl>
                                          <p:spTgt spid="132"/>
                                        </p:tgtEl>
                                      </p:cBhvr>
                                    </p:animEffect>
                                  </p:childTnLst>
                                </p:cTn>
                              </p:par>
                            </p:childTnLst>
                          </p:cTn>
                        </p:par>
                        <p:par>
                          <p:cTn id="42" fill="hold">
                            <p:stCondLst>
                              <p:cond delay="3500"/>
                            </p:stCondLst>
                            <p:childTnLst>
                              <p:par>
                                <p:cTn id="43" presetID="18" presetClass="entr" presetSubtype="12" fill="hold" nodeType="after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strips(downLeft)">
                                      <p:cBhvr>
                                        <p:cTn id="45" dur="500"/>
                                        <p:tgtEl>
                                          <p:spTgt spid="85"/>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163"/>
                                        </p:tgtEl>
                                        <p:attrNameLst>
                                          <p:attrName>style.visibility</p:attrName>
                                        </p:attrNameLst>
                                      </p:cBhvr>
                                      <p:to>
                                        <p:strVal val="visible"/>
                                      </p:to>
                                    </p:set>
                                    <p:anim calcmode="lin" valueType="num">
                                      <p:cBhvr>
                                        <p:cTn id="49" dur="500" fill="hold"/>
                                        <p:tgtEl>
                                          <p:spTgt spid="163"/>
                                        </p:tgtEl>
                                        <p:attrNameLst>
                                          <p:attrName>ppt_w</p:attrName>
                                        </p:attrNameLst>
                                      </p:cBhvr>
                                      <p:tavLst>
                                        <p:tav tm="0">
                                          <p:val>
                                            <p:fltVal val="0"/>
                                          </p:val>
                                        </p:tav>
                                        <p:tav tm="100000">
                                          <p:val>
                                            <p:strVal val="#ppt_w"/>
                                          </p:val>
                                        </p:tav>
                                      </p:tavLst>
                                    </p:anim>
                                    <p:anim calcmode="lin" valueType="num">
                                      <p:cBhvr>
                                        <p:cTn id="50" dur="500" fill="hold"/>
                                        <p:tgtEl>
                                          <p:spTgt spid="163"/>
                                        </p:tgtEl>
                                        <p:attrNameLst>
                                          <p:attrName>ppt_h</p:attrName>
                                        </p:attrNameLst>
                                      </p:cBhvr>
                                      <p:tavLst>
                                        <p:tav tm="0">
                                          <p:val>
                                            <p:fltVal val="0"/>
                                          </p:val>
                                        </p:tav>
                                        <p:tav tm="100000">
                                          <p:val>
                                            <p:strVal val="#ppt_h"/>
                                          </p:val>
                                        </p:tav>
                                      </p:tavLst>
                                    </p:anim>
                                    <p:animEffect transition="in" filter="fade">
                                      <p:cBhvr>
                                        <p:cTn id="51" dur="500"/>
                                        <p:tgtEl>
                                          <p:spTgt spid="163"/>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33"/>
                                        </p:tgtEl>
                                        <p:attrNameLst>
                                          <p:attrName>style.visibility</p:attrName>
                                        </p:attrNameLst>
                                      </p:cBhvr>
                                      <p:to>
                                        <p:strVal val="visible"/>
                                      </p:to>
                                    </p:set>
                                    <p:anim calcmode="lin" valueType="num">
                                      <p:cBhvr>
                                        <p:cTn id="55" dur="500" fill="hold"/>
                                        <p:tgtEl>
                                          <p:spTgt spid="133"/>
                                        </p:tgtEl>
                                        <p:attrNameLst>
                                          <p:attrName>ppt_w</p:attrName>
                                        </p:attrNameLst>
                                      </p:cBhvr>
                                      <p:tavLst>
                                        <p:tav tm="0">
                                          <p:val>
                                            <p:fltVal val="0"/>
                                          </p:val>
                                        </p:tav>
                                        <p:tav tm="100000">
                                          <p:val>
                                            <p:strVal val="#ppt_w"/>
                                          </p:val>
                                        </p:tav>
                                      </p:tavLst>
                                    </p:anim>
                                    <p:anim calcmode="lin" valueType="num">
                                      <p:cBhvr>
                                        <p:cTn id="56" dur="500" fill="hold"/>
                                        <p:tgtEl>
                                          <p:spTgt spid="133"/>
                                        </p:tgtEl>
                                        <p:attrNameLst>
                                          <p:attrName>ppt_h</p:attrName>
                                        </p:attrNameLst>
                                      </p:cBhvr>
                                      <p:tavLst>
                                        <p:tav tm="0">
                                          <p:val>
                                            <p:fltVal val="0"/>
                                          </p:val>
                                        </p:tav>
                                        <p:tav tm="100000">
                                          <p:val>
                                            <p:strVal val="#ppt_h"/>
                                          </p:val>
                                        </p:tav>
                                      </p:tavLst>
                                    </p:anim>
                                    <p:animEffect transition="in" filter="fade">
                                      <p:cBhvr>
                                        <p:cTn id="57" dur="500"/>
                                        <p:tgtEl>
                                          <p:spTgt spid="133"/>
                                        </p:tgtEl>
                                      </p:cBhvr>
                                    </p:animEffect>
                                  </p:childTnLst>
                                </p:cTn>
                              </p:par>
                            </p:childTnLst>
                          </p:cTn>
                        </p:par>
                        <p:par>
                          <p:cTn id="58" fill="hold">
                            <p:stCondLst>
                              <p:cond delay="5000"/>
                            </p:stCondLst>
                            <p:childTnLst>
                              <p:par>
                                <p:cTn id="59" presetID="18" presetClass="entr" presetSubtype="12" fill="hold" nodeType="after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strips(downLeft)">
                                      <p:cBhvr>
                                        <p:cTn id="61" dur="500"/>
                                        <p:tgtEl>
                                          <p:spTgt spid="93"/>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164"/>
                                        </p:tgtEl>
                                        <p:attrNameLst>
                                          <p:attrName>style.visibility</p:attrName>
                                        </p:attrNameLst>
                                      </p:cBhvr>
                                      <p:to>
                                        <p:strVal val="visible"/>
                                      </p:to>
                                    </p:set>
                                    <p:anim calcmode="lin" valueType="num">
                                      <p:cBhvr>
                                        <p:cTn id="65" dur="500" fill="hold"/>
                                        <p:tgtEl>
                                          <p:spTgt spid="164"/>
                                        </p:tgtEl>
                                        <p:attrNameLst>
                                          <p:attrName>ppt_w</p:attrName>
                                        </p:attrNameLst>
                                      </p:cBhvr>
                                      <p:tavLst>
                                        <p:tav tm="0">
                                          <p:val>
                                            <p:fltVal val="0"/>
                                          </p:val>
                                        </p:tav>
                                        <p:tav tm="100000">
                                          <p:val>
                                            <p:strVal val="#ppt_w"/>
                                          </p:val>
                                        </p:tav>
                                      </p:tavLst>
                                    </p:anim>
                                    <p:anim calcmode="lin" valueType="num">
                                      <p:cBhvr>
                                        <p:cTn id="66" dur="500" fill="hold"/>
                                        <p:tgtEl>
                                          <p:spTgt spid="164"/>
                                        </p:tgtEl>
                                        <p:attrNameLst>
                                          <p:attrName>ppt_h</p:attrName>
                                        </p:attrNameLst>
                                      </p:cBhvr>
                                      <p:tavLst>
                                        <p:tav tm="0">
                                          <p:val>
                                            <p:fltVal val="0"/>
                                          </p:val>
                                        </p:tav>
                                        <p:tav tm="100000">
                                          <p:val>
                                            <p:strVal val="#ppt_h"/>
                                          </p:val>
                                        </p:tav>
                                      </p:tavLst>
                                    </p:anim>
                                    <p:animEffect transition="in" filter="fade">
                                      <p:cBhvr>
                                        <p:cTn id="67" dur="500"/>
                                        <p:tgtEl>
                                          <p:spTgt spid="164"/>
                                        </p:tgtEl>
                                      </p:cBhvr>
                                    </p:animEffect>
                                  </p:childTnLst>
                                </p:cTn>
                              </p:par>
                            </p:childTnLst>
                          </p:cTn>
                        </p:par>
                        <p:par>
                          <p:cTn id="68" fill="hold">
                            <p:stCondLst>
                              <p:cond delay="6000"/>
                            </p:stCondLst>
                            <p:childTnLst>
                              <p:par>
                                <p:cTn id="69" presetID="53" presetClass="entr" presetSubtype="16" fill="hold" nodeType="afterEffect">
                                  <p:stCondLst>
                                    <p:cond delay="0"/>
                                  </p:stCondLst>
                                  <p:childTnLst>
                                    <p:set>
                                      <p:cBhvr>
                                        <p:cTn id="70" dur="1" fill="hold">
                                          <p:stCondLst>
                                            <p:cond delay="0"/>
                                          </p:stCondLst>
                                        </p:cTn>
                                        <p:tgtEl>
                                          <p:spTgt spid="134"/>
                                        </p:tgtEl>
                                        <p:attrNameLst>
                                          <p:attrName>style.visibility</p:attrName>
                                        </p:attrNameLst>
                                      </p:cBhvr>
                                      <p:to>
                                        <p:strVal val="visible"/>
                                      </p:to>
                                    </p:set>
                                    <p:anim calcmode="lin" valueType="num">
                                      <p:cBhvr>
                                        <p:cTn id="71" dur="500" fill="hold"/>
                                        <p:tgtEl>
                                          <p:spTgt spid="134"/>
                                        </p:tgtEl>
                                        <p:attrNameLst>
                                          <p:attrName>ppt_w</p:attrName>
                                        </p:attrNameLst>
                                      </p:cBhvr>
                                      <p:tavLst>
                                        <p:tav tm="0">
                                          <p:val>
                                            <p:fltVal val="0"/>
                                          </p:val>
                                        </p:tav>
                                        <p:tav tm="100000">
                                          <p:val>
                                            <p:strVal val="#ppt_w"/>
                                          </p:val>
                                        </p:tav>
                                      </p:tavLst>
                                    </p:anim>
                                    <p:anim calcmode="lin" valueType="num">
                                      <p:cBhvr>
                                        <p:cTn id="72" dur="500" fill="hold"/>
                                        <p:tgtEl>
                                          <p:spTgt spid="134"/>
                                        </p:tgtEl>
                                        <p:attrNameLst>
                                          <p:attrName>ppt_h</p:attrName>
                                        </p:attrNameLst>
                                      </p:cBhvr>
                                      <p:tavLst>
                                        <p:tav tm="0">
                                          <p:val>
                                            <p:fltVal val="0"/>
                                          </p:val>
                                        </p:tav>
                                        <p:tav tm="100000">
                                          <p:val>
                                            <p:strVal val="#ppt_h"/>
                                          </p:val>
                                        </p:tav>
                                      </p:tavLst>
                                    </p:anim>
                                    <p:animEffect transition="in" filter="fade">
                                      <p:cBhvr>
                                        <p:cTn id="73" dur="500"/>
                                        <p:tgtEl>
                                          <p:spTgt spid="134"/>
                                        </p:tgtEl>
                                      </p:cBhvr>
                                    </p:animEffect>
                                  </p:childTnLst>
                                </p:cTn>
                              </p:par>
                            </p:childTnLst>
                          </p:cTn>
                        </p:par>
                        <p:par>
                          <p:cTn id="74" fill="hold">
                            <p:stCondLst>
                              <p:cond delay="6500"/>
                            </p:stCondLst>
                            <p:childTnLst>
                              <p:par>
                                <p:cTn id="75" presetID="18" presetClass="entr" presetSubtype="12" fill="hold" nodeType="afterEffect">
                                  <p:stCondLst>
                                    <p:cond delay="0"/>
                                  </p:stCondLst>
                                  <p:childTnLst>
                                    <p:set>
                                      <p:cBhvr>
                                        <p:cTn id="76" dur="1" fill="hold">
                                          <p:stCondLst>
                                            <p:cond delay="0"/>
                                          </p:stCondLst>
                                        </p:cTn>
                                        <p:tgtEl>
                                          <p:spTgt spid="100"/>
                                        </p:tgtEl>
                                        <p:attrNameLst>
                                          <p:attrName>style.visibility</p:attrName>
                                        </p:attrNameLst>
                                      </p:cBhvr>
                                      <p:to>
                                        <p:strVal val="visible"/>
                                      </p:to>
                                    </p:set>
                                    <p:animEffect transition="in" filter="strips(downLeft)">
                                      <p:cBhvr>
                                        <p:cTn id="77" dur="500"/>
                                        <p:tgtEl>
                                          <p:spTgt spid="100"/>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51">
                                            <p:txEl>
                                              <p:pRg st="0" end="0"/>
                                            </p:txEl>
                                          </p:spTgt>
                                        </p:tgtEl>
                                        <p:attrNameLst>
                                          <p:attrName>style.visibility</p:attrName>
                                        </p:attrNameLst>
                                      </p:cBhvr>
                                      <p:to>
                                        <p:strVal val="visible"/>
                                      </p:to>
                                    </p:set>
                                    <p:anim calcmode="lin" valueType="num">
                                      <p:cBhvr>
                                        <p:cTn id="80"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82" dur="500"/>
                                        <p:tgtEl>
                                          <p:spTgt spid="51">
                                            <p:txEl>
                                              <p:pRg st="0" end="0"/>
                                            </p:txEl>
                                          </p:spTgt>
                                        </p:tgtEl>
                                      </p:cBhvr>
                                    </p:animEffect>
                                  </p:childTnLst>
                                </p:cTn>
                              </p:par>
                              <p:par>
                                <p:cTn id="83" presetID="23" presetClass="entr" presetSubtype="16" fill="hold" grpId="0" nodeType="withEffect">
                                  <p:stCondLst>
                                    <p:cond delay="200"/>
                                  </p:stCondLst>
                                  <p:childTnLst>
                                    <p:set>
                                      <p:cBhvr>
                                        <p:cTn id="84" dur="1" fill="hold">
                                          <p:stCondLst>
                                            <p:cond delay="0"/>
                                          </p:stCondLst>
                                        </p:cTn>
                                        <p:tgtEl>
                                          <p:spTgt spid="52">
                                            <p:txEl>
                                              <p:pRg st="0" end="0"/>
                                            </p:txEl>
                                          </p:spTgt>
                                        </p:tgtEl>
                                        <p:attrNameLst>
                                          <p:attrName>style.visibility</p:attrName>
                                        </p:attrNameLst>
                                      </p:cBhvr>
                                      <p:to>
                                        <p:strVal val="visible"/>
                                      </p:to>
                                    </p:set>
                                    <p:anim calcmode="lin" valueType="num">
                                      <p:cBhvr>
                                        <p:cTn id="85" dur="5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86" dur="500" fill="hold"/>
                                        <p:tgtEl>
                                          <p:spTgt spid="52">
                                            <p:txEl>
                                              <p:pRg st="0" end="0"/>
                                            </p:txEl>
                                          </p:spTgt>
                                        </p:tgtEl>
                                        <p:attrNameLst>
                                          <p:attrName>ppt_h</p:attrName>
                                        </p:attrNameLst>
                                      </p:cBhvr>
                                      <p:tavLst>
                                        <p:tav tm="0">
                                          <p:val>
                                            <p:fltVal val="0"/>
                                          </p:val>
                                        </p:tav>
                                        <p:tav tm="100000">
                                          <p:val>
                                            <p:strVal val="#ppt_h"/>
                                          </p:val>
                                        </p:tav>
                                      </p:tavLst>
                                    </p:anim>
                                  </p:childTnLst>
                                </p:cTn>
                              </p:par>
                              <p:par>
                                <p:cTn id="87" presetID="53" presetClass="entr" presetSubtype="16" fill="hold" grpId="0" nodeType="withEffect">
                                  <p:stCondLst>
                                    <p:cond delay="200"/>
                                  </p:stCondLst>
                                  <p:childTnLst>
                                    <p:set>
                                      <p:cBhvr>
                                        <p:cTn id="88" dur="1" fill="hold">
                                          <p:stCondLst>
                                            <p:cond delay="0"/>
                                          </p:stCondLst>
                                        </p:cTn>
                                        <p:tgtEl>
                                          <p:spTgt spid="55">
                                            <p:txEl>
                                              <p:pRg st="0" end="0"/>
                                            </p:txEl>
                                          </p:spTgt>
                                        </p:tgtEl>
                                        <p:attrNameLst>
                                          <p:attrName>style.visibility</p:attrName>
                                        </p:attrNameLst>
                                      </p:cBhvr>
                                      <p:to>
                                        <p:strVal val="visible"/>
                                      </p:to>
                                    </p:set>
                                    <p:anim calcmode="lin" valueType="num">
                                      <p:cBhvr>
                                        <p:cTn id="89"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55">
                                            <p:txEl>
                                              <p:pRg st="0" end="0"/>
                                            </p:txEl>
                                          </p:spTgt>
                                        </p:tgtEl>
                                      </p:cBhvr>
                                    </p:animEffect>
                                  </p:childTnLst>
                                </p:cTn>
                              </p:par>
                              <p:par>
                                <p:cTn id="92" presetID="23" presetClass="entr" presetSubtype="16" fill="hold" grpId="0" nodeType="withEffect">
                                  <p:stCondLst>
                                    <p:cond delay="200"/>
                                  </p:stCondLst>
                                  <p:childTnLst>
                                    <p:set>
                                      <p:cBhvr>
                                        <p:cTn id="93" dur="1" fill="hold">
                                          <p:stCondLst>
                                            <p:cond delay="0"/>
                                          </p:stCondLst>
                                        </p:cTn>
                                        <p:tgtEl>
                                          <p:spTgt spid="56">
                                            <p:txEl>
                                              <p:pRg st="0" end="0"/>
                                            </p:txEl>
                                          </p:spTgt>
                                        </p:tgtEl>
                                        <p:attrNameLst>
                                          <p:attrName>style.visibility</p:attrName>
                                        </p:attrNameLst>
                                      </p:cBhvr>
                                      <p:to>
                                        <p:strVal val="visible"/>
                                      </p:to>
                                    </p:set>
                                    <p:anim calcmode="lin" valueType="num">
                                      <p:cBhvr>
                                        <p:cTn id="94"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56">
                                            <p:txEl>
                                              <p:pRg st="0" end="0"/>
                                            </p:txEl>
                                          </p:spTgt>
                                        </p:tgtEl>
                                        <p:attrNameLst>
                                          <p:attrName>ppt_h</p:attrName>
                                        </p:attrNameLst>
                                      </p:cBhvr>
                                      <p:tavLst>
                                        <p:tav tm="0">
                                          <p:val>
                                            <p:fltVal val="0"/>
                                          </p:val>
                                        </p:tav>
                                        <p:tav tm="100000">
                                          <p:val>
                                            <p:strVal val="#ppt_h"/>
                                          </p:val>
                                        </p:tav>
                                      </p:tavLst>
                                    </p:anim>
                                  </p:childTnLst>
                                </p:cTn>
                              </p:par>
                              <p:par>
                                <p:cTn id="96" presetID="53" presetClass="entr" presetSubtype="16" fill="hold" grpId="0" nodeType="withEffect">
                                  <p:stCondLst>
                                    <p:cond delay="200"/>
                                  </p:stCondLst>
                                  <p:childTnLst>
                                    <p:set>
                                      <p:cBhvr>
                                        <p:cTn id="97" dur="1" fill="hold">
                                          <p:stCondLst>
                                            <p:cond delay="0"/>
                                          </p:stCondLst>
                                        </p:cTn>
                                        <p:tgtEl>
                                          <p:spTgt spid="57">
                                            <p:txEl>
                                              <p:pRg st="0" end="0"/>
                                            </p:txEl>
                                          </p:spTgt>
                                        </p:tgtEl>
                                        <p:attrNameLst>
                                          <p:attrName>style.visibility</p:attrName>
                                        </p:attrNameLst>
                                      </p:cBhvr>
                                      <p:to>
                                        <p:strVal val="visible"/>
                                      </p:to>
                                    </p:set>
                                    <p:anim calcmode="lin" valueType="num">
                                      <p:cBhvr>
                                        <p:cTn id="98"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99"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00" dur="500"/>
                                        <p:tgtEl>
                                          <p:spTgt spid="57">
                                            <p:txEl>
                                              <p:pRg st="0" end="0"/>
                                            </p:txEl>
                                          </p:spTgt>
                                        </p:tgtEl>
                                      </p:cBhvr>
                                    </p:animEffect>
                                  </p:childTnLst>
                                </p:cTn>
                              </p:par>
                              <p:par>
                                <p:cTn id="101" presetID="23" presetClass="entr" presetSubtype="16" fill="hold" grpId="0" nodeType="withEffect">
                                  <p:stCondLst>
                                    <p:cond delay="200"/>
                                  </p:stCondLst>
                                  <p:childTnLst>
                                    <p:set>
                                      <p:cBhvr>
                                        <p:cTn id="102" dur="1" fill="hold">
                                          <p:stCondLst>
                                            <p:cond delay="0"/>
                                          </p:stCondLst>
                                        </p:cTn>
                                        <p:tgtEl>
                                          <p:spTgt spid="58">
                                            <p:txEl>
                                              <p:pRg st="0" end="0"/>
                                            </p:txEl>
                                          </p:spTgt>
                                        </p:tgtEl>
                                        <p:attrNameLst>
                                          <p:attrName>style.visibility</p:attrName>
                                        </p:attrNameLst>
                                      </p:cBhvr>
                                      <p:to>
                                        <p:strVal val="visible"/>
                                      </p:to>
                                    </p:set>
                                    <p:anim calcmode="lin" valueType="num">
                                      <p:cBhvr>
                                        <p:cTn id="103"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04" dur="500" fill="hold"/>
                                        <p:tgtEl>
                                          <p:spTgt spid="58">
                                            <p:txEl>
                                              <p:pRg st="0" end="0"/>
                                            </p:txEl>
                                          </p:spTgt>
                                        </p:tgtEl>
                                        <p:attrNameLst>
                                          <p:attrName>ppt_h</p:attrName>
                                        </p:attrNameLst>
                                      </p:cBhvr>
                                      <p:tavLst>
                                        <p:tav tm="0">
                                          <p:val>
                                            <p:fltVal val="0"/>
                                          </p:val>
                                        </p:tav>
                                        <p:tav tm="100000">
                                          <p:val>
                                            <p:strVal val="#ppt_h"/>
                                          </p:val>
                                        </p:tav>
                                      </p:tavLst>
                                    </p:anim>
                                  </p:childTnLst>
                                </p:cTn>
                              </p:par>
                              <p:par>
                                <p:cTn id="105" presetID="53" presetClass="entr" presetSubtype="16" fill="hold" grpId="0" nodeType="withEffect">
                                  <p:stCondLst>
                                    <p:cond delay="200"/>
                                  </p:stCondLst>
                                  <p:childTnLst>
                                    <p:set>
                                      <p:cBhvr>
                                        <p:cTn id="106" dur="1" fill="hold">
                                          <p:stCondLst>
                                            <p:cond delay="0"/>
                                          </p:stCondLst>
                                        </p:cTn>
                                        <p:tgtEl>
                                          <p:spTgt spid="59">
                                            <p:txEl>
                                              <p:pRg st="0" end="0"/>
                                            </p:txEl>
                                          </p:spTgt>
                                        </p:tgtEl>
                                        <p:attrNameLst>
                                          <p:attrName>style.visibility</p:attrName>
                                        </p:attrNameLst>
                                      </p:cBhvr>
                                      <p:to>
                                        <p:strVal val="visible"/>
                                      </p:to>
                                    </p:set>
                                    <p:anim calcmode="lin" valueType="num">
                                      <p:cBhvr>
                                        <p:cTn id="107"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08"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109" dur="500"/>
                                        <p:tgtEl>
                                          <p:spTgt spid="59">
                                            <p:txEl>
                                              <p:pRg st="0" end="0"/>
                                            </p:txEl>
                                          </p:spTgt>
                                        </p:tgtEl>
                                      </p:cBhvr>
                                    </p:animEffect>
                                  </p:childTnLst>
                                </p:cTn>
                              </p:par>
                              <p:par>
                                <p:cTn id="110" presetID="23" presetClass="entr" presetSubtype="16" fill="hold" grpId="0" nodeType="withEffect">
                                  <p:stCondLst>
                                    <p:cond delay="200"/>
                                  </p:stCondLst>
                                  <p:childTnLst>
                                    <p:set>
                                      <p:cBhvr>
                                        <p:cTn id="111" dur="1" fill="hold">
                                          <p:stCondLst>
                                            <p:cond delay="0"/>
                                          </p:stCondLst>
                                        </p:cTn>
                                        <p:tgtEl>
                                          <p:spTgt spid="60">
                                            <p:txEl>
                                              <p:pRg st="0" end="0"/>
                                            </p:txEl>
                                          </p:spTgt>
                                        </p:tgtEl>
                                        <p:attrNameLst>
                                          <p:attrName>style.visibility</p:attrName>
                                        </p:attrNameLst>
                                      </p:cBhvr>
                                      <p:to>
                                        <p:strVal val="visible"/>
                                      </p:to>
                                    </p:set>
                                    <p:anim calcmode="lin" valueType="num">
                                      <p:cBhvr>
                                        <p:cTn id="112" dur="500" fill="hold"/>
                                        <p:tgtEl>
                                          <p:spTgt spid="60">
                                            <p:txEl>
                                              <p:pRg st="0" end="0"/>
                                            </p:txEl>
                                          </p:spTgt>
                                        </p:tgtEl>
                                        <p:attrNameLst>
                                          <p:attrName>ppt_w</p:attrName>
                                        </p:attrNameLst>
                                      </p:cBhvr>
                                      <p:tavLst>
                                        <p:tav tm="0">
                                          <p:val>
                                            <p:fltVal val="0"/>
                                          </p:val>
                                        </p:tav>
                                        <p:tav tm="100000">
                                          <p:val>
                                            <p:strVal val="#ppt_w"/>
                                          </p:val>
                                        </p:tav>
                                      </p:tavLst>
                                    </p:anim>
                                    <p:anim calcmode="lin" valueType="num">
                                      <p:cBhvr>
                                        <p:cTn id="113" dur="500" fill="hold"/>
                                        <p:tgtEl>
                                          <p:spTgt spid="60">
                                            <p:txEl>
                                              <p:pRg st="0" end="0"/>
                                            </p:txEl>
                                          </p:spTgt>
                                        </p:tgtEl>
                                        <p:attrNameLst>
                                          <p:attrName>ppt_h</p:attrName>
                                        </p:attrNameLst>
                                      </p:cBhvr>
                                      <p:tavLst>
                                        <p:tav tm="0">
                                          <p:val>
                                            <p:fltVal val="0"/>
                                          </p:val>
                                        </p:tav>
                                        <p:tav tm="100000">
                                          <p:val>
                                            <p:strVal val="#ppt_h"/>
                                          </p:val>
                                        </p:tav>
                                      </p:tavLst>
                                    </p:anim>
                                  </p:childTnLst>
                                </p:cTn>
                              </p:par>
                              <p:par>
                                <p:cTn id="114" presetID="53" presetClass="entr" presetSubtype="16" fill="hold" grpId="0" nodeType="withEffect">
                                  <p:stCondLst>
                                    <p:cond delay="200"/>
                                  </p:stCondLst>
                                  <p:childTnLst>
                                    <p:set>
                                      <p:cBhvr>
                                        <p:cTn id="115" dur="1" fill="hold">
                                          <p:stCondLst>
                                            <p:cond delay="0"/>
                                          </p:stCondLst>
                                        </p:cTn>
                                        <p:tgtEl>
                                          <p:spTgt spid="63">
                                            <p:txEl>
                                              <p:pRg st="0" end="0"/>
                                            </p:txEl>
                                          </p:spTgt>
                                        </p:tgtEl>
                                        <p:attrNameLst>
                                          <p:attrName>style.visibility</p:attrName>
                                        </p:attrNameLst>
                                      </p:cBhvr>
                                      <p:to>
                                        <p:strVal val="visible"/>
                                      </p:to>
                                    </p:set>
                                    <p:anim calcmode="lin" valueType="num">
                                      <p:cBhvr>
                                        <p:cTn id="116" dur="5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117" dur="5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118" dur="500"/>
                                        <p:tgtEl>
                                          <p:spTgt spid="63">
                                            <p:txEl>
                                              <p:pRg st="0" end="0"/>
                                            </p:txEl>
                                          </p:spTgt>
                                        </p:tgtEl>
                                      </p:cBhvr>
                                    </p:animEffect>
                                  </p:childTnLst>
                                </p:cTn>
                              </p:par>
                              <p:par>
                                <p:cTn id="119" presetID="23" presetClass="entr" presetSubtype="16" fill="hold" grpId="0" nodeType="withEffect">
                                  <p:stCondLst>
                                    <p:cond delay="200"/>
                                  </p:stCondLst>
                                  <p:childTnLst>
                                    <p:set>
                                      <p:cBhvr>
                                        <p:cTn id="120" dur="1" fill="hold">
                                          <p:stCondLst>
                                            <p:cond delay="0"/>
                                          </p:stCondLst>
                                        </p:cTn>
                                        <p:tgtEl>
                                          <p:spTgt spid="65">
                                            <p:txEl>
                                              <p:pRg st="0" end="0"/>
                                            </p:txEl>
                                          </p:spTgt>
                                        </p:tgtEl>
                                        <p:attrNameLst>
                                          <p:attrName>style.visibility</p:attrName>
                                        </p:attrNameLst>
                                      </p:cBhvr>
                                      <p:to>
                                        <p:strVal val="visible"/>
                                      </p:to>
                                    </p:set>
                                    <p:anim calcmode="lin" valueType="num">
                                      <p:cBhvr>
                                        <p:cTn id="121" dur="500" fill="hold"/>
                                        <p:tgtEl>
                                          <p:spTgt spid="65">
                                            <p:txEl>
                                              <p:pRg st="0" end="0"/>
                                            </p:txEl>
                                          </p:spTgt>
                                        </p:tgtEl>
                                        <p:attrNameLst>
                                          <p:attrName>ppt_w</p:attrName>
                                        </p:attrNameLst>
                                      </p:cBhvr>
                                      <p:tavLst>
                                        <p:tav tm="0">
                                          <p:val>
                                            <p:fltVal val="0"/>
                                          </p:val>
                                        </p:tav>
                                        <p:tav tm="100000">
                                          <p:val>
                                            <p:strVal val="#ppt_w"/>
                                          </p:val>
                                        </p:tav>
                                      </p:tavLst>
                                    </p:anim>
                                    <p:anim calcmode="lin" valueType="num">
                                      <p:cBhvr>
                                        <p:cTn id="122" dur="500" fill="hold"/>
                                        <p:tgtEl>
                                          <p:spTgt spid="6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bldLvl="0" animBg="1"/>
      <p:bldP spid="162" grpId="0" bldLvl="0" animBg="1"/>
      <p:bldP spid="163" grpId="0" bldLvl="0" animBg="1"/>
      <p:bldP spid="164" grpId="0" bldLvl="0" animBg="1"/>
      <p:bldP spid="51" grpId="0" build="p">
        <p:tmplLst>
          <p:tmpl lvl="1">
            <p:tnLst>
              <p:par>
                <p:cTn presetID="5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animEffect transition="in" filter="fade">
                      <p:cBhvr>
                        <p:cTn dur="500"/>
                        <p:tgtEl>
                          <p:spTgt spid="51"/>
                        </p:tgtEl>
                      </p:cBhvr>
                    </p:animEffect>
                  </p:childTnLst>
                </p:cTn>
              </p:par>
            </p:tnLst>
          </p:tmpl>
        </p:tmplLst>
      </p:bldP>
      <p:bldP spid="52" grpId="0" build="p">
        <p:tmplLst>
          <p:tmpl lvl="1">
            <p:tnLst>
              <p:par>
                <p:cTn presetID="23" presetClass="entr" presetSubtype="16" fill="hold" nodeType="withEffect">
                  <p:stCondLst>
                    <p:cond delay="200"/>
                  </p:stCondLst>
                  <p:childTnLst>
                    <p:set>
                      <p:cBhvr>
                        <p:cTn dur="1" fill="hold">
                          <p:stCondLst>
                            <p:cond delay="0"/>
                          </p:stCondLst>
                        </p:cTn>
                        <p:tgtEl>
                          <p:spTgt spid="52"/>
                        </p:tgtEl>
                        <p:attrNameLst>
                          <p:attrName>style.visibility</p:attrName>
                        </p:attrNameLst>
                      </p:cBhvr>
                      <p:to>
                        <p:strVal val="visible"/>
                      </p:to>
                    </p:set>
                    <p:anim calcmode="lin" valueType="num">
                      <p:cBhvr>
                        <p:cTn dur="500" fill="hold"/>
                        <p:tgtEl>
                          <p:spTgt spid="52"/>
                        </p:tgtEl>
                        <p:attrNameLst>
                          <p:attrName>ppt_w</p:attrName>
                        </p:attrNameLst>
                      </p:cBhvr>
                      <p:tavLst>
                        <p:tav tm="0">
                          <p:val>
                            <p:fltVal val="0"/>
                          </p:val>
                        </p:tav>
                        <p:tav tm="100000">
                          <p:val>
                            <p:strVal val="#ppt_w"/>
                          </p:val>
                        </p:tav>
                      </p:tavLst>
                    </p:anim>
                    <p:anim calcmode="lin" valueType="num">
                      <p:cBhvr>
                        <p:cTn dur="500" fill="hold"/>
                        <p:tgtEl>
                          <p:spTgt spid="52"/>
                        </p:tgtEl>
                        <p:attrNameLst>
                          <p:attrName>ppt_h</p:attrName>
                        </p:attrNameLst>
                      </p:cBhvr>
                      <p:tavLst>
                        <p:tav tm="0">
                          <p:val>
                            <p:fltVal val="0"/>
                          </p:val>
                        </p:tav>
                        <p:tav tm="100000">
                          <p:val>
                            <p:strVal val="#ppt_h"/>
                          </p:val>
                        </p:tav>
                      </p:tavLst>
                    </p:anim>
                  </p:childTnLst>
                </p:cTn>
              </p:par>
            </p:tnLst>
          </p:tmpl>
        </p:tmplLst>
      </p:bldP>
      <p:bldP spid="55" grpId="0" build="p">
        <p:tmplLst>
          <p:tmpl lvl="1">
            <p:tnLst>
              <p:par>
                <p:cTn presetID="5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6" grpId="0" build="p">
        <p:tmplLst>
          <p:tmpl lvl="1">
            <p:tnLst>
              <p:par>
                <p:cTn presetID="23" presetClass="entr" presetSubtype="16"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childTnLst>
                </p:cTn>
              </p:par>
            </p:tnLst>
          </p:tmpl>
        </p:tmplLst>
      </p:bldP>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23" presetClass="entr" presetSubtype="16"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childTnLst>
                </p:cTn>
              </p:par>
            </p:tnLst>
          </p:tmpl>
        </p:tmplLst>
      </p:bldP>
      <p:bldP spid="59" grpId="0" build="p">
        <p:tmplLst>
          <p:tmpl lvl="1">
            <p:tnLst>
              <p:par>
                <p:cTn presetID="53" presetClass="entr" presetSubtype="16"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P spid="60" grpId="0" build="p">
        <p:tmplLst>
          <p:tmpl lvl="1">
            <p:tnLst>
              <p:par>
                <p:cTn presetID="23" presetClass="entr" presetSubtype="16" fill="hold" nodeType="withEffect">
                  <p:stCondLst>
                    <p:cond delay="200"/>
                  </p:stCondLst>
                  <p:childTnLst>
                    <p:set>
                      <p:cBhvr>
                        <p:cTn dur="1" fill="hold">
                          <p:stCondLst>
                            <p:cond delay="0"/>
                          </p:stCondLst>
                        </p:cTn>
                        <p:tgtEl>
                          <p:spTgt spid="60"/>
                        </p:tgtEl>
                        <p:attrNameLst>
                          <p:attrName>style.visibility</p:attrName>
                        </p:attrNameLst>
                      </p:cBhvr>
                      <p:to>
                        <p:strVal val="visible"/>
                      </p:to>
                    </p:set>
                    <p:anim calcmode="lin" valueType="num">
                      <p:cBhvr>
                        <p:cTn dur="500" fill="hold"/>
                        <p:tgtEl>
                          <p:spTgt spid="60"/>
                        </p:tgtEl>
                        <p:attrNameLst>
                          <p:attrName>ppt_w</p:attrName>
                        </p:attrNameLst>
                      </p:cBhvr>
                      <p:tavLst>
                        <p:tav tm="0">
                          <p:val>
                            <p:fltVal val="0"/>
                          </p:val>
                        </p:tav>
                        <p:tav tm="100000">
                          <p:val>
                            <p:strVal val="#ppt_w"/>
                          </p:val>
                        </p:tav>
                      </p:tavLst>
                    </p:anim>
                    <p:anim calcmode="lin" valueType="num">
                      <p:cBhvr>
                        <p:cTn dur="500" fill="hold"/>
                        <p:tgtEl>
                          <p:spTgt spid="60"/>
                        </p:tgtEl>
                        <p:attrNameLst>
                          <p:attrName>ppt_h</p:attrName>
                        </p:attrNameLst>
                      </p:cBhvr>
                      <p:tavLst>
                        <p:tav tm="0">
                          <p:val>
                            <p:fltVal val="0"/>
                          </p:val>
                        </p:tav>
                        <p:tav tm="100000">
                          <p:val>
                            <p:strVal val="#ppt_h"/>
                          </p:val>
                        </p:tav>
                      </p:tavLst>
                    </p:anim>
                  </p:childTnLst>
                </p:cTn>
              </p:par>
            </p:tnLst>
          </p:tmpl>
        </p:tmplLst>
      </p:bldP>
      <p:bldP spid="63" grpId="0" build="p">
        <p:tmplLst>
          <p:tmpl lvl="1">
            <p:tnLst>
              <p:par>
                <p:cTn presetID="53" presetClass="entr" presetSubtype="16"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 calcmode="lin" valueType="num">
                      <p:cBhvr>
                        <p:cTn dur="500" fill="hold"/>
                        <p:tgtEl>
                          <p:spTgt spid="63"/>
                        </p:tgtEl>
                        <p:attrNameLst>
                          <p:attrName>ppt_w</p:attrName>
                        </p:attrNameLst>
                      </p:cBhvr>
                      <p:tavLst>
                        <p:tav tm="0">
                          <p:val>
                            <p:fltVal val="0"/>
                          </p:val>
                        </p:tav>
                        <p:tav tm="100000">
                          <p:val>
                            <p:strVal val="#ppt_w"/>
                          </p:val>
                        </p:tav>
                      </p:tavLst>
                    </p:anim>
                    <p:anim calcmode="lin" valueType="num">
                      <p:cBhvr>
                        <p:cTn dur="500" fill="hold"/>
                        <p:tgtEl>
                          <p:spTgt spid="63"/>
                        </p:tgtEl>
                        <p:attrNameLst>
                          <p:attrName>ppt_h</p:attrName>
                        </p:attrNameLst>
                      </p:cBhvr>
                      <p:tavLst>
                        <p:tav tm="0">
                          <p:val>
                            <p:fltVal val="0"/>
                          </p:val>
                        </p:tav>
                        <p:tav tm="100000">
                          <p:val>
                            <p:strVal val="#ppt_h"/>
                          </p:val>
                        </p:tav>
                      </p:tavLst>
                    </p:anim>
                    <p:animEffect transition="in" filter="fade">
                      <p:cBhvr>
                        <p:cTn dur="500"/>
                        <p:tgtEl>
                          <p:spTgt spid="63"/>
                        </p:tgtEl>
                      </p:cBhvr>
                    </p:animEffect>
                  </p:childTnLst>
                </p:cTn>
              </p:par>
            </p:tnLst>
          </p:tmpl>
        </p:tmplLst>
      </p:bldP>
      <p:bldP spid="65" grpId="0" build="p">
        <p:tmplLst>
          <p:tmpl lvl="1">
            <p:tnLst>
              <p:par>
                <p:cTn presetID="23" presetClass="entr" presetSubtype="16"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 calcmode="lin" valueType="num">
                      <p:cBhvr>
                        <p:cTn dur="500" fill="hold"/>
                        <p:tgtEl>
                          <p:spTgt spid="65"/>
                        </p:tgtEl>
                        <p:attrNameLst>
                          <p:attrName>ppt_w</p:attrName>
                        </p:attrNameLst>
                      </p:cBhvr>
                      <p:tavLst>
                        <p:tav tm="0">
                          <p:val>
                            <p:fltVal val="0"/>
                          </p:val>
                        </p:tav>
                        <p:tav tm="100000">
                          <p:val>
                            <p:strVal val="#ppt_w"/>
                          </p:val>
                        </p:tav>
                      </p:tavLst>
                    </p:anim>
                    <p:anim calcmode="lin" valueType="num">
                      <p:cBhvr>
                        <p:cTn dur="500" fill="hold"/>
                        <p:tgtEl>
                          <p:spTgt spid="65"/>
                        </p:tgtEl>
                        <p:attrNameLst>
                          <p:attrName>ppt_h</p:attrName>
                        </p:attrNameLst>
                      </p:cBhvr>
                      <p:tavLst>
                        <p:tav tm="0">
                          <p:val>
                            <p:fltVal val="0"/>
                          </p:val>
                        </p:tav>
                        <p:tav tm="100000">
                          <p:val>
                            <p:strVal val="#ppt_h"/>
                          </p:val>
                        </p:tav>
                      </p:tavLst>
                    </p:anim>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未标题-122"/>
          <p:cNvPicPr>
            <a:picLocks noChangeAspect="1"/>
          </p:cNvPicPr>
          <p:nvPr/>
        </p:nvPicPr>
        <p:blipFill>
          <a:blip r:embed="rId1"/>
          <a:stretch>
            <a:fillRect/>
          </a:stretch>
        </p:blipFill>
        <p:spPr>
          <a:xfrm>
            <a:off x="1905" y="635"/>
            <a:ext cx="9142095" cy="5142865"/>
          </a:xfrm>
          <a:prstGeom prst="rect">
            <a:avLst/>
          </a:prstGeom>
        </p:spPr>
      </p:pic>
      <p:sp>
        <p:nvSpPr>
          <p:cNvPr id="5" name="文本框 4"/>
          <p:cNvSpPr txBox="1"/>
          <p:nvPr/>
        </p:nvSpPr>
        <p:spPr>
          <a:xfrm>
            <a:off x="3432016" y="1274657"/>
            <a:ext cx="2281238" cy="852805"/>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rPr>
              <a:t>02</a:t>
            </a:r>
            <a:endPar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nvGrpSpPr>
          <p:cNvPr id="6" name="组合 8"/>
          <p:cNvGrpSpPr/>
          <p:nvPr/>
        </p:nvGrpSpPr>
        <p:grpSpPr bwMode="auto">
          <a:xfrm>
            <a:off x="3330813" y="2192629"/>
            <a:ext cx="2483644" cy="835231"/>
            <a:chOff x="4301215" y="3328851"/>
            <a:chExt cx="3310740" cy="1113431"/>
          </a:xfrm>
        </p:grpSpPr>
        <p:sp>
          <p:nvSpPr>
            <p:cNvPr id="7" name="矩形 45"/>
            <p:cNvSpPr>
              <a:spLocks noChangeArrowheads="1"/>
            </p:cNvSpPr>
            <p:nvPr/>
          </p:nvSpPr>
          <p:spPr bwMode="auto">
            <a:xfrm>
              <a:off x="4301215" y="3328851"/>
              <a:ext cx="3310740" cy="73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rPr>
                <a:t>输入标题内容</a:t>
              </a:r>
              <a:endPar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矩形 58"/>
            <p:cNvSpPr>
              <a:spLocks noChangeArrowheads="1"/>
            </p:cNvSpPr>
            <p:nvPr/>
          </p:nvSpPr>
          <p:spPr bwMode="auto">
            <a:xfrm>
              <a:off x="4731410" y="4043577"/>
              <a:ext cx="2516543" cy="39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rPr>
                <a:t>YOUR SIMPLE TITLE</a:t>
              </a:r>
              <a:endPar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grpSp>
      <p:cxnSp>
        <p:nvCxnSpPr>
          <p:cNvPr id="9" name="直接连接符 8"/>
          <p:cNvCxnSpPr/>
          <p:nvPr/>
        </p:nvCxnSpPr>
        <p:spPr>
          <a:xfrm>
            <a:off x="3367723" y="2127304"/>
            <a:ext cx="24098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52500" t="17834" r="31866" b="65053"/>
          <a:stretch>
            <a:fillRect/>
          </a:stretch>
        </p:blipFill>
        <p:spPr>
          <a:xfrm>
            <a:off x="6494173" y="170470"/>
            <a:ext cx="1873876" cy="102556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8">
        <p:dissolve/>
      </p:transition>
    </mc:Choice>
    <mc:Fallback>
      <p:transition advTm="1498">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grpSp>
        <p:nvGrpSpPr>
          <p:cNvPr id="12" name="组合 11"/>
          <p:cNvGrpSpPr/>
          <p:nvPr/>
        </p:nvGrpSpPr>
        <p:grpSpPr>
          <a:xfrm>
            <a:off x="1132205" y="1392555"/>
            <a:ext cx="6858635" cy="2610949"/>
            <a:chOff x="958" y="2043"/>
            <a:chExt cx="15300" cy="5824"/>
          </a:xfrm>
        </p:grpSpPr>
        <p:sp>
          <p:nvSpPr>
            <p:cNvPr id="4" name="椭圆 3"/>
            <p:cNvSpPr/>
            <p:nvPr/>
          </p:nvSpPr>
          <p:spPr>
            <a:xfrm>
              <a:off x="1050" y="2113"/>
              <a:ext cx="2688" cy="2687"/>
            </a:xfrm>
            <a:prstGeom prst="ellipse">
              <a:avLst/>
            </a:prstGeom>
            <a:solidFill>
              <a:srgbClr val="297C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55" name="Freeform 174"/>
            <p:cNvSpPr/>
            <p:nvPr/>
          </p:nvSpPr>
          <p:spPr bwMode="auto">
            <a:xfrm>
              <a:off x="1990" y="3233"/>
              <a:ext cx="180" cy="572"/>
            </a:xfrm>
            <a:custGeom>
              <a:avLst/>
              <a:gdLst>
                <a:gd name="T0" fmla="*/ 2147483646 w 47"/>
                <a:gd name="T1" fmla="*/ 2147483646 h 151"/>
                <a:gd name="T2" fmla="*/ 2147483646 w 47"/>
                <a:gd name="T3" fmla="*/ 0 h 151"/>
                <a:gd name="T4" fmla="*/ 2147483646 w 47"/>
                <a:gd name="T5" fmla="*/ 0 h 151"/>
                <a:gd name="T6" fmla="*/ 0 w 47"/>
                <a:gd name="T7" fmla="*/ 2147483646 h 151"/>
                <a:gd name="T8" fmla="*/ 0 w 47"/>
                <a:gd name="T9" fmla="*/ 2147483646 h 151"/>
                <a:gd name="T10" fmla="*/ 2147483646 w 47"/>
                <a:gd name="T11" fmla="*/ 2147483646 h 151"/>
                <a:gd name="T12" fmla="*/ 2147483646 w 47"/>
                <a:gd name="T13" fmla="*/ 2147483646 h 151"/>
                <a:gd name="T14" fmla="*/ 2147483646 w 47"/>
                <a:gd name="T15" fmla="*/ 2147483646 h 151"/>
                <a:gd name="T16" fmla="*/ 2147483646 w 47"/>
                <a:gd name="T17" fmla="*/ 2147483646 h 1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56" name="Freeform 175"/>
            <p:cNvSpPr/>
            <p:nvPr/>
          </p:nvSpPr>
          <p:spPr bwMode="auto">
            <a:xfrm>
              <a:off x="2198" y="2808"/>
              <a:ext cx="677" cy="1090"/>
            </a:xfrm>
            <a:custGeom>
              <a:avLst/>
              <a:gdLst>
                <a:gd name="T0" fmla="*/ 2147483646 w 180"/>
                <a:gd name="T1" fmla="*/ 2147483646 h 289"/>
                <a:gd name="T2" fmla="*/ 0 w 180"/>
                <a:gd name="T3" fmla="*/ 2147483646 h 289"/>
                <a:gd name="T4" fmla="*/ 0 w 180"/>
                <a:gd name="T5" fmla="*/ 2147483646 h 289"/>
                <a:gd name="T6" fmla="*/ 2147483646 w 180"/>
                <a:gd name="T7" fmla="*/ 2147483646 h 289"/>
                <a:gd name="T8" fmla="*/ 2147483646 w 180"/>
                <a:gd name="T9" fmla="*/ 2147483646 h 289"/>
                <a:gd name="T10" fmla="*/ 2147483646 w 180"/>
                <a:gd name="T11" fmla="*/ 2147483646 h 289"/>
                <a:gd name="T12" fmla="*/ 2147483646 w 180"/>
                <a:gd name="T13" fmla="*/ 2147483646 h 289"/>
                <a:gd name="T14" fmla="*/ 2147483646 w 180"/>
                <a:gd name="T15" fmla="*/ 2147483646 h 289"/>
                <a:gd name="T16" fmla="*/ 2147483646 w 180"/>
                <a:gd name="T17" fmla="*/ 2147483646 h 289"/>
                <a:gd name="T18" fmla="*/ 2147483646 w 180"/>
                <a:gd name="T19" fmla="*/ 2147483646 h 289"/>
                <a:gd name="T20" fmla="*/ 2147483646 w 180"/>
                <a:gd name="T21" fmla="*/ 2147483646 h 289"/>
                <a:gd name="T22" fmla="*/ 2147483646 w 180"/>
                <a:gd name="T23" fmla="*/ 2147483646 h 289"/>
                <a:gd name="T24" fmla="*/ 2147483646 w 180"/>
                <a:gd name="T25" fmla="*/ 2147483646 h 289"/>
                <a:gd name="T26" fmla="*/ 2147483646 w 180"/>
                <a:gd name="T27" fmla="*/ 2147483646 h 289"/>
                <a:gd name="T28" fmla="*/ 2147483646 w 180"/>
                <a:gd name="T29" fmla="*/ 2147483646 h 289"/>
                <a:gd name="T30" fmla="*/ 2147483646 w 180"/>
                <a:gd name="T31" fmla="*/ 2147483646 h 289"/>
                <a:gd name="T32" fmla="*/ 2147483646 w 180"/>
                <a:gd name="T33" fmla="*/ 2147483646 h 289"/>
                <a:gd name="T34" fmla="*/ 2147483646 w 180"/>
                <a:gd name="T35" fmla="*/ 2147483646 h 289"/>
                <a:gd name="T36" fmla="*/ 2147483646 w 180"/>
                <a:gd name="T37" fmla="*/ 2147483646 h 289"/>
                <a:gd name="T38" fmla="*/ 2147483646 w 180"/>
                <a:gd name="T39" fmla="*/ 2147483646 h 289"/>
                <a:gd name="T40" fmla="*/ 2147483646 w 180"/>
                <a:gd name="T41" fmla="*/ 2147483646 h 289"/>
                <a:gd name="T42" fmla="*/ 2147483646 w 180"/>
                <a:gd name="T43" fmla="*/ 2147483646 h 289"/>
                <a:gd name="T44" fmla="*/ 2147483646 w 180"/>
                <a:gd name="T45" fmla="*/ 2147483646 h 289"/>
                <a:gd name="T46" fmla="*/ 2147483646 w 180"/>
                <a:gd name="T47" fmla="*/ 2147483646 h 289"/>
                <a:gd name="T48" fmla="*/ 2147483646 w 180"/>
                <a:gd name="T49" fmla="*/ 2147483646 h 289"/>
                <a:gd name="T50" fmla="*/ 2147483646 w 180"/>
                <a:gd name="T51" fmla="*/ 2147483646 h 289"/>
                <a:gd name="T52" fmla="*/ 2147483646 w 180"/>
                <a:gd name="T53" fmla="*/ 2147483646 h 289"/>
                <a:gd name="T54" fmla="*/ 2147483646 w 180"/>
                <a:gd name="T55" fmla="*/ 2147483646 h 289"/>
                <a:gd name="T56" fmla="*/ 2147483646 w 180"/>
                <a:gd name="T57" fmla="*/ 2147483646 h 289"/>
                <a:gd name="T58" fmla="*/ 2147483646 w 180"/>
                <a:gd name="T59" fmla="*/ 2147483646 h 2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57" name="文本框 7"/>
            <p:cNvSpPr txBox="1">
              <a:spLocks noChangeArrowheads="1"/>
            </p:cNvSpPr>
            <p:nvPr/>
          </p:nvSpPr>
          <p:spPr bwMode="auto">
            <a:xfrm>
              <a:off x="958" y="5810"/>
              <a:ext cx="3160" cy="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23558" name="文本框 8"/>
            <p:cNvSpPr txBox="1">
              <a:spLocks noChangeArrowheads="1"/>
            </p:cNvSpPr>
            <p:nvPr/>
          </p:nvSpPr>
          <p:spPr bwMode="auto">
            <a:xfrm>
              <a:off x="1410" y="5105"/>
              <a:ext cx="2000"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1400" b="1">
                  <a:solidFill>
                    <a:schemeClr val="tx1">
                      <a:lumMod val="65000"/>
                      <a:lumOff val="35000"/>
                    </a:schemeClr>
                  </a:solidFill>
                  <a:latin typeface="微软雅黑" panose="020B0503020204020204" charset="-122"/>
                  <a:ea typeface="微软雅黑" panose="020B0503020204020204" charset="-122"/>
                </a:rPr>
                <a:t>您的标题</a:t>
              </a:r>
              <a:endParaRPr lang="zh-CN" altLang="en-US" sz="1400" b="1">
                <a:solidFill>
                  <a:schemeClr val="tx1">
                    <a:lumMod val="65000"/>
                    <a:lumOff val="35000"/>
                  </a:schemeClr>
                </a:solidFill>
                <a:latin typeface="微软雅黑" panose="020B0503020204020204" charset="-122"/>
                <a:ea typeface="微软雅黑" panose="020B0503020204020204" charset="-122"/>
              </a:endParaRPr>
            </a:p>
          </p:txBody>
        </p:sp>
        <p:sp>
          <p:nvSpPr>
            <p:cNvPr id="7" name="椭圆 6"/>
            <p:cNvSpPr/>
            <p:nvPr/>
          </p:nvSpPr>
          <p:spPr>
            <a:xfrm>
              <a:off x="5123" y="2113"/>
              <a:ext cx="2690" cy="2687"/>
            </a:xfrm>
            <a:prstGeom prst="ellipse">
              <a:avLst/>
            </a:prstGeom>
            <a:solidFill>
              <a:srgbClr val="70A3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60" name="文本框 18"/>
            <p:cNvSpPr txBox="1">
              <a:spLocks noChangeArrowheads="1"/>
            </p:cNvSpPr>
            <p:nvPr/>
          </p:nvSpPr>
          <p:spPr bwMode="auto">
            <a:xfrm>
              <a:off x="5485" y="5105"/>
              <a:ext cx="1998"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1400" b="1">
                  <a:solidFill>
                    <a:schemeClr val="tx1">
                      <a:lumMod val="65000"/>
                      <a:lumOff val="35000"/>
                    </a:schemeClr>
                  </a:solidFill>
                  <a:latin typeface="微软雅黑" panose="020B0503020204020204" charset="-122"/>
                  <a:ea typeface="微软雅黑" panose="020B0503020204020204" charset="-122"/>
                </a:rPr>
                <a:t>您的标题</a:t>
              </a:r>
              <a:endParaRPr lang="zh-CN" altLang="en-US" sz="1400" b="1">
                <a:solidFill>
                  <a:schemeClr val="tx1">
                    <a:lumMod val="65000"/>
                    <a:lumOff val="35000"/>
                  </a:schemeClr>
                </a:solidFill>
                <a:latin typeface="微软雅黑" panose="020B0503020204020204" charset="-122"/>
                <a:ea typeface="微软雅黑" panose="020B0503020204020204" charset="-122"/>
              </a:endParaRPr>
            </a:p>
          </p:txBody>
        </p:sp>
        <p:sp>
          <p:nvSpPr>
            <p:cNvPr id="23561" name="Freeform 367"/>
            <p:cNvSpPr>
              <a:spLocks noEditPoints="1"/>
            </p:cNvSpPr>
            <p:nvPr/>
          </p:nvSpPr>
          <p:spPr bwMode="auto">
            <a:xfrm>
              <a:off x="6078" y="2960"/>
              <a:ext cx="877" cy="938"/>
            </a:xfrm>
            <a:custGeom>
              <a:avLst/>
              <a:gdLst>
                <a:gd name="T0" fmla="*/ 2147483646 w 269"/>
                <a:gd name="T1" fmla="*/ 2147483646 h 288"/>
                <a:gd name="T2" fmla="*/ 2147483646 w 269"/>
                <a:gd name="T3" fmla="*/ 2147483646 h 288"/>
                <a:gd name="T4" fmla="*/ 2147483646 w 269"/>
                <a:gd name="T5" fmla="*/ 2147483646 h 288"/>
                <a:gd name="T6" fmla="*/ 2147483646 w 269"/>
                <a:gd name="T7" fmla="*/ 2147483646 h 288"/>
                <a:gd name="T8" fmla="*/ 2147483646 w 269"/>
                <a:gd name="T9" fmla="*/ 2147483646 h 288"/>
                <a:gd name="T10" fmla="*/ 2147483646 w 269"/>
                <a:gd name="T11" fmla="*/ 2147483646 h 288"/>
                <a:gd name="T12" fmla="*/ 2147483646 w 269"/>
                <a:gd name="T13" fmla="*/ 2147483646 h 288"/>
                <a:gd name="T14" fmla="*/ 2147483646 w 269"/>
                <a:gd name="T15" fmla="*/ 2147483646 h 288"/>
                <a:gd name="T16" fmla="*/ 2147483646 w 269"/>
                <a:gd name="T17" fmla="*/ 2147483646 h 288"/>
                <a:gd name="T18" fmla="*/ 2147483646 w 269"/>
                <a:gd name="T19" fmla="*/ 2147483646 h 288"/>
                <a:gd name="T20" fmla="*/ 2147483646 w 269"/>
                <a:gd name="T21" fmla="*/ 2147483646 h 288"/>
                <a:gd name="T22" fmla="*/ 2147483646 w 269"/>
                <a:gd name="T23" fmla="*/ 2147483646 h 288"/>
                <a:gd name="T24" fmla="*/ 2147483646 w 269"/>
                <a:gd name="T25" fmla="*/ 2147483646 h 288"/>
                <a:gd name="T26" fmla="*/ 2147483646 w 269"/>
                <a:gd name="T27" fmla="*/ 2147483646 h 288"/>
                <a:gd name="T28" fmla="*/ 2147483646 w 269"/>
                <a:gd name="T29" fmla="*/ 2147483646 h 288"/>
                <a:gd name="T30" fmla="*/ 2147483646 w 269"/>
                <a:gd name="T31" fmla="*/ 2147483646 h 288"/>
                <a:gd name="T32" fmla="*/ 2147483646 w 269"/>
                <a:gd name="T33" fmla="*/ 0 h 288"/>
                <a:gd name="T34" fmla="*/ 2147483646 w 269"/>
                <a:gd name="T35" fmla="*/ 2147483646 h 288"/>
                <a:gd name="T36" fmla="*/ 2147483646 w 269"/>
                <a:gd name="T37" fmla="*/ 2147483646 h 288"/>
                <a:gd name="T38" fmla="*/ 2147483646 w 269"/>
                <a:gd name="T39" fmla="*/ 2147483646 h 288"/>
                <a:gd name="T40" fmla="*/ 2147483646 w 269"/>
                <a:gd name="T41" fmla="*/ 2147483646 h 288"/>
                <a:gd name="T42" fmla="*/ 2147483646 w 269"/>
                <a:gd name="T43" fmla="*/ 2147483646 h 288"/>
                <a:gd name="T44" fmla="*/ 2147483646 w 269"/>
                <a:gd name="T45" fmla="*/ 2147483646 h 288"/>
                <a:gd name="T46" fmla="*/ 2147483646 w 269"/>
                <a:gd name="T47" fmla="*/ 2147483646 h 288"/>
                <a:gd name="T48" fmla="*/ 2147483646 w 269"/>
                <a:gd name="T49" fmla="*/ 2147483646 h 288"/>
                <a:gd name="T50" fmla="*/ 2147483646 w 269"/>
                <a:gd name="T51" fmla="*/ 2147483646 h 288"/>
                <a:gd name="T52" fmla="*/ 2147483646 w 269"/>
                <a:gd name="T53" fmla="*/ 2147483646 h 288"/>
                <a:gd name="T54" fmla="*/ 2147483646 w 269"/>
                <a:gd name="T55" fmla="*/ 2147483646 h 288"/>
                <a:gd name="T56" fmla="*/ 2147483646 w 269"/>
                <a:gd name="T57" fmla="*/ 2147483646 h 288"/>
                <a:gd name="T58" fmla="*/ 2147483646 w 269"/>
                <a:gd name="T59" fmla="*/ 2147483646 h 288"/>
                <a:gd name="T60" fmla="*/ 2147483646 w 269"/>
                <a:gd name="T61" fmla="*/ 2147483646 h 288"/>
                <a:gd name="T62" fmla="*/ 2147483646 w 269"/>
                <a:gd name="T63" fmla="*/ 2147483646 h 288"/>
                <a:gd name="T64" fmla="*/ 2147483646 w 269"/>
                <a:gd name="T65" fmla="*/ 2147483646 h 288"/>
                <a:gd name="T66" fmla="*/ 0 w 269"/>
                <a:gd name="T67" fmla="*/ 2147483646 h 288"/>
                <a:gd name="T68" fmla="*/ 2147483646 w 269"/>
                <a:gd name="T69" fmla="*/ 2147483646 h 288"/>
                <a:gd name="T70" fmla="*/ 2147483646 w 269"/>
                <a:gd name="T71" fmla="*/ 2147483646 h 288"/>
                <a:gd name="T72" fmla="*/ 2147483646 w 269"/>
                <a:gd name="T73" fmla="*/ 2147483646 h 288"/>
                <a:gd name="T74" fmla="*/ 2147483646 w 269"/>
                <a:gd name="T75" fmla="*/ 2147483646 h 288"/>
                <a:gd name="T76" fmla="*/ 2147483646 w 269"/>
                <a:gd name="T77" fmla="*/ 2147483646 h 288"/>
                <a:gd name="T78" fmla="*/ 2147483646 w 269"/>
                <a:gd name="T79" fmla="*/ 2147483646 h 288"/>
                <a:gd name="T80" fmla="*/ 2147483646 w 269"/>
                <a:gd name="T81" fmla="*/ 2147483646 h 288"/>
                <a:gd name="T82" fmla="*/ 2147483646 w 269"/>
                <a:gd name="T83" fmla="*/ 2147483646 h 288"/>
                <a:gd name="T84" fmla="*/ 2147483646 w 269"/>
                <a:gd name="T85" fmla="*/ 2147483646 h 288"/>
                <a:gd name="T86" fmla="*/ 2147483646 w 269"/>
                <a:gd name="T87" fmla="*/ 2147483646 h 288"/>
                <a:gd name="T88" fmla="*/ 2147483646 w 269"/>
                <a:gd name="T89" fmla="*/ 2147483646 h 288"/>
                <a:gd name="T90" fmla="*/ 2147483646 w 269"/>
                <a:gd name="T91" fmla="*/ 2147483646 h 288"/>
                <a:gd name="T92" fmla="*/ 2147483646 w 269"/>
                <a:gd name="T93" fmla="*/ 2147483646 h 288"/>
                <a:gd name="T94" fmla="*/ 2147483646 w 269"/>
                <a:gd name="T95" fmla="*/ 2147483646 h 288"/>
                <a:gd name="T96" fmla="*/ 2147483646 w 269"/>
                <a:gd name="T97" fmla="*/ 2147483646 h 288"/>
                <a:gd name="T98" fmla="*/ 2147483646 w 269"/>
                <a:gd name="T99" fmla="*/ 2147483646 h 2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8" name="椭圆 7"/>
            <p:cNvSpPr/>
            <p:nvPr/>
          </p:nvSpPr>
          <p:spPr>
            <a:xfrm>
              <a:off x="9198" y="2113"/>
              <a:ext cx="2687" cy="2687"/>
            </a:xfrm>
            <a:prstGeom prst="ellipse">
              <a:avLst/>
            </a:prstGeom>
            <a:solidFill>
              <a:srgbClr val="297C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63" name="文本框 27"/>
            <p:cNvSpPr txBox="1">
              <a:spLocks noChangeArrowheads="1"/>
            </p:cNvSpPr>
            <p:nvPr/>
          </p:nvSpPr>
          <p:spPr bwMode="auto">
            <a:xfrm>
              <a:off x="9558" y="5105"/>
              <a:ext cx="2000"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1400" b="1">
                  <a:solidFill>
                    <a:schemeClr val="tx1">
                      <a:lumMod val="65000"/>
                      <a:lumOff val="35000"/>
                    </a:schemeClr>
                  </a:solidFill>
                  <a:latin typeface="微软雅黑" panose="020B0503020204020204" charset="-122"/>
                  <a:ea typeface="微软雅黑" panose="020B0503020204020204" charset="-122"/>
                </a:rPr>
                <a:t>您的标题</a:t>
              </a:r>
              <a:endParaRPr lang="zh-CN" altLang="en-US" sz="1400" b="1">
                <a:solidFill>
                  <a:schemeClr val="tx1">
                    <a:lumMod val="65000"/>
                    <a:lumOff val="35000"/>
                  </a:schemeClr>
                </a:solidFill>
                <a:latin typeface="微软雅黑" panose="020B0503020204020204" charset="-122"/>
                <a:ea typeface="微软雅黑" panose="020B0503020204020204" charset="-122"/>
              </a:endParaRPr>
            </a:p>
          </p:txBody>
        </p:sp>
        <p:sp>
          <p:nvSpPr>
            <p:cNvPr id="23564" name="Freeform 378"/>
            <p:cNvSpPr/>
            <p:nvPr/>
          </p:nvSpPr>
          <p:spPr bwMode="auto">
            <a:xfrm>
              <a:off x="10090" y="3580"/>
              <a:ext cx="938" cy="360"/>
            </a:xfrm>
            <a:custGeom>
              <a:avLst/>
              <a:gdLst>
                <a:gd name="T0" fmla="*/ 2147483646 w 280"/>
                <a:gd name="T1" fmla="*/ 2147483646 h 108"/>
                <a:gd name="T2" fmla="*/ 2147483646 w 280"/>
                <a:gd name="T3" fmla="*/ 2147483646 h 108"/>
                <a:gd name="T4" fmla="*/ 0 w 280"/>
                <a:gd name="T5" fmla="*/ 2147483646 h 108"/>
                <a:gd name="T6" fmla="*/ 0 w 280"/>
                <a:gd name="T7" fmla="*/ 2147483646 h 108"/>
                <a:gd name="T8" fmla="*/ 2147483646 w 280"/>
                <a:gd name="T9" fmla="*/ 2147483646 h 108"/>
                <a:gd name="T10" fmla="*/ 2147483646 w 280"/>
                <a:gd name="T11" fmla="*/ 2147483646 h 108"/>
                <a:gd name="T12" fmla="*/ 2147483646 w 280"/>
                <a:gd name="T13" fmla="*/ 2147483646 h 108"/>
                <a:gd name="T14" fmla="*/ 2147483646 w 280"/>
                <a:gd name="T15" fmla="*/ 2147483646 h 108"/>
                <a:gd name="T16" fmla="*/ 2147483646 w 280"/>
                <a:gd name="T17" fmla="*/ 2147483646 h 108"/>
                <a:gd name="T18" fmla="*/ 2147483646 w 280"/>
                <a:gd name="T19" fmla="*/ 2147483646 h 108"/>
                <a:gd name="T20" fmla="*/ 2147483646 w 280"/>
                <a:gd name="T21" fmla="*/ 0 h 108"/>
                <a:gd name="T22" fmla="*/ 2147483646 w 280"/>
                <a:gd name="T23" fmla="*/ 0 h 108"/>
                <a:gd name="T24" fmla="*/ 2147483646 w 280"/>
                <a:gd name="T25" fmla="*/ 2147483646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65" name="Freeform 379"/>
            <p:cNvSpPr/>
            <p:nvPr/>
          </p:nvSpPr>
          <p:spPr bwMode="auto">
            <a:xfrm>
              <a:off x="10433" y="2973"/>
              <a:ext cx="257" cy="252"/>
            </a:xfrm>
            <a:custGeom>
              <a:avLst/>
              <a:gdLst>
                <a:gd name="T0" fmla="*/ 2147483646 w 78"/>
                <a:gd name="T1" fmla="*/ 2147483646 h 75"/>
                <a:gd name="T2" fmla="*/ 2147483646 w 78"/>
                <a:gd name="T3" fmla="*/ 0 h 75"/>
                <a:gd name="T4" fmla="*/ 2147483646 w 78"/>
                <a:gd name="T5" fmla="*/ 2147483646 h 75"/>
                <a:gd name="T6" fmla="*/ 0 w 78"/>
                <a:gd name="T7" fmla="*/ 2147483646 h 75"/>
                <a:gd name="T8" fmla="*/ 2147483646 w 78"/>
                <a:gd name="T9" fmla="*/ 2147483646 h 75"/>
                <a:gd name="T10" fmla="*/ 2147483646 w 78"/>
                <a:gd name="T11" fmla="*/ 2147483646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66" name="Freeform 380"/>
            <p:cNvSpPr/>
            <p:nvPr/>
          </p:nvSpPr>
          <p:spPr bwMode="auto">
            <a:xfrm>
              <a:off x="10330" y="3320"/>
              <a:ext cx="455" cy="165"/>
            </a:xfrm>
            <a:custGeom>
              <a:avLst/>
              <a:gdLst>
                <a:gd name="T0" fmla="*/ 2147483646 w 77"/>
                <a:gd name="T1" fmla="*/ 0 h 28"/>
                <a:gd name="T2" fmla="*/ 0 w 77"/>
                <a:gd name="T3" fmla="*/ 2147483646 h 28"/>
                <a:gd name="T4" fmla="*/ 2147483646 w 77"/>
                <a:gd name="T5" fmla="*/ 2147483646 h 28"/>
                <a:gd name="T6" fmla="*/ 2147483646 w 77"/>
                <a:gd name="T7" fmla="*/ 0 h 28"/>
                <a:gd name="T8" fmla="*/ 2147483646 w 77"/>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28">
                  <a:moveTo>
                    <a:pt x="10" y="0"/>
                  </a:moveTo>
                  <a:lnTo>
                    <a:pt x="0" y="28"/>
                  </a:lnTo>
                  <a:lnTo>
                    <a:pt x="77" y="28"/>
                  </a:lnTo>
                  <a:lnTo>
                    <a:pt x="67" y="0"/>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19" name="椭圆 18"/>
            <p:cNvSpPr/>
            <p:nvPr/>
          </p:nvSpPr>
          <p:spPr>
            <a:xfrm>
              <a:off x="13313" y="2043"/>
              <a:ext cx="2685" cy="2685"/>
            </a:xfrm>
            <a:prstGeom prst="ellipse">
              <a:avLst/>
            </a:prstGeom>
            <a:solidFill>
              <a:srgbClr val="70A3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68" name="文本框 36"/>
            <p:cNvSpPr txBox="1">
              <a:spLocks noChangeArrowheads="1"/>
            </p:cNvSpPr>
            <p:nvPr/>
          </p:nvSpPr>
          <p:spPr bwMode="auto">
            <a:xfrm>
              <a:off x="13633" y="5105"/>
              <a:ext cx="2000"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1400" b="1">
                  <a:solidFill>
                    <a:schemeClr val="tx1">
                      <a:lumMod val="65000"/>
                      <a:lumOff val="35000"/>
                    </a:schemeClr>
                  </a:solidFill>
                  <a:latin typeface="微软雅黑" panose="020B0503020204020204" charset="-122"/>
                  <a:ea typeface="微软雅黑" panose="020B0503020204020204" charset="-122"/>
                </a:rPr>
                <a:t>您的标题</a:t>
              </a:r>
              <a:endParaRPr lang="zh-CN" altLang="en-US" sz="1400" b="1">
                <a:solidFill>
                  <a:schemeClr val="tx1">
                    <a:lumMod val="65000"/>
                    <a:lumOff val="35000"/>
                  </a:schemeClr>
                </a:solidFill>
                <a:latin typeface="微软雅黑" panose="020B0503020204020204" charset="-122"/>
                <a:ea typeface="微软雅黑" panose="020B0503020204020204" charset="-122"/>
              </a:endParaRPr>
            </a:p>
          </p:txBody>
        </p:sp>
        <p:sp>
          <p:nvSpPr>
            <p:cNvPr id="23569" name="Freeform 229"/>
            <p:cNvSpPr>
              <a:spLocks noEditPoints="1"/>
            </p:cNvSpPr>
            <p:nvPr/>
          </p:nvSpPr>
          <p:spPr bwMode="auto">
            <a:xfrm>
              <a:off x="14215" y="3108"/>
              <a:ext cx="835" cy="832"/>
            </a:xfrm>
            <a:custGeom>
              <a:avLst/>
              <a:gdLst>
                <a:gd name="T0" fmla="*/ 2147483646 w 288"/>
                <a:gd name="T1" fmla="*/ 2147483646 h 286"/>
                <a:gd name="T2" fmla="*/ 2147483646 w 288"/>
                <a:gd name="T3" fmla="*/ 2147483646 h 286"/>
                <a:gd name="T4" fmla="*/ 2147483646 w 288"/>
                <a:gd name="T5" fmla="*/ 0 h 286"/>
                <a:gd name="T6" fmla="*/ 2147483646 w 288"/>
                <a:gd name="T7" fmla="*/ 2147483646 h 286"/>
                <a:gd name="T8" fmla="*/ 2147483646 w 288"/>
                <a:gd name="T9" fmla="*/ 2147483646 h 286"/>
                <a:gd name="T10" fmla="*/ 2147483646 w 288"/>
                <a:gd name="T11" fmla="*/ 2147483646 h 286"/>
                <a:gd name="T12" fmla="*/ 2147483646 w 288"/>
                <a:gd name="T13" fmla="*/ 2147483646 h 286"/>
                <a:gd name="T14" fmla="*/ 0 w 288"/>
                <a:gd name="T15" fmla="*/ 2147483646 h 286"/>
                <a:gd name="T16" fmla="*/ 2147483646 w 288"/>
                <a:gd name="T17" fmla="*/ 2147483646 h 286"/>
                <a:gd name="T18" fmla="*/ 2147483646 w 288"/>
                <a:gd name="T19" fmla="*/ 2147483646 h 286"/>
                <a:gd name="T20" fmla="*/ 2147483646 w 288"/>
                <a:gd name="T21" fmla="*/ 2147483646 h 286"/>
                <a:gd name="T22" fmla="*/ 2147483646 w 288"/>
                <a:gd name="T23" fmla="*/ 2147483646 h 286"/>
                <a:gd name="T24" fmla="*/ 2147483646 w 288"/>
                <a:gd name="T25" fmla="*/ 2147483646 h 286"/>
                <a:gd name="T26" fmla="*/ 2147483646 w 288"/>
                <a:gd name="T27" fmla="*/ 2147483646 h 286"/>
                <a:gd name="T28" fmla="*/ 2147483646 w 288"/>
                <a:gd name="T29" fmla="*/ 2147483646 h 286"/>
                <a:gd name="T30" fmla="*/ 2147483646 w 288"/>
                <a:gd name="T31" fmla="*/ 2147483646 h 286"/>
                <a:gd name="T32" fmla="*/ 2147483646 w 288"/>
                <a:gd name="T33" fmla="*/ 2147483646 h 286"/>
                <a:gd name="T34" fmla="*/ 2147483646 w 288"/>
                <a:gd name="T35" fmla="*/ 2147483646 h 286"/>
                <a:gd name="T36" fmla="*/ 2147483646 w 288"/>
                <a:gd name="T37" fmla="*/ 2147483646 h 286"/>
                <a:gd name="T38" fmla="*/ 2147483646 w 288"/>
                <a:gd name="T39" fmla="*/ 2147483646 h 286"/>
                <a:gd name="T40" fmla="*/ 2147483646 w 288"/>
                <a:gd name="T41" fmla="*/ 2147483646 h 286"/>
                <a:gd name="T42" fmla="*/ 2147483646 w 288"/>
                <a:gd name="T43" fmla="*/ 2147483646 h 286"/>
                <a:gd name="T44" fmla="*/ 2147483646 w 288"/>
                <a:gd name="T45" fmla="*/ 2147483646 h 286"/>
                <a:gd name="T46" fmla="*/ 2147483646 w 288"/>
                <a:gd name="T47" fmla="*/ 2147483646 h 286"/>
                <a:gd name="T48" fmla="*/ 2147483646 w 288"/>
                <a:gd name="T49" fmla="*/ 2147483646 h 286"/>
                <a:gd name="T50" fmla="*/ 2147483646 w 288"/>
                <a:gd name="T51" fmla="*/ 2147483646 h 286"/>
                <a:gd name="T52" fmla="*/ 2147483646 w 288"/>
                <a:gd name="T53" fmla="*/ 2147483646 h 286"/>
                <a:gd name="T54" fmla="*/ 2147483646 w 288"/>
                <a:gd name="T55" fmla="*/ 2147483646 h 286"/>
                <a:gd name="T56" fmla="*/ 2147483646 w 288"/>
                <a:gd name="T57" fmla="*/ 2147483646 h 286"/>
                <a:gd name="T58" fmla="*/ 2147483646 w 288"/>
                <a:gd name="T59" fmla="*/ 2147483646 h 286"/>
                <a:gd name="T60" fmla="*/ 2147483646 w 288"/>
                <a:gd name="T61" fmla="*/ 2147483646 h 286"/>
                <a:gd name="T62" fmla="*/ 2147483646 w 288"/>
                <a:gd name="T63" fmla="*/ 2147483646 h 286"/>
                <a:gd name="T64" fmla="*/ 2147483646 w 288"/>
                <a:gd name="T65" fmla="*/ 2147483646 h 286"/>
                <a:gd name="T66" fmla="*/ 2147483646 w 288"/>
                <a:gd name="T67" fmla="*/ 2147483646 h 286"/>
                <a:gd name="T68" fmla="*/ 2147483646 w 288"/>
                <a:gd name="T69" fmla="*/ 2147483646 h 286"/>
                <a:gd name="T70" fmla="*/ 2147483646 w 288"/>
                <a:gd name="T71" fmla="*/ 2147483646 h 2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8" h="286">
                  <a:moveTo>
                    <a:pt x="288" y="144"/>
                  </a:moveTo>
                  <a:cubicBezTo>
                    <a:pt x="288" y="111"/>
                    <a:pt x="273" y="81"/>
                    <a:pt x="249" y="60"/>
                  </a:cubicBezTo>
                  <a:cubicBezTo>
                    <a:pt x="225" y="39"/>
                    <a:pt x="192" y="26"/>
                    <a:pt x="156" y="26"/>
                  </a:cubicBezTo>
                  <a:cubicBezTo>
                    <a:pt x="150" y="26"/>
                    <a:pt x="144" y="26"/>
                    <a:pt x="138" y="27"/>
                  </a:cubicBezTo>
                  <a:cubicBezTo>
                    <a:pt x="94" y="2"/>
                    <a:pt x="94" y="2"/>
                    <a:pt x="94" y="2"/>
                  </a:cubicBezTo>
                  <a:cubicBezTo>
                    <a:pt x="92" y="0"/>
                    <a:pt x="89" y="0"/>
                    <a:pt x="86" y="0"/>
                  </a:cubicBezTo>
                  <a:cubicBezTo>
                    <a:pt x="83" y="0"/>
                    <a:pt x="80" y="0"/>
                    <a:pt x="77" y="2"/>
                  </a:cubicBezTo>
                  <a:cubicBezTo>
                    <a:pt x="72" y="5"/>
                    <a:pt x="68" y="11"/>
                    <a:pt x="68" y="17"/>
                  </a:cubicBezTo>
                  <a:cubicBezTo>
                    <a:pt x="68" y="17"/>
                    <a:pt x="68" y="17"/>
                    <a:pt x="68" y="17"/>
                  </a:cubicBezTo>
                  <a:cubicBezTo>
                    <a:pt x="68" y="17"/>
                    <a:pt x="68" y="17"/>
                    <a:pt x="68" y="18"/>
                  </a:cubicBezTo>
                  <a:cubicBezTo>
                    <a:pt x="69" y="55"/>
                    <a:pt x="69" y="55"/>
                    <a:pt x="69" y="55"/>
                  </a:cubicBezTo>
                  <a:cubicBezTo>
                    <a:pt x="52" y="68"/>
                    <a:pt x="40" y="85"/>
                    <a:pt x="32" y="104"/>
                  </a:cubicBezTo>
                  <a:cubicBezTo>
                    <a:pt x="17" y="103"/>
                    <a:pt x="17" y="103"/>
                    <a:pt x="17" y="103"/>
                  </a:cubicBezTo>
                  <a:cubicBezTo>
                    <a:pt x="17" y="103"/>
                    <a:pt x="16" y="103"/>
                    <a:pt x="16" y="103"/>
                  </a:cubicBezTo>
                  <a:cubicBezTo>
                    <a:pt x="12" y="103"/>
                    <a:pt x="8" y="104"/>
                    <a:pt x="5" y="107"/>
                  </a:cubicBezTo>
                  <a:cubicBezTo>
                    <a:pt x="2" y="110"/>
                    <a:pt x="0" y="114"/>
                    <a:pt x="0" y="118"/>
                  </a:cubicBezTo>
                  <a:cubicBezTo>
                    <a:pt x="0" y="170"/>
                    <a:pt x="0" y="170"/>
                    <a:pt x="0" y="170"/>
                  </a:cubicBezTo>
                  <a:cubicBezTo>
                    <a:pt x="0" y="175"/>
                    <a:pt x="2" y="179"/>
                    <a:pt x="5" y="182"/>
                  </a:cubicBezTo>
                  <a:cubicBezTo>
                    <a:pt x="8" y="184"/>
                    <a:pt x="12" y="186"/>
                    <a:pt x="16" y="186"/>
                  </a:cubicBezTo>
                  <a:cubicBezTo>
                    <a:pt x="16" y="186"/>
                    <a:pt x="17" y="186"/>
                    <a:pt x="17" y="186"/>
                  </a:cubicBezTo>
                  <a:cubicBezTo>
                    <a:pt x="32" y="184"/>
                    <a:pt x="32" y="184"/>
                    <a:pt x="32" y="184"/>
                  </a:cubicBezTo>
                  <a:cubicBezTo>
                    <a:pt x="41" y="206"/>
                    <a:pt x="56" y="224"/>
                    <a:pt x="75" y="237"/>
                  </a:cubicBezTo>
                  <a:cubicBezTo>
                    <a:pt x="71" y="268"/>
                    <a:pt x="71" y="268"/>
                    <a:pt x="71" y="268"/>
                  </a:cubicBezTo>
                  <a:cubicBezTo>
                    <a:pt x="71" y="269"/>
                    <a:pt x="71" y="269"/>
                    <a:pt x="71" y="270"/>
                  </a:cubicBezTo>
                  <a:cubicBezTo>
                    <a:pt x="71" y="274"/>
                    <a:pt x="73" y="277"/>
                    <a:pt x="75" y="280"/>
                  </a:cubicBezTo>
                  <a:cubicBezTo>
                    <a:pt x="78" y="284"/>
                    <a:pt x="82" y="286"/>
                    <a:pt x="87" y="286"/>
                  </a:cubicBezTo>
                  <a:cubicBezTo>
                    <a:pt x="138" y="286"/>
                    <a:pt x="138" y="286"/>
                    <a:pt x="138" y="286"/>
                  </a:cubicBezTo>
                  <a:cubicBezTo>
                    <a:pt x="142" y="286"/>
                    <a:pt x="147" y="284"/>
                    <a:pt x="150" y="280"/>
                  </a:cubicBezTo>
                  <a:cubicBezTo>
                    <a:pt x="152" y="277"/>
                    <a:pt x="153" y="274"/>
                    <a:pt x="153" y="270"/>
                  </a:cubicBezTo>
                  <a:cubicBezTo>
                    <a:pt x="153" y="269"/>
                    <a:pt x="153" y="269"/>
                    <a:pt x="153" y="268"/>
                  </a:cubicBezTo>
                  <a:cubicBezTo>
                    <a:pt x="153" y="262"/>
                    <a:pt x="153" y="262"/>
                    <a:pt x="153" y="262"/>
                  </a:cubicBezTo>
                  <a:cubicBezTo>
                    <a:pt x="154" y="262"/>
                    <a:pt x="155" y="262"/>
                    <a:pt x="156" y="262"/>
                  </a:cubicBezTo>
                  <a:cubicBezTo>
                    <a:pt x="158" y="262"/>
                    <a:pt x="160" y="262"/>
                    <a:pt x="162" y="262"/>
                  </a:cubicBezTo>
                  <a:cubicBezTo>
                    <a:pt x="162" y="268"/>
                    <a:pt x="162" y="268"/>
                    <a:pt x="162" y="268"/>
                  </a:cubicBezTo>
                  <a:cubicBezTo>
                    <a:pt x="162" y="269"/>
                    <a:pt x="161" y="269"/>
                    <a:pt x="161" y="270"/>
                  </a:cubicBezTo>
                  <a:cubicBezTo>
                    <a:pt x="161" y="274"/>
                    <a:pt x="163" y="277"/>
                    <a:pt x="165" y="280"/>
                  </a:cubicBezTo>
                  <a:cubicBezTo>
                    <a:pt x="168" y="284"/>
                    <a:pt x="173" y="286"/>
                    <a:pt x="177" y="286"/>
                  </a:cubicBezTo>
                  <a:cubicBezTo>
                    <a:pt x="228" y="286"/>
                    <a:pt x="228" y="286"/>
                    <a:pt x="228" y="286"/>
                  </a:cubicBezTo>
                  <a:cubicBezTo>
                    <a:pt x="233" y="285"/>
                    <a:pt x="237" y="284"/>
                    <a:pt x="240" y="280"/>
                  </a:cubicBezTo>
                  <a:cubicBezTo>
                    <a:pt x="242" y="277"/>
                    <a:pt x="244" y="274"/>
                    <a:pt x="244" y="270"/>
                  </a:cubicBezTo>
                  <a:cubicBezTo>
                    <a:pt x="244" y="269"/>
                    <a:pt x="244" y="269"/>
                    <a:pt x="243" y="268"/>
                  </a:cubicBezTo>
                  <a:cubicBezTo>
                    <a:pt x="240" y="236"/>
                    <a:pt x="240" y="236"/>
                    <a:pt x="240" y="236"/>
                  </a:cubicBezTo>
                  <a:cubicBezTo>
                    <a:pt x="269" y="214"/>
                    <a:pt x="288" y="181"/>
                    <a:pt x="288" y="144"/>
                  </a:cubicBezTo>
                  <a:close/>
                  <a:moveTo>
                    <a:pt x="224" y="223"/>
                  </a:moveTo>
                  <a:cubicBezTo>
                    <a:pt x="219" y="226"/>
                    <a:pt x="219" y="226"/>
                    <a:pt x="219" y="226"/>
                  </a:cubicBezTo>
                  <a:cubicBezTo>
                    <a:pt x="224" y="266"/>
                    <a:pt x="224" y="266"/>
                    <a:pt x="224" y="266"/>
                  </a:cubicBezTo>
                  <a:cubicBezTo>
                    <a:pt x="181" y="266"/>
                    <a:pt x="181" y="266"/>
                    <a:pt x="181" y="266"/>
                  </a:cubicBezTo>
                  <a:cubicBezTo>
                    <a:pt x="185" y="240"/>
                    <a:pt x="185" y="240"/>
                    <a:pt x="185" y="240"/>
                  </a:cubicBezTo>
                  <a:cubicBezTo>
                    <a:pt x="172" y="242"/>
                    <a:pt x="172" y="242"/>
                    <a:pt x="172" y="242"/>
                  </a:cubicBezTo>
                  <a:cubicBezTo>
                    <a:pt x="167" y="242"/>
                    <a:pt x="162" y="243"/>
                    <a:pt x="156" y="243"/>
                  </a:cubicBezTo>
                  <a:cubicBezTo>
                    <a:pt x="152" y="243"/>
                    <a:pt x="147" y="243"/>
                    <a:pt x="143" y="242"/>
                  </a:cubicBezTo>
                  <a:cubicBezTo>
                    <a:pt x="130" y="241"/>
                    <a:pt x="130" y="241"/>
                    <a:pt x="130" y="241"/>
                  </a:cubicBezTo>
                  <a:cubicBezTo>
                    <a:pt x="134" y="266"/>
                    <a:pt x="134" y="266"/>
                    <a:pt x="134" y="266"/>
                  </a:cubicBezTo>
                  <a:cubicBezTo>
                    <a:pt x="91" y="266"/>
                    <a:pt x="91" y="266"/>
                    <a:pt x="91" y="266"/>
                  </a:cubicBezTo>
                  <a:cubicBezTo>
                    <a:pt x="96" y="228"/>
                    <a:pt x="96" y="228"/>
                    <a:pt x="96" y="228"/>
                  </a:cubicBezTo>
                  <a:cubicBezTo>
                    <a:pt x="91" y="224"/>
                    <a:pt x="91" y="224"/>
                    <a:pt x="91" y="224"/>
                  </a:cubicBezTo>
                  <a:cubicBezTo>
                    <a:pt x="70" y="211"/>
                    <a:pt x="55" y="193"/>
                    <a:pt x="48" y="171"/>
                  </a:cubicBezTo>
                  <a:cubicBezTo>
                    <a:pt x="46" y="164"/>
                    <a:pt x="46" y="164"/>
                    <a:pt x="46" y="164"/>
                  </a:cubicBezTo>
                  <a:cubicBezTo>
                    <a:pt x="20" y="166"/>
                    <a:pt x="20" y="166"/>
                    <a:pt x="20" y="166"/>
                  </a:cubicBezTo>
                  <a:cubicBezTo>
                    <a:pt x="20" y="122"/>
                    <a:pt x="20" y="122"/>
                    <a:pt x="20" y="122"/>
                  </a:cubicBezTo>
                  <a:cubicBezTo>
                    <a:pt x="45" y="125"/>
                    <a:pt x="45" y="125"/>
                    <a:pt x="45" y="125"/>
                  </a:cubicBezTo>
                  <a:cubicBezTo>
                    <a:pt x="48" y="117"/>
                    <a:pt x="48" y="117"/>
                    <a:pt x="48" y="117"/>
                  </a:cubicBezTo>
                  <a:cubicBezTo>
                    <a:pt x="54" y="98"/>
                    <a:pt x="67" y="81"/>
                    <a:pt x="84" y="68"/>
                  </a:cubicBezTo>
                  <a:cubicBezTo>
                    <a:pt x="88" y="65"/>
                    <a:pt x="88" y="65"/>
                    <a:pt x="88" y="65"/>
                  </a:cubicBezTo>
                  <a:cubicBezTo>
                    <a:pt x="88" y="20"/>
                    <a:pt x="88" y="20"/>
                    <a:pt x="88" y="20"/>
                  </a:cubicBezTo>
                  <a:cubicBezTo>
                    <a:pt x="135" y="47"/>
                    <a:pt x="135" y="47"/>
                    <a:pt x="135" y="47"/>
                  </a:cubicBezTo>
                  <a:cubicBezTo>
                    <a:pt x="138" y="46"/>
                    <a:pt x="138" y="46"/>
                    <a:pt x="138" y="46"/>
                  </a:cubicBezTo>
                  <a:cubicBezTo>
                    <a:pt x="144" y="46"/>
                    <a:pt x="150" y="45"/>
                    <a:pt x="156" y="45"/>
                  </a:cubicBezTo>
                  <a:cubicBezTo>
                    <a:pt x="188" y="45"/>
                    <a:pt x="216" y="56"/>
                    <a:pt x="236" y="74"/>
                  </a:cubicBezTo>
                  <a:cubicBezTo>
                    <a:pt x="256" y="92"/>
                    <a:pt x="269" y="117"/>
                    <a:pt x="269" y="144"/>
                  </a:cubicBezTo>
                  <a:cubicBezTo>
                    <a:pt x="269" y="144"/>
                    <a:pt x="269" y="144"/>
                    <a:pt x="269" y="144"/>
                  </a:cubicBezTo>
                  <a:cubicBezTo>
                    <a:pt x="269" y="176"/>
                    <a:pt x="251" y="205"/>
                    <a:pt x="224"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70" name="Freeform 230"/>
            <p:cNvSpPr/>
            <p:nvPr/>
          </p:nvSpPr>
          <p:spPr bwMode="auto">
            <a:xfrm>
              <a:off x="14655" y="3283"/>
              <a:ext cx="230" cy="127"/>
            </a:xfrm>
            <a:custGeom>
              <a:avLst/>
              <a:gdLst>
                <a:gd name="T0" fmla="*/ 2147483646 w 80"/>
                <a:gd name="T1" fmla="*/ 0 h 44"/>
                <a:gd name="T2" fmla="*/ 0 w 80"/>
                <a:gd name="T3" fmla="*/ 2147483646 h 44"/>
                <a:gd name="T4" fmla="*/ 2147483646 w 80"/>
                <a:gd name="T5" fmla="*/ 2147483646 h 44"/>
                <a:gd name="T6" fmla="*/ 2147483646 w 80"/>
                <a:gd name="T7" fmla="*/ 2147483646 h 44"/>
                <a:gd name="T8" fmla="*/ 2147483646 w 80"/>
                <a:gd name="T9" fmla="*/ 2147483646 h 44"/>
                <a:gd name="T10" fmla="*/ 2147483646 w 80"/>
                <a:gd name="T11" fmla="*/ 2147483646 h 44"/>
                <a:gd name="T12" fmla="*/ 2147483646 w 80"/>
                <a:gd name="T13" fmla="*/ 2147483646 h 44"/>
                <a:gd name="T14" fmla="*/ 2147483646 w 80"/>
                <a:gd name="T15" fmla="*/ 2147483646 h 44"/>
                <a:gd name="T16" fmla="*/ 2147483646 w 80"/>
                <a:gd name="T17" fmla="*/ 2147483646 h 44"/>
                <a:gd name="T18" fmla="*/ 2147483646 w 80"/>
                <a:gd name="T19" fmla="*/ 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0" h="44">
                  <a:moveTo>
                    <a:pt x="10" y="0"/>
                  </a:moveTo>
                  <a:cubicBezTo>
                    <a:pt x="5" y="0"/>
                    <a:pt x="0" y="4"/>
                    <a:pt x="0" y="9"/>
                  </a:cubicBezTo>
                  <a:cubicBezTo>
                    <a:pt x="0" y="15"/>
                    <a:pt x="4" y="19"/>
                    <a:pt x="9" y="19"/>
                  </a:cubicBezTo>
                  <a:cubicBezTo>
                    <a:pt x="9" y="19"/>
                    <a:pt x="9" y="19"/>
                    <a:pt x="9" y="19"/>
                  </a:cubicBezTo>
                  <a:cubicBezTo>
                    <a:pt x="9" y="19"/>
                    <a:pt x="10" y="19"/>
                    <a:pt x="10" y="19"/>
                  </a:cubicBezTo>
                  <a:cubicBezTo>
                    <a:pt x="16" y="20"/>
                    <a:pt x="44" y="23"/>
                    <a:pt x="62" y="41"/>
                  </a:cubicBezTo>
                  <a:cubicBezTo>
                    <a:pt x="64" y="43"/>
                    <a:pt x="66" y="44"/>
                    <a:pt x="69" y="44"/>
                  </a:cubicBezTo>
                  <a:cubicBezTo>
                    <a:pt x="71" y="44"/>
                    <a:pt x="74" y="43"/>
                    <a:pt x="76" y="41"/>
                  </a:cubicBezTo>
                  <a:cubicBezTo>
                    <a:pt x="80" y="37"/>
                    <a:pt x="79" y="31"/>
                    <a:pt x="76" y="27"/>
                  </a:cubicBezTo>
                  <a:cubicBezTo>
                    <a:pt x="48" y="1"/>
                    <a:pt x="11"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71" name="Freeform 231"/>
            <p:cNvSpPr/>
            <p:nvPr/>
          </p:nvSpPr>
          <p:spPr bwMode="auto">
            <a:xfrm>
              <a:off x="14383" y="3385"/>
              <a:ext cx="117" cy="123"/>
            </a:xfrm>
            <a:custGeom>
              <a:avLst/>
              <a:gdLst>
                <a:gd name="T0" fmla="*/ 2147483646 w 42"/>
                <a:gd name="T1" fmla="*/ 2147483646 h 43"/>
                <a:gd name="T2" fmla="*/ 2147483646 w 42"/>
                <a:gd name="T3" fmla="*/ 2147483646 h 43"/>
                <a:gd name="T4" fmla="*/ 2147483646 w 42"/>
                <a:gd name="T5" fmla="*/ 2147483646 h 43"/>
                <a:gd name="T6" fmla="*/ 2147483646 w 42"/>
                <a:gd name="T7" fmla="*/ 2147483646 h 43"/>
                <a:gd name="T8" fmla="*/ 2147483646 w 42"/>
                <a:gd name="T9" fmla="*/ 2147483646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43">
                  <a:moveTo>
                    <a:pt x="11" y="12"/>
                  </a:moveTo>
                  <a:cubicBezTo>
                    <a:pt x="2" y="21"/>
                    <a:pt x="0" y="33"/>
                    <a:pt x="5" y="38"/>
                  </a:cubicBezTo>
                  <a:cubicBezTo>
                    <a:pt x="11" y="43"/>
                    <a:pt x="22" y="40"/>
                    <a:pt x="31" y="31"/>
                  </a:cubicBezTo>
                  <a:cubicBezTo>
                    <a:pt x="40" y="21"/>
                    <a:pt x="42" y="10"/>
                    <a:pt x="37" y="5"/>
                  </a:cubicBezTo>
                  <a:cubicBezTo>
                    <a:pt x="31" y="0"/>
                    <a:pt x="20" y="3"/>
                    <a:pt x="11"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solidFill>
                  <a:schemeClr val="tx1">
                    <a:lumMod val="65000"/>
                    <a:lumOff val="35000"/>
                  </a:schemeClr>
                </a:solidFill>
                <a:latin typeface="微软雅黑" panose="020B0503020204020204" charset="-122"/>
                <a:ea typeface="微软雅黑" panose="020B0503020204020204" charset="-122"/>
              </a:endParaRPr>
            </a:p>
          </p:txBody>
        </p:sp>
        <p:sp>
          <p:nvSpPr>
            <p:cNvPr id="23572" name="文本框 7"/>
            <p:cNvSpPr txBox="1">
              <a:spLocks noChangeArrowheads="1"/>
            </p:cNvSpPr>
            <p:nvPr/>
          </p:nvSpPr>
          <p:spPr bwMode="auto">
            <a:xfrm>
              <a:off x="4938" y="5810"/>
              <a:ext cx="3160" cy="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23573" name="文本框 7"/>
            <p:cNvSpPr txBox="1">
              <a:spLocks noChangeArrowheads="1"/>
            </p:cNvSpPr>
            <p:nvPr/>
          </p:nvSpPr>
          <p:spPr bwMode="auto">
            <a:xfrm>
              <a:off x="9118" y="5810"/>
              <a:ext cx="3160" cy="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23574" name="文本框 7"/>
            <p:cNvSpPr txBox="1">
              <a:spLocks noChangeArrowheads="1"/>
            </p:cNvSpPr>
            <p:nvPr/>
          </p:nvSpPr>
          <p:spPr bwMode="auto">
            <a:xfrm>
              <a:off x="13098" y="5810"/>
              <a:ext cx="3160" cy="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auto">
                <a:spcAft>
                  <a:spcPts val="0"/>
                </a:spcAft>
              </a:pPr>
              <a:r>
                <a:rPr lang="en-US" altLang="zh-CN" sz="1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264">
        <p:dissolve/>
      </p:transition>
    </mc:Choice>
    <mc:Fallback>
      <p:transition advTm="1264">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p:nvGrpSpPr>
        <p:grpSpPr>
          <a:xfrm>
            <a:off x="-1" y="1097516"/>
            <a:ext cx="9143843" cy="3345420"/>
            <a:chOff x="0" y="1028"/>
            <a:chExt cx="19200" cy="7025"/>
          </a:xfrm>
        </p:grpSpPr>
        <p:sp>
          <p:nvSpPr>
            <p:cNvPr id="20" name="任意形状 10"/>
            <p:cNvSpPr/>
            <p:nvPr/>
          </p:nvSpPr>
          <p:spPr>
            <a:xfrm>
              <a:off x="0" y="1028"/>
              <a:ext cx="10769" cy="5197"/>
            </a:xfrm>
            <a:custGeom>
              <a:avLst/>
              <a:gdLst>
                <a:gd name="connsiteX0" fmla="*/ 0 w 4638101"/>
                <a:gd name="connsiteY0" fmla="*/ 0 h 2610997"/>
                <a:gd name="connsiteX1" fmla="*/ 4638101 w 4638101"/>
                <a:gd name="connsiteY1" fmla="*/ 0 h 2610997"/>
                <a:gd name="connsiteX2" fmla="*/ 4638101 w 4638101"/>
                <a:gd name="connsiteY2" fmla="*/ 2610997 h 2610997"/>
                <a:gd name="connsiteX3" fmla="*/ 0 w 4638101"/>
                <a:gd name="connsiteY3" fmla="*/ 2610997 h 2610997"/>
              </a:gdLst>
              <a:ahLst/>
              <a:cxnLst>
                <a:cxn ang="0">
                  <a:pos x="connsiteX0" y="connsiteY0"/>
                </a:cxn>
                <a:cxn ang="0">
                  <a:pos x="connsiteX1" y="connsiteY1"/>
                </a:cxn>
                <a:cxn ang="0">
                  <a:pos x="connsiteX2" y="connsiteY2"/>
                </a:cxn>
                <a:cxn ang="0">
                  <a:pos x="connsiteX3" y="connsiteY3"/>
                </a:cxn>
              </a:cxnLst>
              <a:rect l="l" t="t" r="r" b="b"/>
              <a:pathLst>
                <a:path w="4638101" h="2610997">
                  <a:moveTo>
                    <a:pt x="0" y="0"/>
                  </a:moveTo>
                  <a:lnTo>
                    <a:pt x="4638101" y="0"/>
                  </a:lnTo>
                  <a:lnTo>
                    <a:pt x="4638101" y="2610997"/>
                  </a:lnTo>
                  <a:lnTo>
                    <a:pt x="0" y="2610997"/>
                  </a:lnTo>
                  <a:close/>
                </a:path>
              </a:pathLst>
            </a:custGeom>
            <a:blipFill>
              <a:blip r:embed="rId1"/>
              <a:stretch>
                <a:fillRect t="-19045" b="-19045"/>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200">
                <a:solidFill>
                  <a:schemeClr val="lt1"/>
                </a:solidFill>
                <a:latin typeface="微软雅黑" panose="020B0503020204020204" charset="-122"/>
                <a:ea typeface="微软雅黑" panose="020B0503020204020204" charset="-122"/>
                <a:cs typeface="Calibri" panose="020F0502020204030204"/>
                <a:sym typeface="Calibri" panose="020F0502020204030204"/>
              </a:endParaRPr>
            </a:p>
          </p:txBody>
        </p:sp>
        <p:sp>
          <p:nvSpPr>
            <p:cNvPr id="21" name="任意形状 11"/>
            <p:cNvSpPr/>
            <p:nvPr/>
          </p:nvSpPr>
          <p:spPr>
            <a:xfrm>
              <a:off x="15089" y="1028"/>
              <a:ext cx="4111" cy="5197"/>
            </a:xfrm>
            <a:custGeom>
              <a:avLst/>
              <a:gdLst>
                <a:gd name="connsiteX0" fmla="*/ 0 w 4638101"/>
                <a:gd name="connsiteY0" fmla="*/ 0 h 2610997"/>
                <a:gd name="connsiteX1" fmla="*/ 4638101 w 4638101"/>
                <a:gd name="connsiteY1" fmla="*/ 0 h 2610997"/>
                <a:gd name="connsiteX2" fmla="*/ 4638101 w 4638101"/>
                <a:gd name="connsiteY2" fmla="*/ 2610997 h 2610997"/>
                <a:gd name="connsiteX3" fmla="*/ 0 w 4638101"/>
                <a:gd name="connsiteY3" fmla="*/ 2610997 h 2610997"/>
              </a:gdLst>
              <a:ahLst/>
              <a:cxnLst>
                <a:cxn ang="0">
                  <a:pos x="connsiteX0" y="connsiteY0"/>
                </a:cxn>
                <a:cxn ang="0">
                  <a:pos x="connsiteX1" y="connsiteY1"/>
                </a:cxn>
                <a:cxn ang="0">
                  <a:pos x="connsiteX2" y="connsiteY2"/>
                </a:cxn>
                <a:cxn ang="0">
                  <a:pos x="connsiteX3" y="connsiteY3"/>
                </a:cxn>
              </a:cxnLst>
              <a:rect l="l" t="t" r="r" b="b"/>
              <a:pathLst>
                <a:path w="4638101" h="2610997">
                  <a:moveTo>
                    <a:pt x="0" y="0"/>
                  </a:moveTo>
                  <a:lnTo>
                    <a:pt x="4638101" y="0"/>
                  </a:lnTo>
                  <a:lnTo>
                    <a:pt x="4638101" y="2610997"/>
                  </a:lnTo>
                  <a:lnTo>
                    <a:pt x="0" y="2610997"/>
                  </a:lnTo>
                  <a:close/>
                </a:path>
              </a:pathLst>
            </a:custGeom>
            <a:blipFill>
              <a:blip r:embed="rId2"/>
              <a:stretch>
                <a:fillRect l="-44797" r="-44797"/>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200">
                <a:solidFill>
                  <a:schemeClr val="lt1"/>
                </a:solidFill>
                <a:latin typeface="微软雅黑" panose="020B0503020204020204" charset="-122"/>
                <a:ea typeface="微软雅黑" panose="020B0503020204020204" charset="-122"/>
                <a:cs typeface="Calibri" panose="020F0502020204030204"/>
                <a:sym typeface="Calibri" panose="020F0502020204030204"/>
              </a:endParaRPr>
            </a:p>
          </p:txBody>
        </p:sp>
        <p:sp>
          <p:nvSpPr>
            <p:cNvPr id="22" name="TextBox 7"/>
            <p:cNvSpPr txBox="1"/>
            <p:nvPr/>
          </p:nvSpPr>
          <p:spPr>
            <a:xfrm>
              <a:off x="2226" y="3164"/>
              <a:ext cx="4168" cy="1484"/>
            </a:xfrm>
            <a:prstGeom prst="rect">
              <a:avLst/>
            </a:prstGeom>
            <a:noFill/>
          </p:spPr>
          <p:txBody>
            <a:bodyPr wrap="square" rtlCol="0">
              <a:spAutoFit/>
            </a:bodyPr>
            <a:p>
              <a:pPr algn="l"/>
              <a:r>
                <a:rPr lang="zh-CN" altLang="en-US" sz="2000" dirty="0">
                  <a:solidFill>
                    <a:schemeClr val="bg1"/>
                  </a:solidFill>
                  <a:latin typeface="微软雅黑" panose="020B0503020204020204" charset="-122"/>
                  <a:ea typeface="微软雅黑" panose="020B0503020204020204" charset="-122"/>
                </a:rPr>
                <a:t>在这添加</a:t>
              </a:r>
              <a:endParaRPr lang="en-US" altLang="zh-CN" sz="2000" dirty="0">
                <a:solidFill>
                  <a:schemeClr val="bg1"/>
                </a:solidFill>
                <a:latin typeface="微软雅黑" panose="020B0503020204020204" charset="-122"/>
                <a:ea typeface="微软雅黑" panose="020B0503020204020204" charset="-122"/>
              </a:endParaRPr>
            </a:p>
            <a:p>
              <a:pPr algn="l"/>
              <a:r>
                <a:rPr lang="zh-CN" altLang="en-US" sz="2000" dirty="0">
                  <a:solidFill>
                    <a:schemeClr val="bg1"/>
                  </a:solidFill>
                  <a:latin typeface="微软雅黑" panose="020B0503020204020204" charset="-122"/>
                  <a:ea typeface="微软雅黑" panose="020B0503020204020204" charset="-122"/>
                </a:rPr>
                <a:t>页面标题内容</a:t>
              </a:r>
              <a:endParaRPr lang="zh-CN" altLang="en-US" sz="2000" dirty="0">
                <a:solidFill>
                  <a:schemeClr val="bg1"/>
                </a:solidFill>
                <a:latin typeface="微软雅黑" panose="020B0503020204020204" charset="-122"/>
                <a:ea typeface="微软雅黑" panose="020B0503020204020204" charset="-122"/>
              </a:endParaRPr>
            </a:p>
          </p:txBody>
        </p:sp>
        <p:sp>
          <p:nvSpPr>
            <p:cNvPr id="23" name="Google Shape;86;p19"/>
            <p:cNvSpPr txBox="1"/>
            <p:nvPr/>
          </p:nvSpPr>
          <p:spPr>
            <a:xfrm>
              <a:off x="2226" y="2533"/>
              <a:ext cx="5014" cy="489"/>
            </a:xfrm>
            <a:prstGeom prst="rect">
              <a:avLst/>
            </a:prstGeom>
            <a:noFill/>
            <a:ln>
              <a:noFill/>
            </a:ln>
          </p:spPr>
          <p:txBody>
            <a:bodyPr spcFirstLastPara="1" wrap="square" lIns="91425" tIns="45700" rIns="91425" bIns="45700" anchor="t" anchorCtr="0">
              <a:noAutofit/>
            </a:bodyPr>
            <a:p>
              <a:pPr marL="0" marR="0" lvl="0" indent="0" algn="l" rtl="0">
                <a:spcBef>
                  <a:spcPts val="0"/>
                </a:spcBef>
                <a:spcAft>
                  <a:spcPts val="0"/>
                </a:spcAft>
                <a:buNone/>
              </a:pPr>
              <a:r>
                <a:rPr lang="en-US" sz="1600" b="0" i="0" u="none" strike="noStrike" cap="none">
                  <a:solidFill>
                    <a:schemeClr val="bg1"/>
                  </a:solidFill>
                  <a:latin typeface="微软雅黑" panose="020B0503020204020204" charset="-122"/>
                  <a:ea typeface="微软雅黑" panose="020B0503020204020204" charset="-122"/>
                  <a:cs typeface="Lato"/>
                  <a:sym typeface="Lato"/>
                </a:rPr>
                <a:t>YOUR TITLE HERE</a:t>
              </a:r>
              <a:endParaRPr lang="en-US" sz="1600" b="0" i="0" u="none" strike="noStrike" cap="none">
                <a:solidFill>
                  <a:schemeClr val="bg1"/>
                </a:solidFill>
                <a:latin typeface="微软雅黑" panose="020B0503020204020204" charset="-122"/>
                <a:ea typeface="微软雅黑" panose="020B0503020204020204" charset="-122"/>
                <a:cs typeface="Lato"/>
                <a:sym typeface="Lato"/>
              </a:endParaRPr>
            </a:p>
          </p:txBody>
        </p:sp>
        <p:sp>
          <p:nvSpPr>
            <p:cNvPr id="25" name="TextBox 24"/>
            <p:cNvSpPr txBox="1"/>
            <p:nvPr/>
          </p:nvSpPr>
          <p:spPr>
            <a:xfrm>
              <a:off x="2347" y="6992"/>
              <a:ext cx="14154" cy="1061"/>
            </a:xfrm>
            <a:prstGeom prst="rect">
              <a:avLst/>
            </a:prstGeom>
            <a:noFill/>
          </p:spPr>
          <p:txBody>
            <a:bodyPr wrap="square" lIns="91423" tIns="45712" rIns="91423" bIns="45712" rtlCol="0">
              <a:spAutoFit/>
            </a:bodyPr>
            <a:p>
              <a:pPr fontAlgn="auto">
                <a:spcAft>
                  <a:spcPts val="0"/>
                </a:spcAft>
              </a:pPr>
              <a:r>
                <a:rPr lang="en-US" altLang="zh-CN" sz="9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endParaRPr lang="zh-CN" altLang="en-US" sz="900">
                <a:solidFill>
                  <a:schemeClr val="tx1">
                    <a:lumMod val="65000"/>
                    <a:lumOff val="35000"/>
                  </a:schemeClr>
                </a:solidFill>
                <a:latin typeface="微软雅黑" panose="020B0503020204020204" charset="-122"/>
                <a:ea typeface="微软雅黑" panose="020B0503020204020204" charset="-122"/>
              </a:endParaRPr>
            </a:p>
            <a:p>
              <a:pPr fontAlgn="auto">
                <a:spcAft>
                  <a:spcPts val="0"/>
                </a:spcAft>
              </a:pPr>
              <a:endParaRPr kumimoji="0" lang="zh-CN" altLang="en-US" sz="900" b="0" i="0" u="none" strike="noStrike" kern="1200" cap="none" spc="0" normalizeH="0" baseline="0" noProof="0" dirty="0">
                <a:ln>
                  <a:noFill/>
                </a:ln>
                <a:solidFill>
                  <a:schemeClr val="bg1">
                    <a:lumMod val="50000"/>
                  </a:schemeClr>
                </a:solidFill>
                <a:effectLst/>
                <a:uLnTx/>
                <a:uFillTx/>
                <a:latin typeface="微软雅黑" panose="020B0503020204020204" charset="-122"/>
                <a:ea typeface="思源黑体 CN Normal" panose="020B0400000000000000" pitchFamily="34" charset="-122"/>
                <a:cs typeface="+mn-cs"/>
                <a:sym typeface="FZHei-B01S" panose="02010601030101010101" pitchFamily="2" charset="-122"/>
              </a:endParaRPr>
            </a:p>
          </p:txBody>
        </p:sp>
        <p:sp>
          <p:nvSpPr>
            <p:cNvPr id="26" name="矩形 25"/>
            <p:cNvSpPr/>
            <p:nvPr/>
          </p:nvSpPr>
          <p:spPr>
            <a:xfrm rot="5400000">
              <a:off x="10970" y="3331"/>
              <a:ext cx="3917" cy="641"/>
            </a:xfrm>
            <a:prstGeom prst="rect">
              <a:avLst/>
            </a:prstGeom>
          </p:spPr>
          <p:txBody>
            <a:bodyPr wrap="square" lIns="91433" tIns="45716" rIns="91433" bIns="45716">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14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rPr>
                <a:t>添加标题</a:t>
              </a:r>
              <a:endParaRPr kumimoji="0" lang="zh-CN" altLang="en-US" sz="1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itchFamily="34" charset="0"/>
                <a:sym typeface="+mn-ea"/>
              </a:endParaRPr>
            </a:p>
          </p:txBody>
        </p:sp>
      </p:grpSp>
    </p:spTree>
  </p:cSld>
  <p:clrMapOvr>
    <a:masterClrMapping/>
  </p:clrMapOvr>
  <mc:AlternateContent xmlns:mc="http://schemas.openxmlformats.org/markup-compatibility/2006">
    <mc:Choice xmlns:p14="http://schemas.microsoft.com/office/powerpoint/2010/main" Requires="p14">
      <p:transition p14:dur="9" advTm="1264">
        <p:dissolve/>
      </p:transition>
    </mc:Choice>
    <mc:Fallback>
      <p:transition advTm="1264">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trips(downLeft)">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83077" y="3862896"/>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10%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TextBox 11"/>
          <p:cNvSpPr txBox="1"/>
          <p:nvPr/>
        </p:nvSpPr>
        <p:spPr>
          <a:xfrm>
            <a:off x="1623506" y="3859243"/>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20%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TextBox 12"/>
          <p:cNvSpPr txBox="1"/>
          <p:nvPr/>
        </p:nvSpPr>
        <p:spPr>
          <a:xfrm>
            <a:off x="2563934" y="3862896"/>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30%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 name="TextBox 13"/>
          <p:cNvSpPr txBox="1"/>
          <p:nvPr/>
        </p:nvSpPr>
        <p:spPr>
          <a:xfrm>
            <a:off x="3504363" y="3862039"/>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40%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TextBox 14"/>
          <p:cNvSpPr txBox="1"/>
          <p:nvPr/>
        </p:nvSpPr>
        <p:spPr>
          <a:xfrm>
            <a:off x="4444792" y="3862896"/>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50%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TextBox 15"/>
          <p:cNvSpPr txBox="1"/>
          <p:nvPr/>
        </p:nvSpPr>
        <p:spPr>
          <a:xfrm>
            <a:off x="5385221" y="3859243"/>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60%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 name="TextBox 16"/>
          <p:cNvSpPr txBox="1"/>
          <p:nvPr/>
        </p:nvSpPr>
        <p:spPr>
          <a:xfrm>
            <a:off x="6325650" y="3859243"/>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70%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8" name="TextBox 17"/>
          <p:cNvSpPr txBox="1"/>
          <p:nvPr/>
        </p:nvSpPr>
        <p:spPr>
          <a:xfrm>
            <a:off x="7266078" y="3859243"/>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80%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9" name="TextBox 18"/>
          <p:cNvSpPr txBox="1"/>
          <p:nvPr/>
        </p:nvSpPr>
        <p:spPr>
          <a:xfrm>
            <a:off x="8206510" y="3859243"/>
            <a:ext cx="208280" cy="109220"/>
          </a:xfrm>
          <a:prstGeom prst="rect">
            <a:avLst/>
          </a:prstGeom>
          <a:noFill/>
        </p:spPr>
        <p:txBody>
          <a:bodyPr wrap="none" rtlCol="0">
            <a:spAutoFit/>
          </a:bodyPr>
          <a:lstStyle/>
          <a:p>
            <a:pPr algn="just">
              <a:lnSpc>
                <a:spcPct val="120000"/>
              </a:lnSpc>
            </a:pPr>
            <a:r>
              <a:rPr lang="en-US"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90%</a:t>
            </a:r>
            <a:endParaRPr lang="en-GB" sz="10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Rectangle 19"/>
          <p:cNvSpPr/>
          <p:nvPr/>
        </p:nvSpPr>
        <p:spPr>
          <a:xfrm>
            <a:off x="700293" y="3380294"/>
            <a:ext cx="1582442" cy="4114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420">
                <a:latin typeface="Arial" panose="020B0604020202020204" pitchFamily="34" charset="0"/>
                <a:ea typeface="微软雅黑" panose="020B0503020204020204" charset="-122"/>
                <a:cs typeface="+mn-ea"/>
                <a:sym typeface="Arial" panose="020B0604020202020204" pitchFamily="34" charset="0"/>
              </a:rPr>
              <a:t>2018</a:t>
            </a:r>
            <a:endParaRPr lang="en-US" sz="1420">
              <a:latin typeface="Arial" panose="020B0604020202020204" pitchFamily="34" charset="0"/>
              <a:ea typeface="微软雅黑" panose="020B0503020204020204" charset="-122"/>
              <a:cs typeface="+mn-ea"/>
              <a:sym typeface="Arial" panose="020B0604020202020204" pitchFamily="34" charset="0"/>
            </a:endParaRPr>
          </a:p>
        </p:txBody>
      </p:sp>
      <p:sp>
        <p:nvSpPr>
          <p:cNvPr id="21" name="Rectangle 20"/>
          <p:cNvSpPr/>
          <p:nvPr/>
        </p:nvSpPr>
        <p:spPr>
          <a:xfrm>
            <a:off x="2282734" y="3380294"/>
            <a:ext cx="2574106" cy="4114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420">
                <a:latin typeface="Arial" panose="020B0604020202020204" pitchFamily="34" charset="0"/>
                <a:ea typeface="微软雅黑" panose="020B0503020204020204" charset="-122"/>
                <a:cs typeface="+mn-ea"/>
                <a:sym typeface="Arial" panose="020B0604020202020204" pitchFamily="34" charset="0"/>
              </a:rPr>
              <a:t>2019</a:t>
            </a:r>
            <a:endParaRPr lang="en-US" sz="1420">
              <a:latin typeface="Arial" panose="020B0604020202020204" pitchFamily="34" charset="0"/>
              <a:ea typeface="微软雅黑" panose="020B0503020204020204" charset="-122"/>
              <a:cs typeface="+mn-ea"/>
              <a:sym typeface="Arial" panose="020B0604020202020204" pitchFamily="34" charset="0"/>
            </a:endParaRPr>
          </a:p>
        </p:txBody>
      </p:sp>
      <p:sp>
        <p:nvSpPr>
          <p:cNvPr id="22" name="Rectangle 21"/>
          <p:cNvSpPr/>
          <p:nvPr/>
        </p:nvSpPr>
        <p:spPr>
          <a:xfrm>
            <a:off x="4856841" y="3380294"/>
            <a:ext cx="3586867" cy="4114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420">
                <a:latin typeface="Arial" panose="020B0604020202020204" pitchFamily="34" charset="0"/>
                <a:ea typeface="微软雅黑" panose="020B0503020204020204" charset="-122"/>
                <a:cs typeface="+mn-ea"/>
                <a:sym typeface="Arial" panose="020B0604020202020204" pitchFamily="34" charset="0"/>
              </a:rPr>
              <a:t>2020</a:t>
            </a:r>
            <a:endParaRPr lang="en-US" sz="1420">
              <a:latin typeface="Arial" panose="020B0604020202020204" pitchFamily="34" charset="0"/>
              <a:ea typeface="微软雅黑" panose="020B0503020204020204" charset="-122"/>
              <a:cs typeface="+mn-ea"/>
              <a:sym typeface="Arial" panose="020B0604020202020204" pitchFamily="34" charset="0"/>
            </a:endParaRPr>
          </a:p>
        </p:txBody>
      </p:sp>
      <p:sp>
        <p:nvSpPr>
          <p:cNvPr id="23" name="Freeform 22"/>
          <p:cNvSpPr>
            <a:spLocks noEditPoints="1"/>
          </p:cNvSpPr>
          <p:nvPr/>
        </p:nvSpPr>
        <p:spPr bwMode="auto">
          <a:xfrm>
            <a:off x="6959022" y="1672283"/>
            <a:ext cx="402283" cy="42742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accent3"/>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8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Freeform 23"/>
          <p:cNvSpPr>
            <a:spLocks noEditPoints="1"/>
          </p:cNvSpPr>
          <p:nvPr/>
        </p:nvSpPr>
        <p:spPr bwMode="auto">
          <a:xfrm>
            <a:off x="4325812" y="1686950"/>
            <a:ext cx="492376" cy="398092"/>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2"/>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8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5" name="Freeform 24"/>
          <p:cNvSpPr>
            <a:spLocks noEditPoints="1"/>
          </p:cNvSpPr>
          <p:nvPr/>
        </p:nvSpPr>
        <p:spPr bwMode="auto">
          <a:xfrm>
            <a:off x="1815534" y="1645045"/>
            <a:ext cx="328949" cy="481901"/>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8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4" name="Group 3"/>
          <p:cNvGrpSpPr/>
          <p:nvPr/>
        </p:nvGrpSpPr>
        <p:grpSpPr>
          <a:xfrm>
            <a:off x="1155339" y="2265233"/>
            <a:ext cx="1649340" cy="864306"/>
            <a:chOff x="1469669" y="2631524"/>
            <a:chExt cx="2339926" cy="1256717"/>
          </a:xfrm>
        </p:grpSpPr>
        <p:sp>
          <p:nvSpPr>
            <p:cNvPr id="26" name="TextBox 25"/>
            <p:cNvSpPr txBox="1"/>
            <p:nvPr/>
          </p:nvSpPr>
          <p:spPr>
            <a:xfrm>
              <a:off x="1627042" y="2631524"/>
              <a:ext cx="2025172" cy="507816"/>
            </a:xfrm>
            <a:prstGeom prst="rect">
              <a:avLst/>
            </a:prstGeom>
            <a:noFill/>
          </p:spPr>
          <p:txBody>
            <a:bodyPr wrap="none" rtlCol="0">
              <a:spAutoFit/>
            </a:bodyPr>
            <a:lstStyle/>
            <a:p>
              <a:pPr algn="just">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7" name="Rectangle 26"/>
            <p:cNvSpPr/>
            <p:nvPr/>
          </p:nvSpPr>
          <p:spPr>
            <a:xfrm>
              <a:off x="1469669" y="2931701"/>
              <a:ext cx="2339926" cy="956540"/>
            </a:xfrm>
            <a:prstGeom prst="rect">
              <a:avLst/>
            </a:prstGeom>
          </p:spPr>
          <p:txBody>
            <a:bodyPr wrap="square">
              <a:spAutoFit/>
            </a:bodyPr>
            <a:lstStyle/>
            <a:p>
              <a:pPr algn="just">
                <a:lnSpc>
                  <a:spcPct val="120000"/>
                </a:lnSpc>
              </a:pPr>
              <a:r>
                <a:rPr lang="en-US" altLang="zh-CN"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r>
                <a:rPr lang="zh-CN" altLang="en-US"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5" name="Group 4"/>
          <p:cNvGrpSpPr/>
          <p:nvPr/>
        </p:nvGrpSpPr>
        <p:grpSpPr>
          <a:xfrm>
            <a:off x="3747332" y="2265234"/>
            <a:ext cx="1649340" cy="864306"/>
            <a:chOff x="4926037" y="2631524"/>
            <a:chExt cx="2339926" cy="1256717"/>
          </a:xfrm>
        </p:grpSpPr>
        <p:sp>
          <p:nvSpPr>
            <p:cNvPr id="28" name="TextBox 27"/>
            <p:cNvSpPr txBox="1"/>
            <p:nvPr/>
          </p:nvSpPr>
          <p:spPr>
            <a:xfrm>
              <a:off x="5083410" y="2631524"/>
              <a:ext cx="2025172" cy="507816"/>
            </a:xfrm>
            <a:prstGeom prst="rect">
              <a:avLst/>
            </a:prstGeom>
            <a:noFill/>
          </p:spPr>
          <p:txBody>
            <a:bodyPr wrap="none" rtlCol="0">
              <a:spAutoFit/>
            </a:bodyPr>
            <a:lstStyle/>
            <a:p>
              <a:pPr algn="just">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9" name="Rectangle 28"/>
            <p:cNvSpPr/>
            <p:nvPr/>
          </p:nvSpPr>
          <p:spPr>
            <a:xfrm>
              <a:off x="4926037" y="2931701"/>
              <a:ext cx="2339926" cy="956540"/>
            </a:xfrm>
            <a:prstGeom prst="rect">
              <a:avLst/>
            </a:prstGeom>
          </p:spPr>
          <p:txBody>
            <a:bodyPr wrap="square">
              <a:spAutoFit/>
            </a:bodyPr>
            <a:lstStyle/>
            <a:p>
              <a:pPr algn="just">
                <a:lnSpc>
                  <a:spcPct val="120000"/>
                </a:lnSpc>
              </a:pPr>
              <a:r>
                <a:rPr lang="en-US" altLang="zh-CN"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r>
                <a:rPr lang="zh-CN" altLang="en-US"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6" name="Group 5"/>
          <p:cNvGrpSpPr/>
          <p:nvPr/>
        </p:nvGrpSpPr>
        <p:grpSpPr>
          <a:xfrm>
            <a:off x="6339323" y="2265234"/>
            <a:ext cx="1649340" cy="864306"/>
            <a:chOff x="8382405" y="2631524"/>
            <a:chExt cx="2339926" cy="1256717"/>
          </a:xfrm>
        </p:grpSpPr>
        <p:sp>
          <p:nvSpPr>
            <p:cNvPr id="32" name="TextBox 31"/>
            <p:cNvSpPr txBox="1"/>
            <p:nvPr/>
          </p:nvSpPr>
          <p:spPr>
            <a:xfrm>
              <a:off x="8539778" y="2631524"/>
              <a:ext cx="2025172" cy="507816"/>
            </a:xfrm>
            <a:prstGeom prst="rect">
              <a:avLst/>
            </a:prstGeom>
            <a:noFill/>
          </p:spPr>
          <p:txBody>
            <a:bodyPr wrap="none" rtlCol="0">
              <a:spAutoFit/>
            </a:bodyPr>
            <a:lstStyle/>
            <a:p>
              <a:pPr algn="just">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3" name="Rectangle 32"/>
            <p:cNvSpPr/>
            <p:nvPr/>
          </p:nvSpPr>
          <p:spPr>
            <a:xfrm>
              <a:off x="8382405" y="2931701"/>
              <a:ext cx="2339926" cy="956540"/>
            </a:xfrm>
            <a:prstGeom prst="rect">
              <a:avLst/>
            </a:prstGeom>
          </p:spPr>
          <p:txBody>
            <a:bodyPr wrap="square">
              <a:spAutoFit/>
            </a:bodyPr>
            <a:lstStyle/>
            <a:p>
              <a:pPr algn="just">
                <a:lnSpc>
                  <a:spcPct val="120000"/>
                </a:lnSpc>
              </a:pPr>
              <a:r>
                <a:rPr lang="en-US" altLang="zh-CN"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r>
                <a:rPr lang="zh-CN" altLang="en-US"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7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sp>
        <p:nvSpPr>
          <p:cNvPr id="7"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983">
        <p:dissolve/>
      </p:transition>
    </mc:Choice>
    <mc:Fallback>
      <p:transition advTm="983">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par>
                                <p:cTn id="9" presetID="12" presetClass="entr" presetSubtype="1"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p:tgtEl>
                                          <p:spTgt spid="24"/>
                                        </p:tgtEl>
                                        <p:attrNameLst>
                                          <p:attrName>ppt_y</p:attrName>
                                        </p:attrNameLst>
                                      </p:cBhvr>
                                      <p:tavLst>
                                        <p:tav tm="0">
                                          <p:val>
                                            <p:strVal val="#ppt_y+#ppt_h*1.125000"/>
                                          </p:val>
                                        </p:tav>
                                        <p:tav tm="100000">
                                          <p:val>
                                            <p:strVal val="#ppt_y"/>
                                          </p:val>
                                        </p:tav>
                                      </p:tavLst>
                                    </p:anim>
                                    <p:animEffect transition="in" filter="wipe(up)">
                                      <p:cBhvr>
                                        <p:cTn id="17" dur="500"/>
                                        <p:tgtEl>
                                          <p:spTgt spid="24"/>
                                        </p:tgtEl>
                                      </p:cBhvr>
                                    </p:animEffect>
                                  </p:childTnLst>
                                </p:cTn>
                              </p:par>
                              <p:par>
                                <p:cTn id="18" presetID="12" presetClass="entr" presetSubtype="1"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ppt_y</p:attrName>
                                        </p:attrNameLst>
                                      </p:cBhvr>
                                      <p:tavLst>
                                        <p:tav tm="0">
                                          <p:val>
                                            <p:strVal val="#ppt_y-#ppt_h*1.125000"/>
                                          </p:val>
                                        </p:tav>
                                        <p:tav tm="100000">
                                          <p:val>
                                            <p:strVal val="#ppt_y"/>
                                          </p:val>
                                        </p:tav>
                                      </p:tavLst>
                                    </p:anim>
                                    <p:animEffect transition="in" filter="wipe(down)">
                                      <p:cBhvr>
                                        <p:cTn id="21" dur="500"/>
                                        <p:tgtEl>
                                          <p:spTgt spid="5"/>
                                        </p:tgtEl>
                                      </p:cBhvr>
                                    </p:animEffect>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ppt_y</p:attrName>
                                        </p:attrNameLst>
                                      </p:cBhvr>
                                      <p:tavLst>
                                        <p:tav tm="0">
                                          <p:val>
                                            <p:strVal val="#ppt_y+#ppt_h*1.125000"/>
                                          </p:val>
                                        </p:tav>
                                        <p:tav tm="100000">
                                          <p:val>
                                            <p:strVal val="#ppt_y"/>
                                          </p:val>
                                        </p:tav>
                                      </p:tavLst>
                                    </p:anim>
                                    <p:animEffect transition="in" filter="wipe(up)">
                                      <p:cBhvr>
                                        <p:cTn id="26" dur="500"/>
                                        <p:tgtEl>
                                          <p:spTgt spid="23"/>
                                        </p:tgtEl>
                                      </p:cBhvr>
                                    </p:animEffect>
                                  </p:childTnLst>
                                </p:cTn>
                              </p:par>
                              <p:par>
                                <p:cTn id="27" presetID="12" presetClass="entr" presetSubtype="1"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down)">
                                      <p:cBhvr>
                                        <p:cTn id="30" dur="500"/>
                                        <p:tgtEl>
                                          <p:spTgt spid="6"/>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childTnLst>
                                </p:cTn>
                              </p:par>
                            </p:childTnLst>
                          </p:cTn>
                        </p:par>
                        <p:par>
                          <p:cTn id="75" fill="hold">
                            <p:stCondLst>
                              <p:cond delay="70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bldLvl="0" animBg="1"/>
      <p:bldP spid="21" grpId="0" bldLvl="0" animBg="1"/>
      <p:bldP spid="22" grpId="0" bldLvl="0" animBg="1"/>
      <p:bldP spid="23" grpId="0" bldLvl="0" animBg="1"/>
      <p:bldP spid="24" grpId="0" bldLvl="0" animBg="1"/>
      <p:bldP spid="2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未标题-122"/>
          <p:cNvPicPr>
            <a:picLocks noChangeAspect="1"/>
          </p:cNvPicPr>
          <p:nvPr/>
        </p:nvPicPr>
        <p:blipFill>
          <a:blip r:embed="rId1"/>
          <a:stretch>
            <a:fillRect/>
          </a:stretch>
        </p:blipFill>
        <p:spPr>
          <a:xfrm>
            <a:off x="1905" y="635"/>
            <a:ext cx="9142095" cy="5142865"/>
          </a:xfrm>
          <a:prstGeom prst="rect">
            <a:avLst/>
          </a:prstGeom>
        </p:spPr>
      </p:pic>
      <p:sp>
        <p:nvSpPr>
          <p:cNvPr id="5" name="文本框 4"/>
          <p:cNvSpPr txBox="1"/>
          <p:nvPr/>
        </p:nvSpPr>
        <p:spPr>
          <a:xfrm>
            <a:off x="3432016" y="1274657"/>
            <a:ext cx="2281238" cy="852805"/>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rPr>
              <a:t>03</a:t>
            </a:r>
            <a:endPar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nvGrpSpPr>
          <p:cNvPr id="6" name="组合 8"/>
          <p:cNvGrpSpPr/>
          <p:nvPr/>
        </p:nvGrpSpPr>
        <p:grpSpPr bwMode="auto">
          <a:xfrm>
            <a:off x="3330813" y="2192629"/>
            <a:ext cx="2483644" cy="835231"/>
            <a:chOff x="4301215" y="3328851"/>
            <a:chExt cx="3310740" cy="1113431"/>
          </a:xfrm>
        </p:grpSpPr>
        <p:sp>
          <p:nvSpPr>
            <p:cNvPr id="7" name="矩形 45"/>
            <p:cNvSpPr>
              <a:spLocks noChangeArrowheads="1"/>
            </p:cNvSpPr>
            <p:nvPr/>
          </p:nvSpPr>
          <p:spPr bwMode="auto">
            <a:xfrm>
              <a:off x="4301215" y="3328851"/>
              <a:ext cx="3310740" cy="73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rPr>
                <a:t>输入标题内容</a:t>
              </a:r>
              <a:endPar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矩形 58"/>
            <p:cNvSpPr>
              <a:spLocks noChangeArrowheads="1"/>
            </p:cNvSpPr>
            <p:nvPr/>
          </p:nvSpPr>
          <p:spPr bwMode="auto">
            <a:xfrm>
              <a:off x="4731410" y="4043577"/>
              <a:ext cx="2516543" cy="39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rPr>
                <a:t>YOUR SIMPLE TITLE</a:t>
              </a:r>
              <a:endPar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grpSp>
      <p:cxnSp>
        <p:nvCxnSpPr>
          <p:cNvPr id="9" name="直接连接符 8"/>
          <p:cNvCxnSpPr/>
          <p:nvPr/>
        </p:nvCxnSpPr>
        <p:spPr>
          <a:xfrm>
            <a:off x="3367723" y="2127304"/>
            <a:ext cx="24098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52500" t="17834" r="31866" b="65053"/>
          <a:stretch>
            <a:fillRect/>
          </a:stretch>
        </p:blipFill>
        <p:spPr>
          <a:xfrm>
            <a:off x="6494173" y="170470"/>
            <a:ext cx="1873876" cy="102556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8">
        <p:dissolve/>
      </p:transition>
    </mc:Choice>
    <mc:Fallback>
      <p:transition advTm="1498">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6136718" y="1842180"/>
            <a:ext cx="1281065" cy="1104367"/>
            <a:chOff x="8476198" y="3141240"/>
            <a:chExt cx="1708274" cy="1472651"/>
          </a:xfrm>
        </p:grpSpPr>
        <p:sp>
          <p:nvSpPr>
            <p:cNvPr id="5" name="Isosceles Triangle 4"/>
            <p:cNvSpPr/>
            <p:nvPr/>
          </p:nvSpPr>
          <p:spPr>
            <a:xfrm flipV="1">
              <a:off x="8476198" y="3141240"/>
              <a:ext cx="1708274" cy="147265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 name="Freeform 8"/>
            <p:cNvSpPr>
              <a:spLocks noEditPoints="1"/>
            </p:cNvSpPr>
            <p:nvPr/>
          </p:nvSpPr>
          <p:spPr bwMode="auto">
            <a:xfrm>
              <a:off x="9142723" y="3462849"/>
              <a:ext cx="387918" cy="43871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8" name="Group 7"/>
          <p:cNvGrpSpPr/>
          <p:nvPr/>
        </p:nvGrpSpPr>
        <p:grpSpPr>
          <a:xfrm>
            <a:off x="6136718" y="675329"/>
            <a:ext cx="1281065" cy="1104367"/>
            <a:chOff x="8476198" y="1585268"/>
            <a:chExt cx="1708274" cy="1472651"/>
          </a:xfrm>
        </p:grpSpPr>
        <p:sp>
          <p:nvSpPr>
            <p:cNvPr id="4" name="Isosceles Triangle 3"/>
            <p:cNvSpPr/>
            <p:nvPr/>
          </p:nvSpPr>
          <p:spPr>
            <a:xfrm>
              <a:off x="8476198" y="1585268"/>
              <a:ext cx="1708274" cy="147265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 name="Freeform 9"/>
            <p:cNvSpPr>
              <a:spLocks noEditPoints="1"/>
            </p:cNvSpPr>
            <p:nvPr/>
          </p:nvSpPr>
          <p:spPr bwMode="auto">
            <a:xfrm>
              <a:off x="9147137" y="2296328"/>
              <a:ext cx="366395"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4" name="Group 13"/>
          <p:cNvGrpSpPr/>
          <p:nvPr/>
        </p:nvGrpSpPr>
        <p:grpSpPr>
          <a:xfrm>
            <a:off x="6844385" y="1873829"/>
            <a:ext cx="1281065" cy="1104367"/>
            <a:chOff x="9419857" y="3183444"/>
            <a:chExt cx="1708274" cy="1472651"/>
          </a:xfrm>
        </p:grpSpPr>
        <p:sp>
          <p:nvSpPr>
            <p:cNvPr id="7" name="Isosceles Triangle 6"/>
            <p:cNvSpPr/>
            <p:nvPr/>
          </p:nvSpPr>
          <p:spPr>
            <a:xfrm>
              <a:off x="9419857" y="3183444"/>
              <a:ext cx="1708274" cy="147265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 name="Freeform 10"/>
            <p:cNvSpPr>
              <a:spLocks noEditPoints="1"/>
            </p:cNvSpPr>
            <p:nvPr/>
          </p:nvSpPr>
          <p:spPr bwMode="auto">
            <a:xfrm>
              <a:off x="10049769" y="3919769"/>
              <a:ext cx="448449" cy="36257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5" name="Group 14"/>
          <p:cNvGrpSpPr/>
          <p:nvPr/>
        </p:nvGrpSpPr>
        <p:grpSpPr>
          <a:xfrm>
            <a:off x="5429051" y="1873829"/>
            <a:ext cx="1281065" cy="1104367"/>
            <a:chOff x="7532538" y="3183444"/>
            <a:chExt cx="1708274" cy="1472651"/>
          </a:xfrm>
        </p:grpSpPr>
        <p:sp>
          <p:nvSpPr>
            <p:cNvPr id="6" name="Isosceles Triangle 5"/>
            <p:cNvSpPr/>
            <p:nvPr/>
          </p:nvSpPr>
          <p:spPr>
            <a:xfrm>
              <a:off x="7532538" y="3183444"/>
              <a:ext cx="1708274" cy="147265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2" name="Freeform 11"/>
            <p:cNvSpPr>
              <a:spLocks noEditPoints="1"/>
            </p:cNvSpPr>
            <p:nvPr/>
          </p:nvSpPr>
          <p:spPr bwMode="auto">
            <a:xfrm>
              <a:off x="8248324" y="3965852"/>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19" name="Isosceles Triangle 18"/>
          <p:cNvSpPr/>
          <p:nvPr/>
        </p:nvSpPr>
        <p:spPr>
          <a:xfrm>
            <a:off x="1440801" y="3209239"/>
            <a:ext cx="337345" cy="24034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 name="Isosceles Triangle 19"/>
          <p:cNvSpPr/>
          <p:nvPr/>
        </p:nvSpPr>
        <p:spPr>
          <a:xfrm>
            <a:off x="3354828" y="3209239"/>
            <a:ext cx="337345" cy="24034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1" name="Isosceles Triangle 20"/>
          <p:cNvSpPr/>
          <p:nvPr/>
        </p:nvSpPr>
        <p:spPr>
          <a:xfrm>
            <a:off x="5268856" y="3209239"/>
            <a:ext cx="337345" cy="2403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2" name="Isosceles Triangle 21"/>
          <p:cNvSpPr/>
          <p:nvPr/>
        </p:nvSpPr>
        <p:spPr>
          <a:xfrm>
            <a:off x="7182884" y="3209239"/>
            <a:ext cx="337345" cy="24034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8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Rectangle 23"/>
          <p:cNvSpPr/>
          <p:nvPr/>
        </p:nvSpPr>
        <p:spPr>
          <a:xfrm>
            <a:off x="1058506" y="3481232"/>
            <a:ext cx="1199328" cy="1024890"/>
          </a:xfrm>
          <a:prstGeom prst="rect">
            <a:avLst/>
          </a:prstGeom>
        </p:spPr>
        <p:txBody>
          <a:bodyPr wrap="square">
            <a:spAutoFit/>
          </a:bodyPr>
          <a:lstStyle/>
          <a:p>
            <a:pPr algn="just">
              <a:lnSpc>
                <a:spcPct val="100000"/>
              </a:lnSpc>
            </a:pPr>
            <a:r>
              <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5" name="Rectangle 24"/>
          <p:cNvSpPr/>
          <p:nvPr/>
        </p:nvSpPr>
        <p:spPr>
          <a:xfrm>
            <a:off x="2968061" y="3481232"/>
            <a:ext cx="1199328" cy="1024890"/>
          </a:xfrm>
          <a:prstGeom prst="rect">
            <a:avLst/>
          </a:prstGeom>
        </p:spPr>
        <p:txBody>
          <a:bodyPr wrap="square">
            <a:spAutoFit/>
          </a:bodyPr>
          <a:lstStyle/>
          <a:p>
            <a:pPr algn="just">
              <a:lnSpc>
                <a:spcPct val="100000"/>
              </a:lnSpc>
            </a:pPr>
            <a:r>
              <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6" name="Rectangle 25"/>
          <p:cNvSpPr/>
          <p:nvPr/>
        </p:nvSpPr>
        <p:spPr>
          <a:xfrm>
            <a:off x="4877615" y="3481232"/>
            <a:ext cx="1199328" cy="1024890"/>
          </a:xfrm>
          <a:prstGeom prst="rect">
            <a:avLst/>
          </a:prstGeom>
        </p:spPr>
        <p:txBody>
          <a:bodyPr wrap="square">
            <a:spAutoFit/>
          </a:bodyPr>
          <a:lstStyle/>
          <a:p>
            <a:pPr algn="just">
              <a:lnSpc>
                <a:spcPct val="100000"/>
              </a:lnSpc>
            </a:pPr>
            <a:r>
              <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8" name="Rectangle 27"/>
          <p:cNvSpPr/>
          <p:nvPr/>
        </p:nvSpPr>
        <p:spPr>
          <a:xfrm>
            <a:off x="6787170" y="3481232"/>
            <a:ext cx="1199328" cy="1024890"/>
          </a:xfrm>
          <a:prstGeom prst="rect">
            <a:avLst/>
          </a:prstGeom>
        </p:spPr>
        <p:txBody>
          <a:bodyPr wrap="square">
            <a:spAutoFit/>
          </a:bodyPr>
          <a:lstStyle/>
          <a:p>
            <a:pPr algn="just">
              <a:lnSpc>
                <a:spcPct val="100000"/>
              </a:lnSpc>
            </a:pPr>
            <a:r>
              <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87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9" name="TextBox 28"/>
          <p:cNvSpPr txBox="1"/>
          <p:nvPr/>
        </p:nvSpPr>
        <p:spPr>
          <a:xfrm>
            <a:off x="1058377" y="1733902"/>
            <a:ext cx="1427480" cy="349250"/>
          </a:xfrm>
          <a:prstGeom prst="rect">
            <a:avLst/>
          </a:prstGeom>
          <a:noFill/>
        </p:spPr>
        <p:txBody>
          <a:bodyPr wrap="none" rtlCol="0">
            <a:spAutoFit/>
          </a:bodyPr>
          <a:lstStyle/>
          <a:p>
            <a:pPr>
              <a:lnSpc>
                <a:spcPct val="120000"/>
              </a:lnSpc>
            </a:pPr>
            <a:r>
              <a:rPr lang="zh-CN" altLang="en-US" sz="140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Rectangle 29"/>
          <p:cNvSpPr/>
          <p:nvPr/>
        </p:nvSpPr>
        <p:spPr>
          <a:xfrm>
            <a:off x="1034882" y="2037026"/>
            <a:ext cx="3974803" cy="516255"/>
          </a:xfrm>
          <a:prstGeom prst="rect">
            <a:avLst/>
          </a:prstGeom>
        </p:spPr>
        <p:txBody>
          <a:bodyPr wrap="square">
            <a:spAutoFit/>
          </a:bodyPr>
          <a:lstStyle/>
          <a:p>
            <a:pPr>
              <a:lnSpc>
                <a:spcPct val="120000"/>
              </a:lnSpc>
            </a:pPr>
            <a:r>
              <a:rPr lang="en-US" altLang="zh-CN" sz="77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a:t>
            </a:r>
            <a:r>
              <a:rPr lang="en-US" altLang="zh-CN" sz="770" dirty="0" err="1">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directly.Please</a:t>
            </a:r>
            <a:r>
              <a:rPr lang="en-US" altLang="zh-CN" sz="77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 replace text, click add relevant headline, modify the text content, also can copy your content to this directly.</a:t>
            </a:r>
            <a:r>
              <a:rPr lang="zh-CN" altLang="en-US" sz="77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77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6"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263">
        <p:dissolve/>
      </p:transition>
    </mc:Choice>
    <mc:Fallback>
      <p:transition advTm="1263">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900" decel="100000" fill="hold"/>
                                        <p:tgtEl>
                                          <p:spTgt spid="1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900" decel="100000" fill="hold"/>
                                        <p:tgtEl>
                                          <p:spTgt spid="1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900" decel="100000" fill="hold"/>
                                        <p:tgtEl>
                                          <p:spTgt spid="15"/>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5000"/>
                            </p:stCondLst>
                            <p:childTnLst>
                              <p:par>
                                <p:cTn id="41" presetID="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12" presetClass="entr" presetSubtype="1"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down)">
                                      <p:cBhvr>
                                        <p:cTn id="48" dur="500"/>
                                        <p:tgtEl>
                                          <p:spTgt spid="24"/>
                                        </p:tgtEl>
                                      </p:cBhvr>
                                    </p:animEffect>
                                  </p:childTnLst>
                                </p:cTn>
                              </p:par>
                            </p:childTnLst>
                          </p:cTn>
                        </p:par>
                        <p:par>
                          <p:cTn id="49" fill="hold">
                            <p:stCondLst>
                              <p:cond delay="5500"/>
                            </p:stCondLst>
                            <p:childTnLst>
                              <p:par>
                                <p:cTn id="50" presetID="2" presetClass="entr" presetSubtype="4"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12" presetClass="entr" presetSubtype="1"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down)">
                                      <p:cBhvr>
                                        <p:cTn id="57" dur="500"/>
                                        <p:tgtEl>
                                          <p:spTgt spid="25"/>
                                        </p:tgtEl>
                                      </p:cBhvr>
                                    </p:animEffect>
                                  </p:childTnLst>
                                </p:cTn>
                              </p:par>
                            </p:childTnLst>
                          </p:cTn>
                        </p:par>
                        <p:par>
                          <p:cTn id="58" fill="hold">
                            <p:stCondLst>
                              <p:cond delay="6000"/>
                            </p:stCondLst>
                            <p:childTnLst>
                              <p:par>
                                <p:cTn id="59" presetID="2" presetClass="entr" presetSubtype="4"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par>
                                <p:cTn id="63" presetID="12" presetClass="entr" presetSubtype="1"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p:tgtEl>
                                          <p:spTgt spid="26"/>
                                        </p:tgtEl>
                                        <p:attrNameLst>
                                          <p:attrName>ppt_y</p:attrName>
                                        </p:attrNameLst>
                                      </p:cBhvr>
                                      <p:tavLst>
                                        <p:tav tm="0">
                                          <p:val>
                                            <p:strVal val="#ppt_y-#ppt_h*1.125000"/>
                                          </p:val>
                                        </p:tav>
                                        <p:tav tm="100000">
                                          <p:val>
                                            <p:strVal val="#ppt_y"/>
                                          </p:val>
                                        </p:tav>
                                      </p:tavLst>
                                    </p:anim>
                                    <p:animEffect transition="in" filter="wipe(down)">
                                      <p:cBhvr>
                                        <p:cTn id="66" dur="500"/>
                                        <p:tgtEl>
                                          <p:spTgt spid="26"/>
                                        </p:tgtEl>
                                      </p:cBhvr>
                                    </p:animEffect>
                                  </p:childTnLst>
                                </p:cTn>
                              </p:par>
                            </p:childTnLst>
                          </p:cTn>
                        </p:par>
                        <p:par>
                          <p:cTn id="67" fill="hold">
                            <p:stCondLst>
                              <p:cond delay="6500"/>
                            </p:stCondLst>
                            <p:childTnLst>
                              <p:par>
                                <p:cTn id="68" presetID="2" presetClass="entr" presetSubtype="4"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500" fill="hold"/>
                                        <p:tgtEl>
                                          <p:spTgt spid="22"/>
                                        </p:tgtEl>
                                        <p:attrNameLst>
                                          <p:attrName>ppt_x</p:attrName>
                                        </p:attrNameLst>
                                      </p:cBhvr>
                                      <p:tavLst>
                                        <p:tav tm="0">
                                          <p:val>
                                            <p:strVal val="#ppt_x"/>
                                          </p:val>
                                        </p:tav>
                                        <p:tav tm="100000">
                                          <p:val>
                                            <p:strVal val="#ppt_x"/>
                                          </p:val>
                                        </p:tav>
                                      </p:tavLst>
                                    </p:anim>
                                    <p:anim calcmode="lin" valueType="num">
                                      <p:cBhvr additive="base">
                                        <p:cTn id="71" dur="500" fill="hold"/>
                                        <p:tgtEl>
                                          <p:spTgt spid="22"/>
                                        </p:tgtEl>
                                        <p:attrNameLst>
                                          <p:attrName>ppt_y</p:attrName>
                                        </p:attrNameLst>
                                      </p:cBhvr>
                                      <p:tavLst>
                                        <p:tav tm="0">
                                          <p:val>
                                            <p:strVal val="1+#ppt_h/2"/>
                                          </p:val>
                                        </p:tav>
                                        <p:tav tm="100000">
                                          <p:val>
                                            <p:strVal val="#ppt_y"/>
                                          </p:val>
                                        </p:tav>
                                      </p:tavLst>
                                    </p:anim>
                                  </p:childTnLst>
                                </p:cTn>
                              </p:par>
                              <p:par>
                                <p:cTn id="72" presetID="12" presetClass="entr" presetSubtype="1"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500"/>
                                        <p:tgtEl>
                                          <p:spTgt spid="28"/>
                                        </p:tgtEl>
                                        <p:attrNameLst>
                                          <p:attrName>ppt_y</p:attrName>
                                        </p:attrNameLst>
                                      </p:cBhvr>
                                      <p:tavLst>
                                        <p:tav tm="0">
                                          <p:val>
                                            <p:strVal val="#ppt_y-#ppt_h*1.125000"/>
                                          </p:val>
                                        </p:tav>
                                        <p:tav tm="100000">
                                          <p:val>
                                            <p:strVal val="#ppt_y"/>
                                          </p:val>
                                        </p:tav>
                                      </p:tavLst>
                                    </p:anim>
                                    <p:animEffect transition="in" filter="wipe(down)">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P spid="22" grpId="0" bldLvl="0" animBg="1"/>
      <p:bldP spid="24" grpId="0"/>
      <p:bldP spid="25" grpId="0"/>
      <p:bldP spid="26"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
        <p:nvSpPr>
          <p:cNvPr id="86" name="矩形 85"/>
          <p:cNvSpPr/>
          <p:nvPr/>
        </p:nvSpPr>
        <p:spPr>
          <a:xfrm>
            <a:off x="1024255" y="1445895"/>
            <a:ext cx="2814320" cy="2442210"/>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88" name="Straight Connector 16"/>
          <p:cNvCxnSpPr/>
          <p:nvPr/>
        </p:nvCxnSpPr>
        <p:spPr>
          <a:xfrm>
            <a:off x="4783455" y="1238250"/>
            <a:ext cx="0" cy="285686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9" name="矩形 30"/>
          <p:cNvSpPr>
            <a:spLocks noChangeArrowheads="1"/>
          </p:cNvSpPr>
          <p:nvPr/>
        </p:nvSpPr>
        <p:spPr bwMode="auto">
          <a:xfrm>
            <a:off x="5099685" y="2215515"/>
            <a:ext cx="3717925" cy="2001520"/>
          </a:xfrm>
          <a:prstGeom prst="rect">
            <a:avLst/>
          </a:prstGeom>
          <a:noFill/>
          <a:ln w="9525">
            <a:noFill/>
            <a:miter lim="800000"/>
          </a:ln>
        </p:spPr>
        <p:txBody>
          <a:bodyPr wrap="square" lIns="155517" tIns="77759" rIns="155517" bIns="77759">
            <a:spAutoFit/>
          </a:bodyPr>
          <a:p>
            <a:pPr algn="just">
              <a:lnSpc>
                <a:spcPct val="100000"/>
              </a:lnSpc>
            </a:pPr>
            <a:r>
              <a:rPr lang="en-US" altLang="zh-CN" sz="10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endParaRPr lang="en-US" altLang="zh-CN" sz="10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a:p>
            <a:pPr algn="just">
              <a:lnSpc>
                <a:spcPct val="100000"/>
              </a:lnSpc>
            </a:pPr>
            <a:r>
              <a:rPr lang="en-US" altLang="zh-CN" sz="10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endParaRPr lang="en-US" altLang="zh-CN" sz="10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a:p>
            <a:pPr algn="just">
              <a:lnSpc>
                <a:spcPct val="100000"/>
              </a:lnSpc>
            </a:pPr>
            <a:endParaRPr lang="en-US" altLang="zh-CN" sz="10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endParaRPr>
          </a:p>
          <a:p>
            <a:pPr algn="just">
              <a:lnSpc>
                <a:spcPct val="100000"/>
              </a:lnSpc>
            </a:pPr>
            <a:endParaRPr lang="zh-CN" altLang="en-US" sz="1000" kern="0" dirty="0">
              <a:solidFill>
                <a:schemeClr val="bg1">
                  <a:lumMod val="50000"/>
                </a:schemeClr>
              </a:solidFill>
              <a:latin typeface="微软雅黑" panose="020B0503020204020204" charset="-122"/>
              <a:ea typeface="微软雅黑" panose="020B0503020204020204" charset="-122"/>
            </a:endParaRPr>
          </a:p>
        </p:txBody>
      </p:sp>
      <p:grpSp>
        <p:nvGrpSpPr>
          <p:cNvPr id="90" name="组合 89"/>
          <p:cNvGrpSpPr/>
          <p:nvPr/>
        </p:nvGrpSpPr>
        <p:grpSpPr>
          <a:xfrm rot="0">
            <a:off x="5186045" y="1693545"/>
            <a:ext cx="3434715" cy="408651"/>
            <a:chOff x="1190045" y="1445954"/>
            <a:chExt cx="2213972" cy="364059"/>
          </a:xfrm>
        </p:grpSpPr>
        <p:cxnSp>
          <p:nvCxnSpPr>
            <p:cNvPr id="92" name="Straight Connector 38"/>
            <p:cNvCxnSpPr/>
            <p:nvPr/>
          </p:nvCxnSpPr>
          <p:spPr bwMode="auto">
            <a:xfrm flipV="1">
              <a:off x="1190045" y="1810012"/>
              <a:ext cx="2133576" cy="1"/>
            </a:xfrm>
            <a:prstGeom prst="line">
              <a:avLst/>
            </a:prstGeom>
            <a:noFill/>
            <a:ln w="6350" cap="rnd" cmpd="sng" algn="ctr">
              <a:solidFill>
                <a:sysClr val="windowText" lastClr="000000">
                  <a:lumMod val="50000"/>
                  <a:lumOff val="50000"/>
                </a:sysClr>
              </a:solidFill>
              <a:prstDash val="solid"/>
            </a:ln>
            <a:effectLst/>
          </p:spPr>
        </p:cxnSp>
        <p:grpSp>
          <p:nvGrpSpPr>
            <p:cNvPr id="93" name="组合 92"/>
            <p:cNvGrpSpPr/>
            <p:nvPr/>
          </p:nvGrpSpPr>
          <p:grpSpPr>
            <a:xfrm>
              <a:off x="1244794" y="1445954"/>
              <a:ext cx="2159223" cy="300391"/>
              <a:chOff x="1244794" y="1445954"/>
              <a:chExt cx="2159223" cy="300391"/>
            </a:xfrm>
          </p:grpSpPr>
          <p:sp>
            <p:nvSpPr>
              <p:cNvPr id="94" name="Rounded Rectangle 43"/>
              <p:cNvSpPr/>
              <p:nvPr/>
            </p:nvSpPr>
            <p:spPr>
              <a:xfrm>
                <a:off x="1244794" y="1463818"/>
                <a:ext cx="720000" cy="243888"/>
              </a:xfrm>
              <a:prstGeom prst="roundRect">
                <a:avLst>
                  <a:gd name="adj" fmla="val 0"/>
                </a:avLst>
              </a:prstGeom>
              <a:solidFill>
                <a:srgbClr val="70A32F"/>
              </a:solidFill>
              <a:ln w="25400" cap="flat" cmpd="sng" algn="ctr">
                <a:noFill/>
                <a:prstDash val="solid"/>
              </a:ln>
              <a:effectLst/>
            </p:spPr>
            <p:txBody>
              <a:bodyPr rtlCol="0" anchor="ctr"/>
              <a:p>
                <a:pPr algn="ctr" defTabSz="914400">
                  <a:defRPr/>
                </a:pPr>
                <a:endParaRPr lang="id-ID" sz="1400" kern="0">
                  <a:solidFill>
                    <a:sysClr val="window" lastClr="FFFFFF"/>
                  </a:solidFill>
                  <a:latin typeface="Calibri" panose="020F0502020204030204"/>
                  <a:ea typeface="微软雅黑" panose="020B0503020204020204" charset="-122"/>
                </a:endParaRPr>
              </a:p>
            </p:txBody>
          </p:sp>
          <p:sp>
            <p:nvSpPr>
              <p:cNvPr id="95" name="TextBox 52"/>
              <p:cNvSpPr txBox="1"/>
              <p:nvPr/>
            </p:nvSpPr>
            <p:spPr>
              <a:xfrm>
                <a:off x="1285946" y="1467534"/>
                <a:ext cx="637695" cy="245517"/>
              </a:xfrm>
              <a:prstGeom prst="rect">
                <a:avLst/>
              </a:prstGeom>
              <a:noFill/>
            </p:spPr>
            <p:txBody>
              <a:bodyPr wrap="square" rtlCol="0">
                <a:spAutoFit/>
              </a:bodyPr>
              <a:p>
                <a:pPr algn="ctr" defTabSz="914400">
                  <a:defRPr/>
                </a:pPr>
                <a:r>
                  <a:rPr lang="zh-CN" altLang="en-US" sz="1200" kern="0" dirty="0">
                    <a:solidFill>
                      <a:sysClr val="window" lastClr="FFFFFF"/>
                    </a:solidFill>
                    <a:latin typeface="微软雅黑" panose="020B0503020204020204" charset="-122"/>
                    <a:ea typeface="微软雅黑" panose="020B0503020204020204" charset="-122"/>
                  </a:rPr>
                  <a:t>添加内容</a:t>
                </a:r>
                <a:endParaRPr lang="zh-CN" altLang="en-US" sz="1200" kern="0" dirty="0">
                  <a:solidFill>
                    <a:sysClr val="window" lastClr="FFFFFF"/>
                  </a:solidFill>
                  <a:latin typeface="微软雅黑" panose="020B0503020204020204" charset="-122"/>
                  <a:ea typeface="微软雅黑" panose="020B0503020204020204" charset="-122"/>
                </a:endParaRPr>
              </a:p>
            </p:txBody>
          </p:sp>
          <p:sp>
            <p:nvSpPr>
              <p:cNvPr id="96" name="TextBox 53"/>
              <p:cNvSpPr txBox="1"/>
              <p:nvPr/>
            </p:nvSpPr>
            <p:spPr>
              <a:xfrm>
                <a:off x="1953945" y="1445954"/>
                <a:ext cx="1450072" cy="300391"/>
              </a:xfrm>
              <a:prstGeom prst="rect">
                <a:avLst/>
              </a:prstGeom>
              <a:noFill/>
            </p:spPr>
            <p:txBody>
              <a:bodyPr wrap="square" rtlCol="0">
                <a:spAutoFit/>
              </a:bodyPr>
              <a:p>
                <a:pPr defTabSz="914400">
                  <a:defRPr/>
                </a:pPr>
                <a:r>
                  <a:rPr lang="en-US" altLang="zh-CN" sz="1600" kern="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en-US" altLang="zh-CN" sz="1600" kern="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9" advTm="1404">
        <p:dissolve/>
      </p:transition>
    </mc:Choice>
    <mc:Fallback>
      <p:transition advTm="1404">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0-#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500" fill="hold"/>
                                        <p:tgtEl>
                                          <p:spTgt spid="88"/>
                                        </p:tgtEl>
                                        <p:attrNameLst>
                                          <p:attrName>ppt_x</p:attrName>
                                        </p:attrNameLst>
                                      </p:cBhvr>
                                      <p:tavLst>
                                        <p:tav tm="0">
                                          <p:val>
                                            <p:strVal val="0-#ppt_w/2"/>
                                          </p:val>
                                        </p:tav>
                                        <p:tav tm="100000">
                                          <p:val>
                                            <p:strVal val="#ppt_x"/>
                                          </p:val>
                                        </p:tav>
                                      </p:tavLst>
                                    </p:anim>
                                    <p:anim calcmode="lin" valueType="num">
                                      <p:cBhvr additive="base">
                                        <p:cTn id="12" dur="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500" fill="hold"/>
                                        <p:tgtEl>
                                          <p:spTgt spid="89"/>
                                        </p:tgtEl>
                                        <p:attrNameLst>
                                          <p:attrName>ppt_x</p:attrName>
                                        </p:attrNameLst>
                                      </p:cBhvr>
                                      <p:tavLst>
                                        <p:tav tm="0">
                                          <p:val>
                                            <p:strVal val="0-#ppt_w/2"/>
                                          </p:val>
                                        </p:tav>
                                        <p:tav tm="100000">
                                          <p:val>
                                            <p:strVal val="#ppt_x"/>
                                          </p:val>
                                        </p:tav>
                                      </p:tavLst>
                                    </p:anim>
                                    <p:anim calcmode="lin" valueType="num">
                                      <p:cBhvr additive="base">
                                        <p:cTn id="16" dur="500" fill="hold"/>
                                        <p:tgtEl>
                                          <p:spTgt spid="8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additive="base">
                                        <p:cTn id="19" dur="500" fill="hold"/>
                                        <p:tgtEl>
                                          <p:spTgt spid="90"/>
                                        </p:tgtEl>
                                        <p:attrNameLst>
                                          <p:attrName>ppt_x</p:attrName>
                                        </p:attrNameLst>
                                      </p:cBhvr>
                                      <p:tavLst>
                                        <p:tav tm="0">
                                          <p:val>
                                            <p:strVal val="0-#ppt_w/2"/>
                                          </p:val>
                                        </p:tav>
                                        <p:tav tm="100000">
                                          <p:val>
                                            <p:strVal val="#ppt_x"/>
                                          </p:val>
                                        </p:tav>
                                      </p:tavLst>
                                    </p:anim>
                                    <p:anim calcmode="lin" valueType="num">
                                      <p:cBhvr additive="base">
                                        <p:cTn id="20"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grpSp>
        <p:nvGrpSpPr>
          <p:cNvPr id="39" name="组合 38"/>
          <p:cNvGrpSpPr/>
          <p:nvPr/>
        </p:nvGrpSpPr>
        <p:grpSpPr>
          <a:xfrm>
            <a:off x="627884" y="1435735"/>
            <a:ext cx="7733521" cy="2937251"/>
            <a:chOff x="616" y="3160"/>
            <a:chExt cx="18247" cy="6931"/>
          </a:xfrm>
        </p:grpSpPr>
        <p:sp>
          <p:nvSpPr>
            <p:cNvPr id="7" name="文本框 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16" y="3160"/>
              <a:ext cx="3684" cy="1160"/>
            </a:xfrm>
            <a:prstGeom prst="rect">
              <a:avLst/>
            </a:prstGeom>
            <a:noFill/>
            <a:effectLst/>
          </p:spPr>
          <p:txBody>
            <a:bodyPr wrap="square" rtlCol="0">
              <a:spAutoFit/>
            </a:bodyPr>
            <a:p>
              <a:r>
                <a:rPr lang="zh-CN" altLang="en-US" sz="1200" dirty="0">
                  <a:solidFill>
                    <a:schemeClr val="tx1">
                      <a:lumMod val="65000"/>
                      <a:lumOff val="35000"/>
                    </a:schemeClr>
                  </a:solidFill>
                  <a:latin typeface="微软雅黑" panose="020B0503020204020204" charset="-122"/>
                  <a:ea typeface="微软雅黑" panose="020B0503020204020204" charset="-122"/>
                </a:rPr>
                <a:t>单击此处输入标题</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a:p>
              <a:pPr algn="just">
                <a:lnSpc>
                  <a:spcPct val="100000"/>
                </a:lnSpc>
              </a:pPr>
              <a:r>
                <a:rPr lang="en-US" altLang="zh-CN" sz="7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a:t>
              </a:r>
              <a:endParaRPr lang="en-US" altLang="zh-CN" sz="700" dirty="0">
                <a:solidFill>
                  <a:schemeClr val="tx1">
                    <a:lumMod val="65000"/>
                    <a:lumOff val="35000"/>
                  </a:schemeClr>
                </a:solidFill>
                <a:latin typeface="微软雅黑" panose="020B0503020204020204" charset="-122"/>
                <a:ea typeface="微软雅黑" panose="020B0503020204020204" charset="-122"/>
              </a:endParaRPr>
            </a:p>
          </p:txBody>
        </p:sp>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854" y="3223"/>
              <a:ext cx="3684" cy="1413"/>
            </a:xfrm>
            <a:prstGeom prst="rect">
              <a:avLst/>
            </a:prstGeom>
            <a:noFill/>
            <a:effectLst/>
          </p:spPr>
          <p:txBody>
            <a:bodyPr wrap="square" rtlCol="0">
              <a:spAutoFit/>
            </a:bodyPr>
            <a:p>
              <a:r>
                <a:rPr lang="zh-CN" altLang="en-US" sz="1200" dirty="0">
                  <a:solidFill>
                    <a:schemeClr val="tx1">
                      <a:lumMod val="65000"/>
                      <a:lumOff val="35000"/>
                    </a:schemeClr>
                  </a:solidFill>
                  <a:latin typeface="微软雅黑" panose="020B0503020204020204" charset="-122"/>
                  <a:ea typeface="微软雅黑" panose="020B0503020204020204" charset="-122"/>
                </a:rPr>
                <a:t>单击此处输入标题</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a:p>
              <a:r>
                <a:rPr lang="en-US" altLang="zh-CN" sz="7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a:t>
              </a:r>
              <a:endParaRPr lang="en-US" altLang="zh-CN" sz="700" dirty="0">
                <a:solidFill>
                  <a:schemeClr val="tx1">
                    <a:lumMod val="65000"/>
                    <a:lumOff val="35000"/>
                  </a:schemeClr>
                </a:solidFill>
                <a:latin typeface="微软雅黑" panose="020B0503020204020204" charset="-122"/>
                <a:ea typeface="微软雅黑" panose="020B0503020204020204" charset="-122"/>
              </a:endParaRPr>
            </a:p>
            <a:p>
              <a:endParaRPr lang="en-US" altLang="zh-CN" sz="700" dirty="0">
                <a:solidFill>
                  <a:schemeClr val="tx1">
                    <a:lumMod val="65000"/>
                    <a:lumOff val="35000"/>
                  </a:schemeClr>
                </a:solidFill>
                <a:latin typeface="微软雅黑" panose="020B0503020204020204" charset="-122"/>
                <a:ea typeface="微软雅黑" panose="020B0503020204020204" charset="-122"/>
              </a:endParaRPr>
            </a:p>
          </p:txBody>
        </p:sp>
        <p:sp>
          <p:nvSpPr>
            <p:cNvPr id="9" name="文本框 8"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14984" y="3223"/>
              <a:ext cx="3684" cy="1413"/>
            </a:xfrm>
            <a:prstGeom prst="rect">
              <a:avLst/>
            </a:prstGeom>
            <a:noFill/>
            <a:effectLst/>
          </p:spPr>
          <p:txBody>
            <a:bodyPr wrap="square" rtlCol="0">
              <a:spAutoFit/>
            </a:bodyPr>
            <a:p>
              <a:r>
                <a:rPr lang="zh-CN" altLang="en-US" sz="1200" dirty="0">
                  <a:solidFill>
                    <a:schemeClr val="tx1">
                      <a:lumMod val="65000"/>
                      <a:lumOff val="35000"/>
                    </a:schemeClr>
                  </a:solidFill>
                  <a:latin typeface="微软雅黑" panose="020B0503020204020204" charset="-122"/>
                  <a:ea typeface="微软雅黑" panose="020B0503020204020204" charset="-122"/>
                </a:rPr>
                <a:t>单击此处输入标题</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a:p>
              <a:r>
                <a:rPr lang="en-US" altLang="zh-CN" sz="7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a:t>
              </a:r>
              <a:endParaRPr lang="en-US" altLang="zh-CN" sz="700" dirty="0">
                <a:solidFill>
                  <a:schemeClr val="tx1">
                    <a:lumMod val="65000"/>
                    <a:lumOff val="35000"/>
                  </a:schemeClr>
                </a:solidFill>
                <a:latin typeface="微软雅黑" panose="020B0503020204020204" charset="-122"/>
                <a:ea typeface="微软雅黑" panose="020B0503020204020204" charset="-122"/>
              </a:endParaRPr>
            </a:p>
            <a:p>
              <a:endParaRPr lang="en-US" altLang="zh-CN" sz="700" dirty="0">
                <a:solidFill>
                  <a:schemeClr val="tx1">
                    <a:lumMod val="65000"/>
                    <a:lumOff val="35000"/>
                  </a:schemeClr>
                </a:solidFill>
                <a:latin typeface="微软雅黑" panose="020B0503020204020204" charset="-122"/>
                <a:ea typeface="微软雅黑" panose="020B0503020204020204" charset="-122"/>
              </a:endParaRPr>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626" y="8678"/>
              <a:ext cx="3684" cy="1413"/>
            </a:xfrm>
            <a:prstGeom prst="rect">
              <a:avLst/>
            </a:prstGeom>
            <a:noFill/>
            <a:effectLst/>
          </p:spPr>
          <p:txBody>
            <a:bodyPr wrap="square" rtlCol="0">
              <a:spAutoFit/>
            </a:bodyPr>
            <a:p>
              <a:r>
                <a:rPr lang="zh-CN" altLang="en-US" sz="1200" dirty="0">
                  <a:solidFill>
                    <a:schemeClr val="tx1">
                      <a:lumMod val="65000"/>
                      <a:lumOff val="35000"/>
                    </a:schemeClr>
                  </a:solidFill>
                  <a:latin typeface="微软雅黑" panose="020B0503020204020204" charset="-122"/>
                  <a:ea typeface="微软雅黑" panose="020B0503020204020204" charset="-122"/>
                </a:rPr>
                <a:t>单击此处输入标题</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a:p>
              <a:r>
                <a:rPr lang="en-US" altLang="zh-CN" sz="7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a:t>
              </a:r>
              <a:endParaRPr lang="en-US" altLang="zh-CN" sz="700" dirty="0">
                <a:solidFill>
                  <a:schemeClr val="tx1">
                    <a:lumMod val="65000"/>
                    <a:lumOff val="35000"/>
                  </a:schemeClr>
                </a:solidFill>
                <a:latin typeface="微软雅黑" panose="020B0503020204020204" charset="-122"/>
                <a:ea typeface="微软雅黑" panose="020B0503020204020204" charset="-122"/>
              </a:endParaRPr>
            </a:p>
            <a:p>
              <a:endParaRPr lang="en-US" altLang="zh-CN" sz="700" dirty="0">
                <a:solidFill>
                  <a:schemeClr val="tx1">
                    <a:lumMod val="65000"/>
                    <a:lumOff val="35000"/>
                  </a:schemeClr>
                </a:solidFill>
                <a:latin typeface="微软雅黑" panose="020B0503020204020204" charset="-122"/>
                <a:ea typeface="微软雅黑" panose="020B050302020402020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11845" y="8678"/>
              <a:ext cx="3684" cy="1160"/>
            </a:xfrm>
            <a:prstGeom prst="rect">
              <a:avLst/>
            </a:prstGeom>
            <a:noFill/>
            <a:effectLst/>
          </p:spPr>
          <p:txBody>
            <a:bodyPr wrap="square" rtlCol="0">
              <a:spAutoFit/>
            </a:bodyPr>
            <a:p>
              <a:r>
                <a:rPr lang="zh-CN" altLang="en-US" sz="1200" dirty="0">
                  <a:solidFill>
                    <a:schemeClr val="tx1">
                      <a:lumMod val="65000"/>
                      <a:lumOff val="35000"/>
                    </a:schemeClr>
                  </a:solidFill>
                  <a:latin typeface="微软雅黑" panose="020B0503020204020204" charset="-122"/>
                  <a:ea typeface="微软雅黑" panose="020B0503020204020204" charset="-122"/>
                </a:rPr>
                <a:t>单击此处输入标题</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a:p>
              <a:pPr algn="just">
                <a:lnSpc>
                  <a:spcPct val="100000"/>
                </a:lnSpc>
              </a:pPr>
              <a:r>
                <a:rPr lang="en-US" altLang="zh-CN" sz="700" dirty="0">
                  <a:solidFill>
                    <a:schemeClr val="tx1">
                      <a:lumMod val="65000"/>
                      <a:lumOff val="3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a:t>
              </a:r>
              <a:endParaRPr lang="en-US" altLang="zh-CN" sz="700" dirty="0">
                <a:solidFill>
                  <a:schemeClr val="tx1">
                    <a:lumMod val="65000"/>
                    <a:lumOff val="35000"/>
                  </a:schemeClr>
                </a:solidFill>
                <a:latin typeface="微软雅黑" panose="020B0503020204020204" charset="-122"/>
                <a:ea typeface="微软雅黑" panose="020B0503020204020204" charset="-122"/>
              </a:endParaRPr>
            </a:p>
          </p:txBody>
        </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4264" y="5722"/>
              <a:ext cx="3652" cy="1638"/>
              <a:chOff x="2707931" y="3719285"/>
              <a:chExt cx="2319068" cy="1039840"/>
            </a:xfrm>
          </p:grpSpPr>
          <p:sp>
            <p:nvSpPr>
              <p:cNvPr id="13" name="Freeform 6"/>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97C42"/>
              </a:solidFill>
              <a:ln>
                <a:noFill/>
              </a:ln>
              <a:effectLst/>
            </p:spPr>
            <p:txBody>
              <a:bodyPr vert="horz" wrap="square" lIns="91439" tIns="45719" rIns="91439" bIns="45719" numCol="1" anchor="t" anchorCtr="0" compatLnSpc="1"/>
              <a:p>
                <a:endParaRPr lang="en-US" sz="1400">
                  <a:solidFill>
                    <a:schemeClr val="tx1">
                      <a:lumMod val="65000"/>
                      <a:lumOff val="35000"/>
                    </a:schemeClr>
                  </a:solidFill>
                  <a:latin typeface="微软雅黑" panose="020B0503020204020204" charset="-122"/>
                  <a:ea typeface="微软雅黑" panose="020B0503020204020204" charset="-122"/>
                </a:endParaRPr>
              </a:p>
            </p:txBody>
          </p:sp>
          <p:sp>
            <p:nvSpPr>
              <p:cNvPr id="14"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ln>
            </p:spPr>
            <p:txBody>
              <a:bodyPr vert="horz" wrap="square" lIns="121917" tIns="60959" rIns="121917" bIns="60959" numCol="1" anchor="t" anchorCtr="0" compatLnSpc="1"/>
              <a:p>
                <a:endParaRPr lang="en-US" sz="14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917" y="5722"/>
              <a:ext cx="3649" cy="1638"/>
              <a:chOff x="5027001" y="3719285"/>
              <a:chExt cx="2316969" cy="1039840"/>
            </a:xfrm>
          </p:grpSpPr>
          <p:sp>
            <p:nvSpPr>
              <p:cNvPr id="16" name="Freeform 7"/>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70A32F"/>
              </a:solidFill>
              <a:ln>
                <a:noFill/>
              </a:ln>
              <a:effectLst/>
            </p:spPr>
            <p:txBody>
              <a:bodyPr vert="horz" wrap="square" lIns="91439" tIns="45719" rIns="91439" bIns="45719" numCol="1" anchor="t" anchorCtr="0" compatLnSpc="1"/>
              <a:p>
                <a:endParaRPr lang="en-US" sz="1400">
                  <a:solidFill>
                    <a:schemeClr val="tx1">
                      <a:lumMod val="65000"/>
                      <a:lumOff val="35000"/>
                    </a:schemeClr>
                  </a:solidFill>
                  <a:latin typeface="微软雅黑" panose="020B0503020204020204" charset="-122"/>
                  <a:ea typeface="微软雅黑" panose="020B0503020204020204" charset="-122"/>
                </a:endParaRPr>
              </a:p>
            </p:txBody>
          </p:sp>
          <p:grpSp>
            <p:nvGrpSpPr>
              <p:cNvPr id="17" name="Group 77"/>
              <p:cNvGrpSpPr/>
              <p:nvPr/>
            </p:nvGrpSpPr>
            <p:grpSpPr>
              <a:xfrm>
                <a:off x="5869058" y="3989143"/>
                <a:ext cx="653147" cy="500124"/>
                <a:chOff x="5552261" y="1554043"/>
                <a:chExt cx="363359" cy="278229"/>
              </a:xfrm>
              <a:solidFill>
                <a:schemeClr val="bg1"/>
              </a:solidFill>
            </p:grpSpPr>
            <p:sp>
              <p:nvSpPr>
                <p:cNvPr id="18"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vert="horz" wrap="square" lIns="162560" tIns="81280" rIns="162560" bIns="81280" numCol="1" anchor="t" anchorCtr="0" compatLnSpc="1"/>
                <a:p>
                  <a:endParaRPr 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19"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vert="horz" wrap="square" lIns="162560" tIns="81280" rIns="162560" bIns="81280" numCol="1" anchor="t" anchorCtr="0" compatLnSpc="1"/>
                <a:p>
                  <a:endParaRPr 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20" name="Rectangle 98"/>
                <p:cNvSpPr>
                  <a:spLocks noChangeArrowheads="1"/>
                </p:cNvSpPr>
                <p:nvPr/>
              </p:nvSpPr>
              <p:spPr bwMode="auto">
                <a:xfrm>
                  <a:off x="5710062" y="1715997"/>
                  <a:ext cx="45679" cy="18688"/>
                </a:xfrm>
                <a:prstGeom prst="rect">
                  <a:avLst/>
                </a:prstGeom>
                <a:grpFill/>
                <a:ln w="9525">
                  <a:noFill/>
                  <a:miter lim="800000"/>
                </a:ln>
              </p:spPr>
              <p:txBody>
                <a:bodyPr vert="horz" wrap="square" lIns="162560" tIns="81280" rIns="162560" bIns="81280" numCol="1" anchor="t" anchorCtr="0" compatLnSpc="1"/>
                <a:p>
                  <a:endParaRPr lang="en-US" sz="1400" dirty="0">
                    <a:solidFill>
                      <a:schemeClr val="tx1">
                        <a:lumMod val="65000"/>
                        <a:lumOff val="35000"/>
                      </a:schemeClr>
                    </a:solidFill>
                    <a:latin typeface="微软雅黑" panose="020B0503020204020204" charset="-122"/>
                    <a:ea typeface="微软雅黑" panose="020B0503020204020204" charset="-122"/>
                  </a:endParaRPr>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1565" y="5722"/>
              <a:ext cx="3649" cy="1638"/>
              <a:chOff x="7343970" y="3719285"/>
              <a:chExt cx="2316969" cy="1039840"/>
            </a:xfrm>
          </p:grpSpPr>
          <p:sp>
            <p:nvSpPr>
              <p:cNvPr id="22" name="Freeform 8"/>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97C42"/>
              </a:solidFill>
              <a:ln>
                <a:noFill/>
              </a:ln>
              <a:effectLst/>
            </p:spPr>
            <p:txBody>
              <a:bodyPr vert="horz" wrap="square" lIns="91439" tIns="45719" rIns="91439" bIns="45719" numCol="1" anchor="t" anchorCtr="0" compatLnSpc="1"/>
              <a:p>
                <a:endParaRPr lang="en-US" sz="1400">
                  <a:solidFill>
                    <a:schemeClr val="tx1">
                      <a:lumMod val="65000"/>
                      <a:lumOff val="35000"/>
                    </a:schemeClr>
                  </a:solidFill>
                  <a:latin typeface="微软雅黑" panose="020B0503020204020204" charset="-122"/>
                  <a:ea typeface="微软雅黑" panose="020B0503020204020204" charset="-122"/>
                </a:endParaRPr>
              </a:p>
            </p:txBody>
          </p:sp>
          <p:sp>
            <p:nvSpPr>
              <p:cNvPr id="23"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ln>
            </p:spPr>
            <p:txBody>
              <a:bodyPr vert="horz" wrap="square" lIns="121917" tIns="60959" rIns="121917" bIns="60959" numCol="1" anchor="t" anchorCtr="0" compatLnSpc="1"/>
              <a:p>
                <a:endParaRPr lang="en-US" sz="14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616" y="5722"/>
              <a:ext cx="3649" cy="1638"/>
              <a:chOff x="390963" y="3719285"/>
              <a:chExt cx="2316969" cy="1039840"/>
            </a:xfrm>
          </p:grpSpPr>
          <p:sp>
            <p:nvSpPr>
              <p:cNvPr id="25" name="Freeform 5"/>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70A32F"/>
              </a:solidFill>
              <a:ln>
                <a:noFill/>
              </a:ln>
              <a:effectLst/>
            </p:spPr>
            <p:txBody>
              <a:bodyPr vert="horz" wrap="square" lIns="91439" tIns="45719" rIns="91439" bIns="45719" numCol="1" anchor="t" anchorCtr="0" compatLnSpc="1"/>
              <a:p>
                <a:pPr algn="ctr"/>
                <a:endParaRPr lang="en-US" sz="1400">
                  <a:solidFill>
                    <a:schemeClr val="tx1">
                      <a:lumMod val="65000"/>
                      <a:lumOff val="35000"/>
                    </a:schemeClr>
                  </a:solidFill>
                  <a:latin typeface="微软雅黑" panose="020B0503020204020204" charset="-122"/>
                  <a:ea typeface="微软雅黑" panose="020B0503020204020204" charset="-122"/>
                </a:endParaRPr>
              </a:p>
            </p:txBody>
          </p:sp>
          <p:grpSp>
            <p:nvGrpSpPr>
              <p:cNvPr id="26" name="Group 40"/>
              <p:cNvGrpSpPr/>
              <p:nvPr/>
            </p:nvGrpSpPr>
            <p:grpSpPr>
              <a:xfrm>
                <a:off x="1212724" y="3976077"/>
                <a:ext cx="684405" cy="539203"/>
                <a:chOff x="1058564" y="1781841"/>
                <a:chExt cx="649993" cy="512092"/>
              </a:xfrm>
              <a:solidFill>
                <a:schemeClr val="bg1"/>
              </a:solidFill>
            </p:grpSpPr>
            <p:sp>
              <p:nvSpPr>
                <p:cNvPr id="27"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p>
                  <a:endParaRPr 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28"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p>
                  <a:endParaRPr lang="en-US" sz="1400" dirty="0">
                    <a:solidFill>
                      <a:schemeClr val="tx1">
                        <a:lumMod val="65000"/>
                        <a:lumOff val="35000"/>
                      </a:schemeClr>
                    </a:solidFill>
                    <a:latin typeface="微软雅黑" panose="020B0503020204020204" charset="-122"/>
                    <a:ea typeface="微软雅黑" panose="020B0503020204020204" charset="-122"/>
                  </a:endParaRPr>
                </a:p>
              </p:txBody>
            </p:sp>
          </p:grpSp>
        </p:grpSp>
        <p:grpSp>
          <p:nvGrpSpPr>
            <p:cNvPr id="29" name="组合 2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5214" y="5722"/>
              <a:ext cx="3649" cy="1638"/>
              <a:chOff x="9660939" y="3719285"/>
              <a:chExt cx="2316969" cy="1039840"/>
            </a:xfrm>
          </p:grpSpPr>
          <p:sp>
            <p:nvSpPr>
              <p:cNvPr id="30" name="Freeform 9"/>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70A32F"/>
              </a:solidFill>
              <a:ln>
                <a:noFill/>
              </a:ln>
              <a:effectLst/>
            </p:spPr>
            <p:txBody>
              <a:bodyPr vert="horz" wrap="square" lIns="91439" tIns="45719" rIns="91439" bIns="45719" numCol="1" anchor="t" anchorCtr="0" compatLnSpc="1"/>
              <a:p>
                <a:endParaRPr lang="en-US" sz="1400">
                  <a:solidFill>
                    <a:schemeClr val="tx1">
                      <a:lumMod val="65000"/>
                      <a:lumOff val="35000"/>
                    </a:schemeClr>
                  </a:solidFill>
                  <a:latin typeface="微软雅黑" panose="020B0503020204020204" charset="-122"/>
                  <a:ea typeface="微软雅黑" panose="020B0503020204020204" charset="-122"/>
                </a:endParaRPr>
              </a:p>
            </p:txBody>
          </p:sp>
          <p:sp>
            <p:nvSpPr>
              <p:cNvPr id="6"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39" tIns="45719" rIns="91439" bIns="45719" numCol="1" anchor="t" anchorCtr="0" compatLnSpc="1"/>
              <a:p>
                <a:endParaRPr lang="zh-CN" altLang="en-US" sz="1400">
                  <a:solidFill>
                    <a:schemeClr val="tx1">
                      <a:lumMod val="65000"/>
                      <a:lumOff val="35000"/>
                    </a:schemeClr>
                  </a:solidFill>
                  <a:latin typeface="微软雅黑" panose="020B0503020204020204" charset="-122"/>
                  <a:ea typeface="微软雅黑" panose="020B0503020204020204" charset="-122"/>
                </a:endParaRPr>
              </a:p>
            </p:txBody>
          </p:sp>
        </p:grpSp>
        <p:cxnSp>
          <p:nvCxnSpPr>
            <p:cNvPr id="34"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2289" y="4748"/>
              <a:ext cx="0" cy="861"/>
            </a:xfrm>
            <a:prstGeom prst="line">
              <a:avLst/>
            </a:prstGeom>
            <a:ln w="28575">
              <a:solidFill>
                <a:srgbClr val="70A32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9595" y="4748"/>
              <a:ext cx="0" cy="861"/>
            </a:xfrm>
            <a:prstGeom prst="line">
              <a:avLst/>
            </a:prstGeom>
            <a:ln w="28575">
              <a:solidFill>
                <a:srgbClr val="70A32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6901" y="4748"/>
              <a:ext cx="0" cy="861"/>
            </a:xfrm>
            <a:prstGeom prst="line">
              <a:avLst/>
            </a:prstGeom>
            <a:ln w="28575">
              <a:solidFill>
                <a:srgbClr val="70A32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256" y="7469"/>
              <a:ext cx="0" cy="861"/>
            </a:xfrm>
            <a:prstGeom prst="line">
              <a:avLst/>
            </a:prstGeom>
            <a:ln w="28575">
              <a:solidFill>
                <a:srgbClr val="297C4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3639" y="7469"/>
              <a:ext cx="0" cy="861"/>
            </a:xfrm>
            <a:prstGeom prst="line">
              <a:avLst/>
            </a:prstGeom>
            <a:ln w="28575">
              <a:solidFill>
                <a:srgbClr val="297C4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9" advTm="1077">
        <p:dissolve/>
      </p:transition>
    </mc:Choice>
    <mc:Fallback>
      <p:transition advTm="1077">
        <p:dissolv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未标题-122"/>
          <p:cNvPicPr>
            <a:picLocks noChangeAspect="1"/>
          </p:cNvPicPr>
          <p:nvPr/>
        </p:nvPicPr>
        <p:blipFill>
          <a:blip r:embed="rId1"/>
          <a:stretch>
            <a:fillRect/>
          </a:stretch>
        </p:blipFill>
        <p:spPr>
          <a:xfrm>
            <a:off x="1905" y="635"/>
            <a:ext cx="9142095" cy="5142865"/>
          </a:xfrm>
          <a:prstGeom prst="rect">
            <a:avLst/>
          </a:prstGeom>
        </p:spPr>
      </p:pic>
      <p:sp>
        <p:nvSpPr>
          <p:cNvPr id="5" name="文本框 4"/>
          <p:cNvSpPr txBox="1"/>
          <p:nvPr/>
        </p:nvSpPr>
        <p:spPr>
          <a:xfrm>
            <a:off x="3432016" y="1274657"/>
            <a:ext cx="2281238" cy="852805"/>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rPr>
              <a:t>04</a:t>
            </a:r>
            <a:endParaRPr kumimoji="0" lang="en-US" altLang="zh-CN" sz="4950" b="1" i="0" u="none" strike="noStrike" kern="0" cap="none" spc="0" normalizeH="0" baseline="0" noProof="0" dirty="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nvGrpSpPr>
          <p:cNvPr id="6" name="组合 8"/>
          <p:cNvGrpSpPr/>
          <p:nvPr/>
        </p:nvGrpSpPr>
        <p:grpSpPr bwMode="auto">
          <a:xfrm>
            <a:off x="3330813" y="2192629"/>
            <a:ext cx="2483644" cy="835231"/>
            <a:chOff x="4301215" y="3328851"/>
            <a:chExt cx="3310740" cy="1113431"/>
          </a:xfrm>
        </p:grpSpPr>
        <p:sp>
          <p:nvSpPr>
            <p:cNvPr id="7" name="矩形 45"/>
            <p:cNvSpPr>
              <a:spLocks noChangeArrowheads="1"/>
            </p:cNvSpPr>
            <p:nvPr/>
          </p:nvSpPr>
          <p:spPr bwMode="auto">
            <a:xfrm>
              <a:off x="4301215" y="3328851"/>
              <a:ext cx="3310740" cy="73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rPr>
                <a:t>输入标题内容</a:t>
              </a:r>
              <a:endParaRPr lang="zh-CN" altLang="en-US" sz="3000" b="1" kern="0" dirty="0">
                <a:ln>
                  <a:solidFill>
                    <a:schemeClr val="bg1"/>
                  </a:solidFill>
                </a:ln>
                <a:solidFill>
                  <a:srgbClr val="4F8E39"/>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矩形 58"/>
            <p:cNvSpPr>
              <a:spLocks noChangeArrowheads="1"/>
            </p:cNvSpPr>
            <p:nvPr/>
          </p:nvSpPr>
          <p:spPr bwMode="auto">
            <a:xfrm>
              <a:off x="4731410" y="4043577"/>
              <a:ext cx="2516543" cy="39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rPr>
                <a:t>YOUR SIMPLE TITLE</a:t>
              </a:r>
              <a:endParaRPr kumimoji="0" lang="en-US" altLang="zh-CN" sz="1350" b="1" i="0" u="none" strike="noStrike" kern="0" cap="none" spc="0" normalizeH="0" baseline="0" noProof="0">
                <a:ln>
                  <a:solidFill>
                    <a:schemeClr val="bg1"/>
                  </a:solidFill>
                </a:ln>
                <a:solidFill>
                  <a:srgbClr val="4F8E39"/>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endParaRPr>
            </a:p>
          </p:txBody>
        </p:sp>
      </p:grpSp>
      <p:cxnSp>
        <p:nvCxnSpPr>
          <p:cNvPr id="9" name="直接连接符 8"/>
          <p:cNvCxnSpPr/>
          <p:nvPr/>
        </p:nvCxnSpPr>
        <p:spPr>
          <a:xfrm>
            <a:off x="3367723" y="2127304"/>
            <a:ext cx="24098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52500" t="17834" r="31866" b="65053"/>
          <a:stretch>
            <a:fillRect/>
          </a:stretch>
        </p:blipFill>
        <p:spPr>
          <a:xfrm>
            <a:off x="6494173" y="170470"/>
            <a:ext cx="1873876" cy="102556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8">
        <p:dissolve/>
      </p:transition>
    </mc:Choice>
    <mc:Fallback>
      <p:transition advTm="1498">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027861" y="1048543"/>
            <a:ext cx="1585717" cy="2195066"/>
            <a:chOff x="580606" y="1131575"/>
            <a:chExt cx="2339350" cy="3238299"/>
          </a:xfrm>
          <a:solidFill>
            <a:srgbClr val="70A32F"/>
          </a:solidFill>
        </p:grpSpPr>
        <p:sp>
          <p:nvSpPr>
            <p:cNvPr id="10" name="Freeform 90"/>
            <p:cNvSpPr>
              <a:spLocks noEditPoints="1"/>
            </p:cNvSpPr>
            <p:nvPr/>
          </p:nvSpPr>
          <p:spPr bwMode="auto">
            <a:xfrm flipH="1">
              <a:off x="639484" y="1131575"/>
              <a:ext cx="2280472" cy="3099394"/>
            </a:xfrm>
            <a:custGeom>
              <a:avLst/>
              <a:gdLst/>
              <a:ahLst/>
              <a:cxnLst>
                <a:cxn ang="0">
                  <a:pos x="130" y="294"/>
                </a:cxn>
                <a:cxn ang="0">
                  <a:pos x="109" y="255"/>
                </a:cxn>
                <a:cxn ang="0">
                  <a:pos x="37" y="183"/>
                </a:cxn>
                <a:cxn ang="0">
                  <a:pos x="1" y="138"/>
                </a:cxn>
                <a:cxn ang="0">
                  <a:pos x="14" y="128"/>
                </a:cxn>
                <a:cxn ang="0">
                  <a:pos x="38" y="134"/>
                </a:cxn>
                <a:cxn ang="0">
                  <a:pos x="60" y="153"/>
                </a:cxn>
                <a:cxn ang="0">
                  <a:pos x="79" y="174"/>
                </a:cxn>
                <a:cxn ang="0">
                  <a:pos x="118" y="164"/>
                </a:cxn>
                <a:cxn ang="0">
                  <a:pos x="66" y="114"/>
                </a:cxn>
                <a:cxn ang="0">
                  <a:pos x="47" y="107"/>
                </a:cxn>
                <a:cxn ang="0">
                  <a:pos x="10" y="92"/>
                </a:cxn>
                <a:cxn ang="0">
                  <a:pos x="10" y="86"/>
                </a:cxn>
                <a:cxn ang="0">
                  <a:pos x="10" y="85"/>
                </a:cxn>
                <a:cxn ang="0">
                  <a:pos x="10" y="81"/>
                </a:cxn>
                <a:cxn ang="0">
                  <a:pos x="18" y="80"/>
                </a:cxn>
                <a:cxn ang="0">
                  <a:pos x="34" y="81"/>
                </a:cxn>
                <a:cxn ang="0">
                  <a:pos x="79" y="87"/>
                </a:cxn>
                <a:cxn ang="0">
                  <a:pos x="92" y="90"/>
                </a:cxn>
                <a:cxn ang="0">
                  <a:pos x="77" y="81"/>
                </a:cxn>
                <a:cxn ang="0">
                  <a:pos x="61" y="68"/>
                </a:cxn>
                <a:cxn ang="0">
                  <a:pos x="50" y="65"/>
                </a:cxn>
                <a:cxn ang="0">
                  <a:pos x="24" y="34"/>
                </a:cxn>
                <a:cxn ang="0">
                  <a:pos x="25" y="32"/>
                </a:cxn>
                <a:cxn ang="0">
                  <a:pos x="27" y="28"/>
                </a:cxn>
                <a:cxn ang="0">
                  <a:pos x="83" y="49"/>
                </a:cxn>
                <a:cxn ang="0">
                  <a:pos x="109" y="63"/>
                </a:cxn>
                <a:cxn ang="0">
                  <a:pos x="109" y="63"/>
                </a:cxn>
                <a:cxn ang="0">
                  <a:pos x="98" y="48"/>
                </a:cxn>
                <a:cxn ang="0">
                  <a:pos x="71" y="21"/>
                </a:cxn>
                <a:cxn ang="0">
                  <a:pos x="72" y="6"/>
                </a:cxn>
                <a:cxn ang="0">
                  <a:pos x="79" y="3"/>
                </a:cxn>
                <a:cxn ang="0">
                  <a:pos x="80" y="2"/>
                </a:cxn>
                <a:cxn ang="0">
                  <a:pos x="83" y="1"/>
                </a:cxn>
                <a:cxn ang="0">
                  <a:pos x="144" y="53"/>
                </a:cxn>
                <a:cxn ang="0">
                  <a:pos x="149" y="59"/>
                </a:cxn>
                <a:cxn ang="0">
                  <a:pos x="147" y="56"/>
                </a:cxn>
                <a:cxn ang="0">
                  <a:pos x="139" y="24"/>
                </a:cxn>
                <a:cxn ang="0">
                  <a:pos x="151" y="17"/>
                </a:cxn>
                <a:cxn ang="0">
                  <a:pos x="154" y="18"/>
                </a:cxn>
                <a:cxn ang="0">
                  <a:pos x="160" y="29"/>
                </a:cxn>
                <a:cxn ang="0">
                  <a:pos x="163" y="37"/>
                </a:cxn>
                <a:cxn ang="0">
                  <a:pos x="187" y="76"/>
                </a:cxn>
                <a:cxn ang="0">
                  <a:pos x="197" y="108"/>
                </a:cxn>
                <a:cxn ang="0">
                  <a:pos x="220" y="299"/>
                </a:cxn>
                <a:cxn ang="0">
                  <a:pos x="132" y="299"/>
                </a:cxn>
              </a:cxnLst>
              <a:rect l="0" t="0" r="r" b="b"/>
              <a:pathLst>
                <a:path w="220" h="299">
                  <a:moveTo>
                    <a:pt x="132" y="299"/>
                  </a:moveTo>
                  <a:cubicBezTo>
                    <a:pt x="131" y="297"/>
                    <a:pt x="131" y="295"/>
                    <a:pt x="130" y="294"/>
                  </a:cubicBezTo>
                  <a:cubicBezTo>
                    <a:pt x="130" y="292"/>
                    <a:pt x="129" y="291"/>
                    <a:pt x="128" y="289"/>
                  </a:cubicBezTo>
                  <a:cubicBezTo>
                    <a:pt x="128" y="289"/>
                    <a:pt x="120" y="262"/>
                    <a:pt x="109" y="255"/>
                  </a:cubicBezTo>
                  <a:cubicBezTo>
                    <a:pt x="95" y="247"/>
                    <a:pt x="86" y="239"/>
                    <a:pt x="86" y="239"/>
                  </a:cubicBezTo>
                  <a:cubicBezTo>
                    <a:pt x="86" y="239"/>
                    <a:pt x="46" y="202"/>
                    <a:pt x="37" y="183"/>
                  </a:cubicBezTo>
                  <a:cubicBezTo>
                    <a:pt x="25" y="160"/>
                    <a:pt x="4" y="144"/>
                    <a:pt x="4" y="144"/>
                  </a:cubicBezTo>
                  <a:cubicBezTo>
                    <a:pt x="3" y="142"/>
                    <a:pt x="1" y="139"/>
                    <a:pt x="1" y="138"/>
                  </a:cubicBezTo>
                  <a:cubicBezTo>
                    <a:pt x="0" y="135"/>
                    <a:pt x="3" y="136"/>
                    <a:pt x="5" y="134"/>
                  </a:cubicBezTo>
                  <a:cubicBezTo>
                    <a:pt x="7" y="131"/>
                    <a:pt x="10" y="128"/>
                    <a:pt x="14" y="128"/>
                  </a:cubicBezTo>
                  <a:cubicBezTo>
                    <a:pt x="14" y="128"/>
                    <a:pt x="23" y="127"/>
                    <a:pt x="30" y="130"/>
                  </a:cubicBezTo>
                  <a:cubicBezTo>
                    <a:pt x="33" y="132"/>
                    <a:pt x="35" y="133"/>
                    <a:pt x="38" y="134"/>
                  </a:cubicBezTo>
                  <a:cubicBezTo>
                    <a:pt x="38" y="134"/>
                    <a:pt x="49" y="140"/>
                    <a:pt x="56" y="149"/>
                  </a:cubicBezTo>
                  <a:cubicBezTo>
                    <a:pt x="57" y="150"/>
                    <a:pt x="58" y="152"/>
                    <a:pt x="60" y="153"/>
                  </a:cubicBezTo>
                  <a:cubicBezTo>
                    <a:pt x="60" y="154"/>
                    <a:pt x="60" y="154"/>
                    <a:pt x="61" y="155"/>
                  </a:cubicBezTo>
                  <a:cubicBezTo>
                    <a:pt x="63" y="158"/>
                    <a:pt x="78" y="174"/>
                    <a:pt x="79" y="174"/>
                  </a:cubicBezTo>
                  <a:cubicBezTo>
                    <a:pt x="80" y="176"/>
                    <a:pt x="87" y="182"/>
                    <a:pt x="94" y="182"/>
                  </a:cubicBezTo>
                  <a:cubicBezTo>
                    <a:pt x="118" y="182"/>
                    <a:pt x="120" y="167"/>
                    <a:pt x="118" y="164"/>
                  </a:cubicBezTo>
                  <a:cubicBezTo>
                    <a:pt x="118" y="163"/>
                    <a:pt x="113" y="149"/>
                    <a:pt x="105" y="142"/>
                  </a:cubicBezTo>
                  <a:cubicBezTo>
                    <a:pt x="94" y="131"/>
                    <a:pt x="79" y="118"/>
                    <a:pt x="66" y="114"/>
                  </a:cubicBezTo>
                  <a:cubicBezTo>
                    <a:pt x="61" y="113"/>
                    <a:pt x="56" y="111"/>
                    <a:pt x="53" y="108"/>
                  </a:cubicBezTo>
                  <a:cubicBezTo>
                    <a:pt x="51" y="107"/>
                    <a:pt x="50" y="107"/>
                    <a:pt x="47" y="107"/>
                  </a:cubicBezTo>
                  <a:cubicBezTo>
                    <a:pt x="35" y="106"/>
                    <a:pt x="17" y="98"/>
                    <a:pt x="17" y="98"/>
                  </a:cubicBezTo>
                  <a:cubicBezTo>
                    <a:pt x="14" y="97"/>
                    <a:pt x="11" y="93"/>
                    <a:pt x="10" y="92"/>
                  </a:cubicBezTo>
                  <a:cubicBezTo>
                    <a:pt x="10" y="92"/>
                    <a:pt x="10" y="92"/>
                    <a:pt x="10" y="91"/>
                  </a:cubicBezTo>
                  <a:cubicBezTo>
                    <a:pt x="9" y="90"/>
                    <a:pt x="9" y="88"/>
                    <a:pt x="10" y="86"/>
                  </a:cubicBezTo>
                  <a:cubicBezTo>
                    <a:pt x="10" y="86"/>
                    <a:pt x="10" y="85"/>
                    <a:pt x="10" y="85"/>
                  </a:cubicBezTo>
                  <a:cubicBezTo>
                    <a:pt x="10" y="85"/>
                    <a:pt x="10" y="85"/>
                    <a:pt x="10" y="85"/>
                  </a:cubicBezTo>
                  <a:cubicBezTo>
                    <a:pt x="10" y="84"/>
                    <a:pt x="9" y="84"/>
                    <a:pt x="9" y="83"/>
                  </a:cubicBezTo>
                  <a:cubicBezTo>
                    <a:pt x="9" y="82"/>
                    <a:pt x="10" y="82"/>
                    <a:pt x="10" y="81"/>
                  </a:cubicBezTo>
                  <a:cubicBezTo>
                    <a:pt x="11" y="81"/>
                    <a:pt x="12" y="81"/>
                    <a:pt x="13" y="81"/>
                  </a:cubicBezTo>
                  <a:cubicBezTo>
                    <a:pt x="15" y="80"/>
                    <a:pt x="17" y="80"/>
                    <a:pt x="18" y="80"/>
                  </a:cubicBezTo>
                  <a:cubicBezTo>
                    <a:pt x="22" y="80"/>
                    <a:pt x="26" y="80"/>
                    <a:pt x="29" y="80"/>
                  </a:cubicBezTo>
                  <a:cubicBezTo>
                    <a:pt x="31" y="81"/>
                    <a:pt x="32" y="81"/>
                    <a:pt x="34" y="81"/>
                  </a:cubicBezTo>
                  <a:cubicBezTo>
                    <a:pt x="34" y="81"/>
                    <a:pt x="43" y="80"/>
                    <a:pt x="45" y="80"/>
                  </a:cubicBezTo>
                  <a:cubicBezTo>
                    <a:pt x="45" y="80"/>
                    <a:pt x="77" y="87"/>
                    <a:pt x="79" y="87"/>
                  </a:cubicBezTo>
                  <a:cubicBezTo>
                    <a:pt x="80" y="87"/>
                    <a:pt x="85" y="89"/>
                    <a:pt x="85" y="89"/>
                  </a:cubicBezTo>
                  <a:cubicBezTo>
                    <a:pt x="86" y="89"/>
                    <a:pt x="89" y="90"/>
                    <a:pt x="92" y="90"/>
                  </a:cubicBezTo>
                  <a:cubicBezTo>
                    <a:pt x="92" y="90"/>
                    <a:pt x="92" y="90"/>
                    <a:pt x="92" y="90"/>
                  </a:cubicBezTo>
                  <a:cubicBezTo>
                    <a:pt x="92" y="90"/>
                    <a:pt x="79" y="82"/>
                    <a:pt x="77" y="81"/>
                  </a:cubicBezTo>
                  <a:cubicBezTo>
                    <a:pt x="76" y="80"/>
                    <a:pt x="75" y="80"/>
                    <a:pt x="74" y="79"/>
                  </a:cubicBezTo>
                  <a:cubicBezTo>
                    <a:pt x="72" y="78"/>
                    <a:pt x="62" y="69"/>
                    <a:pt x="61" y="68"/>
                  </a:cubicBezTo>
                  <a:cubicBezTo>
                    <a:pt x="59" y="68"/>
                    <a:pt x="57" y="67"/>
                    <a:pt x="55" y="66"/>
                  </a:cubicBezTo>
                  <a:cubicBezTo>
                    <a:pt x="54" y="66"/>
                    <a:pt x="51" y="65"/>
                    <a:pt x="50" y="65"/>
                  </a:cubicBezTo>
                  <a:cubicBezTo>
                    <a:pt x="50" y="65"/>
                    <a:pt x="43" y="62"/>
                    <a:pt x="43" y="62"/>
                  </a:cubicBezTo>
                  <a:cubicBezTo>
                    <a:pt x="23" y="54"/>
                    <a:pt x="23" y="37"/>
                    <a:pt x="24" y="34"/>
                  </a:cubicBezTo>
                  <a:cubicBezTo>
                    <a:pt x="24" y="33"/>
                    <a:pt x="24" y="32"/>
                    <a:pt x="25" y="32"/>
                  </a:cubicBezTo>
                  <a:cubicBezTo>
                    <a:pt x="25" y="32"/>
                    <a:pt x="25" y="32"/>
                    <a:pt x="25" y="32"/>
                  </a:cubicBezTo>
                  <a:cubicBezTo>
                    <a:pt x="25" y="31"/>
                    <a:pt x="25" y="31"/>
                    <a:pt x="25" y="30"/>
                  </a:cubicBezTo>
                  <a:cubicBezTo>
                    <a:pt x="26" y="28"/>
                    <a:pt x="27" y="28"/>
                    <a:pt x="27" y="28"/>
                  </a:cubicBezTo>
                  <a:cubicBezTo>
                    <a:pt x="27" y="28"/>
                    <a:pt x="55" y="37"/>
                    <a:pt x="56" y="37"/>
                  </a:cubicBezTo>
                  <a:cubicBezTo>
                    <a:pt x="83" y="49"/>
                    <a:pt x="83" y="49"/>
                    <a:pt x="83" y="49"/>
                  </a:cubicBezTo>
                  <a:cubicBezTo>
                    <a:pt x="92" y="53"/>
                    <a:pt x="102" y="59"/>
                    <a:pt x="103" y="59"/>
                  </a:cubicBezTo>
                  <a:cubicBezTo>
                    <a:pt x="105" y="61"/>
                    <a:pt x="107" y="62"/>
                    <a:pt x="109" y="63"/>
                  </a:cubicBezTo>
                  <a:cubicBezTo>
                    <a:pt x="109" y="63"/>
                    <a:pt x="109" y="63"/>
                    <a:pt x="109" y="63"/>
                  </a:cubicBezTo>
                  <a:cubicBezTo>
                    <a:pt x="109" y="63"/>
                    <a:pt x="109" y="63"/>
                    <a:pt x="109" y="63"/>
                  </a:cubicBezTo>
                  <a:cubicBezTo>
                    <a:pt x="109" y="63"/>
                    <a:pt x="106" y="54"/>
                    <a:pt x="98" y="48"/>
                  </a:cubicBezTo>
                  <a:cubicBezTo>
                    <a:pt x="98" y="48"/>
                    <a:pt x="98" y="48"/>
                    <a:pt x="98" y="48"/>
                  </a:cubicBezTo>
                  <a:cubicBezTo>
                    <a:pt x="98" y="48"/>
                    <a:pt x="80" y="34"/>
                    <a:pt x="80" y="34"/>
                  </a:cubicBezTo>
                  <a:cubicBezTo>
                    <a:pt x="74" y="28"/>
                    <a:pt x="71" y="22"/>
                    <a:pt x="71" y="21"/>
                  </a:cubicBezTo>
                  <a:cubicBezTo>
                    <a:pt x="71" y="21"/>
                    <a:pt x="71" y="21"/>
                    <a:pt x="71" y="21"/>
                  </a:cubicBezTo>
                  <a:cubicBezTo>
                    <a:pt x="69" y="15"/>
                    <a:pt x="69" y="10"/>
                    <a:pt x="72" y="6"/>
                  </a:cubicBezTo>
                  <a:cubicBezTo>
                    <a:pt x="72" y="6"/>
                    <a:pt x="75" y="2"/>
                    <a:pt x="79" y="3"/>
                  </a:cubicBezTo>
                  <a:cubicBezTo>
                    <a:pt x="79" y="3"/>
                    <a:pt x="79" y="3"/>
                    <a:pt x="79" y="3"/>
                  </a:cubicBezTo>
                  <a:cubicBezTo>
                    <a:pt x="79" y="2"/>
                    <a:pt x="80" y="2"/>
                    <a:pt x="80" y="2"/>
                  </a:cubicBezTo>
                  <a:cubicBezTo>
                    <a:pt x="80" y="2"/>
                    <a:pt x="80" y="2"/>
                    <a:pt x="80" y="2"/>
                  </a:cubicBezTo>
                  <a:cubicBezTo>
                    <a:pt x="80" y="1"/>
                    <a:pt x="81" y="0"/>
                    <a:pt x="82" y="0"/>
                  </a:cubicBezTo>
                  <a:cubicBezTo>
                    <a:pt x="82" y="0"/>
                    <a:pt x="82" y="0"/>
                    <a:pt x="83" y="1"/>
                  </a:cubicBezTo>
                  <a:cubicBezTo>
                    <a:pt x="134" y="43"/>
                    <a:pt x="134" y="43"/>
                    <a:pt x="134" y="43"/>
                  </a:cubicBezTo>
                  <a:cubicBezTo>
                    <a:pt x="137" y="46"/>
                    <a:pt x="141" y="49"/>
                    <a:pt x="144" y="53"/>
                  </a:cubicBezTo>
                  <a:cubicBezTo>
                    <a:pt x="145" y="55"/>
                    <a:pt x="146" y="56"/>
                    <a:pt x="148" y="57"/>
                  </a:cubicBezTo>
                  <a:cubicBezTo>
                    <a:pt x="148" y="58"/>
                    <a:pt x="149" y="58"/>
                    <a:pt x="149" y="59"/>
                  </a:cubicBezTo>
                  <a:cubicBezTo>
                    <a:pt x="149" y="59"/>
                    <a:pt x="149" y="59"/>
                    <a:pt x="149" y="59"/>
                  </a:cubicBezTo>
                  <a:cubicBezTo>
                    <a:pt x="149" y="58"/>
                    <a:pt x="148" y="57"/>
                    <a:pt x="147" y="56"/>
                  </a:cubicBezTo>
                  <a:cubicBezTo>
                    <a:pt x="146" y="54"/>
                    <a:pt x="145" y="53"/>
                    <a:pt x="144" y="51"/>
                  </a:cubicBezTo>
                  <a:cubicBezTo>
                    <a:pt x="138" y="39"/>
                    <a:pt x="137" y="28"/>
                    <a:pt x="139" y="24"/>
                  </a:cubicBezTo>
                  <a:cubicBezTo>
                    <a:pt x="141" y="22"/>
                    <a:pt x="143" y="19"/>
                    <a:pt x="148" y="17"/>
                  </a:cubicBezTo>
                  <a:cubicBezTo>
                    <a:pt x="149" y="17"/>
                    <a:pt x="150" y="17"/>
                    <a:pt x="151" y="17"/>
                  </a:cubicBezTo>
                  <a:cubicBezTo>
                    <a:pt x="151" y="16"/>
                    <a:pt x="152" y="16"/>
                    <a:pt x="152" y="16"/>
                  </a:cubicBezTo>
                  <a:cubicBezTo>
                    <a:pt x="153" y="16"/>
                    <a:pt x="153" y="17"/>
                    <a:pt x="154" y="18"/>
                  </a:cubicBezTo>
                  <a:cubicBezTo>
                    <a:pt x="155" y="20"/>
                    <a:pt x="156" y="22"/>
                    <a:pt x="157" y="24"/>
                  </a:cubicBezTo>
                  <a:cubicBezTo>
                    <a:pt x="158" y="26"/>
                    <a:pt x="159" y="28"/>
                    <a:pt x="160" y="29"/>
                  </a:cubicBezTo>
                  <a:cubicBezTo>
                    <a:pt x="160" y="30"/>
                    <a:pt x="160" y="31"/>
                    <a:pt x="161" y="32"/>
                  </a:cubicBezTo>
                  <a:cubicBezTo>
                    <a:pt x="161" y="34"/>
                    <a:pt x="162" y="36"/>
                    <a:pt x="163" y="37"/>
                  </a:cubicBezTo>
                  <a:cubicBezTo>
                    <a:pt x="163" y="37"/>
                    <a:pt x="176" y="54"/>
                    <a:pt x="182" y="66"/>
                  </a:cubicBezTo>
                  <a:cubicBezTo>
                    <a:pt x="183" y="68"/>
                    <a:pt x="186" y="75"/>
                    <a:pt x="187" y="76"/>
                  </a:cubicBezTo>
                  <a:cubicBezTo>
                    <a:pt x="187" y="77"/>
                    <a:pt x="187" y="77"/>
                    <a:pt x="187" y="77"/>
                  </a:cubicBezTo>
                  <a:cubicBezTo>
                    <a:pt x="196" y="93"/>
                    <a:pt x="197" y="107"/>
                    <a:pt x="197" y="108"/>
                  </a:cubicBezTo>
                  <a:cubicBezTo>
                    <a:pt x="197" y="108"/>
                    <a:pt x="205" y="226"/>
                    <a:pt x="210" y="254"/>
                  </a:cubicBezTo>
                  <a:cubicBezTo>
                    <a:pt x="215" y="282"/>
                    <a:pt x="220" y="297"/>
                    <a:pt x="220" y="299"/>
                  </a:cubicBezTo>
                  <a:cubicBezTo>
                    <a:pt x="132" y="299"/>
                    <a:pt x="132" y="299"/>
                    <a:pt x="132" y="299"/>
                  </a:cubicBezTo>
                  <a:close/>
                  <a:moveTo>
                    <a:pt x="132" y="299"/>
                  </a:moveTo>
                  <a:cubicBezTo>
                    <a:pt x="132" y="299"/>
                    <a:pt x="132" y="299"/>
                    <a:pt x="132" y="299"/>
                  </a:cubicBezTo>
                </a:path>
              </a:pathLst>
            </a:custGeom>
            <a:grpFill/>
            <a:ln w="9525">
              <a:noFill/>
              <a:round/>
            </a:ln>
          </p:spPr>
          <p:txBody>
            <a:bodyPr vert="horz" wrap="square" lIns="70562" tIns="35281" rIns="70562" bIns="35281" numCol="1" anchor="t" anchorCtr="0" compatLnSpc="1"/>
            <a:lstStyle/>
            <a:p>
              <a:pPr>
                <a:lnSpc>
                  <a:spcPct val="120000"/>
                </a:lnSpc>
              </a:pPr>
              <a:endParaRPr lang="en-US" sz="1705">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 name="Rounded Rectangle 10"/>
            <p:cNvSpPr/>
            <p:nvPr/>
          </p:nvSpPr>
          <p:spPr>
            <a:xfrm>
              <a:off x="580606" y="4081839"/>
              <a:ext cx="1152140" cy="2880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4" name="Group 13"/>
          <p:cNvGrpSpPr/>
          <p:nvPr/>
        </p:nvGrpSpPr>
        <p:grpSpPr>
          <a:xfrm rot="1521600">
            <a:off x="2648861" y="1656823"/>
            <a:ext cx="211222" cy="211222"/>
            <a:chOff x="3765502" y="2110894"/>
            <a:chExt cx="403249" cy="403249"/>
          </a:xfrm>
        </p:grpSpPr>
        <p:sp>
          <p:nvSpPr>
            <p:cNvPr id="12" name="Oval 11"/>
            <p:cNvSpPr/>
            <p:nvPr/>
          </p:nvSpPr>
          <p:spPr>
            <a:xfrm>
              <a:off x="3765502" y="2110894"/>
              <a:ext cx="403249" cy="4032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3" name="Rounded Rectangle 12"/>
            <p:cNvSpPr/>
            <p:nvPr/>
          </p:nvSpPr>
          <p:spPr>
            <a:xfrm>
              <a:off x="3938323" y="2110894"/>
              <a:ext cx="57607" cy="403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0" name="Group 19"/>
          <p:cNvGrpSpPr/>
          <p:nvPr/>
        </p:nvGrpSpPr>
        <p:grpSpPr>
          <a:xfrm rot="10800000">
            <a:off x="4608864" y="2590524"/>
            <a:ext cx="110582" cy="433381"/>
            <a:chOff x="4514393" y="1036303"/>
            <a:chExt cx="115214" cy="1487365"/>
          </a:xfrm>
        </p:grpSpPr>
        <p:cxnSp>
          <p:nvCxnSpPr>
            <p:cNvPr id="21" name="Straight Connector 20"/>
            <p:cNvCxnSpPr/>
            <p:nvPr/>
          </p:nvCxnSpPr>
          <p:spPr>
            <a:xfrm flipV="1">
              <a:off x="4629607" y="1041066"/>
              <a:ext cx="0" cy="1482602"/>
            </a:xfrm>
            <a:prstGeom prst="line">
              <a:avLst/>
            </a:prstGeom>
            <a:ln w="19050" cap="rnd">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14393" y="1036303"/>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514393" y="2523668"/>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rot="10800000">
            <a:off x="4608864" y="1974440"/>
            <a:ext cx="110582" cy="433381"/>
            <a:chOff x="4514393" y="1036303"/>
            <a:chExt cx="115214" cy="1487365"/>
          </a:xfrm>
        </p:grpSpPr>
        <p:cxnSp>
          <p:nvCxnSpPr>
            <p:cNvPr id="25" name="Straight Connector 24"/>
            <p:cNvCxnSpPr/>
            <p:nvPr/>
          </p:nvCxnSpPr>
          <p:spPr>
            <a:xfrm flipV="1">
              <a:off x="4629607" y="1041066"/>
              <a:ext cx="0" cy="1482602"/>
            </a:xfrm>
            <a:prstGeom prst="line">
              <a:avLst/>
            </a:prstGeom>
            <a:ln w="19050" cap="rnd">
              <a:solidFill>
                <a:schemeClr val="accent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514393" y="1036303"/>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514393" y="2523668"/>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rot="10800000">
            <a:off x="4608864" y="1295630"/>
            <a:ext cx="110582" cy="433381"/>
            <a:chOff x="4514393" y="1036303"/>
            <a:chExt cx="115214" cy="1487365"/>
          </a:xfrm>
        </p:grpSpPr>
        <p:cxnSp>
          <p:nvCxnSpPr>
            <p:cNvPr id="29" name="Straight Connector 28"/>
            <p:cNvCxnSpPr/>
            <p:nvPr/>
          </p:nvCxnSpPr>
          <p:spPr>
            <a:xfrm flipV="1">
              <a:off x="4629607" y="1041066"/>
              <a:ext cx="0" cy="1482602"/>
            </a:xfrm>
            <a:prstGeom prst="line">
              <a:avLst/>
            </a:prstGeom>
            <a:ln w="19050" cap="rnd">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514393" y="1036303"/>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4514393" y="2523668"/>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a:off x="3086297" y="1503699"/>
            <a:ext cx="1522578"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Elbow Connector 33"/>
          <p:cNvCxnSpPr/>
          <p:nvPr/>
        </p:nvCxnSpPr>
        <p:spPr>
          <a:xfrm>
            <a:off x="3086096" y="1702826"/>
            <a:ext cx="1522784" cy="489001"/>
          </a:xfrm>
          <a:prstGeom prst="bentConnector3">
            <a:avLst>
              <a:gd name="adj1" fmla="val 79927"/>
            </a:avLst>
          </a:prstGeom>
          <a:ln w="19050" cmpd="sng">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Elbow Connector 34"/>
          <p:cNvCxnSpPr/>
          <p:nvPr/>
        </p:nvCxnSpPr>
        <p:spPr>
          <a:xfrm>
            <a:off x="3086297" y="1918819"/>
            <a:ext cx="1522578" cy="895369"/>
          </a:xfrm>
          <a:prstGeom prst="bentConnector3">
            <a:avLst>
              <a:gd name="adj1" fmla="val 65448"/>
            </a:avLst>
          </a:prstGeom>
          <a:ln w="19050" cmpd="sng">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48" name="Group 179"/>
          <p:cNvGrpSpPr/>
          <p:nvPr/>
        </p:nvGrpSpPr>
        <p:grpSpPr>
          <a:xfrm>
            <a:off x="4832470" y="1300518"/>
            <a:ext cx="154415" cy="395196"/>
            <a:chOff x="5054600" y="1652588"/>
            <a:chExt cx="187325" cy="479424"/>
          </a:xfrm>
          <a:solidFill>
            <a:schemeClr val="accent1"/>
          </a:solidFill>
        </p:grpSpPr>
        <p:sp>
          <p:nvSpPr>
            <p:cNvPr id="4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70562" tIns="35281" rIns="70562" bIns="35281" numCol="1" anchor="t" anchorCtr="0" compatLnSpc="1"/>
            <a:lstStyle/>
            <a:p>
              <a:pP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0" name="Oval 97"/>
            <p:cNvSpPr>
              <a:spLocks noChangeArrowheads="1"/>
            </p:cNvSpPr>
            <p:nvPr/>
          </p:nvSpPr>
          <p:spPr bwMode="auto">
            <a:xfrm>
              <a:off x="5110163" y="1652588"/>
              <a:ext cx="74613" cy="76200"/>
            </a:xfrm>
            <a:prstGeom prst="ellipse">
              <a:avLst/>
            </a:prstGeom>
            <a:grpFill/>
            <a:ln w="9525">
              <a:noFill/>
              <a:round/>
            </a:ln>
          </p:spPr>
          <p:txBody>
            <a:bodyPr vert="horz" wrap="square" lIns="70562" tIns="35281" rIns="70562" bIns="35281" numCol="1" anchor="t" anchorCtr="0" compatLnSpc="1"/>
            <a:lstStyle/>
            <a:p>
              <a:pP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5" name="Group 259"/>
          <p:cNvGrpSpPr/>
          <p:nvPr/>
        </p:nvGrpSpPr>
        <p:grpSpPr>
          <a:xfrm>
            <a:off x="4809887" y="1954521"/>
            <a:ext cx="199612" cy="428535"/>
            <a:chOff x="6913466" y="1930294"/>
            <a:chExt cx="328336" cy="704884"/>
          </a:xfrm>
          <a:solidFill>
            <a:schemeClr val="accent2"/>
          </a:solidFill>
        </p:grpSpPr>
        <p:sp>
          <p:nvSpPr>
            <p:cNvPr id="56" name="Oval 98"/>
            <p:cNvSpPr>
              <a:spLocks noChangeArrowheads="1"/>
            </p:cNvSpPr>
            <p:nvPr/>
          </p:nvSpPr>
          <p:spPr bwMode="auto">
            <a:xfrm>
              <a:off x="7025973" y="1930294"/>
              <a:ext cx="105618" cy="105618"/>
            </a:xfrm>
            <a:prstGeom prst="ellipse">
              <a:avLst/>
            </a:prstGeom>
            <a:grpFill/>
            <a:ln w="9525">
              <a:noFill/>
              <a:round/>
            </a:ln>
          </p:spPr>
          <p:txBody>
            <a:bodyPr vert="horz" wrap="square" lIns="70562" tIns="35281" rIns="70562" bIns="35281" numCol="1" anchor="t" anchorCtr="0" compatLnSpc="1"/>
            <a:lstStyle/>
            <a:p>
              <a:pP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7" name="Freeform 99"/>
            <p:cNvSpPr/>
            <p:nvPr/>
          </p:nvSpPr>
          <p:spPr bwMode="auto">
            <a:xfrm>
              <a:off x="6913466" y="2058872"/>
              <a:ext cx="328336" cy="576306"/>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70562" tIns="35281" rIns="70562" bIns="35281" numCol="1" anchor="t" anchorCtr="0" compatLnSpc="1"/>
            <a:lstStyle/>
            <a:p>
              <a:pP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0" name="Group 179"/>
          <p:cNvGrpSpPr/>
          <p:nvPr/>
        </p:nvGrpSpPr>
        <p:grpSpPr>
          <a:xfrm>
            <a:off x="4856339" y="2686620"/>
            <a:ext cx="106665" cy="272991"/>
            <a:chOff x="5054600" y="1652588"/>
            <a:chExt cx="187325" cy="479424"/>
          </a:xfrm>
          <a:solidFill>
            <a:schemeClr val="accent3"/>
          </a:solidFill>
        </p:grpSpPr>
        <p:sp>
          <p:nvSpPr>
            <p:cNvPr id="6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70562" tIns="35281" rIns="70562" bIns="35281" numCol="1" anchor="t" anchorCtr="0" compatLnSpc="1"/>
            <a:lstStyle/>
            <a:p>
              <a:pP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2" name="Oval 97"/>
            <p:cNvSpPr>
              <a:spLocks noChangeArrowheads="1"/>
            </p:cNvSpPr>
            <p:nvPr/>
          </p:nvSpPr>
          <p:spPr bwMode="auto">
            <a:xfrm>
              <a:off x="5110163" y="1652588"/>
              <a:ext cx="74613" cy="76200"/>
            </a:xfrm>
            <a:prstGeom prst="ellipse">
              <a:avLst/>
            </a:prstGeom>
            <a:grpFill/>
            <a:ln w="9525">
              <a:noFill/>
              <a:round/>
            </a:ln>
          </p:spPr>
          <p:txBody>
            <a:bodyPr vert="horz" wrap="square" lIns="70562" tIns="35281" rIns="70562" bIns="35281" numCol="1" anchor="t" anchorCtr="0" compatLnSpc="1"/>
            <a:lstStyle/>
            <a:p>
              <a:pPr>
                <a:lnSpc>
                  <a:spcPct val="120000"/>
                </a:lnSpc>
              </a:pPr>
              <a:endParaRPr lang="en-US" sz="170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64" name="TextBox 63"/>
          <p:cNvSpPr txBox="1"/>
          <p:nvPr/>
        </p:nvSpPr>
        <p:spPr>
          <a:xfrm>
            <a:off x="5934633" y="2670066"/>
            <a:ext cx="2043099" cy="210185"/>
          </a:xfrm>
          <a:prstGeom prst="rect">
            <a:avLst/>
          </a:prstGeom>
          <a:noFill/>
        </p:spPr>
        <p:txBody>
          <a:bodyPr wrap="square" lIns="0" tIns="0" rIns="0" bIns="0" rtlCol="0">
            <a:spAutoFit/>
          </a:bodyPr>
          <a:lstStyle/>
          <a:p>
            <a:pPr defTabSz="991870">
              <a:lnSpc>
                <a:spcPct val="120000"/>
              </a:lnSpc>
              <a:spcBef>
                <a:spcPct val="20000"/>
              </a:spcBef>
              <a:defRPr/>
            </a:pPr>
            <a:r>
              <a:rPr lang="en-US" altLang="zh-CN" sz="5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7" name="TextBox 66"/>
          <p:cNvSpPr txBox="1"/>
          <p:nvPr/>
        </p:nvSpPr>
        <p:spPr>
          <a:xfrm>
            <a:off x="5934633" y="1318111"/>
            <a:ext cx="2043099" cy="210185"/>
          </a:xfrm>
          <a:prstGeom prst="rect">
            <a:avLst/>
          </a:prstGeom>
          <a:noFill/>
        </p:spPr>
        <p:txBody>
          <a:bodyPr wrap="square" lIns="0" tIns="0" rIns="0" bIns="0" rtlCol="0">
            <a:spAutoFit/>
          </a:bodyPr>
          <a:lstStyle/>
          <a:p>
            <a:pPr defTabSz="991870">
              <a:lnSpc>
                <a:spcPct val="120000"/>
              </a:lnSpc>
              <a:spcBef>
                <a:spcPct val="20000"/>
              </a:spcBef>
              <a:defRPr/>
            </a:pPr>
            <a:r>
              <a:rPr lang="en-US" altLang="zh-CN" sz="5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0" name="TextBox 69"/>
          <p:cNvSpPr txBox="1"/>
          <p:nvPr/>
        </p:nvSpPr>
        <p:spPr>
          <a:xfrm>
            <a:off x="5934633" y="1994088"/>
            <a:ext cx="2043100" cy="210185"/>
          </a:xfrm>
          <a:prstGeom prst="rect">
            <a:avLst/>
          </a:prstGeom>
          <a:noFill/>
        </p:spPr>
        <p:txBody>
          <a:bodyPr wrap="square" lIns="0" tIns="0" rIns="0" bIns="0" rtlCol="0">
            <a:spAutoFit/>
          </a:bodyPr>
          <a:lstStyle/>
          <a:p>
            <a:pPr defTabSz="991870">
              <a:lnSpc>
                <a:spcPct val="120000"/>
              </a:lnSpc>
              <a:spcBef>
                <a:spcPct val="20000"/>
              </a:spcBef>
              <a:defRPr/>
            </a:pPr>
            <a:r>
              <a:rPr lang="en-US" altLang="zh-CN" sz="5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2" name="Text Placeholder 3"/>
          <p:cNvSpPr txBox="1"/>
          <p:nvPr/>
        </p:nvSpPr>
        <p:spPr>
          <a:xfrm>
            <a:off x="5057132" y="1254226"/>
            <a:ext cx="650875" cy="47244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spcBef>
                <a:spcPct val="20000"/>
              </a:spcBef>
              <a:defRPr/>
            </a:pPr>
            <a:r>
              <a:rPr lang="en-US" sz="25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35%</a:t>
            </a:r>
            <a:endParaRPr lang="en-US" sz="25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3" name="Text Placeholder 3"/>
          <p:cNvSpPr txBox="1"/>
          <p:nvPr/>
        </p:nvSpPr>
        <p:spPr>
          <a:xfrm>
            <a:off x="5075645" y="1915866"/>
            <a:ext cx="650875" cy="47244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spcBef>
                <a:spcPct val="20000"/>
              </a:spcBef>
              <a:defRPr/>
            </a:pPr>
            <a:r>
              <a:rPr lang="en-US" sz="25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50%</a:t>
            </a:r>
            <a:endParaRPr lang="en-US" sz="25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4" name="Text Placeholder 3"/>
          <p:cNvSpPr txBox="1"/>
          <p:nvPr/>
        </p:nvSpPr>
        <p:spPr>
          <a:xfrm>
            <a:off x="5031545" y="2578284"/>
            <a:ext cx="650875" cy="47244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spcBef>
                <a:spcPct val="20000"/>
              </a:spcBef>
              <a:defRPr/>
            </a:pPr>
            <a:r>
              <a:rPr lang="en-US" sz="25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15%</a:t>
            </a:r>
            <a:endParaRPr lang="en-US" sz="25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2" name="Text Placeholder 3"/>
          <p:cNvSpPr txBox="1"/>
          <p:nvPr/>
        </p:nvSpPr>
        <p:spPr>
          <a:xfrm>
            <a:off x="2037673" y="3469694"/>
            <a:ext cx="8890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defRPr/>
            </a:pPr>
            <a:r>
              <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3" name="Text Placeholder 3"/>
          <p:cNvSpPr txBox="1"/>
          <p:nvPr/>
        </p:nvSpPr>
        <p:spPr>
          <a:xfrm>
            <a:off x="2037688" y="3647554"/>
            <a:ext cx="1438955" cy="420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spcBef>
                <a:spcPct val="20000"/>
              </a:spcBef>
              <a:defRPr/>
            </a:pPr>
            <a:r>
              <a:rPr lang="zh-CN" altLang="en-US"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点击添加相关标题文字</a:t>
            </a:r>
            <a:r>
              <a:rPr lang="en-US" altLang="zh-CN"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14" name="Text Placeholder 3"/>
          <p:cNvSpPr txBox="1"/>
          <p:nvPr/>
        </p:nvSpPr>
        <p:spPr>
          <a:xfrm>
            <a:off x="1638153" y="3688026"/>
            <a:ext cx="322580" cy="35052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1870">
              <a:spcBef>
                <a:spcPct val="20000"/>
              </a:spcBef>
              <a:defRPr/>
            </a:pPr>
            <a:r>
              <a:rPr lang="en-US" sz="2275" b="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01</a:t>
            </a:r>
            <a:endParaRPr lang="en-US" sz="2275" b="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5" name="Text Placeholder 3"/>
          <p:cNvSpPr txBox="1"/>
          <p:nvPr/>
        </p:nvSpPr>
        <p:spPr>
          <a:xfrm>
            <a:off x="4104654" y="3469694"/>
            <a:ext cx="8890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defRPr/>
            </a:pPr>
            <a:r>
              <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6" name="Text Placeholder 3"/>
          <p:cNvSpPr txBox="1"/>
          <p:nvPr/>
        </p:nvSpPr>
        <p:spPr>
          <a:xfrm>
            <a:off x="4104662" y="3647554"/>
            <a:ext cx="1438955" cy="420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spcBef>
                <a:spcPct val="20000"/>
              </a:spcBef>
              <a:defRPr/>
            </a:pPr>
            <a:r>
              <a:rPr lang="zh-CN" altLang="en-US"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点击添加相关标题文字</a:t>
            </a:r>
            <a:r>
              <a:rPr lang="en-US" altLang="zh-CN"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17" name="Text Placeholder 3"/>
          <p:cNvSpPr txBox="1"/>
          <p:nvPr/>
        </p:nvSpPr>
        <p:spPr>
          <a:xfrm>
            <a:off x="3647046" y="3688026"/>
            <a:ext cx="322580" cy="35052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1870">
              <a:spcBef>
                <a:spcPct val="20000"/>
              </a:spcBef>
              <a:defRPr/>
            </a:pPr>
            <a:r>
              <a:rPr lang="en-US" sz="2275" b="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02</a:t>
            </a:r>
            <a:endParaRPr lang="en-US" sz="2275" b="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8" name="Text Placeholder 3"/>
          <p:cNvSpPr txBox="1"/>
          <p:nvPr/>
        </p:nvSpPr>
        <p:spPr>
          <a:xfrm>
            <a:off x="6160561" y="3469694"/>
            <a:ext cx="889000" cy="1841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defRPr/>
            </a:pPr>
            <a:r>
              <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9" name="Text Placeholder 3"/>
          <p:cNvSpPr txBox="1"/>
          <p:nvPr/>
        </p:nvSpPr>
        <p:spPr>
          <a:xfrm>
            <a:off x="6160568" y="3647554"/>
            <a:ext cx="1438955" cy="420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1870">
              <a:lnSpc>
                <a:spcPct val="120000"/>
              </a:lnSpc>
              <a:spcBef>
                <a:spcPct val="20000"/>
              </a:spcBef>
              <a:defRPr/>
            </a:pPr>
            <a:r>
              <a:rPr lang="zh-CN" altLang="en-US"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点击添加相关标题文字</a:t>
            </a:r>
            <a:r>
              <a:rPr lang="en-US" altLang="zh-CN"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20" name="Text Placeholder 3"/>
          <p:cNvSpPr txBox="1"/>
          <p:nvPr/>
        </p:nvSpPr>
        <p:spPr>
          <a:xfrm>
            <a:off x="5710302" y="3688026"/>
            <a:ext cx="322580" cy="35052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1870">
              <a:spcBef>
                <a:spcPct val="20000"/>
              </a:spcBef>
              <a:defRPr/>
            </a:pPr>
            <a:r>
              <a:rPr lang="en-US" sz="2275" b="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03</a:t>
            </a:r>
            <a:endParaRPr lang="en-US" sz="2275" b="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217">
        <p:dissolve/>
      </p:transition>
    </mc:Choice>
    <mc:Fallback>
      <p:transition advTm="1217">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strVal val="4*#ppt_w"/>
                                          </p:val>
                                        </p:tav>
                                        <p:tav tm="100000">
                                          <p:val>
                                            <p:strVal val="#ppt_w"/>
                                          </p:val>
                                        </p:tav>
                                      </p:tavLst>
                                    </p:anim>
                                    <p:anim calcmode="lin" valueType="num">
                                      <p:cBhvr>
                                        <p:cTn id="13" dur="500" fill="hold"/>
                                        <p:tgtEl>
                                          <p:spTgt spid="14"/>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8" presetClass="entr" presetSubtype="6"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strips(downRight)">
                                      <p:cBhvr>
                                        <p:cTn id="17" dur="500"/>
                                        <p:tgtEl>
                                          <p:spTgt spid="33"/>
                                        </p:tgtEl>
                                      </p:cBhvr>
                                    </p:animEffect>
                                  </p:childTnLst>
                                </p:cTn>
                              </p:par>
                              <p:par>
                                <p:cTn id="18" presetID="2" presetClass="entr" presetSubtype="2" accel="50000" decel="5000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1+#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accel="50000" decel="5000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ppt_w</p:attrName>
                                        </p:attrNameLst>
                                      </p:cBhvr>
                                      <p:tavLst>
                                        <p:tav tm="0">
                                          <p:val>
                                            <p:fltVal val="0"/>
                                          </p:val>
                                        </p:tav>
                                        <p:tav tm="100000">
                                          <p:val>
                                            <p:strVal val="#ppt_w"/>
                                          </p:val>
                                        </p:tav>
                                      </p:tavLst>
                                    </p:anim>
                                    <p:anim calcmode="lin" valueType="num">
                                      <p:cBhvr>
                                        <p:cTn id="31" dur="500" fill="hold"/>
                                        <p:tgtEl>
                                          <p:spTgt spid="72"/>
                                        </p:tgtEl>
                                        <p:attrNameLst>
                                          <p:attrName>ppt_h</p:attrName>
                                        </p:attrNameLst>
                                      </p:cBhvr>
                                      <p:tavLst>
                                        <p:tav tm="0">
                                          <p:val>
                                            <p:fltVal val="0"/>
                                          </p:val>
                                        </p:tav>
                                        <p:tav tm="100000">
                                          <p:val>
                                            <p:strVal val="#ppt_h"/>
                                          </p:val>
                                        </p:tav>
                                      </p:tavLst>
                                    </p:anim>
                                    <p:animEffect transition="in" filter="fade">
                                      <p:cBhvr>
                                        <p:cTn id="32" dur="500"/>
                                        <p:tgtEl>
                                          <p:spTgt spid="72"/>
                                        </p:tgtEl>
                                      </p:cBhvr>
                                    </p:animEffect>
                                  </p:childTnLst>
                                </p:cTn>
                              </p:par>
                              <p:par>
                                <p:cTn id="33" presetID="2" presetClass="entr" presetSubtype="2" accel="50000" decel="5000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1+#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8" presetClass="entr" presetSubtype="6"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strips(downRight)">
                                      <p:cBhvr>
                                        <p:cTn id="40" dur="500"/>
                                        <p:tgtEl>
                                          <p:spTgt spid="34"/>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1+#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accel="50000" decel="50000" fill="hold"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1+#ppt_w/2"/>
                                          </p:val>
                                        </p:tav>
                                        <p:tav tm="100000">
                                          <p:val>
                                            <p:strVal val="#ppt_x"/>
                                          </p:val>
                                        </p:tav>
                                      </p:tavLst>
                                    </p:anim>
                                    <p:anim calcmode="lin" valueType="num">
                                      <p:cBhvr additive="base">
                                        <p:cTn id="49" dur="500" fill="hold"/>
                                        <p:tgtEl>
                                          <p:spTgt spid="55"/>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p:cTn id="53" dur="500" fill="hold"/>
                                        <p:tgtEl>
                                          <p:spTgt spid="73"/>
                                        </p:tgtEl>
                                        <p:attrNameLst>
                                          <p:attrName>ppt_w</p:attrName>
                                        </p:attrNameLst>
                                      </p:cBhvr>
                                      <p:tavLst>
                                        <p:tav tm="0">
                                          <p:val>
                                            <p:fltVal val="0"/>
                                          </p:val>
                                        </p:tav>
                                        <p:tav tm="100000">
                                          <p:val>
                                            <p:strVal val="#ppt_w"/>
                                          </p:val>
                                        </p:tav>
                                      </p:tavLst>
                                    </p:anim>
                                    <p:anim calcmode="lin" valueType="num">
                                      <p:cBhvr>
                                        <p:cTn id="54" dur="500" fill="hold"/>
                                        <p:tgtEl>
                                          <p:spTgt spid="73"/>
                                        </p:tgtEl>
                                        <p:attrNameLst>
                                          <p:attrName>ppt_h</p:attrName>
                                        </p:attrNameLst>
                                      </p:cBhvr>
                                      <p:tavLst>
                                        <p:tav tm="0">
                                          <p:val>
                                            <p:fltVal val="0"/>
                                          </p:val>
                                        </p:tav>
                                        <p:tav tm="100000">
                                          <p:val>
                                            <p:strVal val="#ppt_h"/>
                                          </p:val>
                                        </p:tav>
                                      </p:tavLst>
                                    </p:anim>
                                    <p:animEffect transition="in" filter="fade">
                                      <p:cBhvr>
                                        <p:cTn id="55" dur="500"/>
                                        <p:tgtEl>
                                          <p:spTgt spid="73"/>
                                        </p:tgtEl>
                                      </p:cBhvr>
                                    </p:animEffect>
                                  </p:childTnLst>
                                </p:cTn>
                              </p:par>
                              <p:par>
                                <p:cTn id="56" presetID="2" presetClass="entr" presetSubtype="2" accel="50000" decel="50000"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500" fill="hold"/>
                                        <p:tgtEl>
                                          <p:spTgt spid="70"/>
                                        </p:tgtEl>
                                        <p:attrNameLst>
                                          <p:attrName>ppt_x</p:attrName>
                                        </p:attrNameLst>
                                      </p:cBhvr>
                                      <p:tavLst>
                                        <p:tav tm="0">
                                          <p:val>
                                            <p:strVal val="1+#ppt_w/2"/>
                                          </p:val>
                                        </p:tav>
                                        <p:tav tm="100000">
                                          <p:val>
                                            <p:strVal val="#ppt_x"/>
                                          </p:val>
                                        </p:tav>
                                      </p:tavLst>
                                    </p:anim>
                                    <p:anim calcmode="lin" valueType="num">
                                      <p:cBhvr additive="base">
                                        <p:cTn id="59" dur="500" fill="hold"/>
                                        <p:tgtEl>
                                          <p:spTgt spid="70"/>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8" presetClass="entr" presetSubtype="6"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strips(downRight)">
                                      <p:cBhvr>
                                        <p:cTn id="63" dur="500"/>
                                        <p:tgtEl>
                                          <p:spTgt spid="35"/>
                                        </p:tgtEl>
                                      </p:cBhvr>
                                    </p:animEffect>
                                  </p:childTnLst>
                                </p:cTn>
                              </p:par>
                              <p:par>
                                <p:cTn id="64" presetID="2" presetClass="entr" presetSubtype="2" accel="50000" decel="5000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fill="hold"/>
                                        <p:tgtEl>
                                          <p:spTgt spid="20"/>
                                        </p:tgtEl>
                                        <p:attrNameLst>
                                          <p:attrName>ppt_x</p:attrName>
                                        </p:attrNameLst>
                                      </p:cBhvr>
                                      <p:tavLst>
                                        <p:tav tm="0">
                                          <p:val>
                                            <p:strVal val="1+#ppt_w/2"/>
                                          </p:val>
                                        </p:tav>
                                        <p:tav tm="100000">
                                          <p:val>
                                            <p:strVal val="#ppt_x"/>
                                          </p:val>
                                        </p:tav>
                                      </p:tavLst>
                                    </p:anim>
                                    <p:anim calcmode="lin" valueType="num">
                                      <p:cBhvr additive="base">
                                        <p:cTn id="67" dur="500" fill="hold"/>
                                        <p:tgtEl>
                                          <p:spTgt spid="20"/>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2" presetClass="entr" presetSubtype="2" accel="50000" decel="50000"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fill="hold"/>
                                        <p:tgtEl>
                                          <p:spTgt spid="60"/>
                                        </p:tgtEl>
                                        <p:attrNameLst>
                                          <p:attrName>ppt_x</p:attrName>
                                        </p:attrNameLst>
                                      </p:cBhvr>
                                      <p:tavLst>
                                        <p:tav tm="0">
                                          <p:val>
                                            <p:strVal val="1+#ppt_w/2"/>
                                          </p:val>
                                        </p:tav>
                                        <p:tav tm="100000">
                                          <p:val>
                                            <p:strVal val="#ppt_x"/>
                                          </p:val>
                                        </p:tav>
                                      </p:tavLst>
                                    </p:anim>
                                    <p:anim calcmode="lin" valueType="num">
                                      <p:cBhvr additive="base">
                                        <p:cTn id="72" dur="500" fill="hold"/>
                                        <p:tgtEl>
                                          <p:spTgt spid="60"/>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par>
                                <p:cTn id="79" presetID="2" presetClass="entr" presetSubtype="2" accel="50000" decel="50000"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 calcmode="lin" valueType="num">
                                      <p:cBhvr additive="base">
                                        <p:cTn id="81" dur="500" fill="hold"/>
                                        <p:tgtEl>
                                          <p:spTgt spid="64"/>
                                        </p:tgtEl>
                                        <p:attrNameLst>
                                          <p:attrName>ppt_x</p:attrName>
                                        </p:attrNameLst>
                                      </p:cBhvr>
                                      <p:tavLst>
                                        <p:tav tm="0">
                                          <p:val>
                                            <p:strVal val="1+#ppt_w/2"/>
                                          </p:val>
                                        </p:tav>
                                        <p:tav tm="100000">
                                          <p:val>
                                            <p:strVal val="#ppt_x"/>
                                          </p:val>
                                        </p:tav>
                                      </p:tavLst>
                                    </p:anim>
                                    <p:anim calcmode="lin" valueType="num">
                                      <p:cBhvr additive="base">
                                        <p:cTn id="82" dur="500" fill="hold"/>
                                        <p:tgtEl>
                                          <p:spTgt spid="64"/>
                                        </p:tgtEl>
                                        <p:attrNameLst>
                                          <p:attrName>ppt_y</p:attrName>
                                        </p:attrNameLst>
                                      </p:cBhvr>
                                      <p:tavLst>
                                        <p:tav tm="0">
                                          <p:val>
                                            <p:strVal val="#ppt_y"/>
                                          </p:val>
                                        </p:tav>
                                        <p:tav tm="100000">
                                          <p:val>
                                            <p:strVal val="#ppt_y"/>
                                          </p:val>
                                        </p:tav>
                                      </p:tavLst>
                                    </p:anim>
                                  </p:childTnLst>
                                </p:cTn>
                              </p:par>
                            </p:childTnLst>
                          </p:cTn>
                        </p:par>
                        <p:par>
                          <p:cTn id="83" fill="hold">
                            <p:stCondLst>
                              <p:cond delay="5500"/>
                            </p:stCondLst>
                            <p:childTnLst>
                              <p:par>
                                <p:cTn id="84" presetID="2" presetClass="entr" presetSubtype="4" accel="50000" decel="50000" fill="hold" grpId="0" nodeType="afterEffect">
                                  <p:stCondLst>
                                    <p:cond delay="0"/>
                                  </p:stCondLst>
                                  <p:childTnLst>
                                    <p:set>
                                      <p:cBhvr>
                                        <p:cTn id="85" dur="1" fill="hold">
                                          <p:stCondLst>
                                            <p:cond delay="0"/>
                                          </p:stCondLst>
                                        </p:cTn>
                                        <p:tgtEl>
                                          <p:spTgt spid="114"/>
                                        </p:tgtEl>
                                        <p:attrNameLst>
                                          <p:attrName>style.visibility</p:attrName>
                                        </p:attrNameLst>
                                      </p:cBhvr>
                                      <p:to>
                                        <p:strVal val="visible"/>
                                      </p:to>
                                    </p:set>
                                    <p:anim calcmode="lin" valueType="num">
                                      <p:cBhvr additive="base">
                                        <p:cTn id="86" dur="500" fill="hold"/>
                                        <p:tgtEl>
                                          <p:spTgt spid="114"/>
                                        </p:tgtEl>
                                        <p:attrNameLst>
                                          <p:attrName>ppt_x</p:attrName>
                                        </p:attrNameLst>
                                      </p:cBhvr>
                                      <p:tavLst>
                                        <p:tav tm="0">
                                          <p:val>
                                            <p:strVal val="#ppt_x"/>
                                          </p:val>
                                        </p:tav>
                                        <p:tav tm="100000">
                                          <p:val>
                                            <p:strVal val="#ppt_x"/>
                                          </p:val>
                                        </p:tav>
                                      </p:tavLst>
                                    </p:anim>
                                    <p:anim calcmode="lin" valueType="num">
                                      <p:cBhvr additive="base">
                                        <p:cTn id="87" dur="500" fill="hold"/>
                                        <p:tgtEl>
                                          <p:spTgt spid="114"/>
                                        </p:tgtEl>
                                        <p:attrNameLst>
                                          <p:attrName>ppt_y</p:attrName>
                                        </p:attrNameLst>
                                      </p:cBhvr>
                                      <p:tavLst>
                                        <p:tav tm="0">
                                          <p:val>
                                            <p:strVal val="1+#ppt_h/2"/>
                                          </p:val>
                                        </p:tav>
                                        <p:tav tm="100000">
                                          <p:val>
                                            <p:strVal val="#ppt_y"/>
                                          </p:val>
                                        </p:tav>
                                      </p:tavLst>
                                    </p:anim>
                                  </p:childTnLst>
                                </p:cTn>
                              </p:par>
                            </p:childTnLst>
                          </p:cTn>
                        </p:par>
                        <p:par>
                          <p:cTn id="88" fill="hold">
                            <p:stCondLst>
                              <p:cond delay="6000"/>
                            </p:stCondLst>
                            <p:childTnLst>
                              <p:par>
                                <p:cTn id="89" presetID="2" presetClass="entr" presetSubtype="2" accel="50000" decel="50000" fill="hold" grpId="0" nodeType="afterEffect">
                                  <p:stCondLst>
                                    <p:cond delay="0"/>
                                  </p:stCondLst>
                                  <p:childTnLst>
                                    <p:set>
                                      <p:cBhvr>
                                        <p:cTn id="90" dur="1" fill="hold">
                                          <p:stCondLst>
                                            <p:cond delay="0"/>
                                          </p:stCondLst>
                                        </p:cTn>
                                        <p:tgtEl>
                                          <p:spTgt spid="112"/>
                                        </p:tgtEl>
                                        <p:attrNameLst>
                                          <p:attrName>style.visibility</p:attrName>
                                        </p:attrNameLst>
                                      </p:cBhvr>
                                      <p:to>
                                        <p:strVal val="visible"/>
                                      </p:to>
                                    </p:set>
                                    <p:anim calcmode="lin" valueType="num">
                                      <p:cBhvr additive="base">
                                        <p:cTn id="91" dur="500" fill="hold"/>
                                        <p:tgtEl>
                                          <p:spTgt spid="112"/>
                                        </p:tgtEl>
                                        <p:attrNameLst>
                                          <p:attrName>ppt_x</p:attrName>
                                        </p:attrNameLst>
                                      </p:cBhvr>
                                      <p:tavLst>
                                        <p:tav tm="0">
                                          <p:val>
                                            <p:strVal val="1+#ppt_w/2"/>
                                          </p:val>
                                        </p:tav>
                                        <p:tav tm="100000">
                                          <p:val>
                                            <p:strVal val="#ppt_x"/>
                                          </p:val>
                                        </p:tav>
                                      </p:tavLst>
                                    </p:anim>
                                    <p:anim calcmode="lin" valueType="num">
                                      <p:cBhvr additive="base">
                                        <p:cTn id="92" dur="500" fill="hold"/>
                                        <p:tgtEl>
                                          <p:spTgt spid="112"/>
                                        </p:tgtEl>
                                        <p:attrNameLst>
                                          <p:attrName>ppt_y</p:attrName>
                                        </p:attrNameLst>
                                      </p:cBhvr>
                                      <p:tavLst>
                                        <p:tav tm="0">
                                          <p:val>
                                            <p:strVal val="#ppt_y"/>
                                          </p:val>
                                        </p:tav>
                                        <p:tav tm="100000">
                                          <p:val>
                                            <p:strVal val="#ppt_y"/>
                                          </p:val>
                                        </p:tav>
                                      </p:tavLst>
                                    </p:anim>
                                  </p:childTnLst>
                                </p:cTn>
                              </p:par>
                              <p:par>
                                <p:cTn id="93" presetID="2" presetClass="entr" presetSubtype="4" accel="50000" decel="50000" fill="hold" grpId="0"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500" fill="hold"/>
                                        <p:tgtEl>
                                          <p:spTgt spid="113"/>
                                        </p:tgtEl>
                                        <p:attrNameLst>
                                          <p:attrName>ppt_x</p:attrName>
                                        </p:attrNameLst>
                                      </p:cBhvr>
                                      <p:tavLst>
                                        <p:tav tm="0">
                                          <p:val>
                                            <p:strVal val="#ppt_x"/>
                                          </p:val>
                                        </p:tav>
                                        <p:tav tm="100000">
                                          <p:val>
                                            <p:strVal val="#ppt_x"/>
                                          </p:val>
                                        </p:tav>
                                      </p:tavLst>
                                    </p:anim>
                                    <p:anim calcmode="lin" valueType="num">
                                      <p:cBhvr additive="base">
                                        <p:cTn id="96" dur="500" fill="hold"/>
                                        <p:tgtEl>
                                          <p:spTgt spid="113"/>
                                        </p:tgtEl>
                                        <p:attrNameLst>
                                          <p:attrName>ppt_y</p:attrName>
                                        </p:attrNameLst>
                                      </p:cBhvr>
                                      <p:tavLst>
                                        <p:tav tm="0">
                                          <p:val>
                                            <p:strVal val="1+#ppt_h/2"/>
                                          </p:val>
                                        </p:tav>
                                        <p:tav tm="100000">
                                          <p:val>
                                            <p:strVal val="#ppt_y"/>
                                          </p:val>
                                        </p:tav>
                                      </p:tavLst>
                                    </p:anim>
                                  </p:childTnLst>
                                </p:cTn>
                              </p:par>
                            </p:childTnLst>
                          </p:cTn>
                        </p:par>
                        <p:par>
                          <p:cTn id="97" fill="hold">
                            <p:stCondLst>
                              <p:cond delay="65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117"/>
                                        </p:tgtEl>
                                        <p:attrNameLst>
                                          <p:attrName>style.visibility</p:attrName>
                                        </p:attrNameLst>
                                      </p:cBhvr>
                                      <p:to>
                                        <p:strVal val="visible"/>
                                      </p:to>
                                    </p:set>
                                    <p:anim calcmode="lin" valueType="num">
                                      <p:cBhvr additive="base">
                                        <p:cTn id="100" dur="500" fill="hold"/>
                                        <p:tgtEl>
                                          <p:spTgt spid="117"/>
                                        </p:tgtEl>
                                        <p:attrNameLst>
                                          <p:attrName>ppt_x</p:attrName>
                                        </p:attrNameLst>
                                      </p:cBhvr>
                                      <p:tavLst>
                                        <p:tav tm="0">
                                          <p:val>
                                            <p:strVal val="#ppt_x"/>
                                          </p:val>
                                        </p:tav>
                                        <p:tav tm="100000">
                                          <p:val>
                                            <p:strVal val="#ppt_x"/>
                                          </p:val>
                                        </p:tav>
                                      </p:tavLst>
                                    </p:anim>
                                    <p:anim calcmode="lin" valueType="num">
                                      <p:cBhvr additive="base">
                                        <p:cTn id="101" dur="500" fill="hold"/>
                                        <p:tgtEl>
                                          <p:spTgt spid="117"/>
                                        </p:tgtEl>
                                        <p:attrNameLst>
                                          <p:attrName>ppt_y</p:attrName>
                                        </p:attrNameLst>
                                      </p:cBhvr>
                                      <p:tavLst>
                                        <p:tav tm="0">
                                          <p:val>
                                            <p:strVal val="1+#ppt_h/2"/>
                                          </p:val>
                                        </p:tav>
                                        <p:tav tm="100000">
                                          <p:val>
                                            <p:strVal val="#ppt_y"/>
                                          </p:val>
                                        </p:tav>
                                      </p:tavLst>
                                    </p:anim>
                                  </p:childTnLst>
                                </p:cTn>
                              </p:par>
                            </p:childTnLst>
                          </p:cTn>
                        </p:par>
                        <p:par>
                          <p:cTn id="102" fill="hold">
                            <p:stCondLst>
                              <p:cond delay="7000"/>
                            </p:stCondLst>
                            <p:childTnLst>
                              <p:par>
                                <p:cTn id="103" presetID="2" presetClass="entr" presetSubtype="2" accel="50000" decel="50000" fill="hold" grpId="0" nodeType="afterEffect">
                                  <p:stCondLst>
                                    <p:cond delay="0"/>
                                  </p:stCondLst>
                                  <p:childTnLst>
                                    <p:set>
                                      <p:cBhvr>
                                        <p:cTn id="104" dur="1" fill="hold">
                                          <p:stCondLst>
                                            <p:cond delay="0"/>
                                          </p:stCondLst>
                                        </p:cTn>
                                        <p:tgtEl>
                                          <p:spTgt spid="115"/>
                                        </p:tgtEl>
                                        <p:attrNameLst>
                                          <p:attrName>style.visibility</p:attrName>
                                        </p:attrNameLst>
                                      </p:cBhvr>
                                      <p:to>
                                        <p:strVal val="visible"/>
                                      </p:to>
                                    </p:set>
                                    <p:anim calcmode="lin" valueType="num">
                                      <p:cBhvr additive="base">
                                        <p:cTn id="105" dur="500" fill="hold"/>
                                        <p:tgtEl>
                                          <p:spTgt spid="115"/>
                                        </p:tgtEl>
                                        <p:attrNameLst>
                                          <p:attrName>ppt_x</p:attrName>
                                        </p:attrNameLst>
                                      </p:cBhvr>
                                      <p:tavLst>
                                        <p:tav tm="0">
                                          <p:val>
                                            <p:strVal val="1+#ppt_w/2"/>
                                          </p:val>
                                        </p:tav>
                                        <p:tav tm="100000">
                                          <p:val>
                                            <p:strVal val="#ppt_x"/>
                                          </p:val>
                                        </p:tav>
                                      </p:tavLst>
                                    </p:anim>
                                    <p:anim calcmode="lin" valueType="num">
                                      <p:cBhvr additive="base">
                                        <p:cTn id="106" dur="500" fill="hold"/>
                                        <p:tgtEl>
                                          <p:spTgt spid="115"/>
                                        </p:tgtEl>
                                        <p:attrNameLst>
                                          <p:attrName>ppt_y</p:attrName>
                                        </p:attrNameLst>
                                      </p:cBhvr>
                                      <p:tavLst>
                                        <p:tav tm="0">
                                          <p:val>
                                            <p:strVal val="#ppt_y"/>
                                          </p:val>
                                        </p:tav>
                                        <p:tav tm="100000">
                                          <p:val>
                                            <p:strVal val="#ppt_y"/>
                                          </p:val>
                                        </p:tav>
                                      </p:tavLst>
                                    </p:anim>
                                  </p:childTnLst>
                                </p:cTn>
                              </p:par>
                              <p:par>
                                <p:cTn id="107" presetID="2" presetClass="entr" presetSubtype="4" accel="50000" decel="50000" fill="hold" grpId="0" nodeType="withEffect">
                                  <p:stCondLst>
                                    <p:cond delay="0"/>
                                  </p:stCondLst>
                                  <p:childTnLst>
                                    <p:set>
                                      <p:cBhvr>
                                        <p:cTn id="108" dur="1" fill="hold">
                                          <p:stCondLst>
                                            <p:cond delay="0"/>
                                          </p:stCondLst>
                                        </p:cTn>
                                        <p:tgtEl>
                                          <p:spTgt spid="116"/>
                                        </p:tgtEl>
                                        <p:attrNameLst>
                                          <p:attrName>style.visibility</p:attrName>
                                        </p:attrNameLst>
                                      </p:cBhvr>
                                      <p:to>
                                        <p:strVal val="visible"/>
                                      </p:to>
                                    </p:set>
                                    <p:anim calcmode="lin" valueType="num">
                                      <p:cBhvr additive="base">
                                        <p:cTn id="109" dur="500" fill="hold"/>
                                        <p:tgtEl>
                                          <p:spTgt spid="116"/>
                                        </p:tgtEl>
                                        <p:attrNameLst>
                                          <p:attrName>ppt_x</p:attrName>
                                        </p:attrNameLst>
                                      </p:cBhvr>
                                      <p:tavLst>
                                        <p:tav tm="0">
                                          <p:val>
                                            <p:strVal val="#ppt_x"/>
                                          </p:val>
                                        </p:tav>
                                        <p:tav tm="100000">
                                          <p:val>
                                            <p:strVal val="#ppt_x"/>
                                          </p:val>
                                        </p:tav>
                                      </p:tavLst>
                                    </p:anim>
                                    <p:anim calcmode="lin" valueType="num">
                                      <p:cBhvr additive="base">
                                        <p:cTn id="110" dur="500" fill="hold"/>
                                        <p:tgtEl>
                                          <p:spTgt spid="116"/>
                                        </p:tgtEl>
                                        <p:attrNameLst>
                                          <p:attrName>ppt_y</p:attrName>
                                        </p:attrNameLst>
                                      </p:cBhvr>
                                      <p:tavLst>
                                        <p:tav tm="0">
                                          <p:val>
                                            <p:strVal val="1+#ppt_h/2"/>
                                          </p:val>
                                        </p:tav>
                                        <p:tav tm="100000">
                                          <p:val>
                                            <p:strVal val="#ppt_y"/>
                                          </p:val>
                                        </p:tav>
                                      </p:tavLst>
                                    </p:anim>
                                  </p:childTnLst>
                                </p:cTn>
                              </p:par>
                            </p:childTnLst>
                          </p:cTn>
                        </p:par>
                        <p:par>
                          <p:cTn id="111" fill="hold">
                            <p:stCondLst>
                              <p:cond delay="7500"/>
                            </p:stCondLst>
                            <p:childTnLst>
                              <p:par>
                                <p:cTn id="112" presetID="2" presetClass="entr" presetSubtype="4" accel="50000" decel="50000" fill="hold" grpId="0" nodeType="afterEffect">
                                  <p:stCondLst>
                                    <p:cond delay="0"/>
                                  </p:stCondLst>
                                  <p:childTnLst>
                                    <p:set>
                                      <p:cBhvr>
                                        <p:cTn id="113" dur="1" fill="hold">
                                          <p:stCondLst>
                                            <p:cond delay="0"/>
                                          </p:stCondLst>
                                        </p:cTn>
                                        <p:tgtEl>
                                          <p:spTgt spid="120"/>
                                        </p:tgtEl>
                                        <p:attrNameLst>
                                          <p:attrName>style.visibility</p:attrName>
                                        </p:attrNameLst>
                                      </p:cBhvr>
                                      <p:to>
                                        <p:strVal val="visible"/>
                                      </p:to>
                                    </p:set>
                                    <p:anim calcmode="lin" valueType="num">
                                      <p:cBhvr additive="base">
                                        <p:cTn id="114" dur="500" fill="hold"/>
                                        <p:tgtEl>
                                          <p:spTgt spid="120"/>
                                        </p:tgtEl>
                                        <p:attrNameLst>
                                          <p:attrName>ppt_x</p:attrName>
                                        </p:attrNameLst>
                                      </p:cBhvr>
                                      <p:tavLst>
                                        <p:tav tm="0">
                                          <p:val>
                                            <p:strVal val="#ppt_x"/>
                                          </p:val>
                                        </p:tav>
                                        <p:tav tm="100000">
                                          <p:val>
                                            <p:strVal val="#ppt_x"/>
                                          </p:val>
                                        </p:tav>
                                      </p:tavLst>
                                    </p:anim>
                                    <p:anim calcmode="lin" valueType="num">
                                      <p:cBhvr additive="base">
                                        <p:cTn id="115" dur="500" fill="hold"/>
                                        <p:tgtEl>
                                          <p:spTgt spid="120"/>
                                        </p:tgtEl>
                                        <p:attrNameLst>
                                          <p:attrName>ppt_y</p:attrName>
                                        </p:attrNameLst>
                                      </p:cBhvr>
                                      <p:tavLst>
                                        <p:tav tm="0">
                                          <p:val>
                                            <p:strVal val="1+#ppt_h/2"/>
                                          </p:val>
                                        </p:tav>
                                        <p:tav tm="100000">
                                          <p:val>
                                            <p:strVal val="#ppt_y"/>
                                          </p:val>
                                        </p:tav>
                                      </p:tavLst>
                                    </p:anim>
                                  </p:childTnLst>
                                </p:cTn>
                              </p:par>
                            </p:childTnLst>
                          </p:cTn>
                        </p:par>
                        <p:par>
                          <p:cTn id="116" fill="hold">
                            <p:stCondLst>
                              <p:cond delay="8000"/>
                            </p:stCondLst>
                            <p:childTnLst>
                              <p:par>
                                <p:cTn id="117" presetID="2" presetClass="entr" presetSubtype="2" accel="50000" decel="50000" fill="hold" grpId="0" nodeType="afterEffect">
                                  <p:stCondLst>
                                    <p:cond delay="0"/>
                                  </p:stCondLst>
                                  <p:childTnLst>
                                    <p:set>
                                      <p:cBhvr>
                                        <p:cTn id="118" dur="1" fill="hold">
                                          <p:stCondLst>
                                            <p:cond delay="0"/>
                                          </p:stCondLst>
                                        </p:cTn>
                                        <p:tgtEl>
                                          <p:spTgt spid="118"/>
                                        </p:tgtEl>
                                        <p:attrNameLst>
                                          <p:attrName>style.visibility</p:attrName>
                                        </p:attrNameLst>
                                      </p:cBhvr>
                                      <p:to>
                                        <p:strVal val="visible"/>
                                      </p:to>
                                    </p:set>
                                    <p:anim calcmode="lin" valueType="num">
                                      <p:cBhvr additive="base">
                                        <p:cTn id="119" dur="500" fill="hold"/>
                                        <p:tgtEl>
                                          <p:spTgt spid="118"/>
                                        </p:tgtEl>
                                        <p:attrNameLst>
                                          <p:attrName>ppt_x</p:attrName>
                                        </p:attrNameLst>
                                      </p:cBhvr>
                                      <p:tavLst>
                                        <p:tav tm="0">
                                          <p:val>
                                            <p:strVal val="1+#ppt_w/2"/>
                                          </p:val>
                                        </p:tav>
                                        <p:tav tm="100000">
                                          <p:val>
                                            <p:strVal val="#ppt_x"/>
                                          </p:val>
                                        </p:tav>
                                      </p:tavLst>
                                    </p:anim>
                                    <p:anim calcmode="lin" valueType="num">
                                      <p:cBhvr additive="base">
                                        <p:cTn id="120" dur="500" fill="hold"/>
                                        <p:tgtEl>
                                          <p:spTgt spid="118"/>
                                        </p:tgtEl>
                                        <p:attrNameLst>
                                          <p:attrName>ppt_y</p:attrName>
                                        </p:attrNameLst>
                                      </p:cBhvr>
                                      <p:tavLst>
                                        <p:tav tm="0">
                                          <p:val>
                                            <p:strVal val="#ppt_y"/>
                                          </p:val>
                                        </p:tav>
                                        <p:tav tm="100000">
                                          <p:val>
                                            <p:strVal val="#ppt_y"/>
                                          </p:val>
                                        </p:tav>
                                      </p:tavLst>
                                    </p:anim>
                                  </p:childTnLst>
                                </p:cTn>
                              </p:par>
                              <p:par>
                                <p:cTn id="121" presetID="2" presetClass="entr" presetSubtype="4" accel="50000" decel="50000" fill="hold" grpId="0" nodeType="withEffect">
                                  <p:stCondLst>
                                    <p:cond delay="0"/>
                                  </p:stCondLst>
                                  <p:childTnLst>
                                    <p:set>
                                      <p:cBhvr>
                                        <p:cTn id="122" dur="1" fill="hold">
                                          <p:stCondLst>
                                            <p:cond delay="0"/>
                                          </p:stCondLst>
                                        </p:cTn>
                                        <p:tgtEl>
                                          <p:spTgt spid="119"/>
                                        </p:tgtEl>
                                        <p:attrNameLst>
                                          <p:attrName>style.visibility</p:attrName>
                                        </p:attrNameLst>
                                      </p:cBhvr>
                                      <p:to>
                                        <p:strVal val="visible"/>
                                      </p:to>
                                    </p:set>
                                    <p:anim calcmode="lin" valueType="num">
                                      <p:cBhvr additive="base">
                                        <p:cTn id="123" dur="500" fill="hold"/>
                                        <p:tgtEl>
                                          <p:spTgt spid="119"/>
                                        </p:tgtEl>
                                        <p:attrNameLst>
                                          <p:attrName>ppt_x</p:attrName>
                                        </p:attrNameLst>
                                      </p:cBhvr>
                                      <p:tavLst>
                                        <p:tav tm="0">
                                          <p:val>
                                            <p:strVal val="#ppt_x"/>
                                          </p:val>
                                        </p:tav>
                                        <p:tav tm="100000">
                                          <p:val>
                                            <p:strVal val="#ppt_x"/>
                                          </p:val>
                                        </p:tav>
                                      </p:tavLst>
                                    </p:anim>
                                    <p:anim calcmode="lin" valueType="num">
                                      <p:cBhvr additive="base">
                                        <p:cTn id="124"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p:bldP spid="70" grpId="0"/>
      <p:bldP spid="72" grpId="0"/>
      <p:bldP spid="73" grpId="0"/>
      <p:bldP spid="74" grpId="0"/>
      <p:bldP spid="112" grpId="0"/>
      <p:bldP spid="113" grpId="0"/>
      <p:bldP spid="114" grpId="0"/>
      <p:bldP spid="115" grpId="0"/>
      <p:bldP spid="116" grpId="0"/>
      <p:bldP spid="117" grpId="0"/>
      <p:bldP spid="118" grpId="0"/>
      <p:bldP spid="119" grpId="0"/>
      <p:bldP spid="1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2678430" y="1697355"/>
            <a:ext cx="142621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rgbClr val="297C4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5" name="任意多边形 4"/>
          <p:cNvSpPr/>
          <p:nvPr/>
        </p:nvSpPr>
        <p:spPr>
          <a:xfrm>
            <a:off x="2705100" y="2430145"/>
            <a:ext cx="612140" cy="100965"/>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rgbClr val="70A32F"/>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18" name="任意多边形 17"/>
          <p:cNvSpPr/>
          <p:nvPr/>
        </p:nvSpPr>
        <p:spPr>
          <a:xfrm>
            <a:off x="2745740" y="3418840"/>
            <a:ext cx="43053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rgbClr val="297C4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19" name="任意多边形 18"/>
          <p:cNvSpPr/>
          <p:nvPr/>
        </p:nvSpPr>
        <p:spPr>
          <a:xfrm>
            <a:off x="5005705" y="4064000"/>
            <a:ext cx="1304925"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rgbClr val="297C4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20" name="任意多边形 19"/>
          <p:cNvSpPr/>
          <p:nvPr/>
        </p:nvSpPr>
        <p:spPr>
          <a:xfrm>
            <a:off x="5638165" y="3304540"/>
            <a:ext cx="767080" cy="147955"/>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rgbClr val="70A32F"/>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21" name="任意多边形 20"/>
          <p:cNvSpPr/>
          <p:nvPr/>
        </p:nvSpPr>
        <p:spPr>
          <a:xfrm>
            <a:off x="5584190" y="2160905"/>
            <a:ext cx="847725"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rgbClr val="297C4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grpSp>
        <p:nvGrpSpPr>
          <p:cNvPr id="22" name="组合 21"/>
          <p:cNvGrpSpPr/>
          <p:nvPr/>
        </p:nvGrpSpPr>
        <p:grpSpPr>
          <a:xfrm rot="0">
            <a:off x="4501515" y="3699510"/>
            <a:ext cx="624205" cy="481965"/>
            <a:chOff x="6016285" y="5216439"/>
            <a:chExt cx="1060450" cy="819150"/>
          </a:xfrm>
        </p:grpSpPr>
        <p:sp>
          <p:nvSpPr>
            <p:cNvPr id="23" name="Freeform 6"/>
            <p:cNvSpPr/>
            <p:nvPr/>
          </p:nvSpPr>
          <p:spPr bwMode="auto">
            <a:xfrm rot="20700000">
              <a:off x="6016285" y="5216439"/>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solidFill>
              <a:srgbClr val="297C4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微软雅黑" panose="020B0503020204020204" charset="-122"/>
                <a:ea typeface="微软雅黑" panose="020B0503020204020204" charset="-122"/>
              </a:endParaRPr>
            </a:p>
          </p:txBody>
        </p:sp>
        <p:sp>
          <p:nvSpPr>
            <p:cNvPr id="33" name="矩形 32"/>
            <p:cNvSpPr/>
            <p:nvPr/>
          </p:nvSpPr>
          <p:spPr>
            <a:xfrm>
              <a:off x="6051460" y="5430694"/>
              <a:ext cx="890516" cy="573075"/>
            </a:xfrm>
            <a:prstGeom prst="rect">
              <a:avLst/>
            </a:prstGeom>
            <a:effectLst/>
          </p:spPr>
          <p:txBody>
            <a:bodyPr wrap="square">
              <a:spAutoFit/>
            </a:bodyPr>
            <a:lstStyle/>
            <a:p>
              <a:pPr algn="ctr"/>
              <a:r>
                <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rPr>
                <a:t>01</a:t>
              </a:r>
              <a:endPar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endParaRPr>
            </a:p>
          </p:txBody>
        </p:sp>
      </p:grpSp>
      <p:grpSp>
        <p:nvGrpSpPr>
          <p:cNvPr id="34" name="组合 33"/>
          <p:cNvGrpSpPr/>
          <p:nvPr/>
        </p:nvGrpSpPr>
        <p:grpSpPr>
          <a:xfrm rot="0">
            <a:off x="5046345" y="3272790"/>
            <a:ext cx="638175" cy="594995"/>
            <a:chOff x="6942422" y="4490220"/>
            <a:chExt cx="1084263" cy="1011237"/>
          </a:xfrm>
        </p:grpSpPr>
        <p:sp>
          <p:nvSpPr>
            <p:cNvPr id="35" name="Freeform 7"/>
            <p:cNvSpPr/>
            <p:nvPr/>
          </p:nvSpPr>
          <p:spPr bwMode="auto">
            <a:xfrm rot="20700000">
              <a:off x="6942422" y="4490220"/>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rgbClr val="70A3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微软雅黑" panose="020B0503020204020204" charset="-122"/>
                <a:ea typeface="微软雅黑" panose="020B0503020204020204" charset="-122"/>
              </a:endParaRPr>
            </a:p>
          </p:txBody>
        </p:sp>
        <p:sp>
          <p:nvSpPr>
            <p:cNvPr id="36" name="矩形 35"/>
            <p:cNvSpPr/>
            <p:nvPr/>
          </p:nvSpPr>
          <p:spPr>
            <a:xfrm>
              <a:off x="7011013" y="4773007"/>
              <a:ext cx="890516" cy="573075"/>
            </a:xfrm>
            <a:prstGeom prst="rect">
              <a:avLst/>
            </a:prstGeom>
            <a:effectLst/>
          </p:spPr>
          <p:txBody>
            <a:bodyPr wrap="square">
              <a:spAutoFit/>
            </a:bodyPr>
            <a:lstStyle/>
            <a:p>
              <a:pPr algn="ctr"/>
              <a:r>
                <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rPr>
                <a:t>02</a:t>
              </a:r>
              <a:endPar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endParaRPr>
            </a:p>
          </p:txBody>
        </p:sp>
      </p:grpSp>
      <p:grpSp>
        <p:nvGrpSpPr>
          <p:cNvPr id="41" name="组合 40"/>
          <p:cNvGrpSpPr/>
          <p:nvPr/>
        </p:nvGrpSpPr>
        <p:grpSpPr>
          <a:xfrm rot="0">
            <a:off x="5171440" y="2096135"/>
            <a:ext cx="808355" cy="1182370"/>
            <a:chOff x="7142211" y="2491052"/>
            <a:chExt cx="1373188" cy="2009775"/>
          </a:xfrm>
        </p:grpSpPr>
        <p:sp>
          <p:nvSpPr>
            <p:cNvPr id="42" name="Freeform 5"/>
            <p:cNvSpPr/>
            <p:nvPr/>
          </p:nvSpPr>
          <p:spPr bwMode="auto">
            <a:xfrm rot="20700000">
              <a:off x="7142211" y="2491052"/>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solidFill>
              <a:srgbClr val="297C4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微软雅黑" panose="020B0503020204020204" charset="-122"/>
                <a:ea typeface="微软雅黑" panose="020B0503020204020204" charset="-122"/>
              </a:endParaRPr>
            </a:p>
          </p:txBody>
        </p:sp>
        <p:sp>
          <p:nvSpPr>
            <p:cNvPr id="43" name="矩形 42"/>
            <p:cNvSpPr/>
            <p:nvPr/>
          </p:nvSpPr>
          <p:spPr>
            <a:xfrm>
              <a:off x="7456271" y="3320767"/>
              <a:ext cx="890516" cy="573075"/>
            </a:xfrm>
            <a:prstGeom prst="rect">
              <a:avLst/>
            </a:prstGeom>
            <a:effectLst/>
          </p:spPr>
          <p:txBody>
            <a:bodyPr wrap="square">
              <a:spAutoFit/>
            </a:bodyPr>
            <a:lstStyle/>
            <a:p>
              <a:pPr algn="ctr"/>
              <a:r>
                <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rPr>
                <a:t>03</a:t>
              </a:r>
              <a:endPar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endParaRPr>
            </a:p>
          </p:txBody>
        </p:sp>
      </p:grpSp>
      <p:grpSp>
        <p:nvGrpSpPr>
          <p:cNvPr id="44" name="组合 43"/>
          <p:cNvGrpSpPr/>
          <p:nvPr/>
        </p:nvGrpSpPr>
        <p:grpSpPr>
          <a:xfrm rot="0">
            <a:off x="3738245" y="1645920"/>
            <a:ext cx="622300" cy="483870"/>
            <a:chOff x="4706507" y="1725370"/>
            <a:chExt cx="1057275" cy="822325"/>
          </a:xfrm>
        </p:grpSpPr>
        <p:sp>
          <p:nvSpPr>
            <p:cNvPr id="45" name="Freeform 9"/>
            <p:cNvSpPr/>
            <p:nvPr/>
          </p:nvSpPr>
          <p:spPr bwMode="auto">
            <a:xfrm rot="20700000">
              <a:off x="4706507" y="1725370"/>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rgbClr val="297C4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微软雅黑" panose="020B0503020204020204" charset="-122"/>
                <a:ea typeface="微软雅黑" panose="020B0503020204020204" charset="-122"/>
              </a:endParaRPr>
            </a:p>
          </p:txBody>
        </p:sp>
        <p:sp>
          <p:nvSpPr>
            <p:cNvPr id="46" name="矩形 45"/>
            <p:cNvSpPr/>
            <p:nvPr/>
          </p:nvSpPr>
          <p:spPr>
            <a:xfrm>
              <a:off x="4844593" y="1878759"/>
              <a:ext cx="890516" cy="573075"/>
            </a:xfrm>
            <a:prstGeom prst="rect">
              <a:avLst/>
            </a:prstGeom>
            <a:effectLst/>
          </p:spPr>
          <p:txBody>
            <a:bodyPr wrap="square">
              <a:spAutoFit/>
            </a:bodyPr>
            <a:lstStyle/>
            <a:p>
              <a:pPr algn="ctr"/>
              <a:r>
                <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rPr>
                <a:t>04</a:t>
              </a:r>
              <a:endPar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endParaRPr>
            </a:p>
          </p:txBody>
        </p:sp>
      </p:grpSp>
      <p:grpSp>
        <p:nvGrpSpPr>
          <p:cNvPr id="47" name="组合 46"/>
          <p:cNvGrpSpPr/>
          <p:nvPr/>
        </p:nvGrpSpPr>
        <p:grpSpPr>
          <a:xfrm rot="0">
            <a:off x="3190875" y="1967230"/>
            <a:ext cx="640080" cy="597535"/>
            <a:chOff x="3776508" y="2271410"/>
            <a:chExt cx="1087438" cy="1016000"/>
          </a:xfrm>
        </p:grpSpPr>
        <p:sp>
          <p:nvSpPr>
            <p:cNvPr id="48" name="Freeform 10"/>
            <p:cNvSpPr/>
            <p:nvPr/>
          </p:nvSpPr>
          <p:spPr bwMode="auto">
            <a:xfrm rot="20700000">
              <a:off x="3776508" y="2271410"/>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solidFill>
              <a:srgbClr val="70A3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微软雅黑" panose="020B0503020204020204" charset="-122"/>
                <a:ea typeface="微软雅黑" panose="020B0503020204020204" charset="-122"/>
              </a:endParaRPr>
            </a:p>
          </p:txBody>
        </p:sp>
        <p:sp>
          <p:nvSpPr>
            <p:cNvPr id="49" name="矩形 48"/>
            <p:cNvSpPr/>
            <p:nvPr/>
          </p:nvSpPr>
          <p:spPr>
            <a:xfrm>
              <a:off x="3893245" y="2579028"/>
              <a:ext cx="890516" cy="573075"/>
            </a:xfrm>
            <a:prstGeom prst="rect">
              <a:avLst/>
            </a:prstGeom>
            <a:effectLst/>
          </p:spPr>
          <p:txBody>
            <a:bodyPr wrap="square">
              <a:spAutoFit/>
            </a:bodyPr>
            <a:lstStyle/>
            <a:p>
              <a:pPr algn="ctr"/>
              <a:r>
                <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rPr>
                <a:t>05</a:t>
              </a:r>
              <a:endPar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endParaRPr>
            </a:p>
          </p:txBody>
        </p:sp>
      </p:grpSp>
      <p:grpSp>
        <p:nvGrpSpPr>
          <p:cNvPr id="50" name="组合 49"/>
          <p:cNvGrpSpPr/>
          <p:nvPr/>
        </p:nvGrpSpPr>
        <p:grpSpPr>
          <a:xfrm rot="0">
            <a:off x="2972435" y="2576830"/>
            <a:ext cx="816610" cy="1186180"/>
            <a:chOff x="3404738" y="3308273"/>
            <a:chExt cx="1387475" cy="2016125"/>
          </a:xfrm>
        </p:grpSpPr>
        <p:sp>
          <p:nvSpPr>
            <p:cNvPr id="51" name="Freeform 11"/>
            <p:cNvSpPr/>
            <p:nvPr/>
          </p:nvSpPr>
          <p:spPr bwMode="auto">
            <a:xfrm rot="20700000">
              <a:off x="3404738" y="3308273"/>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rgbClr val="297C4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微软雅黑" panose="020B0503020204020204" charset="-122"/>
                <a:ea typeface="微软雅黑" panose="020B0503020204020204" charset="-122"/>
              </a:endParaRPr>
            </a:p>
          </p:txBody>
        </p:sp>
        <p:sp>
          <p:nvSpPr>
            <p:cNvPr id="52" name="矩形 51"/>
            <p:cNvSpPr/>
            <p:nvPr/>
          </p:nvSpPr>
          <p:spPr>
            <a:xfrm>
              <a:off x="3604706" y="4140342"/>
              <a:ext cx="890516" cy="573075"/>
            </a:xfrm>
            <a:prstGeom prst="rect">
              <a:avLst/>
            </a:prstGeom>
            <a:effectLst/>
          </p:spPr>
          <p:txBody>
            <a:bodyPr wrap="square">
              <a:spAutoFit/>
            </a:bodyPr>
            <a:lstStyle/>
            <a:p>
              <a:pPr algn="ctr"/>
              <a:r>
                <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rPr>
                <a:t>06</a:t>
              </a:r>
              <a:endParaRPr lang="en-US" altLang="zh-CN" sz="1600" dirty="0" smtClean="0">
                <a:solidFill>
                  <a:schemeClr val="bg1"/>
                </a:solidFill>
                <a:latin typeface="微软雅黑" panose="020B0503020204020204" charset="-122"/>
                <a:ea typeface="微软雅黑" panose="020B0503020204020204" charset="-122"/>
                <a:cs typeface="Kartika" panose="02020503030404060203" pitchFamily="18" charset="0"/>
              </a:endParaRPr>
            </a:p>
          </p:txBody>
        </p:sp>
      </p:grpSp>
      <p:sp>
        <p:nvSpPr>
          <p:cNvPr id="53" name="矩形 47"/>
          <p:cNvSpPr>
            <a:spLocks noChangeArrowheads="1"/>
          </p:cNvSpPr>
          <p:nvPr/>
        </p:nvSpPr>
        <p:spPr bwMode="auto">
          <a:xfrm>
            <a:off x="1125855" y="1465580"/>
            <a:ext cx="1579880"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1200" dirty="0">
                <a:solidFill>
                  <a:schemeClr val="tx1">
                    <a:lumMod val="65000"/>
                    <a:lumOff val="35000"/>
                  </a:schemeClr>
                </a:solidFill>
              </a:rPr>
              <a:t>单击此处输入标题</a:t>
            </a:r>
            <a:endParaRPr lang="en-US" altLang="zh-CN" sz="12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en-US" altLang="zh-CN" sz="7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zh-CN" altLang="en-US" sz="700" dirty="0">
              <a:solidFill>
                <a:schemeClr val="tx1">
                  <a:lumMod val="65000"/>
                  <a:lumOff val="35000"/>
                </a:schemeClr>
              </a:solidFill>
            </a:endParaRPr>
          </a:p>
        </p:txBody>
      </p:sp>
      <p:sp>
        <p:nvSpPr>
          <p:cNvPr id="54" name="矩形 47"/>
          <p:cNvSpPr>
            <a:spLocks noChangeArrowheads="1"/>
          </p:cNvSpPr>
          <p:nvPr/>
        </p:nvSpPr>
        <p:spPr bwMode="auto">
          <a:xfrm>
            <a:off x="1122680" y="2268220"/>
            <a:ext cx="1579880"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1200" dirty="0">
                <a:solidFill>
                  <a:schemeClr val="tx1">
                    <a:lumMod val="65000"/>
                    <a:lumOff val="35000"/>
                  </a:schemeClr>
                </a:solidFill>
              </a:rPr>
              <a:t>单击此处输入标题</a:t>
            </a:r>
            <a:endParaRPr lang="en-US" altLang="zh-CN" sz="12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en-US" altLang="zh-CN" sz="7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zh-CN" altLang="en-US" sz="700" dirty="0">
              <a:solidFill>
                <a:schemeClr val="tx1">
                  <a:lumMod val="65000"/>
                  <a:lumOff val="35000"/>
                </a:schemeClr>
              </a:solidFill>
            </a:endParaRPr>
          </a:p>
        </p:txBody>
      </p:sp>
      <p:sp>
        <p:nvSpPr>
          <p:cNvPr id="55" name="矩形 47"/>
          <p:cNvSpPr>
            <a:spLocks noChangeArrowheads="1"/>
          </p:cNvSpPr>
          <p:nvPr/>
        </p:nvSpPr>
        <p:spPr bwMode="auto">
          <a:xfrm>
            <a:off x="1126490" y="3130550"/>
            <a:ext cx="1579880"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1200" dirty="0">
                <a:solidFill>
                  <a:schemeClr val="tx1">
                    <a:lumMod val="65000"/>
                    <a:lumOff val="35000"/>
                  </a:schemeClr>
                </a:solidFill>
              </a:rPr>
              <a:t>单击此处输入标题</a:t>
            </a:r>
            <a:endParaRPr lang="en-US" altLang="zh-CN" sz="12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en-US" altLang="zh-CN" sz="7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zh-CN" altLang="en-US" sz="700" dirty="0">
              <a:solidFill>
                <a:schemeClr val="tx1">
                  <a:lumMod val="65000"/>
                  <a:lumOff val="35000"/>
                </a:schemeClr>
              </a:solidFill>
            </a:endParaRPr>
          </a:p>
        </p:txBody>
      </p:sp>
      <p:sp>
        <p:nvSpPr>
          <p:cNvPr id="56" name="矩形 47"/>
          <p:cNvSpPr>
            <a:spLocks noChangeArrowheads="1"/>
          </p:cNvSpPr>
          <p:nvPr/>
        </p:nvSpPr>
        <p:spPr bwMode="auto">
          <a:xfrm>
            <a:off x="6600825" y="1925320"/>
            <a:ext cx="1579880"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1200" dirty="0">
                <a:solidFill>
                  <a:schemeClr val="tx1">
                    <a:lumMod val="65000"/>
                    <a:lumOff val="35000"/>
                  </a:schemeClr>
                </a:solidFill>
              </a:rPr>
              <a:t>单击此处输入标题</a:t>
            </a:r>
            <a:endParaRPr lang="en-US" altLang="zh-CN" sz="12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en-US" altLang="zh-CN" sz="7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zh-CN" altLang="en-US" sz="700" dirty="0">
              <a:solidFill>
                <a:schemeClr val="tx1">
                  <a:lumMod val="65000"/>
                  <a:lumOff val="35000"/>
                </a:schemeClr>
              </a:solidFill>
            </a:endParaRPr>
          </a:p>
        </p:txBody>
      </p:sp>
      <p:sp>
        <p:nvSpPr>
          <p:cNvPr id="57" name="矩形 56"/>
          <p:cNvSpPr>
            <a:spLocks noChangeArrowheads="1"/>
          </p:cNvSpPr>
          <p:nvPr/>
        </p:nvSpPr>
        <p:spPr bwMode="auto">
          <a:xfrm>
            <a:off x="6600825" y="3056255"/>
            <a:ext cx="1579880"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1200" dirty="0">
                <a:solidFill>
                  <a:schemeClr val="tx1">
                    <a:lumMod val="65000"/>
                    <a:lumOff val="35000"/>
                  </a:schemeClr>
                </a:solidFill>
              </a:rPr>
              <a:t>单击此处输入标题</a:t>
            </a:r>
            <a:endParaRPr lang="en-US" altLang="zh-CN" sz="12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en-US" altLang="zh-CN" sz="7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zh-CN" altLang="en-US" sz="700" dirty="0">
              <a:solidFill>
                <a:schemeClr val="tx1">
                  <a:lumMod val="65000"/>
                  <a:lumOff val="35000"/>
                </a:schemeClr>
              </a:solidFill>
            </a:endParaRPr>
          </a:p>
        </p:txBody>
      </p:sp>
      <p:sp>
        <p:nvSpPr>
          <p:cNvPr id="58" name="矩形 47"/>
          <p:cNvSpPr>
            <a:spLocks noChangeArrowheads="1"/>
          </p:cNvSpPr>
          <p:nvPr/>
        </p:nvSpPr>
        <p:spPr bwMode="auto">
          <a:xfrm>
            <a:off x="6600825" y="3795395"/>
            <a:ext cx="1579880" cy="532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buNone/>
            </a:pPr>
            <a:r>
              <a:rPr lang="zh-CN" altLang="en-US" sz="1200" dirty="0">
                <a:solidFill>
                  <a:schemeClr val="tx1">
                    <a:lumMod val="65000"/>
                    <a:lumOff val="35000"/>
                  </a:schemeClr>
                </a:solidFill>
              </a:rPr>
              <a:t>单击此处输入标题</a:t>
            </a:r>
            <a:endParaRPr lang="en-US" altLang="zh-CN" sz="12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en-US" altLang="zh-CN" sz="700" dirty="0">
              <a:solidFill>
                <a:schemeClr val="tx1">
                  <a:lumMod val="65000"/>
                  <a:lumOff val="35000"/>
                </a:schemeClr>
              </a:solidFill>
            </a:endParaRPr>
          </a:p>
          <a:p>
            <a:pPr>
              <a:buNone/>
            </a:pPr>
            <a:r>
              <a:rPr lang="zh-CN" altLang="en-US" sz="700" dirty="0">
                <a:solidFill>
                  <a:schemeClr val="tx1">
                    <a:lumMod val="65000"/>
                    <a:lumOff val="35000"/>
                  </a:schemeClr>
                </a:solidFill>
              </a:rPr>
              <a:t>请在这里输入您的主要叙述内容</a:t>
            </a:r>
            <a:endParaRPr lang="zh-CN" altLang="en-US" sz="700" dirty="0">
              <a:solidFill>
                <a:schemeClr val="tx1">
                  <a:lumMod val="65000"/>
                  <a:lumOff val="35000"/>
                </a:schemeClr>
              </a:solidFill>
            </a:endParaRPr>
          </a:p>
        </p:txBody>
      </p:sp>
      <p:grpSp>
        <p:nvGrpSpPr>
          <p:cNvPr id="59" name="组合 58"/>
          <p:cNvGrpSpPr/>
          <p:nvPr/>
        </p:nvGrpSpPr>
        <p:grpSpPr>
          <a:xfrm rot="0">
            <a:off x="3930650" y="2376805"/>
            <a:ext cx="1054735" cy="1054735"/>
            <a:chOff x="5045997" y="3342168"/>
            <a:chExt cx="1792288" cy="1792287"/>
          </a:xfrm>
        </p:grpSpPr>
        <p:sp>
          <p:nvSpPr>
            <p:cNvPr id="60" name="Oval 8"/>
            <p:cNvSpPr>
              <a:spLocks noChangeArrowheads="1"/>
            </p:cNvSpPr>
            <p:nvPr/>
          </p:nvSpPr>
          <p:spPr bwMode="auto">
            <a:xfrm rot="20700000">
              <a:off x="5045997" y="3342168"/>
              <a:ext cx="1792288" cy="1792287"/>
            </a:xfrm>
            <a:prstGeom prst="ellipse">
              <a:avLst/>
            </a:prstGeom>
            <a:solidFill>
              <a:srgbClr val="70A32F"/>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sp>
          <p:nvSpPr>
            <p:cNvPr id="61" name="Freeform 22"/>
            <p:cNvSpPr>
              <a:spLocks noEditPoints="1"/>
            </p:cNvSpPr>
            <p:nvPr/>
          </p:nvSpPr>
          <p:spPr bwMode="auto">
            <a:xfrm>
              <a:off x="5642001" y="3835084"/>
              <a:ext cx="608790" cy="71492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91440" tIns="45720" rIns="91440" bIns="45720" numCol="1" anchor="t" anchorCtr="0" compatLnSpc="1"/>
            <a:lstStyle/>
            <a:p>
              <a:endParaRPr lang="zh-CN" altLang="en-US" sz="1000">
                <a:solidFill>
                  <a:schemeClr val="tx1">
                    <a:lumMod val="65000"/>
                    <a:lumOff val="35000"/>
                  </a:schemeClr>
                </a:solidFill>
                <a:latin typeface="微软雅黑" panose="020B0503020204020204" charset="-122"/>
                <a:ea typeface="微软雅黑" panose="020B0503020204020204" charset="-122"/>
              </a:endParaRPr>
            </a:p>
          </p:txBody>
        </p:sp>
      </p:grpSp>
      <p:sp>
        <p:nvSpPr>
          <p:cNvPr id="63"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123">
        <p:dissolve/>
      </p:transition>
    </mc:Choice>
    <mc:Fallback>
      <p:transition advTm="1123">
        <p:dissolv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rot="0">
            <a:off x="-635" y="1971675"/>
            <a:ext cx="3868420" cy="1052830"/>
            <a:chOff x="-939773" y="2734405"/>
            <a:chExt cx="5411981" cy="1472650"/>
          </a:xfrm>
        </p:grpSpPr>
        <p:grpSp>
          <p:nvGrpSpPr>
            <p:cNvPr id="3" name="Group 14"/>
            <p:cNvGrpSpPr/>
            <p:nvPr/>
          </p:nvGrpSpPr>
          <p:grpSpPr>
            <a:xfrm>
              <a:off x="-939773" y="2734405"/>
              <a:ext cx="5411981" cy="1472650"/>
              <a:chOff x="-939773" y="2903219"/>
              <a:chExt cx="5411981" cy="1472650"/>
            </a:xfrm>
          </p:grpSpPr>
          <p:sp>
            <p:nvSpPr>
              <p:cNvPr id="5" name="Rectangle 12"/>
              <p:cNvSpPr/>
              <p:nvPr/>
            </p:nvSpPr>
            <p:spPr>
              <a:xfrm>
                <a:off x="-939773" y="2903219"/>
                <a:ext cx="4653644" cy="1472650"/>
              </a:xfrm>
              <a:prstGeom prst="rect">
                <a:avLst/>
              </a:prstGeom>
              <a:solidFill>
                <a:srgbClr val="70A3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6" name="Oval 13"/>
              <p:cNvSpPr/>
              <p:nvPr/>
            </p:nvSpPr>
            <p:spPr>
              <a:xfrm>
                <a:off x="2999558" y="2903219"/>
                <a:ext cx="1472650" cy="147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7" name="Oval 15"/>
            <p:cNvSpPr/>
            <p:nvPr/>
          </p:nvSpPr>
          <p:spPr>
            <a:xfrm>
              <a:off x="3127350" y="2862197"/>
              <a:ext cx="1217066" cy="1217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8" name="AutoShape 117"/>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5"/>
            </a:solidFill>
            <a:ln>
              <a:noFill/>
            </a:ln>
            <a:effectLst/>
          </p:spPr>
          <p:txBody>
            <a:bodyPr lIns="12406" tIns="12406" rIns="12406" bIns="12406" anchor="ctr"/>
            <a:lstStyle/>
            <a:p>
              <a:pPr algn="just" defTabSz="208915" hangingPunct="0">
                <a:lnSpc>
                  <a:spcPct val="120000"/>
                </a:lnSpc>
              </a:pPr>
              <a:endParaRPr lang="en-US" sz="67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nvGrpSpPr>
            <p:cNvPr id="9" name="Group 24"/>
            <p:cNvGrpSpPr/>
            <p:nvPr/>
          </p:nvGrpSpPr>
          <p:grpSpPr>
            <a:xfrm>
              <a:off x="394416" y="2862197"/>
              <a:ext cx="2475011" cy="986797"/>
              <a:chOff x="578142" y="3091663"/>
              <a:chExt cx="2475011" cy="986797"/>
            </a:xfrm>
          </p:grpSpPr>
          <p:sp>
            <p:nvSpPr>
              <p:cNvPr id="10" name="TextBox 22"/>
              <p:cNvSpPr txBox="1"/>
              <p:nvPr/>
            </p:nvSpPr>
            <p:spPr>
              <a:xfrm>
                <a:off x="578142" y="3091663"/>
                <a:ext cx="1859369" cy="436999"/>
              </a:xfrm>
              <a:prstGeom prst="rect">
                <a:avLst/>
              </a:prstGeom>
              <a:noFill/>
            </p:spPr>
            <p:txBody>
              <a:bodyPr wrap="square" rtlCol="0">
                <a:spAutoFit/>
              </a:bodyPr>
              <a:lstStyle/>
              <a:p>
                <a:pPr>
                  <a:lnSpc>
                    <a:spcPct val="120000"/>
                  </a:lnSpc>
                </a:pPr>
                <a:r>
                  <a:rPr lang="zh-CN" altLang="en-US" sz="1200" b="1">
                    <a:solidFill>
                      <a:schemeClr val="bg1"/>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200" b="1"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11" name="Rectangle 23"/>
              <p:cNvSpPr/>
              <p:nvPr/>
            </p:nvSpPr>
            <p:spPr>
              <a:xfrm>
                <a:off x="578142" y="3434509"/>
                <a:ext cx="2475011" cy="643951"/>
              </a:xfrm>
              <a:prstGeom prst="rect">
                <a:avLst/>
              </a:prstGeom>
            </p:spPr>
            <p:txBody>
              <a:bodyPr wrap="square">
                <a:spAutoFit/>
              </a:bodyPr>
              <a:lstStyle/>
              <a:p>
                <a:pPr algn="just">
                  <a:lnSpc>
                    <a:spcPct val="120000"/>
                  </a:lnSpc>
                </a:pPr>
                <a:r>
                  <a:rPr lang="en-US" altLang="zh-CN"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r>
                  <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grpSp>
        <p:nvGrpSpPr>
          <p:cNvPr id="30" name="Group 29"/>
          <p:cNvGrpSpPr/>
          <p:nvPr/>
        </p:nvGrpSpPr>
        <p:grpSpPr>
          <a:xfrm rot="0">
            <a:off x="391795" y="539115"/>
            <a:ext cx="7614285" cy="3916680"/>
            <a:chOff x="0" y="730879"/>
            <a:chExt cx="10652441" cy="5479705"/>
          </a:xfrm>
        </p:grpSpPr>
        <p:grpSp>
          <p:nvGrpSpPr>
            <p:cNvPr id="12" name="Group 4"/>
            <p:cNvGrpSpPr/>
            <p:nvPr/>
          </p:nvGrpSpPr>
          <p:grpSpPr>
            <a:xfrm>
              <a:off x="0" y="730879"/>
              <a:ext cx="10652441" cy="5479705"/>
              <a:chOff x="-4093176" y="-217744"/>
              <a:chExt cx="14178398" cy="7293488"/>
            </a:xfrm>
          </p:grpSpPr>
          <p:sp>
            <p:nvSpPr>
              <p:cNvPr id="17" name="Block Arc 5"/>
              <p:cNvSpPr/>
              <p:nvPr/>
            </p:nvSpPr>
            <p:spPr>
              <a:xfrm>
                <a:off x="-4093176" y="-217744"/>
                <a:ext cx="7293488" cy="7293488"/>
              </a:xfrm>
              <a:prstGeom prst="blockArc">
                <a:avLst>
                  <a:gd name="adj1" fmla="val 18900000"/>
                  <a:gd name="adj2" fmla="val 2700000"/>
                  <a:gd name="adj3" fmla="val 296"/>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algn="just">
                  <a:lnSpc>
                    <a:spcPct val="120000"/>
                  </a:lnSpc>
                </a:pPr>
                <a:endParaRPr lang="zh-CN" altLang="en-US" sz="670">
                  <a:latin typeface="微软雅黑" panose="020B0503020204020204" charset="-122"/>
                  <a:ea typeface="微软雅黑" panose="020B0503020204020204" charset="-122"/>
                  <a:cs typeface="+mn-ea"/>
                  <a:sym typeface="Arial" panose="020B0604020202020204" pitchFamily="34" charset="0"/>
                </a:endParaRPr>
              </a:p>
            </p:txBody>
          </p:sp>
          <p:sp>
            <p:nvSpPr>
              <p:cNvPr id="18"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247" tIns="92639" rIns="92639" bIns="92639" numCol="1" spcCol="1270" anchor="ctr" anchorCtr="0">
                <a:noAutofit/>
              </a:bodyPr>
              <a:lstStyle/>
              <a:p>
                <a:pPr algn="just" defTabSz="2279650">
                  <a:lnSpc>
                    <a:spcPct val="120000"/>
                  </a:lnSpc>
                </a:pPr>
                <a:endParaRPr lang="en-GB" sz="670">
                  <a:latin typeface="微软雅黑" panose="020B0503020204020204" charset="-122"/>
                  <a:ea typeface="微软雅黑" panose="020B0503020204020204" charset="-122"/>
                  <a:cs typeface="+mn-ea"/>
                  <a:sym typeface="Arial" panose="020B0604020202020204" pitchFamily="34" charset="0"/>
                </a:endParaRPr>
              </a:p>
            </p:txBody>
          </p:sp>
          <p:sp>
            <p:nvSpPr>
              <p:cNvPr id="19" name="Oval 7"/>
              <p:cNvSpPr/>
              <p:nvPr/>
            </p:nvSpPr>
            <p:spPr>
              <a:xfrm>
                <a:off x="2106777" y="1126066"/>
                <a:ext cx="1354666" cy="135466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740">
                  <a:latin typeface="微软雅黑" panose="020B0503020204020204" charset="-122"/>
                  <a:ea typeface="微软雅黑" panose="020B0503020204020204" charset="-122"/>
                  <a:cs typeface="+mn-ea"/>
                  <a:sym typeface="Arial" panose="020B0604020202020204" pitchFamily="34" charset="0"/>
                </a:endParaRPr>
              </a:p>
            </p:txBody>
          </p:sp>
          <p:sp>
            <p:nvSpPr>
              <p:cNvPr id="20"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247" tIns="92639" rIns="92639" bIns="92639" numCol="1" spcCol="1270" anchor="ctr" anchorCtr="0">
                <a:noAutofit/>
              </a:bodyPr>
              <a:lstStyle/>
              <a:p>
                <a:pPr algn="just" defTabSz="2279650">
                  <a:lnSpc>
                    <a:spcPct val="120000"/>
                  </a:lnSpc>
                </a:pPr>
                <a:endParaRPr lang="en-GB" sz="670">
                  <a:latin typeface="微软雅黑" panose="020B0503020204020204" charset="-122"/>
                  <a:ea typeface="微软雅黑" panose="020B0503020204020204" charset="-122"/>
                  <a:cs typeface="+mn-ea"/>
                  <a:sym typeface="Arial" panose="020B0604020202020204" pitchFamily="34" charset="0"/>
                </a:endParaRPr>
              </a:p>
            </p:txBody>
          </p:sp>
          <p:sp>
            <p:nvSpPr>
              <p:cNvPr id="21" name="Oval 9"/>
              <p:cNvSpPr/>
              <p:nvPr/>
            </p:nvSpPr>
            <p:spPr>
              <a:xfrm>
                <a:off x="2500714" y="27516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740">
                  <a:latin typeface="微软雅黑" panose="020B0503020204020204" charset="-122"/>
                  <a:ea typeface="微软雅黑" panose="020B0503020204020204" charset="-122"/>
                  <a:cs typeface="+mn-ea"/>
                  <a:sym typeface="Arial" panose="020B0604020202020204" pitchFamily="34" charset="0"/>
                </a:endParaRPr>
              </a:p>
            </p:txBody>
          </p:sp>
          <p:sp>
            <p:nvSpPr>
              <p:cNvPr id="26"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247" tIns="92639" rIns="92639" bIns="92639" numCol="1" spcCol="1270" anchor="ctr" anchorCtr="0">
                <a:noAutofit/>
              </a:bodyPr>
              <a:lstStyle/>
              <a:p>
                <a:pPr algn="just" defTabSz="2279650">
                  <a:lnSpc>
                    <a:spcPct val="120000"/>
                  </a:lnSpc>
                </a:pPr>
                <a:endParaRPr lang="en-GB" sz="670">
                  <a:latin typeface="微软雅黑" panose="020B0503020204020204" charset="-122"/>
                  <a:ea typeface="微软雅黑" panose="020B0503020204020204" charset="-122"/>
                  <a:cs typeface="+mn-ea"/>
                  <a:sym typeface="Arial" panose="020B0604020202020204" pitchFamily="34" charset="0"/>
                </a:endParaRPr>
              </a:p>
            </p:txBody>
          </p:sp>
          <p:sp>
            <p:nvSpPr>
              <p:cNvPr id="27"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740">
                  <a:latin typeface="微软雅黑" panose="020B0503020204020204" charset="-122"/>
                  <a:ea typeface="微软雅黑" panose="020B0503020204020204" charset="-122"/>
                  <a:cs typeface="+mn-ea"/>
                  <a:sym typeface="Arial" panose="020B0604020202020204" pitchFamily="34" charset="0"/>
                </a:endParaRPr>
              </a:p>
            </p:txBody>
          </p:sp>
        </p:grpSp>
        <p:sp>
          <p:nvSpPr>
            <p:cNvPr id="28" name="TextBox 18"/>
            <p:cNvSpPr txBox="1"/>
            <p:nvPr/>
          </p:nvSpPr>
          <p:spPr>
            <a:xfrm>
              <a:off x="4817013" y="1864533"/>
              <a:ext cx="670793" cy="592569"/>
            </a:xfrm>
            <a:prstGeom prst="rect">
              <a:avLst/>
            </a:prstGeom>
            <a:noFill/>
          </p:spPr>
          <p:txBody>
            <a:bodyPr wrap="square" rtlCol="0">
              <a:spAutoFit/>
            </a:bodyPr>
            <a:lstStyle/>
            <a:p>
              <a:pPr algn="ctr">
                <a:lnSpc>
                  <a:spcPct val="120000"/>
                </a:lnSpc>
              </a:pPr>
              <a:r>
                <a:rPr lang="en-US" b="1">
                  <a:solidFill>
                    <a:schemeClr val="accent1"/>
                  </a:solidFill>
                  <a:latin typeface="微软雅黑" panose="020B0503020204020204" charset="-122"/>
                  <a:ea typeface="微软雅黑" panose="020B0503020204020204" charset="-122"/>
                  <a:cs typeface="+mn-ea"/>
                  <a:sym typeface="Arial" panose="020B0604020202020204" pitchFamily="34" charset="0"/>
                </a:rPr>
                <a:t>01</a:t>
              </a:r>
              <a:endParaRPr lang="en-US" b="1">
                <a:solidFill>
                  <a:schemeClr val="accent1"/>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TextBox 19"/>
            <p:cNvSpPr txBox="1"/>
            <p:nvPr/>
          </p:nvSpPr>
          <p:spPr>
            <a:xfrm>
              <a:off x="5126654" y="3090051"/>
              <a:ext cx="670793" cy="592569"/>
            </a:xfrm>
            <a:prstGeom prst="rect">
              <a:avLst/>
            </a:prstGeom>
            <a:noFill/>
          </p:spPr>
          <p:txBody>
            <a:bodyPr wrap="square" rtlCol="0">
              <a:spAutoFit/>
            </a:bodyPr>
            <a:lstStyle/>
            <a:p>
              <a:pPr algn="ctr">
                <a:lnSpc>
                  <a:spcPct val="120000"/>
                </a:lnSpc>
              </a:pPr>
              <a:r>
                <a:rPr lang="en-US" b="1">
                  <a:solidFill>
                    <a:schemeClr val="accent2"/>
                  </a:solidFill>
                  <a:latin typeface="微软雅黑" panose="020B0503020204020204" charset="-122"/>
                  <a:ea typeface="微软雅黑" panose="020B0503020204020204" charset="-122"/>
                  <a:cs typeface="+mn-ea"/>
                  <a:sym typeface="Arial" panose="020B0604020202020204" pitchFamily="34" charset="0"/>
                </a:rPr>
                <a:t>02</a:t>
              </a:r>
              <a:endParaRPr lang="en-US" b="1">
                <a:solidFill>
                  <a:schemeClr val="accent2"/>
                </a:solidFill>
                <a:latin typeface="微软雅黑" panose="020B0503020204020204" charset="-122"/>
                <a:ea typeface="微软雅黑" panose="020B0503020204020204" charset="-122"/>
                <a:cs typeface="+mn-ea"/>
                <a:sym typeface="Arial" panose="020B0604020202020204" pitchFamily="34" charset="0"/>
              </a:endParaRPr>
            </a:p>
          </p:txBody>
        </p:sp>
        <p:sp>
          <p:nvSpPr>
            <p:cNvPr id="32" name="TextBox 20"/>
            <p:cNvSpPr txBox="1"/>
            <p:nvPr/>
          </p:nvSpPr>
          <p:spPr>
            <a:xfrm>
              <a:off x="4830684" y="4307207"/>
              <a:ext cx="670793" cy="592569"/>
            </a:xfrm>
            <a:prstGeom prst="rect">
              <a:avLst/>
            </a:prstGeom>
            <a:noFill/>
          </p:spPr>
          <p:txBody>
            <a:bodyPr wrap="square" rtlCol="0">
              <a:spAutoFit/>
            </a:bodyPr>
            <a:lstStyle/>
            <a:p>
              <a:pPr algn="ctr">
                <a:lnSpc>
                  <a:spcPct val="120000"/>
                </a:lnSpc>
              </a:pPr>
              <a:r>
                <a:rPr lang="en-US" b="1">
                  <a:solidFill>
                    <a:schemeClr val="accent4"/>
                  </a:solidFill>
                  <a:latin typeface="微软雅黑" panose="020B0503020204020204" charset="-122"/>
                  <a:ea typeface="微软雅黑" panose="020B0503020204020204" charset="-122"/>
                  <a:cs typeface="+mn-ea"/>
                  <a:sym typeface="Arial" panose="020B0604020202020204" pitchFamily="34" charset="0"/>
                </a:rPr>
                <a:t>03</a:t>
              </a:r>
              <a:endParaRPr lang="en-US" b="1">
                <a:solidFill>
                  <a:schemeClr val="accent4"/>
                </a:solidFill>
                <a:latin typeface="微软雅黑" panose="020B0503020204020204" charset="-122"/>
                <a:ea typeface="微软雅黑" panose="020B0503020204020204" charset="-122"/>
                <a:cs typeface="+mn-ea"/>
                <a:sym typeface="Arial" panose="020B0604020202020204" pitchFamily="34" charset="0"/>
              </a:endParaRPr>
            </a:p>
          </p:txBody>
        </p:sp>
        <p:sp>
          <p:nvSpPr>
            <p:cNvPr id="33" name="Rectangle 25"/>
            <p:cNvSpPr/>
            <p:nvPr/>
          </p:nvSpPr>
          <p:spPr>
            <a:xfrm>
              <a:off x="6098114" y="1985453"/>
              <a:ext cx="3988456" cy="471745"/>
            </a:xfrm>
            <a:prstGeom prst="rect">
              <a:avLst/>
            </a:prstGeom>
          </p:spPr>
          <p:txBody>
            <a:bodyPr wrap="square">
              <a:spAutoFit/>
            </a:bodyPr>
            <a:lstStyle/>
            <a:p>
              <a:pPr algn="just">
                <a:lnSpc>
                  <a:spcPct val="120000"/>
                </a:lnSpc>
              </a:pPr>
              <a:r>
                <a:rPr lang="en-US" altLang="zh-CN"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r>
                <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4" name="Rectangle 26"/>
            <p:cNvSpPr/>
            <p:nvPr/>
          </p:nvSpPr>
          <p:spPr>
            <a:xfrm>
              <a:off x="6098114" y="3175850"/>
              <a:ext cx="3988456" cy="471745"/>
            </a:xfrm>
            <a:prstGeom prst="rect">
              <a:avLst/>
            </a:prstGeom>
          </p:spPr>
          <p:txBody>
            <a:bodyPr wrap="square">
              <a:spAutoFit/>
            </a:bodyPr>
            <a:lstStyle/>
            <a:p>
              <a:pPr algn="just">
                <a:lnSpc>
                  <a:spcPct val="120000"/>
                </a:lnSpc>
              </a:pPr>
              <a:r>
                <a:rPr lang="en-US" altLang="zh-CN"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r>
                <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35" name="Rectangle 27"/>
            <p:cNvSpPr/>
            <p:nvPr/>
          </p:nvSpPr>
          <p:spPr>
            <a:xfrm>
              <a:off x="6098114" y="4428125"/>
              <a:ext cx="3988456" cy="471745"/>
            </a:xfrm>
            <a:prstGeom prst="rect">
              <a:avLst/>
            </a:prstGeom>
          </p:spPr>
          <p:txBody>
            <a:bodyPr wrap="square">
              <a:spAutoFit/>
            </a:bodyPr>
            <a:lstStyle/>
            <a:p>
              <a:pPr algn="just">
                <a:lnSpc>
                  <a:spcPct val="120000"/>
                </a:lnSpc>
              </a:pPr>
              <a:r>
                <a:rPr lang="en-US" altLang="zh-CN"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r>
                <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endParaRPr lang="zh-CN" altLang="en-US" sz="67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sp>
        <p:nvSpPr>
          <p:cNvPr id="36" name="Rectangle 28"/>
          <p:cNvSpPr/>
          <p:nvPr/>
        </p:nvSpPr>
        <p:spPr>
          <a:xfrm>
            <a:off x="1663065" y="3925570"/>
            <a:ext cx="6028690" cy="572135"/>
          </a:xfrm>
          <a:prstGeom prst="rect">
            <a:avLst/>
          </a:prstGeom>
        </p:spPr>
        <p:txBody>
          <a:bodyPr wrap="square">
            <a:spAutoFit/>
          </a:bodyPr>
          <a:lstStyle/>
          <a:p>
            <a:pPr algn="just">
              <a:lnSpc>
                <a:spcPct val="120000"/>
              </a:lnSpc>
              <a:defRPr/>
            </a:pPr>
            <a:r>
              <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a:t>
            </a:r>
            <a:r>
              <a:rPr lang="en-US" altLang="zh-CN" sz="870" dirty="0" err="1">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directly.Please</a:t>
            </a:r>
            <a:r>
              <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 replace text, click add relevant headline, modify the text content, also can copy your content to this directly.</a:t>
            </a:r>
            <a:endParaRPr lang="en-US" altLang="zh-CN" sz="87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 name="文本框 128"/>
          <p:cNvSpPr txBox="1">
            <a:spLocks noChangeArrowheads="1"/>
          </p:cNvSpPr>
          <p:nvPr/>
        </p:nvSpPr>
        <p:spPr bwMode="auto">
          <a:xfrm>
            <a:off x="3379944" y="129523"/>
            <a:ext cx="23969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lang="zh-CN" altLang="en-US" sz="2100" b="1" kern="0"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100" b="1" kern="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217">
        <p:dissolve/>
      </p:transition>
    </mc:Choice>
    <mc:Fallback>
      <p:transition advTm="1217">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p:tgtEl>
                                          <p:spTgt spid="30"/>
                                        </p:tgtEl>
                                        <p:attrNameLst>
                                          <p:attrName>ppt_y</p:attrName>
                                        </p:attrNameLst>
                                      </p:cBhvr>
                                      <p:tavLst>
                                        <p:tav tm="0">
                                          <p:val>
                                            <p:strVal val="#ppt_y+#ppt_h*1.125000"/>
                                          </p:val>
                                        </p:tav>
                                        <p:tav tm="100000">
                                          <p:val>
                                            <p:strVal val="#ppt_y"/>
                                          </p:val>
                                        </p:tav>
                                      </p:tavLst>
                                    </p:anim>
                                    <p:animEffect transition="in" filter="wipe(up)">
                                      <p:cBhvr>
                                        <p:cTn id="8" dur="500"/>
                                        <p:tgtEl>
                                          <p:spTgt spid="30"/>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barn(inVertical)">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未标题-122"/>
          <p:cNvPicPr>
            <a:picLocks noChangeAspect="1"/>
          </p:cNvPicPr>
          <p:nvPr/>
        </p:nvPicPr>
        <p:blipFill>
          <a:blip r:embed="rId1"/>
          <a:stretch>
            <a:fillRect/>
          </a:stretch>
        </p:blipFill>
        <p:spPr>
          <a:xfrm>
            <a:off x="1905" y="635"/>
            <a:ext cx="9142095" cy="5142865"/>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52500" t="17834" r="31866" b="65053"/>
          <a:stretch>
            <a:fillRect/>
          </a:stretch>
        </p:blipFill>
        <p:spPr>
          <a:xfrm>
            <a:off x="6532273" y="141895"/>
            <a:ext cx="1873876" cy="1025567"/>
          </a:xfrm>
          <a:prstGeom prst="rect">
            <a:avLst/>
          </a:prstGeom>
        </p:spPr>
      </p:pic>
      <p:sp>
        <p:nvSpPr>
          <p:cNvPr id="11" name="文本框 10"/>
          <p:cNvSpPr txBox="1"/>
          <p:nvPr/>
        </p:nvSpPr>
        <p:spPr>
          <a:xfrm>
            <a:off x="1132205" y="1087755"/>
            <a:ext cx="6247130" cy="1351280"/>
          </a:xfrm>
          <a:prstGeom prst="rect">
            <a:avLst/>
          </a:prstGeom>
          <a:noFill/>
        </p:spPr>
        <p:txBody>
          <a:bodyPr wrap="square" rtlCol="0">
            <a:spAutoFit/>
          </a:bodyPr>
          <a:lstStyle/>
          <a:p>
            <a:pPr algn="l">
              <a:lnSpc>
                <a:spcPct val="90000"/>
              </a:lnSpc>
            </a:pPr>
            <a:r>
              <a:rPr lang="en-US" altLang="zh-CN" sz="56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2020</a:t>
            </a:r>
            <a:endParaRPr lang="en-US" altLang="zh-CN" sz="56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90000"/>
              </a:lnSpc>
            </a:pPr>
            <a:r>
              <a:rPr lang="zh-CN" altLang="en-US" sz="35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谢谢您的观看</a:t>
            </a:r>
            <a:endParaRPr lang="zh-CN" altLang="en-US" sz="3500" b="1" dirty="0">
              <a:ln>
                <a:solidFill>
                  <a:schemeClr val="bg1"/>
                </a:solidFill>
              </a:ln>
              <a:gradFill>
                <a:gsLst>
                  <a:gs pos="0">
                    <a:srgbClr val="5CB535"/>
                  </a:gs>
                  <a:gs pos="70000">
                    <a:srgbClr val="29913A"/>
                  </a:gs>
                </a:gsLst>
                <a:lin ang="54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2" name="矩形 11"/>
          <p:cNvSpPr/>
          <p:nvPr/>
        </p:nvSpPr>
        <p:spPr>
          <a:xfrm>
            <a:off x="1172845" y="2378075"/>
            <a:ext cx="4649470" cy="553085"/>
          </a:xfrm>
          <a:prstGeom prst="rect">
            <a:avLst/>
          </a:prstGeom>
        </p:spPr>
        <p:txBody>
          <a:bodyPr wrap="square">
            <a:spAutoFit/>
          </a:bodyPr>
          <a:lstStyle/>
          <a:p>
            <a:pPr algn="l"/>
            <a:r>
              <a:rPr lang="zh-CN" altLang="en-US" sz="1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Professional custom all kinds of industry ppt template, this work belongs to fly impression design original, do not download after the network communication.</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3" name="文本框 12"/>
          <p:cNvSpPr txBox="1"/>
          <p:nvPr/>
        </p:nvSpPr>
        <p:spPr>
          <a:xfrm>
            <a:off x="1172845" y="2931160"/>
            <a:ext cx="1722755" cy="299085"/>
          </a:xfrm>
          <a:prstGeom prst="rect">
            <a:avLst/>
          </a:prstGeom>
          <a:noFill/>
        </p:spPr>
        <p:txBody>
          <a:bodyPr wrap="square" rtlCol="0">
            <a:spAutoFit/>
          </a:bodyPr>
          <a:lstStyle/>
          <a:p>
            <a:pPr algn="l"/>
            <a:r>
              <a:rPr lang="zh-CN" altLang="en-US" sz="1350" dirty="0">
                <a:solidFill>
                  <a:schemeClr val="tx1">
                    <a:lumMod val="75000"/>
                    <a:lumOff val="25000"/>
                  </a:schemeClr>
                </a:solidFill>
                <a:latin typeface="微软雅黑" panose="020B0503020204020204" charset="-122"/>
                <a:ea typeface="微软雅黑" panose="020B0503020204020204" charset="-122"/>
              </a:rPr>
              <a:t>汇报人：</a:t>
            </a:r>
            <a:r>
              <a:rPr lang="en-US" altLang="zh-CN" sz="1350" dirty="0">
                <a:solidFill>
                  <a:schemeClr val="tx1">
                    <a:lumMod val="75000"/>
                    <a:lumOff val="25000"/>
                  </a:schemeClr>
                </a:solidFill>
                <a:latin typeface="微软雅黑" panose="020B0503020204020204" charset="-122"/>
                <a:ea typeface="微软雅黑" panose="020B0503020204020204" charset="-122"/>
              </a:rPr>
              <a:t>PPCN</a:t>
            </a:r>
            <a:endParaRPr lang="en-US" altLang="zh-CN" sz="1350" dirty="0">
              <a:solidFill>
                <a:schemeClr val="tx1">
                  <a:lumMod val="75000"/>
                  <a:lumOff val="25000"/>
                </a:schemeClr>
              </a:solidFill>
              <a:latin typeface="微软雅黑" panose="020B0503020204020204" charset="-122"/>
              <a:ea typeface="微软雅黑" panose="020B0503020204020204" charset="-122"/>
            </a:endParaRPr>
          </a:p>
        </p:txBody>
      </p:sp>
      <p:pic>
        <p:nvPicPr>
          <p:cNvPr id="2" name="Dustin O'Halloran - We Move Lightly">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4177665" y="-7489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3791">
        <p:dissolve/>
      </p:transition>
    </mc:Choice>
    <mc:Fallback>
      <p:transition advTm="3791">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par>
                          <p:cTn id="15" fill="hold">
                            <p:stCondLst>
                              <p:cond delay="949"/>
                            </p:stCondLst>
                            <p:childTnLst>
                              <p:par>
                                <p:cTn id="16" presetID="47"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949"/>
                            </p:stCondLst>
                            <p:childTnLst>
                              <p:par>
                                <p:cTn id="22" presetID="42"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2"/>
          <p:cNvPicPr>
            <a:picLocks noChangeAspect="1"/>
          </p:cNvPicPr>
          <p:nvPr/>
        </p:nvPicPr>
        <p:blipFill>
          <a:blip r:embed="rId1"/>
          <a:stretch>
            <a:fillRect/>
          </a:stretch>
        </p:blipFill>
        <p:spPr>
          <a:xfrm>
            <a:off x="0" y="0"/>
            <a:ext cx="9197340" cy="51809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170">
        <p:dissolve/>
      </p:transition>
    </mc:Choice>
    <mc:Fallback>
      <p:transition advTm="1170">
        <p:dissolve/>
      </p:transition>
    </mc:Fallback>
  </mc:AlternateContent>
  <p:timing>
    <p:tnLst>
      <p:par>
        <p:cTn id="1" dur="indefinite" restart="never" nodeType="tmRoot"/>
      </p:par>
    </p:tnLst>
  </p:timing>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PA" val="v5.2.10"/>
</p:tagLst>
</file>

<file path=ppt/tags/tag12.xml><?xml version="1.0" encoding="utf-8"?>
<p:tagLst xmlns:p="http://schemas.openxmlformats.org/presentationml/2006/main">
  <p:tag name="PA" val="v5.2.10"/>
</p:tagLst>
</file>

<file path=ppt/tags/tag13.xml><?xml version="1.0" encoding="utf-8"?>
<p:tagLst xmlns:p="http://schemas.openxmlformats.org/presentationml/2006/main">
  <p:tag name="PA" val="v5.2.10"/>
</p:tagLst>
</file>

<file path=ppt/tags/tag14.xml><?xml version="1.0" encoding="utf-8"?>
<p:tagLst xmlns:p="http://schemas.openxmlformats.org/presentationml/2006/main">
  <p:tag name="PA" val="v5.2.10"/>
</p:tagLst>
</file>

<file path=ppt/tags/tag15.xml><?xml version="1.0" encoding="utf-8"?>
<p:tagLst xmlns:p="http://schemas.openxmlformats.org/presentationml/2006/main">
  <p:tag name="PA" val="v5.2.10"/>
</p:tagLst>
</file>

<file path=ppt/tags/tag16.xml><?xml version="1.0" encoding="utf-8"?>
<p:tagLst xmlns:p="http://schemas.openxmlformats.org/presentationml/2006/main">
  <p:tag name="PA" val="v5.2.10"/>
</p:tagLst>
</file>

<file path=ppt/tags/tag17.xml><?xml version="1.0" encoding="utf-8"?>
<p:tagLst xmlns:p="http://schemas.openxmlformats.org/presentationml/2006/main">
  <p:tag name="PA" val="v5.2.10"/>
</p:tagLst>
</file>

<file path=ppt/tags/tag18.xml><?xml version="1.0" encoding="utf-8"?>
<p:tagLst xmlns:p="http://schemas.openxmlformats.org/presentationml/2006/main">
  <p:tag name="PA" val="v5.2.10"/>
</p:tagLst>
</file>

<file path=ppt/tags/tag19.xml><?xml version="1.0" encoding="utf-8"?>
<p:tagLst xmlns:p="http://schemas.openxmlformats.org/presentationml/2006/main">
  <p:tag name="PA" val="v5.2.10"/>
</p:tagLst>
</file>

<file path=ppt/tags/tag20.xml><?xml version="1.0" encoding="utf-8"?>
<p:tagLst xmlns:p="http://schemas.openxmlformats.org/presentationml/2006/main">
  <p:tag name="PA" val="v5.2.10"/>
</p:tagLst>
</file>

<file path=ppt/tags/tag21.xml><?xml version="1.0" encoding="utf-8"?>
<p:tagLst xmlns:p="http://schemas.openxmlformats.org/presentationml/2006/main">
  <p:tag name="PA" val="v5.2.10"/>
</p:tagLst>
</file>

<file path=ppt/tags/tag22.xml><?xml version="1.0" encoding="utf-8"?>
<p:tagLst xmlns:p="http://schemas.openxmlformats.org/presentationml/2006/main">
  <p:tag name="PA" val="v5.2.10"/>
</p:tagLst>
</file>

<file path=ppt/tags/tag23.xml><?xml version="1.0" encoding="utf-8"?>
<p:tagLst xmlns:p="http://schemas.openxmlformats.org/presentationml/2006/main">
  <p:tag name="PA" val="v5.2.10"/>
</p:tagLst>
</file>

<file path=ppt/tags/tag24.xml><?xml version="1.0" encoding="utf-8"?>
<p:tagLst xmlns:p="http://schemas.openxmlformats.org/presentationml/2006/main">
  <p:tag name="PA" val="v5.2.10"/>
</p:tagLst>
</file>

<file path=ppt/tags/tag25.xml><?xml version="1.0" encoding="utf-8"?>
<p:tagLst xmlns:p="http://schemas.openxmlformats.org/presentationml/2006/main">
  <p:tag name="PA" val="v5.2.10"/>
</p:tagLst>
</file>

<file path=ppt/tags/tag26.xml><?xml version="1.0" encoding="utf-8"?>
<p:tagLst xmlns:p="http://schemas.openxmlformats.org/presentationml/2006/main">
  <p:tag name="PA" val="v5.2.10"/>
</p:tagLst>
</file>

<file path=ppt/tags/tag27.xml><?xml version="1.0" encoding="utf-8"?>
<p:tagLst xmlns:p="http://schemas.openxmlformats.org/presentationml/2006/main">
  <p:tag name="PA" val="v5.2.10"/>
</p:tagLst>
</file>

<file path=ppt/tags/tag28.xml><?xml version="1.0" encoding="utf-8"?>
<p:tagLst xmlns:p="http://schemas.openxmlformats.org/presentationml/2006/main">
  <p:tag name="PA" val="v5.2.10"/>
</p:tagLst>
</file>

<file path=ppt/tags/tag29.xml><?xml version="1.0" encoding="utf-8"?>
<p:tagLst xmlns:p="http://schemas.openxmlformats.org/presentationml/2006/main">
  <p:tag name="PA" val="v5.2.10"/>
</p:tagLst>
</file>

<file path=ppt/tags/tag30.xml><?xml version="1.0" encoding="utf-8"?>
<p:tagLst xmlns:p="http://schemas.openxmlformats.org/presentationml/2006/main">
  <p:tag name="PA" val="v5.2.10"/>
</p:tagLst>
</file>

<file path=ppt/tags/tag31.xml><?xml version="1.0" encoding="utf-8"?>
<p:tagLst xmlns:p="http://schemas.openxmlformats.org/presentationml/2006/main">
  <p:tag name="PA" val="v5.2.10"/>
</p:tagLst>
</file>

<file path=ppt/tags/tag32.xml><?xml version="1.0" encoding="utf-8"?>
<p:tagLst xmlns:p="http://schemas.openxmlformats.org/presentationml/2006/main">
  <p:tag name="PA" val="v5.2.10"/>
</p:tagLst>
</file>

<file path=ppt/tags/tag33.xml><?xml version="1.0" encoding="utf-8"?>
<p:tagLst xmlns:p="http://schemas.openxmlformats.org/presentationml/2006/main">
  <p:tag name="PA" val="v5.2.10"/>
</p:tagLst>
</file>

<file path=ppt/tags/tag34.xml><?xml version="1.0" encoding="utf-8"?>
<p:tagLst xmlns:p="http://schemas.openxmlformats.org/presentationml/2006/main">
  <p:tag name="PA" val="v5.2.10"/>
</p:tagLst>
</file>

<file path=ppt/tags/tag35.xml><?xml version="1.0" encoding="utf-8"?>
<p:tagLst xmlns:p="http://schemas.openxmlformats.org/presentationml/2006/main">
  <p:tag name="PA" val="v5.2.10"/>
</p:tagLst>
</file>

<file path=ppt/tags/tag36.xml><?xml version="1.0" encoding="utf-8"?>
<p:tagLst xmlns:p="http://schemas.openxmlformats.org/presentationml/2006/main">
  <p:tag name="PA" val="v5.2.10"/>
</p:tagLst>
</file>

<file path=ppt/tags/tag37.xml><?xml version="1.0" encoding="utf-8"?>
<p:tagLst xmlns:p="http://schemas.openxmlformats.org/presentationml/2006/main">
  <p:tag name="PA" val="v5.2.10"/>
</p:tagLst>
</file>

<file path=ppt/tags/tag38.xml><?xml version="1.0" encoding="utf-8"?>
<p:tagLst xmlns:p="http://schemas.openxmlformats.org/presentationml/2006/main">
  <p:tag name="PA" val="v5.2.10"/>
</p:tagLst>
</file>

<file path=ppt/tags/tag39.xml><?xml version="1.0" encoding="utf-8"?>
<p:tagLst xmlns:p="http://schemas.openxmlformats.org/presentationml/2006/main">
  <p:tag name="PA" val="v5.2.10"/>
</p:tagLst>
</file>

<file path=ppt/tags/tag40.xml><?xml version="1.0" encoding="utf-8"?>
<p:tagLst xmlns:p="http://schemas.openxmlformats.org/presentationml/2006/main">
  <p:tag name="PA" val="v5.2.10"/>
</p:tagLst>
</file>

<file path=ppt/tags/tag41.xml><?xml version="1.0" encoding="utf-8"?>
<p:tagLst xmlns:p="http://schemas.openxmlformats.org/presentationml/2006/main">
  <p:tag name="PA" val="v5.2.10"/>
</p:tagLst>
</file>

<file path=ppt/tags/tag42.xml><?xml version="1.0" encoding="utf-8"?>
<p:tagLst xmlns:p="http://schemas.openxmlformats.org/presentationml/2006/main">
  <p:tag name="PA" val="v5.2.10"/>
</p:tagLst>
</file>

<file path=ppt/tags/tag43.xml><?xml version="1.0" encoding="utf-8"?>
<p:tagLst xmlns:p="http://schemas.openxmlformats.org/presentationml/2006/main">
  <p:tag name="PA" val="v5.2.10"/>
</p:tagLst>
</file>

<file path=ppt/tags/tag44.xml><?xml version="1.0" encoding="utf-8"?>
<p:tagLst xmlns:p="http://schemas.openxmlformats.org/presentationml/2006/main">
  <p:tag name="PA" val="v5.2.10"/>
</p:tagLst>
</file>

<file path=ppt/tags/tag45.xml><?xml version="1.0" encoding="utf-8"?>
<p:tagLst xmlns:p="http://schemas.openxmlformats.org/presentationml/2006/main">
  <p:tag name="PA" val="v5.2.10"/>
</p:tagLst>
</file>

<file path=ppt/tags/tag46.xml><?xml version="1.0" encoding="utf-8"?>
<p:tagLst xmlns:p="http://schemas.openxmlformats.org/presentationml/2006/main">
  <p:tag name="PA" val="v5.2.10"/>
</p:tagLst>
</file>

<file path=ppt/tags/tag47.xml><?xml version="1.0" encoding="utf-8"?>
<p:tagLst xmlns:p="http://schemas.openxmlformats.org/presentationml/2006/main">
  <p:tag name="PA" val="v5.2.10"/>
</p:tagLst>
</file>

<file path=ppt/tags/tag48.xml><?xml version="1.0" encoding="utf-8"?>
<p:tagLst xmlns:p="http://schemas.openxmlformats.org/presentationml/2006/main">
  <p:tag name="PA" val="v5.2.10"/>
</p:tagLst>
</file>

<file path=ppt/tags/tag49.xml><?xml version="1.0" encoding="utf-8"?>
<p:tagLst xmlns:p="http://schemas.openxmlformats.org/presentationml/2006/main">
  <p:tag name="PA" val="v5.2.10"/>
</p:tagLst>
</file>

<file path=ppt/tags/tag50.xml><?xml version="1.0" encoding="utf-8"?>
<p:tagLst xmlns:p="http://schemas.openxmlformats.org/presentationml/2006/main">
  <p:tag name="PA" val="v5.2.10"/>
</p:tagLst>
</file>

<file path=ppt/tags/tag51.xml><?xml version="1.0" encoding="utf-8"?>
<p:tagLst xmlns:p="http://schemas.openxmlformats.org/presentationml/2006/main">
  <p:tag name="PA" val="v5.2.10"/>
</p:tagLst>
</file>

<file path=ppt/tags/tag52.xml><?xml version="1.0" encoding="utf-8"?>
<p:tagLst xmlns:p="http://schemas.openxmlformats.org/presentationml/2006/main">
  <p:tag name="PA" val="v5.2.10"/>
</p:tagLst>
</file>

<file path=ppt/tags/tag53.xml><?xml version="1.0" encoding="utf-8"?>
<p:tagLst xmlns:p="http://schemas.openxmlformats.org/presentationml/2006/main">
  <p:tag name="PA" val="v5.2.10"/>
</p:tagLst>
</file>

<file path=ppt/tags/tag54.xml><?xml version="1.0" encoding="utf-8"?>
<p:tagLst xmlns:p="http://schemas.openxmlformats.org/presentationml/2006/main">
  <p:tag name="PA" val="v5.2.10"/>
</p:tagLst>
</file>

<file path=ppt/tags/tag55.xml><?xml version="1.0" encoding="utf-8"?>
<p:tagLst xmlns:p="http://schemas.openxmlformats.org/presentationml/2006/main">
  <p:tag name="PA" val="v5.2.10"/>
</p:tagLst>
</file>

<file path=ppt/tags/tag56.xml><?xml version="1.0" encoding="utf-8"?>
<p:tagLst xmlns:p="http://schemas.openxmlformats.org/presentationml/2006/main">
  <p:tag name="PA" val="v5.2.10"/>
</p:tagLst>
</file>

<file path=ppt/tags/tag57.xml><?xml version="1.0" encoding="utf-8"?>
<p:tagLst xmlns:p="http://schemas.openxmlformats.org/presentationml/2006/main">
  <p:tag name="PA" val="v5.2.10"/>
</p:tagLst>
</file>

<file path=ppt/tags/tag58.xml><?xml version="1.0" encoding="utf-8"?>
<p:tagLst xmlns:p="http://schemas.openxmlformats.org/presentationml/2006/main">
  <p:tag name="PA" val="v5.2.10"/>
</p:tagLst>
</file>

<file path=ppt/tags/tag59.xml><?xml version="1.0" encoding="utf-8"?>
<p:tagLst xmlns:p="http://schemas.openxmlformats.org/presentationml/2006/main">
  <p:tag name="PA" val="v5.2.10"/>
</p:tagLst>
</file>

<file path=ppt/tags/tag60.xml><?xml version="1.0" encoding="utf-8"?>
<p:tagLst xmlns:p="http://schemas.openxmlformats.org/presentationml/2006/main">
  <p:tag name="PA" val="v5.2.10"/>
</p:tagLst>
</file>

<file path=ppt/tags/tag6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489">
      <a:dk1>
        <a:sysClr val="windowText" lastClr="000000"/>
      </a:dk1>
      <a:lt1>
        <a:sysClr val="window" lastClr="FFFFFF"/>
      </a:lt1>
      <a:dk2>
        <a:srgbClr val="297C42"/>
      </a:dk2>
      <a:lt2>
        <a:srgbClr val="ACCBF9"/>
      </a:lt2>
      <a:accent1>
        <a:srgbClr val="297C42"/>
      </a:accent1>
      <a:accent2>
        <a:srgbClr val="70A32F"/>
      </a:accent2>
      <a:accent3>
        <a:srgbClr val="297C42"/>
      </a:accent3>
      <a:accent4>
        <a:srgbClr val="70A32F"/>
      </a:accent4>
      <a:accent5>
        <a:srgbClr val="297C42"/>
      </a:accent5>
      <a:accent6>
        <a:srgbClr val="70A32F"/>
      </a:accent6>
      <a:hlink>
        <a:srgbClr val="297C42"/>
      </a:hlink>
      <a:folHlink>
        <a:srgbClr val="70A32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489">
      <a:dk1>
        <a:sysClr val="windowText" lastClr="000000"/>
      </a:dk1>
      <a:lt1>
        <a:sysClr val="window" lastClr="FFFFFF"/>
      </a:lt1>
      <a:dk2>
        <a:srgbClr val="297C42"/>
      </a:dk2>
      <a:lt2>
        <a:srgbClr val="ACCBF9"/>
      </a:lt2>
      <a:accent1>
        <a:srgbClr val="297C42"/>
      </a:accent1>
      <a:accent2>
        <a:srgbClr val="70A32F"/>
      </a:accent2>
      <a:accent3>
        <a:srgbClr val="297C42"/>
      </a:accent3>
      <a:accent4>
        <a:srgbClr val="70A32F"/>
      </a:accent4>
      <a:accent5>
        <a:srgbClr val="297C42"/>
      </a:accent5>
      <a:accent6>
        <a:srgbClr val="70A32F"/>
      </a:accent6>
      <a:hlink>
        <a:srgbClr val="297C42"/>
      </a:hlink>
      <a:folHlink>
        <a:srgbClr val="70A32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6828</Words>
  <Application>WPS 演示</Application>
  <PresentationFormat>全屏显示(16:9)</PresentationFormat>
  <Paragraphs>323</Paragraphs>
  <Slides>20</Slides>
  <Notes>25</Notes>
  <HiddenSlides>0</HiddenSlides>
  <MMClips>1</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20</vt:i4>
      </vt:variant>
    </vt:vector>
  </HeadingPairs>
  <TitlesOfParts>
    <vt:vector size="51" baseType="lpstr">
      <vt:lpstr>Arial</vt:lpstr>
      <vt:lpstr>宋体</vt:lpstr>
      <vt:lpstr>Wingdings</vt:lpstr>
      <vt:lpstr>Lato Regular</vt:lpstr>
      <vt:lpstr>Segoe Print</vt:lpstr>
      <vt:lpstr>Lato Hairline</vt:lpstr>
      <vt:lpstr>Lato Light</vt:lpstr>
      <vt:lpstr>微软雅黑</vt:lpstr>
      <vt:lpstr>Times New Roman</vt:lpstr>
      <vt:lpstr>Calibri</vt:lpstr>
      <vt:lpstr>Gill Sans</vt:lpstr>
      <vt:lpstr>Lato</vt:lpstr>
      <vt:lpstr>MS PGothic</vt:lpstr>
      <vt:lpstr>League Gothic Regular</vt:lpstr>
      <vt:lpstr>Arial Unicode MS</vt:lpstr>
      <vt:lpstr>Calibri Light</vt:lpstr>
      <vt:lpstr>STIXGeneral-Bold</vt:lpstr>
      <vt:lpstr>字魂175号-创中圆</vt:lpstr>
      <vt:lpstr>兰米蹦君体</vt:lpstr>
      <vt:lpstr>Calibri</vt:lpstr>
      <vt:lpstr>思源黑体 CN Normal</vt:lpstr>
      <vt:lpstr>黑体</vt:lpstr>
      <vt:lpstr>Source Han Sans CN</vt:lpstr>
      <vt:lpstr>Lato</vt:lpstr>
      <vt:lpstr>FZHei-B01S</vt:lpstr>
      <vt:lpstr>Open Sans</vt:lpstr>
      <vt:lpstr>MS UI Gothic</vt:lpstr>
      <vt:lpstr>方正兰亭纤黑_GBK</vt:lpstr>
      <vt:lpstr>Kartika</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20</cp:revision>
  <dcterms:created xsi:type="dcterms:W3CDTF">2017-07-25T02:42:00Z</dcterms:created>
  <dcterms:modified xsi:type="dcterms:W3CDTF">2020-07-13T06:38:20Z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