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6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7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0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1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2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15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6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17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notesSlides/notesSlide20.xml" ContentType="application/vnd.openxmlformats-officedocument.presentationml.notesSlide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notesSlides/notesSlide21.xml" ContentType="application/vnd.openxmlformats-officedocument.presentationml.notesSlid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notesSlides/notesSlide22.xml" ContentType="application/vnd.openxmlformats-officedocument.presentationml.notesSlid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embeddedFontLst>
    <p:embeddedFont>
      <p:font typeface="方正正大黑简体" charset="-122"/>
      <p:regular r:id="rId27"/>
    </p:embeddedFont>
    <p:embeddedFont>
      <p:font typeface="LilyUPC" pitchFamily="34" charset="-34"/>
      <p:regular r:id="rId28"/>
      <p:bold r:id="rId29"/>
      <p:italic r:id="rId30"/>
      <p:boldItalic r:id="rId31"/>
    </p:embeddedFont>
    <p:embeddedFont>
      <p:font typeface="Impact" pitchFamily="34" charset="0"/>
      <p:regular r:id="rId32"/>
    </p:embeddedFont>
    <p:embeddedFont>
      <p:font typeface="微软雅黑" pitchFamily="34" charset="-122"/>
      <p:regular r:id="rId33"/>
      <p:bold r:id="rId34"/>
    </p:embeddedFont>
    <p:embeddedFont>
      <p:font typeface="等线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9">
          <p15:clr>
            <a:srgbClr val="A4A3A4"/>
          </p15:clr>
        </p15:guide>
        <p15:guide id="2" orient="horz" pos="4190">
          <p15:clr>
            <a:srgbClr val="A4A3A4"/>
          </p15:clr>
        </p15:guide>
        <p15:guide id="3" pos="230">
          <p15:clr>
            <a:srgbClr val="A4A3A4"/>
          </p15:clr>
        </p15:guide>
        <p15:guide id="4" pos="7449">
          <p15:clr>
            <a:srgbClr val="A4A3A4"/>
          </p15:clr>
        </p15:guide>
        <p15:guide id="5" orient="horz" pos="561">
          <p15:clr>
            <a:srgbClr val="A4A3A4"/>
          </p15:clr>
        </p15:guide>
        <p15:guide id="6" orient="horz" pos="691">
          <p15:clr>
            <a:srgbClr val="A4A3A4"/>
          </p15:clr>
        </p15:guide>
        <p15:guide id="7" orient="horz" pos="4017">
          <p15:clr>
            <a:srgbClr val="A4A3A4"/>
          </p15:clr>
        </p15:guide>
        <p15:guide id="8" orient="horz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618" autoAdjust="0"/>
  </p:normalViewPr>
  <p:slideViewPr>
    <p:cSldViewPr snapToGrid="0" showGuides="1">
      <p:cViewPr varScale="1">
        <p:scale>
          <a:sx n="87" d="100"/>
          <a:sy n="87" d="100"/>
        </p:scale>
        <p:origin x="-264" y="-8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421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779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929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449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475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594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6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820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286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772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544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041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016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248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352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083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966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390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738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479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023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601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5563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262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24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/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/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/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/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11.xml"/><Relationship Id="rId9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5" Type="http://schemas.openxmlformats.org/officeDocument/2006/relationships/notesSlide" Target="../notesSlides/notesSlide6.xml"/><Relationship Id="rId10" Type="http://schemas.openxmlformats.org/officeDocument/2006/relationships/tags" Target="../tags/tag25.xm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32.xml"/><Relationship Id="rId9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10" Type="http://schemas.openxmlformats.org/officeDocument/2006/relationships/notesSlide" Target="../notesSlides/notesSlide8.xml"/><Relationship Id="rId4" Type="http://schemas.openxmlformats.org/officeDocument/2006/relationships/tags" Target="../tags/tag40.xml"/><Relationship Id="rId9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tags" Target="../tags/tag62.xml"/><Relationship Id="rId26" Type="http://schemas.openxmlformats.org/officeDocument/2006/relationships/slideLayout" Target="../slideLayouts/slideLayout5.xml"/><Relationship Id="rId3" Type="http://schemas.openxmlformats.org/officeDocument/2006/relationships/tags" Target="../tags/tag47.xml"/><Relationship Id="rId21" Type="http://schemas.openxmlformats.org/officeDocument/2006/relationships/tags" Target="../tags/tag65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25" Type="http://schemas.openxmlformats.org/officeDocument/2006/relationships/tags" Target="../tags/tag69.xml"/><Relationship Id="rId2" Type="http://schemas.openxmlformats.org/officeDocument/2006/relationships/tags" Target="../tags/tag46.xml"/><Relationship Id="rId16" Type="http://schemas.openxmlformats.org/officeDocument/2006/relationships/tags" Target="../tags/tag60.xml"/><Relationship Id="rId20" Type="http://schemas.openxmlformats.org/officeDocument/2006/relationships/tags" Target="../tags/tag64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tags" Target="../tags/tag68.xml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23" Type="http://schemas.openxmlformats.org/officeDocument/2006/relationships/tags" Target="../tags/tag67.xml"/><Relationship Id="rId10" Type="http://schemas.openxmlformats.org/officeDocument/2006/relationships/tags" Target="../tags/tag54.xml"/><Relationship Id="rId19" Type="http://schemas.openxmlformats.org/officeDocument/2006/relationships/tags" Target="../tags/tag63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Relationship Id="rId22" Type="http://schemas.openxmlformats.org/officeDocument/2006/relationships/tags" Target="../tags/tag66.xml"/><Relationship Id="rId2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92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91.xml"/><Relationship Id="rId9" Type="http://schemas.openxmlformats.org/officeDocument/2006/relationships/tags" Target="../tags/tag9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tags" Target="../tags/tag109.xml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tags" Target="../tags/tag108.xml"/><Relationship Id="rId17" Type="http://schemas.openxmlformats.org/officeDocument/2006/relationships/notesSlide" Target="../notesSlides/notesSlide16.xml"/><Relationship Id="rId2" Type="http://schemas.openxmlformats.org/officeDocument/2006/relationships/tags" Target="../tags/tag98.xml"/><Relationship Id="rId16" Type="http://schemas.openxmlformats.org/officeDocument/2006/relationships/slideLayout" Target="../slideLayouts/slideLayout6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tags" Target="../tags/tag107.xml"/><Relationship Id="rId5" Type="http://schemas.openxmlformats.org/officeDocument/2006/relationships/tags" Target="../tags/tag101.xml"/><Relationship Id="rId15" Type="http://schemas.openxmlformats.org/officeDocument/2006/relationships/tags" Target="../tags/tag111.xml"/><Relationship Id="rId10" Type="http://schemas.openxmlformats.org/officeDocument/2006/relationships/tags" Target="../tags/tag106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tags" Target="../tags/tag1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121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notesSlide" Target="../notesSlides/notesSlide20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13" Type="http://schemas.openxmlformats.org/officeDocument/2006/relationships/tags" Target="../tags/tag150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12" Type="http://schemas.openxmlformats.org/officeDocument/2006/relationships/tags" Target="../tags/tag149.xml"/><Relationship Id="rId2" Type="http://schemas.openxmlformats.org/officeDocument/2006/relationships/tags" Target="../tags/tag139.xml"/><Relationship Id="rId16" Type="http://schemas.openxmlformats.org/officeDocument/2006/relationships/notesSlide" Target="../notesSlides/notesSlide21.xml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tags" Target="../tags/tag148.xml"/><Relationship Id="rId5" Type="http://schemas.openxmlformats.org/officeDocument/2006/relationships/tags" Target="../tags/tag142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147.xml"/><Relationship Id="rId4" Type="http://schemas.openxmlformats.org/officeDocument/2006/relationships/tags" Target="../tags/tag141.xml"/><Relationship Id="rId9" Type="http://schemas.openxmlformats.org/officeDocument/2006/relationships/tags" Target="../tags/tag146.xml"/><Relationship Id="rId14" Type="http://schemas.openxmlformats.org/officeDocument/2006/relationships/tags" Target="../tags/tag1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tags" Target="../tags/tag171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156.xml"/><Relationship Id="rId21" Type="http://schemas.openxmlformats.org/officeDocument/2006/relationships/tags" Target="../tags/tag174.xml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tags" Target="../tags/tag170.xml"/><Relationship Id="rId25" Type="http://schemas.openxmlformats.org/officeDocument/2006/relationships/tags" Target="../tags/tag178.xml"/><Relationship Id="rId2" Type="http://schemas.openxmlformats.org/officeDocument/2006/relationships/tags" Target="../tags/tag155.xml"/><Relationship Id="rId16" Type="http://schemas.openxmlformats.org/officeDocument/2006/relationships/tags" Target="../tags/tag169.xml"/><Relationship Id="rId20" Type="http://schemas.openxmlformats.org/officeDocument/2006/relationships/tags" Target="../tags/tag173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24" Type="http://schemas.openxmlformats.org/officeDocument/2006/relationships/tags" Target="../tags/tag177.xml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23" Type="http://schemas.openxmlformats.org/officeDocument/2006/relationships/tags" Target="../tags/tag176.xml"/><Relationship Id="rId10" Type="http://schemas.openxmlformats.org/officeDocument/2006/relationships/tags" Target="../tags/tag163.xml"/><Relationship Id="rId19" Type="http://schemas.openxmlformats.org/officeDocument/2006/relationships/tags" Target="../tags/tag172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Relationship Id="rId22" Type="http://schemas.openxmlformats.org/officeDocument/2006/relationships/tags" Target="../tags/tag175.xml"/><Relationship Id="rId2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0" y="1502402"/>
            <a:ext cx="5474464" cy="47969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59"/>
          <p:cNvSpPr txBox="1">
            <a:spLocks noChangeArrowheads="1"/>
          </p:cNvSpPr>
          <p:nvPr/>
        </p:nvSpPr>
        <p:spPr bwMode="auto">
          <a:xfrm>
            <a:off x="6503670" y="2466315"/>
            <a:ext cx="5688330" cy="95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教育教学说课</a:t>
            </a:r>
            <a:r>
              <a:rPr lang="en-US" altLang="zh-CN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3947781" y="1533327"/>
            <a:ext cx="809730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wis721 Lt BT" pitchFamily="34" charset="0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EDUCATION TRAINING OPEN COURSEWARE PPT</a:t>
            </a:r>
          </a:p>
        </p:txBody>
      </p:sp>
      <p:grpSp>
        <p:nvGrpSpPr>
          <p:cNvPr id="6" name="组合 5"/>
          <p:cNvGrpSpPr/>
          <p:nvPr/>
        </p:nvGrpSpPr>
        <p:grpSpPr>
          <a:xfrm flipH="1">
            <a:off x="5479310" y="3439779"/>
            <a:ext cx="6415483" cy="0"/>
            <a:chOff x="3339156" y="2641879"/>
            <a:chExt cx="5804844" cy="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339156" y="2641879"/>
              <a:ext cx="4695709" cy="0"/>
            </a:xfrm>
            <a:prstGeom prst="line">
              <a:avLst/>
            </a:prstGeom>
            <a:ln w="7620">
              <a:solidFill>
                <a:srgbClr val="000000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103924" y="2641879"/>
              <a:ext cx="754055" cy="0"/>
            </a:xfrm>
            <a:prstGeom prst="line">
              <a:avLst/>
            </a:prstGeom>
            <a:ln w="7620">
              <a:solidFill>
                <a:srgbClr val="000000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948986" y="2641879"/>
              <a:ext cx="195014" cy="0"/>
            </a:xfrm>
            <a:prstGeom prst="line">
              <a:avLst/>
            </a:prstGeom>
            <a:ln w="762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圆角矩形 330"/>
          <p:cNvSpPr/>
          <p:nvPr/>
        </p:nvSpPr>
        <p:spPr>
          <a:xfrm>
            <a:off x="6320790" y="3448050"/>
            <a:ext cx="5574030" cy="49276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适用于教育培训</a:t>
            </a:r>
            <a:r>
              <a:rPr lang="en-US" altLang="zh-CN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学术报告</a:t>
            </a:r>
            <a:r>
              <a:rPr lang="en-US" altLang="zh-CN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公开课等模板</a:t>
            </a:r>
          </a:p>
        </p:txBody>
      </p:sp>
      <p:sp>
        <p:nvSpPr>
          <p:cNvPr id="11" name="圆角矩形 331"/>
          <p:cNvSpPr/>
          <p:nvPr/>
        </p:nvSpPr>
        <p:spPr>
          <a:xfrm>
            <a:off x="9562429" y="4381355"/>
            <a:ext cx="2332364" cy="48007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651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3200"/>
          </a:p>
        </p:txBody>
      </p:sp>
      <p:sp>
        <p:nvSpPr>
          <p:cNvPr id="12" name="TextBox 332"/>
          <p:cNvSpPr txBox="1"/>
          <p:nvPr/>
        </p:nvSpPr>
        <p:spPr>
          <a:xfrm>
            <a:off x="10086741" y="4438402"/>
            <a:ext cx="1467637" cy="410395"/>
          </a:xfrm>
          <a:prstGeom prst="rect">
            <a:avLst/>
          </a:prstGeom>
          <a:noFill/>
        </p:spPr>
        <p:txBody>
          <a:bodyPr wrap="none" lIns="121884" tIns="60941" rIns="121884" bIns="60941" rtlCol="0">
            <a:spAutoFit/>
          </a:bodyPr>
          <a:lstStyle/>
          <a:p>
            <a:pPr lvl="0" algn="r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186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91"/>
          <p:cNvGrpSpPr/>
          <p:nvPr/>
        </p:nvGrpSpPr>
        <p:grpSpPr bwMode="auto">
          <a:xfrm>
            <a:off x="9562429" y="4381355"/>
            <a:ext cx="434101" cy="767467"/>
            <a:chOff x="936" y="1480"/>
            <a:chExt cx="1589" cy="2810"/>
          </a:xfrm>
        </p:grpSpPr>
        <p:grpSp>
          <p:nvGrpSpPr>
            <p:cNvPr id="14" name="组合 33"/>
            <p:cNvGrpSpPr/>
            <p:nvPr/>
          </p:nvGrpSpPr>
          <p:grpSpPr bwMode="auto">
            <a:xfrm>
              <a:off x="985" y="1583"/>
              <a:ext cx="1441" cy="2707"/>
              <a:chOff x="1754168" y="3653262"/>
              <a:chExt cx="1857599" cy="349543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r">
                  <a:defRPr/>
                </a:pPr>
                <a:endParaRPr lang="zh-CN" altLang="en-US" sz="4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r">
                  <a:defRPr/>
                </a:pPr>
                <a:endParaRPr lang="zh-CN" altLang="en-US" sz="4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245590" y="4093186"/>
                <a:ext cx="871682" cy="3055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/>
                <a:endParaRPr lang="zh-CN" altLang="zh-CN" sz="36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3" name="开心到停不下来的歌 You Don't Know Me (feat. Brodie Barclay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7213" y="-16065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30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14896 -0.0002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8" y="-2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3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4" grpId="0"/>
      <p:bldP spid="5" grpId="0"/>
      <p:bldP spid="10" grpId="0" bldLvl="0" animBg="1"/>
      <p:bldP spid="11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4"/>
          <p:cNvSpPr/>
          <p:nvPr/>
        </p:nvSpPr>
        <p:spPr>
          <a:xfrm>
            <a:off x="2322286" y="3111895"/>
            <a:ext cx="7547429" cy="1606256"/>
          </a:xfrm>
          <a:custGeom>
            <a:avLst/>
            <a:gdLst>
              <a:gd name="connsiteX0" fmla="*/ 0 w 5660572"/>
              <a:gd name="connsiteY0" fmla="*/ 14514 h 1204692"/>
              <a:gd name="connsiteX1" fmla="*/ 1407886 w 5660572"/>
              <a:gd name="connsiteY1" fmla="*/ 1204685 h 1204692"/>
              <a:gd name="connsiteX2" fmla="*/ 2815772 w 5660572"/>
              <a:gd name="connsiteY2" fmla="*/ 0 h 1204692"/>
              <a:gd name="connsiteX3" fmla="*/ 4267200 w 5660572"/>
              <a:gd name="connsiteY3" fmla="*/ 1204685 h 1204692"/>
              <a:gd name="connsiteX4" fmla="*/ 5660572 w 5660572"/>
              <a:gd name="connsiteY4" fmla="*/ 0 h 120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0572" h="1204692">
                <a:moveTo>
                  <a:pt x="0" y="14514"/>
                </a:moveTo>
                <a:cubicBezTo>
                  <a:pt x="469295" y="610809"/>
                  <a:pt x="938591" y="1207104"/>
                  <a:pt x="1407886" y="1204685"/>
                </a:cubicBezTo>
                <a:cubicBezTo>
                  <a:pt x="1877181" y="1202266"/>
                  <a:pt x="2339220" y="0"/>
                  <a:pt x="2815772" y="0"/>
                </a:cubicBezTo>
                <a:cubicBezTo>
                  <a:pt x="3292324" y="0"/>
                  <a:pt x="3793067" y="1204685"/>
                  <a:pt x="4267200" y="1204685"/>
                </a:cubicBezTo>
                <a:cubicBezTo>
                  <a:pt x="4741333" y="1204685"/>
                  <a:pt x="5411410" y="152400"/>
                  <a:pt x="5660572" y="0"/>
                </a:cubicBezTo>
              </a:path>
            </a:pathLst>
          </a:cu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74495" y="2365850"/>
            <a:ext cx="1518717" cy="1518717"/>
            <a:chOff x="1180871" y="1661152"/>
            <a:chExt cx="1139038" cy="1139038"/>
          </a:xfrm>
        </p:grpSpPr>
        <p:grpSp>
          <p:nvGrpSpPr>
            <p:cNvPr id="4" name="组合 3"/>
            <p:cNvGrpSpPr/>
            <p:nvPr/>
          </p:nvGrpSpPr>
          <p:grpSpPr>
            <a:xfrm>
              <a:off x="118087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" name="同心圆 1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TextBox 133"/>
            <p:cNvSpPr txBox="1"/>
            <p:nvPr/>
          </p:nvSpPr>
          <p:spPr>
            <a:xfrm>
              <a:off x="1459284" y="1876728"/>
              <a:ext cx="454692" cy="684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335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5335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455568" y="3933362"/>
            <a:ext cx="1518717" cy="1518717"/>
            <a:chOff x="2591676" y="2836786"/>
            <a:chExt cx="1139038" cy="1139038"/>
          </a:xfrm>
        </p:grpSpPr>
        <p:grpSp>
          <p:nvGrpSpPr>
            <p:cNvPr id="9" name="组合 8"/>
            <p:cNvGrpSpPr/>
            <p:nvPr/>
          </p:nvGrpSpPr>
          <p:grpSpPr>
            <a:xfrm>
              <a:off x="2591676" y="2836786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" name="同心圆 1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TextBox 134"/>
            <p:cNvSpPr txBox="1"/>
            <p:nvPr/>
          </p:nvSpPr>
          <p:spPr>
            <a:xfrm>
              <a:off x="2870089" y="3052362"/>
              <a:ext cx="454692" cy="684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335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5335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36642" y="2365850"/>
            <a:ext cx="1518717" cy="1518717"/>
            <a:chOff x="4002481" y="1661152"/>
            <a:chExt cx="1139038" cy="1139038"/>
          </a:xfrm>
        </p:grpSpPr>
        <p:grpSp>
          <p:nvGrpSpPr>
            <p:cNvPr id="14" name="组合 13"/>
            <p:cNvGrpSpPr/>
            <p:nvPr/>
          </p:nvGrpSpPr>
          <p:grpSpPr>
            <a:xfrm>
              <a:off x="400248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1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" name="TextBox 135"/>
            <p:cNvSpPr txBox="1"/>
            <p:nvPr/>
          </p:nvSpPr>
          <p:spPr>
            <a:xfrm>
              <a:off x="4280894" y="1876728"/>
              <a:ext cx="454692" cy="684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335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5335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17715" y="3933362"/>
            <a:ext cx="1518717" cy="1518717"/>
            <a:chOff x="5413286" y="2836786"/>
            <a:chExt cx="1139038" cy="1139038"/>
          </a:xfrm>
        </p:grpSpPr>
        <p:grpSp>
          <p:nvGrpSpPr>
            <p:cNvPr id="19" name="组合 18"/>
            <p:cNvGrpSpPr/>
            <p:nvPr/>
          </p:nvGrpSpPr>
          <p:grpSpPr>
            <a:xfrm>
              <a:off x="5413286" y="2836786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1" name="同心圆 1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TextBox 136"/>
            <p:cNvSpPr txBox="1"/>
            <p:nvPr/>
          </p:nvSpPr>
          <p:spPr>
            <a:xfrm>
              <a:off x="5691699" y="3052362"/>
              <a:ext cx="454692" cy="684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335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5335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098788" y="2365850"/>
            <a:ext cx="1518717" cy="1518717"/>
            <a:chOff x="6824091" y="1661152"/>
            <a:chExt cx="1139038" cy="1139038"/>
          </a:xfrm>
        </p:grpSpPr>
        <p:grpSp>
          <p:nvGrpSpPr>
            <p:cNvPr id="24" name="组合 23"/>
            <p:cNvGrpSpPr/>
            <p:nvPr/>
          </p:nvGrpSpPr>
          <p:grpSpPr>
            <a:xfrm>
              <a:off x="682409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6" name="同心圆 1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TextBox 141"/>
            <p:cNvSpPr txBox="1"/>
            <p:nvPr/>
          </p:nvSpPr>
          <p:spPr>
            <a:xfrm>
              <a:off x="7102504" y="1876728"/>
              <a:ext cx="454692" cy="684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335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5335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143"/>
          <p:cNvSpPr txBox="1"/>
          <p:nvPr/>
        </p:nvSpPr>
        <p:spPr>
          <a:xfrm>
            <a:off x="1149613" y="168852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请输入您的标题</a:t>
            </a:r>
          </a:p>
        </p:txBody>
      </p:sp>
      <p:sp>
        <p:nvSpPr>
          <p:cNvPr id="29" name="TextBox 144"/>
          <p:cNvSpPr txBox="1"/>
          <p:nvPr/>
        </p:nvSpPr>
        <p:spPr>
          <a:xfrm>
            <a:off x="2960362" y="5595525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请输入您的标题</a:t>
            </a:r>
          </a:p>
        </p:txBody>
      </p:sp>
      <p:sp>
        <p:nvSpPr>
          <p:cNvPr id="30" name="TextBox 145"/>
          <p:cNvSpPr txBox="1"/>
          <p:nvPr/>
        </p:nvSpPr>
        <p:spPr>
          <a:xfrm>
            <a:off x="4878613" y="1651272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请输入您的标题</a:t>
            </a:r>
          </a:p>
        </p:txBody>
      </p:sp>
      <p:sp>
        <p:nvSpPr>
          <p:cNvPr id="31" name="TextBox 146"/>
          <p:cNvSpPr txBox="1"/>
          <p:nvPr/>
        </p:nvSpPr>
        <p:spPr>
          <a:xfrm>
            <a:off x="6855359" y="5595525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请输入您的标题</a:t>
            </a:r>
          </a:p>
        </p:txBody>
      </p:sp>
      <p:sp>
        <p:nvSpPr>
          <p:cNvPr id="32" name="TextBox 147"/>
          <p:cNvSpPr txBox="1"/>
          <p:nvPr/>
        </p:nvSpPr>
        <p:spPr>
          <a:xfrm>
            <a:off x="8635592" y="168852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请输入您的标题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893606" y="548680"/>
            <a:ext cx="4404788" cy="641296"/>
            <a:chOff x="2920205" y="411510"/>
            <a:chExt cx="3303591" cy="480972"/>
          </a:xfrm>
        </p:grpSpPr>
        <p:grpSp>
          <p:nvGrpSpPr>
            <p:cNvPr id="34" name="组合 33"/>
            <p:cNvGrpSpPr/>
            <p:nvPr/>
          </p:nvGrpSpPr>
          <p:grpSpPr>
            <a:xfrm>
              <a:off x="2920205" y="411510"/>
              <a:ext cx="3303591" cy="466068"/>
              <a:chOff x="4143851" y="532568"/>
              <a:chExt cx="4142700" cy="584449"/>
            </a:xfrm>
          </p:grpSpPr>
          <p:sp>
            <p:nvSpPr>
              <p:cNvPr id="36" name="圆角矩形 45"/>
              <p:cNvSpPr/>
              <p:nvPr/>
            </p:nvSpPr>
            <p:spPr>
              <a:xfrm>
                <a:off x="4143851" y="532568"/>
                <a:ext cx="4142700" cy="58444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61000">
                    <a:srgbClr val="F6F6F6"/>
                  </a:gs>
                  <a:gs pos="30000">
                    <a:srgbClr val="E0E0E0"/>
                  </a:gs>
                  <a:gs pos="1000">
                    <a:srgbClr val="DEDEDE"/>
                  </a:gs>
                  <a:gs pos="100000">
                    <a:schemeClr val="bg1"/>
                  </a:gs>
                </a:gsLst>
                <a:lin ang="13500000" scaled="1"/>
                <a:tileRect/>
              </a:gradFill>
              <a:ln w="19050">
                <a:noFill/>
              </a:ln>
              <a:effectLst>
                <a:outerShdw blurRad="241300" dist="177800" dir="2700000" algn="tl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865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46"/>
              <p:cNvSpPr/>
              <p:nvPr/>
            </p:nvSpPr>
            <p:spPr>
              <a:xfrm>
                <a:off x="4177197" y="548816"/>
                <a:ext cx="4088103" cy="551953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bg1">
                      <a:lumMod val="89000"/>
                    </a:schemeClr>
                  </a:gs>
                  <a:gs pos="67000">
                    <a:srgbClr val="F9F9F9"/>
                  </a:gs>
                </a:gsLst>
                <a:lin ang="27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865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Text Box 18"/>
            <p:cNvSpPr txBox="1">
              <a:spLocks noChangeArrowheads="1"/>
            </p:cNvSpPr>
            <p:nvPr/>
          </p:nvSpPr>
          <p:spPr bwMode="gray">
            <a:xfrm>
              <a:off x="3779913" y="453901"/>
              <a:ext cx="15841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主目录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637885"/>
            <a:ext cx="3719465" cy="16203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70"/>
          <p:cNvSpPr/>
          <p:nvPr/>
        </p:nvSpPr>
        <p:spPr>
          <a:xfrm>
            <a:off x="5448097" y="2601133"/>
            <a:ext cx="6551023" cy="16203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71914" y="2601133"/>
            <a:ext cx="5543172" cy="1620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80"/>
          <p:cNvSpPr txBox="1"/>
          <p:nvPr/>
        </p:nvSpPr>
        <p:spPr>
          <a:xfrm flipH="1">
            <a:off x="5880032" y="2789231"/>
            <a:ext cx="3599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6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</a:p>
        </p:txBody>
      </p:sp>
      <p:sp>
        <p:nvSpPr>
          <p:cNvPr id="6" name="文本框 9"/>
          <p:cNvSpPr txBox="1"/>
          <p:nvPr/>
        </p:nvSpPr>
        <p:spPr>
          <a:xfrm>
            <a:off x="6959871" y="2673122"/>
            <a:ext cx="2735592" cy="500117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marL="0" lvl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752837" y="2651823"/>
            <a:ext cx="1845907" cy="1664295"/>
            <a:chOff x="3720691" y="2824413"/>
            <a:chExt cx="1341120" cy="1209172"/>
          </a:xfrm>
        </p:grpSpPr>
        <p:sp>
          <p:nvSpPr>
            <p:cNvPr id="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5"/>
          <p:cNvSpPr/>
          <p:nvPr/>
        </p:nvSpPr>
        <p:spPr bwMode="auto">
          <a:xfrm rot="1855731">
            <a:off x="2879239" y="2765788"/>
            <a:ext cx="1593103" cy="143636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accent1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467735" y="2772359"/>
            <a:ext cx="278312" cy="184463"/>
            <a:chOff x="9482595" y="2565731"/>
            <a:chExt cx="278384" cy="184511"/>
          </a:xfrm>
        </p:grpSpPr>
        <p:sp>
          <p:nvSpPr>
            <p:cNvPr id="12" name="椭圆 11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Freeform 126"/>
          <p:cNvSpPr>
            <a:spLocks noChangeAspect="1" noEditPoints="1"/>
          </p:cNvSpPr>
          <p:nvPr/>
        </p:nvSpPr>
        <p:spPr bwMode="auto">
          <a:xfrm>
            <a:off x="3455229" y="3145184"/>
            <a:ext cx="528472" cy="66128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035344" y="3249040"/>
            <a:ext cx="1436301" cy="215444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475130" y="3249040"/>
            <a:ext cx="1436301" cy="215444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9914914" y="3249040"/>
            <a:ext cx="1436301" cy="215444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031860" y="3502175"/>
            <a:ext cx="1436301" cy="215444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471645" y="3502175"/>
            <a:ext cx="2015699" cy="215444"/>
            <a:chOff x="4369395" y="3284984"/>
            <a:chExt cx="2016224" cy="21550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4" y="3284984"/>
              <a:ext cx="1803685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/>
      <p:bldP spid="6" grpId="0"/>
      <p:bldP spid="10" grpId="0" bldLvl="0" animBg="1"/>
      <p:bldP spid="1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143208" y="1237872"/>
            <a:ext cx="5688818" cy="4702603"/>
            <a:chOff x="3143208" y="1237872"/>
            <a:chExt cx="5688818" cy="4702603"/>
          </a:xfrm>
        </p:grpSpPr>
        <p:grpSp>
          <p:nvGrpSpPr>
            <p:cNvPr id="4" name="组合 3"/>
            <p:cNvGrpSpPr>
              <a:grpSpLocks noChangeAspect="1"/>
            </p:cNvGrpSpPr>
            <p:nvPr/>
          </p:nvGrpSpPr>
          <p:grpSpPr bwMode="auto">
            <a:xfrm>
              <a:off x="3143208" y="1237872"/>
              <a:ext cx="5688818" cy="4702603"/>
              <a:chOff x="949" y="564"/>
              <a:chExt cx="3859" cy="3190"/>
            </a:xfrm>
            <a:solidFill>
              <a:srgbClr val="F2F2F2"/>
            </a:solidFill>
          </p:grpSpPr>
          <p:sp>
            <p:nvSpPr>
              <p:cNvPr id="52" name="任意多边形: 形状 51"/>
              <p:cNvSpPr/>
              <p:nvPr/>
            </p:nvSpPr>
            <p:spPr bwMode="auto">
              <a:xfrm>
                <a:off x="2569" y="604"/>
                <a:ext cx="1690" cy="1441"/>
              </a:xfrm>
              <a:custGeom>
                <a:avLst/>
                <a:gdLst>
                  <a:gd name="T0" fmla="*/ 673 w 714"/>
                  <a:gd name="T1" fmla="*/ 51 h 609"/>
                  <a:gd name="T2" fmla="*/ 632 w 714"/>
                  <a:gd name="T3" fmla="*/ 59 h 609"/>
                  <a:gd name="T4" fmla="*/ 609 w 714"/>
                  <a:gd name="T5" fmla="*/ 28 h 609"/>
                  <a:gd name="T6" fmla="*/ 584 w 714"/>
                  <a:gd name="T7" fmla="*/ 30 h 609"/>
                  <a:gd name="T8" fmla="*/ 564 w 714"/>
                  <a:gd name="T9" fmla="*/ 11 h 609"/>
                  <a:gd name="T10" fmla="*/ 570 w 714"/>
                  <a:gd name="T11" fmla="*/ 22 h 609"/>
                  <a:gd name="T12" fmla="*/ 575 w 714"/>
                  <a:gd name="T13" fmla="*/ 42 h 609"/>
                  <a:gd name="T14" fmla="*/ 553 w 714"/>
                  <a:gd name="T15" fmla="*/ 122 h 609"/>
                  <a:gd name="T16" fmla="*/ 491 w 714"/>
                  <a:gd name="T17" fmla="*/ 157 h 609"/>
                  <a:gd name="T18" fmla="*/ 522 w 714"/>
                  <a:gd name="T19" fmla="*/ 214 h 609"/>
                  <a:gd name="T20" fmla="*/ 568 w 714"/>
                  <a:gd name="T21" fmla="*/ 214 h 609"/>
                  <a:gd name="T22" fmla="*/ 509 w 714"/>
                  <a:gd name="T23" fmla="*/ 270 h 609"/>
                  <a:gd name="T24" fmla="*/ 455 w 714"/>
                  <a:gd name="T25" fmla="*/ 332 h 609"/>
                  <a:gd name="T26" fmla="*/ 393 w 714"/>
                  <a:gd name="T27" fmla="*/ 364 h 609"/>
                  <a:gd name="T28" fmla="*/ 353 w 714"/>
                  <a:gd name="T29" fmla="*/ 422 h 609"/>
                  <a:gd name="T30" fmla="*/ 215 w 714"/>
                  <a:gd name="T31" fmla="*/ 465 h 609"/>
                  <a:gd name="T32" fmla="*/ 101 w 714"/>
                  <a:gd name="T33" fmla="*/ 427 h 609"/>
                  <a:gd name="T34" fmla="*/ 1 w 714"/>
                  <a:gd name="T35" fmla="*/ 422 h 609"/>
                  <a:gd name="T36" fmla="*/ 12 w 714"/>
                  <a:gd name="T37" fmla="*/ 454 h 609"/>
                  <a:gd name="T38" fmla="*/ 23 w 714"/>
                  <a:gd name="T39" fmla="*/ 494 h 609"/>
                  <a:gd name="T40" fmla="*/ 69 w 714"/>
                  <a:gd name="T41" fmla="*/ 483 h 609"/>
                  <a:gd name="T42" fmla="*/ 69 w 714"/>
                  <a:gd name="T43" fmla="*/ 522 h 609"/>
                  <a:gd name="T44" fmla="*/ 95 w 714"/>
                  <a:gd name="T45" fmla="*/ 541 h 609"/>
                  <a:gd name="T46" fmla="*/ 109 w 714"/>
                  <a:gd name="T47" fmla="*/ 559 h 609"/>
                  <a:gd name="T48" fmla="*/ 121 w 714"/>
                  <a:gd name="T49" fmla="*/ 556 h 609"/>
                  <a:gd name="T50" fmla="*/ 180 w 714"/>
                  <a:gd name="T51" fmla="*/ 535 h 609"/>
                  <a:gd name="T52" fmla="*/ 191 w 714"/>
                  <a:gd name="T53" fmla="*/ 562 h 609"/>
                  <a:gd name="T54" fmla="*/ 167 w 714"/>
                  <a:gd name="T55" fmla="*/ 581 h 609"/>
                  <a:gd name="T56" fmla="*/ 209 w 714"/>
                  <a:gd name="T57" fmla="*/ 605 h 609"/>
                  <a:gd name="T58" fmla="*/ 237 w 714"/>
                  <a:gd name="T59" fmla="*/ 553 h 609"/>
                  <a:gd name="T60" fmla="*/ 261 w 714"/>
                  <a:gd name="T61" fmla="*/ 546 h 609"/>
                  <a:gd name="T62" fmla="*/ 270 w 714"/>
                  <a:gd name="T63" fmla="*/ 590 h 609"/>
                  <a:gd name="T64" fmla="*/ 307 w 714"/>
                  <a:gd name="T65" fmla="*/ 608 h 609"/>
                  <a:gd name="T66" fmla="*/ 333 w 714"/>
                  <a:gd name="T67" fmla="*/ 564 h 609"/>
                  <a:gd name="T68" fmla="*/ 367 w 714"/>
                  <a:gd name="T69" fmla="*/ 538 h 609"/>
                  <a:gd name="T70" fmla="*/ 377 w 714"/>
                  <a:gd name="T71" fmla="*/ 533 h 609"/>
                  <a:gd name="T72" fmla="*/ 403 w 714"/>
                  <a:gd name="T73" fmla="*/ 526 h 609"/>
                  <a:gd name="T74" fmla="*/ 425 w 714"/>
                  <a:gd name="T75" fmla="*/ 503 h 609"/>
                  <a:gd name="T76" fmla="*/ 457 w 714"/>
                  <a:gd name="T77" fmla="*/ 492 h 609"/>
                  <a:gd name="T78" fmla="*/ 456 w 714"/>
                  <a:gd name="T79" fmla="*/ 462 h 609"/>
                  <a:gd name="T80" fmla="*/ 479 w 714"/>
                  <a:gd name="T81" fmla="*/ 420 h 609"/>
                  <a:gd name="T82" fmla="*/ 494 w 714"/>
                  <a:gd name="T83" fmla="*/ 448 h 609"/>
                  <a:gd name="T84" fmla="*/ 506 w 714"/>
                  <a:gd name="T85" fmla="*/ 432 h 609"/>
                  <a:gd name="T86" fmla="*/ 537 w 714"/>
                  <a:gd name="T87" fmla="*/ 403 h 609"/>
                  <a:gd name="T88" fmla="*/ 562 w 714"/>
                  <a:gd name="T89" fmla="*/ 398 h 609"/>
                  <a:gd name="T90" fmla="*/ 572 w 714"/>
                  <a:gd name="T91" fmla="*/ 417 h 609"/>
                  <a:gd name="T92" fmla="*/ 601 w 714"/>
                  <a:gd name="T93" fmla="*/ 444 h 609"/>
                  <a:gd name="T94" fmla="*/ 613 w 714"/>
                  <a:gd name="T95" fmla="*/ 436 h 609"/>
                  <a:gd name="T96" fmla="*/ 633 w 714"/>
                  <a:gd name="T97" fmla="*/ 416 h 609"/>
                  <a:gd name="T98" fmla="*/ 677 w 714"/>
                  <a:gd name="T99" fmla="*/ 385 h 609"/>
                  <a:gd name="T100" fmla="*/ 712 w 714"/>
                  <a:gd name="T101" fmla="*/ 354 h 609"/>
                  <a:gd name="T102" fmla="*/ 699 w 714"/>
                  <a:gd name="T103" fmla="*/ 324 h 609"/>
                  <a:gd name="T104" fmla="*/ 674 w 714"/>
                  <a:gd name="T105" fmla="*/ 322 h 609"/>
                  <a:gd name="T106" fmla="*/ 657 w 714"/>
                  <a:gd name="T107" fmla="*/ 295 h 609"/>
                  <a:gd name="T108" fmla="*/ 637 w 714"/>
                  <a:gd name="T109" fmla="*/ 263 h 609"/>
                  <a:gd name="T110" fmla="*/ 652 w 714"/>
                  <a:gd name="T111" fmla="*/ 254 h 609"/>
                  <a:gd name="T112" fmla="*/ 662 w 714"/>
                  <a:gd name="T113" fmla="*/ 226 h 609"/>
                  <a:gd name="T114" fmla="*/ 657 w 714"/>
                  <a:gd name="T115" fmla="*/ 190 h 609"/>
                  <a:gd name="T116" fmla="*/ 672 w 714"/>
                  <a:gd name="T117" fmla="*/ 168 h 609"/>
                  <a:gd name="T118" fmla="*/ 691 w 714"/>
                  <a:gd name="T119" fmla="*/ 163 h 609"/>
                  <a:gd name="T120" fmla="*/ 699 w 714"/>
                  <a:gd name="T121" fmla="*/ 125 h 609"/>
                  <a:gd name="T122" fmla="*/ 701 w 714"/>
                  <a:gd name="T123" fmla="*/ 84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14" h="609">
                    <a:moveTo>
                      <a:pt x="699" y="64"/>
                    </a:moveTo>
                    <a:cubicBezTo>
                      <a:pt x="697" y="56"/>
                      <a:pt x="697" y="56"/>
                      <a:pt x="697" y="56"/>
                    </a:cubicBezTo>
                    <a:cubicBezTo>
                      <a:pt x="689" y="43"/>
                      <a:pt x="689" y="43"/>
                      <a:pt x="689" y="43"/>
                    </a:cubicBezTo>
                    <a:cubicBezTo>
                      <a:pt x="683" y="40"/>
                      <a:pt x="683" y="40"/>
                      <a:pt x="683" y="40"/>
                    </a:cubicBezTo>
                    <a:cubicBezTo>
                      <a:pt x="677" y="43"/>
                      <a:pt x="677" y="43"/>
                      <a:pt x="677" y="43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73" y="51"/>
                      <a:pt x="673" y="51"/>
                      <a:pt x="673" y="51"/>
                    </a:cubicBezTo>
                    <a:cubicBezTo>
                      <a:pt x="673" y="51"/>
                      <a:pt x="673" y="51"/>
                      <a:pt x="673" y="51"/>
                    </a:cubicBezTo>
                    <a:cubicBezTo>
                      <a:pt x="672" y="51"/>
                      <a:pt x="672" y="51"/>
                      <a:pt x="672" y="51"/>
                    </a:cubicBezTo>
                    <a:cubicBezTo>
                      <a:pt x="661" y="53"/>
                      <a:pt x="661" y="53"/>
                      <a:pt x="661" y="53"/>
                    </a:cubicBezTo>
                    <a:cubicBezTo>
                      <a:pt x="660" y="54"/>
                      <a:pt x="659" y="54"/>
                      <a:pt x="658" y="56"/>
                    </a:cubicBezTo>
                    <a:cubicBezTo>
                      <a:pt x="655" y="58"/>
                      <a:pt x="655" y="58"/>
                      <a:pt x="655" y="58"/>
                    </a:cubicBezTo>
                    <a:cubicBezTo>
                      <a:pt x="649" y="63"/>
                      <a:pt x="649" y="63"/>
                      <a:pt x="649" y="63"/>
                    </a:cubicBezTo>
                    <a:cubicBezTo>
                      <a:pt x="648" y="64"/>
                      <a:pt x="648" y="64"/>
                      <a:pt x="648" y="64"/>
                    </a:cubicBezTo>
                    <a:cubicBezTo>
                      <a:pt x="643" y="65"/>
                      <a:pt x="643" y="65"/>
                      <a:pt x="643" y="65"/>
                    </a:cubicBezTo>
                    <a:cubicBezTo>
                      <a:pt x="640" y="64"/>
                      <a:pt x="637" y="62"/>
                      <a:pt x="632" y="59"/>
                    </a:cubicBezTo>
                    <a:cubicBezTo>
                      <a:pt x="631" y="58"/>
                      <a:pt x="631" y="58"/>
                      <a:pt x="631" y="58"/>
                    </a:cubicBezTo>
                    <a:cubicBezTo>
                      <a:pt x="623" y="50"/>
                      <a:pt x="619" y="45"/>
                      <a:pt x="619" y="42"/>
                    </a:cubicBezTo>
                    <a:cubicBezTo>
                      <a:pt x="619" y="31"/>
                      <a:pt x="619" y="31"/>
                      <a:pt x="619" y="31"/>
                    </a:cubicBezTo>
                    <a:cubicBezTo>
                      <a:pt x="619" y="31"/>
                      <a:pt x="619" y="31"/>
                      <a:pt x="619" y="31"/>
                    </a:cubicBezTo>
                    <a:cubicBezTo>
                      <a:pt x="619" y="30"/>
                      <a:pt x="619" y="30"/>
                      <a:pt x="619" y="30"/>
                    </a:cubicBezTo>
                    <a:cubicBezTo>
                      <a:pt x="621" y="28"/>
                      <a:pt x="621" y="28"/>
                      <a:pt x="621" y="28"/>
                    </a:cubicBezTo>
                    <a:cubicBezTo>
                      <a:pt x="609" y="24"/>
                      <a:pt x="609" y="24"/>
                      <a:pt x="609" y="24"/>
                    </a:cubicBezTo>
                    <a:cubicBezTo>
                      <a:pt x="609" y="28"/>
                      <a:pt x="609" y="28"/>
                      <a:pt x="609" y="28"/>
                    </a:cubicBezTo>
                    <a:cubicBezTo>
                      <a:pt x="609" y="30"/>
                      <a:pt x="607" y="31"/>
                      <a:pt x="605" y="32"/>
                    </a:cubicBezTo>
                    <a:cubicBezTo>
                      <a:pt x="601" y="34"/>
                      <a:pt x="601" y="34"/>
                      <a:pt x="601" y="34"/>
                    </a:cubicBezTo>
                    <a:cubicBezTo>
                      <a:pt x="600" y="34"/>
                      <a:pt x="600" y="34"/>
                      <a:pt x="600" y="34"/>
                    </a:cubicBezTo>
                    <a:cubicBezTo>
                      <a:pt x="600" y="33"/>
                      <a:pt x="600" y="33"/>
                      <a:pt x="600" y="33"/>
                    </a:cubicBezTo>
                    <a:cubicBezTo>
                      <a:pt x="594" y="32"/>
                      <a:pt x="594" y="32"/>
                      <a:pt x="594" y="32"/>
                    </a:cubicBezTo>
                    <a:cubicBezTo>
                      <a:pt x="595" y="36"/>
                      <a:pt x="595" y="36"/>
                      <a:pt x="595" y="36"/>
                    </a:cubicBezTo>
                    <a:cubicBezTo>
                      <a:pt x="585" y="30"/>
                      <a:pt x="585" y="30"/>
                      <a:pt x="585" y="30"/>
                    </a:cubicBezTo>
                    <a:cubicBezTo>
                      <a:pt x="584" y="30"/>
                      <a:pt x="584" y="30"/>
                      <a:pt x="584" y="30"/>
                    </a:cubicBezTo>
                    <a:cubicBezTo>
                      <a:pt x="584" y="29"/>
                      <a:pt x="584" y="29"/>
                      <a:pt x="584" y="29"/>
                    </a:cubicBezTo>
                    <a:cubicBezTo>
                      <a:pt x="584" y="29"/>
                      <a:pt x="584" y="29"/>
                      <a:pt x="584" y="29"/>
                    </a:cubicBezTo>
                    <a:cubicBezTo>
                      <a:pt x="582" y="25"/>
                      <a:pt x="581" y="20"/>
                      <a:pt x="581" y="16"/>
                    </a:cubicBezTo>
                    <a:cubicBezTo>
                      <a:pt x="581" y="12"/>
                      <a:pt x="582" y="9"/>
                      <a:pt x="583" y="8"/>
                    </a:cubicBezTo>
                    <a:cubicBezTo>
                      <a:pt x="586" y="3"/>
                      <a:pt x="586" y="3"/>
                      <a:pt x="586" y="3"/>
                    </a:cubicBezTo>
                    <a:cubicBezTo>
                      <a:pt x="585" y="0"/>
                      <a:pt x="585" y="0"/>
                      <a:pt x="585" y="0"/>
                    </a:cubicBezTo>
                    <a:cubicBezTo>
                      <a:pt x="575" y="1"/>
                      <a:pt x="575" y="1"/>
                      <a:pt x="575" y="1"/>
                    </a:cubicBezTo>
                    <a:cubicBezTo>
                      <a:pt x="569" y="2"/>
                      <a:pt x="566" y="5"/>
                      <a:pt x="564" y="11"/>
                    </a:cubicBezTo>
                    <a:cubicBezTo>
                      <a:pt x="564" y="11"/>
                      <a:pt x="564" y="11"/>
                      <a:pt x="564" y="11"/>
                    </a:cubicBezTo>
                    <a:cubicBezTo>
                      <a:pt x="564" y="11"/>
                      <a:pt x="564" y="11"/>
                      <a:pt x="564" y="11"/>
                    </a:cubicBezTo>
                    <a:cubicBezTo>
                      <a:pt x="558" y="20"/>
                      <a:pt x="558" y="20"/>
                      <a:pt x="558" y="20"/>
                    </a:cubicBezTo>
                    <a:cubicBezTo>
                      <a:pt x="564" y="20"/>
                      <a:pt x="564" y="20"/>
                      <a:pt x="564" y="20"/>
                    </a:cubicBezTo>
                    <a:cubicBezTo>
                      <a:pt x="564" y="20"/>
                      <a:pt x="564" y="20"/>
                      <a:pt x="564" y="20"/>
                    </a:cubicBezTo>
                    <a:cubicBezTo>
                      <a:pt x="565" y="20"/>
                      <a:pt x="565" y="20"/>
                      <a:pt x="565" y="20"/>
                    </a:cubicBezTo>
                    <a:cubicBezTo>
                      <a:pt x="565" y="20"/>
                      <a:pt x="565" y="20"/>
                      <a:pt x="565" y="20"/>
                    </a:cubicBezTo>
                    <a:cubicBezTo>
                      <a:pt x="570" y="22"/>
                      <a:pt x="570" y="22"/>
                      <a:pt x="570" y="22"/>
                    </a:cubicBezTo>
                    <a:cubicBezTo>
                      <a:pt x="571" y="22"/>
                      <a:pt x="571" y="22"/>
                      <a:pt x="571" y="22"/>
                    </a:cubicBezTo>
                    <a:cubicBezTo>
                      <a:pt x="571" y="23"/>
                      <a:pt x="571" y="23"/>
                      <a:pt x="571" y="23"/>
                    </a:cubicBezTo>
                    <a:cubicBezTo>
                      <a:pt x="571" y="24"/>
                      <a:pt x="571" y="24"/>
                      <a:pt x="571" y="24"/>
                    </a:cubicBezTo>
                    <a:cubicBezTo>
                      <a:pt x="572" y="32"/>
                      <a:pt x="572" y="32"/>
                      <a:pt x="572" y="32"/>
                    </a:cubicBezTo>
                    <a:cubicBezTo>
                      <a:pt x="575" y="40"/>
                      <a:pt x="575" y="40"/>
                      <a:pt x="575" y="40"/>
                    </a:cubicBezTo>
                    <a:cubicBezTo>
                      <a:pt x="575" y="41"/>
                      <a:pt x="575" y="41"/>
                      <a:pt x="575" y="41"/>
                    </a:cubicBezTo>
                    <a:cubicBezTo>
                      <a:pt x="575" y="41"/>
                      <a:pt x="575" y="41"/>
                      <a:pt x="575" y="41"/>
                    </a:cubicBezTo>
                    <a:cubicBezTo>
                      <a:pt x="575" y="42"/>
                      <a:pt x="575" y="42"/>
                      <a:pt x="575" y="42"/>
                    </a:cubicBezTo>
                    <a:cubicBezTo>
                      <a:pt x="561" y="68"/>
                      <a:pt x="561" y="68"/>
                      <a:pt x="561" y="68"/>
                    </a:cubicBezTo>
                    <a:cubicBezTo>
                      <a:pt x="559" y="71"/>
                      <a:pt x="558" y="81"/>
                      <a:pt x="557" y="95"/>
                    </a:cubicBezTo>
                    <a:cubicBezTo>
                      <a:pt x="557" y="96"/>
                      <a:pt x="557" y="96"/>
                      <a:pt x="557" y="96"/>
                    </a:cubicBezTo>
                    <a:cubicBezTo>
                      <a:pt x="552" y="106"/>
                      <a:pt x="552" y="106"/>
                      <a:pt x="552" y="106"/>
                    </a:cubicBezTo>
                    <a:cubicBezTo>
                      <a:pt x="555" y="110"/>
                      <a:pt x="555" y="110"/>
                      <a:pt x="555" y="110"/>
                    </a:cubicBezTo>
                    <a:cubicBezTo>
                      <a:pt x="555" y="111"/>
                      <a:pt x="555" y="111"/>
                      <a:pt x="555" y="111"/>
                    </a:cubicBezTo>
                    <a:cubicBezTo>
                      <a:pt x="556" y="117"/>
                      <a:pt x="555" y="121"/>
                      <a:pt x="554" y="122"/>
                    </a:cubicBezTo>
                    <a:cubicBezTo>
                      <a:pt x="553" y="122"/>
                      <a:pt x="553" y="122"/>
                      <a:pt x="553" y="122"/>
                    </a:cubicBezTo>
                    <a:cubicBezTo>
                      <a:pt x="550" y="124"/>
                      <a:pt x="541" y="133"/>
                      <a:pt x="526" y="151"/>
                    </a:cubicBezTo>
                    <a:cubicBezTo>
                      <a:pt x="525" y="152"/>
                      <a:pt x="525" y="152"/>
                      <a:pt x="525" y="152"/>
                    </a:cubicBezTo>
                    <a:cubicBezTo>
                      <a:pt x="524" y="152"/>
                      <a:pt x="524" y="152"/>
                      <a:pt x="524" y="152"/>
                    </a:cubicBezTo>
                    <a:cubicBezTo>
                      <a:pt x="523" y="151"/>
                      <a:pt x="523" y="151"/>
                      <a:pt x="523" y="151"/>
                    </a:cubicBezTo>
                    <a:cubicBezTo>
                      <a:pt x="517" y="148"/>
                      <a:pt x="513" y="144"/>
                      <a:pt x="510" y="141"/>
                    </a:cubicBezTo>
                    <a:cubicBezTo>
                      <a:pt x="507" y="140"/>
                      <a:pt x="501" y="138"/>
                      <a:pt x="491" y="138"/>
                    </a:cubicBezTo>
                    <a:cubicBezTo>
                      <a:pt x="491" y="157"/>
                      <a:pt x="491" y="157"/>
                      <a:pt x="491" y="157"/>
                    </a:cubicBezTo>
                    <a:cubicBezTo>
                      <a:pt x="491" y="157"/>
                      <a:pt x="491" y="157"/>
                      <a:pt x="491" y="157"/>
                    </a:cubicBezTo>
                    <a:cubicBezTo>
                      <a:pt x="483" y="192"/>
                      <a:pt x="483" y="192"/>
                      <a:pt x="483" y="192"/>
                    </a:cubicBezTo>
                    <a:cubicBezTo>
                      <a:pt x="482" y="196"/>
                      <a:pt x="481" y="204"/>
                      <a:pt x="481" y="216"/>
                    </a:cubicBezTo>
                    <a:cubicBezTo>
                      <a:pt x="484" y="220"/>
                      <a:pt x="484" y="220"/>
                      <a:pt x="484" y="220"/>
                    </a:cubicBezTo>
                    <a:cubicBezTo>
                      <a:pt x="487" y="215"/>
                      <a:pt x="487" y="215"/>
                      <a:pt x="487" y="215"/>
                    </a:cubicBezTo>
                    <a:cubicBezTo>
                      <a:pt x="487" y="215"/>
                      <a:pt x="487" y="215"/>
                      <a:pt x="487" y="215"/>
                    </a:cubicBezTo>
                    <a:cubicBezTo>
                      <a:pt x="487" y="214"/>
                      <a:pt x="487" y="214"/>
                      <a:pt x="487" y="214"/>
                    </a:cubicBezTo>
                    <a:cubicBezTo>
                      <a:pt x="497" y="210"/>
                      <a:pt x="497" y="210"/>
                      <a:pt x="497" y="210"/>
                    </a:cubicBezTo>
                    <a:cubicBezTo>
                      <a:pt x="522" y="214"/>
                      <a:pt x="522" y="214"/>
                      <a:pt x="522" y="214"/>
                    </a:cubicBezTo>
                    <a:cubicBezTo>
                      <a:pt x="525" y="210"/>
                      <a:pt x="525" y="210"/>
                      <a:pt x="525" y="210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30" y="203"/>
                      <a:pt x="530" y="203"/>
                      <a:pt x="530" y="203"/>
                    </a:cubicBezTo>
                    <a:cubicBezTo>
                      <a:pt x="540" y="201"/>
                      <a:pt x="540" y="201"/>
                      <a:pt x="540" y="201"/>
                    </a:cubicBezTo>
                    <a:cubicBezTo>
                      <a:pt x="553" y="200"/>
                      <a:pt x="553" y="200"/>
                      <a:pt x="553" y="200"/>
                    </a:cubicBezTo>
                    <a:cubicBezTo>
                      <a:pt x="557" y="201"/>
                      <a:pt x="562" y="206"/>
                      <a:pt x="568" y="214"/>
                    </a:cubicBezTo>
                    <a:cubicBezTo>
                      <a:pt x="584" y="222"/>
                      <a:pt x="593" y="230"/>
                      <a:pt x="595" y="236"/>
                    </a:cubicBezTo>
                    <a:cubicBezTo>
                      <a:pt x="596" y="239"/>
                      <a:pt x="596" y="242"/>
                      <a:pt x="595" y="244"/>
                    </a:cubicBezTo>
                    <a:cubicBezTo>
                      <a:pt x="593" y="247"/>
                      <a:pt x="591" y="249"/>
                      <a:pt x="587" y="249"/>
                    </a:cubicBezTo>
                    <a:cubicBezTo>
                      <a:pt x="586" y="249"/>
                      <a:pt x="586" y="249"/>
                      <a:pt x="586" y="249"/>
                    </a:cubicBezTo>
                    <a:cubicBezTo>
                      <a:pt x="567" y="248"/>
                      <a:pt x="555" y="248"/>
                      <a:pt x="551" y="250"/>
                    </a:cubicBezTo>
                    <a:cubicBezTo>
                      <a:pt x="542" y="256"/>
                      <a:pt x="542" y="256"/>
                      <a:pt x="542" y="256"/>
                    </a:cubicBezTo>
                    <a:cubicBezTo>
                      <a:pt x="530" y="265"/>
                      <a:pt x="522" y="269"/>
                      <a:pt x="517" y="269"/>
                    </a:cubicBezTo>
                    <a:cubicBezTo>
                      <a:pt x="509" y="270"/>
                      <a:pt x="509" y="270"/>
                      <a:pt x="509" y="270"/>
                    </a:cubicBezTo>
                    <a:cubicBezTo>
                      <a:pt x="505" y="290"/>
                      <a:pt x="505" y="290"/>
                      <a:pt x="505" y="290"/>
                    </a:cubicBezTo>
                    <a:cubicBezTo>
                      <a:pt x="503" y="296"/>
                      <a:pt x="501" y="300"/>
                      <a:pt x="498" y="303"/>
                    </a:cubicBezTo>
                    <a:cubicBezTo>
                      <a:pt x="495" y="306"/>
                      <a:pt x="490" y="308"/>
                      <a:pt x="483" y="310"/>
                    </a:cubicBezTo>
                    <a:cubicBezTo>
                      <a:pt x="476" y="311"/>
                      <a:pt x="469" y="314"/>
                      <a:pt x="463" y="317"/>
                    </a:cubicBezTo>
                    <a:cubicBezTo>
                      <a:pt x="457" y="332"/>
                      <a:pt x="457" y="332"/>
                      <a:pt x="457" y="332"/>
                    </a:cubicBezTo>
                    <a:cubicBezTo>
                      <a:pt x="456" y="332"/>
                      <a:pt x="456" y="332"/>
                      <a:pt x="456" y="332"/>
                    </a:cubicBezTo>
                    <a:cubicBezTo>
                      <a:pt x="456" y="332"/>
                      <a:pt x="456" y="332"/>
                      <a:pt x="456" y="332"/>
                    </a:cubicBezTo>
                    <a:cubicBezTo>
                      <a:pt x="455" y="332"/>
                      <a:pt x="455" y="332"/>
                      <a:pt x="455" y="332"/>
                    </a:cubicBezTo>
                    <a:cubicBezTo>
                      <a:pt x="437" y="340"/>
                      <a:pt x="437" y="340"/>
                      <a:pt x="437" y="340"/>
                    </a:cubicBezTo>
                    <a:cubicBezTo>
                      <a:pt x="436" y="340"/>
                      <a:pt x="436" y="340"/>
                      <a:pt x="436" y="340"/>
                    </a:cubicBezTo>
                    <a:cubicBezTo>
                      <a:pt x="427" y="338"/>
                      <a:pt x="427" y="338"/>
                      <a:pt x="427" y="338"/>
                    </a:cubicBezTo>
                    <a:cubicBezTo>
                      <a:pt x="419" y="336"/>
                      <a:pt x="414" y="334"/>
                      <a:pt x="410" y="332"/>
                    </a:cubicBezTo>
                    <a:cubicBezTo>
                      <a:pt x="405" y="330"/>
                      <a:pt x="400" y="329"/>
                      <a:pt x="395" y="331"/>
                    </a:cubicBezTo>
                    <a:cubicBezTo>
                      <a:pt x="390" y="338"/>
                      <a:pt x="387" y="346"/>
                      <a:pt x="388" y="355"/>
                    </a:cubicBezTo>
                    <a:cubicBezTo>
                      <a:pt x="388" y="360"/>
                      <a:pt x="389" y="363"/>
                      <a:pt x="391" y="364"/>
                    </a:cubicBezTo>
                    <a:cubicBezTo>
                      <a:pt x="393" y="364"/>
                      <a:pt x="393" y="364"/>
                      <a:pt x="393" y="364"/>
                    </a:cubicBezTo>
                    <a:cubicBezTo>
                      <a:pt x="397" y="362"/>
                      <a:pt x="397" y="362"/>
                      <a:pt x="397" y="362"/>
                    </a:cubicBezTo>
                    <a:cubicBezTo>
                      <a:pt x="397" y="374"/>
                      <a:pt x="397" y="374"/>
                      <a:pt x="397" y="374"/>
                    </a:cubicBezTo>
                    <a:cubicBezTo>
                      <a:pt x="397" y="379"/>
                      <a:pt x="396" y="382"/>
                      <a:pt x="393" y="384"/>
                    </a:cubicBezTo>
                    <a:cubicBezTo>
                      <a:pt x="391" y="386"/>
                      <a:pt x="387" y="388"/>
                      <a:pt x="382" y="389"/>
                    </a:cubicBezTo>
                    <a:cubicBezTo>
                      <a:pt x="379" y="390"/>
                      <a:pt x="379" y="390"/>
                      <a:pt x="379" y="390"/>
                    </a:cubicBezTo>
                    <a:cubicBezTo>
                      <a:pt x="375" y="392"/>
                      <a:pt x="366" y="402"/>
                      <a:pt x="354" y="422"/>
                    </a:cubicBezTo>
                    <a:cubicBezTo>
                      <a:pt x="354" y="422"/>
                      <a:pt x="354" y="422"/>
                      <a:pt x="354" y="422"/>
                    </a:cubicBezTo>
                    <a:cubicBezTo>
                      <a:pt x="353" y="422"/>
                      <a:pt x="353" y="422"/>
                      <a:pt x="353" y="422"/>
                    </a:cubicBezTo>
                    <a:cubicBezTo>
                      <a:pt x="341" y="430"/>
                      <a:pt x="341" y="430"/>
                      <a:pt x="341" y="430"/>
                    </a:cubicBezTo>
                    <a:cubicBezTo>
                      <a:pt x="343" y="430"/>
                      <a:pt x="345" y="430"/>
                      <a:pt x="344" y="432"/>
                    </a:cubicBezTo>
                    <a:cubicBezTo>
                      <a:pt x="344" y="434"/>
                      <a:pt x="343" y="434"/>
                      <a:pt x="339" y="434"/>
                    </a:cubicBezTo>
                    <a:cubicBezTo>
                      <a:pt x="305" y="434"/>
                      <a:pt x="305" y="434"/>
                      <a:pt x="305" y="434"/>
                    </a:cubicBezTo>
                    <a:cubicBezTo>
                      <a:pt x="267" y="432"/>
                      <a:pt x="238" y="443"/>
                      <a:pt x="217" y="464"/>
                    </a:cubicBezTo>
                    <a:cubicBezTo>
                      <a:pt x="216" y="465"/>
                      <a:pt x="216" y="465"/>
                      <a:pt x="216" y="465"/>
                    </a:cubicBezTo>
                    <a:cubicBezTo>
                      <a:pt x="215" y="465"/>
                      <a:pt x="215" y="465"/>
                      <a:pt x="215" y="465"/>
                    </a:cubicBezTo>
                    <a:cubicBezTo>
                      <a:pt x="215" y="465"/>
                      <a:pt x="215" y="465"/>
                      <a:pt x="215" y="465"/>
                    </a:cubicBezTo>
                    <a:cubicBezTo>
                      <a:pt x="201" y="467"/>
                      <a:pt x="201" y="467"/>
                      <a:pt x="201" y="467"/>
                    </a:cubicBezTo>
                    <a:cubicBezTo>
                      <a:pt x="200" y="467"/>
                      <a:pt x="200" y="467"/>
                      <a:pt x="200" y="467"/>
                    </a:cubicBezTo>
                    <a:cubicBezTo>
                      <a:pt x="199" y="467"/>
                      <a:pt x="199" y="467"/>
                      <a:pt x="199" y="467"/>
                    </a:cubicBezTo>
                    <a:cubicBezTo>
                      <a:pt x="195" y="458"/>
                      <a:pt x="195" y="458"/>
                      <a:pt x="195" y="458"/>
                    </a:cubicBezTo>
                    <a:cubicBezTo>
                      <a:pt x="181" y="461"/>
                      <a:pt x="181" y="461"/>
                      <a:pt x="181" y="461"/>
                    </a:cubicBezTo>
                    <a:cubicBezTo>
                      <a:pt x="173" y="462"/>
                      <a:pt x="163" y="460"/>
                      <a:pt x="152" y="454"/>
                    </a:cubicBezTo>
                    <a:cubicBezTo>
                      <a:pt x="142" y="450"/>
                      <a:pt x="133" y="444"/>
                      <a:pt x="123" y="436"/>
                    </a:cubicBezTo>
                    <a:cubicBezTo>
                      <a:pt x="117" y="432"/>
                      <a:pt x="110" y="428"/>
                      <a:pt x="101" y="427"/>
                    </a:cubicBezTo>
                    <a:cubicBezTo>
                      <a:pt x="88" y="426"/>
                      <a:pt x="88" y="426"/>
                      <a:pt x="88" y="426"/>
                    </a:cubicBezTo>
                    <a:cubicBezTo>
                      <a:pt x="74" y="428"/>
                      <a:pt x="74" y="428"/>
                      <a:pt x="74" y="428"/>
                    </a:cubicBezTo>
                    <a:cubicBezTo>
                      <a:pt x="63" y="429"/>
                      <a:pt x="53" y="429"/>
                      <a:pt x="43" y="428"/>
                    </a:cubicBezTo>
                    <a:cubicBezTo>
                      <a:pt x="32" y="428"/>
                      <a:pt x="18" y="424"/>
                      <a:pt x="1" y="419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6"/>
                      <a:pt x="1" y="426"/>
                      <a:pt x="1" y="426"/>
                    </a:cubicBezTo>
                    <a:cubicBezTo>
                      <a:pt x="5" y="434"/>
                      <a:pt x="5" y="434"/>
                      <a:pt x="5" y="434"/>
                    </a:cubicBezTo>
                    <a:cubicBezTo>
                      <a:pt x="13" y="444"/>
                      <a:pt x="13" y="444"/>
                      <a:pt x="13" y="444"/>
                    </a:cubicBezTo>
                    <a:cubicBezTo>
                      <a:pt x="14" y="446"/>
                      <a:pt x="14" y="446"/>
                      <a:pt x="14" y="446"/>
                    </a:cubicBezTo>
                    <a:cubicBezTo>
                      <a:pt x="12" y="453"/>
                      <a:pt x="12" y="453"/>
                      <a:pt x="12" y="453"/>
                    </a:cubicBezTo>
                    <a:cubicBezTo>
                      <a:pt x="12" y="454"/>
                      <a:pt x="12" y="454"/>
                      <a:pt x="12" y="454"/>
                    </a:cubicBezTo>
                    <a:cubicBezTo>
                      <a:pt x="12" y="454"/>
                      <a:pt x="12" y="454"/>
                      <a:pt x="12" y="454"/>
                    </a:cubicBezTo>
                    <a:cubicBezTo>
                      <a:pt x="7" y="460"/>
                      <a:pt x="7" y="460"/>
                      <a:pt x="7" y="460"/>
                    </a:cubicBezTo>
                    <a:cubicBezTo>
                      <a:pt x="12" y="465"/>
                      <a:pt x="12" y="465"/>
                      <a:pt x="12" y="465"/>
                    </a:cubicBezTo>
                    <a:cubicBezTo>
                      <a:pt x="14" y="467"/>
                      <a:pt x="15" y="469"/>
                      <a:pt x="15" y="470"/>
                    </a:cubicBezTo>
                    <a:cubicBezTo>
                      <a:pt x="17" y="478"/>
                      <a:pt x="17" y="478"/>
                      <a:pt x="17" y="478"/>
                    </a:cubicBezTo>
                    <a:cubicBezTo>
                      <a:pt x="23" y="484"/>
                      <a:pt x="23" y="484"/>
                      <a:pt x="23" y="484"/>
                    </a:cubicBezTo>
                    <a:cubicBezTo>
                      <a:pt x="23" y="485"/>
                      <a:pt x="23" y="485"/>
                      <a:pt x="23" y="485"/>
                    </a:cubicBezTo>
                    <a:cubicBezTo>
                      <a:pt x="23" y="490"/>
                      <a:pt x="23" y="490"/>
                      <a:pt x="23" y="490"/>
                    </a:cubicBezTo>
                    <a:cubicBezTo>
                      <a:pt x="23" y="494"/>
                      <a:pt x="23" y="494"/>
                      <a:pt x="23" y="494"/>
                    </a:cubicBezTo>
                    <a:cubicBezTo>
                      <a:pt x="27" y="497"/>
                      <a:pt x="27" y="497"/>
                      <a:pt x="27" y="497"/>
                    </a:cubicBezTo>
                    <a:cubicBezTo>
                      <a:pt x="29" y="496"/>
                      <a:pt x="29" y="496"/>
                      <a:pt x="29" y="496"/>
                    </a:cubicBezTo>
                    <a:cubicBezTo>
                      <a:pt x="30" y="495"/>
                      <a:pt x="30" y="495"/>
                      <a:pt x="30" y="495"/>
                    </a:cubicBezTo>
                    <a:cubicBezTo>
                      <a:pt x="31" y="492"/>
                      <a:pt x="33" y="490"/>
                      <a:pt x="36" y="490"/>
                    </a:cubicBezTo>
                    <a:cubicBezTo>
                      <a:pt x="39" y="488"/>
                      <a:pt x="39" y="488"/>
                      <a:pt x="39" y="488"/>
                    </a:cubicBezTo>
                    <a:cubicBezTo>
                      <a:pt x="60" y="486"/>
                      <a:pt x="60" y="486"/>
                      <a:pt x="60" y="486"/>
                    </a:cubicBezTo>
                    <a:cubicBezTo>
                      <a:pt x="69" y="483"/>
                      <a:pt x="69" y="483"/>
                      <a:pt x="69" y="483"/>
                    </a:cubicBezTo>
                    <a:cubicBezTo>
                      <a:pt x="69" y="483"/>
                      <a:pt x="69" y="483"/>
                      <a:pt x="69" y="483"/>
                    </a:cubicBezTo>
                    <a:cubicBezTo>
                      <a:pt x="71" y="482"/>
                      <a:pt x="71" y="482"/>
                      <a:pt x="71" y="48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6" y="494"/>
                      <a:pt x="75" y="496"/>
                      <a:pt x="74" y="498"/>
                    </a:cubicBezTo>
                    <a:cubicBezTo>
                      <a:pt x="63" y="514"/>
                      <a:pt x="63" y="514"/>
                      <a:pt x="63" y="514"/>
                    </a:cubicBezTo>
                    <a:cubicBezTo>
                      <a:pt x="63" y="517"/>
                      <a:pt x="63" y="517"/>
                      <a:pt x="63" y="517"/>
                    </a:cubicBezTo>
                    <a:cubicBezTo>
                      <a:pt x="69" y="522"/>
                      <a:pt x="69" y="522"/>
                      <a:pt x="69" y="522"/>
                    </a:cubicBezTo>
                    <a:cubicBezTo>
                      <a:pt x="74" y="526"/>
                      <a:pt x="74" y="526"/>
                      <a:pt x="74" y="526"/>
                    </a:cubicBezTo>
                    <a:cubicBezTo>
                      <a:pt x="74" y="526"/>
                      <a:pt x="74" y="526"/>
                      <a:pt x="74" y="526"/>
                    </a:cubicBezTo>
                    <a:cubicBezTo>
                      <a:pt x="77" y="529"/>
                      <a:pt x="79" y="531"/>
                      <a:pt x="81" y="532"/>
                    </a:cubicBezTo>
                    <a:cubicBezTo>
                      <a:pt x="84" y="532"/>
                      <a:pt x="87" y="535"/>
                      <a:pt x="89" y="538"/>
                    </a:cubicBezTo>
                    <a:cubicBezTo>
                      <a:pt x="89" y="539"/>
                      <a:pt x="89" y="539"/>
                      <a:pt x="89" y="539"/>
                    </a:cubicBezTo>
                    <a:cubicBezTo>
                      <a:pt x="93" y="541"/>
                      <a:pt x="93" y="541"/>
                      <a:pt x="93" y="541"/>
                    </a:cubicBezTo>
                    <a:cubicBezTo>
                      <a:pt x="95" y="541"/>
                      <a:pt x="95" y="541"/>
                      <a:pt x="95" y="541"/>
                    </a:cubicBezTo>
                    <a:cubicBezTo>
                      <a:pt x="95" y="541"/>
                      <a:pt x="95" y="541"/>
                      <a:pt x="95" y="541"/>
                    </a:cubicBezTo>
                    <a:cubicBezTo>
                      <a:pt x="96" y="546"/>
                      <a:pt x="96" y="546"/>
                      <a:pt x="96" y="546"/>
                    </a:cubicBezTo>
                    <a:cubicBezTo>
                      <a:pt x="96" y="546"/>
                      <a:pt x="96" y="546"/>
                      <a:pt x="96" y="546"/>
                    </a:cubicBezTo>
                    <a:cubicBezTo>
                      <a:pt x="97" y="550"/>
                      <a:pt x="97" y="550"/>
                      <a:pt x="97" y="550"/>
                    </a:cubicBezTo>
                    <a:cubicBezTo>
                      <a:pt x="98" y="556"/>
                      <a:pt x="98" y="556"/>
                      <a:pt x="98" y="556"/>
                    </a:cubicBezTo>
                    <a:cubicBezTo>
                      <a:pt x="108" y="558"/>
                      <a:pt x="108" y="558"/>
                      <a:pt x="108" y="558"/>
                    </a:cubicBezTo>
                    <a:cubicBezTo>
                      <a:pt x="109" y="558"/>
                      <a:pt x="109" y="558"/>
                      <a:pt x="109" y="558"/>
                    </a:cubicBezTo>
                    <a:cubicBezTo>
                      <a:pt x="109" y="558"/>
                      <a:pt x="109" y="558"/>
                      <a:pt x="109" y="558"/>
                    </a:cubicBezTo>
                    <a:cubicBezTo>
                      <a:pt x="109" y="559"/>
                      <a:pt x="109" y="559"/>
                      <a:pt x="109" y="559"/>
                    </a:cubicBezTo>
                    <a:cubicBezTo>
                      <a:pt x="110" y="560"/>
                      <a:pt x="110" y="560"/>
                      <a:pt x="110" y="560"/>
                    </a:cubicBezTo>
                    <a:cubicBezTo>
                      <a:pt x="113" y="565"/>
                      <a:pt x="113" y="565"/>
                      <a:pt x="113" y="565"/>
                    </a:cubicBezTo>
                    <a:cubicBezTo>
                      <a:pt x="121" y="568"/>
                      <a:pt x="121" y="568"/>
                      <a:pt x="121" y="568"/>
                    </a:cubicBezTo>
                    <a:cubicBezTo>
                      <a:pt x="126" y="565"/>
                      <a:pt x="126" y="565"/>
                      <a:pt x="126" y="565"/>
                    </a:cubicBezTo>
                    <a:cubicBezTo>
                      <a:pt x="125" y="562"/>
                      <a:pt x="125" y="562"/>
                      <a:pt x="125" y="562"/>
                    </a:cubicBezTo>
                    <a:cubicBezTo>
                      <a:pt x="120" y="557"/>
                      <a:pt x="120" y="557"/>
                      <a:pt x="120" y="557"/>
                    </a:cubicBezTo>
                    <a:cubicBezTo>
                      <a:pt x="121" y="556"/>
                      <a:pt x="121" y="556"/>
                      <a:pt x="121" y="556"/>
                    </a:cubicBezTo>
                    <a:cubicBezTo>
                      <a:pt x="121" y="556"/>
                      <a:pt x="121" y="556"/>
                      <a:pt x="121" y="556"/>
                    </a:cubicBezTo>
                    <a:cubicBezTo>
                      <a:pt x="125" y="547"/>
                      <a:pt x="125" y="547"/>
                      <a:pt x="125" y="547"/>
                    </a:cubicBezTo>
                    <a:cubicBezTo>
                      <a:pt x="135" y="547"/>
                      <a:pt x="135" y="547"/>
                      <a:pt x="135" y="547"/>
                    </a:cubicBezTo>
                    <a:cubicBezTo>
                      <a:pt x="135" y="548"/>
                      <a:pt x="135" y="548"/>
                      <a:pt x="135" y="548"/>
                    </a:cubicBezTo>
                    <a:cubicBezTo>
                      <a:pt x="149" y="552"/>
                      <a:pt x="149" y="552"/>
                      <a:pt x="149" y="552"/>
                    </a:cubicBezTo>
                    <a:cubicBezTo>
                      <a:pt x="157" y="551"/>
                      <a:pt x="157" y="551"/>
                      <a:pt x="157" y="551"/>
                    </a:cubicBezTo>
                    <a:cubicBezTo>
                      <a:pt x="163" y="546"/>
                      <a:pt x="163" y="546"/>
                      <a:pt x="163" y="546"/>
                    </a:cubicBezTo>
                    <a:cubicBezTo>
                      <a:pt x="169" y="537"/>
                      <a:pt x="174" y="534"/>
                      <a:pt x="177" y="536"/>
                    </a:cubicBezTo>
                    <a:cubicBezTo>
                      <a:pt x="180" y="535"/>
                      <a:pt x="180" y="535"/>
                      <a:pt x="180" y="535"/>
                    </a:cubicBezTo>
                    <a:cubicBezTo>
                      <a:pt x="183" y="535"/>
                      <a:pt x="185" y="536"/>
                      <a:pt x="187" y="536"/>
                    </a:cubicBezTo>
                    <a:cubicBezTo>
                      <a:pt x="187" y="537"/>
                      <a:pt x="187" y="538"/>
                      <a:pt x="187" y="538"/>
                    </a:cubicBezTo>
                    <a:cubicBezTo>
                      <a:pt x="187" y="540"/>
                      <a:pt x="189" y="543"/>
                      <a:pt x="191" y="548"/>
                    </a:cubicBezTo>
                    <a:cubicBezTo>
                      <a:pt x="191" y="548"/>
                      <a:pt x="191" y="548"/>
                      <a:pt x="191" y="548"/>
                    </a:cubicBezTo>
                    <a:cubicBezTo>
                      <a:pt x="191" y="548"/>
                      <a:pt x="191" y="548"/>
                      <a:pt x="191" y="548"/>
                    </a:cubicBezTo>
                    <a:cubicBezTo>
                      <a:pt x="193" y="554"/>
                      <a:pt x="193" y="554"/>
                      <a:pt x="193" y="554"/>
                    </a:cubicBezTo>
                    <a:cubicBezTo>
                      <a:pt x="193" y="555"/>
                      <a:pt x="193" y="555"/>
                      <a:pt x="193" y="555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84" y="570"/>
                      <a:pt x="184" y="570"/>
                      <a:pt x="184" y="570"/>
                    </a:cubicBezTo>
                    <a:cubicBezTo>
                      <a:pt x="183" y="571"/>
                      <a:pt x="183" y="571"/>
                      <a:pt x="183" y="571"/>
                    </a:cubicBezTo>
                    <a:cubicBezTo>
                      <a:pt x="183" y="571"/>
                      <a:pt x="183" y="571"/>
                      <a:pt x="183" y="571"/>
                    </a:cubicBezTo>
                    <a:cubicBezTo>
                      <a:pt x="169" y="577"/>
                      <a:pt x="169" y="577"/>
                      <a:pt x="169" y="577"/>
                    </a:cubicBezTo>
                    <a:cubicBezTo>
                      <a:pt x="167" y="581"/>
                      <a:pt x="167" y="581"/>
                      <a:pt x="167" y="581"/>
                    </a:cubicBezTo>
                    <a:cubicBezTo>
                      <a:pt x="165" y="593"/>
                      <a:pt x="165" y="593"/>
                      <a:pt x="165" y="593"/>
                    </a:cubicBezTo>
                    <a:cubicBezTo>
                      <a:pt x="166" y="598"/>
                      <a:pt x="166" y="598"/>
                      <a:pt x="166" y="598"/>
                    </a:cubicBezTo>
                    <a:cubicBezTo>
                      <a:pt x="170" y="604"/>
                      <a:pt x="170" y="604"/>
                      <a:pt x="170" y="604"/>
                    </a:cubicBezTo>
                    <a:cubicBezTo>
                      <a:pt x="171" y="606"/>
                      <a:pt x="171" y="606"/>
                      <a:pt x="171" y="606"/>
                    </a:cubicBezTo>
                    <a:cubicBezTo>
                      <a:pt x="176" y="609"/>
                      <a:pt x="176" y="609"/>
                      <a:pt x="176" y="609"/>
                    </a:cubicBezTo>
                    <a:cubicBezTo>
                      <a:pt x="193" y="609"/>
                      <a:pt x="193" y="609"/>
                      <a:pt x="193" y="609"/>
                    </a:cubicBezTo>
                    <a:cubicBezTo>
                      <a:pt x="207" y="607"/>
                      <a:pt x="207" y="607"/>
                      <a:pt x="207" y="607"/>
                    </a:cubicBezTo>
                    <a:cubicBezTo>
                      <a:pt x="209" y="605"/>
                      <a:pt x="209" y="605"/>
                      <a:pt x="209" y="605"/>
                    </a:cubicBezTo>
                    <a:cubicBezTo>
                      <a:pt x="211" y="602"/>
                      <a:pt x="213" y="602"/>
                      <a:pt x="214" y="602"/>
                    </a:cubicBezTo>
                    <a:cubicBezTo>
                      <a:pt x="224" y="603"/>
                      <a:pt x="224" y="603"/>
                      <a:pt x="224" y="603"/>
                    </a:cubicBezTo>
                    <a:cubicBezTo>
                      <a:pt x="225" y="602"/>
                      <a:pt x="225" y="602"/>
                      <a:pt x="225" y="602"/>
                    </a:cubicBezTo>
                    <a:cubicBezTo>
                      <a:pt x="224" y="599"/>
                      <a:pt x="224" y="596"/>
                      <a:pt x="225" y="594"/>
                    </a:cubicBezTo>
                    <a:cubicBezTo>
                      <a:pt x="229" y="587"/>
                      <a:pt x="229" y="587"/>
                      <a:pt x="229" y="587"/>
                    </a:cubicBezTo>
                    <a:cubicBezTo>
                      <a:pt x="229" y="574"/>
                      <a:pt x="229" y="574"/>
                      <a:pt x="229" y="574"/>
                    </a:cubicBezTo>
                    <a:cubicBezTo>
                      <a:pt x="229" y="574"/>
                      <a:pt x="229" y="574"/>
                      <a:pt x="229" y="574"/>
                    </a:cubicBezTo>
                    <a:cubicBezTo>
                      <a:pt x="237" y="553"/>
                      <a:pt x="237" y="553"/>
                      <a:pt x="237" y="553"/>
                    </a:cubicBezTo>
                    <a:cubicBezTo>
                      <a:pt x="237" y="553"/>
                      <a:pt x="237" y="553"/>
                      <a:pt x="237" y="553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50" y="542"/>
                      <a:pt x="250" y="542"/>
                      <a:pt x="250" y="542"/>
                    </a:cubicBezTo>
                    <a:cubicBezTo>
                      <a:pt x="251" y="541"/>
                      <a:pt x="251" y="541"/>
                      <a:pt x="251" y="541"/>
                    </a:cubicBezTo>
                    <a:cubicBezTo>
                      <a:pt x="261" y="546"/>
                      <a:pt x="261" y="546"/>
                      <a:pt x="261" y="546"/>
                    </a:cubicBezTo>
                    <a:cubicBezTo>
                      <a:pt x="261" y="546"/>
                      <a:pt x="261" y="546"/>
                      <a:pt x="261" y="546"/>
                    </a:cubicBezTo>
                    <a:cubicBezTo>
                      <a:pt x="267" y="550"/>
                      <a:pt x="270" y="553"/>
                      <a:pt x="270" y="555"/>
                    </a:cubicBezTo>
                    <a:cubicBezTo>
                      <a:pt x="269" y="564"/>
                      <a:pt x="269" y="564"/>
                      <a:pt x="269" y="564"/>
                    </a:cubicBezTo>
                    <a:cubicBezTo>
                      <a:pt x="265" y="570"/>
                      <a:pt x="265" y="570"/>
                      <a:pt x="265" y="570"/>
                    </a:cubicBezTo>
                    <a:cubicBezTo>
                      <a:pt x="263" y="578"/>
                      <a:pt x="263" y="578"/>
                      <a:pt x="263" y="578"/>
                    </a:cubicBezTo>
                    <a:cubicBezTo>
                      <a:pt x="263" y="586"/>
                      <a:pt x="263" y="586"/>
                      <a:pt x="263" y="586"/>
                    </a:cubicBezTo>
                    <a:cubicBezTo>
                      <a:pt x="265" y="590"/>
                      <a:pt x="265" y="590"/>
                      <a:pt x="265" y="590"/>
                    </a:cubicBezTo>
                    <a:cubicBezTo>
                      <a:pt x="269" y="590"/>
                      <a:pt x="269" y="590"/>
                      <a:pt x="269" y="590"/>
                    </a:cubicBezTo>
                    <a:cubicBezTo>
                      <a:pt x="270" y="590"/>
                      <a:pt x="270" y="590"/>
                      <a:pt x="270" y="590"/>
                    </a:cubicBezTo>
                    <a:cubicBezTo>
                      <a:pt x="276" y="590"/>
                      <a:pt x="276" y="590"/>
                      <a:pt x="276" y="590"/>
                    </a:cubicBezTo>
                    <a:cubicBezTo>
                      <a:pt x="279" y="592"/>
                      <a:pt x="281" y="594"/>
                      <a:pt x="283" y="598"/>
                    </a:cubicBezTo>
                    <a:cubicBezTo>
                      <a:pt x="286" y="600"/>
                      <a:pt x="286" y="600"/>
                      <a:pt x="286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301" y="606"/>
                      <a:pt x="301" y="606"/>
                      <a:pt x="301" y="606"/>
                    </a:cubicBezTo>
                    <a:cubicBezTo>
                      <a:pt x="307" y="608"/>
                      <a:pt x="307" y="608"/>
                      <a:pt x="307" y="608"/>
                    </a:cubicBezTo>
                    <a:cubicBezTo>
                      <a:pt x="315" y="607"/>
                      <a:pt x="315" y="607"/>
                      <a:pt x="315" y="607"/>
                    </a:cubicBezTo>
                    <a:cubicBezTo>
                      <a:pt x="319" y="602"/>
                      <a:pt x="319" y="602"/>
                      <a:pt x="319" y="602"/>
                    </a:cubicBezTo>
                    <a:cubicBezTo>
                      <a:pt x="323" y="582"/>
                      <a:pt x="323" y="582"/>
                      <a:pt x="323" y="582"/>
                    </a:cubicBezTo>
                    <a:cubicBezTo>
                      <a:pt x="324" y="572"/>
                      <a:pt x="324" y="572"/>
                      <a:pt x="324" y="572"/>
                    </a:cubicBezTo>
                    <a:cubicBezTo>
                      <a:pt x="324" y="571"/>
                      <a:pt x="324" y="571"/>
                      <a:pt x="324" y="571"/>
                    </a:cubicBezTo>
                    <a:cubicBezTo>
                      <a:pt x="325" y="570"/>
                      <a:pt x="325" y="570"/>
                      <a:pt x="325" y="570"/>
                    </a:cubicBezTo>
                    <a:cubicBezTo>
                      <a:pt x="325" y="570"/>
                      <a:pt x="325" y="570"/>
                      <a:pt x="325" y="570"/>
                    </a:cubicBezTo>
                    <a:cubicBezTo>
                      <a:pt x="333" y="564"/>
                      <a:pt x="333" y="564"/>
                      <a:pt x="333" y="564"/>
                    </a:cubicBezTo>
                    <a:cubicBezTo>
                      <a:pt x="337" y="558"/>
                      <a:pt x="337" y="558"/>
                      <a:pt x="337" y="558"/>
                    </a:cubicBezTo>
                    <a:cubicBezTo>
                      <a:pt x="337" y="558"/>
                      <a:pt x="337" y="558"/>
                      <a:pt x="337" y="558"/>
                    </a:cubicBezTo>
                    <a:cubicBezTo>
                      <a:pt x="345" y="554"/>
                      <a:pt x="345" y="554"/>
                      <a:pt x="345" y="554"/>
                    </a:cubicBezTo>
                    <a:cubicBezTo>
                      <a:pt x="350" y="551"/>
                      <a:pt x="350" y="551"/>
                      <a:pt x="350" y="551"/>
                    </a:cubicBezTo>
                    <a:cubicBezTo>
                      <a:pt x="356" y="549"/>
                      <a:pt x="356" y="549"/>
                      <a:pt x="356" y="549"/>
                    </a:cubicBezTo>
                    <a:cubicBezTo>
                      <a:pt x="353" y="537"/>
                      <a:pt x="353" y="537"/>
                      <a:pt x="353" y="537"/>
                    </a:cubicBezTo>
                    <a:cubicBezTo>
                      <a:pt x="367" y="538"/>
                      <a:pt x="367" y="538"/>
                      <a:pt x="367" y="538"/>
                    </a:cubicBezTo>
                    <a:cubicBezTo>
                      <a:pt x="367" y="538"/>
                      <a:pt x="367" y="538"/>
                      <a:pt x="367" y="538"/>
                    </a:cubicBezTo>
                    <a:cubicBezTo>
                      <a:pt x="367" y="539"/>
                      <a:pt x="367" y="539"/>
                      <a:pt x="367" y="539"/>
                    </a:cubicBezTo>
                    <a:cubicBezTo>
                      <a:pt x="367" y="539"/>
                      <a:pt x="367" y="539"/>
                      <a:pt x="367" y="539"/>
                    </a:cubicBezTo>
                    <a:cubicBezTo>
                      <a:pt x="374" y="542"/>
                      <a:pt x="374" y="542"/>
                      <a:pt x="374" y="542"/>
                    </a:cubicBezTo>
                    <a:cubicBezTo>
                      <a:pt x="374" y="542"/>
                      <a:pt x="374" y="542"/>
                      <a:pt x="374" y="542"/>
                    </a:cubicBezTo>
                    <a:cubicBezTo>
                      <a:pt x="374" y="541"/>
                      <a:pt x="374" y="541"/>
                      <a:pt x="374" y="541"/>
                    </a:cubicBezTo>
                    <a:cubicBezTo>
                      <a:pt x="376" y="534"/>
                      <a:pt x="376" y="534"/>
                      <a:pt x="376" y="534"/>
                    </a:cubicBezTo>
                    <a:cubicBezTo>
                      <a:pt x="376" y="532"/>
                      <a:pt x="376" y="532"/>
                      <a:pt x="376" y="532"/>
                    </a:cubicBezTo>
                    <a:cubicBezTo>
                      <a:pt x="377" y="533"/>
                      <a:pt x="377" y="533"/>
                      <a:pt x="377" y="533"/>
                    </a:cubicBezTo>
                    <a:cubicBezTo>
                      <a:pt x="378" y="533"/>
                      <a:pt x="378" y="533"/>
                      <a:pt x="378" y="533"/>
                    </a:cubicBezTo>
                    <a:cubicBezTo>
                      <a:pt x="384" y="534"/>
                      <a:pt x="384" y="534"/>
                      <a:pt x="384" y="534"/>
                    </a:cubicBezTo>
                    <a:cubicBezTo>
                      <a:pt x="387" y="534"/>
                      <a:pt x="387" y="534"/>
                      <a:pt x="387" y="534"/>
                    </a:cubicBezTo>
                    <a:cubicBezTo>
                      <a:pt x="393" y="528"/>
                      <a:pt x="393" y="528"/>
                      <a:pt x="393" y="528"/>
                    </a:cubicBezTo>
                    <a:cubicBezTo>
                      <a:pt x="394" y="528"/>
                      <a:pt x="394" y="528"/>
                      <a:pt x="394" y="528"/>
                    </a:cubicBezTo>
                    <a:cubicBezTo>
                      <a:pt x="394" y="527"/>
                      <a:pt x="394" y="527"/>
                      <a:pt x="394" y="527"/>
                    </a:cubicBezTo>
                    <a:cubicBezTo>
                      <a:pt x="395" y="527"/>
                      <a:pt x="395" y="527"/>
                      <a:pt x="395" y="527"/>
                    </a:cubicBezTo>
                    <a:cubicBezTo>
                      <a:pt x="403" y="526"/>
                      <a:pt x="403" y="526"/>
                      <a:pt x="403" y="526"/>
                    </a:cubicBezTo>
                    <a:cubicBezTo>
                      <a:pt x="409" y="519"/>
                      <a:pt x="409" y="519"/>
                      <a:pt x="409" y="519"/>
                    </a:cubicBezTo>
                    <a:cubicBezTo>
                      <a:pt x="413" y="514"/>
                      <a:pt x="413" y="514"/>
                      <a:pt x="413" y="514"/>
                    </a:cubicBezTo>
                    <a:cubicBezTo>
                      <a:pt x="413" y="508"/>
                      <a:pt x="413" y="508"/>
                      <a:pt x="413" y="508"/>
                    </a:cubicBezTo>
                    <a:cubicBezTo>
                      <a:pt x="413" y="505"/>
                      <a:pt x="414" y="504"/>
                      <a:pt x="417" y="502"/>
                    </a:cubicBezTo>
                    <a:cubicBezTo>
                      <a:pt x="417" y="502"/>
                      <a:pt x="417" y="502"/>
                      <a:pt x="417" y="502"/>
                    </a:cubicBezTo>
                    <a:cubicBezTo>
                      <a:pt x="417" y="502"/>
                      <a:pt x="417" y="502"/>
                      <a:pt x="417" y="502"/>
                    </a:cubicBezTo>
                    <a:cubicBezTo>
                      <a:pt x="418" y="502"/>
                      <a:pt x="418" y="502"/>
                      <a:pt x="418" y="502"/>
                    </a:cubicBezTo>
                    <a:cubicBezTo>
                      <a:pt x="425" y="503"/>
                      <a:pt x="425" y="503"/>
                      <a:pt x="425" y="503"/>
                    </a:cubicBezTo>
                    <a:cubicBezTo>
                      <a:pt x="429" y="501"/>
                      <a:pt x="429" y="501"/>
                      <a:pt x="429" y="501"/>
                    </a:cubicBezTo>
                    <a:cubicBezTo>
                      <a:pt x="430" y="496"/>
                      <a:pt x="430" y="496"/>
                      <a:pt x="430" y="496"/>
                    </a:cubicBezTo>
                    <a:cubicBezTo>
                      <a:pt x="438" y="493"/>
                      <a:pt x="438" y="493"/>
                      <a:pt x="438" y="493"/>
                    </a:cubicBezTo>
                    <a:cubicBezTo>
                      <a:pt x="438" y="493"/>
                      <a:pt x="438" y="493"/>
                      <a:pt x="438" y="493"/>
                    </a:cubicBezTo>
                    <a:cubicBezTo>
                      <a:pt x="439" y="493"/>
                      <a:pt x="439" y="493"/>
                      <a:pt x="439" y="493"/>
                    </a:cubicBezTo>
                    <a:cubicBezTo>
                      <a:pt x="439" y="493"/>
                      <a:pt x="439" y="493"/>
                      <a:pt x="439" y="493"/>
                    </a:cubicBezTo>
                    <a:cubicBezTo>
                      <a:pt x="449" y="494"/>
                      <a:pt x="449" y="494"/>
                      <a:pt x="449" y="494"/>
                    </a:cubicBezTo>
                    <a:cubicBezTo>
                      <a:pt x="457" y="492"/>
                      <a:pt x="457" y="492"/>
                      <a:pt x="457" y="492"/>
                    </a:cubicBezTo>
                    <a:cubicBezTo>
                      <a:pt x="461" y="488"/>
                      <a:pt x="461" y="488"/>
                      <a:pt x="461" y="488"/>
                    </a:cubicBezTo>
                    <a:cubicBezTo>
                      <a:pt x="465" y="481"/>
                      <a:pt x="465" y="481"/>
                      <a:pt x="465" y="481"/>
                    </a:cubicBezTo>
                    <a:cubicBezTo>
                      <a:pt x="459" y="475"/>
                      <a:pt x="459" y="475"/>
                      <a:pt x="459" y="475"/>
                    </a:cubicBezTo>
                    <a:cubicBezTo>
                      <a:pt x="459" y="474"/>
                      <a:pt x="459" y="474"/>
                      <a:pt x="459" y="474"/>
                    </a:cubicBezTo>
                    <a:cubicBezTo>
                      <a:pt x="459" y="474"/>
                      <a:pt x="459" y="474"/>
                      <a:pt x="459" y="474"/>
                    </a:cubicBezTo>
                    <a:cubicBezTo>
                      <a:pt x="457" y="470"/>
                      <a:pt x="457" y="470"/>
                      <a:pt x="457" y="470"/>
                    </a:cubicBezTo>
                    <a:cubicBezTo>
                      <a:pt x="457" y="470"/>
                      <a:pt x="457" y="470"/>
                      <a:pt x="457" y="470"/>
                    </a:cubicBezTo>
                    <a:cubicBezTo>
                      <a:pt x="456" y="462"/>
                      <a:pt x="456" y="462"/>
                      <a:pt x="456" y="462"/>
                    </a:cubicBezTo>
                    <a:cubicBezTo>
                      <a:pt x="456" y="462"/>
                      <a:pt x="456" y="462"/>
                      <a:pt x="456" y="462"/>
                    </a:cubicBezTo>
                    <a:cubicBezTo>
                      <a:pt x="459" y="456"/>
                      <a:pt x="459" y="456"/>
                      <a:pt x="459" y="456"/>
                    </a:cubicBezTo>
                    <a:cubicBezTo>
                      <a:pt x="459" y="454"/>
                      <a:pt x="461" y="451"/>
                      <a:pt x="464" y="448"/>
                    </a:cubicBezTo>
                    <a:cubicBezTo>
                      <a:pt x="468" y="439"/>
                      <a:pt x="468" y="439"/>
                      <a:pt x="468" y="439"/>
                    </a:cubicBezTo>
                    <a:cubicBezTo>
                      <a:pt x="468" y="438"/>
                      <a:pt x="468" y="438"/>
                      <a:pt x="468" y="438"/>
                    </a:cubicBezTo>
                    <a:cubicBezTo>
                      <a:pt x="469" y="438"/>
                      <a:pt x="469" y="438"/>
                      <a:pt x="469" y="438"/>
                    </a:cubicBezTo>
                    <a:cubicBezTo>
                      <a:pt x="473" y="432"/>
                      <a:pt x="473" y="432"/>
                      <a:pt x="473" y="432"/>
                    </a:cubicBezTo>
                    <a:cubicBezTo>
                      <a:pt x="479" y="420"/>
                      <a:pt x="479" y="420"/>
                      <a:pt x="479" y="420"/>
                    </a:cubicBezTo>
                    <a:cubicBezTo>
                      <a:pt x="484" y="428"/>
                      <a:pt x="484" y="428"/>
                      <a:pt x="484" y="428"/>
                    </a:cubicBezTo>
                    <a:cubicBezTo>
                      <a:pt x="485" y="428"/>
                      <a:pt x="485" y="428"/>
                      <a:pt x="485" y="428"/>
                    </a:cubicBezTo>
                    <a:cubicBezTo>
                      <a:pt x="485" y="429"/>
                      <a:pt x="485" y="429"/>
                      <a:pt x="485" y="429"/>
                    </a:cubicBezTo>
                    <a:cubicBezTo>
                      <a:pt x="487" y="437"/>
                      <a:pt x="487" y="437"/>
                      <a:pt x="487" y="437"/>
                    </a:cubicBezTo>
                    <a:cubicBezTo>
                      <a:pt x="487" y="437"/>
                      <a:pt x="487" y="437"/>
                      <a:pt x="487" y="437"/>
                    </a:cubicBezTo>
                    <a:cubicBezTo>
                      <a:pt x="488" y="445"/>
                      <a:pt x="488" y="445"/>
                      <a:pt x="488" y="445"/>
                    </a:cubicBezTo>
                    <a:cubicBezTo>
                      <a:pt x="493" y="448"/>
                      <a:pt x="493" y="448"/>
                      <a:pt x="493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5" y="448"/>
                      <a:pt x="495" y="448"/>
                      <a:pt x="495" y="448"/>
                    </a:cubicBezTo>
                    <a:cubicBezTo>
                      <a:pt x="496" y="448"/>
                      <a:pt x="496" y="448"/>
                      <a:pt x="496" y="448"/>
                    </a:cubicBezTo>
                    <a:cubicBezTo>
                      <a:pt x="501" y="440"/>
                      <a:pt x="501" y="440"/>
                      <a:pt x="501" y="440"/>
                    </a:cubicBezTo>
                    <a:cubicBezTo>
                      <a:pt x="503" y="432"/>
                      <a:pt x="503" y="432"/>
                      <a:pt x="503" y="432"/>
                    </a:cubicBezTo>
                    <a:cubicBezTo>
                      <a:pt x="505" y="432"/>
                      <a:pt x="505" y="432"/>
                      <a:pt x="505" y="432"/>
                    </a:cubicBezTo>
                    <a:cubicBezTo>
                      <a:pt x="506" y="432"/>
                      <a:pt x="506" y="432"/>
                      <a:pt x="506" y="432"/>
                    </a:cubicBezTo>
                    <a:cubicBezTo>
                      <a:pt x="517" y="436"/>
                      <a:pt x="517" y="436"/>
                      <a:pt x="517" y="436"/>
                    </a:cubicBezTo>
                    <a:cubicBezTo>
                      <a:pt x="523" y="432"/>
                      <a:pt x="523" y="432"/>
                      <a:pt x="523" y="432"/>
                    </a:cubicBezTo>
                    <a:cubicBezTo>
                      <a:pt x="523" y="432"/>
                      <a:pt x="523" y="432"/>
                      <a:pt x="523" y="432"/>
                    </a:cubicBezTo>
                    <a:cubicBezTo>
                      <a:pt x="524" y="432"/>
                      <a:pt x="524" y="432"/>
                      <a:pt x="524" y="432"/>
                    </a:cubicBezTo>
                    <a:cubicBezTo>
                      <a:pt x="530" y="431"/>
                      <a:pt x="530" y="431"/>
                      <a:pt x="530" y="431"/>
                    </a:cubicBezTo>
                    <a:cubicBezTo>
                      <a:pt x="534" y="424"/>
                      <a:pt x="534" y="424"/>
                      <a:pt x="534" y="424"/>
                    </a:cubicBezTo>
                    <a:cubicBezTo>
                      <a:pt x="534" y="416"/>
                      <a:pt x="534" y="416"/>
                      <a:pt x="534" y="416"/>
                    </a:cubicBezTo>
                    <a:cubicBezTo>
                      <a:pt x="537" y="403"/>
                      <a:pt x="537" y="403"/>
                      <a:pt x="537" y="403"/>
                    </a:cubicBezTo>
                    <a:cubicBezTo>
                      <a:pt x="537" y="404"/>
                      <a:pt x="537" y="404"/>
                      <a:pt x="537" y="404"/>
                    </a:cubicBezTo>
                    <a:cubicBezTo>
                      <a:pt x="539" y="404"/>
                      <a:pt x="539" y="404"/>
                      <a:pt x="539" y="404"/>
                    </a:cubicBezTo>
                    <a:cubicBezTo>
                      <a:pt x="547" y="406"/>
                      <a:pt x="547" y="406"/>
                      <a:pt x="547" y="406"/>
                    </a:cubicBezTo>
                    <a:cubicBezTo>
                      <a:pt x="551" y="398"/>
                      <a:pt x="551" y="398"/>
                      <a:pt x="551" y="398"/>
                    </a:cubicBezTo>
                    <a:cubicBezTo>
                      <a:pt x="552" y="398"/>
                      <a:pt x="552" y="398"/>
                      <a:pt x="552" y="398"/>
                    </a:cubicBezTo>
                    <a:cubicBezTo>
                      <a:pt x="553" y="398"/>
                      <a:pt x="553" y="398"/>
                      <a:pt x="553" y="398"/>
                    </a:cubicBezTo>
                    <a:cubicBezTo>
                      <a:pt x="561" y="398"/>
                      <a:pt x="561" y="398"/>
                      <a:pt x="561" y="398"/>
                    </a:cubicBezTo>
                    <a:cubicBezTo>
                      <a:pt x="562" y="398"/>
                      <a:pt x="562" y="398"/>
                      <a:pt x="562" y="398"/>
                    </a:cubicBezTo>
                    <a:cubicBezTo>
                      <a:pt x="562" y="398"/>
                      <a:pt x="562" y="398"/>
                      <a:pt x="562" y="398"/>
                    </a:cubicBezTo>
                    <a:cubicBezTo>
                      <a:pt x="563" y="398"/>
                      <a:pt x="563" y="398"/>
                      <a:pt x="563" y="398"/>
                    </a:cubicBezTo>
                    <a:cubicBezTo>
                      <a:pt x="567" y="404"/>
                      <a:pt x="567" y="404"/>
                      <a:pt x="567" y="404"/>
                    </a:cubicBezTo>
                    <a:cubicBezTo>
                      <a:pt x="567" y="404"/>
                      <a:pt x="567" y="404"/>
                      <a:pt x="567" y="404"/>
                    </a:cubicBezTo>
                    <a:cubicBezTo>
                      <a:pt x="567" y="405"/>
                      <a:pt x="567" y="405"/>
                      <a:pt x="567" y="405"/>
                    </a:cubicBezTo>
                    <a:cubicBezTo>
                      <a:pt x="567" y="406"/>
                      <a:pt x="567" y="406"/>
                      <a:pt x="567" y="406"/>
                    </a:cubicBezTo>
                    <a:cubicBezTo>
                      <a:pt x="568" y="414"/>
                      <a:pt x="568" y="414"/>
                      <a:pt x="568" y="414"/>
                    </a:cubicBezTo>
                    <a:cubicBezTo>
                      <a:pt x="572" y="417"/>
                      <a:pt x="572" y="417"/>
                      <a:pt x="572" y="417"/>
                    </a:cubicBezTo>
                    <a:cubicBezTo>
                      <a:pt x="577" y="412"/>
                      <a:pt x="577" y="412"/>
                      <a:pt x="577" y="412"/>
                    </a:cubicBezTo>
                    <a:cubicBezTo>
                      <a:pt x="579" y="414"/>
                      <a:pt x="579" y="414"/>
                      <a:pt x="579" y="414"/>
                    </a:cubicBezTo>
                    <a:cubicBezTo>
                      <a:pt x="581" y="416"/>
                      <a:pt x="581" y="418"/>
                      <a:pt x="581" y="420"/>
                    </a:cubicBezTo>
                    <a:cubicBezTo>
                      <a:pt x="581" y="427"/>
                      <a:pt x="581" y="427"/>
                      <a:pt x="581" y="427"/>
                    </a:cubicBezTo>
                    <a:cubicBezTo>
                      <a:pt x="579" y="434"/>
                      <a:pt x="579" y="434"/>
                      <a:pt x="579" y="434"/>
                    </a:cubicBezTo>
                    <a:cubicBezTo>
                      <a:pt x="581" y="438"/>
                      <a:pt x="581" y="438"/>
                      <a:pt x="581" y="438"/>
                    </a:cubicBezTo>
                    <a:cubicBezTo>
                      <a:pt x="585" y="442"/>
                      <a:pt x="585" y="442"/>
                      <a:pt x="585" y="442"/>
                    </a:cubicBezTo>
                    <a:cubicBezTo>
                      <a:pt x="601" y="444"/>
                      <a:pt x="601" y="444"/>
                      <a:pt x="601" y="444"/>
                    </a:cubicBezTo>
                    <a:cubicBezTo>
                      <a:pt x="602" y="445"/>
                      <a:pt x="602" y="445"/>
                      <a:pt x="602" y="445"/>
                    </a:cubicBezTo>
                    <a:cubicBezTo>
                      <a:pt x="602" y="445"/>
                      <a:pt x="602" y="445"/>
                      <a:pt x="602" y="445"/>
                    </a:cubicBezTo>
                    <a:cubicBezTo>
                      <a:pt x="603" y="445"/>
                      <a:pt x="603" y="445"/>
                      <a:pt x="603" y="445"/>
                    </a:cubicBezTo>
                    <a:cubicBezTo>
                      <a:pt x="603" y="445"/>
                      <a:pt x="603" y="445"/>
                      <a:pt x="603" y="445"/>
                    </a:cubicBezTo>
                    <a:cubicBezTo>
                      <a:pt x="604" y="446"/>
                      <a:pt x="604" y="446"/>
                      <a:pt x="604" y="446"/>
                    </a:cubicBezTo>
                    <a:cubicBezTo>
                      <a:pt x="609" y="440"/>
                      <a:pt x="609" y="440"/>
                      <a:pt x="609" y="440"/>
                    </a:cubicBezTo>
                    <a:cubicBezTo>
                      <a:pt x="609" y="440"/>
                      <a:pt x="609" y="440"/>
                      <a:pt x="609" y="440"/>
                    </a:cubicBezTo>
                    <a:cubicBezTo>
                      <a:pt x="613" y="436"/>
                      <a:pt x="613" y="436"/>
                      <a:pt x="613" y="436"/>
                    </a:cubicBezTo>
                    <a:cubicBezTo>
                      <a:pt x="611" y="430"/>
                      <a:pt x="611" y="430"/>
                      <a:pt x="611" y="430"/>
                    </a:cubicBezTo>
                    <a:cubicBezTo>
                      <a:pt x="607" y="404"/>
                      <a:pt x="607" y="404"/>
                      <a:pt x="607" y="404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25" y="416"/>
                      <a:pt x="625" y="416"/>
                      <a:pt x="625" y="416"/>
                    </a:cubicBezTo>
                    <a:cubicBezTo>
                      <a:pt x="628" y="419"/>
                      <a:pt x="628" y="419"/>
                      <a:pt x="628" y="419"/>
                    </a:cubicBezTo>
                    <a:cubicBezTo>
                      <a:pt x="633" y="416"/>
                      <a:pt x="633" y="416"/>
                      <a:pt x="633" y="416"/>
                    </a:cubicBezTo>
                    <a:cubicBezTo>
                      <a:pt x="649" y="398"/>
                      <a:pt x="649" y="398"/>
                      <a:pt x="649" y="398"/>
                    </a:cubicBezTo>
                    <a:cubicBezTo>
                      <a:pt x="649" y="398"/>
                      <a:pt x="649" y="398"/>
                      <a:pt x="649" y="398"/>
                    </a:cubicBezTo>
                    <a:cubicBezTo>
                      <a:pt x="650" y="398"/>
                      <a:pt x="650" y="398"/>
                      <a:pt x="650" y="398"/>
                    </a:cubicBezTo>
                    <a:cubicBezTo>
                      <a:pt x="656" y="393"/>
                      <a:pt x="656" y="393"/>
                      <a:pt x="656" y="393"/>
                    </a:cubicBezTo>
                    <a:cubicBezTo>
                      <a:pt x="663" y="384"/>
                      <a:pt x="663" y="384"/>
                      <a:pt x="663" y="384"/>
                    </a:cubicBezTo>
                    <a:cubicBezTo>
                      <a:pt x="663" y="383"/>
                      <a:pt x="663" y="383"/>
                      <a:pt x="663" y="383"/>
                    </a:cubicBezTo>
                    <a:cubicBezTo>
                      <a:pt x="672" y="385"/>
                      <a:pt x="672" y="385"/>
                      <a:pt x="672" y="385"/>
                    </a:cubicBezTo>
                    <a:cubicBezTo>
                      <a:pt x="677" y="385"/>
                      <a:pt x="677" y="385"/>
                      <a:pt x="677" y="385"/>
                    </a:cubicBezTo>
                    <a:cubicBezTo>
                      <a:pt x="677" y="382"/>
                      <a:pt x="677" y="379"/>
                      <a:pt x="678" y="378"/>
                    </a:cubicBezTo>
                    <a:cubicBezTo>
                      <a:pt x="685" y="370"/>
                      <a:pt x="685" y="370"/>
                      <a:pt x="685" y="370"/>
                    </a:cubicBezTo>
                    <a:cubicBezTo>
                      <a:pt x="687" y="368"/>
                      <a:pt x="687" y="368"/>
                      <a:pt x="687" y="368"/>
                    </a:cubicBezTo>
                    <a:cubicBezTo>
                      <a:pt x="695" y="371"/>
                      <a:pt x="695" y="371"/>
                      <a:pt x="695" y="371"/>
                    </a:cubicBezTo>
                    <a:cubicBezTo>
                      <a:pt x="704" y="370"/>
                      <a:pt x="704" y="370"/>
                      <a:pt x="704" y="370"/>
                    </a:cubicBezTo>
                    <a:cubicBezTo>
                      <a:pt x="711" y="363"/>
                      <a:pt x="711" y="363"/>
                      <a:pt x="711" y="363"/>
                    </a:cubicBezTo>
                    <a:cubicBezTo>
                      <a:pt x="714" y="357"/>
                      <a:pt x="714" y="357"/>
                      <a:pt x="714" y="357"/>
                    </a:cubicBezTo>
                    <a:cubicBezTo>
                      <a:pt x="712" y="354"/>
                      <a:pt x="712" y="354"/>
                      <a:pt x="712" y="354"/>
                    </a:cubicBezTo>
                    <a:cubicBezTo>
                      <a:pt x="706" y="357"/>
                      <a:pt x="706" y="357"/>
                      <a:pt x="706" y="357"/>
                    </a:cubicBezTo>
                    <a:cubicBezTo>
                      <a:pt x="706" y="356"/>
                      <a:pt x="706" y="356"/>
                      <a:pt x="706" y="356"/>
                    </a:cubicBezTo>
                    <a:cubicBezTo>
                      <a:pt x="705" y="356"/>
                      <a:pt x="705" y="356"/>
                      <a:pt x="705" y="356"/>
                    </a:cubicBezTo>
                    <a:cubicBezTo>
                      <a:pt x="698" y="350"/>
                      <a:pt x="698" y="350"/>
                      <a:pt x="698" y="350"/>
                    </a:cubicBezTo>
                    <a:cubicBezTo>
                      <a:pt x="698" y="349"/>
                      <a:pt x="698" y="349"/>
                      <a:pt x="698" y="349"/>
                    </a:cubicBezTo>
                    <a:cubicBezTo>
                      <a:pt x="701" y="338"/>
                      <a:pt x="701" y="338"/>
                      <a:pt x="701" y="338"/>
                    </a:cubicBezTo>
                    <a:cubicBezTo>
                      <a:pt x="701" y="330"/>
                      <a:pt x="701" y="330"/>
                      <a:pt x="701" y="330"/>
                    </a:cubicBezTo>
                    <a:cubicBezTo>
                      <a:pt x="699" y="324"/>
                      <a:pt x="699" y="324"/>
                      <a:pt x="699" y="324"/>
                    </a:cubicBezTo>
                    <a:cubicBezTo>
                      <a:pt x="694" y="322"/>
                      <a:pt x="694" y="322"/>
                      <a:pt x="694" y="322"/>
                    </a:cubicBezTo>
                    <a:cubicBezTo>
                      <a:pt x="694" y="321"/>
                      <a:pt x="694" y="321"/>
                      <a:pt x="694" y="321"/>
                    </a:cubicBezTo>
                    <a:cubicBezTo>
                      <a:pt x="693" y="321"/>
                      <a:pt x="693" y="321"/>
                      <a:pt x="693" y="321"/>
                    </a:cubicBezTo>
                    <a:cubicBezTo>
                      <a:pt x="693" y="320"/>
                      <a:pt x="693" y="320"/>
                      <a:pt x="693" y="320"/>
                    </a:cubicBezTo>
                    <a:cubicBezTo>
                      <a:pt x="688" y="311"/>
                      <a:pt x="688" y="311"/>
                      <a:pt x="688" y="311"/>
                    </a:cubicBezTo>
                    <a:cubicBezTo>
                      <a:pt x="687" y="310"/>
                      <a:pt x="687" y="310"/>
                      <a:pt x="687" y="310"/>
                    </a:cubicBezTo>
                    <a:cubicBezTo>
                      <a:pt x="681" y="318"/>
                      <a:pt x="681" y="318"/>
                      <a:pt x="681" y="318"/>
                    </a:cubicBezTo>
                    <a:cubicBezTo>
                      <a:pt x="674" y="322"/>
                      <a:pt x="674" y="322"/>
                      <a:pt x="674" y="322"/>
                    </a:cubicBezTo>
                    <a:cubicBezTo>
                      <a:pt x="672" y="323"/>
                      <a:pt x="672" y="323"/>
                      <a:pt x="672" y="323"/>
                    </a:cubicBezTo>
                    <a:cubicBezTo>
                      <a:pt x="672" y="322"/>
                      <a:pt x="672" y="322"/>
                      <a:pt x="672" y="322"/>
                    </a:cubicBezTo>
                    <a:cubicBezTo>
                      <a:pt x="671" y="322"/>
                      <a:pt x="671" y="322"/>
                      <a:pt x="671" y="322"/>
                    </a:cubicBezTo>
                    <a:cubicBezTo>
                      <a:pt x="664" y="315"/>
                      <a:pt x="664" y="315"/>
                      <a:pt x="664" y="315"/>
                    </a:cubicBezTo>
                    <a:cubicBezTo>
                      <a:pt x="664" y="314"/>
                      <a:pt x="664" y="314"/>
                      <a:pt x="664" y="314"/>
                    </a:cubicBezTo>
                    <a:cubicBezTo>
                      <a:pt x="659" y="303"/>
                      <a:pt x="659" y="303"/>
                      <a:pt x="659" y="303"/>
                    </a:cubicBezTo>
                    <a:cubicBezTo>
                      <a:pt x="659" y="303"/>
                      <a:pt x="659" y="303"/>
                      <a:pt x="659" y="303"/>
                    </a:cubicBezTo>
                    <a:cubicBezTo>
                      <a:pt x="657" y="295"/>
                      <a:pt x="657" y="295"/>
                      <a:pt x="657" y="295"/>
                    </a:cubicBezTo>
                    <a:cubicBezTo>
                      <a:pt x="657" y="294"/>
                      <a:pt x="657" y="294"/>
                      <a:pt x="657" y="294"/>
                    </a:cubicBezTo>
                    <a:cubicBezTo>
                      <a:pt x="657" y="294"/>
                      <a:pt x="657" y="294"/>
                      <a:pt x="657" y="294"/>
                    </a:cubicBezTo>
                    <a:cubicBezTo>
                      <a:pt x="657" y="282"/>
                      <a:pt x="657" y="282"/>
                      <a:pt x="657" y="282"/>
                    </a:cubicBezTo>
                    <a:cubicBezTo>
                      <a:pt x="656" y="275"/>
                      <a:pt x="656" y="275"/>
                      <a:pt x="656" y="275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37" y="263"/>
                      <a:pt x="637" y="263"/>
                      <a:pt x="637" y="263"/>
                    </a:cubicBezTo>
                    <a:cubicBezTo>
                      <a:pt x="638" y="262"/>
                      <a:pt x="638" y="262"/>
                      <a:pt x="638" y="262"/>
                    </a:cubicBezTo>
                    <a:cubicBezTo>
                      <a:pt x="644" y="255"/>
                      <a:pt x="644" y="255"/>
                      <a:pt x="644" y="255"/>
                    </a:cubicBezTo>
                    <a:cubicBezTo>
                      <a:pt x="644" y="255"/>
                      <a:pt x="644" y="255"/>
                      <a:pt x="644" y="255"/>
                    </a:cubicBezTo>
                    <a:cubicBezTo>
                      <a:pt x="644" y="254"/>
                      <a:pt x="644" y="254"/>
                      <a:pt x="644" y="254"/>
                    </a:cubicBezTo>
                    <a:cubicBezTo>
                      <a:pt x="645" y="254"/>
                      <a:pt x="645" y="254"/>
                      <a:pt x="645" y="254"/>
                    </a:cubicBezTo>
                    <a:cubicBezTo>
                      <a:pt x="645" y="254"/>
                      <a:pt x="645" y="254"/>
                      <a:pt x="645" y="254"/>
                    </a:cubicBezTo>
                    <a:cubicBezTo>
                      <a:pt x="651" y="254"/>
                      <a:pt x="651" y="254"/>
                      <a:pt x="651" y="254"/>
                    </a:cubicBezTo>
                    <a:cubicBezTo>
                      <a:pt x="652" y="254"/>
                      <a:pt x="652" y="254"/>
                      <a:pt x="652" y="254"/>
                    </a:cubicBezTo>
                    <a:cubicBezTo>
                      <a:pt x="654" y="254"/>
                      <a:pt x="656" y="255"/>
                      <a:pt x="657" y="257"/>
                    </a:cubicBezTo>
                    <a:cubicBezTo>
                      <a:pt x="663" y="261"/>
                      <a:pt x="663" y="261"/>
                      <a:pt x="663" y="261"/>
                    </a:cubicBezTo>
                    <a:cubicBezTo>
                      <a:pt x="669" y="256"/>
                      <a:pt x="669" y="256"/>
                      <a:pt x="669" y="256"/>
                    </a:cubicBezTo>
                    <a:cubicBezTo>
                      <a:pt x="673" y="250"/>
                      <a:pt x="673" y="250"/>
                      <a:pt x="673" y="250"/>
                    </a:cubicBezTo>
                    <a:cubicBezTo>
                      <a:pt x="673" y="245"/>
                      <a:pt x="673" y="245"/>
                      <a:pt x="673" y="245"/>
                    </a:cubicBezTo>
                    <a:cubicBezTo>
                      <a:pt x="672" y="232"/>
                      <a:pt x="672" y="232"/>
                      <a:pt x="672" y="232"/>
                    </a:cubicBezTo>
                    <a:cubicBezTo>
                      <a:pt x="671" y="227"/>
                      <a:pt x="671" y="227"/>
                      <a:pt x="671" y="227"/>
                    </a:cubicBezTo>
                    <a:cubicBezTo>
                      <a:pt x="662" y="226"/>
                      <a:pt x="662" y="226"/>
                      <a:pt x="662" y="226"/>
                    </a:cubicBezTo>
                    <a:cubicBezTo>
                      <a:pt x="662" y="220"/>
                      <a:pt x="662" y="220"/>
                      <a:pt x="662" y="220"/>
                    </a:cubicBezTo>
                    <a:cubicBezTo>
                      <a:pt x="654" y="210"/>
                      <a:pt x="654" y="210"/>
                      <a:pt x="654" y="210"/>
                    </a:cubicBezTo>
                    <a:cubicBezTo>
                      <a:pt x="653" y="210"/>
                      <a:pt x="653" y="210"/>
                      <a:pt x="653" y="210"/>
                    </a:cubicBezTo>
                    <a:cubicBezTo>
                      <a:pt x="649" y="203"/>
                      <a:pt x="649" y="203"/>
                      <a:pt x="649" y="203"/>
                    </a:cubicBezTo>
                    <a:cubicBezTo>
                      <a:pt x="649" y="202"/>
                      <a:pt x="649" y="202"/>
                      <a:pt x="649" y="202"/>
                    </a:cubicBezTo>
                    <a:cubicBezTo>
                      <a:pt x="649" y="201"/>
                      <a:pt x="649" y="201"/>
                      <a:pt x="649" y="201"/>
                    </a:cubicBezTo>
                    <a:cubicBezTo>
                      <a:pt x="649" y="201"/>
                      <a:pt x="649" y="201"/>
                      <a:pt x="649" y="201"/>
                    </a:cubicBezTo>
                    <a:cubicBezTo>
                      <a:pt x="657" y="190"/>
                      <a:pt x="657" y="190"/>
                      <a:pt x="657" y="190"/>
                    </a:cubicBezTo>
                    <a:cubicBezTo>
                      <a:pt x="657" y="189"/>
                      <a:pt x="657" y="189"/>
                      <a:pt x="657" y="189"/>
                    </a:cubicBezTo>
                    <a:cubicBezTo>
                      <a:pt x="658" y="189"/>
                      <a:pt x="658" y="189"/>
                      <a:pt x="658" y="189"/>
                    </a:cubicBezTo>
                    <a:cubicBezTo>
                      <a:pt x="658" y="188"/>
                      <a:pt x="658" y="188"/>
                      <a:pt x="658" y="188"/>
                    </a:cubicBezTo>
                    <a:cubicBezTo>
                      <a:pt x="659" y="188"/>
                      <a:pt x="659" y="188"/>
                      <a:pt x="659" y="188"/>
                    </a:cubicBezTo>
                    <a:cubicBezTo>
                      <a:pt x="662" y="188"/>
                      <a:pt x="662" y="188"/>
                      <a:pt x="662" y="188"/>
                    </a:cubicBezTo>
                    <a:cubicBezTo>
                      <a:pt x="667" y="184"/>
                      <a:pt x="667" y="184"/>
                      <a:pt x="667" y="184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9" y="161"/>
                      <a:pt x="679" y="161"/>
                      <a:pt x="679" y="161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87" y="158"/>
                      <a:pt x="687" y="158"/>
                      <a:pt x="687" y="158"/>
                    </a:cubicBezTo>
                    <a:cubicBezTo>
                      <a:pt x="687" y="159"/>
                      <a:pt x="687" y="159"/>
                      <a:pt x="687" y="159"/>
                    </a:cubicBezTo>
                    <a:cubicBezTo>
                      <a:pt x="691" y="163"/>
                      <a:pt x="691" y="163"/>
                      <a:pt x="691" y="163"/>
                    </a:cubicBezTo>
                    <a:cubicBezTo>
                      <a:pt x="693" y="164"/>
                      <a:pt x="693" y="164"/>
                      <a:pt x="693" y="164"/>
                    </a:cubicBezTo>
                    <a:cubicBezTo>
                      <a:pt x="696" y="151"/>
                      <a:pt x="696" y="151"/>
                      <a:pt x="696" y="151"/>
                    </a:cubicBezTo>
                    <a:cubicBezTo>
                      <a:pt x="693" y="142"/>
                      <a:pt x="693" y="142"/>
                      <a:pt x="693" y="142"/>
                    </a:cubicBezTo>
                    <a:cubicBezTo>
                      <a:pt x="693" y="142"/>
                      <a:pt x="693" y="142"/>
                      <a:pt x="693" y="142"/>
                    </a:cubicBezTo>
                    <a:cubicBezTo>
                      <a:pt x="693" y="141"/>
                      <a:pt x="693" y="141"/>
                      <a:pt x="693" y="141"/>
                    </a:cubicBezTo>
                    <a:cubicBezTo>
                      <a:pt x="694" y="131"/>
                      <a:pt x="694" y="131"/>
                      <a:pt x="694" y="131"/>
                    </a:cubicBezTo>
                    <a:cubicBezTo>
                      <a:pt x="694" y="130"/>
                      <a:pt x="694" y="130"/>
                      <a:pt x="694" y="130"/>
                    </a:cubicBezTo>
                    <a:cubicBezTo>
                      <a:pt x="699" y="125"/>
                      <a:pt x="699" y="125"/>
                      <a:pt x="699" y="125"/>
                    </a:cubicBezTo>
                    <a:cubicBezTo>
                      <a:pt x="702" y="120"/>
                      <a:pt x="702" y="120"/>
                      <a:pt x="702" y="120"/>
                    </a:cubicBezTo>
                    <a:cubicBezTo>
                      <a:pt x="702" y="115"/>
                      <a:pt x="702" y="115"/>
                      <a:pt x="702" y="115"/>
                    </a:cubicBezTo>
                    <a:cubicBezTo>
                      <a:pt x="702" y="112"/>
                      <a:pt x="701" y="108"/>
                      <a:pt x="699" y="102"/>
                    </a:cubicBezTo>
                    <a:cubicBezTo>
                      <a:pt x="699" y="102"/>
                      <a:pt x="699" y="102"/>
                      <a:pt x="699" y="102"/>
                    </a:cubicBezTo>
                    <a:cubicBezTo>
                      <a:pt x="699" y="102"/>
                      <a:pt x="699" y="102"/>
                      <a:pt x="699" y="102"/>
                    </a:cubicBezTo>
                    <a:cubicBezTo>
                      <a:pt x="699" y="93"/>
                      <a:pt x="699" y="93"/>
                      <a:pt x="699" y="93"/>
                    </a:cubicBezTo>
                    <a:cubicBezTo>
                      <a:pt x="699" y="92"/>
                      <a:pt x="699" y="92"/>
                      <a:pt x="699" y="92"/>
                    </a:cubicBezTo>
                    <a:cubicBezTo>
                      <a:pt x="701" y="84"/>
                      <a:pt x="701" y="84"/>
                      <a:pt x="701" y="84"/>
                    </a:cubicBezTo>
                    <a:cubicBezTo>
                      <a:pt x="699" y="80"/>
                      <a:pt x="698" y="78"/>
                      <a:pt x="698" y="76"/>
                    </a:cubicBezTo>
                    <a:lnTo>
                      <a:pt x="699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2244" y="1579"/>
                <a:ext cx="1080" cy="914"/>
              </a:xfrm>
              <a:custGeom>
                <a:avLst/>
                <a:gdLst>
                  <a:gd name="T0" fmla="*/ 268 w 456"/>
                  <a:gd name="T1" fmla="*/ 154 h 386"/>
                  <a:gd name="T2" fmla="*/ 258 w 456"/>
                  <a:gd name="T3" fmla="*/ 160 h 386"/>
                  <a:gd name="T4" fmla="*/ 222 w 456"/>
                  <a:gd name="T5" fmla="*/ 128 h 386"/>
                  <a:gd name="T6" fmla="*/ 196 w 456"/>
                  <a:gd name="T7" fmla="*/ 107 h 386"/>
                  <a:gd name="T8" fmla="*/ 199 w 456"/>
                  <a:gd name="T9" fmla="*/ 78 h 386"/>
                  <a:gd name="T10" fmla="*/ 170 w 456"/>
                  <a:gd name="T11" fmla="*/ 86 h 386"/>
                  <a:gd name="T12" fmla="*/ 148 w 456"/>
                  <a:gd name="T13" fmla="*/ 58 h 386"/>
                  <a:gd name="T14" fmla="*/ 138 w 456"/>
                  <a:gd name="T15" fmla="*/ 24 h 386"/>
                  <a:gd name="T16" fmla="*/ 128 w 456"/>
                  <a:gd name="T17" fmla="*/ 7 h 386"/>
                  <a:gd name="T18" fmla="*/ 105 w 456"/>
                  <a:gd name="T19" fmla="*/ 15 h 386"/>
                  <a:gd name="T20" fmla="*/ 89 w 456"/>
                  <a:gd name="T21" fmla="*/ 32 h 386"/>
                  <a:gd name="T22" fmla="*/ 49 w 456"/>
                  <a:gd name="T23" fmla="*/ 44 h 386"/>
                  <a:gd name="T24" fmla="*/ 25 w 456"/>
                  <a:gd name="T25" fmla="*/ 73 h 386"/>
                  <a:gd name="T26" fmla="*/ 2 w 456"/>
                  <a:gd name="T27" fmla="*/ 92 h 386"/>
                  <a:gd name="T28" fmla="*/ 33 w 456"/>
                  <a:gd name="T29" fmla="*/ 119 h 386"/>
                  <a:gd name="T30" fmla="*/ 56 w 456"/>
                  <a:gd name="T31" fmla="*/ 127 h 386"/>
                  <a:gd name="T32" fmla="*/ 112 w 456"/>
                  <a:gd name="T33" fmla="*/ 150 h 386"/>
                  <a:gd name="T34" fmla="*/ 152 w 456"/>
                  <a:gd name="T35" fmla="*/ 142 h 386"/>
                  <a:gd name="T36" fmla="*/ 186 w 456"/>
                  <a:gd name="T37" fmla="*/ 156 h 386"/>
                  <a:gd name="T38" fmla="*/ 216 w 456"/>
                  <a:gd name="T39" fmla="*/ 168 h 386"/>
                  <a:gd name="T40" fmla="*/ 262 w 456"/>
                  <a:gd name="T41" fmla="*/ 203 h 386"/>
                  <a:gd name="T42" fmla="*/ 274 w 456"/>
                  <a:gd name="T43" fmla="*/ 220 h 386"/>
                  <a:gd name="T44" fmla="*/ 271 w 456"/>
                  <a:gd name="T45" fmla="*/ 288 h 386"/>
                  <a:gd name="T46" fmla="*/ 252 w 456"/>
                  <a:gd name="T47" fmla="*/ 322 h 386"/>
                  <a:gd name="T48" fmla="*/ 224 w 456"/>
                  <a:gd name="T49" fmla="*/ 333 h 386"/>
                  <a:gd name="T50" fmla="*/ 250 w 456"/>
                  <a:gd name="T51" fmla="*/ 352 h 386"/>
                  <a:gd name="T52" fmla="*/ 262 w 456"/>
                  <a:gd name="T53" fmla="*/ 348 h 386"/>
                  <a:gd name="T54" fmla="*/ 263 w 456"/>
                  <a:gd name="T55" fmla="*/ 335 h 386"/>
                  <a:gd name="T56" fmla="*/ 276 w 456"/>
                  <a:gd name="T57" fmla="*/ 322 h 386"/>
                  <a:gd name="T58" fmla="*/ 288 w 456"/>
                  <a:gd name="T59" fmla="*/ 332 h 386"/>
                  <a:gd name="T60" fmla="*/ 322 w 456"/>
                  <a:gd name="T61" fmla="*/ 346 h 386"/>
                  <a:gd name="T62" fmla="*/ 334 w 456"/>
                  <a:gd name="T63" fmla="*/ 366 h 386"/>
                  <a:gd name="T64" fmla="*/ 364 w 456"/>
                  <a:gd name="T65" fmla="*/ 375 h 386"/>
                  <a:gd name="T66" fmla="*/ 364 w 456"/>
                  <a:gd name="T67" fmla="*/ 357 h 386"/>
                  <a:gd name="T68" fmla="*/ 368 w 456"/>
                  <a:gd name="T69" fmla="*/ 350 h 386"/>
                  <a:gd name="T70" fmla="*/ 383 w 456"/>
                  <a:gd name="T71" fmla="*/ 324 h 386"/>
                  <a:gd name="T72" fmla="*/ 385 w 456"/>
                  <a:gd name="T73" fmla="*/ 307 h 386"/>
                  <a:gd name="T74" fmla="*/ 400 w 456"/>
                  <a:gd name="T75" fmla="*/ 290 h 386"/>
                  <a:gd name="T76" fmla="*/ 423 w 456"/>
                  <a:gd name="T77" fmla="*/ 286 h 386"/>
                  <a:gd name="T78" fmla="*/ 446 w 456"/>
                  <a:gd name="T79" fmla="*/ 278 h 386"/>
                  <a:gd name="T80" fmla="*/ 453 w 456"/>
                  <a:gd name="T81" fmla="*/ 244 h 386"/>
                  <a:gd name="T82" fmla="*/ 412 w 456"/>
                  <a:gd name="T83" fmla="*/ 218 h 386"/>
                  <a:gd name="T84" fmla="*/ 396 w 456"/>
                  <a:gd name="T85" fmla="*/ 246 h 386"/>
                  <a:gd name="T86" fmla="*/ 408 w 456"/>
                  <a:gd name="T87" fmla="*/ 255 h 386"/>
                  <a:gd name="T88" fmla="*/ 406 w 456"/>
                  <a:gd name="T89" fmla="*/ 270 h 386"/>
                  <a:gd name="T90" fmla="*/ 389 w 456"/>
                  <a:gd name="T91" fmla="*/ 275 h 386"/>
                  <a:gd name="T92" fmla="*/ 374 w 456"/>
                  <a:gd name="T93" fmla="*/ 284 h 386"/>
                  <a:gd name="T94" fmla="*/ 363 w 456"/>
                  <a:gd name="T95" fmla="*/ 273 h 386"/>
                  <a:gd name="T96" fmla="*/ 356 w 456"/>
                  <a:gd name="T97" fmla="*/ 256 h 386"/>
                  <a:gd name="T98" fmla="*/ 350 w 456"/>
                  <a:gd name="T99" fmla="*/ 238 h 386"/>
                  <a:gd name="T100" fmla="*/ 326 w 456"/>
                  <a:gd name="T101" fmla="*/ 208 h 386"/>
                  <a:gd name="T102" fmla="*/ 299 w 456"/>
                  <a:gd name="T103" fmla="*/ 188 h 386"/>
                  <a:gd name="T104" fmla="*/ 300 w 456"/>
                  <a:gd name="T105" fmla="*/ 168 h 386"/>
                  <a:gd name="T106" fmla="*/ 325 w 456"/>
                  <a:gd name="T107" fmla="*/ 142 h 386"/>
                  <a:gd name="T108" fmla="*/ 296 w 456"/>
                  <a:gd name="T109" fmla="*/ 143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56" h="386">
                    <a:moveTo>
                      <a:pt x="271" y="140"/>
                    </a:moveTo>
                    <a:cubicBezTo>
                      <a:pt x="265" y="140"/>
                      <a:pt x="265" y="140"/>
                      <a:pt x="265" y="140"/>
                    </a:cubicBezTo>
                    <a:cubicBezTo>
                      <a:pt x="263" y="144"/>
                      <a:pt x="263" y="144"/>
                      <a:pt x="263" y="144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8" y="154"/>
                      <a:pt x="268" y="154"/>
                      <a:pt x="268" y="154"/>
                    </a:cubicBezTo>
                    <a:cubicBezTo>
                      <a:pt x="268" y="154"/>
                      <a:pt x="268" y="154"/>
                      <a:pt x="268" y="154"/>
                    </a:cubicBezTo>
                    <a:cubicBezTo>
                      <a:pt x="268" y="155"/>
                      <a:pt x="268" y="155"/>
                      <a:pt x="268" y="155"/>
                    </a:cubicBezTo>
                    <a:cubicBezTo>
                      <a:pt x="268" y="156"/>
                      <a:pt x="268" y="156"/>
                      <a:pt x="268" y="156"/>
                    </a:cubicBezTo>
                    <a:cubicBezTo>
                      <a:pt x="259" y="160"/>
                      <a:pt x="259" y="160"/>
                      <a:pt x="259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1" y="160"/>
                      <a:pt x="247" y="158"/>
                      <a:pt x="246" y="155"/>
                    </a:cubicBezTo>
                    <a:cubicBezTo>
                      <a:pt x="244" y="150"/>
                      <a:pt x="244" y="150"/>
                      <a:pt x="244" y="150"/>
                    </a:cubicBezTo>
                    <a:cubicBezTo>
                      <a:pt x="232" y="148"/>
                      <a:pt x="232" y="148"/>
                      <a:pt x="232" y="148"/>
                    </a:cubicBezTo>
                    <a:cubicBezTo>
                      <a:pt x="228" y="132"/>
                      <a:pt x="228" y="132"/>
                      <a:pt x="228" y="132"/>
                    </a:cubicBezTo>
                    <a:cubicBezTo>
                      <a:pt x="226" y="132"/>
                      <a:pt x="224" y="131"/>
                      <a:pt x="223" y="129"/>
                    </a:cubicBezTo>
                    <a:cubicBezTo>
                      <a:pt x="222" y="128"/>
                      <a:pt x="222" y="128"/>
                      <a:pt x="222" y="128"/>
                    </a:cubicBezTo>
                    <a:cubicBezTo>
                      <a:pt x="220" y="126"/>
                      <a:pt x="219" y="124"/>
                      <a:pt x="216" y="124"/>
                    </a:cubicBezTo>
                    <a:cubicBezTo>
                      <a:pt x="213" y="122"/>
                      <a:pt x="210" y="120"/>
                      <a:pt x="208" y="116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5" y="101"/>
                      <a:pt x="195" y="101"/>
                      <a:pt x="195" y="101"/>
                    </a:cubicBezTo>
                    <a:cubicBezTo>
                      <a:pt x="208" y="84"/>
                      <a:pt x="208" y="84"/>
                      <a:pt x="208" y="84"/>
                    </a:cubicBezTo>
                    <a:cubicBezTo>
                      <a:pt x="208" y="82"/>
                      <a:pt x="208" y="82"/>
                      <a:pt x="208" y="81"/>
                    </a:cubicBezTo>
                    <a:cubicBezTo>
                      <a:pt x="206" y="76"/>
                      <a:pt x="206" y="76"/>
                      <a:pt x="206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8" y="78"/>
                      <a:pt x="198" y="78"/>
                      <a:pt x="198" y="78"/>
                    </a:cubicBezTo>
                    <a:cubicBezTo>
                      <a:pt x="198" y="79"/>
                      <a:pt x="198" y="79"/>
                      <a:pt x="198" y="79"/>
                    </a:cubicBezTo>
                    <a:cubicBezTo>
                      <a:pt x="198" y="79"/>
                      <a:pt x="198" y="79"/>
                      <a:pt x="198" y="79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1" y="84"/>
                      <a:pt x="171" y="84"/>
                      <a:pt x="171" y="84"/>
                    </a:cubicBezTo>
                    <a:cubicBezTo>
                      <a:pt x="170" y="86"/>
                      <a:pt x="170" y="86"/>
                      <a:pt x="170" y="86"/>
                    </a:cubicBezTo>
                    <a:cubicBezTo>
                      <a:pt x="168" y="88"/>
                      <a:pt x="166" y="90"/>
                      <a:pt x="162" y="89"/>
                    </a:cubicBezTo>
                    <a:cubicBezTo>
                      <a:pt x="162" y="89"/>
                      <a:pt x="162" y="89"/>
                      <a:pt x="162" y="89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156" y="84"/>
                      <a:pt x="156" y="84"/>
                      <a:pt x="156" y="84"/>
                    </a:cubicBezTo>
                    <a:cubicBezTo>
                      <a:pt x="156" y="74"/>
                      <a:pt x="156" y="74"/>
                      <a:pt x="156" y="74"/>
                    </a:cubicBezTo>
                    <a:cubicBezTo>
                      <a:pt x="152" y="72"/>
                      <a:pt x="150" y="69"/>
                      <a:pt x="150" y="67"/>
                    </a:cubicBezTo>
                    <a:cubicBezTo>
                      <a:pt x="148" y="58"/>
                      <a:pt x="148" y="58"/>
                      <a:pt x="148" y="58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40" y="50"/>
                      <a:pt x="140" y="50"/>
                      <a:pt x="140" y="50"/>
                    </a:cubicBezTo>
                    <a:cubicBezTo>
                      <a:pt x="138" y="49"/>
                      <a:pt x="138" y="49"/>
                      <a:pt x="138" y="49"/>
                    </a:cubicBezTo>
                    <a:cubicBezTo>
                      <a:pt x="145" y="40"/>
                      <a:pt x="145" y="40"/>
                      <a:pt x="145" y="40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28" y="8"/>
                      <a:pt x="128" y="8"/>
                      <a:pt x="128" y="8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6" y="34"/>
                      <a:pt x="82" y="36"/>
                      <a:pt x="77" y="37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6" y="42"/>
                      <a:pt x="53" y="44"/>
                      <a:pt x="49" y="44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4" y="62"/>
                      <a:pt x="32" y="65"/>
                      <a:pt x="30" y="66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2" y="75"/>
                      <a:pt x="22" y="75"/>
                      <a:pt x="22" y="75"/>
                    </a:cubicBezTo>
                    <a:cubicBezTo>
                      <a:pt x="20" y="76"/>
                      <a:pt x="18" y="76"/>
                      <a:pt x="16" y="76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20" y="118"/>
                      <a:pt x="20" y="118"/>
                      <a:pt x="20" y="118"/>
                    </a:cubicBezTo>
                    <a:cubicBezTo>
                      <a:pt x="33" y="119"/>
                      <a:pt x="33" y="119"/>
                      <a:pt x="33" y="119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40" y="118"/>
                      <a:pt x="40" y="118"/>
                      <a:pt x="40" y="118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1" y="122"/>
                      <a:pt x="51" y="122"/>
                      <a:pt x="51" y="122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68" y="131"/>
                      <a:pt x="68" y="131"/>
                      <a:pt x="68" y="131"/>
                    </a:cubicBezTo>
                    <a:cubicBezTo>
                      <a:pt x="69" y="131"/>
                      <a:pt x="69" y="131"/>
                      <a:pt x="69" y="131"/>
                    </a:cubicBezTo>
                    <a:cubicBezTo>
                      <a:pt x="77" y="136"/>
                      <a:pt x="77" y="136"/>
                      <a:pt x="77" y="136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5" y="158"/>
                      <a:pt x="105" y="158"/>
                      <a:pt x="105" y="158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12" y="150"/>
                      <a:pt x="112" y="150"/>
                      <a:pt x="112" y="150"/>
                    </a:cubicBezTo>
                    <a:cubicBezTo>
                      <a:pt x="110" y="139"/>
                      <a:pt x="110" y="139"/>
                      <a:pt x="110" y="139"/>
                    </a:cubicBezTo>
                    <a:cubicBezTo>
                      <a:pt x="110" y="136"/>
                      <a:pt x="113" y="134"/>
                      <a:pt x="118" y="132"/>
                    </a:cubicBezTo>
                    <a:cubicBezTo>
                      <a:pt x="118" y="131"/>
                      <a:pt x="118" y="131"/>
                      <a:pt x="118" y="131"/>
                    </a:cubicBezTo>
                    <a:cubicBezTo>
                      <a:pt x="143" y="146"/>
                      <a:pt x="143" y="146"/>
                      <a:pt x="143" y="146"/>
                    </a:cubicBezTo>
                    <a:cubicBezTo>
                      <a:pt x="146" y="145"/>
                      <a:pt x="146" y="145"/>
                      <a:pt x="146" y="145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2" y="142"/>
                      <a:pt x="152" y="142"/>
                      <a:pt x="152" y="142"/>
                    </a:cubicBezTo>
                    <a:cubicBezTo>
                      <a:pt x="155" y="142"/>
                      <a:pt x="155" y="142"/>
                      <a:pt x="155" y="142"/>
                    </a:cubicBezTo>
                    <a:cubicBezTo>
                      <a:pt x="160" y="138"/>
                      <a:pt x="160" y="138"/>
                      <a:pt x="160" y="138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62" y="138"/>
                      <a:pt x="162" y="138"/>
                      <a:pt x="162" y="138"/>
                    </a:cubicBezTo>
                    <a:cubicBezTo>
                      <a:pt x="176" y="148"/>
                      <a:pt x="176" y="148"/>
                      <a:pt x="176" y="148"/>
                    </a:cubicBezTo>
                    <a:cubicBezTo>
                      <a:pt x="177" y="149"/>
                      <a:pt x="177" y="149"/>
                      <a:pt x="177" y="149"/>
                    </a:cubicBezTo>
                    <a:cubicBezTo>
                      <a:pt x="186" y="156"/>
                      <a:pt x="186" y="156"/>
                      <a:pt x="186" y="156"/>
                    </a:cubicBezTo>
                    <a:cubicBezTo>
                      <a:pt x="188" y="158"/>
                      <a:pt x="192" y="161"/>
                      <a:pt x="194" y="165"/>
                    </a:cubicBezTo>
                    <a:cubicBezTo>
                      <a:pt x="199" y="170"/>
                      <a:pt x="199" y="170"/>
                      <a:pt x="199" y="170"/>
                    </a:cubicBezTo>
                    <a:cubicBezTo>
                      <a:pt x="202" y="169"/>
                      <a:pt x="202" y="169"/>
                      <a:pt x="202" y="169"/>
                    </a:cubicBezTo>
                    <a:cubicBezTo>
                      <a:pt x="206" y="162"/>
                      <a:pt x="206" y="162"/>
                      <a:pt x="206" y="162"/>
                    </a:cubicBezTo>
                    <a:cubicBezTo>
                      <a:pt x="215" y="168"/>
                      <a:pt x="215" y="168"/>
                      <a:pt x="215" y="168"/>
                    </a:cubicBezTo>
                    <a:cubicBezTo>
                      <a:pt x="215" y="168"/>
                      <a:pt x="215" y="168"/>
                      <a:pt x="215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22" y="176"/>
                      <a:pt x="222" y="176"/>
                      <a:pt x="222" y="176"/>
                    </a:cubicBezTo>
                    <a:cubicBezTo>
                      <a:pt x="240" y="190"/>
                      <a:pt x="240" y="190"/>
                      <a:pt x="240" y="190"/>
                    </a:cubicBezTo>
                    <a:cubicBezTo>
                      <a:pt x="240" y="190"/>
                      <a:pt x="240" y="190"/>
                      <a:pt x="240" y="190"/>
                    </a:cubicBezTo>
                    <a:cubicBezTo>
                      <a:pt x="246" y="196"/>
                      <a:pt x="246" y="196"/>
                      <a:pt x="246" y="196"/>
                    </a:cubicBezTo>
                    <a:cubicBezTo>
                      <a:pt x="261" y="191"/>
                      <a:pt x="261" y="191"/>
                      <a:pt x="261" y="191"/>
                    </a:cubicBezTo>
                    <a:cubicBezTo>
                      <a:pt x="262" y="203"/>
                      <a:pt x="262" y="203"/>
                      <a:pt x="262" y="203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74" y="218"/>
                      <a:pt x="274" y="218"/>
                      <a:pt x="274" y="218"/>
                    </a:cubicBezTo>
                    <a:cubicBezTo>
                      <a:pt x="274" y="219"/>
                      <a:pt x="274" y="219"/>
                      <a:pt x="274" y="219"/>
                    </a:cubicBezTo>
                    <a:cubicBezTo>
                      <a:pt x="274" y="219"/>
                      <a:pt x="274" y="219"/>
                      <a:pt x="274" y="219"/>
                    </a:cubicBezTo>
                    <a:cubicBezTo>
                      <a:pt x="274" y="220"/>
                      <a:pt x="274" y="220"/>
                      <a:pt x="274" y="220"/>
                    </a:cubicBezTo>
                    <a:cubicBezTo>
                      <a:pt x="280" y="247"/>
                      <a:pt x="280" y="247"/>
                      <a:pt x="280" y="247"/>
                    </a:cubicBezTo>
                    <a:cubicBezTo>
                      <a:pt x="286" y="258"/>
                      <a:pt x="286" y="258"/>
                      <a:pt x="286" y="258"/>
                    </a:cubicBezTo>
                    <a:cubicBezTo>
                      <a:pt x="278" y="279"/>
                      <a:pt x="278" y="279"/>
                      <a:pt x="278" y="279"/>
                    </a:cubicBezTo>
                    <a:cubicBezTo>
                      <a:pt x="278" y="280"/>
                      <a:pt x="278" y="280"/>
                      <a:pt x="278" y="280"/>
                    </a:cubicBezTo>
                    <a:cubicBezTo>
                      <a:pt x="272" y="282"/>
                      <a:pt x="272" y="282"/>
                      <a:pt x="272" y="282"/>
                    </a:cubicBezTo>
                    <a:cubicBezTo>
                      <a:pt x="272" y="288"/>
                      <a:pt x="272" y="288"/>
                      <a:pt x="272" y="288"/>
                    </a:cubicBezTo>
                    <a:cubicBezTo>
                      <a:pt x="271" y="288"/>
                      <a:pt x="271" y="288"/>
                      <a:pt x="271" y="288"/>
                    </a:cubicBezTo>
                    <a:cubicBezTo>
                      <a:pt x="264" y="299"/>
                      <a:pt x="264" y="299"/>
                      <a:pt x="264" y="299"/>
                    </a:cubicBezTo>
                    <a:cubicBezTo>
                      <a:pt x="264" y="299"/>
                      <a:pt x="264" y="299"/>
                      <a:pt x="264" y="299"/>
                    </a:cubicBezTo>
                    <a:cubicBezTo>
                      <a:pt x="254" y="300"/>
                      <a:pt x="254" y="300"/>
                      <a:pt x="254" y="300"/>
                    </a:cubicBezTo>
                    <a:cubicBezTo>
                      <a:pt x="244" y="308"/>
                      <a:pt x="244" y="308"/>
                      <a:pt x="244" y="308"/>
                    </a:cubicBezTo>
                    <a:cubicBezTo>
                      <a:pt x="246" y="309"/>
                      <a:pt x="247" y="310"/>
                      <a:pt x="250" y="311"/>
                    </a:cubicBezTo>
                    <a:cubicBezTo>
                      <a:pt x="254" y="312"/>
                      <a:pt x="254" y="316"/>
                      <a:pt x="252" y="321"/>
                    </a:cubicBezTo>
                    <a:cubicBezTo>
                      <a:pt x="252" y="322"/>
                      <a:pt x="252" y="322"/>
                      <a:pt x="252" y="322"/>
                    </a:cubicBezTo>
                    <a:cubicBezTo>
                      <a:pt x="246" y="328"/>
                      <a:pt x="246" y="328"/>
                      <a:pt x="246" y="328"/>
                    </a:cubicBezTo>
                    <a:cubicBezTo>
                      <a:pt x="245" y="328"/>
                      <a:pt x="245" y="328"/>
                      <a:pt x="245" y="328"/>
                    </a:cubicBezTo>
                    <a:cubicBezTo>
                      <a:pt x="245" y="329"/>
                      <a:pt x="245" y="329"/>
                      <a:pt x="245" y="329"/>
                    </a:cubicBezTo>
                    <a:cubicBezTo>
                      <a:pt x="244" y="329"/>
                      <a:pt x="244" y="329"/>
                      <a:pt x="244" y="329"/>
                    </a:cubicBezTo>
                    <a:cubicBezTo>
                      <a:pt x="244" y="329"/>
                      <a:pt x="244" y="329"/>
                      <a:pt x="244" y="329"/>
                    </a:cubicBezTo>
                    <a:cubicBezTo>
                      <a:pt x="225" y="326"/>
                      <a:pt x="225" y="326"/>
                      <a:pt x="225" y="326"/>
                    </a:cubicBezTo>
                    <a:cubicBezTo>
                      <a:pt x="224" y="333"/>
                      <a:pt x="224" y="333"/>
                      <a:pt x="224" y="333"/>
                    </a:cubicBezTo>
                    <a:cubicBezTo>
                      <a:pt x="226" y="348"/>
                      <a:pt x="226" y="348"/>
                      <a:pt x="226" y="348"/>
                    </a:cubicBezTo>
                    <a:cubicBezTo>
                      <a:pt x="242" y="354"/>
                      <a:pt x="242" y="354"/>
                      <a:pt x="242" y="354"/>
                    </a:cubicBezTo>
                    <a:cubicBezTo>
                      <a:pt x="242" y="355"/>
                      <a:pt x="242" y="355"/>
                      <a:pt x="242" y="355"/>
                    </a:cubicBezTo>
                    <a:cubicBezTo>
                      <a:pt x="242" y="355"/>
                      <a:pt x="242" y="355"/>
                      <a:pt x="242" y="355"/>
                    </a:cubicBezTo>
                    <a:cubicBezTo>
                      <a:pt x="248" y="353"/>
                      <a:pt x="248" y="353"/>
                      <a:pt x="248" y="353"/>
                    </a:cubicBezTo>
                    <a:cubicBezTo>
                      <a:pt x="249" y="353"/>
                      <a:pt x="249" y="353"/>
                      <a:pt x="249" y="353"/>
                    </a:cubicBezTo>
                    <a:cubicBezTo>
                      <a:pt x="250" y="352"/>
                      <a:pt x="250" y="352"/>
                      <a:pt x="250" y="352"/>
                    </a:cubicBezTo>
                    <a:cubicBezTo>
                      <a:pt x="250" y="353"/>
                      <a:pt x="250" y="353"/>
                      <a:pt x="250" y="353"/>
                    </a:cubicBezTo>
                    <a:cubicBezTo>
                      <a:pt x="250" y="353"/>
                      <a:pt x="250" y="353"/>
                      <a:pt x="250" y="353"/>
                    </a:cubicBezTo>
                    <a:cubicBezTo>
                      <a:pt x="255" y="356"/>
                      <a:pt x="255" y="356"/>
                      <a:pt x="255" y="356"/>
                    </a:cubicBezTo>
                    <a:cubicBezTo>
                      <a:pt x="262" y="356"/>
                      <a:pt x="262" y="356"/>
                      <a:pt x="262" y="356"/>
                    </a:cubicBezTo>
                    <a:cubicBezTo>
                      <a:pt x="264" y="355"/>
                      <a:pt x="264" y="355"/>
                      <a:pt x="264" y="355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0" y="340"/>
                      <a:pt x="260" y="340"/>
                      <a:pt x="260" y="340"/>
                    </a:cubicBezTo>
                    <a:cubicBezTo>
                      <a:pt x="260" y="339"/>
                      <a:pt x="260" y="339"/>
                      <a:pt x="260" y="339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3" y="335"/>
                      <a:pt x="263" y="335"/>
                      <a:pt x="263" y="335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8" y="328"/>
                      <a:pt x="268" y="328"/>
                      <a:pt x="268" y="328"/>
                    </a:cubicBezTo>
                    <a:cubicBezTo>
                      <a:pt x="269" y="327"/>
                      <a:pt x="269" y="327"/>
                      <a:pt x="269" y="327"/>
                    </a:cubicBezTo>
                    <a:cubicBezTo>
                      <a:pt x="276" y="322"/>
                      <a:pt x="276" y="322"/>
                      <a:pt x="276" y="322"/>
                    </a:cubicBezTo>
                    <a:cubicBezTo>
                      <a:pt x="276" y="322"/>
                      <a:pt x="276" y="322"/>
                      <a:pt x="276" y="322"/>
                    </a:cubicBezTo>
                    <a:cubicBezTo>
                      <a:pt x="276" y="321"/>
                      <a:pt x="276" y="321"/>
                      <a:pt x="276" y="321"/>
                    </a:cubicBezTo>
                    <a:cubicBezTo>
                      <a:pt x="277" y="321"/>
                      <a:pt x="277" y="321"/>
                      <a:pt x="277" y="321"/>
                    </a:cubicBezTo>
                    <a:cubicBezTo>
                      <a:pt x="277" y="321"/>
                      <a:pt x="277" y="321"/>
                      <a:pt x="277" y="321"/>
                    </a:cubicBezTo>
                    <a:cubicBezTo>
                      <a:pt x="286" y="320"/>
                      <a:pt x="286" y="320"/>
                      <a:pt x="286" y="320"/>
                    </a:cubicBezTo>
                    <a:cubicBezTo>
                      <a:pt x="286" y="322"/>
                      <a:pt x="286" y="322"/>
                      <a:pt x="286" y="322"/>
                    </a:cubicBezTo>
                    <a:cubicBezTo>
                      <a:pt x="286" y="325"/>
                      <a:pt x="286" y="327"/>
                      <a:pt x="286" y="328"/>
                    </a:cubicBezTo>
                    <a:cubicBezTo>
                      <a:pt x="288" y="332"/>
                      <a:pt x="288" y="332"/>
                      <a:pt x="288" y="332"/>
                    </a:cubicBezTo>
                    <a:cubicBezTo>
                      <a:pt x="290" y="337"/>
                      <a:pt x="290" y="337"/>
                      <a:pt x="290" y="337"/>
                    </a:cubicBezTo>
                    <a:cubicBezTo>
                      <a:pt x="298" y="342"/>
                      <a:pt x="298" y="342"/>
                      <a:pt x="298" y="342"/>
                    </a:cubicBezTo>
                    <a:cubicBezTo>
                      <a:pt x="320" y="344"/>
                      <a:pt x="320" y="344"/>
                      <a:pt x="320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5"/>
                      <a:pt x="322" y="345"/>
                      <a:pt x="322" y="345"/>
                    </a:cubicBezTo>
                    <a:cubicBezTo>
                      <a:pt x="322" y="346"/>
                      <a:pt x="322" y="346"/>
                      <a:pt x="322" y="346"/>
                    </a:cubicBezTo>
                    <a:cubicBezTo>
                      <a:pt x="322" y="353"/>
                      <a:pt x="322" y="353"/>
                      <a:pt x="322" y="353"/>
                    </a:cubicBezTo>
                    <a:cubicBezTo>
                      <a:pt x="328" y="360"/>
                      <a:pt x="328" y="360"/>
                      <a:pt x="328" y="360"/>
                    </a:cubicBezTo>
                    <a:cubicBezTo>
                      <a:pt x="333" y="362"/>
                      <a:pt x="333" y="362"/>
                      <a:pt x="333" y="362"/>
                    </a:cubicBezTo>
                    <a:cubicBezTo>
                      <a:pt x="334" y="362"/>
                      <a:pt x="334" y="362"/>
                      <a:pt x="334" y="362"/>
                    </a:cubicBezTo>
                    <a:cubicBezTo>
                      <a:pt x="334" y="362"/>
                      <a:pt x="334" y="362"/>
                      <a:pt x="334" y="362"/>
                    </a:cubicBezTo>
                    <a:cubicBezTo>
                      <a:pt x="334" y="363"/>
                      <a:pt x="334" y="363"/>
                      <a:pt x="334" y="363"/>
                    </a:cubicBezTo>
                    <a:cubicBezTo>
                      <a:pt x="334" y="366"/>
                      <a:pt x="334" y="366"/>
                      <a:pt x="334" y="366"/>
                    </a:cubicBezTo>
                    <a:cubicBezTo>
                      <a:pt x="334" y="370"/>
                      <a:pt x="334" y="370"/>
                      <a:pt x="334" y="370"/>
                    </a:cubicBezTo>
                    <a:cubicBezTo>
                      <a:pt x="332" y="378"/>
                      <a:pt x="332" y="378"/>
                      <a:pt x="332" y="378"/>
                    </a:cubicBezTo>
                    <a:cubicBezTo>
                      <a:pt x="335" y="380"/>
                      <a:pt x="335" y="380"/>
                      <a:pt x="335" y="380"/>
                    </a:cubicBezTo>
                    <a:cubicBezTo>
                      <a:pt x="338" y="380"/>
                      <a:pt x="341" y="380"/>
                      <a:pt x="344" y="382"/>
                    </a:cubicBezTo>
                    <a:cubicBezTo>
                      <a:pt x="353" y="386"/>
                      <a:pt x="353" y="386"/>
                      <a:pt x="353" y="386"/>
                    </a:cubicBezTo>
                    <a:cubicBezTo>
                      <a:pt x="358" y="382"/>
                      <a:pt x="358" y="382"/>
                      <a:pt x="358" y="382"/>
                    </a:cubicBezTo>
                    <a:cubicBezTo>
                      <a:pt x="364" y="375"/>
                      <a:pt x="364" y="375"/>
                      <a:pt x="364" y="375"/>
                    </a:cubicBezTo>
                    <a:cubicBezTo>
                      <a:pt x="365" y="372"/>
                      <a:pt x="365" y="372"/>
                      <a:pt x="365" y="372"/>
                    </a:cubicBezTo>
                    <a:cubicBezTo>
                      <a:pt x="365" y="372"/>
                      <a:pt x="365" y="372"/>
                      <a:pt x="365" y="372"/>
                    </a:cubicBezTo>
                    <a:cubicBezTo>
                      <a:pt x="366" y="371"/>
                      <a:pt x="366" y="371"/>
                      <a:pt x="366" y="371"/>
                    </a:cubicBezTo>
                    <a:cubicBezTo>
                      <a:pt x="367" y="370"/>
                      <a:pt x="367" y="370"/>
                      <a:pt x="367" y="370"/>
                    </a:cubicBezTo>
                    <a:cubicBezTo>
                      <a:pt x="367" y="370"/>
                      <a:pt x="367" y="370"/>
                      <a:pt x="367" y="370"/>
                    </a:cubicBezTo>
                    <a:cubicBezTo>
                      <a:pt x="365" y="361"/>
                      <a:pt x="365" y="361"/>
                      <a:pt x="365" y="361"/>
                    </a:cubicBezTo>
                    <a:cubicBezTo>
                      <a:pt x="364" y="357"/>
                      <a:pt x="364" y="357"/>
                      <a:pt x="364" y="357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5"/>
                      <a:pt x="364" y="355"/>
                      <a:pt x="364" y="355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74" y="345"/>
                      <a:pt x="374" y="345"/>
                      <a:pt x="374" y="345"/>
                    </a:cubicBezTo>
                    <a:cubicBezTo>
                      <a:pt x="375" y="345"/>
                      <a:pt x="375" y="345"/>
                      <a:pt x="375" y="345"/>
                    </a:cubicBezTo>
                    <a:cubicBezTo>
                      <a:pt x="388" y="345"/>
                      <a:pt x="388" y="345"/>
                      <a:pt x="388" y="345"/>
                    </a:cubicBezTo>
                    <a:cubicBezTo>
                      <a:pt x="390" y="344"/>
                      <a:pt x="390" y="344"/>
                      <a:pt x="390" y="344"/>
                    </a:cubicBezTo>
                    <a:cubicBezTo>
                      <a:pt x="390" y="338"/>
                      <a:pt x="390" y="338"/>
                      <a:pt x="390" y="338"/>
                    </a:cubicBezTo>
                    <a:cubicBezTo>
                      <a:pt x="388" y="332"/>
                      <a:pt x="388" y="332"/>
                      <a:pt x="388" y="332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14"/>
                      <a:pt x="383" y="314"/>
                      <a:pt x="383" y="314"/>
                    </a:cubicBezTo>
                    <a:cubicBezTo>
                      <a:pt x="383" y="313"/>
                      <a:pt x="383" y="313"/>
                      <a:pt x="383" y="313"/>
                    </a:cubicBezTo>
                    <a:cubicBezTo>
                      <a:pt x="383" y="313"/>
                      <a:pt x="383" y="313"/>
                      <a:pt x="383" y="313"/>
                    </a:cubicBezTo>
                    <a:cubicBezTo>
                      <a:pt x="385" y="307"/>
                      <a:pt x="385" y="307"/>
                      <a:pt x="385" y="307"/>
                    </a:cubicBezTo>
                    <a:cubicBezTo>
                      <a:pt x="385" y="307"/>
                      <a:pt x="385" y="307"/>
                      <a:pt x="385" y="307"/>
                    </a:cubicBezTo>
                    <a:cubicBezTo>
                      <a:pt x="386" y="307"/>
                      <a:pt x="386" y="307"/>
                      <a:pt x="386" y="307"/>
                    </a:cubicBezTo>
                    <a:cubicBezTo>
                      <a:pt x="386" y="307"/>
                      <a:pt x="386" y="307"/>
                      <a:pt x="386" y="307"/>
                    </a:cubicBezTo>
                    <a:cubicBezTo>
                      <a:pt x="396" y="291"/>
                      <a:pt x="396" y="291"/>
                      <a:pt x="396" y="291"/>
                    </a:cubicBezTo>
                    <a:cubicBezTo>
                      <a:pt x="397" y="291"/>
                      <a:pt x="397" y="291"/>
                      <a:pt x="397" y="291"/>
                    </a:cubicBezTo>
                    <a:cubicBezTo>
                      <a:pt x="397" y="291"/>
                      <a:pt x="397" y="291"/>
                      <a:pt x="397" y="291"/>
                    </a:cubicBezTo>
                    <a:cubicBezTo>
                      <a:pt x="398" y="290"/>
                      <a:pt x="398" y="290"/>
                      <a:pt x="398" y="290"/>
                    </a:cubicBezTo>
                    <a:cubicBezTo>
                      <a:pt x="400" y="290"/>
                      <a:pt x="400" y="290"/>
                      <a:pt x="400" y="290"/>
                    </a:cubicBezTo>
                    <a:cubicBezTo>
                      <a:pt x="404" y="291"/>
                      <a:pt x="404" y="291"/>
                      <a:pt x="404" y="291"/>
                    </a:cubicBezTo>
                    <a:cubicBezTo>
                      <a:pt x="414" y="296"/>
                      <a:pt x="414" y="296"/>
                      <a:pt x="414" y="296"/>
                    </a:cubicBezTo>
                    <a:cubicBezTo>
                      <a:pt x="420" y="298"/>
                      <a:pt x="420" y="298"/>
                      <a:pt x="420" y="298"/>
                    </a:cubicBezTo>
                    <a:cubicBezTo>
                      <a:pt x="420" y="295"/>
                      <a:pt x="420" y="295"/>
                      <a:pt x="420" y="295"/>
                    </a:cubicBezTo>
                    <a:cubicBezTo>
                      <a:pt x="419" y="294"/>
                      <a:pt x="419" y="294"/>
                      <a:pt x="419" y="294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419" y="290"/>
                      <a:pt x="420" y="288"/>
                      <a:pt x="423" y="286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0"/>
                      <a:pt x="430" y="280"/>
                      <a:pt x="430" y="280"/>
                    </a:cubicBezTo>
                    <a:cubicBezTo>
                      <a:pt x="434" y="279"/>
                      <a:pt x="437" y="278"/>
                      <a:pt x="438" y="278"/>
                    </a:cubicBezTo>
                    <a:cubicBezTo>
                      <a:pt x="445" y="278"/>
                      <a:pt x="445" y="278"/>
                      <a:pt x="445" y="278"/>
                    </a:cubicBezTo>
                    <a:cubicBezTo>
                      <a:pt x="446" y="278"/>
                      <a:pt x="446" y="278"/>
                      <a:pt x="446" y="278"/>
                    </a:cubicBezTo>
                    <a:cubicBezTo>
                      <a:pt x="446" y="278"/>
                      <a:pt x="446" y="278"/>
                      <a:pt x="446" y="278"/>
                    </a:cubicBezTo>
                    <a:cubicBezTo>
                      <a:pt x="450" y="278"/>
                      <a:pt x="450" y="278"/>
                      <a:pt x="450" y="278"/>
                    </a:cubicBezTo>
                    <a:cubicBezTo>
                      <a:pt x="452" y="268"/>
                      <a:pt x="452" y="268"/>
                      <a:pt x="452" y="268"/>
                    </a:cubicBezTo>
                    <a:cubicBezTo>
                      <a:pt x="452" y="262"/>
                      <a:pt x="452" y="262"/>
                      <a:pt x="452" y="262"/>
                    </a:cubicBezTo>
                    <a:cubicBezTo>
                      <a:pt x="452" y="257"/>
                      <a:pt x="452" y="254"/>
                      <a:pt x="454" y="254"/>
                    </a:cubicBezTo>
                    <a:cubicBezTo>
                      <a:pt x="456" y="248"/>
                      <a:pt x="456" y="248"/>
                      <a:pt x="456" y="248"/>
                    </a:cubicBezTo>
                    <a:cubicBezTo>
                      <a:pt x="453" y="244"/>
                      <a:pt x="453" y="244"/>
                      <a:pt x="453" y="244"/>
                    </a:cubicBezTo>
                    <a:cubicBezTo>
                      <a:pt x="448" y="240"/>
                      <a:pt x="448" y="240"/>
                      <a:pt x="448" y="240"/>
                    </a:cubicBezTo>
                    <a:cubicBezTo>
                      <a:pt x="438" y="238"/>
                      <a:pt x="438" y="238"/>
                      <a:pt x="438" y="238"/>
                    </a:cubicBezTo>
                    <a:cubicBezTo>
                      <a:pt x="436" y="238"/>
                      <a:pt x="432" y="236"/>
                      <a:pt x="426" y="230"/>
                    </a:cubicBezTo>
                    <a:cubicBezTo>
                      <a:pt x="420" y="228"/>
                      <a:pt x="420" y="228"/>
                      <a:pt x="420" y="228"/>
                    </a:cubicBezTo>
                    <a:cubicBezTo>
                      <a:pt x="420" y="228"/>
                      <a:pt x="420" y="228"/>
                      <a:pt x="420" y="228"/>
                    </a:cubicBezTo>
                    <a:cubicBezTo>
                      <a:pt x="420" y="227"/>
                      <a:pt x="420" y="227"/>
                      <a:pt x="420" y="227"/>
                    </a:cubicBezTo>
                    <a:cubicBezTo>
                      <a:pt x="412" y="218"/>
                      <a:pt x="412" y="218"/>
                      <a:pt x="412" y="218"/>
                    </a:cubicBezTo>
                    <a:cubicBezTo>
                      <a:pt x="406" y="218"/>
                      <a:pt x="406" y="218"/>
                      <a:pt x="406" y="218"/>
                    </a:cubicBezTo>
                    <a:cubicBezTo>
                      <a:pt x="405" y="218"/>
                      <a:pt x="405" y="218"/>
                      <a:pt x="405" y="218"/>
                    </a:cubicBezTo>
                    <a:cubicBezTo>
                      <a:pt x="405" y="218"/>
                      <a:pt x="405" y="218"/>
                      <a:pt x="405" y="218"/>
                    </a:cubicBezTo>
                    <a:cubicBezTo>
                      <a:pt x="399" y="215"/>
                      <a:pt x="399" y="215"/>
                      <a:pt x="399" y="215"/>
                    </a:cubicBezTo>
                    <a:cubicBezTo>
                      <a:pt x="395" y="220"/>
                      <a:pt x="395" y="220"/>
                      <a:pt x="395" y="220"/>
                    </a:cubicBezTo>
                    <a:cubicBezTo>
                      <a:pt x="394" y="238"/>
                      <a:pt x="394" y="238"/>
                      <a:pt x="394" y="238"/>
                    </a:cubicBezTo>
                    <a:cubicBezTo>
                      <a:pt x="396" y="246"/>
                      <a:pt x="396" y="246"/>
                      <a:pt x="396" y="246"/>
                    </a:cubicBezTo>
                    <a:cubicBezTo>
                      <a:pt x="398" y="246"/>
                      <a:pt x="398" y="246"/>
                      <a:pt x="398" y="246"/>
                    </a:cubicBezTo>
                    <a:cubicBezTo>
                      <a:pt x="399" y="246"/>
                      <a:pt x="399" y="246"/>
                      <a:pt x="399" y="246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7" y="255"/>
                      <a:pt x="407" y="255"/>
                      <a:pt x="407" y="255"/>
                    </a:cubicBezTo>
                    <a:cubicBezTo>
                      <a:pt x="408" y="255"/>
                      <a:pt x="408" y="255"/>
                      <a:pt x="408" y="255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6" y="268"/>
                      <a:pt x="406" y="268"/>
                      <a:pt x="406" y="268"/>
                    </a:cubicBezTo>
                    <a:cubicBezTo>
                      <a:pt x="406" y="269"/>
                      <a:pt x="406" y="269"/>
                      <a:pt x="406" y="269"/>
                    </a:cubicBezTo>
                    <a:cubicBezTo>
                      <a:pt x="406" y="270"/>
                      <a:pt x="406" y="270"/>
                      <a:pt x="406" y="270"/>
                    </a:cubicBezTo>
                    <a:cubicBezTo>
                      <a:pt x="406" y="270"/>
                      <a:pt x="406" y="270"/>
                      <a:pt x="406" y="270"/>
                    </a:cubicBezTo>
                    <a:cubicBezTo>
                      <a:pt x="404" y="271"/>
                      <a:pt x="402" y="272"/>
                      <a:pt x="400" y="273"/>
                    </a:cubicBezTo>
                    <a:cubicBezTo>
                      <a:pt x="399" y="274"/>
                      <a:pt x="399" y="274"/>
                      <a:pt x="399" y="274"/>
                    </a:cubicBezTo>
                    <a:cubicBezTo>
                      <a:pt x="399" y="273"/>
                      <a:pt x="399" y="273"/>
                      <a:pt x="399" y="273"/>
                    </a:cubicBezTo>
                    <a:cubicBezTo>
                      <a:pt x="398" y="273"/>
                      <a:pt x="398" y="273"/>
                      <a:pt x="398" y="273"/>
                    </a:cubicBezTo>
                    <a:cubicBezTo>
                      <a:pt x="396" y="272"/>
                      <a:pt x="396" y="272"/>
                      <a:pt x="396" y="272"/>
                    </a:cubicBezTo>
                    <a:cubicBezTo>
                      <a:pt x="389" y="275"/>
                      <a:pt x="389" y="275"/>
                      <a:pt x="389" y="275"/>
                    </a:cubicBezTo>
                    <a:cubicBezTo>
                      <a:pt x="389" y="275"/>
                      <a:pt x="389" y="275"/>
                      <a:pt x="389" y="275"/>
                    </a:cubicBezTo>
                    <a:cubicBezTo>
                      <a:pt x="389" y="276"/>
                      <a:pt x="389" y="276"/>
                      <a:pt x="389" y="276"/>
                    </a:cubicBezTo>
                    <a:cubicBezTo>
                      <a:pt x="390" y="276"/>
                      <a:pt x="390" y="276"/>
                      <a:pt x="390" y="276"/>
                    </a:cubicBezTo>
                    <a:cubicBezTo>
                      <a:pt x="391" y="287"/>
                      <a:pt x="391" y="287"/>
                      <a:pt x="391" y="287"/>
                    </a:cubicBezTo>
                    <a:cubicBezTo>
                      <a:pt x="391" y="289"/>
                      <a:pt x="390" y="290"/>
                      <a:pt x="388" y="290"/>
                    </a:cubicBezTo>
                    <a:cubicBezTo>
                      <a:pt x="384" y="290"/>
                      <a:pt x="384" y="290"/>
                      <a:pt x="384" y="290"/>
                    </a:cubicBezTo>
                    <a:cubicBezTo>
                      <a:pt x="381" y="290"/>
                      <a:pt x="380" y="289"/>
                      <a:pt x="379" y="288"/>
                    </a:cubicBezTo>
                    <a:cubicBezTo>
                      <a:pt x="374" y="284"/>
                      <a:pt x="374" y="284"/>
                      <a:pt x="374" y="284"/>
                    </a:cubicBezTo>
                    <a:cubicBezTo>
                      <a:pt x="374" y="284"/>
                      <a:pt x="374" y="284"/>
                      <a:pt x="374" y="284"/>
                    </a:cubicBezTo>
                    <a:cubicBezTo>
                      <a:pt x="373" y="284"/>
                      <a:pt x="373" y="284"/>
                      <a:pt x="373" y="284"/>
                    </a:cubicBezTo>
                    <a:cubicBezTo>
                      <a:pt x="373" y="283"/>
                      <a:pt x="373" y="283"/>
                      <a:pt x="373" y="283"/>
                    </a:cubicBezTo>
                    <a:cubicBezTo>
                      <a:pt x="370" y="276"/>
                      <a:pt x="370" y="276"/>
                      <a:pt x="370" y="276"/>
                    </a:cubicBezTo>
                    <a:cubicBezTo>
                      <a:pt x="370" y="276"/>
                      <a:pt x="368" y="274"/>
                      <a:pt x="364" y="273"/>
                    </a:cubicBezTo>
                    <a:cubicBezTo>
                      <a:pt x="363" y="273"/>
                      <a:pt x="363" y="273"/>
                      <a:pt x="363" y="273"/>
                    </a:cubicBezTo>
                    <a:cubicBezTo>
                      <a:pt x="363" y="273"/>
                      <a:pt x="363" y="273"/>
                      <a:pt x="363" y="273"/>
                    </a:cubicBezTo>
                    <a:cubicBezTo>
                      <a:pt x="357" y="269"/>
                      <a:pt x="357" y="269"/>
                      <a:pt x="357" y="269"/>
                    </a:cubicBezTo>
                    <a:cubicBezTo>
                      <a:pt x="356" y="269"/>
                      <a:pt x="356" y="269"/>
                      <a:pt x="356" y="269"/>
                    </a:cubicBezTo>
                    <a:cubicBezTo>
                      <a:pt x="356" y="268"/>
                      <a:pt x="356" y="268"/>
                      <a:pt x="356" y="268"/>
                    </a:cubicBezTo>
                    <a:cubicBezTo>
                      <a:pt x="356" y="268"/>
                      <a:pt x="356" y="268"/>
                      <a:pt x="356" y="268"/>
                    </a:cubicBezTo>
                    <a:cubicBezTo>
                      <a:pt x="355" y="262"/>
                      <a:pt x="355" y="262"/>
                      <a:pt x="355" y="262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8" y="253"/>
                      <a:pt x="358" y="253"/>
                      <a:pt x="358" y="253"/>
                    </a:cubicBezTo>
                    <a:cubicBezTo>
                      <a:pt x="358" y="251"/>
                      <a:pt x="358" y="251"/>
                      <a:pt x="358" y="251"/>
                    </a:cubicBezTo>
                    <a:cubicBezTo>
                      <a:pt x="356" y="244"/>
                      <a:pt x="356" y="244"/>
                      <a:pt x="356" y="244"/>
                    </a:cubicBezTo>
                    <a:cubicBezTo>
                      <a:pt x="350" y="239"/>
                      <a:pt x="350" y="239"/>
                      <a:pt x="350" y="239"/>
                    </a:cubicBezTo>
                    <a:cubicBezTo>
                      <a:pt x="350" y="238"/>
                      <a:pt x="350" y="238"/>
                      <a:pt x="350" y="238"/>
                    </a:cubicBezTo>
                    <a:cubicBezTo>
                      <a:pt x="349" y="222"/>
                      <a:pt x="349" y="222"/>
                      <a:pt x="349" y="222"/>
                    </a:cubicBezTo>
                    <a:cubicBezTo>
                      <a:pt x="345" y="218"/>
                      <a:pt x="345" y="218"/>
                      <a:pt x="345" y="218"/>
                    </a:cubicBezTo>
                    <a:cubicBezTo>
                      <a:pt x="344" y="218"/>
                      <a:pt x="344" y="218"/>
                      <a:pt x="344" y="218"/>
                    </a:cubicBezTo>
                    <a:cubicBezTo>
                      <a:pt x="344" y="217"/>
                      <a:pt x="344" y="217"/>
                      <a:pt x="344" y="217"/>
                    </a:cubicBezTo>
                    <a:cubicBezTo>
                      <a:pt x="344" y="217"/>
                      <a:pt x="344" y="217"/>
                      <a:pt x="344" y="217"/>
                    </a:cubicBezTo>
                    <a:cubicBezTo>
                      <a:pt x="341" y="210"/>
                      <a:pt x="341" y="210"/>
                      <a:pt x="341" y="210"/>
                    </a:cubicBezTo>
                    <a:cubicBezTo>
                      <a:pt x="326" y="208"/>
                      <a:pt x="326" y="208"/>
                      <a:pt x="326" y="208"/>
                    </a:cubicBezTo>
                    <a:cubicBezTo>
                      <a:pt x="323" y="207"/>
                      <a:pt x="320" y="204"/>
                      <a:pt x="319" y="201"/>
                    </a:cubicBezTo>
                    <a:cubicBezTo>
                      <a:pt x="312" y="201"/>
                      <a:pt x="312" y="201"/>
                      <a:pt x="312" y="201"/>
                    </a:cubicBezTo>
                    <a:cubicBezTo>
                      <a:pt x="310" y="200"/>
                      <a:pt x="308" y="199"/>
                      <a:pt x="305" y="196"/>
                    </a:cubicBezTo>
                    <a:cubicBezTo>
                      <a:pt x="304" y="195"/>
                      <a:pt x="304" y="195"/>
                      <a:pt x="304" y="195"/>
                    </a:cubicBezTo>
                    <a:cubicBezTo>
                      <a:pt x="302" y="194"/>
                      <a:pt x="301" y="191"/>
                      <a:pt x="299" y="188"/>
                    </a:cubicBezTo>
                    <a:cubicBezTo>
                      <a:pt x="299" y="188"/>
                      <a:pt x="299" y="188"/>
                      <a:pt x="299" y="188"/>
                    </a:cubicBezTo>
                    <a:cubicBezTo>
                      <a:pt x="299" y="188"/>
                      <a:pt x="299" y="188"/>
                      <a:pt x="299" y="188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300" y="168"/>
                      <a:pt x="300" y="168"/>
                      <a:pt x="300" y="168"/>
                    </a:cubicBezTo>
                    <a:cubicBezTo>
                      <a:pt x="300" y="168"/>
                      <a:pt x="300" y="168"/>
                      <a:pt x="300" y="168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3" y="162"/>
                      <a:pt x="303" y="162"/>
                      <a:pt x="303" y="162"/>
                    </a:cubicBezTo>
                    <a:cubicBezTo>
                      <a:pt x="318" y="155"/>
                      <a:pt x="318" y="155"/>
                      <a:pt x="318" y="155"/>
                    </a:cubicBezTo>
                    <a:cubicBezTo>
                      <a:pt x="324" y="148"/>
                      <a:pt x="324" y="148"/>
                      <a:pt x="324" y="148"/>
                    </a:cubicBezTo>
                    <a:cubicBezTo>
                      <a:pt x="325" y="142"/>
                      <a:pt x="325" y="142"/>
                      <a:pt x="325" y="142"/>
                    </a:cubicBezTo>
                    <a:cubicBezTo>
                      <a:pt x="324" y="138"/>
                      <a:pt x="324" y="138"/>
                      <a:pt x="324" y="138"/>
                    </a:cubicBezTo>
                    <a:cubicBezTo>
                      <a:pt x="322" y="132"/>
                      <a:pt x="320" y="129"/>
                      <a:pt x="320" y="127"/>
                    </a:cubicBezTo>
                    <a:cubicBezTo>
                      <a:pt x="317" y="128"/>
                      <a:pt x="317" y="128"/>
                      <a:pt x="317" y="128"/>
                    </a:cubicBezTo>
                    <a:cubicBezTo>
                      <a:pt x="312" y="127"/>
                      <a:pt x="312" y="127"/>
                      <a:pt x="312" y="127"/>
                    </a:cubicBezTo>
                    <a:cubicBezTo>
                      <a:pt x="310" y="128"/>
                      <a:pt x="307" y="131"/>
                      <a:pt x="303" y="136"/>
                    </a:cubicBezTo>
                    <a:cubicBezTo>
                      <a:pt x="296" y="143"/>
                      <a:pt x="296" y="143"/>
                      <a:pt x="296" y="143"/>
                    </a:cubicBezTo>
                    <a:cubicBezTo>
                      <a:pt x="296" y="143"/>
                      <a:pt x="296" y="143"/>
                      <a:pt x="296" y="143"/>
                    </a:cubicBezTo>
                    <a:cubicBezTo>
                      <a:pt x="295" y="143"/>
                      <a:pt x="295" y="143"/>
                      <a:pt x="295" y="143"/>
                    </a:cubicBezTo>
                    <a:cubicBezTo>
                      <a:pt x="290" y="144"/>
                      <a:pt x="286" y="145"/>
                      <a:pt x="284" y="144"/>
                    </a:cubicBezTo>
                    <a:lnTo>
                      <a:pt x="271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3011" y="1896"/>
                <a:ext cx="218" cy="360"/>
              </a:xfrm>
              <a:custGeom>
                <a:avLst/>
                <a:gdLst>
                  <a:gd name="T0" fmla="*/ 46 w 92"/>
                  <a:gd name="T1" fmla="*/ 29 h 152"/>
                  <a:gd name="T2" fmla="*/ 46 w 92"/>
                  <a:gd name="T3" fmla="*/ 43 h 152"/>
                  <a:gd name="T4" fmla="*/ 42 w 92"/>
                  <a:gd name="T5" fmla="*/ 54 h 152"/>
                  <a:gd name="T6" fmla="*/ 38 w 92"/>
                  <a:gd name="T7" fmla="*/ 62 h 152"/>
                  <a:gd name="T8" fmla="*/ 37 w 92"/>
                  <a:gd name="T9" fmla="*/ 61 h 152"/>
                  <a:gd name="T10" fmla="*/ 22 w 92"/>
                  <a:gd name="T11" fmla="*/ 65 h 152"/>
                  <a:gd name="T12" fmla="*/ 6 w 92"/>
                  <a:gd name="T13" fmla="*/ 67 h 152"/>
                  <a:gd name="T14" fmla="*/ 4 w 92"/>
                  <a:gd name="T15" fmla="*/ 70 h 152"/>
                  <a:gd name="T16" fmla="*/ 19 w 92"/>
                  <a:gd name="T17" fmla="*/ 72 h 152"/>
                  <a:gd name="T18" fmla="*/ 20 w 92"/>
                  <a:gd name="T19" fmla="*/ 72 h 152"/>
                  <a:gd name="T20" fmla="*/ 24 w 92"/>
                  <a:gd name="T21" fmla="*/ 81 h 152"/>
                  <a:gd name="T22" fmla="*/ 30 w 92"/>
                  <a:gd name="T23" fmla="*/ 92 h 152"/>
                  <a:gd name="T24" fmla="*/ 35 w 92"/>
                  <a:gd name="T25" fmla="*/ 108 h 152"/>
                  <a:gd name="T26" fmla="*/ 36 w 92"/>
                  <a:gd name="T27" fmla="*/ 108 h 152"/>
                  <a:gd name="T28" fmla="*/ 38 w 92"/>
                  <a:gd name="T29" fmla="*/ 116 h 152"/>
                  <a:gd name="T30" fmla="*/ 36 w 92"/>
                  <a:gd name="T31" fmla="*/ 124 h 152"/>
                  <a:gd name="T32" fmla="*/ 36 w 92"/>
                  <a:gd name="T33" fmla="*/ 132 h 152"/>
                  <a:gd name="T34" fmla="*/ 50 w 92"/>
                  <a:gd name="T35" fmla="*/ 140 h 152"/>
                  <a:gd name="T36" fmla="*/ 58 w 92"/>
                  <a:gd name="T37" fmla="*/ 151 h 152"/>
                  <a:gd name="T38" fmla="*/ 62 w 92"/>
                  <a:gd name="T39" fmla="*/ 152 h 152"/>
                  <a:gd name="T40" fmla="*/ 61 w 92"/>
                  <a:gd name="T41" fmla="*/ 139 h 152"/>
                  <a:gd name="T42" fmla="*/ 70 w 92"/>
                  <a:gd name="T43" fmla="*/ 134 h 152"/>
                  <a:gd name="T44" fmla="*/ 71 w 92"/>
                  <a:gd name="T45" fmla="*/ 134 h 152"/>
                  <a:gd name="T46" fmla="*/ 72 w 92"/>
                  <a:gd name="T47" fmla="*/ 134 h 152"/>
                  <a:gd name="T48" fmla="*/ 78 w 92"/>
                  <a:gd name="T49" fmla="*/ 133 h 152"/>
                  <a:gd name="T50" fmla="*/ 79 w 92"/>
                  <a:gd name="T51" fmla="*/ 122 h 152"/>
                  <a:gd name="T52" fmla="*/ 74 w 92"/>
                  <a:gd name="T53" fmla="*/ 116 h 152"/>
                  <a:gd name="T54" fmla="*/ 69 w 92"/>
                  <a:gd name="T55" fmla="*/ 116 h 152"/>
                  <a:gd name="T56" fmla="*/ 66 w 92"/>
                  <a:gd name="T57" fmla="*/ 105 h 152"/>
                  <a:gd name="T58" fmla="*/ 68 w 92"/>
                  <a:gd name="T59" fmla="*/ 84 h 152"/>
                  <a:gd name="T60" fmla="*/ 82 w 92"/>
                  <a:gd name="T61" fmla="*/ 80 h 152"/>
                  <a:gd name="T62" fmla="*/ 92 w 92"/>
                  <a:gd name="T63" fmla="*/ 54 h 152"/>
                  <a:gd name="T64" fmla="*/ 84 w 92"/>
                  <a:gd name="T65" fmla="*/ 48 h 152"/>
                  <a:gd name="T66" fmla="*/ 83 w 92"/>
                  <a:gd name="T67" fmla="*/ 48 h 152"/>
                  <a:gd name="T68" fmla="*/ 76 w 92"/>
                  <a:gd name="T69" fmla="*/ 48 h 152"/>
                  <a:gd name="T70" fmla="*/ 72 w 92"/>
                  <a:gd name="T71" fmla="*/ 42 h 152"/>
                  <a:gd name="T72" fmla="*/ 71 w 92"/>
                  <a:gd name="T73" fmla="*/ 42 h 152"/>
                  <a:gd name="T74" fmla="*/ 73 w 92"/>
                  <a:gd name="T75" fmla="*/ 26 h 152"/>
                  <a:gd name="T76" fmla="*/ 76 w 92"/>
                  <a:gd name="T77" fmla="*/ 18 h 152"/>
                  <a:gd name="T78" fmla="*/ 78 w 92"/>
                  <a:gd name="T79" fmla="*/ 10 h 152"/>
                  <a:gd name="T80" fmla="*/ 64 w 92"/>
                  <a:gd name="T8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2" h="152">
                    <a:moveTo>
                      <a:pt x="54" y="9"/>
                    </a:move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57"/>
                      <a:pt x="41" y="60"/>
                      <a:pt x="38" y="61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18" y="72"/>
                      <a:pt x="18" y="72"/>
                      <a:pt x="18" y="72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9" y="86"/>
                      <a:pt x="30" y="88"/>
                      <a:pt x="30" y="92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8" y="116"/>
                      <a:pt x="38" y="116"/>
                      <a:pt x="38" y="116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6" y="124"/>
                      <a:pt x="36" y="124"/>
                      <a:pt x="36" y="124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36" y="132"/>
                      <a:pt x="36" y="132"/>
                      <a:pt x="36" y="132"/>
                    </a:cubicBezTo>
                    <a:cubicBezTo>
                      <a:pt x="41" y="135"/>
                      <a:pt x="41" y="135"/>
                      <a:pt x="41" y="135"/>
                    </a:cubicBezTo>
                    <a:cubicBezTo>
                      <a:pt x="46" y="137"/>
                      <a:pt x="49" y="138"/>
                      <a:pt x="50" y="140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56" y="148"/>
                      <a:pt x="58" y="150"/>
                      <a:pt x="58" y="151"/>
                    </a:cubicBezTo>
                    <a:cubicBezTo>
                      <a:pt x="62" y="152"/>
                      <a:pt x="62" y="152"/>
                      <a:pt x="62" y="152"/>
                    </a:cubicBezTo>
                    <a:cubicBezTo>
                      <a:pt x="62" y="152"/>
                      <a:pt x="62" y="152"/>
                      <a:pt x="62" y="152"/>
                    </a:cubicBezTo>
                    <a:cubicBezTo>
                      <a:pt x="61" y="144"/>
                      <a:pt x="61" y="144"/>
                      <a:pt x="61" y="144"/>
                    </a:cubicBezTo>
                    <a:cubicBezTo>
                      <a:pt x="60" y="142"/>
                      <a:pt x="60" y="140"/>
                      <a:pt x="61" y="139"/>
                    </a:cubicBezTo>
                    <a:cubicBezTo>
                      <a:pt x="62" y="138"/>
                      <a:pt x="63" y="137"/>
                      <a:pt x="64" y="136"/>
                    </a:cubicBezTo>
                    <a:cubicBezTo>
                      <a:pt x="70" y="134"/>
                      <a:pt x="70" y="134"/>
                      <a:pt x="70" y="134"/>
                    </a:cubicBezTo>
                    <a:cubicBezTo>
                      <a:pt x="70" y="134"/>
                      <a:pt x="70" y="134"/>
                      <a:pt x="70" y="134"/>
                    </a:cubicBezTo>
                    <a:cubicBezTo>
                      <a:pt x="71" y="134"/>
                      <a:pt x="71" y="134"/>
                      <a:pt x="71" y="134"/>
                    </a:cubicBezTo>
                    <a:cubicBezTo>
                      <a:pt x="71" y="134"/>
                      <a:pt x="71" y="134"/>
                      <a:pt x="71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8" y="133"/>
                      <a:pt x="78" y="133"/>
                      <a:pt x="78" y="133"/>
                    </a:cubicBezTo>
                    <a:cubicBezTo>
                      <a:pt x="78" y="132"/>
                      <a:pt x="78" y="132"/>
                      <a:pt x="78" y="132"/>
                    </a:cubicBezTo>
                    <a:cubicBezTo>
                      <a:pt x="79" y="122"/>
                      <a:pt x="79" y="122"/>
                      <a:pt x="79" y="122"/>
                    </a:cubicBezTo>
                    <a:cubicBezTo>
                      <a:pt x="77" y="118"/>
                      <a:pt x="77" y="118"/>
                      <a:pt x="77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82" y="80"/>
                      <a:pt x="82" y="80"/>
                      <a:pt x="82" y="80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92" y="54"/>
                      <a:pt x="92" y="54"/>
                      <a:pt x="92" y="54"/>
                    </a:cubicBezTo>
                    <a:cubicBezTo>
                      <a:pt x="90" y="51"/>
                      <a:pt x="89" y="49"/>
                      <a:pt x="87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77" y="49"/>
                      <a:pt x="77" y="49"/>
                      <a:pt x="77" y="49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4" y="22"/>
                      <a:pt x="75" y="20"/>
                      <a:pt x="76" y="1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5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任意多边形: 形状 54"/>
              <p:cNvSpPr/>
              <p:nvPr/>
            </p:nvSpPr>
            <p:spPr bwMode="auto">
              <a:xfrm>
                <a:off x="949" y="950"/>
                <a:ext cx="1544" cy="1166"/>
              </a:xfrm>
              <a:custGeom>
                <a:avLst/>
                <a:gdLst>
                  <a:gd name="T0" fmla="*/ 639 w 652"/>
                  <a:gd name="T1" fmla="*/ 228 h 493"/>
                  <a:gd name="T2" fmla="*/ 612 w 652"/>
                  <a:gd name="T3" fmla="*/ 204 h 493"/>
                  <a:gd name="T4" fmla="*/ 596 w 652"/>
                  <a:gd name="T5" fmla="*/ 184 h 493"/>
                  <a:gd name="T6" fmla="*/ 520 w 652"/>
                  <a:gd name="T7" fmla="*/ 166 h 493"/>
                  <a:gd name="T8" fmla="*/ 524 w 652"/>
                  <a:gd name="T9" fmla="*/ 90 h 493"/>
                  <a:gd name="T10" fmla="*/ 470 w 652"/>
                  <a:gd name="T11" fmla="*/ 25 h 493"/>
                  <a:gd name="T12" fmla="*/ 443 w 652"/>
                  <a:gd name="T13" fmla="*/ 7 h 493"/>
                  <a:gd name="T14" fmla="*/ 401 w 652"/>
                  <a:gd name="T15" fmla="*/ 61 h 493"/>
                  <a:gd name="T16" fmla="*/ 309 w 652"/>
                  <a:gd name="T17" fmla="*/ 112 h 493"/>
                  <a:gd name="T18" fmla="*/ 291 w 652"/>
                  <a:gd name="T19" fmla="*/ 115 h 493"/>
                  <a:gd name="T20" fmla="*/ 237 w 652"/>
                  <a:gd name="T21" fmla="*/ 110 h 493"/>
                  <a:gd name="T22" fmla="*/ 245 w 652"/>
                  <a:gd name="T23" fmla="*/ 168 h 493"/>
                  <a:gd name="T24" fmla="*/ 234 w 652"/>
                  <a:gd name="T25" fmla="*/ 198 h 493"/>
                  <a:gd name="T26" fmla="*/ 226 w 652"/>
                  <a:gd name="T27" fmla="*/ 196 h 493"/>
                  <a:gd name="T28" fmla="*/ 202 w 652"/>
                  <a:gd name="T29" fmla="*/ 224 h 493"/>
                  <a:gd name="T30" fmla="*/ 165 w 652"/>
                  <a:gd name="T31" fmla="*/ 234 h 493"/>
                  <a:gd name="T32" fmla="*/ 92 w 652"/>
                  <a:gd name="T33" fmla="*/ 253 h 493"/>
                  <a:gd name="T34" fmla="*/ 53 w 652"/>
                  <a:gd name="T35" fmla="*/ 247 h 493"/>
                  <a:gd name="T36" fmla="*/ 33 w 652"/>
                  <a:gd name="T37" fmla="*/ 240 h 493"/>
                  <a:gd name="T38" fmla="*/ 5 w 652"/>
                  <a:gd name="T39" fmla="*/ 284 h 493"/>
                  <a:gd name="T40" fmla="*/ 27 w 652"/>
                  <a:gd name="T41" fmla="*/ 303 h 493"/>
                  <a:gd name="T42" fmla="*/ 21 w 652"/>
                  <a:gd name="T43" fmla="*/ 356 h 493"/>
                  <a:gd name="T44" fmla="*/ 21 w 652"/>
                  <a:gd name="T45" fmla="*/ 367 h 493"/>
                  <a:gd name="T46" fmla="*/ 60 w 652"/>
                  <a:gd name="T47" fmla="*/ 417 h 493"/>
                  <a:gd name="T48" fmla="*/ 85 w 652"/>
                  <a:gd name="T49" fmla="*/ 443 h 493"/>
                  <a:gd name="T50" fmla="*/ 105 w 652"/>
                  <a:gd name="T51" fmla="*/ 490 h 493"/>
                  <a:gd name="T52" fmla="*/ 130 w 652"/>
                  <a:gd name="T53" fmla="*/ 493 h 493"/>
                  <a:gd name="T54" fmla="*/ 145 w 652"/>
                  <a:gd name="T55" fmla="*/ 466 h 493"/>
                  <a:gd name="T56" fmla="*/ 165 w 652"/>
                  <a:gd name="T57" fmla="*/ 468 h 493"/>
                  <a:gd name="T58" fmla="*/ 230 w 652"/>
                  <a:gd name="T59" fmla="*/ 465 h 493"/>
                  <a:gd name="T60" fmla="*/ 251 w 652"/>
                  <a:gd name="T61" fmla="*/ 480 h 493"/>
                  <a:gd name="T62" fmla="*/ 285 w 652"/>
                  <a:gd name="T63" fmla="*/ 480 h 493"/>
                  <a:gd name="T64" fmla="*/ 360 w 652"/>
                  <a:gd name="T65" fmla="*/ 470 h 493"/>
                  <a:gd name="T66" fmla="*/ 413 w 652"/>
                  <a:gd name="T67" fmla="*/ 472 h 493"/>
                  <a:gd name="T68" fmla="*/ 446 w 652"/>
                  <a:gd name="T69" fmla="*/ 484 h 493"/>
                  <a:gd name="T70" fmla="*/ 473 w 652"/>
                  <a:gd name="T71" fmla="*/ 491 h 493"/>
                  <a:gd name="T72" fmla="*/ 469 w 652"/>
                  <a:gd name="T73" fmla="*/ 470 h 493"/>
                  <a:gd name="T74" fmla="*/ 477 w 652"/>
                  <a:gd name="T75" fmla="*/ 460 h 493"/>
                  <a:gd name="T76" fmla="*/ 479 w 652"/>
                  <a:gd name="T77" fmla="*/ 446 h 493"/>
                  <a:gd name="T78" fmla="*/ 461 w 652"/>
                  <a:gd name="T79" fmla="*/ 428 h 493"/>
                  <a:gd name="T80" fmla="*/ 462 w 652"/>
                  <a:gd name="T81" fmla="*/ 414 h 493"/>
                  <a:gd name="T82" fmla="*/ 494 w 652"/>
                  <a:gd name="T83" fmla="*/ 396 h 493"/>
                  <a:gd name="T84" fmla="*/ 527 w 652"/>
                  <a:gd name="T85" fmla="*/ 390 h 493"/>
                  <a:gd name="T86" fmla="*/ 544 w 652"/>
                  <a:gd name="T87" fmla="*/ 375 h 493"/>
                  <a:gd name="T88" fmla="*/ 545 w 652"/>
                  <a:gd name="T89" fmla="*/ 367 h 493"/>
                  <a:gd name="T90" fmla="*/ 547 w 652"/>
                  <a:gd name="T91" fmla="*/ 343 h 493"/>
                  <a:gd name="T92" fmla="*/ 585 w 652"/>
                  <a:gd name="T93" fmla="*/ 314 h 493"/>
                  <a:gd name="T94" fmla="*/ 603 w 652"/>
                  <a:gd name="T95" fmla="*/ 302 h 493"/>
                  <a:gd name="T96" fmla="*/ 635 w 652"/>
                  <a:gd name="T97" fmla="*/ 294 h 493"/>
                  <a:gd name="T98" fmla="*/ 648 w 652"/>
                  <a:gd name="T99" fmla="*/ 281 h 493"/>
                  <a:gd name="T100" fmla="*/ 651 w 652"/>
                  <a:gd name="T101" fmla="*/ 266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2" h="493">
                    <a:moveTo>
                      <a:pt x="651" y="265"/>
                    </a:moveTo>
                    <a:cubicBezTo>
                      <a:pt x="652" y="265"/>
                      <a:pt x="652" y="265"/>
                      <a:pt x="652" y="265"/>
                    </a:cubicBezTo>
                    <a:cubicBezTo>
                      <a:pt x="652" y="265"/>
                      <a:pt x="652" y="265"/>
                      <a:pt x="652" y="265"/>
                    </a:cubicBezTo>
                    <a:cubicBezTo>
                      <a:pt x="652" y="264"/>
                      <a:pt x="652" y="264"/>
                      <a:pt x="652" y="264"/>
                    </a:cubicBezTo>
                    <a:cubicBezTo>
                      <a:pt x="639" y="228"/>
                      <a:pt x="639" y="228"/>
                      <a:pt x="639" y="228"/>
                    </a:cubicBezTo>
                    <a:cubicBezTo>
                      <a:pt x="631" y="222"/>
                      <a:pt x="631" y="222"/>
                      <a:pt x="631" y="222"/>
                    </a:cubicBezTo>
                    <a:cubicBezTo>
                      <a:pt x="631" y="221"/>
                      <a:pt x="631" y="221"/>
                      <a:pt x="631" y="221"/>
                    </a:cubicBezTo>
                    <a:cubicBezTo>
                      <a:pt x="629" y="206"/>
                      <a:pt x="629" y="206"/>
                      <a:pt x="629" y="206"/>
                    </a:cubicBezTo>
                    <a:cubicBezTo>
                      <a:pt x="613" y="204"/>
                      <a:pt x="613" y="204"/>
                      <a:pt x="613" y="204"/>
                    </a:cubicBezTo>
                    <a:cubicBezTo>
                      <a:pt x="612" y="204"/>
                      <a:pt x="612" y="204"/>
                      <a:pt x="612" y="204"/>
                    </a:cubicBezTo>
                    <a:cubicBezTo>
                      <a:pt x="611" y="204"/>
                      <a:pt x="611" y="204"/>
                      <a:pt x="611" y="204"/>
                    </a:cubicBezTo>
                    <a:cubicBezTo>
                      <a:pt x="611" y="203"/>
                      <a:pt x="611" y="203"/>
                      <a:pt x="611" y="203"/>
                    </a:cubicBezTo>
                    <a:cubicBezTo>
                      <a:pt x="611" y="202"/>
                      <a:pt x="611" y="202"/>
                      <a:pt x="611" y="202"/>
                    </a:cubicBezTo>
                    <a:cubicBezTo>
                      <a:pt x="611" y="202"/>
                      <a:pt x="611" y="202"/>
                      <a:pt x="611" y="202"/>
                    </a:cubicBezTo>
                    <a:cubicBezTo>
                      <a:pt x="609" y="196"/>
                      <a:pt x="604" y="190"/>
                      <a:pt x="596" y="184"/>
                    </a:cubicBezTo>
                    <a:cubicBezTo>
                      <a:pt x="591" y="180"/>
                      <a:pt x="587" y="178"/>
                      <a:pt x="583" y="177"/>
                    </a:cubicBezTo>
                    <a:cubicBezTo>
                      <a:pt x="581" y="176"/>
                      <a:pt x="578" y="174"/>
                      <a:pt x="576" y="173"/>
                    </a:cubicBezTo>
                    <a:cubicBezTo>
                      <a:pt x="571" y="169"/>
                      <a:pt x="553" y="166"/>
                      <a:pt x="521" y="166"/>
                    </a:cubicBezTo>
                    <a:cubicBezTo>
                      <a:pt x="520" y="166"/>
                      <a:pt x="520" y="166"/>
                      <a:pt x="520" y="166"/>
                    </a:cubicBezTo>
                    <a:cubicBezTo>
                      <a:pt x="520" y="166"/>
                      <a:pt x="520" y="166"/>
                      <a:pt x="520" y="166"/>
                    </a:cubicBezTo>
                    <a:cubicBezTo>
                      <a:pt x="516" y="160"/>
                      <a:pt x="516" y="160"/>
                      <a:pt x="516" y="160"/>
                    </a:cubicBezTo>
                    <a:cubicBezTo>
                      <a:pt x="515" y="156"/>
                      <a:pt x="513" y="153"/>
                      <a:pt x="513" y="150"/>
                    </a:cubicBezTo>
                    <a:cubicBezTo>
                      <a:pt x="513" y="145"/>
                      <a:pt x="518" y="131"/>
                      <a:pt x="529" y="107"/>
                    </a:cubicBezTo>
                    <a:cubicBezTo>
                      <a:pt x="524" y="90"/>
                      <a:pt x="524" y="90"/>
                      <a:pt x="524" y="90"/>
                    </a:cubicBezTo>
                    <a:cubicBezTo>
                      <a:pt x="524" y="90"/>
                      <a:pt x="524" y="90"/>
                      <a:pt x="524" y="90"/>
                    </a:cubicBezTo>
                    <a:cubicBezTo>
                      <a:pt x="518" y="62"/>
                      <a:pt x="518" y="62"/>
                      <a:pt x="518" y="62"/>
                    </a:cubicBezTo>
                    <a:cubicBezTo>
                      <a:pt x="517" y="58"/>
                      <a:pt x="510" y="54"/>
                      <a:pt x="498" y="50"/>
                    </a:cubicBezTo>
                    <a:cubicBezTo>
                      <a:pt x="496" y="50"/>
                      <a:pt x="493" y="49"/>
                      <a:pt x="491" y="47"/>
                    </a:cubicBezTo>
                    <a:cubicBezTo>
                      <a:pt x="487" y="45"/>
                      <a:pt x="483" y="42"/>
                      <a:pt x="482" y="37"/>
                    </a:cubicBezTo>
                    <a:cubicBezTo>
                      <a:pt x="479" y="32"/>
                      <a:pt x="475" y="28"/>
                      <a:pt x="470" y="25"/>
                    </a:cubicBezTo>
                    <a:cubicBezTo>
                      <a:pt x="469" y="25"/>
                      <a:pt x="469" y="25"/>
                      <a:pt x="469" y="25"/>
                    </a:cubicBezTo>
                    <a:cubicBezTo>
                      <a:pt x="469" y="24"/>
                      <a:pt x="469" y="24"/>
                      <a:pt x="469" y="24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45" y="2"/>
                      <a:pt x="445" y="2"/>
                      <a:pt x="445" y="2"/>
                    </a:cubicBezTo>
                    <a:cubicBezTo>
                      <a:pt x="443" y="7"/>
                      <a:pt x="443" y="7"/>
                      <a:pt x="443" y="7"/>
                    </a:cubicBezTo>
                    <a:cubicBezTo>
                      <a:pt x="441" y="15"/>
                      <a:pt x="438" y="19"/>
                      <a:pt x="435" y="19"/>
                    </a:cubicBezTo>
                    <a:cubicBezTo>
                      <a:pt x="423" y="23"/>
                      <a:pt x="423" y="23"/>
                      <a:pt x="423" y="23"/>
                    </a:cubicBezTo>
                    <a:cubicBezTo>
                      <a:pt x="415" y="26"/>
                      <a:pt x="411" y="29"/>
                      <a:pt x="408" y="33"/>
                    </a:cubicBezTo>
                    <a:cubicBezTo>
                      <a:pt x="407" y="34"/>
                      <a:pt x="406" y="39"/>
                      <a:pt x="405" y="46"/>
                    </a:cubicBezTo>
                    <a:cubicBezTo>
                      <a:pt x="404" y="53"/>
                      <a:pt x="403" y="58"/>
                      <a:pt x="401" y="61"/>
                    </a:cubicBezTo>
                    <a:cubicBezTo>
                      <a:pt x="399" y="66"/>
                      <a:pt x="395" y="70"/>
                      <a:pt x="389" y="72"/>
                    </a:cubicBezTo>
                    <a:cubicBezTo>
                      <a:pt x="379" y="76"/>
                      <a:pt x="361" y="70"/>
                      <a:pt x="337" y="52"/>
                    </a:cubicBezTo>
                    <a:cubicBezTo>
                      <a:pt x="304" y="94"/>
                      <a:pt x="304" y="94"/>
                      <a:pt x="304" y="94"/>
                    </a:cubicBezTo>
                    <a:cubicBezTo>
                      <a:pt x="308" y="112"/>
                      <a:pt x="308" y="112"/>
                      <a:pt x="308" y="112"/>
                    </a:cubicBezTo>
                    <a:cubicBezTo>
                      <a:pt x="309" y="112"/>
                      <a:pt x="309" y="112"/>
                      <a:pt x="309" y="112"/>
                    </a:cubicBezTo>
                    <a:cubicBezTo>
                      <a:pt x="309" y="112"/>
                      <a:pt x="309" y="112"/>
                      <a:pt x="309" y="112"/>
                    </a:cubicBezTo>
                    <a:cubicBezTo>
                      <a:pt x="308" y="113"/>
                      <a:pt x="308" y="113"/>
                      <a:pt x="308" y="113"/>
                    </a:cubicBezTo>
                    <a:cubicBezTo>
                      <a:pt x="308" y="113"/>
                      <a:pt x="308" y="113"/>
                      <a:pt x="308" y="113"/>
                    </a:cubicBezTo>
                    <a:cubicBezTo>
                      <a:pt x="307" y="116"/>
                      <a:pt x="304" y="117"/>
                      <a:pt x="301" y="118"/>
                    </a:cubicBezTo>
                    <a:cubicBezTo>
                      <a:pt x="298" y="118"/>
                      <a:pt x="295" y="117"/>
                      <a:pt x="291" y="115"/>
                    </a:cubicBezTo>
                    <a:cubicBezTo>
                      <a:pt x="288" y="112"/>
                      <a:pt x="279" y="110"/>
                      <a:pt x="264" y="110"/>
                    </a:cubicBezTo>
                    <a:cubicBezTo>
                      <a:pt x="257" y="109"/>
                      <a:pt x="257" y="109"/>
                      <a:pt x="257" y="109"/>
                    </a:cubicBezTo>
                    <a:cubicBezTo>
                      <a:pt x="257" y="109"/>
                      <a:pt x="257" y="109"/>
                      <a:pt x="257" y="109"/>
                    </a:cubicBezTo>
                    <a:cubicBezTo>
                      <a:pt x="247" y="108"/>
                      <a:pt x="247" y="108"/>
                      <a:pt x="247" y="108"/>
                    </a:cubicBezTo>
                    <a:cubicBezTo>
                      <a:pt x="237" y="110"/>
                      <a:pt x="237" y="110"/>
                      <a:pt x="237" y="110"/>
                    </a:cubicBezTo>
                    <a:cubicBezTo>
                      <a:pt x="241" y="117"/>
                      <a:pt x="241" y="117"/>
                      <a:pt x="241" y="117"/>
                    </a:cubicBezTo>
                    <a:cubicBezTo>
                      <a:pt x="245" y="122"/>
                      <a:pt x="247" y="126"/>
                      <a:pt x="247" y="128"/>
                    </a:cubicBezTo>
                    <a:cubicBezTo>
                      <a:pt x="242" y="154"/>
                      <a:pt x="242" y="154"/>
                      <a:pt x="242" y="154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45" y="168"/>
                      <a:pt x="245" y="168"/>
                      <a:pt x="245" y="168"/>
                    </a:cubicBezTo>
                    <a:cubicBezTo>
                      <a:pt x="245" y="168"/>
                      <a:pt x="245" y="168"/>
                      <a:pt x="245" y="168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36" y="194"/>
                      <a:pt x="236" y="194"/>
                      <a:pt x="236" y="194"/>
                    </a:cubicBezTo>
                    <a:cubicBezTo>
                      <a:pt x="236" y="197"/>
                      <a:pt x="235" y="198"/>
                      <a:pt x="234" y="198"/>
                    </a:cubicBezTo>
                    <a:cubicBezTo>
                      <a:pt x="233" y="198"/>
                      <a:pt x="233" y="198"/>
                      <a:pt x="233" y="198"/>
                    </a:cubicBezTo>
                    <a:cubicBezTo>
                      <a:pt x="233" y="197"/>
                      <a:pt x="233" y="197"/>
                      <a:pt x="233" y="197"/>
                    </a:cubicBezTo>
                    <a:cubicBezTo>
                      <a:pt x="232" y="195"/>
                      <a:pt x="232" y="195"/>
                      <a:pt x="232" y="195"/>
                    </a:cubicBezTo>
                    <a:cubicBezTo>
                      <a:pt x="231" y="192"/>
                      <a:pt x="230" y="190"/>
                      <a:pt x="229" y="191"/>
                    </a:cubicBezTo>
                    <a:cubicBezTo>
                      <a:pt x="228" y="191"/>
                      <a:pt x="227" y="193"/>
                      <a:pt x="226" y="196"/>
                    </a:cubicBezTo>
                    <a:cubicBezTo>
                      <a:pt x="225" y="204"/>
                      <a:pt x="220" y="210"/>
                      <a:pt x="213" y="216"/>
                    </a:cubicBez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3" y="224"/>
                      <a:pt x="203" y="224"/>
                      <a:pt x="203" y="224"/>
                    </a:cubicBezTo>
                    <a:cubicBezTo>
                      <a:pt x="203" y="224"/>
                      <a:pt x="203" y="224"/>
                      <a:pt x="203" y="224"/>
                    </a:cubicBezTo>
                    <a:cubicBezTo>
                      <a:pt x="202" y="224"/>
                      <a:pt x="202" y="224"/>
                      <a:pt x="202" y="224"/>
                    </a:cubicBezTo>
                    <a:cubicBezTo>
                      <a:pt x="176" y="224"/>
                      <a:pt x="176" y="224"/>
                      <a:pt x="176" y="224"/>
                    </a:cubicBezTo>
                    <a:cubicBezTo>
                      <a:pt x="166" y="234"/>
                      <a:pt x="166" y="234"/>
                      <a:pt x="166" y="234"/>
                    </a:cubicBezTo>
                    <a:cubicBezTo>
                      <a:pt x="166" y="234"/>
                      <a:pt x="166" y="234"/>
                      <a:pt x="166" y="234"/>
                    </a:cubicBezTo>
                    <a:cubicBezTo>
                      <a:pt x="165" y="234"/>
                      <a:pt x="165" y="234"/>
                      <a:pt x="165" y="234"/>
                    </a:cubicBezTo>
                    <a:cubicBezTo>
                      <a:pt x="165" y="234"/>
                      <a:pt x="165" y="234"/>
                      <a:pt x="165" y="234"/>
                    </a:cubicBez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3" y="234"/>
                      <a:pt x="128" y="236"/>
                      <a:pt x="124" y="235"/>
                    </a:cubicBezTo>
                    <a:cubicBezTo>
                      <a:pt x="120" y="234"/>
                      <a:pt x="113" y="236"/>
                      <a:pt x="103" y="239"/>
                    </a:cubicBezTo>
                    <a:cubicBezTo>
                      <a:pt x="92" y="252"/>
                      <a:pt x="92" y="252"/>
                      <a:pt x="92" y="252"/>
                    </a:cubicBezTo>
                    <a:cubicBezTo>
                      <a:pt x="92" y="253"/>
                      <a:pt x="92" y="253"/>
                      <a:pt x="92" y="253"/>
                    </a:cubicBezTo>
                    <a:cubicBezTo>
                      <a:pt x="74" y="254"/>
                      <a:pt x="74" y="254"/>
                      <a:pt x="74" y="254"/>
                    </a:cubicBezTo>
                    <a:cubicBezTo>
                      <a:pt x="74" y="239"/>
                      <a:pt x="74" y="239"/>
                      <a:pt x="74" y="239"/>
                    </a:cubicBezTo>
                    <a:cubicBezTo>
                      <a:pt x="63" y="239"/>
                      <a:pt x="63" y="239"/>
                      <a:pt x="63" y="239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53" y="247"/>
                      <a:pt x="53" y="247"/>
                      <a:pt x="53" y="247"/>
                    </a:cubicBezTo>
                    <a:cubicBezTo>
                      <a:pt x="52" y="247"/>
                      <a:pt x="52" y="247"/>
                      <a:pt x="52" y="247"/>
                    </a:cubicBezTo>
                    <a:cubicBezTo>
                      <a:pt x="52" y="247"/>
                      <a:pt x="52" y="247"/>
                      <a:pt x="52" y="247"/>
                    </a:cubicBezTo>
                    <a:cubicBezTo>
                      <a:pt x="51" y="247"/>
                      <a:pt x="51" y="247"/>
                      <a:pt x="51" y="247"/>
                    </a:cubicBezTo>
                    <a:cubicBezTo>
                      <a:pt x="51" y="247"/>
                      <a:pt x="51" y="247"/>
                      <a:pt x="51" y="247"/>
                    </a:cubicBezTo>
                    <a:cubicBezTo>
                      <a:pt x="46" y="244"/>
                      <a:pt x="39" y="241"/>
                      <a:pt x="33" y="240"/>
                    </a:cubicBezTo>
                    <a:cubicBezTo>
                      <a:pt x="29" y="240"/>
                      <a:pt x="25" y="242"/>
                      <a:pt x="19" y="248"/>
                    </a:cubicBezTo>
                    <a:cubicBezTo>
                      <a:pt x="12" y="254"/>
                      <a:pt x="7" y="259"/>
                      <a:pt x="5" y="264"/>
                    </a:cubicBezTo>
                    <a:cubicBezTo>
                      <a:pt x="6" y="264"/>
                      <a:pt x="7" y="266"/>
                      <a:pt x="7" y="268"/>
                    </a:cubicBezTo>
                    <a:cubicBezTo>
                      <a:pt x="7" y="271"/>
                      <a:pt x="8" y="274"/>
                      <a:pt x="8" y="277"/>
                    </a:cubicBezTo>
                    <a:cubicBezTo>
                      <a:pt x="7" y="280"/>
                      <a:pt x="6" y="282"/>
                      <a:pt x="5" y="284"/>
                    </a:cubicBezTo>
                    <a:cubicBezTo>
                      <a:pt x="3" y="285"/>
                      <a:pt x="1" y="288"/>
                      <a:pt x="0" y="295"/>
                    </a:cubicBezTo>
                    <a:cubicBezTo>
                      <a:pt x="7" y="299"/>
                      <a:pt x="7" y="299"/>
                      <a:pt x="7" y="299"/>
                    </a:cubicBezTo>
                    <a:cubicBezTo>
                      <a:pt x="15" y="290"/>
                      <a:pt x="15" y="290"/>
                      <a:pt x="15" y="290"/>
                    </a:cubicBezTo>
                    <a:cubicBezTo>
                      <a:pt x="27" y="302"/>
                      <a:pt x="27" y="302"/>
                      <a:pt x="27" y="302"/>
                    </a:cubicBezTo>
                    <a:cubicBezTo>
                      <a:pt x="27" y="303"/>
                      <a:pt x="27" y="303"/>
                      <a:pt x="27" y="303"/>
                    </a:cubicBezTo>
                    <a:cubicBezTo>
                      <a:pt x="29" y="325"/>
                      <a:pt x="29" y="325"/>
                      <a:pt x="29" y="325"/>
                    </a:cubicBezTo>
                    <a:cubicBezTo>
                      <a:pt x="29" y="326"/>
                      <a:pt x="29" y="326"/>
                      <a:pt x="29" y="326"/>
                    </a:cubicBezTo>
                    <a:cubicBezTo>
                      <a:pt x="29" y="326"/>
                      <a:pt x="29" y="326"/>
                      <a:pt x="29" y="326"/>
                    </a:cubicBezTo>
                    <a:cubicBezTo>
                      <a:pt x="22" y="356"/>
                      <a:pt x="22" y="356"/>
                      <a:pt x="22" y="356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11" y="356"/>
                      <a:pt x="5" y="356"/>
                      <a:pt x="3" y="358"/>
                    </a:cubicBezTo>
                    <a:cubicBezTo>
                      <a:pt x="3" y="360"/>
                      <a:pt x="7" y="363"/>
                      <a:pt x="14" y="368"/>
                    </a:cubicBezTo>
                    <a:cubicBezTo>
                      <a:pt x="20" y="367"/>
                      <a:pt x="20" y="367"/>
                      <a:pt x="20" y="367"/>
                    </a:cubicBezTo>
                    <a:cubicBezTo>
                      <a:pt x="21" y="367"/>
                      <a:pt x="21" y="367"/>
                      <a:pt x="21" y="367"/>
                    </a:cubicBezTo>
                    <a:cubicBezTo>
                      <a:pt x="21" y="367"/>
                      <a:pt x="21" y="367"/>
                      <a:pt x="21" y="367"/>
                    </a:cubicBezTo>
                    <a:cubicBezTo>
                      <a:pt x="35" y="380"/>
                      <a:pt x="35" y="380"/>
                      <a:pt x="35" y="380"/>
                    </a:cubicBezTo>
                    <a:cubicBezTo>
                      <a:pt x="40" y="384"/>
                      <a:pt x="39" y="392"/>
                      <a:pt x="33" y="403"/>
                    </a:cubicBezTo>
                    <a:cubicBezTo>
                      <a:pt x="35" y="416"/>
                      <a:pt x="35" y="416"/>
                      <a:pt x="35" y="416"/>
                    </a:cubicBezTo>
                    <a:cubicBezTo>
                      <a:pt x="40" y="417"/>
                      <a:pt x="40" y="417"/>
                      <a:pt x="40" y="417"/>
                    </a:cubicBezTo>
                    <a:cubicBezTo>
                      <a:pt x="60" y="417"/>
                      <a:pt x="60" y="417"/>
                      <a:pt x="60" y="417"/>
                    </a:cubicBezTo>
                    <a:cubicBezTo>
                      <a:pt x="50" y="426"/>
                      <a:pt x="50" y="426"/>
                      <a:pt x="50" y="426"/>
                    </a:cubicBezTo>
                    <a:cubicBezTo>
                      <a:pt x="56" y="430"/>
                      <a:pt x="56" y="430"/>
                      <a:pt x="56" y="430"/>
                    </a:cubicBezTo>
                    <a:cubicBezTo>
                      <a:pt x="56" y="430"/>
                      <a:pt x="56" y="430"/>
                      <a:pt x="56" y="430"/>
                    </a:cubicBezTo>
                    <a:cubicBezTo>
                      <a:pt x="64" y="434"/>
                      <a:pt x="64" y="434"/>
                      <a:pt x="64" y="434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87" y="444"/>
                      <a:pt x="87" y="444"/>
                      <a:pt x="87" y="444"/>
                    </a:cubicBezTo>
                    <a:cubicBezTo>
                      <a:pt x="89" y="476"/>
                      <a:pt x="89" y="476"/>
                      <a:pt x="89" y="476"/>
                    </a:cubicBezTo>
                    <a:cubicBezTo>
                      <a:pt x="89" y="483"/>
                      <a:pt x="94" y="488"/>
                      <a:pt x="103" y="491"/>
                    </a:cubicBezTo>
                    <a:cubicBezTo>
                      <a:pt x="105" y="490"/>
                      <a:pt x="105" y="490"/>
                      <a:pt x="105" y="490"/>
                    </a:cubicBezTo>
                    <a:cubicBezTo>
                      <a:pt x="105" y="490"/>
                      <a:pt x="105" y="490"/>
                      <a:pt x="105" y="490"/>
                    </a:cubicBezTo>
                    <a:cubicBezTo>
                      <a:pt x="106" y="490"/>
                      <a:pt x="106" y="490"/>
                      <a:pt x="106" y="490"/>
                    </a:cubicBezTo>
                    <a:cubicBezTo>
                      <a:pt x="128" y="493"/>
                      <a:pt x="128" y="493"/>
                      <a:pt x="128" y="493"/>
                    </a:cubicBezTo>
                    <a:cubicBezTo>
                      <a:pt x="130" y="493"/>
                      <a:pt x="130" y="493"/>
                      <a:pt x="130" y="493"/>
                    </a:cubicBezTo>
                    <a:cubicBezTo>
                      <a:pt x="130" y="493"/>
                      <a:pt x="130" y="493"/>
                      <a:pt x="130" y="493"/>
                    </a:cubicBezTo>
                    <a:cubicBezTo>
                      <a:pt x="130" y="492"/>
                      <a:pt x="130" y="492"/>
                      <a:pt x="130" y="492"/>
                    </a:cubicBezTo>
                    <a:cubicBezTo>
                      <a:pt x="133" y="488"/>
                      <a:pt x="134" y="484"/>
                      <a:pt x="134" y="484"/>
                    </a:cubicBezTo>
                    <a:cubicBezTo>
                      <a:pt x="134" y="483"/>
                      <a:pt x="134" y="483"/>
                      <a:pt x="134" y="483"/>
                    </a:cubicBezTo>
                    <a:cubicBezTo>
                      <a:pt x="134" y="479"/>
                      <a:pt x="135" y="476"/>
                      <a:pt x="139" y="474"/>
                    </a:cubicBezTo>
                    <a:cubicBezTo>
                      <a:pt x="142" y="471"/>
                      <a:pt x="144" y="469"/>
                      <a:pt x="145" y="466"/>
                    </a:cubicBezTo>
                    <a:cubicBezTo>
                      <a:pt x="145" y="466"/>
                      <a:pt x="145" y="466"/>
                      <a:pt x="145" y="466"/>
                    </a:cubicBezTo>
                    <a:cubicBezTo>
                      <a:pt x="147" y="462"/>
                      <a:pt x="151" y="462"/>
                      <a:pt x="157" y="464"/>
                    </a:cubicBezTo>
                    <a:cubicBezTo>
                      <a:pt x="158" y="464"/>
                      <a:pt x="158" y="464"/>
                      <a:pt x="158" y="464"/>
                    </a:cubicBezTo>
                    <a:cubicBezTo>
                      <a:pt x="158" y="464"/>
                      <a:pt x="158" y="464"/>
                      <a:pt x="158" y="464"/>
                    </a:cubicBezTo>
                    <a:cubicBezTo>
                      <a:pt x="165" y="468"/>
                      <a:pt x="165" y="468"/>
                      <a:pt x="165" y="468"/>
                    </a:cubicBezTo>
                    <a:cubicBezTo>
                      <a:pt x="191" y="473"/>
                      <a:pt x="191" y="473"/>
                      <a:pt x="191" y="473"/>
                    </a:cubicBezTo>
                    <a:cubicBezTo>
                      <a:pt x="206" y="472"/>
                      <a:pt x="206" y="472"/>
                      <a:pt x="206" y="472"/>
                    </a:cubicBezTo>
                    <a:cubicBezTo>
                      <a:pt x="217" y="467"/>
                      <a:pt x="217" y="467"/>
                      <a:pt x="217" y="467"/>
                    </a:cubicBezTo>
                    <a:cubicBezTo>
                      <a:pt x="219" y="464"/>
                      <a:pt x="221" y="463"/>
                      <a:pt x="222" y="462"/>
                    </a:cubicBezTo>
                    <a:cubicBezTo>
                      <a:pt x="224" y="462"/>
                      <a:pt x="227" y="462"/>
                      <a:pt x="230" y="465"/>
                    </a:cubicBezTo>
                    <a:cubicBezTo>
                      <a:pt x="232" y="466"/>
                      <a:pt x="232" y="466"/>
                      <a:pt x="232" y="466"/>
                    </a:cubicBezTo>
                    <a:cubicBezTo>
                      <a:pt x="233" y="467"/>
                      <a:pt x="235" y="470"/>
                      <a:pt x="236" y="474"/>
                    </a:cubicBezTo>
                    <a:cubicBezTo>
                      <a:pt x="244" y="480"/>
                      <a:pt x="244" y="480"/>
                      <a:pt x="244" y="480"/>
                    </a:cubicBezTo>
                    <a:cubicBezTo>
                      <a:pt x="250" y="480"/>
                      <a:pt x="250" y="480"/>
                      <a:pt x="250" y="480"/>
                    </a:cubicBezTo>
                    <a:cubicBezTo>
                      <a:pt x="251" y="480"/>
                      <a:pt x="251" y="480"/>
                      <a:pt x="251" y="480"/>
                    </a:cubicBezTo>
                    <a:cubicBezTo>
                      <a:pt x="251" y="480"/>
                      <a:pt x="251" y="480"/>
                      <a:pt x="251" y="480"/>
                    </a:cubicBezTo>
                    <a:cubicBezTo>
                      <a:pt x="252" y="480"/>
                      <a:pt x="252" y="480"/>
                      <a:pt x="252" y="480"/>
                    </a:cubicBezTo>
                    <a:cubicBezTo>
                      <a:pt x="260" y="484"/>
                      <a:pt x="260" y="484"/>
                      <a:pt x="260" y="484"/>
                    </a:cubicBezTo>
                    <a:cubicBezTo>
                      <a:pt x="276" y="482"/>
                      <a:pt x="276" y="482"/>
                      <a:pt x="276" y="482"/>
                    </a:cubicBezTo>
                    <a:cubicBezTo>
                      <a:pt x="285" y="480"/>
                      <a:pt x="285" y="480"/>
                      <a:pt x="285" y="480"/>
                    </a:cubicBezTo>
                    <a:cubicBezTo>
                      <a:pt x="307" y="482"/>
                      <a:pt x="307" y="482"/>
                      <a:pt x="307" y="482"/>
                    </a:cubicBezTo>
                    <a:cubicBezTo>
                      <a:pt x="317" y="479"/>
                      <a:pt x="317" y="479"/>
                      <a:pt x="317" y="479"/>
                    </a:cubicBezTo>
                    <a:cubicBezTo>
                      <a:pt x="329" y="474"/>
                      <a:pt x="329" y="474"/>
                      <a:pt x="329" y="474"/>
                    </a:cubicBezTo>
                    <a:cubicBezTo>
                      <a:pt x="331" y="472"/>
                      <a:pt x="334" y="471"/>
                      <a:pt x="338" y="470"/>
                    </a:cubicBezTo>
                    <a:cubicBezTo>
                      <a:pt x="360" y="470"/>
                      <a:pt x="360" y="470"/>
                      <a:pt x="360" y="470"/>
                    </a:cubicBezTo>
                    <a:cubicBezTo>
                      <a:pt x="368" y="467"/>
                      <a:pt x="368" y="467"/>
                      <a:pt x="368" y="467"/>
                    </a:cubicBezTo>
                    <a:cubicBezTo>
                      <a:pt x="371" y="465"/>
                      <a:pt x="374" y="464"/>
                      <a:pt x="377" y="464"/>
                    </a:cubicBezTo>
                    <a:cubicBezTo>
                      <a:pt x="389" y="464"/>
                      <a:pt x="389" y="464"/>
                      <a:pt x="389" y="464"/>
                    </a:cubicBezTo>
                    <a:cubicBezTo>
                      <a:pt x="395" y="468"/>
                      <a:pt x="395" y="468"/>
                      <a:pt x="395" y="468"/>
                    </a:cubicBezTo>
                    <a:cubicBezTo>
                      <a:pt x="413" y="472"/>
                      <a:pt x="413" y="472"/>
                      <a:pt x="413" y="472"/>
                    </a:cubicBezTo>
                    <a:cubicBezTo>
                      <a:pt x="415" y="472"/>
                      <a:pt x="417" y="474"/>
                      <a:pt x="421" y="478"/>
                    </a:cubicBezTo>
                    <a:cubicBezTo>
                      <a:pt x="429" y="482"/>
                      <a:pt x="429" y="482"/>
                      <a:pt x="429" y="482"/>
                    </a:cubicBezTo>
                    <a:cubicBezTo>
                      <a:pt x="429" y="483"/>
                      <a:pt x="429" y="483"/>
                      <a:pt x="429" y="483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54" y="488"/>
                      <a:pt x="454" y="488"/>
                      <a:pt x="454" y="488"/>
                    </a:cubicBezTo>
                    <a:cubicBezTo>
                      <a:pt x="464" y="490"/>
                      <a:pt x="464" y="490"/>
                      <a:pt x="464" y="490"/>
                    </a:cubicBezTo>
                    <a:cubicBezTo>
                      <a:pt x="464" y="490"/>
                      <a:pt x="464" y="490"/>
                      <a:pt x="464" y="490"/>
                    </a:cubicBezTo>
                    <a:cubicBezTo>
                      <a:pt x="473" y="491"/>
                      <a:pt x="473" y="491"/>
                      <a:pt x="473" y="491"/>
                    </a:cubicBezTo>
                    <a:cubicBezTo>
                      <a:pt x="475" y="486"/>
                      <a:pt x="475" y="486"/>
                      <a:pt x="475" y="486"/>
                    </a:cubicBezTo>
                    <a:cubicBezTo>
                      <a:pt x="471" y="478"/>
                      <a:pt x="471" y="478"/>
                      <a:pt x="471" y="478"/>
                    </a:cubicBezTo>
                    <a:cubicBezTo>
                      <a:pt x="470" y="470"/>
                      <a:pt x="470" y="470"/>
                      <a:pt x="470" y="470"/>
                    </a:cubicBezTo>
                    <a:cubicBezTo>
                      <a:pt x="470" y="470"/>
                      <a:pt x="470" y="470"/>
                      <a:pt x="470" y="470"/>
                    </a:cubicBezTo>
                    <a:cubicBezTo>
                      <a:pt x="469" y="470"/>
                      <a:pt x="469" y="470"/>
                      <a:pt x="469" y="470"/>
                    </a:cubicBezTo>
                    <a:cubicBezTo>
                      <a:pt x="471" y="468"/>
                      <a:pt x="471" y="468"/>
                      <a:pt x="471" y="468"/>
                    </a:cubicBezTo>
                    <a:cubicBezTo>
                      <a:pt x="476" y="461"/>
                      <a:pt x="476" y="461"/>
                      <a:pt x="476" y="461"/>
                    </a:cubicBezTo>
                    <a:cubicBezTo>
                      <a:pt x="476" y="460"/>
                      <a:pt x="476" y="460"/>
                      <a:pt x="476" y="460"/>
                    </a:cubicBezTo>
                    <a:cubicBezTo>
                      <a:pt x="476" y="460"/>
                      <a:pt x="476" y="460"/>
                      <a:pt x="476" y="460"/>
                    </a:cubicBezTo>
                    <a:cubicBezTo>
                      <a:pt x="477" y="460"/>
                      <a:pt x="477" y="460"/>
                      <a:pt x="477" y="460"/>
                    </a:cubicBezTo>
                    <a:cubicBezTo>
                      <a:pt x="477" y="460"/>
                      <a:pt x="477" y="460"/>
                      <a:pt x="477" y="460"/>
                    </a:cubicBezTo>
                    <a:cubicBezTo>
                      <a:pt x="482" y="456"/>
                      <a:pt x="482" y="456"/>
                      <a:pt x="482" y="456"/>
                    </a:cubicBezTo>
                    <a:cubicBezTo>
                      <a:pt x="482" y="456"/>
                      <a:pt x="482" y="456"/>
                      <a:pt x="482" y="456"/>
                    </a:cubicBezTo>
                    <a:cubicBezTo>
                      <a:pt x="481" y="454"/>
                      <a:pt x="481" y="454"/>
                      <a:pt x="481" y="454"/>
                    </a:cubicBezTo>
                    <a:cubicBezTo>
                      <a:pt x="479" y="446"/>
                      <a:pt x="479" y="446"/>
                      <a:pt x="479" y="446"/>
                    </a:cubicBezTo>
                    <a:cubicBezTo>
                      <a:pt x="479" y="444"/>
                      <a:pt x="477" y="444"/>
                      <a:pt x="475" y="442"/>
                    </a:cubicBezTo>
                    <a:cubicBezTo>
                      <a:pt x="475" y="442"/>
                      <a:pt x="475" y="442"/>
                      <a:pt x="475" y="442"/>
                    </a:cubicBezTo>
                    <a:cubicBezTo>
                      <a:pt x="469" y="436"/>
                      <a:pt x="469" y="436"/>
                      <a:pt x="469" y="436"/>
                    </a:cubicBezTo>
                    <a:cubicBezTo>
                      <a:pt x="461" y="429"/>
                      <a:pt x="461" y="429"/>
                      <a:pt x="461" y="429"/>
                    </a:cubicBezTo>
                    <a:cubicBezTo>
                      <a:pt x="461" y="428"/>
                      <a:pt x="461" y="428"/>
                      <a:pt x="461" y="428"/>
                    </a:cubicBezTo>
                    <a:cubicBezTo>
                      <a:pt x="460" y="428"/>
                      <a:pt x="460" y="428"/>
                      <a:pt x="460" y="428"/>
                    </a:cubicBezTo>
                    <a:cubicBezTo>
                      <a:pt x="461" y="428"/>
                      <a:pt x="461" y="428"/>
                      <a:pt x="461" y="428"/>
                    </a:cubicBezTo>
                    <a:cubicBezTo>
                      <a:pt x="461" y="427"/>
                      <a:pt x="461" y="427"/>
                      <a:pt x="461" y="427"/>
                    </a:cubicBezTo>
                    <a:cubicBezTo>
                      <a:pt x="462" y="419"/>
                      <a:pt x="462" y="419"/>
                      <a:pt x="462" y="419"/>
                    </a:cubicBezTo>
                    <a:cubicBezTo>
                      <a:pt x="462" y="414"/>
                      <a:pt x="462" y="414"/>
                      <a:pt x="462" y="414"/>
                    </a:cubicBezTo>
                    <a:cubicBezTo>
                      <a:pt x="458" y="404"/>
                      <a:pt x="458" y="404"/>
                      <a:pt x="458" y="404"/>
                    </a:cubicBezTo>
                    <a:cubicBezTo>
                      <a:pt x="467" y="402"/>
                      <a:pt x="467" y="402"/>
                      <a:pt x="467" y="402"/>
                    </a:cubicBezTo>
                    <a:cubicBezTo>
                      <a:pt x="472" y="398"/>
                      <a:pt x="472" y="398"/>
                      <a:pt x="472" y="398"/>
                    </a:cubicBezTo>
                    <a:cubicBezTo>
                      <a:pt x="483" y="398"/>
                      <a:pt x="483" y="398"/>
                      <a:pt x="483" y="398"/>
                    </a:cubicBezTo>
                    <a:cubicBezTo>
                      <a:pt x="494" y="396"/>
                      <a:pt x="494" y="396"/>
                      <a:pt x="494" y="396"/>
                    </a:cubicBezTo>
                    <a:cubicBezTo>
                      <a:pt x="495" y="396"/>
                      <a:pt x="495" y="396"/>
                      <a:pt x="495" y="396"/>
                    </a:cubicBezTo>
                    <a:cubicBezTo>
                      <a:pt x="502" y="397"/>
                      <a:pt x="502" y="397"/>
                      <a:pt x="502" y="397"/>
                    </a:cubicBezTo>
                    <a:cubicBezTo>
                      <a:pt x="511" y="394"/>
                      <a:pt x="511" y="394"/>
                      <a:pt x="511" y="394"/>
                    </a:cubicBezTo>
                    <a:cubicBezTo>
                      <a:pt x="521" y="392"/>
                      <a:pt x="521" y="392"/>
                      <a:pt x="521" y="392"/>
                    </a:cubicBezTo>
                    <a:cubicBezTo>
                      <a:pt x="527" y="390"/>
                      <a:pt x="527" y="390"/>
                      <a:pt x="527" y="390"/>
                    </a:cubicBezTo>
                    <a:cubicBezTo>
                      <a:pt x="528" y="390"/>
                      <a:pt x="528" y="390"/>
                      <a:pt x="528" y="390"/>
                    </a:cubicBezTo>
                    <a:cubicBezTo>
                      <a:pt x="545" y="386"/>
                      <a:pt x="545" y="386"/>
                      <a:pt x="545" y="386"/>
                    </a:cubicBezTo>
                    <a:cubicBezTo>
                      <a:pt x="548" y="384"/>
                      <a:pt x="548" y="384"/>
                      <a:pt x="548" y="384"/>
                    </a:cubicBezTo>
                    <a:cubicBezTo>
                      <a:pt x="547" y="380"/>
                      <a:pt x="547" y="380"/>
                      <a:pt x="547" y="380"/>
                    </a:cubicBezTo>
                    <a:cubicBezTo>
                      <a:pt x="544" y="375"/>
                      <a:pt x="544" y="375"/>
                      <a:pt x="544" y="375"/>
                    </a:cubicBezTo>
                    <a:cubicBezTo>
                      <a:pt x="544" y="374"/>
                      <a:pt x="544" y="374"/>
                      <a:pt x="544" y="374"/>
                    </a:cubicBezTo>
                    <a:cubicBezTo>
                      <a:pt x="543" y="374"/>
                      <a:pt x="543" y="374"/>
                      <a:pt x="543" y="374"/>
                    </a:cubicBezTo>
                    <a:cubicBezTo>
                      <a:pt x="543" y="374"/>
                      <a:pt x="543" y="374"/>
                      <a:pt x="543" y="374"/>
                    </a:cubicBezTo>
                    <a:cubicBezTo>
                      <a:pt x="544" y="368"/>
                      <a:pt x="544" y="368"/>
                      <a:pt x="544" y="368"/>
                    </a:cubicBezTo>
                    <a:cubicBezTo>
                      <a:pt x="545" y="367"/>
                      <a:pt x="545" y="367"/>
                      <a:pt x="545" y="367"/>
                    </a:cubicBezTo>
                    <a:cubicBezTo>
                      <a:pt x="545" y="359"/>
                      <a:pt x="545" y="359"/>
                      <a:pt x="545" y="359"/>
                    </a:cubicBezTo>
                    <a:cubicBezTo>
                      <a:pt x="543" y="352"/>
                      <a:pt x="543" y="352"/>
                      <a:pt x="543" y="352"/>
                    </a:cubicBezTo>
                    <a:cubicBezTo>
                      <a:pt x="543" y="352"/>
                      <a:pt x="543" y="352"/>
                      <a:pt x="543" y="352"/>
                    </a:cubicBezTo>
                    <a:cubicBezTo>
                      <a:pt x="543" y="351"/>
                      <a:pt x="543" y="351"/>
                      <a:pt x="543" y="351"/>
                    </a:cubicBezTo>
                    <a:cubicBezTo>
                      <a:pt x="547" y="343"/>
                      <a:pt x="547" y="343"/>
                      <a:pt x="547" y="343"/>
                    </a:cubicBezTo>
                    <a:cubicBezTo>
                      <a:pt x="549" y="340"/>
                      <a:pt x="551" y="338"/>
                      <a:pt x="553" y="338"/>
                    </a:cubicBezTo>
                    <a:cubicBezTo>
                      <a:pt x="563" y="338"/>
                      <a:pt x="563" y="338"/>
                      <a:pt x="563" y="338"/>
                    </a:cubicBezTo>
                    <a:cubicBezTo>
                      <a:pt x="565" y="338"/>
                      <a:pt x="567" y="338"/>
                      <a:pt x="569" y="336"/>
                    </a:cubicBezTo>
                    <a:cubicBezTo>
                      <a:pt x="585" y="315"/>
                      <a:pt x="585" y="315"/>
                      <a:pt x="585" y="315"/>
                    </a:cubicBezTo>
                    <a:cubicBezTo>
                      <a:pt x="585" y="314"/>
                      <a:pt x="585" y="314"/>
                      <a:pt x="585" y="314"/>
                    </a:cubicBezTo>
                    <a:cubicBezTo>
                      <a:pt x="585" y="314"/>
                      <a:pt x="585" y="314"/>
                      <a:pt x="585" y="314"/>
                    </a:cubicBezTo>
                    <a:cubicBezTo>
                      <a:pt x="593" y="307"/>
                      <a:pt x="593" y="307"/>
                      <a:pt x="593" y="307"/>
                    </a:cubicBezTo>
                    <a:cubicBezTo>
                      <a:pt x="594" y="306"/>
                      <a:pt x="594" y="306"/>
                      <a:pt x="594" y="306"/>
                    </a:cubicBezTo>
                    <a:cubicBezTo>
                      <a:pt x="597" y="306"/>
                      <a:pt x="599" y="304"/>
                      <a:pt x="601" y="304"/>
                    </a:cubicBezTo>
                    <a:cubicBezTo>
                      <a:pt x="603" y="302"/>
                      <a:pt x="603" y="302"/>
                      <a:pt x="603" y="302"/>
                    </a:cubicBezTo>
                    <a:cubicBezTo>
                      <a:pt x="605" y="298"/>
                      <a:pt x="608" y="296"/>
                      <a:pt x="609" y="296"/>
                    </a:cubicBezTo>
                    <a:cubicBezTo>
                      <a:pt x="623" y="299"/>
                      <a:pt x="623" y="299"/>
                      <a:pt x="623" y="299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42" y="293"/>
                      <a:pt x="642" y="293"/>
                      <a:pt x="642" y="293"/>
                    </a:cubicBezTo>
                    <a:cubicBezTo>
                      <a:pt x="648" y="290"/>
                      <a:pt x="648" y="290"/>
                      <a:pt x="648" y="290"/>
                    </a:cubicBezTo>
                    <a:cubicBezTo>
                      <a:pt x="648" y="281"/>
                      <a:pt x="648" y="281"/>
                      <a:pt x="648" y="281"/>
                    </a:cubicBezTo>
                    <a:cubicBezTo>
                      <a:pt x="649" y="270"/>
                      <a:pt x="649" y="270"/>
                      <a:pt x="649" y="270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51" y="266"/>
                      <a:pt x="651" y="266"/>
                      <a:pt x="651" y="266"/>
                    </a:cubicBezTo>
                    <a:lnTo>
                      <a:pt x="651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1951" y="1865"/>
                <a:ext cx="961" cy="689"/>
              </a:xfrm>
              <a:custGeom>
                <a:avLst/>
                <a:gdLst>
                  <a:gd name="T0" fmla="*/ 241 w 406"/>
                  <a:gd name="T1" fmla="*/ 29 h 291"/>
                  <a:gd name="T2" fmla="*/ 228 w 406"/>
                  <a:gd name="T3" fmla="*/ 42 h 291"/>
                  <a:gd name="T4" fmla="*/ 190 w 406"/>
                  <a:gd name="T5" fmla="*/ 14 h 291"/>
                  <a:gd name="T6" fmla="*/ 178 w 406"/>
                  <a:gd name="T7" fmla="*/ 9 h 291"/>
                  <a:gd name="T8" fmla="*/ 144 w 406"/>
                  <a:gd name="T9" fmla="*/ 2 h 291"/>
                  <a:gd name="T10" fmla="*/ 114 w 406"/>
                  <a:gd name="T11" fmla="*/ 5 h 291"/>
                  <a:gd name="T12" fmla="*/ 98 w 406"/>
                  <a:gd name="T13" fmla="*/ 10 h 291"/>
                  <a:gd name="T14" fmla="*/ 72 w 406"/>
                  <a:gd name="T15" fmla="*/ 13 h 291"/>
                  <a:gd name="T16" fmla="*/ 41 w 406"/>
                  <a:gd name="T17" fmla="*/ 20 h 291"/>
                  <a:gd name="T18" fmla="*/ 49 w 406"/>
                  <a:gd name="T19" fmla="*/ 45 h 291"/>
                  <a:gd name="T20" fmla="*/ 62 w 406"/>
                  <a:gd name="T21" fmla="*/ 65 h 291"/>
                  <a:gd name="T22" fmla="*/ 52 w 406"/>
                  <a:gd name="T23" fmla="*/ 89 h 291"/>
                  <a:gd name="T24" fmla="*/ 56 w 406"/>
                  <a:gd name="T25" fmla="*/ 102 h 291"/>
                  <a:gd name="T26" fmla="*/ 30 w 406"/>
                  <a:gd name="T27" fmla="*/ 105 h 291"/>
                  <a:gd name="T28" fmla="*/ 10 w 406"/>
                  <a:gd name="T29" fmla="*/ 121 h 291"/>
                  <a:gd name="T30" fmla="*/ 2 w 406"/>
                  <a:gd name="T31" fmla="*/ 136 h 291"/>
                  <a:gd name="T32" fmla="*/ 5 w 406"/>
                  <a:gd name="T33" fmla="*/ 169 h 291"/>
                  <a:gd name="T34" fmla="*/ 8 w 406"/>
                  <a:gd name="T35" fmla="*/ 197 h 291"/>
                  <a:gd name="T36" fmla="*/ 38 w 406"/>
                  <a:gd name="T37" fmla="*/ 209 h 291"/>
                  <a:gd name="T38" fmla="*/ 50 w 406"/>
                  <a:gd name="T39" fmla="*/ 217 h 291"/>
                  <a:gd name="T40" fmla="*/ 63 w 406"/>
                  <a:gd name="T41" fmla="*/ 229 h 291"/>
                  <a:gd name="T42" fmla="*/ 93 w 406"/>
                  <a:gd name="T43" fmla="*/ 241 h 291"/>
                  <a:gd name="T44" fmla="*/ 136 w 406"/>
                  <a:gd name="T45" fmla="*/ 250 h 291"/>
                  <a:gd name="T46" fmla="*/ 158 w 406"/>
                  <a:gd name="T47" fmla="*/ 256 h 291"/>
                  <a:gd name="T48" fmla="*/ 170 w 406"/>
                  <a:gd name="T49" fmla="*/ 268 h 291"/>
                  <a:gd name="T50" fmla="*/ 174 w 406"/>
                  <a:gd name="T51" fmla="*/ 277 h 291"/>
                  <a:gd name="T52" fmla="*/ 183 w 406"/>
                  <a:gd name="T53" fmla="*/ 289 h 291"/>
                  <a:gd name="T54" fmla="*/ 195 w 406"/>
                  <a:gd name="T55" fmla="*/ 284 h 291"/>
                  <a:gd name="T56" fmla="*/ 210 w 406"/>
                  <a:gd name="T57" fmla="*/ 279 h 291"/>
                  <a:gd name="T58" fmla="*/ 222 w 406"/>
                  <a:gd name="T59" fmla="*/ 276 h 291"/>
                  <a:gd name="T60" fmla="*/ 226 w 406"/>
                  <a:gd name="T61" fmla="*/ 261 h 291"/>
                  <a:gd name="T62" fmla="*/ 242 w 406"/>
                  <a:gd name="T63" fmla="*/ 235 h 291"/>
                  <a:gd name="T64" fmla="*/ 239 w 406"/>
                  <a:gd name="T65" fmla="*/ 210 h 291"/>
                  <a:gd name="T66" fmla="*/ 246 w 406"/>
                  <a:gd name="T67" fmla="*/ 203 h 291"/>
                  <a:gd name="T68" fmla="*/ 278 w 406"/>
                  <a:gd name="T69" fmla="*/ 213 h 291"/>
                  <a:gd name="T70" fmla="*/ 284 w 406"/>
                  <a:gd name="T71" fmla="*/ 231 h 291"/>
                  <a:gd name="T72" fmla="*/ 299 w 406"/>
                  <a:gd name="T73" fmla="*/ 249 h 291"/>
                  <a:gd name="T74" fmla="*/ 325 w 406"/>
                  <a:gd name="T75" fmla="*/ 259 h 291"/>
                  <a:gd name="T76" fmla="*/ 332 w 406"/>
                  <a:gd name="T77" fmla="*/ 261 h 291"/>
                  <a:gd name="T78" fmla="*/ 350 w 406"/>
                  <a:gd name="T79" fmla="*/ 254 h 291"/>
                  <a:gd name="T80" fmla="*/ 361 w 406"/>
                  <a:gd name="T81" fmla="*/ 236 h 291"/>
                  <a:gd name="T82" fmla="*/ 346 w 406"/>
                  <a:gd name="T83" fmla="*/ 229 h 291"/>
                  <a:gd name="T84" fmla="*/ 367 w 406"/>
                  <a:gd name="T85" fmla="*/ 203 h 291"/>
                  <a:gd name="T86" fmla="*/ 376 w 406"/>
                  <a:gd name="T87" fmla="*/ 175 h 291"/>
                  <a:gd name="T88" fmla="*/ 402 w 406"/>
                  <a:gd name="T89" fmla="*/ 145 h 291"/>
                  <a:gd name="T90" fmla="*/ 400 w 406"/>
                  <a:gd name="T91" fmla="*/ 127 h 291"/>
                  <a:gd name="T92" fmla="*/ 382 w 406"/>
                  <a:gd name="T93" fmla="*/ 84 h 291"/>
                  <a:gd name="T94" fmla="*/ 368 w 406"/>
                  <a:gd name="T95" fmla="*/ 79 h 291"/>
                  <a:gd name="T96" fmla="*/ 336 w 406"/>
                  <a:gd name="T97" fmla="*/ 50 h 291"/>
                  <a:gd name="T98" fmla="*/ 328 w 406"/>
                  <a:gd name="T99" fmla="*/ 53 h 291"/>
                  <a:gd name="T100" fmla="*/ 308 w 406"/>
                  <a:gd name="T101" fmla="*/ 39 h 291"/>
                  <a:gd name="T102" fmla="*/ 281 w 406"/>
                  <a:gd name="T103" fmla="*/ 25 h 291"/>
                  <a:gd name="T104" fmla="*/ 272 w 406"/>
                  <a:gd name="T105" fmla="*/ 27 h 291"/>
                  <a:gd name="T106" fmla="*/ 242 w 406"/>
                  <a:gd name="T107" fmla="*/ 15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6" h="291">
                    <a:moveTo>
                      <a:pt x="242" y="15"/>
                    </a:moveTo>
                    <a:cubicBezTo>
                      <a:pt x="238" y="18"/>
                      <a:pt x="238" y="18"/>
                      <a:pt x="238" y="18"/>
                    </a:cubicBezTo>
                    <a:cubicBezTo>
                      <a:pt x="238" y="19"/>
                      <a:pt x="239" y="23"/>
                      <a:pt x="240" y="28"/>
                    </a:cubicBezTo>
                    <a:cubicBezTo>
                      <a:pt x="240" y="29"/>
                      <a:pt x="240" y="29"/>
                      <a:pt x="240" y="29"/>
                    </a:cubicBezTo>
                    <a:cubicBezTo>
                      <a:pt x="241" y="29"/>
                      <a:pt x="241" y="29"/>
                      <a:pt x="241" y="29"/>
                    </a:cubicBezTo>
                    <a:cubicBezTo>
                      <a:pt x="240" y="29"/>
                      <a:pt x="240" y="29"/>
                      <a:pt x="240" y="29"/>
                    </a:cubicBezTo>
                    <a:cubicBezTo>
                      <a:pt x="236" y="39"/>
                      <a:pt x="236" y="39"/>
                      <a:pt x="236" y="39"/>
                    </a:cubicBezTo>
                    <a:cubicBezTo>
                      <a:pt x="230" y="41"/>
                      <a:pt x="230" y="41"/>
                      <a:pt x="230" y="41"/>
                    </a:cubicBezTo>
                    <a:cubicBezTo>
                      <a:pt x="229" y="42"/>
                      <a:pt x="229" y="42"/>
                      <a:pt x="229" y="42"/>
                    </a:cubicBezTo>
                    <a:cubicBezTo>
                      <a:pt x="228" y="42"/>
                      <a:pt x="228" y="42"/>
                      <a:pt x="228" y="42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198" y="19"/>
                      <a:pt x="198" y="19"/>
                      <a:pt x="198" y="19"/>
                    </a:cubicBezTo>
                    <a:cubicBezTo>
                      <a:pt x="190" y="14"/>
                      <a:pt x="190" y="14"/>
                      <a:pt x="190" y="14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2" y="5"/>
                      <a:pt x="172" y="5"/>
                      <a:pt x="172" y="5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57" y="3"/>
                      <a:pt x="157" y="3"/>
                      <a:pt x="157" y="3"/>
                    </a:cubicBezTo>
                    <a:cubicBezTo>
                      <a:pt x="156" y="3"/>
                      <a:pt x="156" y="3"/>
                      <a:pt x="156" y="3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4" y="3"/>
                      <a:pt x="124" y="3"/>
                      <a:pt x="124" y="3"/>
                    </a:cubicBezTo>
                    <a:cubicBezTo>
                      <a:pt x="122" y="4"/>
                      <a:pt x="118" y="5"/>
                      <a:pt x="114" y="5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8" y="54"/>
                      <a:pt x="60" y="56"/>
                      <a:pt x="60" y="59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5" y="71"/>
                      <a:pt x="65" y="71"/>
                      <a:pt x="65" y="71"/>
                    </a:cubicBezTo>
                    <a:cubicBezTo>
                      <a:pt x="64" y="71"/>
                      <a:pt x="64" y="71"/>
                      <a:pt x="64" y="71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4"/>
                      <a:pt x="54" y="106"/>
                      <a:pt x="53" y="107"/>
                    </a:cubicBezTo>
                    <a:cubicBezTo>
                      <a:pt x="50" y="109"/>
                      <a:pt x="46" y="109"/>
                      <a:pt x="40" y="107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29" y="105"/>
                      <a:pt x="29" y="105"/>
                      <a:pt x="29" y="105"/>
                    </a:cubicBezTo>
                    <a:cubicBezTo>
                      <a:pt x="22" y="101"/>
                      <a:pt x="22" y="101"/>
                      <a:pt x="22" y="101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10" y="121"/>
                      <a:pt x="10" y="121"/>
                      <a:pt x="10" y="121"/>
                    </a:cubicBezTo>
                    <a:cubicBezTo>
                      <a:pt x="9" y="124"/>
                      <a:pt x="7" y="125"/>
                      <a:pt x="4" y="125"/>
                    </a:cubicBezTo>
                    <a:cubicBezTo>
                      <a:pt x="3" y="126"/>
                      <a:pt x="2" y="127"/>
                      <a:pt x="3" y="13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4" y="139"/>
                      <a:pt x="6" y="141"/>
                      <a:pt x="7" y="142"/>
                    </a:cubicBezTo>
                    <a:cubicBezTo>
                      <a:pt x="9" y="152"/>
                      <a:pt x="9" y="152"/>
                      <a:pt x="9" y="152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7"/>
                      <a:pt x="8" y="159"/>
                      <a:pt x="8" y="161"/>
                    </a:cubicBezTo>
                    <a:cubicBezTo>
                      <a:pt x="5" y="169"/>
                      <a:pt x="5" y="169"/>
                      <a:pt x="5" y="169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6" y="192"/>
                      <a:pt x="6" y="192"/>
                      <a:pt x="6" y="192"/>
                    </a:cubicBezTo>
                    <a:cubicBezTo>
                      <a:pt x="7" y="194"/>
                      <a:pt x="8" y="195"/>
                      <a:pt x="8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20" y="211"/>
                      <a:pt x="20" y="211"/>
                      <a:pt x="20" y="211"/>
                    </a:cubicBezTo>
                    <a:cubicBezTo>
                      <a:pt x="23" y="214"/>
                      <a:pt x="25" y="215"/>
                      <a:pt x="26" y="215"/>
                    </a:cubicBezTo>
                    <a:cubicBezTo>
                      <a:pt x="34" y="211"/>
                      <a:pt x="34" y="211"/>
                      <a:pt x="34" y="211"/>
                    </a:cubicBezTo>
                    <a:cubicBezTo>
                      <a:pt x="35" y="209"/>
                      <a:pt x="36" y="209"/>
                      <a:pt x="38" y="209"/>
                    </a:cubicBezTo>
                    <a:cubicBezTo>
                      <a:pt x="40" y="209"/>
                      <a:pt x="42" y="210"/>
                      <a:pt x="46" y="212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50" y="217"/>
                      <a:pt x="50" y="217"/>
                      <a:pt x="50" y="217"/>
                    </a:cubicBezTo>
                    <a:cubicBezTo>
                      <a:pt x="52" y="222"/>
                      <a:pt x="52" y="222"/>
                      <a:pt x="52" y="222"/>
                    </a:cubicBezTo>
                    <a:cubicBezTo>
                      <a:pt x="54" y="224"/>
                      <a:pt x="54" y="224"/>
                      <a:pt x="54" y="224"/>
                    </a:cubicBezTo>
                    <a:cubicBezTo>
                      <a:pt x="55" y="225"/>
                      <a:pt x="55" y="225"/>
                      <a:pt x="55" y="225"/>
                    </a:cubicBezTo>
                    <a:cubicBezTo>
                      <a:pt x="60" y="229"/>
                      <a:pt x="60" y="229"/>
                      <a:pt x="60" y="229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6" y="231"/>
                      <a:pt x="68" y="232"/>
                    </a:cubicBezTo>
                    <a:cubicBezTo>
                      <a:pt x="68" y="233"/>
                      <a:pt x="73" y="235"/>
                      <a:pt x="80" y="237"/>
                    </a:cubicBezTo>
                    <a:cubicBezTo>
                      <a:pt x="81" y="237"/>
                      <a:pt x="81" y="237"/>
                      <a:pt x="81" y="237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4" y="241"/>
                      <a:pt x="94" y="241"/>
                      <a:pt x="94" y="241"/>
                    </a:cubicBezTo>
                    <a:cubicBezTo>
                      <a:pt x="102" y="245"/>
                      <a:pt x="102" y="245"/>
                      <a:pt x="102" y="245"/>
                    </a:cubicBezTo>
                    <a:cubicBezTo>
                      <a:pt x="116" y="249"/>
                      <a:pt x="116" y="249"/>
                      <a:pt x="116" y="249"/>
                    </a:cubicBezTo>
                    <a:cubicBezTo>
                      <a:pt x="117" y="249"/>
                      <a:pt x="117" y="249"/>
                      <a:pt x="117" y="249"/>
                    </a:cubicBezTo>
                    <a:cubicBezTo>
                      <a:pt x="136" y="250"/>
                      <a:pt x="136" y="250"/>
                      <a:pt x="136" y="250"/>
                    </a:cubicBezTo>
                    <a:cubicBezTo>
                      <a:pt x="144" y="247"/>
                      <a:pt x="144" y="247"/>
                      <a:pt x="144" y="247"/>
                    </a:cubicBezTo>
                    <a:cubicBezTo>
                      <a:pt x="152" y="247"/>
                      <a:pt x="152" y="247"/>
                      <a:pt x="152" y="247"/>
                    </a:cubicBezTo>
                    <a:cubicBezTo>
                      <a:pt x="152" y="247"/>
                      <a:pt x="152" y="247"/>
                      <a:pt x="152" y="247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2" y="263"/>
                      <a:pt x="162" y="263"/>
                      <a:pt x="162" y="263"/>
                    </a:cubicBezTo>
                    <a:cubicBezTo>
                      <a:pt x="166" y="266"/>
                      <a:pt x="166" y="266"/>
                      <a:pt x="166" y="266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70" y="269"/>
                      <a:pt x="170" y="269"/>
                      <a:pt x="170" y="269"/>
                    </a:cubicBezTo>
                    <a:cubicBezTo>
                      <a:pt x="170" y="269"/>
                      <a:pt x="170" y="269"/>
                      <a:pt x="170" y="269"/>
                    </a:cubicBezTo>
                    <a:cubicBezTo>
                      <a:pt x="171" y="269"/>
                      <a:pt x="171" y="269"/>
                      <a:pt x="171" y="269"/>
                    </a:cubicBezTo>
                    <a:cubicBezTo>
                      <a:pt x="174" y="277"/>
                      <a:pt x="174" y="277"/>
                      <a:pt x="174" y="277"/>
                    </a:cubicBezTo>
                    <a:cubicBezTo>
                      <a:pt x="174" y="277"/>
                      <a:pt x="174" y="277"/>
                      <a:pt x="174" y="277"/>
                    </a:cubicBezTo>
                    <a:cubicBezTo>
                      <a:pt x="175" y="277"/>
                      <a:pt x="175" y="277"/>
                      <a:pt x="175" y="277"/>
                    </a:cubicBezTo>
                    <a:cubicBezTo>
                      <a:pt x="175" y="278"/>
                      <a:pt x="175" y="278"/>
                      <a:pt x="175" y="278"/>
                    </a:cubicBezTo>
                    <a:cubicBezTo>
                      <a:pt x="177" y="287"/>
                      <a:pt x="177" y="287"/>
                      <a:pt x="177" y="287"/>
                    </a:cubicBezTo>
                    <a:cubicBezTo>
                      <a:pt x="182" y="289"/>
                      <a:pt x="182" y="289"/>
                      <a:pt x="182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8" y="291"/>
                      <a:pt x="188" y="291"/>
                      <a:pt x="188" y="291"/>
                    </a:cubicBezTo>
                    <a:cubicBezTo>
                      <a:pt x="194" y="290"/>
                      <a:pt x="194" y="290"/>
                      <a:pt x="194" y="290"/>
                    </a:cubicBezTo>
                    <a:cubicBezTo>
                      <a:pt x="195" y="284"/>
                      <a:pt x="195" y="284"/>
                      <a:pt x="195" y="284"/>
                    </a:cubicBezTo>
                    <a:cubicBezTo>
                      <a:pt x="195" y="284"/>
                      <a:pt x="195" y="284"/>
                      <a:pt x="195" y="284"/>
                    </a:cubicBezTo>
                    <a:cubicBezTo>
                      <a:pt x="196" y="283"/>
                      <a:pt x="196" y="283"/>
                      <a:pt x="196" y="283"/>
                    </a:cubicBezTo>
                    <a:cubicBezTo>
                      <a:pt x="202" y="277"/>
                      <a:pt x="202" y="277"/>
                      <a:pt x="202" y="277"/>
                    </a:cubicBezTo>
                    <a:cubicBezTo>
                      <a:pt x="210" y="279"/>
                      <a:pt x="210" y="279"/>
                      <a:pt x="210" y="279"/>
                    </a:cubicBezTo>
                    <a:cubicBezTo>
                      <a:pt x="210" y="279"/>
                      <a:pt x="210" y="279"/>
                      <a:pt x="210" y="279"/>
                    </a:cubicBezTo>
                    <a:cubicBezTo>
                      <a:pt x="214" y="287"/>
                      <a:pt x="214" y="287"/>
                      <a:pt x="214" y="287"/>
                    </a:cubicBezTo>
                    <a:cubicBezTo>
                      <a:pt x="221" y="285"/>
                      <a:pt x="221" y="285"/>
                      <a:pt x="221" y="285"/>
                    </a:cubicBezTo>
                    <a:cubicBezTo>
                      <a:pt x="222" y="277"/>
                      <a:pt x="222" y="277"/>
                      <a:pt x="222" y="277"/>
                    </a:cubicBezTo>
                    <a:cubicBezTo>
                      <a:pt x="222" y="277"/>
                      <a:pt x="222" y="277"/>
                      <a:pt x="222" y="277"/>
                    </a:cubicBezTo>
                    <a:cubicBezTo>
                      <a:pt x="222" y="276"/>
                      <a:pt x="222" y="276"/>
                      <a:pt x="222" y="276"/>
                    </a:cubicBezTo>
                    <a:cubicBezTo>
                      <a:pt x="222" y="276"/>
                      <a:pt x="222" y="276"/>
                      <a:pt x="222" y="276"/>
                    </a:cubicBezTo>
                    <a:cubicBezTo>
                      <a:pt x="228" y="273"/>
                      <a:pt x="228" y="273"/>
                      <a:pt x="228" y="273"/>
                    </a:cubicBezTo>
                    <a:cubicBezTo>
                      <a:pt x="226" y="262"/>
                      <a:pt x="226" y="262"/>
                      <a:pt x="226" y="262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32" y="248"/>
                      <a:pt x="232" y="248"/>
                      <a:pt x="232" y="248"/>
                    </a:cubicBezTo>
                    <a:cubicBezTo>
                      <a:pt x="238" y="246"/>
                      <a:pt x="238" y="246"/>
                      <a:pt x="238" y="246"/>
                    </a:cubicBezTo>
                    <a:cubicBezTo>
                      <a:pt x="236" y="235"/>
                      <a:pt x="236" y="235"/>
                      <a:pt x="236" y="235"/>
                    </a:cubicBezTo>
                    <a:cubicBezTo>
                      <a:pt x="242" y="235"/>
                      <a:pt x="242" y="235"/>
                      <a:pt x="242" y="235"/>
                    </a:cubicBezTo>
                    <a:cubicBezTo>
                      <a:pt x="242" y="229"/>
                      <a:pt x="242" y="229"/>
                      <a:pt x="242" y="229"/>
                    </a:cubicBezTo>
                    <a:cubicBezTo>
                      <a:pt x="238" y="219"/>
                      <a:pt x="238" y="219"/>
                      <a:pt x="238" y="219"/>
                    </a:cubicBezTo>
                    <a:cubicBezTo>
                      <a:pt x="238" y="219"/>
                      <a:pt x="238" y="219"/>
                      <a:pt x="238" y="219"/>
                    </a:cubicBezTo>
                    <a:cubicBezTo>
                      <a:pt x="238" y="218"/>
                      <a:pt x="238" y="218"/>
                      <a:pt x="238" y="218"/>
                    </a:cubicBezTo>
                    <a:cubicBezTo>
                      <a:pt x="239" y="210"/>
                      <a:pt x="239" y="210"/>
                      <a:pt x="239" y="210"/>
                    </a:cubicBezTo>
                    <a:cubicBezTo>
                      <a:pt x="239" y="209"/>
                      <a:pt x="239" y="209"/>
                      <a:pt x="239" y="209"/>
                    </a:cubicBezTo>
                    <a:cubicBezTo>
                      <a:pt x="240" y="209"/>
                      <a:pt x="240" y="209"/>
                      <a:pt x="240" y="209"/>
                    </a:cubicBezTo>
                    <a:cubicBezTo>
                      <a:pt x="244" y="203"/>
                      <a:pt x="244" y="203"/>
                      <a:pt x="244" y="203"/>
                    </a:cubicBezTo>
                    <a:cubicBezTo>
                      <a:pt x="245" y="203"/>
                      <a:pt x="245" y="203"/>
                      <a:pt x="245" y="203"/>
                    </a:cubicBezTo>
                    <a:cubicBezTo>
                      <a:pt x="246" y="203"/>
                      <a:pt x="246" y="203"/>
                      <a:pt x="246" y="203"/>
                    </a:cubicBezTo>
                    <a:cubicBezTo>
                      <a:pt x="257" y="205"/>
                      <a:pt x="257" y="205"/>
                      <a:pt x="257" y="205"/>
                    </a:cubicBezTo>
                    <a:cubicBezTo>
                      <a:pt x="257" y="205"/>
                      <a:pt x="257" y="205"/>
                      <a:pt x="257" y="205"/>
                    </a:cubicBezTo>
                    <a:cubicBezTo>
                      <a:pt x="266" y="207"/>
                      <a:pt x="266" y="207"/>
                      <a:pt x="266" y="207"/>
                    </a:cubicBezTo>
                    <a:cubicBezTo>
                      <a:pt x="274" y="205"/>
                      <a:pt x="274" y="205"/>
                      <a:pt x="274" y="205"/>
                    </a:cubicBezTo>
                    <a:cubicBezTo>
                      <a:pt x="278" y="213"/>
                      <a:pt x="278" y="213"/>
                      <a:pt x="278" y="213"/>
                    </a:cubicBezTo>
                    <a:cubicBezTo>
                      <a:pt x="278" y="214"/>
                      <a:pt x="278" y="214"/>
                      <a:pt x="278" y="214"/>
                    </a:cubicBezTo>
                    <a:cubicBezTo>
                      <a:pt x="278" y="220"/>
                      <a:pt x="278" y="220"/>
                      <a:pt x="278" y="220"/>
                    </a:cubicBezTo>
                    <a:cubicBezTo>
                      <a:pt x="280" y="226"/>
                      <a:pt x="280" y="226"/>
                      <a:pt x="280" y="226"/>
                    </a:cubicBezTo>
                    <a:cubicBezTo>
                      <a:pt x="280" y="229"/>
                      <a:pt x="282" y="230"/>
                      <a:pt x="284" y="231"/>
                    </a:cubicBezTo>
                    <a:cubicBezTo>
                      <a:pt x="284" y="231"/>
                      <a:pt x="284" y="231"/>
                      <a:pt x="284" y="231"/>
                    </a:cubicBezTo>
                    <a:cubicBezTo>
                      <a:pt x="288" y="231"/>
                      <a:pt x="290" y="233"/>
                      <a:pt x="290" y="235"/>
                    </a:cubicBezTo>
                    <a:cubicBezTo>
                      <a:pt x="291" y="237"/>
                      <a:pt x="292" y="240"/>
                      <a:pt x="295" y="243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301" y="253"/>
                      <a:pt x="301" y="253"/>
                      <a:pt x="301" y="253"/>
                    </a:cubicBezTo>
                    <a:cubicBezTo>
                      <a:pt x="305" y="253"/>
                      <a:pt x="305" y="253"/>
                      <a:pt x="305" y="253"/>
                    </a:cubicBezTo>
                    <a:cubicBezTo>
                      <a:pt x="312" y="247"/>
                      <a:pt x="312" y="247"/>
                      <a:pt x="312" y="247"/>
                    </a:cubicBezTo>
                    <a:cubicBezTo>
                      <a:pt x="316" y="256"/>
                      <a:pt x="316" y="256"/>
                      <a:pt x="316" y="256"/>
                    </a:cubicBezTo>
                    <a:cubicBezTo>
                      <a:pt x="325" y="259"/>
                      <a:pt x="325" y="259"/>
                      <a:pt x="325" y="259"/>
                    </a:cubicBezTo>
                    <a:cubicBezTo>
                      <a:pt x="325" y="259"/>
                      <a:pt x="325" y="259"/>
                      <a:pt x="325" y="259"/>
                    </a:cubicBezTo>
                    <a:cubicBezTo>
                      <a:pt x="326" y="259"/>
                      <a:pt x="326" y="259"/>
                      <a:pt x="326" y="259"/>
                    </a:cubicBezTo>
                    <a:cubicBezTo>
                      <a:pt x="330" y="267"/>
                      <a:pt x="330" y="267"/>
                      <a:pt x="330" y="267"/>
                    </a:cubicBezTo>
                    <a:cubicBezTo>
                      <a:pt x="332" y="269"/>
                      <a:pt x="332" y="269"/>
                      <a:pt x="332" y="269"/>
                    </a:cubicBezTo>
                    <a:cubicBezTo>
                      <a:pt x="332" y="261"/>
                      <a:pt x="332" y="261"/>
                      <a:pt x="332" y="261"/>
                    </a:cubicBezTo>
                    <a:cubicBezTo>
                      <a:pt x="332" y="261"/>
                      <a:pt x="332" y="261"/>
                      <a:pt x="332" y="261"/>
                    </a:cubicBezTo>
                    <a:cubicBezTo>
                      <a:pt x="332" y="259"/>
                      <a:pt x="332" y="259"/>
                      <a:pt x="332" y="259"/>
                    </a:cubicBezTo>
                    <a:cubicBezTo>
                      <a:pt x="350" y="259"/>
                      <a:pt x="350" y="259"/>
                      <a:pt x="350" y="259"/>
                    </a:cubicBezTo>
                    <a:cubicBezTo>
                      <a:pt x="350" y="257"/>
                      <a:pt x="350" y="257"/>
                      <a:pt x="350" y="257"/>
                    </a:cubicBezTo>
                    <a:cubicBezTo>
                      <a:pt x="351" y="257"/>
                      <a:pt x="351" y="255"/>
                      <a:pt x="350" y="254"/>
                    </a:cubicBezTo>
                    <a:cubicBezTo>
                      <a:pt x="349" y="251"/>
                      <a:pt x="348" y="249"/>
                      <a:pt x="348" y="247"/>
                    </a:cubicBezTo>
                    <a:cubicBezTo>
                      <a:pt x="348" y="243"/>
                      <a:pt x="348" y="241"/>
                      <a:pt x="349" y="240"/>
                    </a:cubicBezTo>
                    <a:cubicBezTo>
                      <a:pt x="350" y="239"/>
                      <a:pt x="351" y="239"/>
                      <a:pt x="353" y="239"/>
                    </a:cubicBezTo>
                    <a:cubicBezTo>
                      <a:pt x="360" y="241"/>
                      <a:pt x="360" y="241"/>
                      <a:pt x="360" y="241"/>
                    </a:cubicBezTo>
                    <a:cubicBezTo>
                      <a:pt x="361" y="236"/>
                      <a:pt x="361" y="236"/>
                      <a:pt x="361" y="236"/>
                    </a:cubicBezTo>
                    <a:cubicBezTo>
                      <a:pt x="348" y="230"/>
                      <a:pt x="348" y="230"/>
                      <a:pt x="348" y="230"/>
                    </a:cubicBezTo>
                    <a:cubicBezTo>
                      <a:pt x="347" y="230"/>
                      <a:pt x="347" y="230"/>
                      <a:pt x="347" y="230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4" y="213"/>
                      <a:pt x="344" y="213"/>
                      <a:pt x="344" y="213"/>
                    </a:cubicBezTo>
                    <a:cubicBezTo>
                      <a:pt x="345" y="203"/>
                      <a:pt x="345" y="203"/>
                      <a:pt x="345" y="203"/>
                    </a:cubicBezTo>
                    <a:cubicBezTo>
                      <a:pt x="345" y="201"/>
                      <a:pt x="345" y="201"/>
                      <a:pt x="345" y="201"/>
                    </a:cubicBezTo>
                    <a:cubicBezTo>
                      <a:pt x="345" y="201"/>
                      <a:pt x="345" y="201"/>
                      <a:pt x="345" y="201"/>
                    </a:cubicBezTo>
                    <a:cubicBezTo>
                      <a:pt x="367" y="203"/>
                      <a:pt x="367" y="203"/>
                      <a:pt x="367" y="203"/>
                    </a:cubicBezTo>
                    <a:cubicBezTo>
                      <a:pt x="372" y="198"/>
                      <a:pt x="372" y="198"/>
                      <a:pt x="372" y="198"/>
                    </a:cubicBezTo>
                    <a:cubicBezTo>
                      <a:pt x="374" y="196"/>
                      <a:pt x="373" y="195"/>
                      <a:pt x="372" y="194"/>
                    </a:cubicBezTo>
                    <a:cubicBezTo>
                      <a:pt x="367" y="192"/>
                      <a:pt x="364" y="190"/>
                      <a:pt x="364" y="187"/>
                    </a:cubicBezTo>
                    <a:cubicBezTo>
                      <a:pt x="364" y="186"/>
                      <a:pt x="364" y="185"/>
                      <a:pt x="366" y="184"/>
                    </a:cubicBez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86" y="174"/>
                      <a:pt x="386" y="174"/>
                      <a:pt x="386" y="174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91" y="157"/>
                      <a:pt x="391" y="157"/>
                      <a:pt x="391" y="157"/>
                    </a:cubicBezTo>
                    <a:cubicBezTo>
                      <a:pt x="398" y="155"/>
                      <a:pt x="398" y="155"/>
                      <a:pt x="398" y="155"/>
                    </a:cubicBezTo>
                    <a:cubicBezTo>
                      <a:pt x="400" y="149"/>
                      <a:pt x="402" y="146"/>
                      <a:pt x="402" y="145"/>
                    </a:cubicBezTo>
                    <a:cubicBezTo>
                      <a:pt x="406" y="138"/>
                      <a:pt x="406" y="138"/>
                      <a:pt x="406" y="13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7"/>
                      <a:pt x="400" y="127"/>
                      <a:pt x="400" y="127"/>
                    </a:cubicBezTo>
                    <a:cubicBezTo>
                      <a:pt x="396" y="114"/>
                      <a:pt x="396" y="114"/>
                      <a:pt x="396" y="114"/>
                    </a:cubicBezTo>
                    <a:cubicBezTo>
                      <a:pt x="396" y="113"/>
                      <a:pt x="396" y="113"/>
                      <a:pt x="396" y="113"/>
                    </a:cubicBezTo>
                    <a:cubicBezTo>
                      <a:pt x="394" y="99"/>
                      <a:pt x="394" y="99"/>
                      <a:pt x="394" y="99"/>
                    </a:cubicBezTo>
                    <a:cubicBezTo>
                      <a:pt x="389" y="91"/>
                      <a:pt x="389" y="91"/>
                      <a:pt x="389" y="91"/>
                    </a:cubicBezTo>
                    <a:cubicBezTo>
                      <a:pt x="382" y="84"/>
                      <a:pt x="382" y="84"/>
                      <a:pt x="382" y="84"/>
                    </a:cubicBezTo>
                    <a:cubicBezTo>
                      <a:pt x="382" y="84"/>
                      <a:pt x="382" y="84"/>
                      <a:pt x="382" y="84"/>
                    </a:cubicBezTo>
                    <a:cubicBezTo>
                      <a:pt x="382" y="83"/>
                      <a:pt x="382" y="83"/>
                      <a:pt x="382" y="83"/>
                    </a:cubicBezTo>
                    <a:cubicBezTo>
                      <a:pt x="382" y="83"/>
                      <a:pt x="382" y="83"/>
                      <a:pt x="382" y="83"/>
                    </a:cubicBezTo>
                    <a:cubicBezTo>
                      <a:pt x="381" y="75"/>
                      <a:pt x="381" y="75"/>
                      <a:pt x="381" y="75"/>
                    </a:cubicBezTo>
                    <a:cubicBezTo>
                      <a:pt x="368" y="79"/>
                      <a:pt x="368" y="79"/>
                      <a:pt x="368" y="79"/>
                    </a:cubicBezTo>
                    <a:cubicBezTo>
                      <a:pt x="368" y="79"/>
                      <a:pt x="368" y="79"/>
                      <a:pt x="368" y="79"/>
                    </a:cubicBezTo>
                    <a:cubicBezTo>
                      <a:pt x="362" y="72"/>
                      <a:pt x="362" y="72"/>
                      <a:pt x="362" y="72"/>
                    </a:cubicBezTo>
                    <a:cubicBezTo>
                      <a:pt x="344" y="59"/>
                      <a:pt x="344" y="59"/>
                      <a:pt x="344" y="59"/>
                    </a:cubicBezTo>
                    <a:cubicBezTo>
                      <a:pt x="343" y="59"/>
                      <a:pt x="343" y="59"/>
                      <a:pt x="343" y="59"/>
                    </a:cubicBezTo>
                    <a:cubicBezTo>
                      <a:pt x="336" y="50"/>
                      <a:pt x="336" y="50"/>
                      <a:pt x="336" y="50"/>
                    </a:cubicBezTo>
                    <a:cubicBezTo>
                      <a:pt x="332" y="47"/>
                      <a:pt x="332" y="47"/>
                      <a:pt x="332" y="47"/>
                    </a:cubicBezTo>
                    <a:cubicBezTo>
                      <a:pt x="329" y="51"/>
                      <a:pt x="329" y="51"/>
                      <a:pt x="329" y="51"/>
                    </a:cubicBezTo>
                    <a:cubicBezTo>
                      <a:pt x="329" y="52"/>
                      <a:pt x="329" y="52"/>
                      <a:pt x="329" y="52"/>
                    </a:cubicBezTo>
                    <a:cubicBezTo>
                      <a:pt x="329" y="53"/>
                      <a:pt x="329" y="53"/>
                      <a:pt x="329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2" y="53"/>
                      <a:pt x="322" y="53"/>
                      <a:pt x="322" y="53"/>
                    </a:cubicBezTo>
                    <a:cubicBezTo>
                      <a:pt x="321" y="53"/>
                      <a:pt x="321" y="53"/>
                      <a:pt x="321" y="53"/>
                    </a:cubicBezTo>
                    <a:cubicBezTo>
                      <a:pt x="321" y="53"/>
                      <a:pt x="321" y="53"/>
                      <a:pt x="321" y="53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5" y="38"/>
                      <a:pt x="302" y="35"/>
                      <a:pt x="298" y="31"/>
                    </a:cubicBezTo>
                    <a:cubicBezTo>
                      <a:pt x="292" y="27"/>
                      <a:pt x="292" y="27"/>
                      <a:pt x="292" y="27"/>
                    </a:cubicBezTo>
                    <a:cubicBezTo>
                      <a:pt x="292" y="26"/>
                      <a:pt x="292" y="26"/>
                      <a:pt x="292" y="26"/>
                    </a:cubicBezTo>
                    <a:cubicBezTo>
                      <a:pt x="285" y="22"/>
                      <a:pt x="285" y="22"/>
                      <a:pt x="285" y="22"/>
                    </a:cubicBezTo>
                    <a:cubicBezTo>
                      <a:pt x="281" y="25"/>
                      <a:pt x="281" y="25"/>
                      <a:pt x="281" y="25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76" y="25"/>
                      <a:pt x="276" y="25"/>
                      <a:pt x="276" y="25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1" y="28"/>
                      <a:pt x="271" y="28"/>
                      <a:pt x="271" y="28"/>
                    </a:cubicBezTo>
                    <a:cubicBezTo>
                      <a:pt x="271" y="28"/>
                      <a:pt x="271" y="28"/>
                      <a:pt x="271" y="28"/>
                    </a:cubicBezTo>
                    <a:cubicBezTo>
                      <a:pt x="265" y="29"/>
                      <a:pt x="265" y="29"/>
                      <a:pt x="265" y="29"/>
                    </a:cubicBezTo>
                    <a:cubicBezTo>
                      <a:pt x="258" y="24"/>
                      <a:pt x="250" y="20"/>
                      <a:pt x="24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任意多边形: 形状 56"/>
              <p:cNvSpPr/>
              <p:nvPr/>
            </p:nvSpPr>
            <p:spPr bwMode="auto">
              <a:xfrm>
                <a:off x="2502" y="2348"/>
                <a:ext cx="831" cy="729"/>
              </a:xfrm>
              <a:custGeom>
                <a:avLst/>
                <a:gdLst>
                  <a:gd name="T0" fmla="*/ 10 w 351"/>
                  <a:gd name="T1" fmla="*/ 14 h 308"/>
                  <a:gd name="T2" fmla="*/ 9 w 351"/>
                  <a:gd name="T3" fmla="*/ 35 h 308"/>
                  <a:gd name="T4" fmla="*/ 5 w 351"/>
                  <a:gd name="T5" fmla="*/ 57 h 308"/>
                  <a:gd name="T6" fmla="*/ 19 w 351"/>
                  <a:gd name="T7" fmla="*/ 69 h 308"/>
                  <a:gd name="T8" fmla="*/ 35 w 351"/>
                  <a:gd name="T9" fmla="*/ 97 h 308"/>
                  <a:gd name="T10" fmla="*/ 37 w 351"/>
                  <a:gd name="T11" fmla="*/ 122 h 308"/>
                  <a:gd name="T12" fmla="*/ 45 w 351"/>
                  <a:gd name="T13" fmla="*/ 143 h 308"/>
                  <a:gd name="T14" fmla="*/ 50 w 351"/>
                  <a:gd name="T15" fmla="*/ 175 h 308"/>
                  <a:gd name="T16" fmla="*/ 47 w 351"/>
                  <a:gd name="T17" fmla="*/ 218 h 308"/>
                  <a:gd name="T18" fmla="*/ 55 w 351"/>
                  <a:gd name="T19" fmla="*/ 231 h 308"/>
                  <a:gd name="T20" fmla="*/ 62 w 351"/>
                  <a:gd name="T21" fmla="*/ 213 h 308"/>
                  <a:gd name="T22" fmla="*/ 78 w 351"/>
                  <a:gd name="T23" fmla="*/ 220 h 308"/>
                  <a:gd name="T24" fmla="*/ 85 w 351"/>
                  <a:gd name="T25" fmla="*/ 237 h 308"/>
                  <a:gd name="T26" fmla="*/ 102 w 351"/>
                  <a:gd name="T27" fmla="*/ 239 h 308"/>
                  <a:gd name="T28" fmla="*/ 119 w 351"/>
                  <a:gd name="T29" fmla="*/ 279 h 308"/>
                  <a:gd name="T30" fmla="*/ 123 w 351"/>
                  <a:gd name="T31" fmla="*/ 299 h 308"/>
                  <a:gd name="T32" fmla="*/ 131 w 351"/>
                  <a:gd name="T33" fmla="*/ 308 h 308"/>
                  <a:gd name="T34" fmla="*/ 153 w 351"/>
                  <a:gd name="T35" fmla="*/ 293 h 308"/>
                  <a:gd name="T36" fmla="*/ 164 w 351"/>
                  <a:gd name="T37" fmla="*/ 268 h 308"/>
                  <a:gd name="T38" fmla="*/ 173 w 351"/>
                  <a:gd name="T39" fmla="*/ 255 h 308"/>
                  <a:gd name="T40" fmla="*/ 187 w 351"/>
                  <a:gd name="T41" fmla="*/ 235 h 308"/>
                  <a:gd name="T42" fmla="*/ 195 w 351"/>
                  <a:gd name="T43" fmla="*/ 218 h 308"/>
                  <a:gd name="T44" fmla="*/ 221 w 351"/>
                  <a:gd name="T45" fmla="*/ 225 h 308"/>
                  <a:gd name="T46" fmla="*/ 229 w 351"/>
                  <a:gd name="T47" fmla="*/ 236 h 308"/>
                  <a:gd name="T48" fmla="*/ 240 w 351"/>
                  <a:gd name="T49" fmla="*/ 233 h 308"/>
                  <a:gd name="T50" fmla="*/ 255 w 351"/>
                  <a:gd name="T51" fmla="*/ 249 h 308"/>
                  <a:gd name="T52" fmla="*/ 275 w 351"/>
                  <a:gd name="T53" fmla="*/ 233 h 308"/>
                  <a:gd name="T54" fmla="*/ 264 w 351"/>
                  <a:gd name="T55" fmla="*/ 229 h 308"/>
                  <a:gd name="T56" fmla="*/ 259 w 351"/>
                  <a:gd name="T57" fmla="*/ 210 h 308"/>
                  <a:gd name="T58" fmla="*/ 275 w 351"/>
                  <a:gd name="T59" fmla="*/ 209 h 308"/>
                  <a:gd name="T60" fmla="*/ 259 w 351"/>
                  <a:gd name="T61" fmla="*/ 187 h 308"/>
                  <a:gd name="T62" fmla="*/ 255 w 351"/>
                  <a:gd name="T63" fmla="*/ 163 h 308"/>
                  <a:gd name="T64" fmla="*/ 303 w 351"/>
                  <a:gd name="T65" fmla="*/ 143 h 308"/>
                  <a:gd name="T66" fmla="*/ 327 w 351"/>
                  <a:gd name="T67" fmla="*/ 121 h 308"/>
                  <a:gd name="T68" fmla="*/ 333 w 351"/>
                  <a:gd name="T69" fmla="*/ 111 h 308"/>
                  <a:gd name="T70" fmla="*/ 343 w 351"/>
                  <a:gd name="T71" fmla="*/ 85 h 308"/>
                  <a:gd name="T72" fmla="*/ 325 w 351"/>
                  <a:gd name="T73" fmla="*/ 78 h 308"/>
                  <a:gd name="T74" fmla="*/ 315 w 351"/>
                  <a:gd name="T75" fmla="*/ 68 h 308"/>
                  <a:gd name="T76" fmla="*/ 304 w 351"/>
                  <a:gd name="T77" fmla="*/ 73 h 308"/>
                  <a:gd name="T78" fmla="*/ 298 w 351"/>
                  <a:gd name="T79" fmla="*/ 63 h 308"/>
                  <a:gd name="T80" fmla="*/ 287 w 351"/>
                  <a:gd name="T81" fmla="*/ 62 h 308"/>
                  <a:gd name="T82" fmla="*/ 263 w 351"/>
                  <a:gd name="T83" fmla="*/ 58 h 308"/>
                  <a:gd name="T84" fmla="*/ 253 w 351"/>
                  <a:gd name="T85" fmla="*/ 59 h 308"/>
                  <a:gd name="T86" fmla="*/ 219 w 351"/>
                  <a:gd name="T87" fmla="*/ 55 h 308"/>
                  <a:gd name="T88" fmla="*/ 217 w 351"/>
                  <a:gd name="T89" fmla="*/ 39 h 308"/>
                  <a:gd name="T90" fmla="*/ 180 w 351"/>
                  <a:gd name="T91" fmla="*/ 16 h 308"/>
                  <a:gd name="T92" fmla="*/ 163 w 351"/>
                  <a:gd name="T93" fmla="*/ 5 h 308"/>
                  <a:gd name="T94" fmla="*/ 160 w 351"/>
                  <a:gd name="T95" fmla="*/ 31 h 308"/>
                  <a:gd name="T96" fmla="*/ 140 w 351"/>
                  <a:gd name="T97" fmla="*/ 33 h 308"/>
                  <a:gd name="T98" fmla="*/ 131 w 351"/>
                  <a:gd name="T99" fmla="*/ 41 h 308"/>
                  <a:gd name="T100" fmla="*/ 122 w 351"/>
                  <a:gd name="T101" fmla="*/ 55 h 308"/>
                  <a:gd name="T102" fmla="*/ 95 w 351"/>
                  <a:gd name="T103" fmla="*/ 67 h 308"/>
                  <a:gd name="T104" fmla="*/ 77 w 351"/>
                  <a:gd name="T105" fmla="*/ 50 h 308"/>
                  <a:gd name="T106" fmla="*/ 63 w 351"/>
                  <a:gd name="T107" fmla="*/ 47 h 308"/>
                  <a:gd name="T108" fmla="*/ 49 w 351"/>
                  <a:gd name="T109" fmla="*/ 31 h 308"/>
                  <a:gd name="T110" fmla="*/ 34 w 351"/>
                  <a:gd name="T111" fmla="*/ 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51" h="308">
                    <a:moveTo>
                      <a:pt x="33" y="7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9" y="91"/>
                      <a:pt x="31" y="93"/>
                      <a:pt x="35" y="97"/>
                    </a:cubicBezTo>
                    <a:cubicBezTo>
                      <a:pt x="35" y="97"/>
                      <a:pt x="35" y="97"/>
                      <a:pt x="35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107"/>
                      <a:pt x="35" y="107"/>
                      <a:pt x="35" y="107"/>
                    </a:cubicBezTo>
                    <a:cubicBezTo>
                      <a:pt x="37" y="109"/>
                      <a:pt x="37" y="115"/>
                      <a:pt x="37" y="122"/>
                    </a:cubicBezTo>
                    <a:cubicBezTo>
                      <a:pt x="41" y="127"/>
                      <a:pt x="42" y="131"/>
                      <a:pt x="42" y="133"/>
                    </a:cubicBezTo>
                    <a:cubicBezTo>
                      <a:pt x="42" y="135"/>
                      <a:pt x="43" y="138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6" y="149"/>
                      <a:pt x="46" y="153"/>
                      <a:pt x="45" y="157"/>
                    </a:cubicBezTo>
                    <a:cubicBezTo>
                      <a:pt x="43" y="160"/>
                      <a:pt x="45" y="165"/>
                      <a:pt x="49" y="173"/>
                    </a:cubicBezTo>
                    <a:cubicBezTo>
                      <a:pt x="50" y="173"/>
                      <a:pt x="50" y="173"/>
                      <a:pt x="50" y="173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5"/>
                      <a:pt x="50" y="175"/>
                      <a:pt x="50" y="175"/>
                    </a:cubicBezTo>
                    <a:cubicBezTo>
                      <a:pt x="43" y="189"/>
                      <a:pt x="43" y="189"/>
                      <a:pt x="43" y="189"/>
                    </a:cubicBezTo>
                    <a:cubicBezTo>
                      <a:pt x="45" y="192"/>
                      <a:pt x="45" y="194"/>
                      <a:pt x="45" y="196"/>
                    </a:cubicBezTo>
                    <a:cubicBezTo>
                      <a:pt x="43" y="209"/>
                      <a:pt x="43" y="209"/>
                      <a:pt x="43" y="209"/>
                    </a:cubicBezTo>
                    <a:cubicBezTo>
                      <a:pt x="43" y="213"/>
                      <a:pt x="43" y="216"/>
                      <a:pt x="45" y="217"/>
                    </a:cubicBezTo>
                    <a:cubicBezTo>
                      <a:pt x="47" y="218"/>
                      <a:pt x="47" y="218"/>
                      <a:pt x="47" y="218"/>
                    </a:cubicBezTo>
                    <a:cubicBezTo>
                      <a:pt x="51" y="220"/>
                      <a:pt x="52" y="222"/>
                      <a:pt x="52" y="224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3" y="231"/>
                      <a:pt x="53" y="231"/>
                      <a:pt x="53" y="231"/>
                    </a:cubicBezTo>
                    <a:cubicBezTo>
                      <a:pt x="54" y="232"/>
                      <a:pt x="54" y="232"/>
                      <a:pt x="54" y="232"/>
                    </a:cubicBezTo>
                    <a:cubicBezTo>
                      <a:pt x="55" y="231"/>
                      <a:pt x="55" y="231"/>
                      <a:pt x="55" y="231"/>
                    </a:cubicBezTo>
                    <a:cubicBezTo>
                      <a:pt x="56" y="229"/>
                      <a:pt x="57" y="228"/>
                      <a:pt x="58" y="226"/>
                    </a:cubicBezTo>
                    <a:cubicBezTo>
                      <a:pt x="59" y="225"/>
                      <a:pt x="59" y="225"/>
                      <a:pt x="59" y="225"/>
                    </a:cubicBezTo>
                    <a:cubicBezTo>
                      <a:pt x="59" y="224"/>
                      <a:pt x="59" y="224"/>
                      <a:pt x="59" y="224"/>
                    </a:cubicBezTo>
                    <a:cubicBezTo>
                      <a:pt x="61" y="223"/>
                      <a:pt x="61" y="222"/>
                      <a:pt x="63" y="220"/>
                    </a:cubicBezTo>
                    <a:cubicBezTo>
                      <a:pt x="63" y="218"/>
                      <a:pt x="63" y="215"/>
                      <a:pt x="62" y="213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3" y="210"/>
                      <a:pt x="63" y="210"/>
                      <a:pt x="63" y="210"/>
                    </a:cubicBezTo>
                    <a:cubicBezTo>
                      <a:pt x="70" y="209"/>
                      <a:pt x="73" y="209"/>
                      <a:pt x="75" y="212"/>
                    </a:cubicBezTo>
                    <a:cubicBezTo>
                      <a:pt x="78" y="220"/>
                      <a:pt x="78" y="220"/>
                      <a:pt x="78" y="220"/>
                    </a:cubicBezTo>
                    <a:cubicBezTo>
                      <a:pt x="78" y="220"/>
                      <a:pt x="78" y="220"/>
                      <a:pt x="78" y="220"/>
                    </a:cubicBezTo>
                    <a:cubicBezTo>
                      <a:pt x="78" y="221"/>
                      <a:pt x="78" y="221"/>
                      <a:pt x="78" y="221"/>
                    </a:cubicBezTo>
                    <a:cubicBezTo>
                      <a:pt x="79" y="234"/>
                      <a:pt x="79" y="234"/>
                      <a:pt x="79" y="234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9" y="239"/>
                      <a:pt x="89" y="239"/>
                      <a:pt x="89" y="239"/>
                    </a:cubicBezTo>
                    <a:cubicBezTo>
                      <a:pt x="92" y="236"/>
                      <a:pt x="92" y="236"/>
                      <a:pt x="92" y="236"/>
                    </a:cubicBezTo>
                    <a:cubicBezTo>
                      <a:pt x="95" y="233"/>
                      <a:pt x="95" y="233"/>
                      <a:pt x="95" y="233"/>
                    </a:cubicBezTo>
                    <a:cubicBezTo>
                      <a:pt x="97" y="233"/>
                      <a:pt x="97" y="233"/>
                      <a:pt x="97" y="233"/>
                    </a:cubicBezTo>
                    <a:cubicBezTo>
                      <a:pt x="99" y="234"/>
                      <a:pt x="101" y="236"/>
                      <a:pt x="102" y="239"/>
                    </a:cubicBezTo>
                    <a:cubicBezTo>
                      <a:pt x="103" y="249"/>
                      <a:pt x="103" y="249"/>
                      <a:pt x="103" y="249"/>
                    </a:cubicBezTo>
                    <a:cubicBezTo>
                      <a:pt x="104" y="251"/>
                      <a:pt x="104" y="251"/>
                      <a:pt x="104" y="251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9" y="278"/>
                      <a:pt x="119" y="278"/>
                      <a:pt x="119" y="278"/>
                    </a:cubicBezTo>
                    <a:cubicBezTo>
                      <a:pt x="119" y="279"/>
                      <a:pt x="119" y="279"/>
                      <a:pt x="119" y="279"/>
                    </a:cubicBezTo>
                    <a:cubicBezTo>
                      <a:pt x="119" y="279"/>
                      <a:pt x="119" y="279"/>
                      <a:pt x="119" y="279"/>
                    </a:cubicBezTo>
                    <a:cubicBezTo>
                      <a:pt x="121" y="289"/>
                      <a:pt x="121" y="289"/>
                      <a:pt x="121" y="289"/>
                    </a:cubicBezTo>
                    <a:cubicBezTo>
                      <a:pt x="121" y="289"/>
                      <a:pt x="121" y="289"/>
                      <a:pt x="121" y="289"/>
                    </a:cubicBezTo>
                    <a:cubicBezTo>
                      <a:pt x="122" y="298"/>
                      <a:pt x="122" y="298"/>
                      <a:pt x="122" y="298"/>
                    </a:cubicBezTo>
                    <a:cubicBezTo>
                      <a:pt x="123" y="299"/>
                      <a:pt x="123" y="299"/>
                      <a:pt x="123" y="299"/>
                    </a:cubicBezTo>
                    <a:cubicBezTo>
                      <a:pt x="125" y="295"/>
                      <a:pt x="128" y="293"/>
                      <a:pt x="129" y="293"/>
                    </a:cubicBezTo>
                    <a:cubicBezTo>
                      <a:pt x="131" y="294"/>
                      <a:pt x="131" y="295"/>
                      <a:pt x="131" y="296"/>
                    </a:cubicBezTo>
                    <a:cubicBezTo>
                      <a:pt x="131" y="299"/>
                      <a:pt x="131" y="299"/>
                      <a:pt x="131" y="299"/>
                    </a:cubicBezTo>
                    <a:cubicBezTo>
                      <a:pt x="131" y="306"/>
                      <a:pt x="131" y="306"/>
                      <a:pt x="131" y="306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3" y="308"/>
                      <a:pt x="135" y="308"/>
                      <a:pt x="135" y="307"/>
                    </a:cubicBezTo>
                    <a:cubicBezTo>
                      <a:pt x="139" y="301"/>
                      <a:pt x="139" y="301"/>
                      <a:pt x="139" y="301"/>
                    </a:cubicBezTo>
                    <a:cubicBezTo>
                      <a:pt x="144" y="297"/>
                      <a:pt x="144" y="297"/>
                      <a:pt x="144" y="297"/>
                    </a:cubicBezTo>
                    <a:cubicBezTo>
                      <a:pt x="147" y="295"/>
                      <a:pt x="149" y="293"/>
                      <a:pt x="153" y="293"/>
                    </a:cubicBezTo>
                    <a:cubicBezTo>
                      <a:pt x="153" y="293"/>
                      <a:pt x="153" y="293"/>
                      <a:pt x="153" y="293"/>
                    </a:cubicBezTo>
                    <a:cubicBezTo>
                      <a:pt x="161" y="295"/>
                      <a:pt x="161" y="295"/>
                      <a:pt x="161" y="295"/>
                    </a:cubicBezTo>
                    <a:cubicBezTo>
                      <a:pt x="164" y="294"/>
                      <a:pt x="164" y="294"/>
                      <a:pt x="164" y="294"/>
                    </a:cubicBezTo>
                    <a:cubicBezTo>
                      <a:pt x="168" y="288"/>
                      <a:pt x="168" y="288"/>
                      <a:pt x="168" y="288"/>
                    </a:cubicBezTo>
                    <a:cubicBezTo>
                      <a:pt x="167" y="279"/>
                      <a:pt x="167" y="279"/>
                      <a:pt x="167" y="279"/>
                    </a:cubicBezTo>
                    <a:cubicBezTo>
                      <a:pt x="165" y="275"/>
                      <a:pt x="163" y="271"/>
                      <a:pt x="164" y="268"/>
                    </a:cubicBezTo>
                    <a:cubicBezTo>
                      <a:pt x="165" y="261"/>
                      <a:pt x="165" y="261"/>
                      <a:pt x="165" y="261"/>
                    </a:cubicBezTo>
                    <a:cubicBezTo>
                      <a:pt x="165" y="260"/>
                      <a:pt x="165" y="260"/>
                      <a:pt x="165" y="260"/>
                    </a:cubicBezTo>
                    <a:cubicBezTo>
                      <a:pt x="166" y="259"/>
                      <a:pt x="166" y="259"/>
                      <a:pt x="166" y="259"/>
                    </a:cubicBezTo>
                    <a:cubicBezTo>
                      <a:pt x="166" y="259"/>
                      <a:pt x="166" y="259"/>
                      <a:pt x="166" y="259"/>
                    </a:cubicBezTo>
                    <a:cubicBezTo>
                      <a:pt x="173" y="255"/>
                      <a:pt x="173" y="255"/>
                      <a:pt x="173" y="255"/>
                    </a:cubicBezTo>
                    <a:cubicBezTo>
                      <a:pt x="174" y="255"/>
                      <a:pt x="174" y="255"/>
                      <a:pt x="174" y="255"/>
                    </a:cubicBezTo>
                    <a:cubicBezTo>
                      <a:pt x="174" y="255"/>
                      <a:pt x="174" y="255"/>
                      <a:pt x="174" y="255"/>
                    </a:cubicBezTo>
                    <a:cubicBezTo>
                      <a:pt x="179" y="251"/>
                      <a:pt x="179" y="251"/>
                      <a:pt x="179" y="251"/>
                    </a:cubicBezTo>
                    <a:cubicBezTo>
                      <a:pt x="186" y="242"/>
                      <a:pt x="186" y="242"/>
                      <a:pt x="186" y="242"/>
                    </a:cubicBezTo>
                    <a:cubicBezTo>
                      <a:pt x="187" y="235"/>
                      <a:pt x="187" y="235"/>
                      <a:pt x="187" y="235"/>
                    </a:cubicBezTo>
                    <a:cubicBezTo>
                      <a:pt x="179" y="218"/>
                      <a:pt x="179" y="218"/>
                      <a:pt x="179" y="218"/>
                    </a:cubicBezTo>
                    <a:cubicBezTo>
                      <a:pt x="195" y="225"/>
                      <a:pt x="195" y="225"/>
                      <a:pt x="195" y="225"/>
                    </a:cubicBezTo>
                    <a:cubicBezTo>
                      <a:pt x="195" y="219"/>
                      <a:pt x="195" y="219"/>
                      <a:pt x="195" y="219"/>
                    </a:cubicBezTo>
                    <a:cubicBezTo>
                      <a:pt x="195" y="219"/>
                      <a:pt x="195" y="219"/>
                      <a:pt x="195" y="219"/>
                    </a:cubicBezTo>
                    <a:cubicBezTo>
                      <a:pt x="195" y="218"/>
                      <a:pt x="195" y="218"/>
                      <a:pt x="195" y="218"/>
                    </a:cubicBezTo>
                    <a:cubicBezTo>
                      <a:pt x="201" y="213"/>
                      <a:pt x="201" y="213"/>
                      <a:pt x="201" y="213"/>
                    </a:cubicBezTo>
                    <a:cubicBezTo>
                      <a:pt x="213" y="210"/>
                      <a:pt x="213" y="210"/>
                      <a:pt x="213" y="210"/>
                    </a:cubicBezTo>
                    <a:cubicBezTo>
                      <a:pt x="214" y="210"/>
                      <a:pt x="214" y="210"/>
                      <a:pt x="214" y="210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0" y="231"/>
                      <a:pt x="220" y="231"/>
                      <a:pt x="220" y="231"/>
                    </a:cubicBezTo>
                    <a:cubicBezTo>
                      <a:pt x="221" y="236"/>
                      <a:pt x="221" y="236"/>
                      <a:pt x="221" y="236"/>
                    </a:cubicBezTo>
                    <a:cubicBezTo>
                      <a:pt x="221" y="239"/>
                      <a:pt x="223" y="240"/>
                      <a:pt x="224" y="240"/>
                    </a:cubicBezTo>
                    <a:cubicBezTo>
                      <a:pt x="226" y="240"/>
                      <a:pt x="227" y="239"/>
                      <a:pt x="229" y="237"/>
                    </a:cubicBezTo>
                    <a:cubicBezTo>
                      <a:pt x="229" y="236"/>
                      <a:pt x="229" y="236"/>
                      <a:pt x="229" y="236"/>
                    </a:cubicBezTo>
                    <a:cubicBezTo>
                      <a:pt x="229" y="236"/>
                      <a:pt x="229" y="236"/>
                      <a:pt x="229" y="236"/>
                    </a:cubicBezTo>
                    <a:cubicBezTo>
                      <a:pt x="230" y="236"/>
                      <a:pt x="230" y="236"/>
                      <a:pt x="230" y="236"/>
                    </a:cubicBezTo>
                    <a:cubicBezTo>
                      <a:pt x="239" y="233"/>
                      <a:pt x="239" y="233"/>
                      <a:pt x="239" y="233"/>
                    </a:cubicBezTo>
                    <a:cubicBezTo>
                      <a:pt x="239" y="233"/>
                      <a:pt x="239" y="233"/>
                      <a:pt x="239" y="233"/>
                    </a:cubicBezTo>
                    <a:cubicBezTo>
                      <a:pt x="240" y="233"/>
                      <a:pt x="240" y="233"/>
                      <a:pt x="240" y="233"/>
                    </a:cubicBezTo>
                    <a:cubicBezTo>
                      <a:pt x="245" y="233"/>
                      <a:pt x="247" y="234"/>
                      <a:pt x="249" y="236"/>
                    </a:cubicBezTo>
                    <a:cubicBezTo>
                      <a:pt x="249" y="247"/>
                      <a:pt x="249" y="247"/>
                      <a:pt x="249" y="247"/>
                    </a:cubicBezTo>
                    <a:cubicBezTo>
                      <a:pt x="249" y="247"/>
                      <a:pt x="249" y="247"/>
                      <a:pt x="249" y="247"/>
                    </a:cubicBezTo>
                    <a:cubicBezTo>
                      <a:pt x="251" y="248"/>
                      <a:pt x="251" y="248"/>
                      <a:pt x="251" y="248"/>
                    </a:cubicBezTo>
                    <a:cubicBezTo>
                      <a:pt x="255" y="249"/>
                      <a:pt x="255" y="249"/>
                      <a:pt x="255" y="249"/>
                    </a:cubicBezTo>
                    <a:cubicBezTo>
                      <a:pt x="261" y="249"/>
                      <a:pt x="261" y="249"/>
                      <a:pt x="261" y="249"/>
                    </a:cubicBezTo>
                    <a:cubicBezTo>
                      <a:pt x="271" y="246"/>
                      <a:pt x="271" y="246"/>
                      <a:pt x="271" y="246"/>
                    </a:cubicBezTo>
                    <a:cubicBezTo>
                      <a:pt x="277" y="241"/>
                      <a:pt x="277" y="241"/>
                      <a:pt x="277" y="241"/>
                    </a:cubicBezTo>
                    <a:cubicBezTo>
                      <a:pt x="278" y="236"/>
                      <a:pt x="278" y="236"/>
                      <a:pt x="278" y="236"/>
                    </a:cubicBezTo>
                    <a:cubicBezTo>
                      <a:pt x="275" y="233"/>
                      <a:pt x="275" y="233"/>
                      <a:pt x="275" y="233"/>
                    </a:cubicBezTo>
                    <a:cubicBezTo>
                      <a:pt x="265" y="229"/>
                      <a:pt x="265" y="229"/>
                      <a:pt x="265" y="229"/>
                    </a:cubicBezTo>
                    <a:cubicBezTo>
                      <a:pt x="265" y="229"/>
                      <a:pt x="265" y="229"/>
                      <a:pt x="265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52" y="217"/>
                      <a:pt x="252" y="217"/>
                      <a:pt x="252" y="217"/>
                    </a:cubicBezTo>
                    <a:cubicBezTo>
                      <a:pt x="253" y="216"/>
                      <a:pt x="253" y="216"/>
                      <a:pt x="253" y="216"/>
                    </a:cubicBezTo>
                    <a:cubicBezTo>
                      <a:pt x="259" y="211"/>
                      <a:pt x="259" y="211"/>
                      <a:pt x="259" y="211"/>
                    </a:cubicBezTo>
                    <a:cubicBezTo>
                      <a:pt x="259" y="210"/>
                      <a:pt x="259" y="210"/>
                      <a:pt x="259" y="210"/>
                    </a:cubicBezTo>
                    <a:cubicBezTo>
                      <a:pt x="259" y="210"/>
                      <a:pt x="259" y="210"/>
                      <a:pt x="259" y="210"/>
                    </a:cubicBezTo>
                    <a:cubicBezTo>
                      <a:pt x="265" y="208"/>
                      <a:pt x="265" y="208"/>
                      <a:pt x="265" y="208"/>
                    </a:cubicBezTo>
                    <a:cubicBezTo>
                      <a:pt x="265" y="208"/>
                      <a:pt x="265" y="208"/>
                      <a:pt x="265" y="208"/>
                    </a:cubicBezTo>
                    <a:cubicBezTo>
                      <a:pt x="267" y="208"/>
                      <a:pt x="267" y="208"/>
                      <a:pt x="267" y="208"/>
                    </a:cubicBezTo>
                    <a:cubicBezTo>
                      <a:pt x="275" y="209"/>
                      <a:pt x="275" y="209"/>
                      <a:pt x="275" y="209"/>
                    </a:cubicBezTo>
                    <a:cubicBezTo>
                      <a:pt x="275" y="209"/>
                      <a:pt x="275" y="209"/>
                      <a:pt x="275" y="209"/>
                    </a:cubicBezTo>
                    <a:cubicBezTo>
                      <a:pt x="275" y="210"/>
                      <a:pt x="275" y="210"/>
                      <a:pt x="275" y="210"/>
                    </a:cubicBezTo>
                    <a:cubicBezTo>
                      <a:pt x="275" y="207"/>
                      <a:pt x="275" y="207"/>
                      <a:pt x="275" y="207"/>
                    </a:cubicBezTo>
                    <a:cubicBezTo>
                      <a:pt x="272" y="201"/>
                      <a:pt x="272" y="201"/>
                      <a:pt x="272" y="201"/>
                    </a:cubicBezTo>
                    <a:cubicBezTo>
                      <a:pt x="266" y="198"/>
                      <a:pt x="266" y="198"/>
                      <a:pt x="266" y="198"/>
                    </a:cubicBezTo>
                    <a:cubicBezTo>
                      <a:pt x="259" y="187"/>
                      <a:pt x="259" y="187"/>
                      <a:pt x="259" y="187"/>
                    </a:cubicBezTo>
                    <a:cubicBezTo>
                      <a:pt x="259" y="187"/>
                      <a:pt x="259" y="187"/>
                      <a:pt x="259" y="187"/>
                    </a:cubicBezTo>
                    <a:cubicBezTo>
                      <a:pt x="258" y="186"/>
                      <a:pt x="258" y="186"/>
                      <a:pt x="258" y="186"/>
                    </a:cubicBezTo>
                    <a:cubicBezTo>
                      <a:pt x="258" y="186"/>
                      <a:pt x="258" y="186"/>
                      <a:pt x="258" y="186"/>
                    </a:cubicBezTo>
                    <a:cubicBezTo>
                      <a:pt x="255" y="173"/>
                      <a:pt x="255" y="173"/>
                      <a:pt x="255" y="173"/>
                    </a:cubicBezTo>
                    <a:cubicBezTo>
                      <a:pt x="255" y="163"/>
                      <a:pt x="255" y="163"/>
                      <a:pt x="255" y="163"/>
                    </a:cubicBezTo>
                    <a:cubicBezTo>
                      <a:pt x="261" y="157"/>
                      <a:pt x="261" y="157"/>
                      <a:pt x="261" y="157"/>
                    </a:cubicBezTo>
                    <a:cubicBezTo>
                      <a:pt x="271" y="157"/>
                      <a:pt x="271" y="157"/>
                      <a:pt x="271" y="157"/>
                    </a:cubicBezTo>
                    <a:cubicBezTo>
                      <a:pt x="293" y="159"/>
                      <a:pt x="293" y="159"/>
                      <a:pt x="293" y="159"/>
                    </a:cubicBezTo>
                    <a:cubicBezTo>
                      <a:pt x="303" y="144"/>
                      <a:pt x="303" y="144"/>
                      <a:pt x="303" y="144"/>
                    </a:cubicBezTo>
                    <a:cubicBezTo>
                      <a:pt x="303" y="143"/>
                      <a:pt x="303" y="143"/>
                      <a:pt x="303" y="143"/>
                    </a:cubicBezTo>
                    <a:cubicBezTo>
                      <a:pt x="304" y="143"/>
                      <a:pt x="304" y="143"/>
                      <a:pt x="304" y="143"/>
                    </a:cubicBezTo>
                    <a:cubicBezTo>
                      <a:pt x="313" y="139"/>
                      <a:pt x="313" y="139"/>
                      <a:pt x="313" y="139"/>
                    </a:cubicBezTo>
                    <a:cubicBezTo>
                      <a:pt x="317" y="130"/>
                      <a:pt x="317" y="130"/>
                      <a:pt x="317" y="130"/>
                    </a:cubicBezTo>
                    <a:cubicBezTo>
                      <a:pt x="317" y="129"/>
                      <a:pt x="317" y="129"/>
                      <a:pt x="317" y="129"/>
                    </a:cubicBezTo>
                    <a:cubicBezTo>
                      <a:pt x="327" y="121"/>
                      <a:pt x="327" y="121"/>
                      <a:pt x="327" y="121"/>
                    </a:cubicBezTo>
                    <a:cubicBezTo>
                      <a:pt x="332" y="112"/>
                      <a:pt x="332" y="112"/>
                      <a:pt x="332" y="112"/>
                    </a:cubicBezTo>
                    <a:cubicBezTo>
                      <a:pt x="332" y="112"/>
                      <a:pt x="332" y="112"/>
                      <a:pt x="332" y="112"/>
                    </a:cubicBezTo>
                    <a:cubicBezTo>
                      <a:pt x="333" y="112"/>
                      <a:pt x="333" y="112"/>
                      <a:pt x="333" y="112"/>
                    </a:cubicBezTo>
                    <a:cubicBezTo>
                      <a:pt x="333" y="111"/>
                      <a:pt x="333" y="111"/>
                      <a:pt x="333" y="111"/>
                    </a:cubicBezTo>
                    <a:cubicBezTo>
                      <a:pt x="333" y="111"/>
                      <a:pt x="333" y="111"/>
                      <a:pt x="333" y="111"/>
                    </a:cubicBezTo>
                    <a:cubicBezTo>
                      <a:pt x="337" y="107"/>
                      <a:pt x="337" y="107"/>
                      <a:pt x="337" y="107"/>
                    </a:cubicBezTo>
                    <a:cubicBezTo>
                      <a:pt x="341" y="99"/>
                      <a:pt x="341" y="99"/>
                      <a:pt x="341" y="99"/>
                    </a:cubicBezTo>
                    <a:cubicBezTo>
                      <a:pt x="343" y="87"/>
                      <a:pt x="343" y="87"/>
                      <a:pt x="343" y="87"/>
                    </a:cubicBezTo>
                    <a:cubicBezTo>
                      <a:pt x="343" y="86"/>
                      <a:pt x="343" y="86"/>
                      <a:pt x="343" y="86"/>
                    </a:cubicBezTo>
                    <a:cubicBezTo>
                      <a:pt x="343" y="85"/>
                      <a:pt x="343" y="85"/>
                      <a:pt x="343" y="85"/>
                    </a:cubicBezTo>
                    <a:cubicBezTo>
                      <a:pt x="350" y="81"/>
                      <a:pt x="350" y="81"/>
                      <a:pt x="350" y="81"/>
                    </a:cubicBezTo>
                    <a:cubicBezTo>
                      <a:pt x="351" y="79"/>
                      <a:pt x="351" y="79"/>
                      <a:pt x="351" y="79"/>
                    </a:cubicBezTo>
                    <a:cubicBezTo>
                      <a:pt x="342" y="78"/>
                      <a:pt x="342" y="78"/>
                      <a:pt x="342" y="78"/>
                    </a:cubicBezTo>
                    <a:cubicBezTo>
                      <a:pt x="326" y="79"/>
                      <a:pt x="326" y="79"/>
                      <a:pt x="326" y="79"/>
                    </a:cubicBezTo>
                    <a:cubicBezTo>
                      <a:pt x="325" y="78"/>
                      <a:pt x="325" y="78"/>
                      <a:pt x="325" y="78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5" y="68"/>
                      <a:pt x="315" y="68"/>
                      <a:pt x="315" y="68"/>
                    </a:cubicBezTo>
                    <a:cubicBezTo>
                      <a:pt x="315" y="69"/>
                      <a:pt x="315" y="69"/>
                      <a:pt x="315" y="69"/>
                    </a:cubicBezTo>
                    <a:cubicBezTo>
                      <a:pt x="314" y="69"/>
                      <a:pt x="314" y="69"/>
                      <a:pt x="314" y="69"/>
                    </a:cubicBezTo>
                    <a:cubicBezTo>
                      <a:pt x="313" y="71"/>
                      <a:pt x="311" y="71"/>
                      <a:pt x="309" y="71"/>
                    </a:cubicBezTo>
                    <a:cubicBezTo>
                      <a:pt x="307" y="72"/>
                      <a:pt x="307" y="72"/>
                      <a:pt x="307" y="72"/>
                    </a:cubicBezTo>
                    <a:cubicBezTo>
                      <a:pt x="306" y="73"/>
                      <a:pt x="305" y="73"/>
                      <a:pt x="304" y="73"/>
                    </a:cubicBezTo>
                    <a:cubicBezTo>
                      <a:pt x="303" y="73"/>
                      <a:pt x="303" y="71"/>
                      <a:pt x="302" y="69"/>
                    </a:cubicBezTo>
                    <a:cubicBezTo>
                      <a:pt x="302" y="67"/>
                      <a:pt x="301" y="65"/>
                      <a:pt x="299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6" y="57"/>
                      <a:pt x="296" y="57"/>
                      <a:pt x="296" y="57"/>
                    </a:cubicBezTo>
                    <a:cubicBezTo>
                      <a:pt x="294" y="57"/>
                      <a:pt x="294" y="57"/>
                      <a:pt x="294" y="57"/>
                    </a:cubicBezTo>
                    <a:cubicBezTo>
                      <a:pt x="288" y="61"/>
                      <a:pt x="288" y="61"/>
                      <a:pt x="288" y="61"/>
                    </a:cubicBezTo>
                    <a:cubicBezTo>
                      <a:pt x="288" y="62"/>
                      <a:pt x="288" y="62"/>
                      <a:pt x="288" y="62"/>
                    </a:cubicBezTo>
                    <a:cubicBezTo>
                      <a:pt x="287" y="62"/>
                      <a:pt x="287" y="62"/>
                      <a:pt x="287" y="62"/>
                    </a:cubicBezTo>
                    <a:cubicBezTo>
                      <a:pt x="273" y="65"/>
                      <a:pt x="273" y="65"/>
                      <a:pt x="273" y="65"/>
                    </a:cubicBezTo>
                    <a:cubicBezTo>
                      <a:pt x="273" y="65"/>
                      <a:pt x="273" y="65"/>
                      <a:pt x="273" y="65"/>
                    </a:cubicBezTo>
                    <a:cubicBezTo>
                      <a:pt x="272" y="64"/>
                      <a:pt x="272" y="64"/>
                      <a:pt x="272" y="64"/>
                    </a:cubicBezTo>
                    <a:cubicBezTo>
                      <a:pt x="263" y="58"/>
                      <a:pt x="263" y="58"/>
                      <a:pt x="263" y="58"/>
                    </a:cubicBezTo>
                    <a:cubicBezTo>
                      <a:pt x="263" y="58"/>
                      <a:pt x="263" y="58"/>
                      <a:pt x="263" y="58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59" y="52"/>
                      <a:pt x="259" y="52"/>
                      <a:pt x="259" y="52"/>
                    </a:cubicBezTo>
                    <a:cubicBezTo>
                      <a:pt x="253" y="59"/>
                      <a:pt x="253" y="59"/>
                      <a:pt x="253" y="59"/>
                    </a:cubicBezTo>
                    <a:cubicBezTo>
                      <a:pt x="248" y="65"/>
                      <a:pt x="244" y="67"/>
                      <a:pt x="242" y="65"/>
                    </a:cubicBezTo>
                    <a:cubicBezTo>
                      <a:pt x="233" y="60"/>
                      <a:pt x="233" y="60"/>
                      <a:pt x="233" y="60"/>
                    </a:cubicBezTo>
                    <a:cubicBezTo>
                      <a:pt x="226" y="59"/>
                      <a:pt x="226" y="59"/>
                      <a:pt x="226" y="59"/>
                    </a:cubicBezTo>
                    <a:cubicBezTo>
                      <a:pt x="225" y="60"/>
                      <a:pt x="225" y="60"/>
                      <a:pt x="225" y="60"/>
                    </a:cubicBezTo>
                    <a:cubicBezTo>
                      <a:pt x="219" y="55"/>
                      <a:pt x="219" y="55"/>
                      <a:pt x="219" y="55"/>
                    </a:cubicBezTo>
                    <a:cubicBezTo>
                      <a:pt x="219" y="55"/>
                      <a:pt x="219" y="55"/>
                      <a:pt x="219" y="55"/>
                    </a:cubicBezTo>
                    <a:cubicBezTo>
                      <a:pt x="218" y="55"/>
                      <a:pt x="218" y="55"/>
                      <a:pt x="218" y="55"/>
                    </a:cubicBezTo>
                    <a:cubicBezTo>
                      <a:pt x="221" y="44"/>
                      <a:pt x="221" y="44"/>
                      <a:pt x="221" y="44"/>
                    </a:cubicBezTo>
                    <a:cubicBezTo>
                      <a:pt x="221" y="40"/>
                      <a:pt x="221" y="40"/>
                      <a:pt x="221" y="40"/>
                    </a:cubicBezTo>
                    <a:cubicBezTo>
                      <a:pt x="217" y="39"/>
                      <a:pt x="217" y="39"/>
                      <a:pt x="217" y="39"/>
                    </a:cubicBezTo>
                    <a:cubicBezTo>
                      <a:pt x="217" y="39"/>
                      <a:pt x="217" y="39"/>
                      <a:pt x="217" y="39"/>
                    </a:cubicBezTo>
                    <a:cubicBezTo>
                      <a:pt x="208" y="29"/>
                      <a:pt x="208" y="29"/>
                      <a:pt x="208" y="29"/>
                    </a:cubicBezTo>
                    <a:cubicBezTo>
                      <a:pt x="209" y="23"/>
                      <a:pt x="209" y="23"/>
                      <a:pt x="209" y="23"/>
                    </a:cubicBezTo>
                    <a:cubicBezTo>
                      <a:pt x="188" y="21"/>
                      <a:pt x="188" y="21"/>
                      <a:pt x="188" y="21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78" y="15"/>
                      <a:pt x="176" y="13"/>
                      <a:pt x="175" y="9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21"/>
                      <a:pt x="157" y="21"/>
                      <a:pt x="157" y="21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60" y="31"/>
                      <a:pt x="160" y="31"/>
                      <a:pt x="160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4"/>
                      <a:pt x="156" y="35"/>
                      <a:pt x="153" y="35"/>
                    </a:cubicBezTo>
                    <a:cubicBezTo>
                      <a:pt x="145" y="35"/>
                      <a:pt x="145" y="35"/>
                      <a:pt x="145" y="35"/>
                    </a:cubicBezTo>
                    <a:cubicBezTo>
                      <a:pt x="140" y="33"/>
                      <a:pt x="140" y="33"/>
                      <a:pt x="140" y="33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29" y="43"/>
                      <a:pt x="129" y="43"/>
                      <a:pt x="129" y="43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19" y="43"/>
                      <a:pt x="120" y="45"/>
                      <a:pt x="121" y="48"/>
                    </a:cubicBezTo>
                    <a:cubicBezTo>
                      <a:pt x="123" y="51"/>
                      <a:pt x="123" y="53"/>
                      <a:pt x="122" y="55"/>
                    </a:cubicBezTo>
                    <a:cubicBezTo>
                      <a:pt x="121" y="58"/>
                      <a:pt x="121" y="58"/>
                      <a:pt x="121" y="58"/>
                    </a:cubicBezTo>
                    <a:cubicBezTo>
                      <a:pt x="119" y="59"/>
                      <a:pt x="116" y="60"/>
                      <a:pt x="111" y="59"/>
                    </a:cubicBezTo>
                    <a:cubicBezTo>
                      <a:pt x="104" y="59"/>
                      <a:pt x="104" y="59"/>
                      <a:pt x="104" y="59"/>
                    </a:cubicBezTo>
                    <a:cubicBezTo>
                      <a:pt x="103" y="71"/>
                      <a:pt x="103" y="71"/>
                      <a:pt x="103" y="71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66" y="54"/>
                      <a:pt x="66" y="54"/>
                      <a:pt x="66" y="54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56" y="38"/>
                      <a:pt x="54" y="35"/>
                      <a:pt x="53" y="33"/>
                    </a:cubicBezTo>
                    <a:cubicBezTo>
                      <a:pt x="53" y="32"/>
                      <a:pt x="53" y="31"/>
                      <a:pt x="51" y="3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6" y="29"/>
                      <a:pt x="44" y="27"/>
                      <a:pt x="43" y="23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: 形状 57"/>
              <p:cNvSpPr/>
              <p:nvPr/>
            </p:nvSpPr>
            <p:spPr bwMode="auto">
              <a:xfrm>
                <a:off x="1120" y="2052"/>
                <a:ext cx="1489" cy="904"/>
              </a:xfrm>
              <a:custGeom>
                <a:avLst/>
                <a:gdLst>
                  <a:gd name="T0" fmla="*/ 67 w 629"/>
                  <a:gd name="T1" fmla="*/ 18 h 382"/>
                  <a:gd name="T2" fmla="*/ 34 w 629"/>
                  <a:gd name="T3" fmla="*/ 29 h 382"/>
                  <a:gd name="T4" fmla="*/ 21 w 629"/>
                  <a:gd name="T5" fmla="*/ 54 h 382"/>
                  <a:gd name="T6" fmla="*/ 10 w 629"/>
                  <a:gd name="T7" fmla="*/ 105 h 382"/>
                  <a:gd name="T8" fmla="*/ 9 w 629"/>
                  <a:gd name="T9" fmla="*/ 119 h 382"/>
                  <a:gd name="T10" fmla="*/ 31 w 629"/>
                  <a:gd name="T11" fmla="*/ 166 h 382"/>
                  <a:gd name="T12" fmla="*/ 65 w 629"/>
                  <a:gd name="T13" fmla="*/ 204 h 382"/>
                  <a:gd name="T14" fmla="*/ 92 w 629"/>
                  <a:gd name="T15" fmla="*/ 196 h 382"/>
                  <a:gd name="T16" fmla="*/ 118 w 629"/>
                  <a:gd name="T17" fmla="*/ 230 h 382"/>
                  <a:gd name="T18" fmla="*/ 145 w 629"/>
                  <a:gd name="T19" fmla="*/ 250 h 382"/>
                  <a:gd name="T20" fmla="*/ 157 w 629"/>
                  <a:gd name="T21" fmla="*/ 271 h 382"/>
                  <a:gd name="T22" fmla="*/ 189 w 629"/>
                  <a:gd name="T23" fmla="*/ 293 h 382"/>
                  <a:gd name="T24" fmla="*/ 204 w 629"/>
                  <a:gd name="T25" fmla="*/ 302 h 382"/>
                  <a:gd name="T26" fmla="*/ 236 w 629"/>
                  <a:gd name="T27" fmla="*/ 314 h 382"/>
                  <a:gd name="T28" fmla="*/ 299 w 629"/>
                  <a:gd name="T29" fmla="*/ 324 h 382"/>
                  <a:gd name="T30" fmla="*/ 297 w 629"/>
                  <a:gd name="T31" fmla="*/ 350 h 382"/>
                  <a:gd name="T32" fmla="*/ 387 w 629"/>
                  <a:gd name="T33" fmla="*/ 339 h 382"/>
                  <a:gd name="T34" fmla="*/ 397 w 629"/>
                  <a:gd name="T35" fmla="*/ 369 h 382"/>
                  <a:gd name="T36" fmla="*/ 479 w 629"/>
                  <a:gd name="T37" fmla="*/ 357 h 382"/>
                  <a:gd name="T38" fmla="*/ 513 w 629"/>
                  <a:gd name="T39" fmla="*/ 340 h 382"/>
                  <a:gd name="T40" fmla="*/ 569 w 629"/>
                  <a:gd name="T41" fmla="*/ 360 h 382"/>
                  <a:gd name="T42" fmla="*/ 570 w 629"/>
                  <a:gd name="T43" fmla="*/ 358 h 382"/>
                  <a:gd name="T44" fmla="*/ 597 w 629"/>
                  <a:gd name="T45" fmla="*/ 348 h 382"/>
                  <a:gd name="T46" fmla="*/ 608 w 629"/>
                  <a:gd name="T47" fmla="*/ 332 h 382"/>
                  <a:gd name="T48" fmla="*/ 624 w 629"/>
                  <a:gd name="T49" fmla="*/ 281 h 382"/>
                  <a:gd name="T50" fmla="*/ 617 w 629"/>
                  <a:gd name="T51" fmla="*/ 248 h 382"/>
                  <a:gd name="T52" fmla="*/ 601 w 629"/>
                  <a:gd name="T53" fmla="*/ 207 h 382"/>
                  <a:gd name="T54" fmla="*/ 593 w 629"/>
                  <a:gd name="T55" fmla="*/ 192 h 382"/>
                  <a:gd name="T56" fmla="*/ 583 w 629"/>
                  <a:gd name="T57" fmla="*/ 197 h 382"/>
                  <a:gd name="T58" fmla="*/ 558 w 629"/>
                  <a:gd name="T59" fmla="*/ 203 h 382"/>
                  <a:gd name="T60" fmla="*/ 532 w 629"/>
                  <a:gd name="T61" fmla="*/ 214 h 382"/>
                  <a:gd name="T62" fmla="*/ 513 w 629"/>
                  <a:gd name="T63" fmla="*/ 190 h 382"/>
                  <a:gd name="T64" fmla="*/ 496 w 629"/>
                  <a:gd name="T65" fmla="*/ 172 h 382"/>
                  <a:gd name="T66" fmla="*/ 443 w 629"/>
                  <a:gd name="T67" fmla="*/ 166 h 382"/>
                  <a:gd name="T68" fmla="*/ 403 w 629"/>
                  <a:gd name="T69" fmla="*/ 150 h 382"/>
                  <a:gd name="T70" fmla="*/ 389 w 629"/>
                  <a:gd name="T71" fmla="*/ 134 h 382"/>
                  <a:gd name="T72" fmla="*/ 369 w 629"/>
                  <a:gd name="T73" fmla="*/ 136 h 382"/>
                  <a:gd name="T74" fmla="*/ 347 w 629"/>
                  <a:gd name="T75" fmla="*/ 98 h 382"/>
                  <a:gd name="T76" fmla="*/ 356 w 629"/>
                  <a:gd name="T77" fmla="*/ 74 h 382"/>
                  <a:gd name="T78" fmla="*/ 357 w 629"/>
                  <a:gd name="T79" fmla="*/ 40 h 382"/>
                  <a:gd name="T80" fmla="*/ 357 w 629"/>
                  <a:gd name="T81" fmla="*/ 22 h 382"/>
                  <a:gd name="T82" fmla="*/ 355 w 629"/>
                  <a:gd name="T83" fmla="*/ 20 h 382"/>
                  <a:gd name="T84" fmla="*/ 347 w 629"/>
                  <a:gd name="T85" fmla="*/ 15 h 382"/>
                  <a:gd name="T86" fmla="*/ 305 w 629"/>
                  <a:gd name="T87" fmla="*/ 2 h 382"/>
                  <a:gd name="T88" fmla="*/ 260 w 629"/>
                  <a:gd name="T89" fmla="*/ 12 h 382"/>
                  <a:gd name="T90" fmla="*/ 221 w 629"/>
                  <a:gd name="T91" fmla="*/ 18 h 382"/>
                  <a:gd name="T92" fmla="*/ 206 w 629"/>
                  <a:gd name="T93" fmla="*/ 20 h 382"/>
                  <a:gd name="T94" fmla="*/ 171 w 629"/>
                  <a:gd name="T95" fmla="*/ 18 h 382"/>
                  <a:gd name="T96" fmla="*/ 152 w 629"/>
                  <a:gd name="T97" fmla="*/ 0 h 382"/>
                  <a:gd name="T98" fmla="*/ 135 w 629"/>
                  <a:gd name="T99" fmla="*/ 10 h 382"/>
                  <a:gd name="T100" fmla="*/ 92 w 629"/>
                  <a:gd name="T101" fmla="*/ 6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9" h="382">
                    <a:moveTo>
                      <a:pt x="77" y="2"/>
                    </a:moveTo>
                    <a:cubicBezTo>
                      <a:pt x="77" y="2"/>
                      <a:pt x="77" y="2"/>
                      <a:pt x="77" y="2"/>
                    </a:cubicBezTo>
                    <a:cubicBezTo>
                      <a:pt x="76" y="6"/>
                      <a:pt x="73" y="8"/>
                      <a:pt x="70" y="11"/>
                    </a:cubicBezTo>
                    <a:cubicBezTo>
                      <a:pt x="67" y="12"/>
                      <a:pt x="67" y="14"/>
                      <a:pt x="67" y="16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20"/>
                      <a:pt x="65" y="23"/>
                      <a:pt x="62" y="28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1" y="31"/>
                      <a:pt x="59" y="32"/>
                      <a:pt x="57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26" y="44"/>
                      <a:pt x="22" y="50"/>
                      <a:pt x="21" y="54"/>
                    </a:cubicBezTo>
                    <a:cubicBezTo>
                      <a:pt x="21" y="56"/>
                      <a:pt x="23" y="63"/>
                      <a:pt x="29" y="75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4" y="88"/>
                      <a:pt x="33" y="92"/>
                      <a:pt x="29" y="98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10" y="105"/>
                      <a:pt x="10" y="105"/>
                      <a:pt x="10" y="10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4" y="108"/>
                      <a:pt x="4" y="108"/>
                      <a:pt x="4" y="108"/>
                    </a:cubicBezTo>
                    <a:cubicBezTo>
                      <a:pt x="9" y="116"/>
                      <a:pt x="9" y="116"/>
                      <a:pt x="9" y="116"/>
                    </a:cubicBezTo>
                    <a:cubicBezTo>
                      <a:pt x="10" y="117"/>
                      <a:pt x="10" y="118"/>
                      <a:pt x="9" y="118"/>
                    </a:cubicBezTo>
                    <a:cubicBezTo>
                      <a:pt x="9" y="119"/>
                      <a:pt x="9" y="119"/>
                      <a:pt x="9" y="119"/>
                    </a:cubicBezTo>
                    <a:cubicBezTo>
                      <a:pt x="7" y="120"/>
                      <a:pt x="5" y="124"/>
                      <a:pt x="2" y="131"/>
                    </a:cubicBezTo>
                    <a:cubicBezTo>
                      <a:pt x="0" y="137"/>
                      <a:pt x="1" y="143"/>
                      <a:pt x="6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9" y="150"/>
                      <a:pt x="23" y="156"/>
                      <a:pt x="30" y="165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1" y="168"/>
                      <a:pt x="32" y="170"/>
                      <a:pt x="34" y="172"/>
                    </a:cubicBezTo>
                    <a:cubicBezTo>
                      <a:pt x="55" y="192"/>
                      <a:pt x="55" y="192"/>
                      <a:pt x="55" y="192"/>
                    </a:cubicBezTo>
                    <a:cubicBezTo>
                      <a:pt x="55" y="192"/>
                      <a:pt x="55" y="192"/>
                      <a:pt x="55" y="192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70" y="204"/>
                      <a:pt x="70" y="204"/>
                      <a:pt x="70" y="204"/>
                    </a:cubicBezTo>
                    <a:cubicBezTo>
                      <a:pt x="76" y="193"/>
                      <a:pt x="76" y="193"/>
                      <a:pt x="76" y="193"/>
                    </a:cubicBezTo>
                    <a:cubicBezTo>
                      <a:pt x="77" y="192"/>
                      <a:pt x="77" y="192"/>
                      <a:pt x="77" y="192"/>
                    </a:cubicBezTo>
                    <a:cubicBezTo>
                      <a:pt x="77" y="192"/>
                      <a:pt x="77" y="192"/>
                      <a:pt x="77" y="192"/>
                    </a:cubicBezTo>
                    <a:cubicBezTo>
                      <a:pt x="92" y="196"/>
                      <a:pt x="92" y="196"/>
                      <a:pt x="92" y="196"/>
                    </a:cubicBezTo>
                    <a:cubicBezTo>
                      <a:pt x="92" y="196"/>
                      <a:pt x="92" y="196"/>
                      <a:pt x="92" y="196"/>
                    </a:cubicBezTo>
                    <a:cubicBezTo>
                      <a:pt x="92" y="197"/>
                      <a:pt x="92" y="197"/>
                      <a:pt x="92" y="197"/>
                    </a:cubicBezTo>
                    <a:cubicBezTo>
                      <a:pt x="94" y="207"/>
                      <a:pt x="94" y="207"/>
                      <a:pt x="94" y="207"/>
                    </a:cubicBezTo>
                    <a:cubicBezTo>
                      <a:pt x="112" y="227"/>
                      <a:pt x="112" y="227"/>
                      <a:pt x="112" y="227"/>
                    </a:cubicBezTo>
                    <a:cubicBezTo>
                      <a:pt x="118" y="230"/>
                      <a:pt x="118" y="230"/>
                      <a:pt x="118" y="230"/>
                    </a:cubicBezTo>
                    <a:cubicBezTo>
                      <a:pt x="118" y="230"/>
                      <a:pt x="118" y="230"/>
                      <a:pt x="118" y="230"/>
                    </a:cubicBezTo>
                    <a:cubicBezTo>
                      <a:pt x="121" y="232"/>
                      <a:pt x="121" y="232"/>
                      <a:pt x="121" y="232"/>
                    </a:cubicBezTo>
                    <a:cubicBezTo>
                      <a:pt x="121" y="232"/>
                      <a:pt x="121" y="232"/>
                      <a:pt x="121" y="232"/>
                    </a:cubicBezTo>
                    <a:cubicBezTo>
                      <a:pt x="135" y="252"/>
                      <a:pt x="135" y="252"/>
                      <a:pt x="135" y="252"/>
                    </a:cubicBezTo>
                    <a:cubicBezTo>
                      <a:pt x="145" y="250"/>
                      <a:pt x="145" y="250"/>
                      <a:pt x="145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7" y="250"/>
                      <a:pt x="147" y="250"/>
                      <a:pt x="147" y="250"/>
                    </a:cubicBezTo>
                    <a:cubicBezTo>
                      <a:pt x="147" y="251"/>
                      <a:pt x="147" y="251"/>
                      <a:pt x="147" y="251"/>
                    </a:cubicBezTo>
                    <a:cubicBezTo>
                      <a:pt x="148" y="252"/>
                      <a:pt x="148" y="252"/>
                      <a:pt x="148" y="252"/>
                    </a:cubicBezTo>
                    <a:cubicBezTo>
                      <a:pt x="157" y="271"/>
                      <a:pt x="157" y="271"/>
                      <a:pt x="157" y="271"/>
                    </a:cubicBezTo>
                    <a:cubicBezTo>
                      <a:pt x="168" y="278"/>
                      <a:pt x="168" y="278"/>
                      <a:pt x="168" y="278"/>
                    </a:cubicBezTo>
                    <a:cubicBezTo>
                      <a:pt x="177" y="280"/>
                      <a:pt x="177" y="280"/>
                      <a:pt x="177" y="280"/>
                    </a:cubicBezTo>
                    <a:cubicBezTo>
                      <a:pt x="182" y="292"/>
                      <a:pt x="182" y="292"/>
                      <a:pt x="182" y="292"/>
                    </a:cubicBezTo>
                    <a:cubicBezTo>
                      <a:pt x="189" y="292"/>
                      <a:pt x="189" y="292"/>
                      <a:pt x="189" y="292"/>
                    </a:cubicBezTo>
                    <a:cubicBezTo>
                      <a:pt x="189" y="293"/>
                      <a:pt x="189" y="293"/>
                      <a:pt x="189" y="293"/>
                    </a:cubicBezTo>
                    <a:cubicBezTo>
                      <a:pt x="189" y="293"/>
                      <a:pt x="189" y="293"/>
                      <a:pt x="189" y="293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4" y="302"/>
                      <a:pt x="204" y="302"/>
                      <a:pt x="204" y="302"/>
                    </a:cubicBezTo>
                    <a:cubicBezTo>
                      <a:pt x="214" y="314"/>
                      <a:pt x="214" y="314"/>
                      <a:pt x="214" y="314"/>
                    </a:cubicBezTo>
                    <a:cubicBezTo>
                      <a:pt x="229" y="312"/>
                      <a:pt x="229" y="312"/>
                      <a:pt x="229" y="312"/>
                    </a:cubicBezTo>
                    <a:cubicBezTo>
                      <a:pt x="230" y="312"/>
                      <a:pt x="230" y="312"/>
                      <a:pt x="230" y="312"/>
                    </a:cubicBezTo>
                    <a:cubicBezTo>
                      <a:pt x="236" y="314"/>
                      <a:pt x="236" y="314"/>
                      <a:pt x="236" y="314"/>
                    </a:cubicBezTo>
                    <a:cubicBezTo>
                      <a:pt x="236" y="314"/>
                      <a:pt x="236" y="314"/>
                      <a:pt x="236" y="314"/>
                    </a:cubicBezTo>
                    <a:cubicBezTo>
                      <a:pt x="246" y="322"/>
                      <a:pt x="246" y="322"/>
                      <a:pt x="246" y="322"/>
                    </a:cubicBezTo>
                    <a:cubicBezTo>
                      <a:pt x="263" y="324"/>
                      <a:pt x="263" y="324"/>
                      <a:pt x="263" y="324"/>
                    </a:cubicBezTo>
                    <a:cubicBezTo>
                      <a:pt x="273" y="322"/>
                      <a:pt x="273" y="322"/>
                      <a:pt x="273" y="322"/>
                    </a:cubicBezTo>
                    <a:cubicBezTo>
                      <a:pt x="273" y="322"/>
                      <a:pt x="273" y="322"/>
                      <a:pt x="273" y="322"/>
                    </a:cubicBezTo>
                    <a:cubicBezTo>
                      <a:pt x="287" y="320"/>
                      <a:pt x="296" y="321"/>
                      <a:pt x="299" y="324"/>
                    </a:cubicBezTo>
                    <a:cubicBezTo>
                      <a:pt x="301" y="328"/>
                      <a:pt x="300" y="331"/>
                      <a:pt x="295" y="335"/>
                    </a:cubicBezTo>
                    <a:cubicBezTo>
                      <a:pt x="291" y="339"/>
                      <a:pt x="291" y="339"/>
                      <a:pt x="291" y="339"/>
                    </a:cubicBezTo>
                    <a:cubicBezTo>
                      <a:pt x="290" y="341"/>
                      <a:pt x="292" y="344"/>
                      <a:pt x="297" y="349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300" y="352"/>
                      <a:pt x="300" y="352"/>
                      <a:pt x="300" y="352"/>
                    </a:cubicBezTo>
                    <a:cubicBezTo>
                      <a:pt x="301" y="351"/>
                      <a:pt x="301" y="351"/>
                      <a:pt x="301" y="351"/>
                    </a:cubicBezTo>
                    <a:cubicBezTo>
                      <a:pt x="311" y="332"/>
                      <a:pt x="319" y="322"/>
                      <a:pt x="325" y="320"/>
                    </a:cubicBezTo>
                    <a:cubicBezTo>
                      <a:pt x="331" y="318"/>
                      <a:pt x="343" y="323"/>
                      <a:pt x="363" y="335"/>
                    </a:cubicBezTo>
                    <a:cubicBezTo>
                      <a:pt x="387" y="339"/>
                      <a:pt x="387" y="339"/>
                      <a:pt x="387" y="339"/>
                    </a:cubicBezTo>
                    <a:cubicBezTo>
                      <a:pt x="387" y="340"/>
                      <a:pt x="387" y="340"/>
                      <a:pt x="387" y="340"/>
                    </a:cubicBezTo>
                    <a:cubicBezTo>
                      <a:pt x="387" y="341"/>
                      <a:pt x="387" y="341"/>
                      <a:pt x="387" y="341"/>
                    </a:cubicBezTo>
                    <a:cubicBezTo>
                      <a:pt x="385" y="352"/>
                      <a:pt x="385" y="352"/>
                      <a:pt x="385" y="352"/>
                    </a:cubicBezTo>
                    <a:cubicBezTo>
                      <a:pt x="397" y="354"/>
                      <a:pt x="397" y="354"/>
                      <a:pt x="397" y="354"/>
                    </a:cubicBezTo>
                    <a:cubicBezTo>
                      <a:pt x="397" y="369"/>
                      <a:pt x="397" y="369"/>
                      <a:pt x="397" y="369"/>
                    </a:cubicBezTo>
                    <a:cubicBezTo>
                      <a:pt x="401" y="376"/>
                      <a:pt x="403" y="380"/>
                      <a:pt x="405" y="381"/>
                    </a:cubicBezTo>
                    <a:cubicBezTo>
                      <a:pt x="407" y="382"/>
                      <a:pt x="419" y="382"/>
                      <a:pt x="441" y="381"/>
                    </a:cubicBezTo>
                    <a:cubicBezTo>
                      <a:pt x="453" y="374"/>
                      <a:pt x="453" y="374"/>
                      <a:pt x="453" y="374"/>
                    </a:cubicBezTo>
                    <a:cubicBezTo>
                      <a:pt x="465" y="358"/>
                      <a:pt x="465" y="358"/>
                      <a:pt x="465" y="358"/>
                    </a:cubicBezTo>
                    <a:cubicBezTo>
                      <a:pt x="479" y="357"/>
                      <a:pt x="479" y="357"/>
                      <a:pt x="479" y="357"/>
                    </a:cubicBezTo>
                    <a:cubicBezTo>
                      <a:pt x="486" y="355"/>
                      <a:pt x="486" y="355"/>
                      <a:pt x="486" y="355"/>
                    </a:cubicBezTo>
                    <a:cubicBezTo>
                      <a:pt x="512" y="340"/>
                      <a:pt x="512" y="340"/>
                      <a:pt x="512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28" y="338"/>
                      <a:pt x="537" y="338"/>
                      <a:pt x="539" y="340"/>
                    </a:cubicBezTo>
                    <a:cubicBezTo>
                      <a:pt x="557" y="354"/>
                      <a:pt x="557" y="354"/>
                      <a:pt x="557" y="354"/>
                    </a:cubicBezTo>
                    <a:cubicBezTo>
                      <a:pt x="562" y="356"/>
                      <a:pt x="562" y="356"/>
                      <a:pt x="562" y="356"/>
                    </a:cubicBezTo>
                    <a:cubicBezTo>
                      <a:pt x="563" y="357"/>
                      <a:pt x="563" y="357"/>
                      <a:pt x="563" y="357"/>
                    </a:cubicBezTo>
                    <a:cubicBezTo>
                      <a:pt x="569" y="360"/>
                      <a:pt x="569" y="360"/>
                      <a:pt x="569" y="360"/>
                    </a:cubicBezTo>
                    <a:cubicBezTo>
                      <a:pt x="570" y="360"/>
                      <a:pt x="570" y="360"/>
                      <a:pt x="570" y="360"/>
                    </a:cubicBezTo>
                    <a:cubicBezTo>
                      <a:pt x="570" y="359"/>
                      <a:pt x="570" y="359"/>
                      <a:pt x="570" y="359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3" y="346"/>
                      <a:pt x="573" y="346"/>
                      <a:pt x="573" y="346"/>
                    </a:cubicBezTo>
                    <a:cubicBezTo>
                      <a:pt x="571" y="342"/>
                      <a:pt x="571" y="339"/>
                      <a:pt x="573" y="337"/>
                    </a:cubicBezTo>
                    <a:cubicBezTo>
                      <a:pt x="573" y="335"/>
                      <a:pt x="575" y="334"/>
                      <a:pt x="579" y="333"/>
                    </a:cubicBezTo>
                    <a:cubicBezTo>
                      <a:pt x="585" y="332"/>
                      <a:pt x="590" y="337"/>
                      <a:pt x="596" y="348"/>
                    </a:cubicBezTo>
                    <a:cubicBezTo>
                      <a:pt x="597" y="348"/>
                      <a:pt x="597" y="348"/>
                      <a:pt x="597" y="348"/>
                    </a:cubicBezTo>
                    <a:cubicBezTo>
                      <a:pt x="597" y="348"/>
                      <a:pt x="597" y="348"/>
                      <a:pt x="597" y="348"/>
                    </a:cubicBezTo>
                    <a:cubicBezTo>
                      <a:pt x="607" y="344"/>
                      <a:pt x="607" y="344"/>
                      <a:pt x="607" y="344"/>
                    </a:cubicBezTo>
                    <a:cubicBezTo>
                      <a:pt x="609" y="344"/>
                      <a:pt x="610" y="342"/>
                      <a:pt x="610" y="340"/>
                    </a:cubicBezTo>
                    <a:cubicBezTo>
                      <a:pt x="608" y="332"/>
                      <a:pt x="608" y="332"/>
                      <a:pt x="608" y="332"/>
                    </a:cubicBezTo>
                    <a:cubicBezTo>
                      <a:pt x="608" y="332"/>
                      <a:pt x="608" y="332"/>
                      <a:pt x="608" y="332"/>
                    </a:cubicBezTo>
                    <a:cubicBezTo>
                      <a:pt x="607" y="329"/>
                      <a:pt x="608" y="326"/>
                      <a:pt x="611" y="325"/>
                    </a:cubicBezTo>
                    <a:cubicBezTo>
                      <a:pt x="615" y="322"/>
                      <a:pt x="615" y="322"/>
                      <a:pt x="615" y="322"/>
                    </a:cubicBezTo>
                    <a:cubicBezTo>
                      <a:pt x="623" y="312"/>
                      <a:pt x="623" y="312"/>
                      <a:pt x="623" y="312"/>
                    </a:cubicBezTo>
                    <a:cubicBezTo>
                      <a:pt x="629" y="299"/>
                      <a:pt x="629" y="299"/>
                      <a:pt x="629" y="299"/>
                    </a:cubicBezTo>
                    <a:cubicBezTo>
                      <a:pt x="624" y="291"/>
                      <a:pt x="623" y="285"/>
                      <a:pt x="624" y="281"/>
                    </a:cubicBezTo>
                    <a:cubicBezTo>
                      <a:pt x="625" y="270"/>
                      <a:pt x="625" y="270"/>
                      <a:pt x="625" y="270"/>
                    </a:cubicBezTo>
                    <a:cubicBezTo>
                      <a:pt x="623" y="265"/>
                      <a:pt x="622" y="262"/>
                      <a:pt x="622" y="259"/>
                    </a:cubicBezTo>
                    <a:cubicBezTo>
                      <a:pt x="622" y="258"/>
                      <a:pt x="620" y="254"/>
                      <a:pt x="617" y="249"/>
                    </a:cubicBezTo>
                    <a:cubicBezTo>
                      <a:pt x="617" y="249"/>
                      <a:pt x="617" y="249"/>
                      <a:pt x="617" y="249"/>
                    </a:cubicBezTo>
                    <a:cubicBezTo>
                      <a:pt x="617" y="248"/>
                      <a:pt x="617" y="248"/>
                      <a:pt x="617" y="248"/>
                    </a:cubicBezTo>
                    <a:cubicBezTo>
                      <a:pt x="615" y="234"/>
                      <a:pt x="615" y="234"/>
                      <a:pt x="615" y="234"/>
                    </a:cubicBezTo>
                    <a:cubicBezTo>
                      <a:pt x="615" y="231"/>
                      <a:pt x="615" y="228"/>
                      <a:pt x="615" y="224"/>
                    </a:cubicBezTo>
                    <a:cubicBezTo>
                      <a:pt x="612" y="221"/>
                      <a:pt x="609" y="218"/>
                      <a:pt x="608" y="216"/>
                    </a:cubicBezTo>
                    <a:cubicBezTo>
                      <a:pt x="602" y="208"/>
                      <a:pt x="602" y="208"/>
                      <a:pt x="602" y="208"/>
                    </a:cubicBezTo>
                    <a:cubicBezTo>
                      <a:pt x="601" y="207"/>
                      <a:pt x="601" y="207"/>
                      <a:pt x="601" y="207"/>
                    </a:cubicBezTo>
                    <a:cubicBezTo>
                      <a:pt x="601" y="206"/>
                      <a:pt x="601" y="206"/>
                      <a:pt x="601" y="206"/>
                    </a:cubicBezTo>
                    <a:cubicBezTo>
                      <a:pt x="601" y="206"/>
                      <a:pt x="601" y="206"/>
                      <a:pt x="601" y="206"/>
                    </a:cubicBezTo>
                    <a:cubicBezTo>
                      <a:pt x="599" y="196"/>
                      <a:pt x="599" y="196"/>
                      <a:pt x="599" y="196"/>
                    </a:cubicBezTo>
                    <a:cubicBezTo>
                      <a:pt x="593" y="191"/>
                      <a:pt x="593" y="191"/>
                      <a:pt x="593" y="191"/>
                    </a:cubicBezTo>
                    <a:cubicBezTo>
                      <a:pt x="593" y="192"/>
                      <a:pt x="593" y="192"/>
                      <a:pt x="593" y="192"/>
                    </a:cubicBezTo>
                    <a:cubicBezTo>
                      <a:pt x="582" y="182"/>
                      <a:pt x="582" y="182"/>
                      <a:pt x="582" y="182"/>
                    </a:cubicBezTo>
                    <a:cubicBezTo>
                      <a:pt x="582" y="183"/>
                      <a:pt x="582" y="183"/>
                      <a:pt x="582" y="183"/>
                    </a:cubicBezTo>
                    <a:cubicBezTo>
                      <a:pt x="583" y="196"/>
                      <a:pt x="583" y="196"/>
                      <a:pt x="583" y="196"/>
                    </a:cubicBezTo>
                    <a:cubicBezTo>
                      <a:pt x="583" y="196"/>
                      <a:pt x="583" y="196"/>
                      <a:pt x="583" y="196"/>
                    </a:cubicBezTo>
                    <a:cubicBezTo>
                      <a:pt x="583" y="197"/>
                      <a:pt x="583" y="197"/>
                      <a:pt x="583" y="197"/>
                    </a:cubicBezTo>
                    <a:cubicBezTo>
                      <a:pt x="577" y="200"/>
                      <a:pt x="577" y="200"/>
                      <a:pt x="577" y="200"/>
                    </a:cubicBezTo>
                    <a:cubicBezTo>
                      <a:pt x="577" y="208"/>
                      <a:pt x="577" y="208"/>
                      <a:pt x="577" y="208"/>
                    </a:cubicBezTo>
                    <a:cubicBezTo>
                      <a:pt x="577" y="209"/>
                      <a:pt x="577" y="209"/>
                      <a:pt x="577" y="209"/>
                    </a:cubicBezTo>
                    <a:cubicBezTo>
                      <a:pt x="563" y="214"/>
                      <a:pt x="563" y="214"/>
                      <a:pt x="563" y="214"/>
                    </a:cubicBezTo>
                    <a:cubicBezTo>
                      <a:pt x="558" y="203"/>
                      <a:pt x="558" y="203"/>
                      <a:pt x="558" y="203"/>
                    </a:cubicBezTo>
                    <a:cubicBezTo>
                      <a:pt x="555" y="202"/>
                      <a:pt x="555" y="202"/>
                      <a:pt x="555" y="202"/>
                    </a:cubicBezTo>
                    <a:cubicBezTo>
                      <a:pt x="551" y="207"/>
                      <a:pt x="551" y="207"/>
                      <a:pt x="551" y="207"/>
                    </a:cubicBezTo>
                    <a:cubicBezTo>
                      <a:pt x="548" y="215"/>
                      <a:pt x="548" y="215"/>
                      <a:pt x="548" y="215"/>
                    </a:cubicBezTo>
                    <a:cubicBezTo>
                      <a:pt x="538" y="218"/>
                      <a:pt x="538" y="218"/>
                      <a:pt x="538" y="218"/>
                    </a:cubicBezTo>
                    <a:cubicBezTo>
                      <a:pt x="532" y="214"/>
                      <a:pt x="532" y="214"/>
                      <a:pt x="532" y="214"/>
                    </a:cubicBezTo>
                    <a:cubicBezTo>
                      <a:pt x="524" y="211"/>
                      <a:pt x="524" y="211"/>
                      <a:pt x="524" y="211"/>
                    </a:cubicBezTo>
                    <a:cubicBezTo>
                      <a:pt x="522" y="200"/>
                      <a:pt x="522" y="200"/>
                      <a:pt x="522" y="200"/>
                    </a:cubicBezTo>
                    <a:cubicBezTo>
                      <a:pt x="519" y="193"/>
                      <a:pt x="519" y="193"/>
                      <a:pt x="519" y="193"/>
                    </a:cubicBezTo>
                    <a:cubicBezTo>
                      <a:pt x="514" y="191"/>
                      <a:pt x="514" y="191"/>
                      <a:pt x="514" y="191"/>
                    </a:cubicBezTo>
                    <a:cubicBezTo>
                      <a:pt x="513" y="190"/>
                      <a:pt x="513" y="190"/>
                      <a:pt x="513" y="190"/>
                    </a:cubicBezTo>
                    <a:cubicBezTo>
                      <a:pt x="510" y="186"/>
                      <a:pt x="510" y="186"/>
                      <a:pt x="510" y="186"/>
                    </a:cubicBezTo>
                    <a:cubicBezTo>
                      <a:pt x="510" y="186"/>
                      <a:pt x="510" y="186"/>
                      <a:pt x="510" y="186"/>
                    </a:cubicBezTo>
                    <a:cubicBezTo>
                      <a:pt x="506" y="180"/>
                      <a:pt x="506" y="180"/>
                      <a:pt x="506" y="180"/>
                    </a:cubicBezTo>
                    <a:cubicBezTo>
                      <a:pt x="501" y="172"/>
                      <a:pt x="501" y="172"/>
                      <a:pt x="501" y="172"/>
                    </a:cubicBezTo>
                    <a:cubicBezTo>
                      <a:pt x="496" y="172"/>
                      <a:pt x="496" y="172"/>
                      <a:pt x="496" y="172"/>
                    </a:cubicBezTo>
                    <a:cubicBezTo>
                      <a:pt x="488" y="175"/>
                      <a:pt x="488" y="175"/>
                      <a:pt x="488" y="175"/>
                    </a:cubicBezTo>
                    <a:cubicBezTo>
                      <a:pt x="487" y="176"/>
                      <a:pt x="487" y="176"/>
                      <a:pt x="487" y="176"/>
                    </a:cubicBezTo>
                    <a:cubicBezTo>
                      <a:pt x="467" y="174"/>
                      <a:pt x="467" y="174"/>
                      <a:pt x="467" y="174"/>
                    </a:cubicBezTo>
                    <a:cubicBezTo>
                      <a:pt x="451" y="171"/>
                      <a:pt x="451" y="171"/>
                      <a:pt x="451" y="171"/>
                    </a:cubicBezTo>
                    <a:cubicBezTo>
                      <a:pt x="450" y="170"/>
                      <a:pt x="447" y="169"/>
                      <a:pt x="443" y="166"/>
                    </a:cubicBezTo>
                    <a:cubicBezTo>
                      <a:pt x="431" y="162"/>
                      <a:pt x="431" y="162"/>
                      <a:pt x="431" y="162"/>
                    </a:cubicBezTo>
                    <a:cubicBezTo>
                      <a:pt x="422" y="160"/>
                      <a:pt x="417" y="158"/>
                      <a:pt x="415" y="156"/>
                    </a:cubicBezTo>
                    <a:cubicBezTo>
                      <a:pt x="413" y="154"/>
                      <a:pt x="413" y="154"/>
                      <a:pt x="413" y="154"/>
                    </a:cubicBezTo>
                    <a:cubicBezTo>
                      <a:pt x="411" y="154"/>
                      <a:pt x="411" y="154"/>
                      <a:pt x="411" y="154"/>
                    </a:cubicBezTo>
                    <a:cubicBezTo>
                      <a:pt x="403" y="150"/>
                      <a:pt x="403" y="150"/>
                      <a:pt x="403" y="150"/>
                    </a:cubicBezTo>
                    <a:cubicBezTo>
                      <a:pt x="403" y="149"/>
                      <a:pt x="403" y="149"/>
                      <a:pt x="403" y="149"/>
                    </a:cubicBezTo>
                    <a:cubicBezTo>
                      <a:pt x="401" y="148"/>
                      <a:pt x="400" y="146"/>
                      <a:pt x="399" y="145"/>
                    </a:cubicBezTo>
                    <a:cubicBezTo>
                      <a:pt x="398" y="141"/>
                      <a:pt x="398" y="141"/>
                      <a:pt x="398" y="141"/>
                    </a:cubicBezTo>
                    <a:cubicBezTo>
                      <a:pt x="395" y="136"/>
                      <a:pt x="395" y="136"/>
                      <a:pt x="395" y="136"/>
                    </a:cubicBezTo>
                    <a:cubicBezTo>
                      <a:pt x="389" y="134"/>
                      <a:pt x="389" y="134"/>
                      <a:pt x="389" y="134"/>
                    </a:cubicBezTo>
                    <a:cubicBezTo>
                      <a:pt x="387" y="135"/>
                      <a:pt x="387" y="135"/>
                      <a:pt x="387" y="135"/>
                    </a:cubicBezTo>
                    <a:cubicBezTo>
                      <a:pt x="385" y="137"/>
                      <a:pt x="385" y="137"/>
                      <a:pt x="385" y="137"/>
                    </a:cubicBezTo>
                    <a:cubicBezTo>
                      <a:pt x="384" y="138"/>
                      <a:pt x="384" y="138"/>
                      <a:pt x="384" y="138"/>
                    </a:cubicBezTo>
                    <a:cubicBezTo>
                      <a:pt x="382" y="139"/>
                      <a:pt x="380" y="140"/>
                      <a:pt x="379" y="140"/>
                    </a:cubicBezTo>
                    <a:cubicBezTo>
                      <a:pt x="375" y="141"/>
                      <a:pt x="372" y="140"/>
                      <a:pt x="369" y="136"/>
                    </a:cubicBezTo>
                    <a:cubicBezTo>
                      <a:pt x="361" y="128"/>
                      <a:pt x="361" y="128"/>
                      <a:pt x="361" y="128"/>
                    </a:cubicBezTo>
                    <a:cubicBezTo>
                      <a:pt x="358" y="124"/>
                      <a:pt x="356" y="121"/>
                      <a:pt x="355" y="119"/>
                    </a:cubicBezTo>
                    <a:cubicBezTo>
                      <a:pt x="353" y="116"/>
                      <a:pt x="353" y="116"/>
                      <a:pt x="353" y="116"/>
                    </a:cubicBezTo>
                    <a:cubicBezTo>
                      <a:pt x="351" y="113"/>
                      <a:pt x="349" y="110"/>
                      <a:pt x="347" y="108"/>
                    </a:cubicBezTo>
                    <a:cubicBezTo>
                      <a:pt x="346" y="104"/>
                      <a:pt x="346" y="101"/>
                      <a:pt x="347" y="98"/>
                    </a:cubicBezTo>
                    <a:cubicBezTo>
                      <a:pt x="347" y="98"/>
                      <a:pt x="347" y="98"/>
                      <a:pt x="347" y="98"/>
                    </a:cubicBezTo>
                    <a:cubicBezTo>
                      <a:pt x="347" y="98"/>
                      <a:pt x="347" y="98"/>
                      <a:pt x="347" y="98"/>
                    </a:cubicBezTo>
                    <a:cubicBezTo>
                      <a:pt x="352" y="89"/>
                      <a:pt x="352" y="89"/>
                      <a:pt x="352" y="89"/>
                    </a:cubicBezTo>
                    <a:cubicBezTo>
                      <a:pt x="355" y="80"/>
                      <a:pt x="355" y="80"/>
                      <a:pt x="355" y="80"/>
                    </a:cubicBezTo>
                    <a:cubicBezTo>
                      <a:pt x="356" y="74"/>
                      <a:pt x="356" y="74"/>
                      <a:pt x="356" y="74"/>
                    </a:cubicBezTo>
                    <a:cubicBezTo>
                      <a:pt x="354" y="64"/>
                      <a:pt x="354" y="64"/>
                      <a:pt x="354" y="64"/>
                    </a:cubicBezTo>
                    <a:cubicBezTo>
                      <a:pt x="348" y="59"/>
                      <a:pt x="348" y="59"/>
                      <a:pt x="348" y="59"/>
                    </a:cubicBezTo>
                    <a:cubicBezTo>
                      <a:pt x="349" y="52"/>
                      <a:pt x="349" y="52"/>
                      <a:pt x="349" y="52"/>
                    </a:cubicBezTo>
                    <a:cubicBezTo>
                      <a:pt x="349" y="46"/>
                      <a:pt x="351" y="43"/>
                      <a:pt x="355" y="42"/>
                    </a:cubicBezTo>
                    <a:cubicBezTo>
                      <a:pt x="357" y="42"/>
                      <a:pt x="357" y="41"/>
                      <a:pt x="357" y="40"/>
                    </a:cubicBezTo>
                    <a:cubicBezTo>
                      <a:pt x="357" y="39"/>
                      <a:pt x="357" y="39"/>
                      <a:pt x="357" y="39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5" y="20"/>
                      <a:pt x="355" y="20"/>
                      <a:pt x="355" y="20"/>
                    </a:cubicBezTo>
                    <a:cubicBezTo>
                      <a:pt x="355" y="20"/>
                      <a:pt x="355" y="20"/>
                      <a:pt x="355" y="20"/>
                    </a:cubicBezTo>
                    <a:cubicBezTo>
                      <a:pt x="354" y="20"/>
                      <a:pt x="354" y="20"/>
                      <a:pt x="354" y="20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1" y="10"/>
                      <a:pt x="341" y="10"/>
                      <a:pt x="341" y="10"/>
                    </a:cubicBezTo>
                    <a:cubicBezTo>
                      <a:pt x="322" y="7"/>
                      <a:pt x="322" y="7"/>
                      <a:pt x="322" y="7"/>
                    </a:cubicBezTo>
                    <a:cubicBezTo>
                      <a:pt x="322" y="7"/>
                      <a:pt x="322" y="7"/>
                      <a:pt x="322" y="7"/>
                    </a:cubicBezTo>
                    <a:cubicBezTo>
                      <a:pt x="316" y="2"/>
                      <a:pt x="316" y="2"/>
                      <a:pt x="316" y="2"/>
                    </a:cubicBezTo>
                    <a:cubicBezTo>
                      <a:pt x="305" y="2"/>
                      <a:pt x="305" y="2"/>
                      <a:pt x="305" y="2"/>
                    </a:cubicBezTo>
                    <a:cubicBezTo>
                      <a:pt x="303" y="2"/>
                      <a:pt x="301" y="4"/>
                      <a:pt x="299" y="5"/>
                    </a:cubicBezTo>
                    <a:cubicBezTo>
                      <a:pt x="298" y="5"/>
                      <a:pt x="298" y="5"/>
                      <a:pt x="298" y="5"/>
                    </a:cubicBezTo>
                    <a:cubicBezTo>
                      <a:pt x="289" y="8"/>
                      <a:pt x="289" y="8"/>
                      <a:pt x="289" y="8"/>
                    </a:cubicBezTo>
                    <a:cubicBezTo>
                      <a:pt x="267" y="8"/>
                      <a:pt x="267" y="8"/>
                      <a:pt x="267" y="8"/>
                    </a:cubicBezTo>
                    <a:cubicBezTo>
                      <a:pt x="264" y="9"/>
                      <a:pt x="261" y="10"/>
                      <a:pt x="260" y="12"/>
                    </a:cubicBezTo>
                    <a:cubicBezTo>
                      <a:pt x="257" y="14"/>
                      <a:pt x="253" y="15"/>
                      <a:pt x="247" y="17"/>
                    </a:cubicBezTo>
                    <a:cubicBezTo>
                      <a:pt x="237" y="20"/>
                      <a:pt x="237" y="20"/>
                      <a:pt x="237" y="20"/>
                    </a:cubicBezTo>
                    <a:cubicBezTo>
                      <a:pt x="237" y="20"/>
                      <a:pt x="237" y="20"/>
                      <a:pt x="237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21" y="18"/>
                      <a:pt x="221" y="18"/>
                      <a:pt x="221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06" y="20"/>
                      <a:pt x="206" y="20"/>
                      <a:pt x="206" y="20"/>
                    </a:cubicBezTo>
                    <a:cubicBezTo>
                      <a:pt x="188" y="22"/>
                      <a:pt x="188" y="22"/>
                      <a:pt x="188" y="22"/>
                    </a:cubicBezTo>
                    <a:cubicBezTo>
                      <a:pt x="188" y="22"/>
                      <a:pt x="188" y="22"/>
                      <a:pt x="188" y="22"/>
                    </a:cubicBezTo>
                    <a:cubicBezTo>
                      <a:pt x="187" y="22"/>
                      <a:pt x="187" y="22"/>
                      <a:pt x="187" y="22"/>
                    </a:cubicBezTo>
                    <a:cubicBezTo>
                      <a:pt x="179" y="18"/>
                      <a:pt x="179" y="18"/>
                      <a:pt x="179" y="18"/>
                    </a:cubicBezTo>
                    <a:cubicBezTo>
                      <a:pt x="171" y="18"/>
                      <a:pt x="171" y="18"/>
                      <a:pt x="171" y="18"/>
                    </a:cubicBezTo>
                    <a:cubicBezTo>
                      <a:pt x="168" y="18"/>
                      <a:pt x="165" y="15"/>
                      <a:pt x="161" y="10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59" y="6"/>
                      <a:pt x="158" y="4"/>
                      <a:pt x="158" y="4"/>
                    </a:cubicBezTo>
                    <a:cubicBezTo>
                      <a:pt x="156" y="2"/>
                      <a:pt x="156" y="2"/>
                      <a:pt x="156" y="2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49" y="4"/>
                      <a:pt x="149" y="4"/>
                      <a:pt x="149" y="4"/>
                    </a:cubicBezTo>
                    <a:cubicBezTo>
                      <a:pt x="149" y="4"/>
                      <a:pt x="149" y="4"/>
                      <a:pt x="149" y="4"/>
                    </a:cubicBezTo>
                    <a:cubicBezTo>
                      <a:pt x="136" y="10"/>
                      <a:pt x="136" y="10"/>
                      <a:pt x="136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7" y="11"/>
                      <a:pt x="112" y="10"/>
                      <a:pt x="106" y="8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84" y="2"/>
                      <a:pt x="84" y="2"/>
                      <a:pt x="84" y="2"/>
                    </a:cubicBezTo>
                    <a:lnTo>
                      <a:pt x="7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2476" y="2805"/>
                <a:ext cx="673" cy="701"/>
              </a:xfrm>
              <a:custGeom>
                <a:avLst/>
                <a:gdLst>
                  <a:gd name="T0" fmla="*/ 10 w 284"/>
                  <a:gd name="T1" fmla="*/ 182 h 296"/>
                  <a:gd name="T2" fmla="*/ 41 w 284"/>
                  <a:gd name="T3" fmla="*/ 181 h 296"/>
                  <a:gd name="T4" fmla="*/ 42 w 284"/>
                  <a:gd name="T5" fmla="*/ 195 h 296"/>
                  <a:gd name="T6" fmla="*/ 68 w 284"/>
                  <a:gd name="T7" fmla="*/ 221 h 296"/>
                  <a:gd name="T8" fmla="*/ 72 w 284"/>
                  <a:gd name="T9" fmla="*/ 260 h 296"/>
                  <a:gd name="T10" fmla="*/ 110 w 284"/>
                  <a:gd name="T11" fmla="*/ 270 h 296"/>
                  <a:gd name="T12" fmla="*/ 118 w 284"/>
                  <a:gd name="T13" fmla="*/ 282 h 296"/>
                  <a:gd name="T14" fmla="*/ 136 w 284"/>
                  <a:gd name="T15" fmla="*/ 296 h 296"/>
                  <a:gd name="T16" fmla="*/ 136 w 284"/>
                  <a:gd name="T17" fmla="*/ 284 h 296"/>
                  <a:gd name="T18" fmla="*/ 135 w 284"/>
                  <a:gd name="T19" fmla="*/ 244 h 296"/>
                  <a:gd name="T20" fmla="*/ 162 w 284"/>
                  <a:gd name="T21" fmla="*/ 236 h 296"/>
                  <a:gd name="T22" fmla="*/ 190 w 284"/>
                  <a:gd name="T23" fmla="*/ 236 h 296"/>
                  <a:gd name="T24" fmla="*/ 220 w 284"/>
                  <a:gd name="T25" fmla="*/ 233 h 296"/>
                  <a:gd name="T26" fmla="*/ 256 w 284"/>
                  <a:gd name="T27" fmla="*/ 211 h 296"/>
                  <a:gd name="T28" fmla="*/ 265 w 284"/>
                  <a:gd name="T29" fmla="*/ 214 h 296"/>
                  <a:gd name="T30" fmla="*/ 270 w 284"/>
                  <a:gd name="T31" fmla="*/ 216 h 296"/>
                  <a:gd name="T32" fmla="*/ 284 w 284"/>
                  <a:gd name="T33" fmla="*/ 205 h 296"/>
                  <a:gd name="T34" fmla="*/ 274 w 284"/>
                  <a:gd name="T35" fmla="*/ 194 h 296"/>
                  <a:gd name="T36" fmla="*/ 252 w 284"/>
                  <a:gd name="T37" fmla="*/ 180 h 296"/>
                  <a:gd name="T38" fmla="*/ 236 w 284"/>
                  <a:gd name="T39" fmla="*/ 182 h 296"/>
                  <a:gd name="T40" fmla="*/ 230 w 284"/>
                  <a:gd name="T41" fmla="*/ 170 h 296"/>
                  <a:gd name="T42" fmla="*/ 234 w 284"/>
                  <a:gd name="T43" fmla="*/ 155 h 296"/>
                  <a:gd name="T44" fmla="*/ 226 w 284"/>
                  <a:gd name="T45" fmla="*/ 136 h 296"/>
                  <a:gd name="T46" fmla="*/ 232 w 284"/>
                  <a:gd name="T47" fmla="*/ 106 h 296"/>
                  <a:gd name="T48" fmla="*/ 216 w 284"/>
                  <a:gd name="T49" fmla="*/ 102 h 296"/>
                  <a:gd name="T50" fmla="*/ 200 w 284"/>
                  <a:gd name="T51" fmla="*/ 84 h 296"/>
                  <a:gd name="T52" fmla="*/ 198 w 284"/>
                  <a:gd name="T53" fmla="*/ 74 h 296"/>
                  <a:gd name="T54" fmla="*/ 206 w 284"/>
                  <a:gd name="T55" fmla="*/ 66 h 296"/>
                  <a:gd name="T56" fmla="*/ 236 w 284"/>
                  <a:gd name="T57" fmla="*/ 63 h 296"/>
                  <a:gd name="T58" fmla="*/ 243 w 284"/>
                  <a:gd name="T59" fmla="*/ 66 h 296"/>
                  <a:gd name="T60" fmla="*/ 256 w 284"/>
                  <a:gd name="T61" fmla="*/ 54 h 296"/>
                  <a:gd name="T62" fmla="*/ 235 w 284"/>
                  <a:gd name="T63" fmla="*/ 52 h 296"/>
                  <a:gd name="T64" fmla="*/ 227 w 284"/>
                  <a:gd name="T65" fmla="*/ 44 h 296"/>
                  <a:gd name="T66" fmla="*/ 222 w 284"/>
                  <a:gd name="T67" fmla="*/ 22 h 296"/>
                  <a:gd name="T68" fmla="*/ 198 w 284"/>
                  <a:gd name="T69" fmla="*/ 34 h 296"/>
                  <a:gd name="T70" fmla="*/ 201 w 284"/>
                  <a:gd name="T71" fmla="*/ 50 h 296"/>
                  <a:gd name="T72" fmla="*/ 193 w 284"/>
                  <a:gd name="T73" fmla="*/ 62 h 296"/>
                  <a:gd name="T74" fmla="*/ 183 w 284"/>
                  <a:gd name="T75" fmla="*/ 85 h 296"/>
                  <a:gd name="T76" fmla="*/ 183 w 284"/>
                  <a:gd name="T77" fmla="*/ 98 h 296"/>
                  <a:gd name="T78" fmla="*/ 178 w 284"/>
                  <a:gd name="T79" fmla="*/ 104 h 296"/>
                  <a:gd name="T80" fmla="*/ 173 w 284"/>
                  <a:gd name="T81" fmla="*/ 107 h 296"/>
                  <a:gd name="T82" fmla="*/ 154 w 284"/>
                  <a:gd name="T83" fmla="*/ 112 h 296"/>
                  <a:gd name="T84" fmla="*/ 138 w 284"/>
                  <a:gd name="T85" fmla="*/ 110 h 296"/>
                  <a:gd name="T86" fmla="*/ 129 w 284"/>
                  <a:gd name="T87" fmla="*/ 106 h 296"/>
                  <a:gd name="T88" fmla="*/ 122 w 284"/>
                  <a:gd name="T89" fmla="*/ 84 h 296"/>
                  <a:gd name="T90" fmla="*/ 113 w 284"/>
                  <a:gd name="T91" fmla="*/ 64 h 296"/>
                  <a:gd name="T92" fmla="*/ 110 w 284"/>
                  <a:gd name="T93" fmla="*/ 57 h 296"/>
                  <a:gd name="T94" fmla="*/ 100 w 284"/>
                  <a:gd name="T95" fmla="*/ 52 h 296"/>
                  <a:gd name="T96" fmla="*/ 86 w 284"/>
                  <a:gd name="T97" fmla="*/ 44 h 296"/>
                  <a:gd name="T98" fmla="*/ 86 w 284"/>
                  <a:gd name="T99" fmla="*/ 35 h 296"/>
                  <a:gd name="T100" fmla="*/ 77 w 284"/>
                  <a:gd name="T101" fmla="*/ 29 h 296"/>
                  <a:gd name="T102" fmla="*/ 61 w 284"/>
                  <a:gd name="T103" fmla="*/ 42 h 296"/>
                  <a:gd name="T104" fmla="*/ 50 w 284"/>
                  <a:gd name="T105" fmla="*/ 21 h 296"/>
                  <a:gd name="T106" fmla="*/ 40 w 284"/>
                  <a:gd name="T107" fmla="*/ 10 h 296"/>
                  <a:gd name="T108" fmla="*/ 28 w 284"/>
                  <a:gd name="T109" fmla="*/ 33 h 296"/>
                  <a:gd name="T110" fmla="*/ 28 w 284"/>
                  <a:gd name="T111" fmla="*/ 54 h 296"/>
                  <a:gd name="T112" fmla="*/ 46 w 284"/>
                  <a:gd name="T113" fmla="*/ 70 h 296"/>
                  <a:gd name="T114" fmla="*/ 31 w 284"/>
                  <a:gd name="T115" fmla="*/ 128 h 296"/>
                  <a:gd name="T116" fmla="*/ 2 w 284"/>
                  <a:gd name="T117" fmla="*/ 174 h 296"/>
                  <a:gd name="T118" fmla="*/ 2 w 284"/>
                  <a:gd name="T119" fmla="*/ 1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4" h="296">
                    <a:moveTo>
                      <a:pt x="2" y="182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3" y="187"/>
                      <a:pt x="6" y="185"/>
                      <a:pt x="9" y="183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26" y="180"/>
                      <a:pt x="26" y="180"/>
                      <a:pt x="26" y="180"/>
                    </a:cubicBezTo>
                    <a:cubicBezTo>
                      <a:pt x="37" y="175"/>
                      <a:pt x="37" y="175"/>
                      <a:pt x="37" y="175"/>
                    </a:cubicBezTo>
                    <a:cubicBezTo>
                      <a:pt x="41" y="181"/>
                      <a:pt x="41" y="181"/>
                      <a:pt x="41" y="181"/>
                    </a:cubicBezTo>
                    <a:cubicBezTo>
                      <a:pt x="42" y="181"/>
                      <a:pt x="42" y="181"/>
                      <a:pt x="42" y="181"/>
                    </a:cubicBezTo>
                    <a:cubicBezTo>
                      <a:pt x="37" y="189"/>
                      <a:pt x="37" y="189"/>
                      <a:pt x="37" y="189"/>
                    </a:cubicBezTo>
                    <a:cubicBezTo>
                      <a:pt x="42" y="194"/>
                      <a:pt x="42" y="194"/>
                      <a:pt x="42" y="194"/>
                    </a:cubicBezTo>
                    <a:cubicBezTo>
                      <a:pt x="42" y="195"/>
                      <a:pt x="42" y="195"/>
                      <a:pt x="42" y="195"/>
                    </a:cubicBezTo>
                    <a:cubicBezTo>
                      <a:pt x="42" y="196"/>
                      <a:pt x="42" y="196"/>
                      <a:pt x="42" y="196"/>
                    </a:cubicBezTo>
                    <a:cubicBezTo>
                      <a:pt x="38" y="213"/>
                      <a:pt x="38" y="213"/>
                      <a:pt x="38" y="213"/>
                    </a:cubicBezTo>
                    <a:cubicBezTo>
                      <a:pt x="49" y="220"/>
                      <a:pt x="49" y="220"/>
                      <a:pt x="49" y="220"/>
                    </a:cubicBezTo>
                    <a:cubicBezTo>
                      <a:pt x="68" y="221"/>
                      <a:pt x="68" y="221"/>
                      <a:pt x="68" y="221"/>
                    </a:cubicBezTo>
                    <a:cubicBezTo>
                      <a:pt x="65" y="225"/>
                      <a:pt x="65" y="225"/>
                      <a:pt x="65" y="225"/>
                    </a:cubicBezTo>
                    <a:cubicBezTo>
                      <a:pt x="53" y="240"/>
                      <a:pt x="47" y="248"/>
                      <a:pt x="48" y="251"/>
                    </a:cubicBezTo>
                    <a:cubicBezTo>
                      <a:pt x="55" y="253"/>
                      <a:pt x="55" y="253"/>
                      <a:pt x="55" y="253"/>
                    </a:cubicBezTo>
                    <a:cubicBezTo>
                      <a:pt x="64" y="254"/>
                      <a:pt x="70" y="256"/>
                      <a:pt x="72" y="260"/>
                    </a:cubicBezTo>
                    <a:cubicBezTo>
                      <a:pt x="74" y="265"/>
                      <a:pt x="77" y="270"/>
                      <a:pt x="79" y="275"/>
                    </a:cubicBezTo>
                    <a:cubicBezTo>
                      <a:pt x="90" y="281"/>
                      <a:pt x="90" y="281"/>
                      <a:pt x="90" y="281"/>
                    </a:cubicBezTo>
                    <a:cubicBezTo>
                      <a:pt x="96" y="282"/>
                      <a:pt x="96" y="282"/>
                      <a:pt x="96" y="282"/>
                    </a:cubicBezTo>
                    <a:cubicBezTo>
                      <a:pt x="110" y="270"/>
                      <a:pt x="110" y="270"/>
                      <a:pt x="110" y="270"/>
                    </a:cubicBezTo>
                    <a:cubicBezTo>
                      <a:pt x="118" y="281"/>
                      <a:pt x="118" y="281"/>
                      <a:pt x="118" y="281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20" y="292"/>
                      <a:pt x="120" y="292"/>
                      <a:pt x="120" y="292"/>
                    </a:cubicBezTo>
                    <a:cubicBezTo>
                      <a:pt x="126" y="293"/>
                      <a:pt x="126" y="293"/>
                      <a:pt x="126" y="293"/>
                    </a:cubicBezTo>
                    <a:cubicBezTo>
                      <a:pt x="126" y="293"/>
                      <a:pt x="126" y="293"/>
                      <a:pt x="126" y="293"/>
                    </a:cubicBezTo>
                    <a:cubicBezTo>
                      <a:pt x="136" y="296"/>
                      <a:pt x="136" y="296"/>
                      <a:pt x="136" y="296"/>
                    </a:cubicBezTo>
                    <a:cubicBezTo>
                      <a:pt x="138" y="296"/>
                      <a:pt x="138" y="296"/>
                      <a:pt x="138" y="296"/>
                    </a:cubicBezTo>
                    <a:cubicBezTo>
                      <a:pt x="138" y="295"/>
                      <a:pt x="138" y="295"/>
                      <a:pt x="138" y="295"/>
                    </a:cubicBezTo>
                    <a:cubicBezTo>
                      <a:pt x="136" y="285"/>
                      <a:pt x="136" y="285"/>
                      <a:pt x="136" y="285"/>
                    </a:cubicBezTo>
                    <a:cubicBezTo>
                      <a:pt x="136" y="284"/>
                      <a:pt x="136" y="284"/>
                      <a:pt x="136" y="284"/>
                    </a:cubicBezTo>
                    <a:cubicBezTo>
                      <a:pt x="131" y="261"/>
                      <a:pt x="131" y="261"/>
                      <a:pt x="131" y="261"/>
                    </a:cubicBezTo>
                    <a:cubicBezTo>
                      <a:pt x="131" y="260"/>
                      <a:pt x="131" y="260"/>
                      <a:pt x="131" y="260"/>
                    </a:cubicBezTo>
                    <a:cubicBezTo>
                      <a:pt x="134" y="244"/>
                      <a:pt x="134" y="244"/>
                      <a:pt x="134" y="244"/>
                    </a:cubicBezTo>
                    <a:cubicBezTo>
                      <a:pt x="135" y="244"/>
                      <a:pt x="135" y="244"/>
                      <a:pt x="135" y="244"/>
                    </a:cubicBezTo>
                    <a:cubicBezTo>
                      <a:pt x="136" y="244"/>
                      <a:pt x="136" y="244"/>
                      <a:pt x="136" y="244"/>
                    </a:cubicBezTo>
                    <a:cubicBezTo>
                      <a:pt x="147" y="245"/>
                      <a:pt x="147" y="245"/>
                      <a:pt x="147" y="245"/>
                    </a:cubicBezTo>
                    <a:cubicBezTo>
                      <a:pt x="160" y="235"/>
                      <a:pt x="160" y="235"/>
                      <a:pt x="160" y="235"/>
                    </a:cubicBezTo>
                    <a:cubicBezTo>
                      <a:pt x="162" y="236"/>
                      <a:pt x="162" y="236"/>
                      <a:pt x="162" y="236"/>
                    </a:cubicBezTo>
                    <a:cubicBezTo>
                      <a:pt x="169" y="241"/>
                      <a:pt x="174" y="246"/>
                      <a:pt x="176" y="249"/>
                    </a:cubicBezTo>
                    <a:cubicBezTo>
                      <a:pt x="178" y="248"/>
                      <a:pt x="183" y="244"/>
                      <a:pt x="189" y="237"/>
                    </a:cubicBezTo>
                    <a:cubicBezTo>
                      <a:pt x="189" y="236"/>
                      <a:pt x="189" y="236"/>
                      <a:pt x="189" y="236"/>
                    </a:cubicBezTo>
                    <a:cubicBezTo>
                      <a:pt x="190" y="236"/>
                      <a:pt x="190" y="236"/>
                      <a:pt x="190" y="236"/>
                    </a:cubicBezTo>
                    <a:cubicBezTo>
                      <a:pt x="210" y="241"/>
                      <a:pt x="210" y="241"/>
                      <a:pt x="210" y="241"/>
                    </a:cubicBezTo>
                    <a:cubicBezTo>
                      <a:pt x="219" y="234"/>
                      <a:pt x="219" y="234"/>
                      <a:pt x="219" y="234"/>
                    </a:cubicBezTo>
                    <a:cubicBezTo>
                      <a:pt x="219" y="233"/>
                      <a:pt x="219" y="233"/>
                      <a:pt x="219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9" y="235"/>
                      <a:pt x="229" y="235"/>
                      <a:pt x="229" y="235"/>
                    </a:cubicBezTo>
                    <a:cubicBezTo>
                      <a:pt x="256" y="211"/>
                      <a:pt x="256" y="211"/>
                      <a:pt x="256" y="211"/>
                    </a:cubicBezTo>
                    <a:cubicBezTo>
                      <a:pt x="264" y="213"/>
                      <a:pt x="264" y="213"/>
                      <a:pt x="264" y="213"/>
                    </a:cubicBezTo>
                    <a:cubicBezTo>
                      <a:pt x="264" y="213"/>
                      <a:pt x="264" y="213"/>
                      <a:pt x="264" y="213"/>
                    </a:cubicBezTo>
                    <a:cubicBezTo>
                      <a:pt x="265" y="214"/>
                      <a:pt x="265" y="214"/>
                      <a:pt x="265" y="214"/>
                    </a:cubicBezTo>
                    <a:cubicBezTo>
                      <a:pt x="265" y="214"/>
                      <a:pt x="265" y="214"/>
                      <a:pt x="265" y="214"/>
                    </a:cubicBezTo>
                    <a:cubicBezTo>
                      <a:pt x="266" y="214"/>
                      <a:pt x="266" y="214"/>
                      <a:pt x="266" y="214"/>
                    </a:cubicBezTo>
                    <a:cubicBezTo>
                      <a:pt x="268" y="218"/>
                      <a:pt x="268" y="218"/>
                      <a:pt x="268" y="218"/>
                    </a:cubicBezTo>
                    <a:cubicBezTo>
                      <a:pt x="270" y="216"/>
                      <a:pt x="270" y="216"/>
                      <a:pt x="270" y="216"/>
                    </a:cubicBezTo>
                    <a:cubicBezTo>
                      <a:pt x="270" y="216"/>
                      <a:pt x="270" y="216"/>
                      <a:pt x="270" y="216"/>
                    </a:cubicBezTo>
                    <a:cubicBezTo>
                      <a:pt x="270" y="215"/>
                      <a:pt x="270" y="215"/>
                      <a:pt x="270" y="215"/>
                    </a:cubicBezTo>
                    <a:cubicBezTo>
                      <a:pt x="270" y="215"/>
                      <a:pt x="270" y="215"/>
                      <a:pt x="270" y="215"/>
                    </a:cubicBezTo>
                    <a:cubicBezTo>
                      <a:pt x="278" y="211"/>
                      <a:pt x="278" y="211"/>
                      <a:pt x="278" y="211"/>
                    </a:cubicBezTo>
                    <a:cubicBezTo>
                      <a:pt x="284" y="205"/>
                      <a:pt x="284" y="205"/>
                      <a:pt x="284" y="205"/>
                    </a:cubicBezTo>
                    <a:cubicBezTo>
                      <a:pt x="283" y="193"/>
                      <a:pt x="283" y="193"/>
                      <a:pt x="283" y="193"/>
                    </a:cubicBezTo>
                    <a:cubicBezTo>
                      <a:pt x="282" y="191"/>
                      <a:pt x="282" y="191"/>
                      <a:pt x="282" y="191"/>
                    </a:cubicBezTo>
                    <a:cubicBezTo>
                      <a:pt x="274" y="194"/>
                      <a:pt x="274" y="194"/>
                      <a:pt x="274" y="194"/>
                    </a:cubicBezTo>
                    <a:cubicBezTo>
                      <a:pt x="274" y="194"/>
                      <a:pt x="274" y="194"/>
                      <a:pt x="274" y="194"/>
                    </a:cubicBezTo>
                    <a:cubicBezTo>
                      <a:pt x="272" y="195"/>
                      <a:pt x="270" y="196"/>
                      <a:pt x="267" y="196"/>
                    </a:cubicBezTo>
                    <a:cubicBezTo>
                      <a:pt x="258" y="196"/>
                      <a:pt x="258" y="196"/>
                      <a:pt x="258" y="196"/>
                    </a:cubicBezTo>
                    <a:cubicBezTo>
                      <a:pt x="255" y="196"/>
                      <a:pt x="254" y="195"/>
                      <a:pt x="252" y="193"/>
                    </a:cubicBezTo>
                    <a:cubicBezTo>
                      <a:pt x="252" y="180"/>
                      <a:pt x="252" y="180"/>
                      <a:pt x="252" y="180"/>
                    </a:cubicBezTo>
                    <a:cubicBezTo>
                      <a:pt x="249" y="179"/>
                      <a:pt x="248" y="178"/>
                      <a:pt x="246" y="178"/>
                    </a:cubicBezTo>
                    <a:cubicBezTo>
                      <a:pt x="244" y="179"/>
                      <a:pt x="244" y="179"/>
                      <a:pt x="244" y="179"/>
                    </a:cubicBezTo>
                    <a:cubicBezTo>
                      <a:pt x="242" y="180"/>
                      <a:pt x="242" y="180"/>
                      <a:pt x="242" y="180"/>
                    </a:cubicBezTo>
                    <a:cubicBezTo>
                      <a:pt x="236" y="182"/>
                      <a:pt x="236" y="182"/>
                      <a:pt x="236" y="182"/>
                    </a:cubicBezTo>
                    <a:cubicBezTo>
                      <a:pt x="234" y="182"/>
                      <a:pt x="234" y="182"/>
                      <a:pt x="234" y="182"/>
                    </a:cubicBezTo>
                    <a:cubicBezTo>
                      <a:pt x="234" y="181"/>
                      <a:pt x="234" y="181"/>
                      <a:pt x="234" y="181"/>
                    </a:cubicBezTo>
                    <a:cubicBezTo>
                      <a:pt x="231" y="175"/>
                      <a:pt x="231" y="175"/>
                      <a:pt x="231" y="175"/>
                    </a:cubicBezTo>
                    <a:cubicBezTo>
                      <a:pt x="230" y="170"/>
                      <a:pt x="230" y="170"/>
                      <a:pt x="230" y="170"/>
                    </a:cubicBezTo>
                    <a:cubicBezTo>
                      <a:pt x="230" y="170"/>
                      <a:pt x="230" y="170"/>
                      <a:pt x="230" y="170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4"/>
                      <a:pt x="234" y="154"/>
                      <a:pt x="234" y="154"/>
                    </a:cubicBezTo>
                    <a:cubicBezTo>
                      <a:pt x="238" y="147"/>
                      <a:pt x="238" y="147"/>
                      <a:pt x="238" y="147"/>
                    </a:cubicBezTo>
                    <a:cubicBezTo>
                      <a:pt x="226" y="137"/>
                      <a:pt x="226" y="137"/>
                      <a:pt x="226" y="137"/>
                    </a:cubicBezTo>
                    <a:cubicBezTo>
                      <a:pt x="226" y="136"/>
                      <a:pt x="226" y="136"/>
                      <a:pt x="226" y="136"/>
                    </a:cubicBezTo>
                    <a:cubicBezTo>
                      <a:pt x="226" y="136"/>
                      <a:pt x="226" y="136"/>
                      <a:pt x="226" y="136"/>
                    </a:cubicBezTo>
                    <a:cubicBezTo>
                      <a:pt x="226" y="124"/>
                      <a:pt x="226" y="124"/>
                      <a:pt x="226" y="124"/>
                    </a:cubicBezTo>
                    <a:cubicBezTo>
                      <a:pt x="226" y="124"/>
                      <a:pt x="226" y="124"/>
                      <a:pt x="226" y="124"/>
                    </a:cubicBezTo>
                    <a:cubicBezTo>
                      <a:pt x="232" y="106"/>
                      <a:pt x="232" y="106"/>
                      <a:pt x="232" y="106"/>
                    </a:cubicBezTo>
                    <a:cubicBezTo>
                      <a:pt x="228" y="96"/>
                      <a:pt x="228" y="96"/>
                      <a:pt x="228" y="96"/>
                    </a:cubicBezTo>
                    <a:cubicBezTo>
                      <a:pt x="225" y="95"/>
                      <a:pt x="225" y="95"/>
                      <a:pt x="225" y="95"/>
                    </a:cubicBezTo>
                    <a:cubicBezTo>
                      <a:pt x="220" y="95"/>
                      <a:pt x="220" y="95"/>
                      <a:pt x="220" y="95"/>
                    </a:cubicBezTo>
                    <a:cubicBezTo>
                      <a:pt x="216" y="102"/>
                      <a:pt x="216" y="102"/>
                      <a:pt x="216" y="102"/>
                    </a:cubicBezTo>
                    <a:cubicBezTo>
                      <a:pt x="210" y="98"/>
                      <a:pt x="210" y="98"/>
                      <a:pt x="210" y="98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0" y="74"/>
                      <a:pt x="200" y="74"/>
                      <a:pt x="200" y="74"/>
                    </a:cubicBezTo>
                    <a:cubicBezTo>
                      <a:pt x="205" y="66"/>
                      <a:pt x="205" y="66"/>
                      <a:pt x="205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10" y="65"/>
                      <a:pt x="210" y="65"/>
                      <a:pt x="210" y="65"/>
                    </a:cubicBezTo>
                    <a:cubicBezTo>
                      <a:pt x="215" y="64"/>
                      <a:pt x="215" y="64"/>
                      <a:pt x="215" y="64"/>
                    </a:cubicBezTo>
                    <a:cubicBezTo>
                      <a:pt x="236" y="63"/>
                      <a:pt x="236" y="63"/>
                      <a:pt x="236" y="63"/>
                    </a:cubicBezTo>
                    <a:cubicBezTo>
                      <a:pt x="236" y="63"/>
                      <a:pt x="236" y="63"/>
                      <a:pt x="236" y="63"/>
                    </a:cubicBezTo>
                    <a:cubicBezTo>
                      <a:pt x="239" y="64"/>
                      <a:pt x="239" y="64"/>
                      <a:pt x="239" y="64"/>
                    </a:cubicBezTo>
                    <a:cubicBezTo>
                      <a:pt x="240" y="64"/>
                      <a:pt x="240" y="64"/>
                      <a:pt x="240" y="64"/>
                    </a:cubicBezTo>
                    <a:cubicBezTo>
                      <a:pt x="243" y="66"/>
                      <a:pt x="243" y="66"/>
                      <a:pt x="243" y="66"/>
                    </a:cubicBezTo>
                    <a:cubicBezTo>
                      <a:pt x="248" y="63"/>
                      <a:pt x="248" y="63"/>
                      <a:pt x="248" y="63"/>
                    </a:cubicBezTo>
                    <a:cubicBezTo>
                      <a:pt x="253" y="60"/>
                      <a:pt x="253" y="60"/>
                      <a:pt x="253" y="60"/>
                    </a:cubicBezTo>
                    <a:cubicBezTo>
                      <a:pt x="256" y="56"/>
                      <a:pt x="256" y="56"/>
                      <a:pt x="256" y="56"/>
                    </a:cubicBezTo>
                    <a:cubicBezTo>
                      <a:pt x="256" y="54"/>
                      <a:pt x="256" y="54"/>
                      <a:pt x="256" y="54"/>
                    </a:cubicBezTo>
                    <a:cubicBezTo>
                      <a:pt x="256" y="45"/>
                      <a:pt x="256" y="45"/>
                      <a:pt x="256" y="45"/>
                    </a:cubicBezTo>
                    <a:cubicBezTo>
                      <a:pt x="251" y="44"/>
                      <a:pt x="251" y="44"/>
                      <a:pt x="251" y="44"/>
                    </a:cubicBezTo>
                    <a:cubicBezTo>
                      <a:pt x="243" y="47"/>
                      <a:pt x="243" y="47"/>
                      <a:pt x="243" y="47"/>
                    </a:cubicBezTo>
                    <a:cubicBezTo>
                      <a:pt x="240" y="50"/>
                      <a:pt x="238" y="52"/>
                      <a:pt x="235" y="52"/>
                    </a:cubicBezTo>
                    <a:cubicBezTo>
                      <a:pt x="232" y="52"/>
                      <a:pt x="230" y="49"/>
                      <a:pt x="227" y="45"/>
                    </a:cubicBezTo>
                    <a:cubicBezTo>
                      <a:pt x="227" y="45"/>
                      <a:pt x="227" y="45"/>
                      <a:pt x="227" y="45"/>
                    </a:cubicBezTo>
                    <a:cubicBezTo>
                      <a:pt x="227" y="45"/>
                      <a:pt x="227" y="45"/>
                      <a:pt x="227" y="45"/>
                    </a:cubicBezTo>
                    <a:cubicBezTo>
                      <a:pt x="227" y="44"/>
                      <a:pt x="227" y="44"/>
                      <a:pt x="227" y="44"/>
                    </a:cubicBezTo>
                    <a:cubicBezTo>
                      <a:pt x="226" y="39"/>
                      <a:pt x="226" y="39"/>
                      <a:pt x="226" y="39"/>
                    </a:cubicBezTo>
                    <a:cubicBezTo>
                      <a:pt x="226" y="38"/>
                      <a:pt x="226" y="38"/>
                      <a:pt x="226" y="38"/>
                    </a:cubicBezTo>
                    <a:cubicBezTo>
                      <a:pt x="227" y="33"/>
                      <a:pt x="227" y="33"/>
                      <a:pt x="227" y="33"/>
                    </a:cubicBezTo>
                    <a:cubicBezTo>
                      <a:pt x="222" y="22"/>
                      <a:pt x="222" y="22"/>
                      <a:pt x="222" y="22"/>
                    </a:cubicBezTo>
                    <a:cubicBezTo>
                      <a:pt x="214" y="24"/>
                      <a:pt x="214" y="24"/>
                      <a:pt x="214" y="24"/>
                    </a:cubicBezTo>
                    <a:cubicBezTo>
                      <a:pt x="210" y="28"/>
                      <a:pt x="210" y="28"/>
                      <a:pt x="210" y="28"/>
                    </a:cubicBezTo>
                    <a:cubicBezTo>
                      <a:pt x="212" y="40"/>
                      <a:pt x="212" y="40"/>
                      <a:pt x="212" y="40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202" y="41"/>
                      <a:pt x="202" y="41"/>
                      <a:pt x="202" y="41"/>
                    </a:cubicBezTo>
                    <a:cubicBezTo>
                      <a:pt x="202" y="41"/>
                      <a:pt x="202" y="41"/>
                      <a:pt x="202" y="41"/>
                    </a:cubicBezTo>
                    <a:cubicBezTo>
                      <a:pt x="202" y="42"/>
                      <a:pt x="202" y="42"/>
                      <a:pt x="202" y="42"/>
                    </a:cubicBezTo>
                    <a:cubicBezTo>
                      <a:pt x="201" y="50"/>
                      <a:pt x="201" y="50"/>
                      <a:pt x="201" y="50"/>
                    </a:cubicBezTo>
                    <a:cubicBezTo>
                      <a:pt x="201" y="51"/>
                      <a:pt x="201" y="51"/>
                      <a:pt x="201" y="51"/>
                    </a:cubicBezTo>
                    <a:cubicBezTo>
                      <a:pt x="200" y="51"/>
                      <a:pt x="200" y="51"/>
                      <a:pt x="200" y="51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8"/>
                      <a:pt x="180" y="81"/>
                      <a:pt x="182" y="85"/>
                    </a:cubicBezTo>
                    <a:cubicBezTo>
                      <a:pt x="183" y="85"/>
                      <a:pt x="183" y="85"/>
                      <a:pt x="183" y="85"/>
                    </a:cubicBezTo>
                    <a:cubicBezTo>
                      <a:pt x="183" y="86"/>
                      <a:pt x="183" y="86"/>
                      <a:pt x="183" y="86"/>
                    </a:cubicBezTo>
                    <a:cubicBezTo>
                      <a:pt x="184" y="96"/>
                      <a:pt x="184" y="96"/>
                      <a:pt x="184" y="96"/>
                    </a:cubicBezTo>
                    <a:cubicBezTo>
                      <a:pt x="184" y="97"/>
                      <a:pt x="184" y="97"/>
                      <a:pt x="184" y="97"/>
                    </a:cubicBezTo>
                    <a:cubicBezTo>
                      <a:pt x="183" y="98"/>
                      <a:pt x="183" y="98"/>
                      <a:pt x="183" y="98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4" y="107"/>
                      <a:pt x="174" y="107"/>
                      <a:pt x="174" y="107"/>
                    </a:cubicBezTo>
                    <a:cubicBezTo>
                      <a:pt x="174" y="107"/>
                      <a:pt x="174" y="107"/>
                      <a:pt x="174" y="107"/>
                    </a:cubicBezTo>
                    <a:cubicBezTo>
                      <a:pt x="173" y="107"/>
                      <a:pt x="173" y="107"/>
                      <a:pt x="173" y="107"/>
                    </a:cubicBezTo>
                    <a:cubicBezTo>
                      <a:pt x="173" y="107"/>
                      <a:pt x="173" y="107"/>
                      <a:pt x="173" y="107"/>
                    </a:cubicBezTo>
                    <a:cubicBezTo>
                      <a:pt x="172" y="107"/>
                      <a:pt x="172" y="107"/>
                      <a:pt x="172" y="107"/>
                    </a:cubicBezTo>
                    <a:cubicBezTo>
                      <a:pt x="163" y="105"/>
                      <a:pt x="163" y="105"/>
                      <a:pt x="163" y="105"/>
                    </a:cubicBezTo>
                    <a:cubicBezTo>
                      <a:pt x="162" y="105"/>
                      <a:pt x="160" y="106"/>
                      <a:pt x="158" y="107"/>
                    </a:cubicBezTo>
                    <a:cubicBezTo>
                      <a:pt x="154" y="112"/>
                      <a:pt x="154" y="112"/>
                      <a:pt x="154" y="112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48" y="119"/>
                      <a:pt x="146" y="120"/>
                      <a:pt x="141" y="119"/>
                    </a:cubicBezTo>
                    <a:cubicBezTo>
                      <a:pt x="138" y="119"/>
                      <a:pt x="138" y="116"/>
                      <a:pt x="138" y="112"/>
                    </a:cubicBezTo>
                    <a:cubicBezTo>
                      <a:pt x="138" y="110"/>
                      <a:pt x="138" y="110"/>
                      <a:pt x="138" y="110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5" y="110"/>
                      <a:pt x="134" y="111"/>
                      <a:pt x="132" y="111"/>
                    </a:cubicBezTo>
                    <a:cubicBezTo>
                      <a:pt x="131" y="110"/>
                      <a:pt x="130" y="109"/>
                      <a:pt x="129" y="106"/>
                    </a:cubicBezTo>
                    <a:cubicBezTo>
                      <a:pt x="129" y="106"/>
                      <a:pt x="129" y="106"/>
                      <a:pt x="129" y="106"/>
                    </a:cubicBezTo>
                    <a:cubicBezTo>
                      <a:pt x="128" y="96"/>
                      <a:pt x="128" y="96"/>
                      <a:pt x="128" y="96"/>
                    </a:cubicBezTo>
                    <a:cubicBezTo>
                      <a:pt x="126" y="88"/>
                      <a:pt x="126" y="88"/>
                      <a:pt x="126" y="88"/>
                    </a:cubicBezTo>
                    <a:cubicBezTo>
                      <a:pt x="122" y="84"/>
                      <a:pt x="122" y="84"/>
                      <a:pt x="122" y="84"/>
                    </a:cubicBezTo>
                    <a:cubicBezTo>
                      <a:pt x="122" y="84"/>
                      <a:pt x="122" y="84"/>
                      <a:pt x="122" y="84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7"/>
                      <a:pt x="110" y="57"/>
                      <a:pt x="110" y="57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107" y="45"/>
                      <a:pt x="107" y="45"/>
                      <a:pt x="107" y="45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3" y="50"/>
                      <a:pt x="101" y="52"/>
                      <a:pt x="100" y="52"/>
                    </a:cubicBezTo>
                    <a:cubicBezTo>
                      <a:pt x="99" y="52"/>
                      <a:pt x="97" y="50"/>
                      <a:pt x="94" y="48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1" y="21"/>
                      <a:pt x="81" y="21"/>
                      <a:pt x="81" y="21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24"/>
                      <a:pt x="78" y="27"/>
                      <a:pt x="77" y="29"/>
                    </a:cubicBezTo>
                    <a:cubicBezTo>
                      <a:pt x="76" y="31"/>
                      <a:pt x="75" y="33"/>
                      <a:pt x="72" y="35"/>
                    </a:cubicBezTo>
                    <a:cubicBezTo>
                      <a:pt x="72" y="38"/>
                      <a:pt x="70" y="40"/>
                      <a:pt x="69" y="41"/>
                    </a:cubicBezTo>
                    <a:cubicBezTo>
                      <a:pt x="66" y="44"/>
                      <a:pt x="64" y="44"/>
                      <a:pt x="62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58" y="41"/>
                      <a:pt x="58" y="38"/>
                      <a:pt x="58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1" y="27"/>
                      <a:pt x="50" y="24"/>
                      <a:pt x="50" y="21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7"/>
                      <a:pt x="41" y="20"/>
                      <a:pt x="41" y="22"/>
                    </a:cubicBezTo>
                    <a:cubicBezTo>
                      <a:pt x="41" y="26"/>
                      <a:pt x="39" y="29"/>
                      <a:pt x="36" y="30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52"/>
                      <a:pt x="27" y="54"/>
                      <a:pt x="28" y="54"/>
                    </a:cubicBezTo>
                    <a:cubicBezTo>
                      <a:pt x="30" y="55"/>
                      <a:pt x="33" y="55"/>
                      <a:pt x="36" y="53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3" y="102"/>
                      <a:pt x="40" y="120"/>
                      <a:pt x="36" y="125"/>
                    </a:cubicBezTo>
                    <a:cubicBezTo>
                      <a:pt x="35" y="126"/>
                      <a:pt x="34" y="127"/>
                      <a:pt x="31" y="128"/>
                    </a:cubicBezTo>
                    <a:cubicBezTo>
                      <a:pt x="28" y="128"/>
                      <a:pt x="26" y="127"/>
                      <a:pt x="24" y="126"/>
                    </a:cubicBezTo>
                    <a:cubicBezTo>
                      <a:pt x="13" y="146"/>
                      <a:pt x="6" y="157"/>
                      <a:pt x="3" y="159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2" y="159"/>
                      <a:pt x="1" y="164"/>
                      <a:pt x="2" y="174"/>
                    </a:cubicBezTo>
                    <a:cubicBezTo>
                      <a:pt x="4" y="176"/>
                      <a:pt x="4" y="176"/>
                      <a:pt x="4" y="17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6" y="177"/>
                      <a:pt x="6" y="177"/>
                      <a:pt x="6" y="177"/>
                    </a:cubicBezTo>
                    <a:lnTo>
                      <a:pt x="2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2959" y="2796"/>
                <a:ext cx="455" cy="392"/>
              </a:xfrm>
              <a:custGeom>
                <a:avLst/>
                <a:gdLst>
                  <a:gd name="T0" fmla="*/ 142 w 192"/>
                  <a:gd name="T1" fmla="*/ 7 h 166"/>
                  <a:gd name="T2" fmla="*/ 131 w 192"/>
                  <a:gd name="T3" fmla="*/ 10 h 166"/>
                  <a:gd name="T4" fmla="*/ 129 w 192"/>
                  <a:gd name="T5" fmla="*/ 0 h 166"/>
                  <a:gd name="T6" fmla="*/ 125 w 192"/>
                  <a:gd name="T7" fmla="*/ 10 h 166"/>
                  <a:gd name="T8" fmla="*/ 119 w 192"/>
                  <a:gd name="T9" fmla="*/ 18 h 166"/>
                  <a:gd name="T10" fmla="*/ 108 w 192"/>
                  <a:gd name="T11" fmla="*/ 17 h 166"/>
                  <a:gd name="T12" fmla="*/ 106 w 192"/>
                  <a:gd name="T13" fmla="*/ 25 h 166"/>
                  <a:gd name="T14" fmla="*/ 94 w 192"/>
                  <a:gd name="T15" fmla="*/ 28 h 166"/>
                  <a:gd name="T16" fmla="*/ 90 w 192"/>
                  <a:gd name="T17" fmla="*/ 30 h 166"/>
                  <a:gd name="T18" fmla="*/ 80 w 192"/>
                  <a:gd name="T19" fmla="*/ 26 h 166"/>
                  <a:gd name="T20" fmla="*/ 73 w 192"/>
                  <a:gd name="T21" fmla="*/ 24 h 166"/>
                  <a:gd name="T22" fmla="*/ 84 w 192"/>
                  <a:gd name="T23" fmla="*/ 40 h 166"/>
                  <a:gd name="T24" fmla="*/ 90 w 192"/>
                  <a:gd name="T25" fmla="*/ 46 h 166"/>
                  <a:gd name="T26" fmla="*/ 88 w 192"/>
                  <a:gd name="T27" fmla="*/ 55 h 166"/>
                  <a:gd name="T28" fmla="*/ 69 w 192"/>
                  <a:gd name="T29" fmla="*/ 64 h 166"/>
                  <a:gd name="T30" fmla="*/ 62 w 192"/>
                  <a:gd name="T31" fmla="*/ 65 h 166"/>
                  <a:gd name="T32" fmla="*/ 55 w 192"/>
                  <a:gd name="T33" fmla="*/ 63 h 166"/>
                  <a:gd name="T34" fmla="*/ 47 w 192"/>
                  <a:gd name="T35" fmla="*/ 71 h 166"/>
                  <a:gd name="T36" fmla="*/ 39 w 192"/>
                  <a:gd name="T37" fmla="*/ 74 h 166"/>
                  <a:gd name="T38" fmla="*/ 8 w 192"/>
                  <a:gd name="T39" fmla="*/ 74 h 166"/>
                  <a:gd name="T40" fmla="*/ 4 w 192"/>
                  <a:gd name="T41" fmla="*/ 96 h 166"/>
                  <a:gd name="T42" fmla="*/ 11 w 192"/>
                  <a:gd name="T43" fmla="*/ 100 h 166"/>
                  <a:gd name="T44" fmla="*/ 15 w 192"/>
                  <a:gd name="T45" fmla="*/ 95 h 166"/>
                  <a:gd name="T46" fmla="*/ 28 w 192"/>
                  <a:gd name="T47" fmla="*/ 96 h 166"/>
                  <a:gd name="T48" fmla="*/ 31 w 192"/>
                  <a:gd name="T49" fmla="*/ 118 h 166"/>
                  <a:gd name="T50" fmla="*/ 26 w 192"/>
                  <a:gd name="T51" fmla="*/ 130 h 166"/>
                  <a:gd name="T52" fmla="*/ 38 w 192"/>
                  <a:gd name="T53" fmla="*/ 148 h 166"/>
                  <a:gd name="T54" fmla="*/ 33 w 192"/>
                  <a:gd name="T55" fmla="*/ 166 h 166"/>
                  <a:gd name="T56" fmla="*/ 46 w 192"/>
                  <a:gd name="T57" fmla="*/ 159 h 166"/>
                  <a:gd name="T58" fmla="*/ 55 w 192"/>
                  <a:gd name="T59" fmla="*/ 160 h 166"/>
                  <a:gd name="T60" fmla="*/ 84 w 192"/>
                  <a:gd name="T61" fmla="*/ 160 h 166"/>
                  <a:gd name="T62" fmla="*/ 98 w 192"/>
                  <a:gd name="T63" fmla="*/ 150 h 166"/>
                  <a:gd name="T64" fmla="*/ 114 w 192"/>
                  <a:gd name="T65" fmla="*/ 137 h 166"/>
                  <a:gd name="T66" fmla="*/ 124 w 192"/>
                  <a:gd name="T67" fmla="*/ 141 h 166"/>
                  <a:gd name="T68" fmla="*/ 137 w 192"/>
                  <a:gd name="T69" fmla="*/ 146 h 166"/>
                  <a:gd name="T70" fmla="*/ 146 w 192"/>
                  <a:gd name="T71" fmla="*/ 149 h 166"/>
                  <a:gd name="T72" fmla="*/ 148 w 192"/>
                  <a:gd name="T73" fmla="*/ 144 h 166"/>
                  <a:gd name="T74" fmla="*/ 151 w 192"/>
                  <a:gd name="T75" fmla="*/ 142 h 166"/>
                  <a:gd name="T76" fmla="*/ 157 w 192"/>
                  <a:gd name="T77" fmla="*/ 138 h 166"/>
                  <a:gd name="T78" fmla="*/ 173 w 192"/>
                  <a:gd name="T79" fmla="*/ 126 h 166"/>
                  <a:gd name="T80" fmla="*/ 176 w 192"/>
                  <a:gd name="T81" fmla="*/ 124 h 166"/>
                  <a:gd name="T82" fmla="*/ 183 w 192"/>
                  <a:gd name="T83" fmla="*/ 122 h 166"/>
                  <a:gd name="T84" fmla="*/ 190 w 192"/>
                  <a:gd name="T85" fmla="*/ 118 h 166"/>
                  <a:gd name="T86" fmla="*/ 186 w 192"/>
                  <a:gd name="T87" fmla="*/ 103 h 166"/>
                  <a:gd name="T88" fmla="*/ 188 w 192"/>
                  <a:gd name="T89" fmla="*/ 94 h 166"/>
                  <a:gd name="T90" fmla="*/ 174 w 192"/>
                  <a:gd name="T91" fmla="*/ 83 h 166"/>
                  <a:gd name="T92" fmla="*/ 186 w 192"/>
                  <a:gd name="T93" fmla="*/ 34 h 166"/>
                  <a:gd name="T94" fmla="*/ 178 w 192"/>
                  <a:gd name="T95" fmla="*/ 38 h 166"/>
                  <a:gd name="T96" fmla="*/ 168 w 192"/>
                  <a:gd name="T97" fmla="*/ 38 h 166"/>
                  <a:gd name="T98" fmla="*/ 167 w 192"/>
                  <a:gd name="T99" fmla="*/ 34 h 166"/>
                  <a:gd name="T100" fmla="*/ 166 w 192"/>
                  <a:gd name="T101" fmla="*/ 32 h 166"/>
                  <a:gd name="T102" fmla="*/ 156 w 192"/>
                  <a:gd name="T103" fmla="*/ 2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2" h="166">
                    <a:moveTo>
                      <a:pt x="150" y="3"/>
                    </a:moveTo>
                    <a:cubicBezTo>
                      <a:pt x="148" y="2"/>
                      <a:pt x="148" y="2"/>
                      <a:pt x="148" y="2"/>
                    </a:cubicBezTo>
                    <a:cubicBezTo>
                      <a:pt x="144" y="4"/>
                      <a:pt x="144" y="4"/>
                      <a:pt x="144" y="4"/>
                    </a:cubicBezTo>
                    <a:cubicBezTo>
                      <a:pt x="142" y="7"/>
                      <a:pt x="142" y="7"/>
                      <a:pt x="142" y="7"/>
                    </a:cubicBezTo>
                    <a:cubicBezTo>
                      <a:pt x="141" y="11"/>
                      <a:pt x="139" y="13"/>
                      <a:pt x="136" y="13"/>
                    </a:cubicBezTo>
                    <a:cubicBezTo>
                      <a:pt x="135" y="13"/>
                      <a:pt x="133" y="12"/>
                      <a:pt x="132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0" y="6"/>
                      <a:pt x="130" y="6"/>
                      <a:pt x="130" y="6"/>
                    </a:cubicBezTo>
                    <a:cubicBezTo>
                      <a:pt x="130" y="5"/>
                      <a:pt x="130" y="5"/>
                      <a:pt x="130" y="5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8" y="18"/>
                      <a:pt x="118" y="18"/>
                      <a:pt x="118" y="18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1" y="60"/>
                      <a:pt x="81" y="60"/>
                      <a:pt x="81" y="60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0" y="61"/>
                      <a:pt x="80" y="61"/>
                      <a:pt x="80" y="61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5" y="95"/>
                      <a:pt x="15" y="95"/>
                      <a:pt x="15" y="95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33" y="110"/>
                      <a:pt x="33" y="110"/>
                      <a:pt x="33" y="110"/>
                    </a:cubicBezTo>
                    <a:cubicBezTo>
                      <a:pt x="33" y="110"/>
                      <a:pt x="33" y="110"/>
                      <a:pt x="33" y="110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29" y="122"/>
                      <a:pt x="29" y="122"/>
                      <a:pt x="29" y="122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38"/>
                      <a:pt x="26" y="138"/>
                      <a:pt x="26" y="138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38" y="148"/>
                      <a:pt x="38" y="148"/>
                      <a:pt x="38" y="148"/>
                    </a:cubicBezTo>
                    <a:cubicBezTo>
                      <a:pt x="38" y="149"/>
                      <a:pt x="38" y="149"/>
                      <a:pt x="38" y="149"/>
                    </a:cubicBezTo>
                    <a:cubicBezTo>
                      <a:pt x="39" y="149"/>
                      <a:pt x="39" y="149"/>
                      <a:pt x="39" y="149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33" y="166"/>
                      <a:pt x="33" y="166"/>
                      <a:pt x="33" y="166"/>
                    </a:cubicBezTo>
                    <a:cubicBezTo>
                      <a:pt x="34" y="165"/>
                      <a:pt x="34" y="165"/>
                      <a:pt x="34" y="165"/>
                    </a:cubicBezTo>
                    <a:cubicBezTo>
                      <a:pt x="35" y="165"/>
                      <a:pt x="35" y="165"/>
                      <a:pt x="35" y="165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5" y="160"/>
                      <a:pt x="55" y="160"/>
                      <a:pt x="55" y="160"/>
                    </a:cubicBezTo>
                    <a:cubicBezTo>
                      <a:pt x="55" y="160"/>
                      <a:pt x="55" y="160"/>
                      <a:pt x="55" y="160"/>
                    </a:cubicBezTo>
                    <a:cubicBezTo>
                      <a:pt x="67" y="165"/>
                      <a:pt x="67" y="165"/>
                      <a:pt x="67" y="165"/>
                    </a:cubicBezTo>
                    <a:cubicBezTo>
                      <a:pt x="80" y="165"/>
                      <a:pt x="80" y="165"/>
                      <a:pt x="80" y="165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91" y="156"/>
                      <a:pt x="91" y="156"/>
                      <a:pt x="91" y="156"/>
                    </a:cubicBezTo>
                    <a:cubicBezTo>
                      <a:pt x="98" y="151"/>
                      <a:pt x="98" y="151"/>
                      <a:pt x="98" y="151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103" y="149"/>
                      <a:pt x="103" y="149"/>
                      <a:pt x="103" y="149"/>
                    </a:cubicBezTo>
                    <a:cubicBezTo>
                      <a:pt x="108" y="145"/>
                      <a:pt x="108" y="145"/>
                      <a:pt x="108" y="145"/>
                    </a:cubicBezTo>
                    <a:cubicBezTo>
                      <a:pt x="114" y="137"/>
                      <a:pt x="114" y="137"/>
                      <a:pt x="114" y="137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4" y="140"/>
                      <a:pt x="124" y="140"/>
                      <a:pt x="124" y="140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6" y="144"/>
                      <a:pt x="127" y="146"/>
                      <a:pt x="128" y="146"/>
                    </a:cubicBezTo>
                    <a:cubicBezTo>
                      <a:pt x="133" y="146"/>
                      <a:pt x="133" y="146"/>
                      <a:pt x="133" y="146"/>
                    </a:cubicBezTo>
                    <a:cubicBezTo>
                      <a:pt x="134" y="146"/>
                      <a:pt x="134" y="146"/>
                      <a:pt x="134" y="146"/>
                    </a:cubicBezTo>
                    <a:cubicBezTo>
                      <a:pt x="137" y="146"/>
                      <a:pt x="137" y="146"/>
                      <a:pt x="137" y="146"/>
                    </a:cubicBezTo>
                    <a:cubicBezTo>
                      <a:pt x="138" y="146"/>
                      <a:pt x="138" y="146"/>
                      <a:pt x="138" y="146"/>
                    </a:cubicBezTo>
                    <a:cubicBezTo>
                      <a:pt x="138" y="147"/>
                      <a:pt x="138" y="147"/>
                      <a:pt x="138" y="147"/>
                    </a:cubicBezTo>
                    <a:cubicBezTo>
                      <a:pt x="144" y="149"/>
                      <a:pt x="144" y="149"/>
                      <a:pt x="144" y="149"/>
                    </a:cubicBezTo>
                    <a:cubicBezTo>
                      <a:pt x="146" y="149"/>
                      <a:pt x="146" y="149"/>
                      <a:pt x="146" y="149"/>
                    </a:cubicBezTo>
                    <a:cubicBezTo>
                      <a:pt x="147" y="148"/>
                      <a:pt x="147" y="148"/>
                      <a:pt x="147" y="148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61" y="136"/>
                      <a:pt x="162" y="133"/>
                      <a:pt x="165" y="131"/>
                    </a:cubicBezTo>
                    <a:cubicBezTo>
                      <a:pt x="168" y="129"/>
                      <a:pt x="170" y="128"/>
                      <a:pt x="171" y="128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74" y="126"/>
                      <a:pt x="174" y="126"/>
                      <a:pt x="174" y="126"/>
                    </a:cubicBezTo>
                    <a:cubicBezTo>
                      <a:pt x="174" y="126"/>
                      <a:pt x="174" y="126"/>
                      <a:pt x="174" y="126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3"/>
                      <a:pt x="176" y="123"/>
                      <a:pt x="176" y="123"/>
                    </a:cubicBezTo>
                    <a:cubicBezTo>
                      <a:pt x="177" y="123"/>
                      <a:pt x="177" y="123"/>
                      <a:pt x="177" y="123"/>
                    </a:cubicBezTo>
                    <a:cubicBezTo>
                      <a:pt x="183" y="122"/>
                      <a:pt x="183" y="122"/>
                      <a:pt x="183" y="122"/>
                    </a:cubicBezTo>
                    <a:cubicBezTo>
                      <a:pt x="187" y="122"/>
                      <a:pt x="187" y="122"/>
                      <a:pt x="187" y="122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190" y="118"/>
                      <a:pt x="190" y="118"/>
                      <a:pt x="190" y="118"/>
                    </a:cubicBezTo>
                    <a:cubicBezTo>
                      <a:pt x="190" y="118"/>
                      <a:pt x="190" y="118"/>
                      <a:pt x="190" y="118"/>
                    </a:cubicBezTo>
                    <a:cubicBezTo>
                      <a:pt x="192" y="114"/>
                      <a:pt x="192" y="114"/>
                      <a:pt x="192" y="114"/>
                    </a:cubicBezTo>
                    <a:cubicBezTo>
                      <a:pt x="191" y="114"/>
                      <a:pt x="191" y="114"/>
                      <a:pt x="191" y="114"/>
                    </a:cubicBezTo>
                    <a:cubicBezTo>
                      <a:pt x="188" y="111"/>
                      <a:pt x="187" y="108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8" y="94"/>
                      <a:pt x="188" y="94"/>
                      <a:pt x="188" y="94"/>
                    </a:cubicBezTo>
                    <a:cubicBezTo>
                      <a:pt x="188" y="91"/>
                      <a:pt x="188" y="89"/>
                      <a:pt x="190" y="87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89" y="79"/>
                      <a:pt x="188" y="78"/>
                      <a:pt x="186" y="78"/>
                    </a:cubicBezTo>
                    <a:cubicBezTo>
                      <a:pt x="174" y="83"/>
                      <a:pt x="174" y="83"/>
                      <a:pt x="174" y="83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5" y="68"/>
                      <a:pt x="179" y="64"/>
                      <a:pt x="186" y="60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2" y="41"/>
                      <a:pt x="183" y="37"/>
                      <a:pt x="186" y="3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2" y="32"/>
                      <a:pt x="182" y="32"/>
                      <a:pt x="182" y="32"/>
                    </a:cubicBezTo>
                    <a:cubicBezTo>
                      <a:pt x="180" y="32"/>
                      <a:pt x="180" y="32"/>
                      <a:pt x="180" y="32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77" y="40"/>
                      <a:pt x="175" y="41"/>
                      <a:pt x="174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7"/>
                      <a:pt x="168" y="37"/>
                      <a:pt x="168" y="37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6" y="26"/>
                      <a:pt x="156" y="26"/>
                      <a:pt x="156" y="26"/>
                    </a:cubicBezTo>
                    <a:cubicBezTo>
                      <a:pt x="156" y="20"/>
                      <a:pt x="156" y="20"/>
                      <a:pt x="156" y="20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6"/>
                      <a:pt x="152" y="6"/>
                      <a:pt x="152" y="6"/>
                    </a:cubicBezTo>
                    <a:lnTo>
                      <a:pt x="15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>
                <a:off x="3033" y="3037"/>
                <a:ext cx="594" cy="452"/>
              </a:xfrm>
              <a:custGeom>
                <a:avLst/>
                <a:gdLst>
                  <a:gd name="T0" fmla="*/ 202 w 251"/>
                  <a:gd name="T1" fmla="*/ 6 h 191"/>
                  <a:gd name="T2" fmla="*/ 188 w 251"/>
                  <a:gd name="T3" fmla="*/ 18 h 191"/>
                  <a:gd name="T4" fmla="*/ 172 w 251"/>
                  <a:gd name="T5" fmla="*/ 22 h 191"/>
                  <a:gd name="T6" fmla="*/ 161 w 251"/>
                  <a:gd name="T7" fmla="*/ 21 h 191"/>
                  <a:gd name="T8" fmla="*/ 161 w 251"/>
                  <a:gd name="T9" fmla="*/ 21 h 191"/>
                  <a:gd name="T10" fmla="*/ 147 w 251"/>
                  <a:gd name="T11" fmla="*/ 26 h 191"/>
                  <a:gd name="T12" fmla="*/ 137 w 251"/>
                  <a:gd name="T13" fmla="*/ 32 h 191"/>
                  <a:gd name="T14" fmla="*/ 127 w 251"/>
                  <a:gd name="T15" fmla="*/ 40 h 191"/>
                  <a:gd name="T16" fmla="*/ 120 w 251"/>
                  <a:gd name="T17" fmla="*/ 47 h 191"/>
                  <a:gd name="T18" fmla="*/ 118 w 251"/>
                  <a:gd name="T19" fmla="*/ 51 h 191"/>
                  <a:gd name="T20" fmla="*/ 103 w 251"/>
                  <a:gd name="T21" fmla="*/ 48 h 191"/>
                  <a:gd name="T22" fmla="*/ 85 w 251"/>
                  <a:gd name="T23" fmla="*/ 40 h 191"/>
                  <a:gd name="T24" fmla="*/ 80 w 251"/>
                  <a:gd name="T25" fmla="*/ 46 h 191"/>
                  <a:gd name="T26" fmla="*/ 74 w 251"/>
                  <a:gd name="T27" fmla="*/ 51 h 191"/>
                  <a:gd name="T28" fmla="*/ 63 w 251"/>
                  <a:gd name="T29" fmla="*/ 58 h 191"/>
                  <a:gd name="T30" fmla="*/ 51 w 251"/>
                  <a:gd name="T31" fmla="*/ 67 h 191"/>
                  <a:gd name="T32" fmla="*/ 23 w 251"/>
                  <a:gd name="T33" fmla="*/ 62 h 191"/>
                  <a:gd name="T34" fmla="*/ 9 w 251"/>
                  <a:gd name="T35" fmla="*/ 65 h 191"/>
                  <a:gd name="T36" fmla="*/ 1 w 251"/>
                  <a:gd name="T37" fmla="*/ 69 h 191"/>
                  <a:gd name="T38" fmla="*/ 2 w 251"/>
                  <a:gd name="T39" fmla="*/ 79 h 191"/>
                  <a:gd name="T40" fmla="*/ 21 w 251"/>
                  <a:gd name="T41" fmla="*/ 79 h 191"/>
                  <a:gd name="T42" fmla="*/ 23 w 251"/>
                  <a:gd name="T43" fmla="*/ 94 h 191"/>
                  <a:gd name="T44" fmla="*/ 38 w 251"/>
                  <a:gd name="T45" fmla="*/ 92 h 191"/>
                  <a:gd name="T46" fmla="*/ 50 w 251"/>
                  <a:gd name="T47" fmla="*/ 89 h 191"/>
                  <a:gd name="T48" fmla="*/ 53 w 251"/>
                  <a:gd name="T49" fmla="*/ 108 h 191"/>
                  <a:gd name="T50" fmla="*/ 46 w 251"/>
                  <a:gd name="T51" fmla="*/ 116 h 191"/>
                  <a:gd name="T52" fmla="*/ 35 w 251"/>
                  <a:gd name="T53" fmla="*/ 124 h 191"/>
                  <a:gd name="T54" fmla="*/ 53 w 251"/>
                  <a:gd name="T55" fmla="*/ 128 h 191"/>
                  <a:gd name="T56" fmla="*/ 61 w 251"/>
                  <a:gd name="T57" fmla="*/ 133 h 191"/>
                  <a:gd name="T58" fmla="*/ 77 w 251"/>
                  <a:gd name="T59" fmla="*/ 142 h 191"/>
                  <a:gd name="T60" fmla="*/ 70 w 251"/>
                  <a:gd name="T61" fmla="*/ 150 h 191"/>
                  <a:gd name="T62" fmla="*/ 97 w 251"/>
                  <a:gd name="T63" fmla="*/ 178 h 191"/>
                  <a:gd name="T64" fmla="*/ 107 w 251"/>
                  <a:gd name="T65" fmla="*/ 174 h 191"/>
                  <a:gd name="T66" fmla="*/ 123 w 251"/>
                  <a:gd name="T67" fmla="*/ 184 h 191"/>
                  <a:gd name="T68" fmla="*/ 127 w 251"/>
                  <a:gd name="T69" fmla="*/ 179 h 191"/>
                  <a:gd name="T70" fmla="*/ 135 w 251"/>
                  <a:gd name="T71" fmla="*/ 180 h 191"/>
                  <a:gd name="T72" fmla="*/ 155 w 251"/>
                  <a:gd name="T73" fmla="*/ 185 h 191"/>
                  <a:gd name="T74" fmla="*/ 157 w 251"/>
                  <a:gd name="T75" fmla="*/ 186 h 191"/>
                  <a:gd name="T76" fmla="*/ 173 w 251"/>
                  <a:gd name="T77" fmla="*/ 173 h 191"/>
                  <a:gd name="T78" fmla="*/ 179 w 251"/>
                  <a:gd name="T79" fmla="*/ 178 h 191"/>
                  <a:gd name="T80" fmla="*/ 183 w 251"/>
                  <a:gd name="T81" fmla="*/ 170 h 191"/>
                  <a:gd name="T82" fmla="*/ 198 w 251"/>
                  <a:gd name="T83" fmla="*/ 152 h 191"/>
                  <a:gd name="T84" fmla="*/ 207 w 251"/>
                  <a:gd name="T85" fmla="*/ 154 h 191"/>
                  <a:gd name="T86" fmla="*/ 205 w 251"/>
                  <a:gd name="T87" fmla="*/ 143 h 191"/>
                  <a:gd name="T88" fmla="*/ 207 w 251"/>
                  <a:gd name="T89" fmla="*/ 137 h 191"/>
                  <a:gd name="T90" fmla="*/ 229 w 251"/>
                  <a:gd name="T91" fmla="*/ 126 h 191"/>
                  <a:gd name="T92" fmla="*/ 228 w 251"/>
                  <a:gd name="T93" fmla="*/ 114 h 191"/>
                  <a:gd name="T94" fmla="*/ 233 w 251"/>
                  <a:gd name="T95" fmla="*/ 105 h 191"/>
                  <a:gd name="T96" fmla="*/ 239 w 251"/>
                  <a:gd name="T97" fmla="*/ 90 h 191"/>
                  <a:gd name="T98" fmla="*/ 248 w 251"/>
                  <a:gd name="T99" fmla="*/ 78 h 191"/>
                  <a:gd name="T100" fmla="*/ 248 w 251"/>
                  <a:gd name="T101" fmla="*/ 67 h 191"/>
                  <a:gd name="T102" fmla="*/ 248 w 251"/>
                  <a:gd name="T103" fmla="*/ 60 h 191"/>
                  <a:gd name="T104" fmla="*/ 227 w 251"/>
                  <a:gd name="T105" fmla="*/ 61 h 191"/>
                  <a:gd name="T106" fmla="*/ 221 w 251"/>
                  <a:gd name="T107" fmla="*/ 51 h 191"/>
                  <a:gd name="T108" fmla="*/ 211 w 251"/>
                  <a:gd name="T109" fmla="*/ 50 h 191"/>
                  <a:gd name="T110" fmla="*/ 222 w 251"/>
                  <a:gd name="T111" fmla="*/ 29 h 191"/>
                  <a:gd name="T112" fmla="*/ 221 w 251"/>
                  <a:gd name="T113" fmla="*/ 14 h 191"/>
                  <a:gd name="T114" fmla="*/ 217 w 251"/>
                  <a:gd name="T115" fmla="*/ 0 h 191"/>
                  <a:gd name="T116" fmla="*/ 208 w 251"/>
                  <a:gd name="T117" fmla="*/ 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1" h="191">
                    <a:moveTo>
                      <a:pt x="201" y="4"/>
                    </a:moveTo>
                    <a:cubicBezTo>
                      <a:pt x="201" y="5"/>
                      <a:pt x="201" y="5"/>
                      <a:pt x="201" y="5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197" y="14"/>
                      <a:pt x="197" y="14"/>
                      <a:pt x="197" y="14"/>
                    </a:cubicBezTo>
                    <a:cubicBezTo>
                      <a:pt x="195" y="16"/>
                      <a:pt x="192" y="18"/>
                      <a:pt x="189" y="18"/>
                    </a:cubicBezTo>
                    <a:cubicBezTo>
                      <a:pt x="188" y="18"/>
                      <a:pt x="188" y="18"/>
                      <a:pt x="188" y="18"/>
                    </a:cubicBezTo>
                    <a:cubicBezTo>
                      <a:pt x="184" y="15"/>
                      <a:pt x="184" y="15"/>
                      <a:pt x="184" y="15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70" y="22"/>
                      <a:pt x="167" y="20"/>
                      <a:pt x="164" y="16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58" y="24"/>
                      <a:pt x="158" y="24"/>
                      <a:pt x="158" y="24"/>
                    </a:cubicBezTo>
                    <a:cubicBezTo>
                      <a:pt x="153" y="24"/>
                      <a:pt x="153" y="24"/>
                      <a:pt x="153" y="24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41" y="30"/>
                      <a:pt x="141" y="30"/>
                      <a:pt x="141" y="30"/>
                    </a:cubicBezTo>
                    <a:cubicBezTo>
                      <a:pt x="139" y="30"/>
                      <a:pt x="139" y="30"/>
                      <a:pt x="139" y="30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5" y="34"/>
                      <a:pt x="134" y="36"/>
                      <a:pt x="135" y="37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27" y="40"/>
                      <a:pt x="127" y="40"/>
                      <a:pt x="127" y="40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19" y="50"/>
                      <a:pt x="119" y="50"/>
                      <a:pt x="119" y="50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05" y="48"/>
                      <a:pt x="105" y="48"/>
                      <a:pt x="105" y="48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5" y="49"/>
                      <a:pt x="92" y="46"/>
                      <a:pt x="89" y="42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69" y="52"/>
                      <a:pt x="69" y="52"/>
                      <a:pt x="69" y="52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56" y="61"/>
                      <a:pt x="56" y="61"/>
                      <a:pt x="56" y="61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3" y="67"/>
                      <a:pt x="2" y="68"/>
                      <a:pt x="1" y="6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3" y="76"/>
                      <a:pt x="16" y="77"/>
                      <a:pt x="20" y="7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41" y="90"/>
                      <a:pt x="44" y="89"/>
                      <a:pt x="47" y="88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46" y="116"/>
                      <a:pt x="46" y="116"/>
                      <a:pt x="46" y="116"/>
                    </a:cubicBezTo>
                    <a:cubicBezTo>
                      <a:pt x="46" y="116"/>
                      <a:pt x="46" y="116"/>
                      <a:pt x="46" y="116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6" y="126"/>
                      <a:pt x="36" y="126"/>
                      <a:pt x="36" y="126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76" y="132"/>
                      <a:pt x="76" y="132"/>
                      <a:pt x="76" y="132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7" y="142"/>
                      <a:pt x="77" y="142"/>
                      <a:pt x="77" y="142"/>
                    </a:cubicBezTo>
                    <a:cubicBezTo>
                      <a:pt x="77" y="143"/>
                      <a:pt x="77" y="143"/>
                      <a:pt x="77" y="143"/>
                    </a:cubicBezTo>
                    <a:cubicBezTo>
                      <a:pt x="77" y="143"/>
                      <a:pt x="77" y="143"/>
                      <a:pt x="77" y="143"/>
                    </a:cubicBezTo>
                    <a:cubicBezTo>
                      <a:pt x="70" y="150"/>
                      <a:pt x="70" y="150"/>
                      <a:pt x="70" y="150"/>
                    </a:cubicBezTo>
                    <a:cubicBezTo>
                      <a:pt x="69" y="158"/>
                      <a:pt x="71" y="164"/>
                      <a:pt x="75" y="165"/>
                    </a:cubicBezTo>
                    <a:cubicBezTo>
                      <a:pt x="87" y="172"/>
                      <a:pt x="87" y="172"/>
                      <a:pt x="87" y="172"/>
                    </a:cubicBezTo>
                    <a:cubicBezTo>
                      <a:pt x="97" y="178"/>
                      <a:pt x="97" y="178"/>
                      <a:pt x="97" y="178"/>
                    </a:cubicBezTo>
                    <a:cubicBezTo>
                      <a:pt x="106" y="174"/>
                      <a:pt x="106" y="174"/>
                      <a:pt x="106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8" y="174"/>
                      <a:pt x="108" y="174"/>
                      <a:pt x="108" y="174"/>
                    </a:cubicBezTo>
                    <a:cubicBezTo>
                      <a:pt x="121" y="184"/>
                      <a:pt x="121" y="184"/>
                      <a:pt x="121" y="184"/>
                    </a:cubicBezTo>
                    <a:cubicBezTo>
                      <a:pt x="123" y="184"/>
                      <a:pt x="123" y="184"/>
                      <a:pt x="123" y="184"/>
                    </a:cubicBezTo>
                    <a:cubicBezTo>
                      <a:pt x="126" y="180"/>
                      <a:pt x="126" y="180"/>
                      <a:pt x="126" y="180"/>
                    </a:cubicBezTo>
                    <a:cubicBezTo>
                      <a:pt x="127" y="180"/>
                      <a:pt x="127" y="180"/>
                      <a:pt x="127" y="180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28" y="179"/>
                      <a:pt x="128" y="179"/>
                      <a:pt x="128" y="179"/>
                    </a:cubicBezTo>
                    <a:cubicBezTo>
                      <a:pt x="135" y="180"/>
                      <a:pt x="135" y="180"/>
                      <a:pt x="135" y="180"/>
                    </a:cubicBezTo>
                    <a:cubicBezTo>
                      <a:pt x="137" y="167"/>
                      <a:pt x="137" y="167"/>
                      <a:pt x="137" y="167"/>
                    </a:cubicBezTo>
                    <a:cubicBezTo>
                      <a:pt x="147" y="184"/>
                      <a:pt x="147" y="184"/>
                      <a:pt x="147" y="184"/>
                    </a:cubicBezTo>
                    <a:cubicBezTo>
                      <a:pt x="155" y="185"/>
                      <a:pt x="155" y="185"/>
                      <a:pt x="155" y="185"/>
                    </a:cubicBezTo>
                    <a:cubicBezTo>
                      <a:pt x="156" y="185"/>
                      <a:pt x="156" y="185"/>
                      <a:pt x="156" y="185"/>
                    </a:cubicBezTo>
                    <a:cubicBezTo>
                      <a:pt x="157" y="185"/>
                      <a:pt x="157" y="185"/>
                      <a:pt x="157" y="185"/>
                    </a:cubicBezTo>
                    <a:cubicBezTo>
                      <a:pt x="157" y="186"/>
                      <a:pt x="157" y="186"/>
                      <a:pt x="157" y="186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60" y="190"/>
                      <a:pt x="160" y="190"/>
                      <a:pt x="160" y="190"/>
                    </a:cubicBezTo>
                    <a:cubicBezTo>
                      <a:pt x="173" y="173"/>
                      <a:pt x="173" y="173"/>
                      <a:pt x="173" y="173"/>
                    </a:cubicBezTo>
                    <a:cubicBezTo>
                      <a:pt x="179" y="181"/>
                      <a:pt x="179" y="181"/>
                      <a:pt x="179" y="181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83" y="170"/>
                      <a:pt x="183" y="170"/>
                      <a:pt x="183" y="170"/>
                    </a:cubicBezTo>
                    <a:cubicBezTo>
                      <a:pt x="186" y="164"/>
                      <a:pt x="186" y="164"/>
                      <a:pt x="186" y="164"/>
                    </a:cubicBezTo>
                    <a:cubicBezTo>
                      <a:pt x="196" y="164"/>
                      <a:pt x="196" y="164"/>
                      <a:pt x="196" y="164"/>
                    </a:cubicBezTo>
                    <a:cubicBezTo>
                      <a:pt x="198" y="152"/>
                      <a:pt x="198" y="152"/>
                      <a:pt x="198" y="152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200" y="153"/>
                      <a:pt x="200" y="153"/>
                      <a:pt x="200" y="153"/>
                    </a:cubicBezTo>
                    <a:cubicBezTo>
                      <a:pt x="207" y="154"/>
                      <a:pt x="207" y="154"/>
                      <a:pt x="207" y="154"/>
                    </a:cubicBezTo>
                    <a:cubicBezTo>
                      <a:pt x="208" y="150"/>
                      <a:pt x="208" y="150"/>
                      <a:pt x="208" y="150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5" y="143"/>
                      <a:pt x="205" y="143"/>
                      <a:pt x="205" y="143"/>
                    </a:cubicBezTo>
                    <a:cubicBezTo>
                      <a:pt x="207" y="138"/>
                      <a:pt x="207" y="138"/>
                      <a:pt x="207" y="138"/>
                    </a:cubicBezTo>
                    <a:cubicBezTo>
                      <a:pt x="207" y="138"/>
                      <a:pt x="207" y="138"/>
                      <a:pt x="207" y="138"/>
                    </a:cubicBezTo>
                    <a:cubicBezTo>
                      <a:pt x="207" y="137"/>
                      <a:pt x="207" y="137"/>
                      <a:pt x="207" y="137"/>
                    </a:cubicBezTo>
                    <a:cubicBezTo>
                      <a:pt x="208" y="137"/>
                      <a:pt x="208" y="137"/>
                      <a:pt x="208" y="137"/>
                    </a:cubicBezTo>
                    <a:cubicBezTo>
                      <a:pt x="208" y="137"/>
                      <a:pt x="208" y="137"/>
                      <a:pt x="208" y="137"/>
                    </a:cubicBezTo>
                    <a:cubicBezTo>
                      <a:pt x="229" y="126"/>
                      <a:pt x="229" y="126"/>
                      <a:pt x="229" y="126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8" y="114"/>
                      <a:pt x="228" y="114"/>
                      <a:pt x="228" y="114"/>
                    </a:cubicBezTo>
                    <a:cubicBezTo>
                      <a:pt x="232" y="106"/>
                      <a:pt x="232" y="106"/>
                      <a:pt x="232" y="106"/>
                    </a:cubicBez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45" y="84"/>
                      <a:pt x="245" y="84"/>
                      <a:pt x="245" y="84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51" y="73"/>
                      <a:pt x="251" y="73"/>
                      <a:pt x="251" y="73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6"/>
                      <a:pt x="248" y="66"/>
                      <a:pt x="248" y="66"/>
                    </a:cubicBezTo>
                    <a:cubicBezTo>
                      <a:pt x="248" y="66"/>
                      <a:pt x="248" y="66"/>
                      <a:pt x="248" y="66"/>
                    </a:cubicBezTo>
                    <a:cubicBezTo>
                      <a:pt x="248" y="60"/>
                      <a:pt x="248" y="60"/>
                      <a:pt x="248" y="60"/>
                    </a:cubicBezTo>
                    <a:cubicBezTo>
                      <a:pt x="245" y="60"/>
                      <a:pt x="245" y="60"/>
                      <a:pt x="245" y="60"/>
                    </a:cubicBezTo>
                    <a:cubicBezTo>
                      <a:pt x="239" y="63"/>
                      <a:pt x="239" y="63"/>
                      <a:pt x="239" y="63"/>
                    </a:cubicBezTo>
                    <a:cubicBezTo>
                      <a:pt x="236" y="65"/>
                      <a:pt x="232" y="64"/>
                      <a:pt x="227" y="61"/>
                    </a:cubicBezTo>
                    <a:cubicBezTo>
                      <a:pt x="225" y="59"/>
                      <a:pt x="225" y="55"/>
                      <a:pt x="226" y="49"/>
                    </a:cubicBezTo>
                    <a:cubicBezTo>
                      <a:pt x="223" y="49"/>
                      <a:pt x="223" y="49"/>
                      <a:pt x="223" y="49"/>
                    </a:cubicBezTo>
                    <a:cubicBezTo>
                      <a:pt x="221" y="51"/>
                      <a:pt x="221" y="51"/>
                      <a:pt x="221" y="51"/>
                    </a:cubicBezTo>
                    <a:cubicBezTo>
                      <a:pt x="217" y="55"/>
                      <a:pt x="215" y="57"/>
                      <a:pt x="214" y="57"/>
                    </a:cubicBezTo>
                    <a:cubicBezTo>
                      <a:pt x="213" y="57"/>
                      <a:pt x="213" y="57"/>
                      <a:pt x="212" y="57"/>
                    </a:cubicBezTo>
                    <a:cubicBezTo>
                      <a:pt x="211" y="56"/>
                      <a:pt x="211" y="54"/>
                      <a:pt x="211" y="50"/>
                    </a:cubicBezTo>
                    <a:cubicBezTo>
                      <a:pt x="211" y="47"/>
                      <a:pt x="211" y="44"/>
                      <a:pt x="212" y="44"/>
                    </a:cubicBezTo>
                    <a:cubicBezTo>
                      <a:pt x="213" y="42"/>
                      <a:pt x="213" y="42"/>
                      <a:pt x="214" y="43"/>
                    </a:cubicBezTo>
                    <a:cubicBezTo>
                      <a:pt x="222" y="29"/>
                      <a:pt x="222" y="29"/>
                      <a:pt x="222" y="29"/>
                    </a:cubicBezTo>
                    <a:cubicBezTo>
                      <a:pt x="224" y="24"/>
                      <a:pt x="224" y="24"/>
                      <a:pt x="224" y="24"/>
                    </a:cubicBezTo>
                    <a:cubicBezTo>
                      <a:pt x="225" y="18"/>
                      <a:pt x="225" y="18"/>
                      <a:pt x="225" y="18"/>
                    </a:cubicBezTo>
                    <a:cubicBezTo>
                      <a:pt x="221" y="14"/>
                      <a:pt x="221" y="14"/>
                      <a:pt x="221" y="14"/>
                    </a:cubicBezTo>
                    <a:cubicBezTo>
                      <a:pt x="219" y="13"/>
                      <a:pt x="219" y="10"/>
                      <a:pt x="220" y="6"/>
                    </a:cubicBezTo>
                    <a:cubicBezTo>
                      <a:pt x="220" y="4"/>
                      <a:pt x="220" y="4"/>
                      <a:pt x="220" y="4"/>
                    </a:cubicBezTo>
                    <a:cubicBezTo>
                      <a:pt x="220" y="2"/>
                      <a:pt x="219" y="1"/>
                      <a:pt x="217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216" y="1"/>
                      <a:pt x="216" y="1"/>
                      <a:pt x="216" y="1"/>
                    </a:cubicBezTo>
                    <a:cubicBezTo>
                      <a:pt x="215" y="4"/>
                      <a:pt x="212" y="6"/>
                      <a:pt x="208" y="4"/>
                    </a:cubicBezTo>
                    <a:cubicBezTo>
                      <a:pt x="206" y="4"/>
                      <a:pt x="203" y="4"/>
                      <a:pt x="20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任意多边形: 形状 61"/>
              <p:cNvSpPr/>
              <p:nvPr/>
            </p:nvSpPr>
            <p:spPr bwMode="auto">
              <a:xfrm>
                <a:off x="3115" y="2540"/>
                <a:ext cx="337" cy="341"/>
              </a:xfrm>
              <a:custGeom>
                <a:avLst/>
                <a:gdLst>
                  <a:gd name="T0" fmla="*/ 134 w 142"/>
                  <a:gd name="T1" fmla="*/ 16 h 144"/>
                  <a:gd name="T2" fmla="*/ 129 w 142"/>
                  <a:gd name="T3" fmla="*/ 14 h 144"/>
                  <a:gd name="T4" fmla="*/ 125 w 142"/>
                  <a:gd name="T5" fmla="*/ 12 h 144"/>
                  <a:gd name="T6" fmla="*/ 117 w 142"/>
                  <a:gd name="T7" fmla="*/ 14 h 144"/>
                  <a:gd name="T8" fmla="*/ 111 w 142"/>
                  <a:gd name="T9" fmla="*/ 11 h 144"/>
                  <a:gd name="T10" fmla="*/ 110 w 142"/>
                  <a:gd name="T11" fmla="*/ 10 h 144"/>
                  <a:gd name="T12" fmla="*/ 102 w 142"/>
                  <a:gd name="T13" fmla="*/ 2 h 144"/>
                  <a:gd name="T14" fmla="*/ 88 w 142"/>
                  <a:gd name="T15" fmla="*/ 8 h 144"/>
                  <a:gd name="T16" fmla="*/ 86 w 142"/>
                  <a:gd name="T17" fmla="*/ 20 h 144"/>
                  <a:gd name="T18" fmla="*/ 81 w 142"/>
                  <a:gd name="T19" fmla="*/ 30 h 144"/>
                  <a:gd name="T20" fmla="*/ 72 w 142"/>
                  <a:gd name="T21" fmla="*/ 43 h 144"/>
                  <a:gd name="T22" fmla="*/ 58 w 142"/>
                  <a:gd name="T23" fmla="*/ 59 h 144"/>
                  <a:gd name="T24" fmla="*/ 44 w 142"/>
                  <a:gd name="T25" fmla="*/ 72 h 144"/>
                  <a:gd name="T26" fmla="*/ 36 w 142"/>
                  <a:gd name="T27" fmla="*/ 82 h 144"/>
                  <a:gd name="T28" fmla="*/ 0 w 142"/>
                  <a:gd name="T29" fmla="*/ 84 h 144"/>
                  <a:gd name="T30" fmla="*/ 10 w 142"/>
                  <a:gd name="T31" fmla="*/ 113 h 144"/>
                  <a:gd name="T32" fmla="*/ 16 w 142"/>
                  <a:gd name="T33" fmla="*/ 117 h 144"/>
                  <a:gd name="T34" fmla="*/ 21 w 142"/>
                  <a:gd name="T35" fmla="*/ 131 h 144"/>
                  <a:gd name="T36" fmla="*/ 22 w 142"/>
                  <a:gd name="T37" fmla="*/ 134 h 144"/>
                  <a:gd name="T38" fmla="*/ 31 w 142"/>
                  <a:gd name="T39" fmla="*/ 131 h 144"/>
                  <a:gd name="T40" fmla="*/ 35 w 142"/>
                  <a:gd name="T41" fmla="*/ 133 h 144"/>
                  <a:gd name="T42" fmla="*/ 38 w 142"/>
                  <a:gd name="T43" fmla="*/ 123 h 144"/>
                  <a:gd name="T44" fmla="*/ 55 w 142"/>
                  <a:gd name="T45" fmla="*/ 116 h 144"/>
                  <a:gd name="T46" fmla="*/ 56 w 142"/>
                  <a:gd name="T47" fmla="*/ 106 h 144"/>
                  <a:gd name="T48" fmla="*/ 60 w 142"/>
                  <a:gd name="T49" fmla="*/ 103 h 144"/>
                  <a:gd name="T50" fmla="*/ 61 w 142"/>
                  <a:gd name="T51" fmla="*/ 103 h 144"/>
                  <a:gd name="T52" fmla="*/ 68 w 142"/>
                  <a:gd name="T53" fmla="*/ 110 h 144"/>
                  <a:gd name="T54" fmla="*/ 70 w 142"/>
                  <a:gd name="T55" fmla="*/ 116 h 144"/>
                  <a:gd name="T56" fmla="*/ 76 w 142"/>
                  <a:gd name="T57" fmla="*/ 108 h 144"/>
                  <a:gd name="T58" fmla="*/ 81 w 142"/>
                  <a:gd name="T59" fmla="*/ 106 h 144"/>
                  <a:gd name="T60" fmla="*/ 87 w 142"/>
                  <a:gd name="T61" fmla="*/ 107 h 144"/>
                  <a:gd name="T62" fmla="*/ 90 w 142"/>
                  <a:gd name="T63" fmla="*/ 118 h 144"/>
                  <a:gd name="T64" fmla="*/ 94 w 142"/>
                  <a:gd name="T65" fmla="*/ 127 h 144"/>
                  <a:gd name="T66" fmla="*/ 97 w 142"/>
                  <a:gd name="T67" fmla="*/ 135 h 144"/>
                  <a:gd name="T68" fmla="*/ 104 w 142"/>
                  <a:gd name="T69" fmla="*/ 135 h 144"/>
                  <a:gd name="T70" fmla="*/ 104 w 142"/>
                  <a:gd name="T71" fmla="*/ 136 h 144"/>
                  <a:gd name="T72" fmla="*/ 108 w 142"/>
                  <a:gd name="T73" fmla="*/ 144 h 144"/>
                  <a:gd name="T74" fmla="*/ 110 w 142"/>
                  <a:gd name="T75" fmla="*/ 138 h 144"/>
                  <a:gd name="T76" fmla="*/ 112 w 142"/>
                  <a:gd name="T77" fmla="*/ 137 h 144"/>
                  <a:gd name="T78" fmla="*/ 115 w 142"/>
                  <a:gd name="T79" fmla="*/ 135 h 144"/>
                  <a:gd name="T80" fmla="*/ 118 w 142"/>
                  <a:gd name="T81" fmla="*/ 132 h 144"/>
                  <a:gd name="T82" fmla="*/ 94 w 142"/>
                  <a:gd name="T83" fmla="*/ 84 h 144"/>
                  <a:gd name="T84" fmla="*/ 88 w 142"/>
                  <a:gd name="T85" fmla="*/ 64 h 144"/>
                  <a:gd name="T86" fmla="*/ 87 w 142"/>
                  <a:gd name="T87" fmla="*/ 64 h 144"/>
                  <a:gd name="T88" fmla="*/ 91 w 142"/>
                  <a:gd name="T89" fmla="*/ 52 h 144"/>
                  <a:gd name="T90" fmla="*/ 130 w 142"/>
                  <a:gd name="T91" fmla="*/ 44 h 144"/>
                  <a:gd name="T92" fmla="*/ 140 w 142"/>
                  <a:gd name="T93" fmla="*/ 3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2" h="144">
                    <a:moveTo>
                      <a:pt x="142" y="29"/>
                    </a:moveTo>
                    <a:cubicBezTo>
                      <a:pt x="139" y="22"/>
                      <a:pt x="139" y="22"/>
                      <a:pt x="139" y="22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0" y="15"/>
                      <a:pt x="130" y="15"/>
                      <a:pt x="130" y="15"/>
                    </a:cubicBezTo>
                    <a:cubicBezTo>
                      <a:pt x="129" y="15"/>
                      <a:pt x="129" y="15"/>
                      <a:pt x="129" y="15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06" y="6"/>
                      <a:pt x="106" y="6"/>
                      <a:pt x="106" y="6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8" y="46"/>
                      <a:pt x="65" y="49"/>
                      <a:pt x="62" y="52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7" y="61"/>
                      <a:pt x="54" y="63"/>
                      <a:pt x="48" y="66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9" y="121"/>
                      <a:pt x="21" y="124"/>
                      <a:pt x="21" y="126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33"/>
                      <a:pt x="19" y="133"/>
                      <a:pt x="19" y="133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4" y="129"/>
                      <a:pt x="24" y="129"/>
                      <a:pt x="24" y="129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31" y="131"/>
                      <a:pt x="31" y="131"/>
                      <a:pt x="31" y="131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39" y="121"/>
                      <a:pt x="41" y="120"/>
                      <a:pt x="44" y="121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67" y="105"/>
                      <a:pt x="67" y="105"/>
                      <a:pt x="67" y="105"/>
                    </a:cubicBezTo>
                    <a:cubicBezTo>
                      <a:pt x="68" y="110"/>
                      <a:pt x="68" y="110"/>
                      <a:pt x="68" y="110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80" y="106"/>
                      <a:pt x="80" y="106"/>
                      <a:pt x="80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6" y="107"/>
                      <a:pt x="86" y="107"/>
                      <a:pt x="86" y="107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90" y="113"/>
                      <a:pt x="90" y="113"/>
                      <a:pt x="90" y="113"/>
                    </a:cubicBezTo>
                    <a:cubicBezTo>
                      <a:pt x="90" y="118"/>
                      <a:pt x="90" y="118"/>
                      <a:pt x="90" y="118"/>
                    </a:cubicBezTo>
                    <a:cubicBezTo>
                      <a:pt x="94" y="126"/>
                      <a:pt x="94" y="126"/>
                      <a:pt x="94" y="126"/>
                    </a:cubicBezTo>
                    <a:cubicBezTo>
                      <a:pt x="94" y="126"/>
                      <a:pt x="94" y="126"/>
                      <a:pt x="94" y="126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32"/>
                      <a:pt x="94" y="132"/>
                      <a:pt x="94" y="132"/>
                    </a:cubicBezTo>
                    <a:cubicBezTo>
                      <a:pt x="96" y="135"/>
                      <a:pt x="96" y="135"/>
                      <a:pt x="96" y="135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98" y="133"/>
                      <a:pt x="98" y="133"/>
                      <a:pt x="98" y="133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8" y="144"/>
                      <a:pt x="108" y="144"/>
                      <a:pt x="108" y="144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110" y="138"/>
                      <a:pt x="110" y="138"/>
                      <a:pt x="110" y="138"/>
                    </a:cubicBezTo>
                    <a:cubicBezTo>
                      <a:pt x="110" y="138"/>
                      <a:pt x="110" y="138"/>
                      <a:pt x="110" y="138"/>
                    </a:cubicBezTo>
                    <a:cubicBezTo>
                      <a:pt x="111" y="137"/>
                      <a:pt x="111" y="137"/>
                      <a:pt x="111" y="137"/>
                    </a:cubicBezTo>
                    <a:cubicBezTo>
                      <a:pt x="111" y="137"/>
                      <a:pt x="111" y="137"/>
                      <a:pt x="111" y="137"/>
                    </a:cubicBezTo>
                    <a:cubicBezTo>
                      <a:pt x="112" y="137"/>
                      <a:pt x="112" y="137"/>
                      <a:pt x="112" y="137"/>
                    </a:cubicBezTo>
                    <a:cubicBezTo>
                      <a:pt x="114" y="135"/>
                      <a:pt x="114" y="135"/>
                      <a:pt x="114" y="135"/>
                    </a:cubicBezTo>
                    <a:cubicBezTo>
                      <a:pt x="115" y="135"/>
                      <a:pt x="115" y="135"/>
                      <a:pt x="115" y="135"/>
                    </a:cubicBezTo>
                    <a:cubicBezTo>
                      <a:pt x="115" y="135"/>
                      <a:pt x="115" y="135"/>
                      <a:pt x="115" y="135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18" y="133"/>
                      <a:pt x="118" y="133"/>
                      <a:pt x="118" y="133"/>
                    </a:cubicBezTo>
                    <a:cubicBezTo>
                      <a:pt x="118" y="132"/>
                      <a:pt x="118" y="132"/>
                      <a:pt x="118" y="132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108" y="101"/>
                      <a:pt x="108" y="101"/>
                      <a:pt x="108" y="101"/>
                    </a:cubicBezTo>
                    <a:cubicBezTo>
                      <a:pt x="94" y="84"/>
                      <a:pt x="94" y="84"/>
                      <a:pt x="9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8" y="63"/>
                      <a:pt x="88" y="63"/>
                      <a:pt x="88" y="63"/>
                    </a:cubicBezTo>
                    <a:cubicBezTo>
                      <a:pt x="90" y="52"/>
                      <a:pt x="90" y="52"/>
                      <a:pt x="90" y="52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117" y="51"/>
                      <a:pt x="117" y="51"/>
                      <a:pt x="117" y="51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36" y="42"/>
                      <a:pt x="139" y="40"/>
                      <a:pt x="140" y="38"/>
                    </a:cubicBezTo>
                    <a:cubicBezTo>
                      <a:pt x="141" y="36"/>
                      <a:pt x="142" y="33"/>
                      <a:pt x="14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任意多边形: 形状 62"/>
              <p:cNvSpPr/>
              <p:nvPr/>
            </p:nvSpPr>
            <p:spPr bwMode="auto">
              <a:xfrm>
                <a:off x="3115" y="1877"/>
                <a:ext cx="384" cy="684"/>
              </a:xfrm>
              <a:custGeom>
                <a:avLst/>
                <a:gdLst>
                  <a:gd name="T0" fmla="*/ 48 w 162"/>
                  <a:gd name="T1" fmla="*/ 90 h 289"/>
                  <a:gd name="T2" fmla="*/ 61 w 162"/>
                  <a:gd name="T3" fmla="*/ 100 h 289"/>
                  <a:gd name="T4" fmla="*/ 70 w 162"/>
                  <a:gd name="T5" fmla="*/ 108 h 289"/>
                  <a:gd name="T6" fmla="*/ 88 w 162"/>
                  <a:gd name="T7" fmla="*/ 114 h 289"/>
                  <a:gd name="T8" fmla="*/ 88 w 162"/>
                  <a:gd name="T9" fmla="*/ 115 h 289"/>
                  <a:gd name="T10" fmla="*/ 93 w 162"/>
                  <a:gd name="T11" fmla="*/ 123 h 289"/>
                  <a:gd name="T12" fmla="*/ 89 w 162"/>
                  <a:gd name="T13" fmla="*/ 136 h 289"/>
                  <a:gd name="T14" fmla="*/ 88 w 162"/>
                  <a:gd name="T15" fmla="*/ 144 h 289"/>
                  <a:gd name="T16" fmla="*/ 84 w 162"/>
                  <a:gd name="T17" fmla="*/ 158 h 289"/>
                  <a:gd name="T18" fmla="*/ 70 w 162"/>
                  <a:gd name="T19" fmla="*/ 156 h 289"/>
                  <a:gd name="T20" fmla="*/ 56 w 162"/>
                  <a:gd name="T21" fmla="*/ 166 h 289"/>
                  <a:gd name="T22" fmla="*/ 58 w 162"/>
                  <a:gd name="T23" fmla="*/ 177 h 289"/>
                  <a:gd name="T24" fmla="*/ 44 w 162"/>
                  <a:gd name="T25" fmla="*/ 174 h 289"/>
                  <a:gd name="T26" fmla="*/ 32 w 162"/>
                  <a:gd name="T27" fmla="*/ 169 h 289"/>
                  <a:gd name="T28" fmla="*/ 20 w 162"/>
                  <a:gd name="T29" fmla="*/ 196 h 289"/>
                  <a:gd name="T30" fmla="*/ 24 w 162"/>
                  <a:gd name="T31" fmla="*/ 204 h 289"/>
                  <a:gd name="T32" fmla="*/ 26 w 162"/>
                  <a:gd name="T33" fmla="*/ 211 h 289"/>
                  <a:gd name="T34" fmla="*/ 27 w 162"/>
                  <a:gd name="T35" fmla="*/ 222 h 289"/>
                  <a:gd name="T36" fmla="*/ 3 w 162"/>
                  <a:gd name="T37" fmla="*/ 227 h 289"/>
                  <a:gd name="T38" fmla="*/ 3 w 162"/>
                  <a:gd name="T39" fmla="*/ 243 h 289"/>
                  <a:gd name="T40" fmla="*/ 6 w 162"/>
                  <a:gd name="T41" fmla="*/ 254 h 289"/>
                  <a:gd name="T42" fmla="*/ 33 w 162"/>
                  <a:gd name="T43" fmla="*/ 252 h 289"/>
                  <a:gd name="T44" fmla="*/ 43 w 162"/>
                  <a:gd name="T45" fmla="*/ 260 h 289"/>
                  <a:gd name="T46" fmla="*/ 51 w 162"/>
                  <a:gd name="T47" fmla="*/ 266 h 289"/>
                  <a:gd name="T48" fmla="*/ 58 w 162"/>
                  <a:gd name="T49" fmla="*/ 260 h 289"/>
                  <a:gd name="T50" fmla="*/ 76 w 162"/>
                  <a:gd name="T51" fmla="*/ 273 h 289"/>
                  <a:gd name="T52" fmla="*/ 98 w 162"/>
                  <a:gd name="T53" fmla="*/ 274 h 289"/>
                  <a:gd name="T54" fmla="*/ 104 w 162"/>
                  <a:gd name="T55" fmla="*/ 278 h 289"/>
                  <a:gd name="T56" fmla="*/ 104 w 162"/>
                  <a:gd name="T57" fmla="*/ 279 h 289"/>
                  <a:gd name="T58" fmla="*/ 113 w 162"/>
                  <a:gd name="T59" fmla="*/ 287 h 289"/>
                  <a:gd name="T60" fmla="*/ 124 w 162"/>
                  <a:gd name="T61" fmla="*/ 280 h 289"/>
                  <a:gd name="T62" fmla="*/ 120 w 162"/>
                  <a:gd name="T63" fmla="*/ 274 h 289"/>
                  <a:gd name="T64" fmla="*/ 124 w 162"/>
                  <a:gd name="T65" fmla="*/ 257 h 289"/>
                  <a:gd name="T66" fmla="*/ 134 w 162"/>
                  <a:gd name="T67" fmla="*/ 256 h 289"/>
                  <a:gd name="T68" fmla="*/ 121 w 162"/>
                  <a:gd name="T69" fmla="*/ 242 h 289"/>
                  <a:gd name="T70" fmla="*/ 117 w 162"/>
                  <a:gd name="T71" fmla="*/ 237 h 289"/>
                  <a:gd name="T72" fmla="*/ 122 w 162"/>
                  <a:gd name="T73" fmla="*/ 231 h 289"/>
                  <a:gd name="T74" fmla="*/ 151 w 162"/>
                  <a:gd name="T75" fmla="*/ 233 h 289"/>
                  <a:gd name="T76" fmla="*/ 162 w 162"/>
                  <a:gd name="T77" fmla="*/ 231 h 289"/>
                  <a:gd name="T78" fmla="*/ 145 w 162"/>
                  <a:gd name="T79" fmla="*/ 187 h 289"/>
                  <a:gd name="T80" fmla="*/ 137 w 162"/>
                  <a:gd name="T81" fmla="*/ 184 h 289"/>
                  <a:gd name="T82" fmla="*/ 136 w 162"/>
                  <a:gd name="T83" fmla="*/ 172 h 289"/>
                  <a:gd name="T84" fmla="*/ 138 w 162"/>
                  <a:gd name="T85" fmla="*/ 95 h 289"/>
                  <a:gd name="T86" fmla="*/ 140 w 162"/>
                  <a:gd name="T87" fmla="*/ 80 h 289"/>
                  <a:gd name="T88" fmla="*/ 148 w 162"/>
                  <a:gd name="T89" fmla="*/ 68 h 289"/>
                  <a:gd name="T90" fmla="*/ 139 w 162"/>
                  <a:gd name="T91" fmla="*/ 55 h 289"/>
                  <a:gd name="T92" fmla="*/ 138 w 162"/>
                  <a:gd name="T93" fmla="*/ 44 h 289"/>
                  <a:gd name="T94" fmla="*/ 138 w 162"/>
                  <a:gd name="T95" fmla="*/ 43 h 289"/>
                  <a:gd name="T96" fmla="*/ 146 w 162"/>
                  <a:gd name="T97" fmla="*/ 18 h 289"/>
                  <a:gd name="T98" fmla="*/ 150 w 162"/>
                  <a:gd name="T99" fmla="*/ 10 h 289"/>
                  <a:gd name="T100" fmla="*/ 156 w 162"/>
                  <a:gd name="T101" fmla="*/ 6 h 289"/>
                  <a:gd name="T102" fmla="*/ 148 w 162"/>
                  <a:gd name="T103" fmla="*/ 0 h 289"/>
                  <a:gd name="T104" fmla="*/ 134 w 162"/>
                  <a:gd name="T105" fmla="*/ 5 h 289"/>
                  <a:gd name="T106" fmla="*/ 122 w 162"/>
                  <a:gd name="T107" fmla="*/ 16 h 289"/>
                  <a:gd name="T108" fmla="*/ 105 w 162"/>
                  <a:gd name="T109" fmla="*/ 28 h 289"/>
                  <a:gd name="T110" fmla="*/ 98 w 162"/>
                  <a:gd name="T111" fmla="*/ 35 h 289"/>
                  <a:gd name="T112" fmla="*/ 93 w 162"/>
                  <a:gd name="T113" fmla="*/ 59 h 289"/>
                  <a:gd name="T114" fmla="*/ 92 w 162"/>
                  <a:gd name="T115" fmla="*/ 66 h 289"/>
                  <a:gd name="T116" fmla="*/ 87 w 162"/>
                  <a:gd name="T117" fmla="*/ 72 h 289"/>
                  <a:gd name="T118" fmla="*/ 86 w 162"/>
                  <a:gd name="T119" fmla="*/ 73 h 289"/>
                  <a:gd name="T120" fmla="*/ 76 w 162"/>
                  <a:gd name="T121" fmla="*/ 74 h 289"/>
                  <a:gd name="T122" fmla="*/ 76 w 162"/>
                  <a:gd name="T123" fmla="*/ 74 h 289"/>
                  <a:gd name="T124" fmla="*/ 54 w 162"/>
                  <a:gd name="T125" fmla="*/ 66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2" h="289">
                    <a:moveTo>
                      <a:pt x="54" y="66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70" y="108"/>
                      <a:pt x="70" y="108"/>
                      <a:pt x="70" y="108"/>
                    </a:cubicBezTo>
                    <a:cubicBezTo>
                      <a:pt x="82" y="110"/>
                      <a:pt x="82" y="110"/>
                      <a:pt x="82" y="110"/>
                    </a:cubicBezTo>
                    <a:cubicBezTo>
                      <a:pt x="82" y="110"/>
                      <a:pt x="82" y="110"/>
                      <a:pt x="82" y="110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5"/>
                      <a:pt x="88" y="115"/>
                      <a:pt x="88" y="115"/>
                    </a:cubicBezTo>
                    <a:cubicBezTo>
                      <a:pt x="93" y="122"/>
                      <a:pt x="93" y="122"/>
                      <a:pt x="93" y="122"/>
                    </a:cubicBezTo>
                    <a:cubicBezTo>
                      <a:pt x="94" y="122"/>
                      <a:pt x="94" y="122"/>
                      <a:pt x="94" y="122"/>
                    </a:cubicBezTo>
                    <a:cubicBezTo>
                      <a:pt x="93" y="123"/>
                      <a:pt x="93" y="123"/>
                      <a:pt x="93" y="123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8" y="130"/>
                      <a:pt x="88" y="132"/>
                      <a:pt x="88" y="136"/>
                    </a:cubicBezTo>
                    <a:cubicBezTo>
                      <a:pt x="89" y="136"/>
                      <a:pt x="89" y="136"/>
                      <a:pt x="89" y="136"/>
                    </a:cubicBezTo>
                    <a:cubicBezTo>
                      <a:pt x="89" y="143"/>
                      <a:pt x="89" y="143"/>
                      <a:pt x="89" y="143"/>
                    </a:cubicBezTo>
                    <a:cubicBezTo>
                      <a:pt x="88" y="144"/>
                      <a:pt x="88" y="144"/>
                      <a:pt x="88" y="144"/>
                    </a:cubicBezTo>
                    <a:cubicBezTo>
                      <a:pt x="88" y="144"/>
                      <a:pt x="88" y="144"/>
                      <a:pt x="88" y="144"/>
                    </a:cubicBezTo>
                    <a:cubicBezTo>
                      <a:pt x="85" y="156"/>
                      <a:pt x="85" y="156"/>
                      <a:pt x="85" y="156"/>
                    </a:cubicBezTo>
                    <a:cubicBezTo>
                      <a:pt x="84" y="158"/>
                      <a:pt x="84" y="158"/>
                      <a:pt x="84" y="158"/>
                    </a:cubicBezTo>
                    <a:cubicBezTo>
                      <a:pt x="84" y="158"/>
                      <a:pt x="84" y="158"/>
                      <a:pt x="84" y="158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77" y="156"/>
                      <a:pt x="77" y="156"/>
                      <a:pt x="77" y="156"/>
                    </a:cubicBezTo>
                    <a:cubicBezTo>
                      <a:pt x="70" y="156"/>
                      <a:pt x="70" y="156"/>
                      <a:pt x="70" y="156"/>
                    </a:cubicBezTo>
                    <a:cubicBezTo>
                      <a:pt x="64" y="158"/>
                      <a:pt x="64" y="158"/>
                      <a:pt x="64" y="158"/>
                    </a:cubicBezTo>
                    <a:cubicBezTo>
                      <a:pt x="58" y="164"/>
                      <a:pt x="58" y="164"/>
                      <a:pt x="58" y="164"/>
                    </a:cubicBezTo>
                    <a:cubicBezTo>
                      <a:pt x="56" y="166"/>
                      <a:pt x="56" y="166"/>
                      <a:pt x="56" y="166"/>
                    </a:cubicBezTo>
                    <a:cubicBezTo>
                      <a:pt x="65" y="170"/>
                      <a:pt x="65" y="170"/>
                      <a:pt x="65" y="170"/>
                    </a:cubicBezTo>
                    <a:cubicBezTo>
                      <a:pt x="64" y="172"/>
                      <a:pt x="64" y="172"/>
                      <a:pt x="64" y="172"/>
                    </a:cubicBezTo>
                    <a:cubicBezTo>
                      <a:pt x="64" y="174"/>
                      <a:pt x="62" y="176"/>
                      <a:pt x="58" y="177"/>
                    </a:cubicBezTo>
                    <a:cubicBezTo>
                      <a:pt x="53" y="177"/>
                      <a:pt x="53" y="177"/>
                      <a:pt x="53" y="177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0" y="188"/>
                      <a:pt x="20" y="188"/>
                      <a:pt x="20" y="188"/>
                    </a:cubicBezTo>
                    <a:cubicBezTo>
                      <a:pt x="20" y="196"/>
                      <a:pt x="20" y="196"/>
                      <a:pt x="20" y="196"/>
                    </a:cubicBezTo>
                    <a:cubicBezTo>
                      <a:pt x="24" y="203"/>
                      <a:pt x="24" y="203"/>
                      <a:pt x="24" y="203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6" y="210"/>
                      <a:pt x="26" y="210"/>
                      <a:pt x="26" y="210"/>
                    </a:cubicBezTo>
                    <a:cubicBezTo>
                      <a:pt x="26" y="211"/>
                      <a:pt x="26" y="211"/>
                      <a:pt x="26" y="211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6" y="221"/>
                      <a:pt x="26" y="221"/>
                      <a:pt x="26" y="221"/>
                    </a:cubicBezTo>
                    <a:cubicBezTo>
                      <a:pt x="27" y="222"/>
                      <a:pt x="27" y="222"/>
                      <a:pt x="27" y="222"/>
                    </a:cubicBezTo>
                    <a:cubicBezTo>
                      <a:pt x="20" y="223"/>
                      <a:pt x="20" y="223"/>
                      <a:pt x="20" y="223"/>
                    </a:cubicBezTo>
                    <a:cubicBezTo>
                      <a:pt x="8" y="223"/>
                      <a:pt x="8" y="223"/>
                      <a:pt x="8" y="223"/>
                    </a:cubicBezTo>
                    <a:cubicBezTo>
                      <a:pt x="3" y="227"/>
                      <a:pt x="3" y="227"/>
                      <a:pt x="3" y="227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" y="231"/>
                      <a:pt x="1" y="231"/>
                      <a:pt x="1" y="231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4" y="243"/>
                      <a:pt x="4" y="243"/>
                      <a:pt x="4" y="243"/>
                    </a:cubicBezTo>
                    <a:cubicBezTo>
                      <a:pt x="4" y="248"/>
                      <a:pt x="4" y="248"/>
                      <a:pt x="4" y="248"/>
                    </a:cubicBezTo>
                    <a:cubicBezTo>
                      <a:pt x="6" y="254"/>
                      <a:pt x="6" y="254"/>
                      <a:pt x="6" y="254"/>
                    </a:cubicBezTo>
                    <a:cubicBezTo>
                      <a:pt x="15" y="259"/>
                      <a:pt x="15" y="259"/>
                      <a:pt x="15" y="259"/>
                    </a:cubicBezTo>
                    <a:cubicBezTo>
                      <a:pt x="27" y="256"/>
                      <a:pt x="27" y="256"/>
                      <a:pt x="27" y="256"/>
                    </a:cubicBezTo>
                    <a:cubicBezTo>
                      <a:pt x="33" y="252"/>
                      <a:pt x="33" y="252"/>
                      <a:pt x="33" y="252"/>
                    </a:cubicBezTo>
                    <a:cubicBezTo>
                      <a:pt x="34" y="252"/>
                      <a:pt x="34" y="252"/>
                      <a:pt x="34" y="252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3" y="260"/>
                      <a:pt x="43" y="260"/>
                      <a:pt x="43" y="260"/>
                    </a:cubicBezTo>
                    <a:cubicBezTo>
                      <a:pt x="45" y="262"/>
                      <a:pt x="46" y="264"/>
                      <a:pt x="47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51" y="266"/>
                      <a:pt x="51" y="266"/>
                      <a:pt x="51" y="266"/>
                    </a:cubicBezTo>
                    <a:cubicBezTo>
                      <a:pt x="52" y="266"/>
                      <a:pt x="52" y="266"/>
                      <a:pt x="52" y="266"/>
                    </a:cubicBezTo>
                    <a:cubicBezTo>
                      <a:pt x="52" y="265"/>
                      <a:pt x="52" y="265"/>
                      <a:pt x="52" y="265"/>
                    </a:cubicBezTo>
                    <a:cubicBezTo>
                      <a:pt x="58" y="260"/>
                      <a:pt x="58" y="260"/>
                      <a:pt x="58" y="260"/>
                    </a:cubicBezTo>
                    <a:cubicBezTo>
                      <a:pt x="63" y="270"/>
                      <a:pt x="63" y="270"/>
                      <a:pt x="63" y="270"/>
                    </a:cubicBezTo>
                    <a:cubicBezTo>
                      <a:pt x="68" y="273"/>
                      <a:pt x="68" y="273"/>
                      <a:pt x="68" y="273"/>
                    </a:cubicBezTo>
                    <a:cubicBezTo>
                      <a:pt x="76" y="273"/>
                      <a:pt x="76" y="273"/>
                      <a:pt x="76" y="273"/>
                    </a:cubicBezTo>
                    <a:cubicBezTo>
                      <a:pt x="82" y="272"/>
                      <a:pt x="82" y="272"/>
                      <a:pt x="82" y="272"/>
                    </a:cubicBezTo>
                    <a:cubicBezTo>
                      <a:pt x="84" y="272"/>
                      <a:pt x="84" y="272"/>
                      <a:pt x="84" y="272"/>
                    </a:cubicBezTo>
                    <a:cubicBezTo>
                      <a:pt x="98" y="274"/>
                      <a:pt x="98" y="274"/>
                      <a:pt x="98" y="274"/>
                    </a:cubicBezTo>
                    <a:cubicBezTo>
                      <a:pt x="98" y="274"/>
                      <a:pt x="98" y="274"/>
                      <a:pt x="98" y="274"/>
                    </a:cubicBezTo>
                    <a:cubicBezTo>
                      <a:pt x="98" y="275"/>
                      <a:pt x="98" y="275"/>
                      <a:pt x="98" y="275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9"/>
                      <a:pt x="104" y="279"/>
                      <a:pt x="104" y="279"/>
                    </a:cubicBezTo>
                    <a:cubicBezTo>
                      <a:pt x="110" y="283"/>
                      <a:pt x="110" y="283"/>
                      <a:pt x="110" y="283"/>
                    </a:cubicBezTo>
                    <a:cubicBezTo>
                      <a:pt x="110" y="283"/>
                      <a:pt x="110" y="283"/>
                      <a:pt x="110" y="283"/>
                    </a:cubicBezTo>
                    <a:cubicBezTo>
                      <a:pt x="113" y="287"/>
                      <a:pt x="113" y="287"/>
                      <a:pt x="113" y="287"/>
                    </a:cubicBezTo>
                    <a:cubicBezTo>
                      <a:pt x="117" y="289"/>
                      <a:pt x="117" y="289"/>
                      <a:pt x="117" y="289"/>
                    </a:cubicBezTo>
                    <a:cubicBezTo>
                      <a:pt x="124" y="288"/>
                      <a:pt x="124" y="288"/>
                      <a:pt x="124" y="288"/>
                    </a:cubicBezTo>
                    <a:cubicBezTo>
                      <a:pt x="124" y="280"/>
                      <a:pt x="124" y="280"/>
                      <a:pt x="124" y="280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18" y="263"/>
                      <a:pt x="118" y="263"/>
                      <a:pt x="118" y="263"/>
                    </a:cubicBezTo>
                    <a:cubicBezTo>
                      <a:pt x="123" y="258"/>
                      <a:pt x="123" y="258"/>
                      <a:pt x="123" y="258"/>
                    </a:cubicBezTo>
                    <a:cubicBezTo>
                      <a:pt x="124" y="257"/>
                      <a:pt x="124" y="257"/>
                      <a:pt x="124" y="257"/>
                    </a:cubicBezTo>
                    <a:cubicBezTo>
                      <a:pt x="124" y="257"/>
                      <a:pt x="124" y="257"/>
                      <a:pt x="124" y="257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34" y="256"/>
                      <a:pt x="134" y="256"/>
                      <a:pt x="134" y="256"/>
                    </a:cubicBezTo>
                    <a:cubicBezTo>
                      <a:pt x="136" y="254"/>
                      <a:pt x="136" y="254"/>
                      <a:pt x="136" y="254"/>
                    </a:cubicBezTo>
                    <a:cubicBezTo>
                      <a:pt x="132" y="250"/>
                      <a:pt x="132" y="250"/>
                      <a:pt x="132" y="250"/>
                    </a:cubicBezTo>
                    <a:cubicBezTo>
                      <a:pt x="121" y="242"/>
                      <a:pt x="121" y="242"/>
                      <a:pt x="121" y="242"/>
                    </a:cubicBezTo>
                    <a:cubicBezTo>
                      <a:pt x="118" y="238"/>
                      <a:pt x="118" y="238"/>
                      <a:pt x="118" y="238"/>
                    </a:cubicBezTo>
                    <a:cubicBezTo>
                      <a:pt x="118" y="238"/>
                      <a:pt x="118" y="238"/>
                      <a:pt x="118" y="238"/>
                    </a:cubicBezTo>
                    <a:cubicBezTo>
                      <a:pt x="117" y="237"/>
                      <a:pt x="117" y="237"/>
                      <a:pt x="117" y="237"/>
                    </a:cubicBezTo>
                    <a:cubicBezTo>
                      <a:pt x="118" y="236"/>
                      <a:pt x="118" y="236"/>
                      <a:pt x="118" y="236"/>
                    </a:cubicBezTo>
                    <a:cubicBezTo>
                      <a:pt x="121" y="230"/>
                      <a:pt x="121" y="230"/>
                      <a:pt x="121" y="230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130" y="233"/>
                      <a:pt x="130" y="233"/>
                      <a:pt x="130" y="233"/>
                    </a:cubicBezTo>
                    <a:cubicBezTo>
                      <a:pt x="151" y="232"/>
                      <a:pt x="151" y="232"/>
                      <a:pt x="151" y="232"/>
                    </a:cubicBezTo>
                    <a:cubicBezTo>
                      <a:pt x="151" y="233"/>
                      <a:pt x="151" y="233"/>
                      <a:pt x="151" y="233"/>
                    </a:cubicBezTo>
                    <a:cubicBezTo>
                      <a:pt x="152" y="233"/>
                      <a:pt x="152" y="233"/>
                      <a:pt x="152" y="233"/>
                    </a:cubicBezTo>
                    <a:cubicBezTo>
                      <a:pt x="158" y="235"/>
                      <a:pt x="158" y="235"/>
                      <a:pt x="158" y="235"/>
                    </a:cubicBezTo>
                    <a:cubicBezTo>
                      <a:pt x="162" y="231"/>
                      <a:pt x="162" y="231"/>
                      <a:pt x="162" y="231"/>
                    </a:cubicBezTo>
                    <a:cubicBezTo>
                      <a:pt x="160" y="219"/>
                      <a:pt x="160" y="219"/>
                      <a:pt x="160" y="219"/>
                    </a:cubicBezTo>
                    <a:cubicBezTo>
                      <a:pt x="152" y="214"/>
                      <a:pt x="152" y="214"/>
                      <a:pt x="152" y="214"/>
                    </a:cubicBezTo>
                    <a:cubicBezTo>
                      <a:pt x="146" y="210"/>
                      <a:pt x="144" y="202"/>
                      <a:pt x="145" y="187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37" y="184"/>
                      <a:pt x="137" y="184"/>
                      <a:pt x="137" y="184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37" y="182"/>
                      <a:pt x="137" y="182"/>
                      <a:pt x="137" y="182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44" y="131"/>
                      <a:pt x="144" y="131"/>
                      <a:pt x="144" y="131"/>
                    </a:cubicBezTo>
                    <a:cubicBezTo>
                      <a:pt x="141" y="119"/>
                      <a:pt x="139" y="111"/>
                      <a:pt x="139" y="107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2"/>
                      <a:pt x="139" y="82"/>
                      <a:pt x="139" y="82"/>
                    </a:cubicBezTo>
                    <a:cubicBezTo>
                      <a:pt x="139" y="81"/>
                      <a:pt x="139" y="81"/>
                      <a:pt x="139" y="81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8" y="68"/>
                      <a:pt x="148" y="68"/>
                      <a:pt x="148" y="68"/>
                    </a:cubicBezTo>
                    <a:cubicBezTo>
                      <a:pt x="148" y="66"/>
                      <a:pt x="147" y="64"/>
                      <a:pt x="145" y="61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39" y="55"/>
                      <a:pt x="139" y="55"/>
                      <a:pt x="139" y="55"/>
                    </a:cubicBezTo>
                    <a:cubicBezTo>
                      <a:pt x="139" y="54"/>
                      <a:pt x="139" y="54"/>
                      <a:pt x="139" y="5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3"/>
                      <a:pt x="138" y="43"/>
                      <a:pt x="138" y="43"/>
                    </a:cubicBezTo>
                    <a:cubicBezTo>
                      <a:pt x="138" y="43"/>
                      <a:pt x="138" y="43"/>
                      <a:pt x="138" y="43"/>
                    </a:cubicBezTo>
                    <a:cubicBezTo>
                      <a:pt x="149" y="30"/>
                      <a:pt x="149" y="30"/>
                      <a:pt x="149" y="30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1" y="10"/>
                      <a:pt x="151" y="10"/>
                      <a:pt x="151" y="10"/>
                    </a:cubicBezTo>
                    <a:cubicBezTo>
                      <a:pt x="156" y="6"/>
                      <a:pt x="156" y="6"/>
                      <a:pt x="156" y="6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5" y="9"/>
                      <a:pt x="145" y="9"/>
                      <a:pt x="145" y="9"/>
                    </a:cubicBezTo>
                    <a:cubicBezTo>
                      <a:pt x="134" y="5"/>
                      <a:pt x="134" y="5"/>
                      <a:pt x="134" y="5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4" y="29"/>
                      <a:pt x="104" y="29"/>
                      <a:pt x="104" y="29"/>
                    </a:cubicBezTo>
                    <a:cubicBezTo>
                      <a:pt x="98" y="35"/>
                      <a:pt x="98" y="35"/>
                      <a:pt x="98" y="35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86" y="73"/>
                      <a:pt x="86" y="73"/>
                      <a:pt x="86" y="73"/>
                    </a:cubicBezTo>
                    <a:cubicBezTo>
                      <a:pt x="86" y="73"/>
                      <a:pt x="86" y="73"/>
                      <a:pt x="86" y="73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1" y="69"/>
                      <a:pt x="61" y="69"/>
                      <a:pt x="61" y="69"/>
                    </a:cubicBezTo>
                    <a:lnTo>
                      <a:pt x="5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3447" y="1749"/>
                <a:ext cx="256" cy="561"/>
              </a:xfrm>
              <a:custGeom>
                <a:avLst/>
                <a:gdLst>
                  <a:gd name="T0" fmla="*/ 100 w 108"/>
                  <a:gd name="T1" fmla="*/ 4 h 237"/>
                  <a:gd name="T2" fmla="*/ 94 w 108"/>
                  <a:gd name="T3" fmla="*/ 6 h 237"/>
                  <a:gd name="T4" fmla="*/ 88 w 108"/>
                  <a:gd name="T5" fmla="*/ 12 h 237"/>
                  <a:gd name="T6" fmla="*/ 87 w 108"/>
                  <a:gd name="T7" fmla="*/ 12 h 237"/>
                  <a:gd name="T8" fmla="*/ 68 w 108"/>
                  <a:gd name="T9" fmla="*/ 14 h 237"/>
                  <a:gd name="T10" fmla="*/ 61 w 108"/>
                  <a:gd name="T11" fmla="*/ 20 h 237"/>
                  <a:gd name="T12" fmla="*/ 56 w 108"/>
                  <a:gd name="T13" fmla="*/ 24 h 237"/>
                  <a:gd name="T14" fmla="*/ 46 w 108"/>
                  <a:gd name="T15" fmla="*/ 24 h 237"/>
                  <a:gd name="T16" fmla="*/ 42 w 108"/>
                  <a:gd name="T17" fmla="*/ 38 h 237"/>
                  <a:gd name="T18" fmla="*/ 41 w 108"/>
                  <a:gd name="T19" fmla="*/ 38 h 237"/>
                  <a:gd name="T20" fmla="*/ 33 w 108"/>
                  <a:gd name="T21" fmla="*/ 46 h 237"/>
                  <a:gd name="T22" fmla="*/ 21 w 108"/>
                  <a:gd name="T23" fmla="*/ 60 h 237"/>
                  <a:gd name="T24" fmla="*/ 14 w 108"/>
                  <a:gd name="T25" fmla="*/ 68 h 237"/>
                  <a:gd name="T26" fmla="*/ 13 w 108"/>
                  <a:gd name="T27" fmla="*/ 77 h 237"/>
                  <a:gd name="T28" fmla="*/ 13 w 108"/>
                  <a:gd name="T29" fmla="*/ 85 h 237"/>
                  <a:gd name="T30" fmla="*/ 8 w 108"/>
                  <a:gd name="T31" fmla="*/ 92 h 237"/>
                  <a:gd name="T32" fmla="*/ 8 w 108"/>
                  <a:gd name="T33" fmla="*/ 112 h 237"/>
                  <a:gd name="T34" fmla="*/ 12 w 108"/>
                  <a:gd name="T35" fmla="*/ 122 h 237"/>
                  <a:gd name="T36" fmla="*/ 11 w 108"/>
                  <a:gd name="T37" fmla="*/ 132 h 237"/>
                  <a:gd name="T38" fmla="*/ 3 w 108"/>
                  <a:gd name="T39" fmla="*/ 162 h 237"/>
                  <a:gd name="T40" fmla="*/ 9 w 108"/>
                  <a:gd name="T41" fmla="*/ 186 h 237"/>
                  <a:gd name="T42" fmla="*/ 7 w 108"/>
                  <a:gd name="T43" fmla="*/ 237 h 237"/>
                  <a:gd name="T44" fmla="*/ 17 w 108"/>
                  <a:gd name="T45" fmla="*/ 228 h 237"/>
                  <a:gd name="T46" fmla="*/ 56 w 108"/>
                  <a:gd name="T47" fmla="*/ 208 h 237"/>
                  <a:gd name="T48" fmla="*/ 75 w 108"/>
                  <a:gd name="T49" fmla="*/ 210 h 237"/>
                  <a:gd name="T50" fmla="*/ 91 w 108"/>
                  <a:gd name="T51" fmla="*/ 196 h 237"/>
                  <a:gd name="T52" fmla="*/ 95 w 108"/>
                  <a:gd name="T53" fmla="*/ 186 h 237"/>
                  <a:gd name="T54" fmla="*/ 95 w 108"/>
                  <a:gd name="T55" fmla="*/ 184 h 237"/>
                  <a:gd name="T56" fmla="*/ 97 w 108"/>
                  <a:gd name="T57" fmla="*/ 170 h 237"/>
                  <a:gd name="T58" fmla="*/ 98 w 108"/>
                  <a:gd name="T59" fmla="*/ 162 h 237"/>
                  <a:gd name="T60" fmla="*/ 95 w 108"/>
                  <a:gd name="T61" fmla="*/ 140 h 237"/>
                  <a:gd name="T62" fmla="*/ 96 w 108"/>
                  <a:gd name="T63" fmla="*/ 134 h 237"/>
                  <a:gd name="T64" fmla="*/ 108 w 108"/>
                  <a:gd name="T65" fmla="*/ 108 h 237"/>
                  <a:gd name="T66" fmla="*/ 91 w 108"/>
                  <a:gd name="T67" fmla="*/ 92 h 237"/>
                  <a:gd name="T68" fmla="*/ 88 w 108"/>
                  <a:gd name="T69" fmla="*/ 85 h 237"/>
                  <a:gd name="T70" fmla="*/ 90 w 108"/>
                  <a:gd name="T71" fmla="*/ 73 h 237"/>
                  <a:gd name="T72" fmla="*/ 92 w 108"/>
                  <a:gd name="T73" fmla="*/ 65 h 237"/>
                  <a:gd name="T74" fmla="*/ 104 w 108"/>
                  <a:gd name="T75" fmla="*/ 56 h 237"/>
                  <a:gd name="T76" fmla="*/ 107 w 108"/>
                  <a:gd name="T77" fmla="*/ 33 h 237"/>
                  <a:gd name="T78" fmla="*/ 100 w 108"/>
                  <a:gd name="T79" fmla="*/ 32 h 237"/>
                  <a:gd name="T80" fmla="*/ 91 w 108"/>
                  <a:gd name="T81" fmla="*/ 26 h 237"/>
                  <a:gd name="T82" fmla="*/ 90 w 108"/>
                  <a:gd name="T83" fmla="*/ 16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8" h="237">
                    <a:moveTo>
                      <a:pt x="101" y="12"/>
                    </a:moveTo>
                    <a:cubicBezTo>
                      <a:pt x="102" y="10"/>
                      <a:pt x="102" y="10"/>
                      <a:pt x="102" y="10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11" y="116"/>
                      <a:pt x="12" y="120"/>
                      <a:pt x="12" y="122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11" y="132"/>
                      <a:pt x="11" y="132"/>
                      <a:pt x="11" y="132"/>
                    </a:cubicBezTo>
                    <a:cubicBezTo>
                      <a:pt x="3" y="138"/>
                      <a:pt x="3" y="138"/>
                      <a:pt x="3" y="138"/>
                    </a:cubicBezTo>
                    <a:cubicBezTo>
                      <a:pt x="2" y="150"/>
                      <a:pt x="2" y="150"/>
                      <a:pt x="2" y="150"/>
                    </a:cubicBezTo>
                    <a:cubicBezTo>
                      <a:pt x="3" y="162"/>
                      <a:pt x="3" y="162"/>
                      <a:pt x="3" y="162"/>
                    </a:cubicBezTo>
                    <a:cubicBezTo>
                      <a:pt x="3" y="166"/>
                      <a:pt x="5" y="173"/>
                      <a:pt x="9" y="184"/>
                    </a:cubicBezTo>
                    <a:cubicBezTo>
                      <a:pt x="9" y="185"/>
                      <a:pt x="9" y="185"/>
                      <a:pt x="9" y="185"/>
                    </a:cubicBezTo>
                    <a:cubicBezTo>
                      <a:pt x="9" y="186"/>
                      <a:pt x="9" y="186"/>
                      <a:pt x="9" y="186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1" y="234"/>
                      <a:pt x="1" y="234"/>
                      <a:pt x="1" y="234"/>
                    </a:cubicBezTo>
                    <a:cubicBezTo>
                      <a:pt x="7" y="237"/>
                      <a:pt x="7" y="237"/>
                      <a:pt x="7" y="237"/>
                    </a:cubicBezTo>
                    <a:cubicBezTo>
                      <a:pt x="16" y="228"/>
                      <a:pt x="16" y="228"/>
                      <a:pt x="16" y="228"/>
                    </a:cubicBezTo>
                    <a:cubicBezTo>
                      <a:pt x="16" y="228"/>
                      <a:pt x="16" y="228"/>
                      <a:pt x="16" y="228"/>
                    </a:cubicBezTo>
                    <a:cubicBezTo>
                      <a:pt x="17" y="228"/>
                      <a:pt x="17" y="228"/>
                      <a:pt x="17" y="228"/>
                    </a:cubicBezTo>
                    <a:cubicBezTo>
                      <a:pt x="48" y="216"/>
                      <a:pt x="48" y="216"/>
                      <a:pt x="48" y="216"/>
                    </a:cubicBezTo>
                    <a:cubicBezTo>
                      <a:pt x="56" y="208"/>
                      <a:pt x="56" y="208"/>
                      <a:pt x="56" y="208"/>
                    </a:cubicBezTo>
                    <a:cubicBezTo>
                      <a:pt x="56" y="208"/>
                      <a:pt x="56" y="208"/>
                      <a:pt x="56" y="208"/>
                    </a:cubicBezTo>
                    <a:cubicBezTo>
                      <a:pt x="57" y="208"/>
                      <a:pt x="57" y="208"/>
                      <a:pt x="57" y="208"/>
                    </a:cubicBezTo>
                    <a:cubicBezTo>
                      <a:pt x="58" y="208"/>
                      <a:pt x="58" y="208"/>
                      <a:pt x="58" y="208"/>
                    </a:cubicBezTo>
                    <a:cubicBezTo>
                      <a:pt x="75" y="210"/>
                      <a:pt x="75" y="210"/>
                      <a:pt x="75" y="210"/>
                    </a:cubicBezTo>
                    <a:cubicBezTo>
                      <a:pt x="78" y="210"/>
                      <a:pt x="83" y="208"/>
                      <a:pt x="90" y="204"/>
                    </a:cubicBezTo>
                    <a:cubicBezTo>
                      <a:pt x="90" y="196"/>
                      <a:pt x="90" y="196"/>
                      <a:pt x="90" y="196"/>
                    </a:cubicBezTo>
                    <a:cubicBezTo>
                      <a:pt x="91" y="196"/>
                      <a:pt x="91" y="196"/>
                      <a:pt x="91" y="196"/>
                    </a:cubicBezTo>
                    <a:cubicBezTo>
                      <a:pt x="91" y="196"/>
                      <a:pt x="91" y="196"/>
                      <a:pt x="91" y="196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5" y="186"/>
                      <a:pt x="95" y="186"/>
                      <a:pt x="95" y="186"/>
                    </a:cubicBezTo>
                    <a:cubicBezTo>
                      <a:pt x="95" y="186"/>
                      <a:pt x="95" y="186"/>
                      <a:pt x="95" y="186"/>
                    </a:cubicBezTo>
                    <a:cubicBezTo>
                      <a:pt x="95" y="185"/>
                      <a:pt x="95" y="185"/>
                      <a:pt x="95" y="185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97" y="182"/>
                      <a:pt x="97" y="181"/>
                      <a:pt x="96" y="180"/>
                    </a:cubicBezTo>
                    <a:cubicBezTo>
                      <a:pt x="94" y="177"/>
                      <a:pt x="95" y="174"/>
                      <a:pt x="97" y="170"/>
                    </a:cubicBezTo>
                    <a:cubicBezTo>
                      <a:pt x="99" y="168"/>
                      <a:pt x="99" y="168"/>
                      <a:pt x="99" y="168"/>
                    </a:cubicBezTo>
                    <a:cubicBezTo>
                      <a:pt x="99" y="168"/>
                      <a:pt x="99" y="168"/>
                      <a:pt x="99" y="168"/>
                    </a:cubicBezTo>
                    <a:cubicBezTo>
                      <a:pt x="98" y="162"/>
                      <a:pt x="98" y="162"/>
                      <a:pt x="98" y="162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90" y="153"/>
                      <a:pt x="89" y="150"/>
                      <a:pt x="91" y="147"/>
                    </a:cubicBezTo>
                    <a:cubicBezTo>
                      <a:pt x="92" y="145"/>
                      <a:pt x="93" y="142"/>
                      <a:pt x="95" y="140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02" y="120"/>
                      <a:pt x="102" y="120"/>
                      <a:pt x="102" y="120"/>
                    </a:cubicBezTo>
                    <a:cubicBezTo>
                      <a:pt x="108" y="108"/>
                      <a:pt x="108" y="108"/>
                      <a:pt x="108" y="108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62"/>
                      <a:pt x="92" y="60"/>
                      <a:pt x="94" y="58"/>
                    </a:cubicBezTo>
                    <a:cubicBezTo>
                      <a:pt x="94" y="58"/>
                      <a:pt x="96" y="57"/>
                      <a:pt x="97" y="57"/>
                    </a:cubicBezTo>
                    <a:cubicBezTo>
                      <a:pt x="104" y="56"/>
                      <a:pt x="104" y="56"/>
                      <a:pt x="104" y="56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14"/>
                      <a:pt x="90" y="14"/>
                      <a:pt x="90" y="14"/>
                    </a:cubicBezTo>
                    <a:lnTo>
                      <a:pt x="101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任意多边形: 形状 64"/>
              <p:cNvSpPr/>
              <p:nvPr/>
            </p:nvSpPr>
            <p:spPr bwMode="auto">
              <a:xfrm>
                <a:off x="3381" y="2706"/>
                <a:ext cx="409" cy="473"/>
              </a:xfrm>
              <a:custGeom>
                <a:avLst/>
                <a:gdLst>
                  <a:gd name="T0" fmla="*/ 150 w 173"/>
                  <a:gd name="T1" fmla="*/ 34 h 200"/>
                  <a:gd name="T2" fmla="*/ 146 w 173"/>
                  <a:gd name="T3" fmla="*/ 26 h 200"/>
                  <a:gd name="T4" fmla="*/ 143 w 173"/>
                  <a:gd name="T5" fmla="*/ 12 h 200"/>
                  <a:gd name="T6" fmla="*/ 136 w 173"/>
                  <a:gd name="T7" fmla="*/ 17 h 200"/>
                  <a:gd name="T8" fmla="*/ 125 w 173"/>
                  <a:gd name="T9" fmla="*/ 15 h 200"/>
                  <a:gd name="T10" fmla="*/ 125 w 173"/>
                  <a:gd name="T11" fmla="*/ 7 h 200"/>
                  <a:gd name="T12" fmla="*/ 122 w 173"/>
                  <a:gd name="T13" fmla="*/ 10 h 200"/>
                  <a:gd name="T14" fmla="*/ 109 w 173"/>
                  <a:gd name="T15" fmla="*/ 22 h 200"/>
                  <a:gd name="T16" fmla="*/ 107 w 173"/>
                  <a:gd name="T17" fmla="*/ 22 h 200"/>
                  <a:gd name="T18" fmla="*/ 99 w 173"/>
                  <a:gd name="T19" fmla="*/ 16 h 200"/>
                  <a:gd name="T20" fmla="*/ 92 w 173"/>
                  <a:gd name="T21" fmla="*/ 13 h 200"/>
                  <a:gd name="T22" fmla="*/ 75 w 173"/>
                  <a:gd name="T23" fmla="*/ 8 h 200"/>
                  <a:gd name="T24" fmla="*/ 66 w 173"/>
                  <a:gd name="T25" fmla="*/ 4 h 200"/>
                  <a:gd name="T26" fmla="*/ 47 w 173"/>
                  <a:gd name="T27" fmla="*/ 0 h 200"/>
                  <a:gd name="T28" fmla="*/ 40 w 173"/>
                  <a:gd name="T29" fmla="*/ 16 h 200"/>
                  <a:gd name="T30" fmla="*/ 34 w 173"/>
                  <a:gd name="T31" fmla="*/ 16 h 200"/>
                  <a:gd name="T32" fmla="*/ 14 w 173"/>
                  <a:gd name="T33" fmla="*/ 26 h 200"/>
                  <a:gd name="T34" fmla="*/ 13 w 173"/>
                  <a:gd name="T35" fmla="*/ 72 h 200"/>
                  <a:gd name="T36" fmla="*/ 9 w 173"/>
                  <a:gd name="T37" fmla="*/ 83 h 200"/>
                  <a:gd name="T38" fmla="*/ 1 w 173"/>
                  <a:gd name="T39" fmla="*/ 109 h 200"/>
                  <a:gd name="T40" fmla="*/ 7 w 173"/>
                  <a:gd name="T41" fmla="*/ 111 h 200"/>
                  <a:gd name="T42" fmla="*/ 17 w 173"/>
                  <a:gd name="T43" fmla="*/ 126 h 200"/>
                  <a:gd name="T44" fmla="*/ 14 w 173"/>
                  <a:gd name="T45" fmla="*/ 132 h 200"/>
                  <a:gd name="T46" fmla="*/ 24 w 173"/>
                  <a:gd name="T47" fmla="*/ 158 h 200"/>
                  <a:gd name="T48" fmla="*/ 38 w 173"/>
                  <a:gd name="T49" fmla="*/ 151 h 200"/>
                  <a:gd name="T50" fmla="*/ 46 w 173"/>
                  <a:gd name="T51" fmla="*/ 151 h 200"/>
                  <a:gd name="T52" fmla="*/ 52 w 173"/>
                  <a:gd name="T53" fmla="*/ 140 h 200"/>
                  <a:gd name="T54" fmla="*/ 68 w 173"/>
                  <a:gd name="T55" fmla="*/ 135 h 200"/>
                  <a:gd name="T56" fmla="*/ 77 w 173"/>
                  <a:gd name="T57" fmla="*/ 151 h 200"/>
                  <a:gd name="T58" fmla="*/ 81 w 173"/>
                  <a:gd name="T59" fmla="*/ 165 h 200"/>
                  <a:gd name="T60" fmla="*/ 71 w 173"/>
                  <a:gd name="T61" fmla="*/ 185 h 200"/>
                  <a:gd name="T62" fmla="*/ 84 w 173"/>
                  <a:gd name="T63" fmla="*/ 187 h 200"/>
                  <a:gd name="T64" fmla="*/ 89 w 173"/>
                  <a:gd name="T65" fmla="*/ 199 h 200"/>
                  <a:gd name="T66" fmla="*/ 102 w 173"/>
                  <a:gd name="T67" fmla="*/ 196 h 200"/>
                  <a:gd name="T68" fmla="*/ 108 w 173"/>
                  <a:gd name="T69" fmla="*/ 178 h 200"/>
                  <a:gd name="T70" fmla="*/ 135 w 173"/>
                  <a:gd name="T71" fmla="*/ 189 h 200"/>
                  <a:gd name="T72" fmla="*/ 128 w 173"/>
                  <a:gd name="T73" fmla="*/ 172 h 200"/>
                  <a:gd name="T74" fmla="*/ 128 w 173"/>
                  <a:gd name="T75" fmla="*/ 170 h 200"/>
                  <a:gd name="T76" fmla="*/ 166 w 173"/>
                  <a:gd name="T77" fmla="*/ 166 h 200"/>
                  <a:gd name="T78" fmla="*/ 167 w 173"/>
                  <a:gd name="T79" fmla="*/ 165 h 200"/>
                  <a:gd name="T80" fmla="*/ 167 w 173"/>
                  <a:gd name="T81" fmla="*/ 163 h 200"/>
                  <a:gd name="T82" fmla="*/ 166 w 173"/>
                  <a:gd name="T83" fmla="*/ 142 h 200"/>
                  <a:gd name="T84" fmla="*/ 170 w 173"/>
                  <a:gd name="T85" fmla="*/ 134 h 200"/>
                  <a:gd name="T86" fmla="*/ 163 w 173"/>
                  <a:gd name="T87" fmla="*/ 126 h 200"/>
                  <a:gd name="T88" fmla="*/ 158 w 173"/>
                  <a:gd name="T89" fmla="*/ 98 h 200"/>
                  <a:gd name="T90" fmla="*/ 151 w 173"/>
                  <a:gd name="T91" fmla="*/ 102 h 200"/>
                  <a:gd name="T92" fmla="*/ 150 w 173"/>
                  <a:gd name="T93" fmla="*/ 84 h 200"/>
                  <a:gd name="T94" fmla="*/ 163 w 173"/>
                  <a:gd name="T95" fmla="*/ 50 h 200"/>
                  <a:gd name="T96" fmla="*/ 150 w 173"/>
                  <a:gd name="T97" fmla="*/ 3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3" h="200">
                    <a:moveTo>
                      <a:pt x="150" y="34"/>
                    </a:moveTo>
                    <a:cubicBezTo>
                      <a:pt x="150" y="34"/>
                      <a:pt x="150" y="34"/>
                      <a:pt x="150" y="34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50" y="33"/>
                      <a:pt x="150" y="33"/>
                      <a:pt x="150" y="3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47" y="15"/>
                      <a:pt x="146" y="14"/>
                      <a:pt x="143" y="12"/>
                    </a:cubicBezTo>
                    <a:cubicBezTo>
                      <a:pt x="141" y="12"/>
                      <a:pt x="141" y="12"/>
                      <a:pt x="141" y="12"/>
                    </a:cubicBezTo>
                    <a:cubicBezTo>
                      <a:pt x="137" y="17"/>
                      <a:pt x="137" y="17"/>
                      <a:pt x="137" y="17"/>
                    </a:cubicBezTo>
                    <a:cubicBezTo>
                      <a:pt x="136" y="17"/>
                      <a:pt x="136" y="17"/>
                      <a:pt x="136" y="17"/>
                    </a:cubicBezTo>
                    <a:cubicBezTo>
                      <a:pt x="136" y="17"/>
                      <a:pt x="136" y="17"/>
                      <a:pt x="136" y="17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09" y="21"/>
                      <a:pt x="109" y="21"/>
                      <a:pt x="109" y="21"/>
                    </a:cubicBezTo>
                    <a:cubicBezTo>
                      <a:pt x="109" y="22"/>
                      <a:pt x="109" y="22"/>
                      <a:pt x="109" y="2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74"/>
                      <a:pt x="13" y="74"/>
                      <a:pt x="13" y="74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0" y="76"/>
                      <a:pt x="9" y="79"/>
                      <a:pt x="9" y="83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4"/>
                      <a:pt x="1" y="107"/>
                      <a:pt x="1" y="109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7" y="112"/>
                      <a:pt x="7" y="112"/>
                      <a:pt x="7" y="112"/>
                    </a:cubicBezTo>
                    <a:cubicBezTo>
                      <a:pt x="7" y="111"/>
                      <a:pt x="7" y="111"/>
                      <a:pt x="7" y="111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2" y="111"/>
                      <a:pt x="15" y="113"/>
                      <a:pt x="16" y="117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8"/>
                      <a:pt x="16" y="128"/>
                      <a:pt x="16" y="128"/>
                    </a:cubicBezTo>
                    <a:cubicBezTo>
                      <a:pt x="14" y="129"/>
                      <a:pt x="14" y="130"/>
                      <a:pt x="14" y="132"/>
                    </a:cubicBezTo>
                    <a:cubicBezTo>
                      <a:pt x="12" y="141"/>
                      <a:pt x="12" y="141"/>
                      <a:pt x="12" y="141"/>
                    </a:cubicBezTo>
                    <a:cubicBezTo>
                      <a:pt x="13" y="144"/>
                      <a:pt x="14" y="146"/>
                      <a:pt x="16" y="148"/>
                    </a:cubicBezTo>
                    <a:cubicBezTo>
                      <a:pt x="24" y="158"/>
                      <a:pt x="24" y="158"/>
                      <a:pt x="24" y="158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2" y="153"/>
                      <a:pt x="42" y="153"/>
                      <a:pt x="42" y="153"/>
                    </a:cubicBezTo>
                    <a:cubicBezTo>
                      <a:pt x="44" y="153"/>
                      <a:pt x="45" y="152"/>
                      <a:pt x="46" y="151"/>
                    </a:cubicBezTo>
                    <a:cubicBezTo>
                      <a:pt x="50" y="146"/>
                      <a:pt x="50" y="146"/>
                      <a:pt x="50" y="146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50" y="142"/>
                      <a:pt x="51" y="141"/>
                      <a:pt x="52" y="140"/>
                    </a:cubicBezTo>
                    <a:cubicBezTo>
                      <a:pt x="62" y="140"/>
                      <a:pt x="62" y="140"/>
                      <a:pt x="62" y="140"/>
                    </a:cubicBezTo>
                    <a:cubicBezTo>
                      <a:pt x="64" y="141"/>
                      <a:pt x="65" y="140"/>
                      <a:pt x="65" y="140"/>
                    </a:cubicBezTo>
                    <a:cubicBezTo>
                      <a:pt x="66" y="137"/>
                      <a:pt x="67" y="136"/>
                      <a:pt x="68" y="135"/>
                    </a:cubicBezTo>
                    <a:cubicBezTo>
                      <a:pt x="70" y="135"/>
                      <a:pt x="72" y="135"/>
                      <a:pt x="73" y="136"/>
                    </a:cubicBezTo>
                    <a:cubicBezTo>
                      <a:pt x="76" y="139"/>
                      <a:pt x="78" y="141"/>
                      <a:pt x="78" y="144"/>
                    </a:cubicBezTo>
                    <a:cubicBezTo>
                      <a:pt x="77" y="151"/>
                      <a:pt x="77" y="151"/>
                      <a:pt x="77" y="151"/>
                    </a:cubicBezTo>
                    <a:cubicBezTo>
                      <a:pt x="78" y="152"/>
                      <a:pt x="78" y="152"/>
                      <a:pt x="78" y="152"/>
                    </a:cubicBezTo>
                    <a:cubicBezTo>
                      <a:pt x="81" y="154"/>
                      <a:pt x="82" y="156"/>
                      <a:pt x="82" y="158"/>
                    </a:cubicBezTo>
                    <a:cubicBezTo>
                      <a:pt x="81" y="165"/>
                      <a:pt x="81" y="165"/>
                      <a:pt x="81" y="165"/>
                    </a:cubicBezTo>
                    <a:cubicBezTo>
                      <a:pt x="80" y="169"/>
                      <a:pt x="78" y="172"/>
                      <a:pt x="77" y="172"/>
                    </a:cubicBezTo>
                    <a:cubicBezTo>
                      <a:pt x="77" y="172"/>
                      <a:pt x="77" y="172"/>
                      <a:pt x="77" y="172"/>
                    </a:cubicBezTo>
                    <a:cubicBezTo>
                      <a:pt x="71" y="185"/>
                      <a:pt x="71" y="185"/>
                      <a:pt x="71" y="185"/>
                    </a:cubicBezTo>
                    <a:cubicBezTo>
                      <a:pt x="73" y="186"/>
                      <a:pt x="73" y="186"/>
                      <a:pt x="73" y="186"/>
                    </a:cubicBezTo>
                    <a:cubicBezTo>
                      <a:pt x="82" y="186"/>
                      <a:pt x="82" y="186"/>
                      <a:pt x="82" y="186"/>
                    </a:cubicBezTo>
                    <a:cubicBezTo>
                      <a:pt x="84" y="187"/>
                      <a:pt x="84" y="187"/>
                      <a:pt x="84" y="187"/>
                    </a:cubicBezTo>
                    <a:cubicBezTo>
                      <a:pt x="84" y="188"/>
                      <a:pt x="84" y="188"/>
                      <a:pt x="84" y="188"/>
                    </a:cubicBezTo>
                    <a:cubicBezTo>
                      <a:pt x="82" y="192"/>
                      <a:pt x="82" y="195"/>
                      <a:pt x="82" y="197"/>
                    </a:cubicBezTo>
                    <a:cubicBezTo>
                      <a:pt x="86" y="199"/>
                      <a:pt x="88" y="200"/>
                      <a:pt x="89" y="199"/>
                    </a:cubicBezTo>
                    <a:cubicBezTo>
                      <a:pt x="94" y="197"/>
                      <a:pt x="94" y="197"/>
                      <a:pt x="94" y="197"/>
                    </a:cubicBezTo>
                    <a:cubicBezTo>
                      <a:pt x="97" y="196"/>
                      <a:pt x="97" y="196"/>
                      <a:pt x="97" y="196"/>
                    </a:cubicBezTo>
                    <a:cubicBezTo>
                      <a:pt x="102" y="196"/>
                      <a:pt x="102" y="196"/>
                      <a:pt x="102" y="196"/>
                    </a:cubicBezTo>
                    <a:cubicBezTo>
                      <a:pt x="108" y="190"/>
                      <a:pt x="108" y="190"/>
                      <a:pt x="108" y="190"/>
                    </a:cubicBezTo>
                    <a:cubicBezTo>
                      <a:pt x="108" y="183"/>
                      <a:pt x="108" y="183"/>
                      <a:pt x="108" y="183"/>
                    </a:cubicBezTo>
                    <a:cubicBezTo>
                      <a:pt x="107" y="181"/>
                      <a:pt x="108" y="179"/>
                      <a:pt x="108" y="178"/>
                    </a:cubicBezTo>
                    <a:cubicBezTo>
                      <a:pt x="110" y="177"/>
                      <a:pt x="113" y="177"/>
                      <a:pt x="118" y="180"/>
                    </a:cubicBezTo>
                    <a:cubicBezTo>
                      <a:pt x="128" y="186"/>
                      <a:pt x="128" y="186"/>
                      <a:pt x="128" y="186"/>
                    </a:cubicBezTo>
                    <a:cubicBezTo>
                      <a:pt x="131" y="188"/>
                      <a:pt x="133" y="189"/>
                      <a:pt x="135" y="189"/>
                    </a:cubicBezTo>
                    <a:cubicBezTo>
                      <a:pt x="135" y="188"/>
                      <a:pt x="135" y="188"/>
                      <a:pt x="135" y="188"/>
                    </a:cubicBezTo>
                    <a:cubicBezTo>
                      <a:pt x="136" y="187"/>
                      <a:pt x="135" y="184"/>
                      <a:pt x="133" y="180"/>
                    </a:cubicBezTo>
                    <a:cubicBezTo>
                      <a:pt x="128" y="172"/>
                      <a:pt x="128" y="172"/>
                      <a:pt x="128" y="172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128" y="170"/>
                      <a:pt x="128" y="170"/>
                      <a:pt x="128" y="170"/>
                    </a:cubicBezTo>
                    <a:cubicBezTo>
                      <a:pt x="134" y="163"/>
                      <a:pt x="139" y="160"/>
                      <a:pt x="146" y="163"/>
                    </a:cubicBezTo>
                    <a:cubicBezTo>
                      <a:pt x="160" y="170"/>
                      <a:pt x="160" y="170"/>
                      <a:pt x="160" y="170"/>
                    </a:cubicBezTo>
                    <a:cubicBezTo>
                      <a:pt x="166" y="166"/>
                      <a:pt x="166" y="166"/>
                      <a:pt x="166" y="166"/>
                    </a:cubicBezTo>
                    <a:cubicBezTo>
                      <a:pt x="167" y="166"/>
                      <a:pt x="167" y="166"/>
                      <a:pt x="167" y="166"/>
                    </a:cubicBezTo>
                    <a:cubicBezTo>
                      <a:pt x="167" y="165"/>
                      <a:pt x="167" y="165"/>
                      <a:pt x="167" y="165"/>
                    </a:cubicBezTo>
                    <a:cubicBezTo>
                      <a:pt x="167" y="165"/>
                      <a:pt x="167" y="165"/>
                      <a:pt x="167" y="165"/>
                    </a:cubicBezTo>
                    <a:cubicBezTo>
                      <a:pt x="166" y="164"/>
                      <a:pt x="166" y="164"/>
                      <a:pt x="166" y="164"/>
                    </a:cubicBezTo>
                    <a:cubicBezTo>
                      <a:pt x="166" y="164"/>
                      <a:pt x="166" y="164"/>
                      <a:pt x="166" y="164"/>
                    </a:cubicBezTo>
                    <a:cubicBezTo>
                      <a:pt x="167" y="163"/>
                      <a:pt x="167" y="163"/>
                      <a:pt x="167" y="163"/>
                    </a:cubicBezTo>
                    <a:cubicBezTo>
                      <a:pt x="172" y="155"/>
                      <a:pt x="173" y="149"/>
                      <a:pt x="172" y="146"/>
                    </a:cubicBezTo>
                    <a:cubicBezTo>
                      <a:pt x="170" y="143"/>
                      <a:pt x="168" y="142"/>
                      <a:pt x="167" y="142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6" y="138"/>
                      <a:pt x="166" y="138"/>
                      <a:pt x="166" y="138"/>
                    </a:cubicBezTo>
                    <a:cubicBezTo>
                      <a:pt x="168" y="136"/>
                      <a:pt x="170" y="135"/>
                      <a:pt x="170" y="134"/>
                    </a:cubicBezTo>
                    <a:cubicBezTo>
                      <a:pt x="169" y="132"/>
                      <a:pt x="169" y="132"/>
                      <a:pt x="169" y="132"/>
                    </a:cubicBezTo>
                    <a:cubicBezTo>
                      <a:pt x="163" y="126"/>
                      <a:pt x="163" y="126"/>
                      <a:pt x="163" y="126"/>
                    </a:cubicBezTo>
                    <a:cubicBezTo>
                      <a:pt x="163" y="126"/>
                      <a:pt x="163" y="126"/>
                      <a:pt x="163" y="126"/>
                    </a:cubicBezTo>
                    <a:cubicBezTo>
                      <a:pt x="163" y="125"/>
                      <a:pt x="163" y="125"/>
                      <a:pt x="163" y="125"/>
                    </a:cubicBez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58" y="110"/>
                      <a:pt x="158" y="104"/>
                      <a:pt x="158" y="98"/>
                    </a:cubicBezTo>
                    <a:cubicBezTo>
                      <a:pt x="158" y="94"/>
                      <a:pt x="158" y="94"/>
                      <a:pt x="158" y="94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1" y="102"/>
                      <a:pt x="151" y="102"/>
                      <a:pt x="151" y="102"/>
                    </a:cubicBezTo>
                    <a:cubicBezTo>
                      <a:pt x="150" y="85"/>
                      <a:pt x="150" y="85"/>
                      <a:pt x="150" y="85"/>
                    </a:cubicBezTo>
                    <a:cubicBezTo>
                      <a:pt x="150" y="85"/>
                      <a:pt x="150" y="85"/>
                      <a:pt x="150" y="85"/>
                    </a:cubicBezTo>
                    <a:cubicBezTo>
                      <a:pt x="150" y="84"/>
                      <a:pt x="150" y="84"/>
                      <a:pt x="150" y="84"/>
                    </a:cubicBezTo>
                    <a:cubicBezTo>
                      <a:pt x="150" y="84"/>
                      <a:pt x="150" y="84"/>
                      <a:pt x="150" y="84"/>
                    </a:cubicBezTo>
                    <a:cubicBezTo>
                      <a:pt x="159" y="71"/>
                      <a:pt x="165" y="64"/>
                      <a:pt x="167" y="62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2" y="44"/>
                      <a:pt x="161" y="40"/>
                      <a:pt x="161" y="38"/>
                    </a:cubicBezTo>
                    <a:cubicBezTo>
                      <a:pt x="154" y="35"/>
                      <a:pt x="154" y="35"/>
                      <a:pt x="154" y="35"/>
                    </a:cubicBezTo>
                    <a:lnTo>
                      <a:pt x="150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任意多边形: 形状 65"/>
              <p:cNvSpPr/>
              <p:nvPr/>
            </p:nvSpPr>
            <p:spPr bwMode="auto">
              <a:xfrm>
                <a:off x="3333" y="2433"/>
                <a:ext cx="578" cy="363"/>
              </a:xfrm>
              <a:custGeom>
                <a:avLst/>
                <a:gdLst>
                  <a:gd name="T0" fmla="*/ 32 w 244"/>
                  <a:gd name="T1" fmla="*/ 5 h 153"/>
                  <a:gd name="T2" fmla="*/ 43 w 244"/>
                  <a:gd name="T3" fmla="*/ 12 h 153"/>
                  <a:gd name="T4" fmla="*/ 49 w 244"/>
                  <a:gd name="T5" fmla="*/ 20 h 153"/>
                  <a:gd name="T6" fmla="*/ 44 w 244"/>
                  <a:gd name="T7" fmla="*/ 26 h 153"/>
                  <a:gd name="T8" fmla="*/ 30 w 244"/>
                  <a:gd name="T9" fmla="*/ 29 h 153"/>
                  <a:gd name="T10" fmla="*/ 32 w 244"/>
                  <a:gd name="T11" fmla="*/ 37 h 153"/>
                  <a:gd name="T12" fmla="*/ 36 w 244"/>
                  <a:gd name="T13" fmla="*/ 54 h 153"/>
                  <a:gd name="T14" fmla="*/ 45 w 244"/>
                  <a:gd name="T15" fmla="*/ 57 h 153"/>
                  <a:gd name="T16" fmla="*/ 46 w 244"/>
                  <a:gd name="T17" fmla="*/ 58 h 153"/>
                  <a:gd name="T18" fmla="*/ 51 w 244"/>
                  <a:gd name="T19" fmla="*/ 65 h 153"/>
                  <a:gd name="T20" fmla="*/ 54 w 244"/>
                  <a:gd name="T21" fmla="*/ 73 h 153"/>
                  <a:gd name="T22" fmla="*/ 40 w 244"/>
                  <a:gd name="T23" fmla="*/ 92 h 153"/>
                  <a:gd name="T24" fmla="*/ 2 w 244"/>
                  <a:gd name="T25" fmla="*/ 102 h 153"/>
                  <a:gd name="T26" fmla="*/ 4 w 244"/>
                  <a:gd name="T27" fmla="*/ 116 h 153"/>
                  <a:gd name="T28" fmla="*/ 19 w 244"/>
                  <a:gd name="T29" fmla="*/ 143 h 153"/>
                  <a:gd name="T30" fmla="*/ 20 w 244"/>
                  <a:gd name="T31" fmla="*/ 143 h 153"/>
                  <a:gd name="T32" fmla="*/ 26 w 244"/>
                  <a:gd name="T33" fmla="*/ 151 h 153"/>
                  <a:gd name="T34" fmla="*/ 30 w 244"/>
                  <a:gd name="T35" fmla="*/ 138 h 153"/>
                  <a:gd name="T36" fmla="*/ 39 w 244"/>
                  <a:gd name="T37" fmla="*/ 127 h 153"/>
                  <a:gd name="T38" fmla="*/ 56 w 244"/>
                  <a:gd name="T39" fmla="*/ 127 h 153"/>
                  <a:gd name="T40" fmla="*/ 63 w 244"/>
                  <a:gd name="T41" fmla="*/ 111 h 153"/>
                  <a:gd name="T42" fmla="*/ 80 w 244"/>
                  <a:gd name="T43" fmla="*/ 111 h 153"/>
                  <a:gd name="T44" fmla="*/ 109 w 244"/>
                  <a:gd name="T45" fmla="*/ 121 h 153"/>
                  <a:gd name="T46" fmla="*/ 110 w 244"/>
                  <a:gd name="T47" fmla="*/ 121 h 153"/>
                  <a:gd name="T48" fmla="*/ 121 w 244"/>
                  <a:gd name="T49" fmla="*/ 127 h 153"/>
                  <a:gd name="T50" fmla="*/ 121 w 244"/>
                  <a:gd name="T51" fmla="*/ 127 h 153"/>
                  <a:gd name="T52" fmla="*/ 132 w 244"/>
                  <a:gd name="T53" fmla="*/ 128 h 153"/>
                  <a:gd name="T54" fmla="*/ 142 w 244"/>
                  <a:gd name="T55" fmla="*/ 115 h 153"/>
                  <a:gd name="T56" fmla="*/ 148 w 244"/>
                  <a:gd name="T57" fmla="*/ 120 h 153"/>
                  <a:gd name="T58" fmla="*/ 149 w 244"/>
                  <a:gd name="T59" fmla="*/ 129 h 153"/>
                  <a:gd name="T60" fmla="*/ 159 w 244"/>
                  <a:gd name="T61" fmla="*/ 123 h 153"/>
                  <a:gd name="T62" fmla="*/ 165 w 244"/>
                  <a:gd name="T63" fmla="*/ 123 h 153"/>
                  <a:gd name="T64" fmla="*/ 170 w 244"/>
                  <a:gd name="T65" fmla="*/ 141 h 153"/>
                  <a:gd name="T66" fmla="*/ 194 w 244"/>
                  <a:gd name="T67" fmla="*/ 130 h 153"/>
                  <a:gd name="T68" fmla="*/ 215 w 244"/>
                  <a:gd name="T69" fmla="*/ 121 h 153"/>
                  <a:gd name="T70" fmla="*/ 237 w 244"/>
                  <a:gd name="T71" fmla="*/ 114 h 153"/>
                  <a:gd name="T72" fmla="*/ 242 w 244"/>
                  <a:gd name="T73" fmla="*/ 111 h 153"/>
                  <a:gd name="T74" fmla="*/ 230 w 244"/>
                  <a:gd name="T75" fmla="*/ 77 h 153"/>
                  <a:gd name="T76" fmla="*/ 236 w 244"/>
                  <a:gd name="T77" fmla="*/ 67 h 153"/>
                  <a:gd name="T78" fmla="*/ 222 w 244"/>
                  <a:gd name="T79" fmla="*/ 63 h 153"/>
                  <a:gd name="T80" fmla="*/ 215 w 244"/>
                  <a:gd name="T81" fmla="*/ 55 h 153"/>
                  <a:gd name="T82" fmla="*/ 214 w 244"/>
                  <a:gd name="T83" fmla="*/ 54 h 153"/>
                  <a:gd name="T84" fmla="*/ 186 w 244"/>
                  <a:gd name="T85" fmla="*/ 47 h 153"/>
                  <a:gd name="T86" fmla="*/ 162 w 244"/>
                  <a:gd name="T87" fmla="*/ 47 h 153"/>
                  <a:gd name="T88" fmla="*/ 108 w 244"/>
                  <a:gd name="T89" fmla="*/ 25 h 153"/>
                  <a:gd name="T90" fmla="*/ 72 w 244"/>
                  <a:gd name="T91" fmla="*/ 0 h 153"/>
                  <a:gd name="T92" fmla="*/ 37 w 244"/>
                  <a:gd name="T93" fmla="*/ 3 h 153"/>
                  <a:gd name="T94" fmla="*/ 31 w 244"/>
                  <a:gd name="T95" fmla="*/ 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4" h="153">
                    <a:moveTo>
                      <a:pt x="31" y="1"/>
                    </a:moveTo>
                    <a:cubicBezTo>
                      <a:pt x="30" y="2"/>
                      <a:pt x="30" y="2"/>
                      <a:pt x="30" y="2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3" y="81"/>
                      <a:pt x="52" y="83"/>
                      <a:pt x="52" y="85"/>
                    </a:cubicBezTo>
                    <a:cubicBezTo>
                      <a:pt x="50" y="87"/>
                      <a:pt x="46" y="90"/>
                      <a:pt x="40" y="92"/>
                    </a:cubicBezTo>
                    <a:cubicBezTo>
                      <a:pt x="27" y="100"/>
                      <a:pt x="27" y="100"/>
                      <a:pt x="27" y="100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19" y="143"/>
                      <a:pt x="19" y="143"/>
                      <a:pt x="19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6" y="151"/>
                      <a:pt x="26" y="151"/>
                      <a:pt x="26" y="151"/>
                    </a:cubicBezTo>
                    <a:cubicBezTo>
                      <a:pt x="26" y="151"/>
                      <a:pt x="26" y="151"/>
                      <a:pt x="26" y="151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9" y="111"/>
                      <a:pt x="79" y="111"/>
                      <a:pt x="79" y="111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109" y="121"/>
                      <a:pt x="109" y="121"/>
                      <a:pt x="109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4" y="125"/>
                      <a:pt x="114" y="125"/>
                      <a:pt x="114" y="125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5" y="131"/>
                      <a:pt x="125" y="131"/>
                      <a:pt x="125" y="131"/>
                    </a:cubicBezTo>
                    <a:cubicBezTo>
                      <a:pt x="127" y="132"/>
                      <a:pt x="127" y="132"/>
                      <a:pt x="127" y="132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7"/>
                      <a:pt x="132" y="127"/>
                      <a:pt x="132" y="127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42" y="115"/>
                      <a:pt x="142" y="115"/>
                      <a:pt x="142" y="115"/>
                    </a:cubicBez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48" y="120"/>
                      <a:pt x="148" y="120"/>
                      <a:pt x="148" y="120"/>
                    </a:cubicBezTo>
                    <a:cubicBezTo>
                      <a:pt x="150" y="125"/>
                      <a:pt x="150" y="125"/>
                      <a:pt x="150" y="125"/>
                    </a:cubicBezTo>
                    <a:cubicBezTo>
                      <a:pt x="150" y="126"/>
                      <a:pt x="150" y="126"/>
                      <a:pt x="150" y="126"/>
                    </a:cubicBezTo>
                    <a:cubicBezTo>
                      <a:pt x="149" y="129"/>
                      <a:pt x="149" y="129"/>
                      <a:pt x="149" y="129"/>
                    </a:cubicBezTo>
                    <a:cubicBezTo>
                      <a:pt x="150" y="130"/>
                      <a:pt x="150" y="130"/>
                      <a:pt x="150" y="130"/>
                    </a:cubicBezTo>
                    <a:cubicBezTo>
                      <a:pt x="154" y="128"/>
                      <a:pt x="154" y="128"/>
                      <a:pt x="154" y="128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4" y="123"/>
                      <a:pt x="164" y="123"/>
                      <a:pt x="164" y="123"/>
                    </a:cubicBezTo>
                    <a:cubicBezTo>
                      <a:pt x="164" y="123"/>
                      <a:pt x="164" y="123"/>
                      <a:pt x="164" y="123"/>
                    </a:cubicBezTo>
                    <a:cubicBezTo>
                      <a:pt x="165" y="123"/>
                      <a:pt x="165" y="123"/>
                      <a:pt x="165" y="123"/>
                    </a:cubicBez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71" y="128"/>
                      <a:pt x="172" y="130"/>
                      <a:pt x="171" y="132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3" y="145"/>
                      <a:pt x="173" y="145"/>
                      <a:pt x="173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183" y="135"/>
                      <a:pt x="190" y="130"/>
                      <a:pt x="194" y="130"/>
                    </a:cubicBezTo>
                    <a:cubicBezTo>
                      <a:pt x="204" y="130"/>
                      <a:pt x="204" y="130"/>
                      <a:pt x="204" y="130"/>
                    </a:cubicBezTo>
                    <a:cubicBezTo>
                      <a:pt x="207" y="125"/>
                      <a:pt x="207" y="125"/>
                      <a:pt x="207" y="125"/>
                    </a:cubicBezTo>
                    <a:cubicBezTo>
                      <a:pt x="215" y="121"/>
                      <a:pt x="215" y="121"/>
                      <a:pt x="215" y="121"/>
                    </a:cubicBezTo>
                    <a:cubicBezTo>
                      <a:pt x="216" y="121"/>
                      <a:pt x="216" y="121"/>
                      <a:pt x="216" y="121"/>
                    </a:cubicBezTo>
                    <a:cubicBezTo>
                      <a:pt x="226" y="120"/>
                      <a:pt x="226" y="120"/>
                      <a:pt x="226" y="120"/>
                    </a:cubicBezTo>
                    <a:cubicBezTo>
                      <a:pt x="237" y="114"/>
                      <a:pt x="237" y="114"/>
                      <a:pt x="237" y="114"/>
                    </a:cubicBezTo>
                    <a:cubicBezTo>
                      <a:pt x="237" y="114"/>
                      <a:pt x="237" y="114"/>
                      <a:pt x="237" y="114"/>
                    </a:cubicBezTo>
                    <a:cubicBezTo>
                      <a:pt x="244" y="114"/>
                      <a:pt x="244" y="114"/>
                      <a:pt x="244" y="114"/>
                    </a:cubicBezTo>
                    <a:cubicBezTo>
                      <a:pt x="242" y="111"/>
                      <a:pt x="242" y="111"/>
                      <a:pt x="242" y="111"/>
                    </a:cubicBezTo>
                    <a:cubicBezTo>
                      <a:pt x="243" y="110"/>
                      <a:pt x="243" y="110"/>
                      <a:pt x="243" y="110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30" y="77"/>
                      <a:pt x="230" y="77"/>
                      <a:pt x="230" y="77"/>
                    </a:cubicBezTo>
                    <a:cubicBezTo>
                      <a:pt x="230" y="76"/>
                      <a:pt x="230" y="76"/>
                      <a:pt x="230" y="76"/>
                    </a:cubicBezTo>
                    <a:cubicBezTo>
                      <a:pt x="229" y="75"/>
                      <a:pt x="229" y="75"/>
                      <a:pt x="229" y="75"/>
                    </a:cubicBezTo>
                    <a:cubicBezTo>
                      <a:pt x="236" y="67"/>
                      <a:pt x="236" y="67"/>
                      <a:pt x="236" y="67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23" y="63"/>
                      <a:pt x="223" y="63"/>
                      <a:pt x="223" y="63"/>
                    </a:cubicBezTo>
                    <a:cubicBezTo>
                      <a:pt x="222" y="63"/>
                      <a:pt x="222" y="63"/>
                      <a:pt x="222" y="63"/>
                    </a:cubicBezTo>
                    <a:cubicBezTo>
                      <a:pt x="222" y="63"/>
                      <a:pt x="222" y="63"/>
                      <a:pt x="222" y="63"/>
                    </a:cubicBezTo>
                    <a:cubicBezTo>
                      <a:pt x="222" y="62"/>
                      <a:pt x="222" y="62"/>
                      <a:pt x="222" y="62"/>
                    </a:cubicBezTo>
                    <a:cubicBezTo>
                      <a:pt x="215" y="55"/>
                      <a:pt x="215" y="55"/>
                      <a:pt x="215" y="55"/>
                    </a:cubicBezTo>
                    <a:cubicBezTo>
                      <a:pt x="215" y="53"/>
                      <a:pt x="215" y="53"/>
                      <a:pt x="215" y="53"/>
                    </a:cubicBezTo>
                    <a:cubicBezTo>
                      <a:pt x="215" y="53"/>
                      <a:pt x="215" y="53"/>
                      <a:pt x="215" y="53"/>
                    </a:cubicBezTo>
                    <a:cubicBezTo>
                      <a:pt x="214" y="54"/>
                      <a:pt x="214" y="54"/>
                      <a:pt x="214" y="54"/>
                    </a:cubicBezTo>
                    <a:cubicBezTo>
                      <a:pt x="208" y="50"/>
                      <a:pt x="208" y="50"/>
                      <a:pt x="208" y="50"/>
                    </a:cubicBezTo>
                    <a:cubicBezTo>
                      <a:pt x="206" y="53"/>
                      <a:pt x="203" y="56"/>
                      <a:pt x="200" y="57"/>
                    </a:cubicBezTo>
                    <a:cubicBezTo>
                      <a:pt x="197" y="58"/>
                      <a:pt x="192" y="55"/>
                      <a:pt x="186" y="47"/>
                    </a:cubicBezTo>
                    <a:cubicBezTo>
                      <a:pt x="183" y="43"/>
                      <a:pt x="183" y="43"/>
                      <a:pt x="183" y="43"/>
                    </a:cubicBezTo>
                    <a:cubicBezTo>
                      <a:pt x="183" y="43"/>
                      <a:pt x="180" y="43"/>
                      <a:pt x="176" y="45"/>
                    </a:cubicBezTo>
                    <a:cubicBezTo>
                      <a:pt x="169" y="47"/>
                      <a:pt x="164" y="48"/>
                      <a:pt x="162" y="47"/>
                    </a:cubicBezTo>
                    <a:cubicBezTo>
                      <a:pt x="160" y="45"/>
                      <a:pt x="160" y="41"/>
                      <a:pt x="160" y="35"/>
                    </a:cubicBezTo>
                    <a:cubicBezTo>
                      <a:pt x="161" y="31"/>
                      <a:pt x="160" y="29"/>
                      <a:pt x="160" y="27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3" y="23"/>
                      <a:pt x="99" y="21"/>
                      <a:pt x="97" y="19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6" y="15"/>
                      <a:pt x="80" y="10"/>
                      <a:pt x="72" y="0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3461" y="3098"/>
                <a:ext cx="601" cy="476"/>
              </a:xfrm>
              <a:custGeom>
                <a:avLst/>
                <a:gdLst>
                  <a:gd name="T0" fmla="*/ 244 w 254"/>
                  <a:gd name="T1" fmla="*/ 64 h 201"/>
                  <a:gd name="T2" fmla="*/ 254 w 254"/>
                  <a:gd name="T3" fmla="*/ 63 h 201"/>
                  <a:gd name="T4" fmla="*/ 236 w 254"/>
                  <a:gd name="T5" fmla="*/ 44 h 201"/>
                  <a:gd name="T6" fmla="*/ 223 w 254"/>
                  <a:gd name="T7" fmla="*/ 22 h 201"/>
                  <a:gd name="T8" fmla="*/ 202 w 254"/>
                  <a:gd name="T9" fmla="*/ 27 h 201"/>
                  <a:gd name="T10" fmla="*/ 200 w 254"/>
                  <a:gd name="T11" fmla="*/ 29 h 201"/>
                  <a:gd name="T12" fmla="*/ 182 w 254"/>
                  <a:gd name="T13" fmla="*/ 25 h 201"/>
                  <a:gd name="T14" fmla="*/ 150 w 254"/>
                  <a:gd name="T15" fmla="*/ 40 h 201"/>
                  <a:gd name="T16" fmla="*/ 150 w 254"/>
                  <a:gd name="T17" fmla="*/ 19 h 201"/>
                  <a:gd name="T18" fmla="*/ 149 w 254"/>
                  <a:gd name="T19" fmla="*/ 10 h 201"/>
                  <a:gd name="T20" fmla="*/ 138 w 254"/>
                  <a:gd name="T21" fmla="*/ 10 h 201"/>
                  <a:gd name="T22" fmla="*/ 126 w 254"/>
                  <a:gd name="T23" fmla="*/ 9 h 201"/>
                  <a:gd name="T24" fmla="*/ 110 w 254"/>
                  <a:gd name="T25" fmla="*/ 1 h 201"/>
                  <a:gd name="T26" fmla="*/ 105 w 254"/>
                  <a:gd name="T27" fmla="*/ 24 h 201"/>
                  <a:gd name="T28" fmla="*/ 82 w 254"/>
                  <a:gd name="T29" fmla="*/ 18 h 201"/>
                  <a:gd name="T30" fmla="*/ 78 w 254"/>
                  <a:gd name="T31" fmla="*/ 16 h 201"/>
                  <a:gd name="T32" fmla="*/ 72 w 254"/>
                  <a:gd name="T33" fmla="*/ 33 h 201"/>
                  <a:gd name="T34" fmla="*/ 75 w 254"/>
                  <a:gd name="T35" fmla="*/ 47 h 201"/>
                  <a:gd name="T36" fmla="*/ 68 w 254"/>
                  <a:gd name="T37" fmla="*/ 61 h 201"/>
                  <a:gd name="T38" fmla="*/ 52 w 254"/>
                  <a:gd name="T39" fmla="*/ 102 h 201"/>
                  <a:gd name="T40" fmla="*/ 29 w 254"/>
                  <a:gd name="T41" fmla="*/ 117 h 201"/>
                  <a:gd name="T42" fmla="*/ 32 w 254"/>
                  <a:gd name="T43" fmla="*/ 124 h 201"/>
                  <a:gd name="T44" fmla="*/ 19 w 254"/>
                  <a:gd name="T45" fmla="*/ 142 h 201"/>
                  <a:gd name="T46" fmla="*/ 5 w 254"/>
                  <a:gd name="T47" fmla="*/ 146 h 201"/>
                  <a:gd name="T48" fmla="*/ 2 w 254"/>
                  <a:gd name="T49" fmla="*/ 184 h 201"/>
                  <a:gd name="T50" fmla="*/ 8 w 254"/>
                  <a:gd name="T51" fmla="*/ 196 h 201"/>
                  <a:gd name="T52" fmla="*/ 21 w 254"/>
                  <a:gd name="T53" fmla="*/ 200 h 201"/>
                  <a:gd name="T54" fmla="*/ 22 w 254"/>
                  <a:gd name="T55" fmla="*/ 199 h 201"/>
                  <a:gd name="T56" fmla="*/ 18 w 254"/>
                  <a:gd name="T57" fmla="*/ 186 h 201"/>
                  <a:gd name="T58" fmla="*/ 12 w 254"/>
                  <a:gd name="T59" fmla="*/ 182 h 201"/>
                  <a:gd name="T60" fmla="*/ 18 w 254"/>
                  <a:gd name="T61" fmla="*/ 173 h 201"/>
                  <a:gd name="T62" fmla="*/ 32 w 254"/>
                  <a:gd name="T63" fmla="*/ 162 h 201"/>
                  <a:gd name="T64" fmla="*/ 64 w 254"/>
                  <a:gd name="T65" fmla="*/ 141 h 201"/>
                  <a:gd name="T66" fmla="*/ 70 w 254"/>
                  <a:gd name="T67" fmla="*/ 145 h 201"/>
                  <a:gd name="T68" fmla="*/ 75 w 254"/>
                  <a:gd name="T69" fmla="*/ 141 h 201"/>
                  <a:gd name="T70" fmla="*/ 96 w 254"/>
                  <a:gd name="T71" fmla="*/ 137 h 201"/>
                  <a:gd name="T72" fmla="*/ 98 w 254"/>
                  <a:gd name="T73" fmla="*/ 136 h 201"/>
                  <a:gd name="T74" fmla="*/ 119 w 254"/>
                  <a:gd name="T75" fmla="*/ 128 h 201"/>
                  <a:gd name="T76" fmla="*/ 124 w 254"/>
                  <a:gd name="T77" fmla="*/ 96 h 201"/>
                  <a:gd name="T78" fmla="*/ 130 w 254"/>
                  <a:gd name="T79" fmla="*/ 94 h 201"/>
                  <a:gd name="T80" fmla="*/ 132 w 254"/>
                  <a:gd name="T81" fmla="*/ 95 h 201"/>
                  <a:gd name="T82" fmla="*/ 159 w 254"/>
                  <a:gd name="T83" fmla="*/ 112 h 201"/>
                  <a:gd name="T84" fmla="*/ 156 w 254"/>
                  <a:gd name="T85" fmla="*/ 103 h 201"/>
                  <a:gd name="T86" fmla="*/ 166 w 254"/>
                  <a:gd name="T87" fmla="*/ 99 h 201"/>
                  <a:gd name="T88" fmla="*/ 173 w 254"/>
                  <a:gd name="T89" fmla="*/ 95 h 201"/>
                  <a:gd name="T90" fmla="*/ 193 w 254"/>
                  <a:gd name="T91" fmla="*/ 101 h 201"/>
                  <a:gd name="T92" fmla="*/ 206 w 254"/>
                  <a:gd name="T93" fmla="*/ 92 h 201"/>
                  <a:gd name="T94" fmla="*/ 207 w 254"/>
                  <a:gd name="T95" fmla="*/ 94 h 201"/>
                  <a:gd name="T96" fmla="*/ 238 w 254"/>
                  <a:gd name="T97" fmla="*/ 6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54" h="201">
                    <a:moveTo>
                      <a:pt x="238" y="69"/>
                    </a:moveTo>
                    <a:cubicBezTo>
                      <a:pt x="242" y="68"/>
                      <a:pt x="244" y="67"/>
                      <a:pt x="244" y="65"/>
                    </a:cubicBezTo>
                    <a:cubicBezTo>
                      <a:pt x="244" y="64"/>
                      <a:pt x="244" y="64"/>
                      <a:pt x="244" y="64"/>
                    </a:cubicBezTo>
                    <a:cubicBezTo>
                      <a:pt x="245" y="63"/>
                      <a:pt x="245" y="63"/>
                      <a:pt x="245" y="63"/>
                    </a:cubicBezTo>
                    <a:cubicBezTo>
                      <a:pt x="246" y="63"/>
                      <a:pt x="246" y="63"/>
                      <a:pt x="246" y="63"/>
                    </a:cubicBezTo>
                    <a:cubicBezTo>
                      <a:pt x="254" y="63"/>
                      <a:pt x="254" y="63"/>
                      <a:pt x="254" y="63"/>
                    </a:cubicBezTo>
                    <a:cubicBezTo>
                      <a:pt x="254" y="58"/>
                      <a:pt x="254" y="58"/>
                      <a:pt x="254" y="58"/>
                    </a:cubicBezTo>
                    <a:cubicBezTo>
                      <a:pt x="252" y="58"/>
                      <a:pt x="250" y="57"/>
                      <a:pt x="248" y="55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0" y="29"/>
                      <a:pt x="230" y="29"/>
                      <a:pt x="230" y="29"/>
                    </a:cubicBezTo>
                    <a:cubicBezTo>
                      <a:pt x="223" y="22"/>
                      <a:pt x="223" y="22"/>
                      <a:pt x="223" y="22"/>
                    </a:cubicBezTo>
                    <a:cubicBezTo>
                      <a:pt x="214" y="21"/>
                      <a:pt x="208" y="21"/>
                      <a:pt x="203" y="22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202" y="27"/>
                      <a:pt x="202" y="27"/>
                      <a:pt x="202" y="27"/>
                    </a:cubicBezTo>
                    <a:cubicBezTo>
                      <a:pt x="202" y="28"/>
                      <a:pt x="202" y="28"/>
                      <a:pt x="202" y="28"/>
                    </a:cubicBezTo>
                    <a:cubicBezTo>
                      <a:pt x="202" y="29"/>
                      <a:pt x="202" y="29"/>
                      <a:pt x="202" y="29"/>
                    </a:cubicBezTo>
                    <a:cubicBezTo>
                      <a:pt x="200" y="29"/>
                      <a:pt x="200" y="29"/>
                      <a:pt x="200" y="29"/>
                    </a:cubicBezTo>
                    <a:cubicBezTo>
                      <a:pt x="194" y="32"/>
                      <a:pt x="194" y="32"/>
                      <a:pt x="194" y="32"/>
                    </a:cubicBezTo>
                    <a:cubicBezTo>
                      <a:pt x="193" y="31"/>
                      <a:pt x="193" y="31"/>
                      <a:pt x="193" y="31"/>
                    </a:cubicBezTo>
                    <a:cubicBezTo>
                      <a:pt x="188" y="26"/>
                      <a:pt x="184" y="24"/>
                      <a:pt x="182" y="25"/>
                    </a:cubicBezTo>
                    <a:cubicBezTo>
                      <a:pt x="168" y="32"/>
                      <a:pt x="160" y="35"/>
                      <a:pt x="158" y="33"/>
                    </a:cubicBezTo>
                    <a:cubicBezTo>
                      <a:pt x="156" y="34"/>
                      <a:pt x="154" y="35"/>
                      <a:pt x="152" y="38"/>
                    </a:cubicBezTo>
                    <a:cubicBezTo>
                      <a:pt x="150" y="40"/>
                      <a:pt x="150" y="40"/>
                      <a:pt x="150" y="40"/>
                    </a:cubicBezTo>
                    <a:cubicBezTo>
                      <a:pt x="149" y="38"/>
                      <a:pt x="149" y="38"/>
                      <a:pt x="149" y="38"/>
                    </a:cubicBezTo>
                    <a:cubicBezTo>
                      <a:pt x="145" y="34"/>
                      <a:pt x="143" y="31"/>
                      <a:pt x="143" y="29"/>
                    </a:cubicBezTo>
                    <a:cubicBezTo>
                      <a:pt x="143" y="27"/>
                      <a:pt x="146" y="24"/>
                      <a:pt x="150" y="19"/>
                    </a:cubicBezTo>
                    <a:cubicBezTo>
                      <a:pt x="156" y="12"/>
                      <a:pt x="159" y="9"/>
                      <a:pt x="159" y="8"/>
                    </a:cubicBezTo>
                    <a:cubicBezTo>
                      <a:pt x="158" y="6"/>
                      <a:pt x="158" y="6"/>
                      <a:pt x="158" y="6"/>
                    </a:cubicBezTo>
                    <a:cubicBezTo>
                      <a:pt x="156" y="5"/>
                      <a:pt x="153" y="7"/>
                      <a:pt x="149" y="10"/>
                    </a:cubicBezTo>
                    <a:cubicBezTo>
                      <a:pt x="145" y="13"/>
                      <a:pt x="142" y="14"/>
                      <a:pt x="141" y="14"/>
                    </a:cubicBezTo>
                    <a:cubicBezTo>
                      <a:pt x="140" y="14"/>
                      <a:pt x="139" y="12"/>
                      <a:pt x="139" y="10"/>
                    </a:cubicBezTo>
                    <a:cubicBezTo>
                      <a:pt x="138" y="10"/>
                      <a:pt x="138" y="10"/>
                      <a:pt x="138" y="10"/>
                    </a:cubicBezTo>
                    <a:cubicBezTo>
                      <a:pt x="135" y="3"/>
                      <a:pt x="135" y="3"/>
                      <a:pt x="135" y="3"/>
                    </a:cubicBezTo>
                    <a:cubicBezTo>
                      <a:pt x="127" y="8"/>
                      <a:pt x="127" y="8"/>
                      <a:pt x="127" y="8"/>
                    </a:cubicBezTo>
                    <a:cubicBezTo>
                      <a:pt x="126" y="9"/>
                      <a:pt x="126" y="9"/>
                      <a:pt x="126" y="9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0" y="5"/>
                      <a:pt x="115" y="3"/>
                      <a:pt x="110" y="1"/>
                    </a:cubicBezTo>
                    <a:cubicBezTo>
                      <a:pt x="106" y="0"/>
                      <a:pt x="102" y="1"/>
                      <a:pt x="99" y="6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105" y="18"/>
                      <a:pt x="106" y="22"/>
                      <a:pt x="105" y="24"/>
                    </a:cubicBezTo>
                    <a:cubicBezTo>
                      <a:pt x="104" y="26"/>
                      <a:pt x="103" y="27"/>
                      <a:pt x="102" y="27"/>
                    </a:cubicBezTo>
                    <a:cubicBezTo>
                      <a:pt x="99" y="28"/>
                      <a:pt x="96" y="27"/>
                      <a:pt x="91" y="23"/>
                    </a:cubicBezTo>
                    <a:cubicBezTo>
                      <a:pt x="88" y="21"/>
                      <a:pt x="85" y="19"/>
                      <a:pt x="82" y="1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0" y="54"/>
                      <a:pt x="70" y="54"/>
                      <a:pt x="70" y="54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30" y="115"/>
                      <a:pt x="30" y="115"/>
                      <a:pt x="30" y="115"/>
                    </a:cubicBezTo>
                    <a:cubicBezTo>
                      <a:pt x="29" y="117"/>
                      <a:pt x="29" y="117"/>
                      <a:pt x="29" y="117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1" y="132"/>
                      <a:pt x="21" y="132"/>
                      <a:pt x="21" y="132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8" y="142"/>
                      <a:pt x="8" y="142"/>
                      <a:pt x="8" y="142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2" y="153"/>
                      <a:pt x="2" y="153"/>
                      <a:pt x="2" y="153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" y="184"/>
                      <a:pt x="2" y="184"/>
                      <a:pt x="2" y="184"/>
                    </a:cubicBezTo>
                    <a:cubicBezTo>
                      <a:pt x="3" y="184"/>
                      <a:pt x="3" y="184"/>
                      <a:pt x="3" y="184"/>
                    </a:cubicBezTo>
                    <a:cubicBezTo>
                      <a:pt x="3" y="190"/>
                      <a:pt x="3" y="190"/>
                      <a:pt x="3" y="190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201"/>
                      <a:pt x="8" y="201"/>
                      <a:pt x="8" y="201"/>
                    </a:cubicBezTo>
                    <a:cubicBezTo>
                      <a:pt x="21" y="200"/>
                      <a:pt x="21" y="200"/>
                      <a:pt x="21" y="200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8"/>
                      <a:pt x="22" y="198"/>
                      <a:pt x="22" y="198"/>
                    </a:cubicBezTo>
                    <a:cubicBezTo>
                      <a:pt x="26" y="194"/>
                      <a:pt x="26" y="194"/>
                      <a:pt x="26" y="194"/>
                    </a:cubicBezTo>
                    <a:cubicBezTo>
                      <a:pt x="18" y="186"/>
                      <a:pt x="18" y="186"/>
                      <a:pt x="18" y="186"/>
                    </a:cubicBezTo>
                    <a:cubicBezTo>
                      <a:pt x="17" y="186"/>
                      <a:pt x="17" y="186"/>
                      <a:pt x="17" y="186"/>
                    </a:cubicBezTo>
                    <a:cubicBezTo>
                      <a:pt x="12" y="182"/>
                      <a:pt x="12" y="182"/>
                      <a:pt x="12" y="182"/>
                    </a:cubicBezTo>
                    <a:cubicBezTo>
                      <a:pt x="12" y="182"/>
                      <a:pt x="12" y="182"/>
                      <a:pt x="12" y="182"/>
                    </a:cubicBezTo>
                    <a:cubicBezTo>
                      <a:pt x="12" y="181"/>
                      <a:pt x="12" y="181"/>
                      <a:pt x="12" y="181"/>
                    </a:cubicBezTo>
                    <a:cubicBezTo>
                      <a:pt x="12" y="173"/>
                      <a:pt x="12" y="173"/>
                      <a:pt x="12" y="173"/>
                    </a:cubicBezTo>
                    <a:cubicBezTo>
                      <a:pt x="18" y="173"/>
                      <a:pt x="18" y="173"/>
                      <a:pt x="18" y="173"/>
                    </a:cubicBezTo>
                    <a:cubicBezTo>
                      <a:pt x="19" y="170"/>
                      <a:pt x="19" y="170"/>
                      <a:pt x="19" y="170"/>
                    </a:cubicBezTo>
                    <a:cubicBezTo>
                      <a:pt x="16" y="162"/>
                      <a:pt x="16" y="162"/>
                      <a:pt x="16" y="162"/>
                    </a:cubicBezTo>
                    <a:cubicBezTo>
                      <a:pt x="32" y="162"/>
                      <a:pt x="32" y="162"/>
                      <a:pt x="32" y="162"/>
                    </a:cubicBezTo>
                    <a:cubicBezTo>
                      <a:pt x="60" y="149"/>
                      <a:pt x="60" y="149"/>
                      <a:pt x="60" y="149"/>
                    </a:cubicBezTo>
                    <a:cubicBezTo>
                      <a:pt x="63" y="143"/>
                      <a:pt x="63" y="143"/>
                      <a:pt x="63" y="143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70" y="145"/>
                      <a:pt x="70" y="145"/>
                      <a:pt x="70" y="145"/>
                    </a:cubicBezTo>
                    <a:cubicBezTo>
                      <a:pt x="73" y="148"/>
                      <a:pt x="73" y="148"/>
                      <a:pt x="73" y="148"/>
                    </a:cubicBezTo>
                    <a:cubicBezTo>
                      <a:pt x="76" y="147"/>
                      <a:pt x="76" y="147"/>
                      <a:pt x="76" y="147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84" y="141"/>
                      <a:pt x="84" y="141"/>
                      <a:pt x="84" y="141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6" y="137"/>
                      <a:pt x="96" y="137"/>
                      <a:pt x="96" y="137"/>
                    </a:cubicBezTo>
                    <a:cubicBezTo>
                      <a:pt x="97" y="136"/>
                      <a:pt x="97" y="136"/>
                      <a:pt x="97" y="136"/>
                    </a:cubicBezTo>
                    <a:cubicBezTo>
                      <a:pt x="97" y="136"/>
                      <a:pt x="97" y="136"/>
                      <a:pt x="97" y="136"/>
                    </a:cubicBezTo>
                    <a:cubicBezTo>
                      <a:pt x="98" y="136"/>
                      <a:pt x="98" y="136"/>
                      <a:pt x="98" y="136"/>
                    </a:cubicBezTo>
                    <a:cubicBezTo>
                      <a:pt x="107" y="133"/>
                      <a:pt x="107" y="133"/>
                      <a:pt x="107" y="133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119" y="128"/>
                      <a:pt x="119" y="128"/>
                      <a:pt x="119" y="128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5" y="126"/>
                      <a:pt x="125" y="126"/>
                      <a:pt x="125" y="126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4" y="93"/>
                      <a:pt x="124" y="93"/>
                      <a:pt x="124" y="93"/>
                    </a:cubicBezTo>
                    <a:cubicBezTo>
                      <a:pt x="130" y="94"/>
                      <a:pt x="130" y="94"/>
                      <a:pt x="130" y="94"/>
                    </a:cubicBezTo>
                    <a:cubicBezTo>
                      <a:pt x="131" y="94"/>
                      <a:pt x="131" y="94"/>
                      <a:pt x="131" y="94"/>
                    </a:cubicBezTo>
                    <a:cubicBezTo>
                      <a:pt x="132" y="95"/>
                      <a:pt x="132" y="95"/>
                      <a:pt x="132" y="95"/>
                    </a:cubicBezTo>
                    <a:cubicBezTo>
                      <a:pt x="132" y="95"/>
                      <a:pt x="132" y="95"/>
                      <a:pt x="132" y="9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56" y="113"/>
                      <a:pt x="156" y="113"/>
                      <a:pt x="156" y="113"/>
                    </a:cubicBezTo>
                    <a:cubicBezTo>
                      <a:pt x="159" y="112"/>
                      <a:pt x="159" y="112"/>
                      <a:pt x="159" y="112"/>
                    </a:cubicBezTo>
                    <a:cubicBezTo>
                      <a:pt x="161" y="108"/>
                      <a:pt x="161" y="108"/>
                      <a:pt x="161" y="108"/>
                    </a:cubicBezTo>
                    <a:cubicBezTo>
                      <a:pt x="157" y="104"/>
                      <a:pt x="157" y="104"/>
                      <a:pt x="157" y="104"/>
                    </a:cubicBezTo>
                    <a:cubicBezTo>
                      <a:pt x="156" y="103"/>
                      <a:pt x="156" y="103"/>
                      <a:pt x="156" y="103"/>
                    </a:cubicBezTo>
                    <a:cubicBezTo>
                      <a:pt x="165" y="100"/>
                      <a:pt x="165" y="100"/>
                      <a:pt x="165" y="100"/>
                    </a:cubicBezTo>
                    <a:cubicBezTo>
                      <a:pt x="166" y="99"/>
                      <a:pt x="166" y="99"/>
                      <a:pt x="166" y="99"/>
                    </a:cubicBezTo>
                    <a:cubicBezTo>
                      <a:pt x="166" y="99"/>
                      <a:pt x="166" y="99"/>
                      <a:pt x="166" y="99"/>
                    </a:cubicBezTo>
                    <a:cubicBezTo>
                      <a:pt x="170" y="103"/>
                      <a:pt x="170" y="103"/>
                      <a:pt x="170" y="103"/>
                    </a:cubicBezTo>
                    <a:cubicBezTo>
                      <a:pt x="173" y="101"/>
                      <a:pt x="173" y="101"/>
                      <a:pt x="173" y="101"/>
                    </a:cubicBezTo>
                    <a:cubicBezTo>
                      <a:pt x="173" y="95"/>
                      <a:pt x="173" y="95"/>
                      <a:pt x="173" y="95"/>
                    </a:cubicBezTo>
                    <a:cubicBezTo>
                      <a:pt x="175" y="95"/>
                      <a:pt x="175" y="95"/>
                      <a:pt x="175" y="95"/>
                    </a:cubicBezTo>
                    <a:cubicBezTo>
                      <a:pt x="182" y="95"/>
                      <a:pt x="182" y="95"/>
                      <a:pt x="182" y="95"/>
                    </a:cubicBezTo>
                    <a:cubicBezTo>
                      <a:pt x="186" y="95"/>
                      <a:pt x="190" y="98"/>
                      <a:pt x="193" y="101"/>
                    </a:cubicBezTo>
                    <a:cubicBezTo>
                      <a:pt x="194" y="103"/>
                      <a:pt x="194" y="103"/>
                      <a:pt x="194" y="103"/>
                    </a:cubicBezTo>
                    <a:cubicBezTo>
                      <a:pt x="196" y="93"/>
                      <a:pt x="196" y="93"/>
                      <a:pt x="196" y="93"/>
                    </a:cubicBezTo>
                    <a:cubicBezTo>
                      <a:pt x="198" y="91"/>
                      <a:pt x="201" y="90"/>
                      <a:pt x="206" y="92"/>
                    </a:cubicBezTo>
                    <a:cubicBezTo>
                      <a:pt x="207" y="93"/>
                      <a:pt x="207" y="93"/>
                      <a:pt x="207" y="93"/>
                    </a:cubicBezTo>
                    <a:cubicBezTo>
                      <a:pt x="207" y="93"/>
                      <a:pt x="207" y="93"/>
                      <a:pt x="207" y="93"/>
                    </a:cubicBezTo>
                    <a:cubicBezTo>
                      <a:pt x="207" y="94"/>
                      <a:pt x="207" y="94"/>
                      <a:pt x="207" y="94"/>
                    </a:cubicBezTo>
                    <a:cubicBezTo>
                      <a:pt x="208" y="94"/>
                      <a:pt x="208" y="94"/>
                      <a:pt x="209" y="94"/>
                    </a:cubicBezTo>
                    <a:cubicBezTo>
                      <a:pt x="211" y="94"/>
                      <a:pt x="218" y="89"/>
                      <a:pt x="230" y="80"/>
                    </a:cubicBezTo>
                    <a:cubicBezTo>
                      <a:pt x="230" y="74"/>
                      <a:pt x="233" y="70"/>
                      <a:pt x="238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任意多边形: 形状 67"/>
              <p:cNvSpPr/>
              <p:nvPr/>
            </p:nvSpPr>
            <p:spPr bwMode="auto">
              <a:xfrm>
                <a:off x="3745" y="2687"/>
                <a:ext cx="360" cy="490"/>
              </a:xfrm>
              <a:custGeom>
                <a:avLst/>
                <a:gdLst>
                  <a:gd name="T0" fmla="*/ 119 w 152"/>
                  <a:gd name="T1" fmla="*/ 8 h 207"/>
                  <a:gd name="T2" fmla="*/ 106 w 152"/>
                  <a:gd name="T3" fmla="*/ 3 h 207"/>
                  <a:gd name="T4" fmla="*/ 88 w 152"/>
                  <a:gd name="T5" fmla="*/ 16 h 207"/>
                  <a:gd name="T6" fmla="*/ 76 w 152"/>
                  <a:gd name="T7" fmla="*/ 11 h 207"/>
                  <a:gd name="T8" fmla="*/ 76 w 152"/>
                  <a:gd name="T9" fmla="*/ 12 h 207"/>
                  <a:gd name="T10" fmla="*/ 54 w 152"/>
                  <a:gd name="T11" fmla="*/ 17 h 207"/>
                  <a:gd name="T12" fmla="*/ 42 w 152"/>
                  <a:gd name="T13" fmla="*/ 18 h 207"/>
                  <a:gd name="T14" fmla="*/ 34 w 152"/>
                  <a:gd name="T15" fmla="*/ 27 h 207"/>
                  <a:gd name="T16" fmla="*/ 20 w 152"/>
                  <a:gd name="T17" fmla="*/ 28 h 207"/>
                  <a:gd name="T18" fmla="*/ 10 w 152"/>
                  <a:gd name="T19" fmla="*/ 44 h 207"/>
                  <a:gd name="T20" fmla="*/ 11 w 152"/>
                  <a:gd name="T21" fmla="*/ 46 h 207"/>
                  <a:gd name="T22" fmla="*/ 17 w 152"/>
                  <a:gd name="T23" fmla="*/ 69 h 207"/>
                  <a:gd name="T24" fmla="*/ 17 w 152"/>
                  <a:gd name="T25" fmla="*/ 72 h 207"/>
                  <a:gd name="T26" fmla="*/ 16 w 152"/>
                  <a:gd name="T27" fmla="*/ 72 h 207"/>
                  <a:gd name="T28" fmla="*/ 0 w 152"/>
                  <a:gd name="T29" fmla="*/ 94 h 207"/>
                  <a:gd name="T30" fmla="*/ 6 w 152"/>
                  <a:gd name="T31" fmla="*/ 98 h 207"/>
                  <a:gd name="T32" fmla="*/ 12 w 152"/>
                  <a:gd name="T33" fmla="*/ 131 h 207"/>
                  <a:gd name="T34" fmla="*/ 20 w 152"/>
                  <a:gd name="T35" fmla="*/ 143 h 207"/>
                  <a:gd name="T36" fmla="*/ 21 w 152"/>
                  <a:gd name="T37" fmla="*/ 152 h 207"/>
                  <a:gd name="T38" fmla="*/ 22 w 152"/>
                  <a:gd name="T39" fmla="*/ 181 h 207"/>
                  <a:gd name="T40" fmla="*/ 26 w 152"/>
                  <a:gd name="T41" fmla="*/ 181 h 207"/>
                  <a:gd name="T42" fmla="*/ 43 w 152"/>
                  <a:gd name="T43" fmla="*/ 181 h 207"/>
                  <a:gd name="T44" fmla="*/ 28 w 152"/>
                  <a:gd name="T45" fmla="*/ 203 h 207"/>
                  <a:gd name="T46" fmla="*/ 40 w 152"/>
                  <a:gd name="T47" fmla="*/ 203 h 207"/>
                  <a:gd name="T48" fmla="*/ 75 w 152"/>
                  <a:gd name="T49" fmla="*/ 201 h 207"/>
                  <a:gd name="T50" fmla="*/ 77 w 152"/>
                  <a:gd name="T51" fmla="*/ 195 h 207"/>
                  <a:gd name="T52" fmla="*/ 77 w 152"/>
                  <a:gd name="T53" fmla="*/ 190 h 207"/>
                  <a:gd name="T54" fmla="*/ 75 w 152"/>
                  <a:gd name="T55" fmla="*/ 179 h 207"/>
                  <a:gd name="T56" fmla="*/ 83 w 152"/>
                  <a:gd name="T57" fmla="*/ 173 h 207"/>
                  <a:gd name="T58" fmla="*/ 81 w 152"/>
                  <a:gd name="T59" fmla="*/ 168 h 207"/>
                  <a:gd name="T60" fmla="*/ 81 w 152"/>
                  <a:gd name="T61" fmla="*/ 167 h 207"/>
                  <a:gd name="T62" fmla="*/ 85 w 152"/>
                  <a:gd name="T63" fmla="*/ 154 h 207"/>
                  <a:gd name="T64" fmla="*/ 89 w 152"/>
                  <a:gd name="T65" fmla="*/ 149 h 207"/>
                  <a:gd name="T66" fmla="*/ 93 w 152"/>
                  <a:gd name="T67" fmla="*/ 146 h 207"/>
                  <a:gd name="T68" fmla="*/ 100 w 152"/>
                  <a:gd name="T69" fmla="*/ 130 h 207"/>
                  <a:gd name="T70" fmla="*/ 103 w 152"/>
                  <a:gd name="T71" fmla="*/ 128 h 207"/>
                  <a:gd name="T72" fmla="*/ 99 w 152"/>
                  <a:gd name="T73" fmla="*/ 111 h 207"/>
                  <a:gd name="T74" fmla="*/ 112 w 152"/>
                  <a:gd name="T75" fmla="*/ 100 h 207"/>
                  <a:gd name="T76" fmla="*/ 110 w 152"/>
                  <a:gd name="T77" fmla="*/ 85 h 207"/>
                  <a:gd name="T78" fmla="*/ 125 w 152"/>
                  <a:gd name="T79" fmla="*/ 68 h 207"/>
                  <a:gd name="T80" fmla="*/ 131 w 152"/>
                  <a:gd name="T81" fmla="*/ 70 h 207"/>
                  <a:gd name="T82" fmla="*/ 142 w 152"/>
                  <a:gd name="T83" fmla="*/ 64 h 207"/>
                  <a:gd name="T84" fmla="*/ 142 w 152"/>
                  <a:gd name="T85" fmla="*/ 64 h 207"/>
                  <a:gd name="T86" fmla="*/ 148 w 152"/>
                  <a:gd name="T87" fmla="*/ 60 h 207"/>
                  <a:gd name="T88" fmla="*/ 148 w 152"/>
                  <a:gd name="T89" fmla="*/ 53 h 207"/>
                  <a:gd name="T90" fmla="*/ 150 w 152"/>
                  <a:gd name="T91" fmla="*/ 51 h 207"/>
                  <a:gd name="T92" fmla="*/ 152 w 152"/>
                  <a:gd name="T93" fmla="*/ 48 h 207"/>
                  <a:gd name="T94" fmla="*/ 138 w 152"/>
                  <a:gd name="T95" fmla="*/ 26 h 207"/>
                  <a:gd name="T96" fmla="*/ 132 w 152"/>
                  <a:gd name="T97" fmla="*/ 1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2" h="207">
                    <a:moveTo>
                      <a:pt x="120" y="8"/>
                    </a:moveTo>
                    <a:cubicBezTo>
                      <a:pt x="119" y="8"/>
                      <a:pt x="119" y="8"/>
                      <a:pt x="119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2" y="10"/>
                      <a:pt x="98" y="14"/>
                      <a:pt x="92" y="16"/>
                    </a:cubicBezTo>
                    <a:cubicBezTo>
                      <a:pt x="91" y="17"/>
                      <a:pt x="89" y="17"/>
                      <a:pt x="88" y="16"/>
                    </a:cubicBezTo>
                    <a:cubicBezTo>
                      <a:pt x="86" y="14"/>
                      <a:pt x="87" y="9"/>
                      <a:pt x="90" y="2"/>
                    </a:cubicBezTo>
                    <a:cubicBezTo>
                      <a:pt x="76" y="11"/>
                      <a:pt x="76" y="11"/>
                      <a:pt x="76" y="11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7" y="28"/>
                      <a:pt x="12" y="32"/>
                      <a:pt x="4" y="40"/>
                    </a:cubicBezTo>
                    <a:cubicBezTo>
                      <a:pt x="8" y="42"/>
                      <a:pt x="10" y="43"/>
                      <a:pt x="10" y="44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98"/>
                      <a:pt x="5" y="97"/>
                      <a:pt x="6" y="98"/>
                    </a:cubicBezTo>
                    <a:cubicBezTo>
                      <a:pt x="8" y="99"/>
                      <a:pt x="9" y="102"/>
                      <a:pt x="8" y="107"/>
                    </a:cubicBezTo>
                    <a:cubicBezTo>
                      <a:pt x="8" y="114"/>
                      <a:pt x="9" y="123"/>
                      <a:pt x="12" y="131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20" y="139"/>
                      <a:pt x="21" y="141"/>
                      <a:pt x="20" y="143"/>
                    </a:cubicBezTo>
                    <a:cubicBezTo>
                      <a:pt x="18" y="147"/>
                      <a:pt x="18" y="147"/>
                      <a:pt x="18" y="147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23" y="156"/>
                      <a:pt x="22" y="162"/>
                      <a:pt x="17" y="172"/>
                    </a:cubicBezTo>
                    <a:cubicBezTo>
                      <a:pt x="22" y="181"/>
                      <a:pt x="22" y="181"/>
                      <a:pt x="22" y="181"/>
                    </a:cubicBezTo>
                    <a:cubicBezTo>
                      <a:pt x="23" y="183"/>
                      <a:pt x="23" y="183"/>
                      <a:pt x="23" y="183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31" y="176"/>
                      <a:pt x="36" y="175"/>
                      <a:pt x="39" y="176"/>
                    </a:cubicBezTo>
                    <a:cubicBezTo>
                      <a:pt x="42" y="177"/>
                      <a:pt x="43" y="179"/>
                      <a:pt x="43" y="181"/>
                    </a:cubicBezTo>
                    <a:cubicBezTo>
                      <a:pt x="44" y="184"/>
                      <a:pt x="40" y="188"/>
                      <a:pt x="33" y="196"/>
                    </a:cubicBezTo>
                    <a:cubicBezTo>
                      <a:pt x="28" y="203"/>
                      <a:pt x="28" y="203"/>
                      <a:pt x="28" y="203"/>
                    </a:cubicBezTo>
                    <a:cubicBezTo>
                      <a:pt x="30" y="207"/>
                      <a:pt x="30" y="207"/>
                      <a:pt x="30" y="207"/>
                    </a:cubicBezTo>
                    <a:cubicBezTo>
                      <a:pt x="34" y="204"/>
                      <a:pt x="38" y="202"/>
                      <a:pt x="40" y="203"/>
                    </a:cubicBezTo>
                    <a:cubicBezTo>
                      <a:pt x="42" y="203"/>
                      <a:pt x="49" y="201"/>
                      <a:pt x="60" y="195"/>
                    </a:cubicBezTo>
                    <a:cubicBezTo>
                      <a:pt x="64" y="193"/>
                      <a:pt x="69" y="195"/>
                      <a:pt x="75" y="201"/>
                    </a:cubicBezTo>
                    <a:cubicBezTo>
                      <a:pt x="77" y="200"/>
                      <a:pt x="77" y="200"/>
                      <a:pt x="77" y="200"/>
                    </a:cubicBezTo>
                    <a:cubicBezTo>
                      <a:pt x="77" y="195"/>
                      <a:pt x="77" y="195"/>
                      <a:pt x="77" y="195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75" y="193"/>
                      <a:pt x="76" y="192"/>
                      <a:pt x="77" y="190"/>
                    </a:cubicBezTo>
                    <a:cubicBezTo>
                      <a:pt x="75" y="183"/>
                      <a:pt x="75" y="183"/>
                      <a:pt x="75" y="183"/>
                    </a:cubicBezTo>
                    <a:cubicBezTo>
                      <a:pt x="74" y="182"/>
                      <a:pt x="74" y="180"/>
                      <a:pt x="75" y="179"/>
                    </a:cubicBezTo>
                    <a:cubicBezTo>
                      <a:pt x="76" y="178"/>
                      <a:pt x="78" y="177"/>
                      <a:pt x="79" y="176"/>
                    </a:cubicBezTo>
                    <a:cubicBezTo>
                      <a:pt x="83" y="173"/>
                      <a:pt x="83" y="173"/>
                      <a:pt x="83" y="173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7"/>
                      <a:pt x="81" y="167"/>
                      <a:pt x="81" y="167"/>
                    </a:cubicBezTo>
                    <a:cubicBezTo>
                      <a:pt x="83" y="165"/>
                      <a:pt x="83" y="163"/>
                      <a:pt x="82" y="162"/>
                    </a:cubicBezTo>
                    <a:cubicBezTo>
                      <a:pt x="81" y="159"/>
                      <a:pt x="82" y="157"/>
                      <a:pt x="85" y="154"/>
                    </a:cubicBezTo>
                    <a:cubicBezTo>
                      <a:pt x="90" y="150"/>
                      <a:pt x="90" y="150"/>
                      <a:pt x="90" y="150"/>
                    </a:cubicBezTo>
                    <a:cubicBezTo>
                      <a:pt x="89" y="149"/>
                      <a:pt x="89" y="149"/>
                      <a:pt x="89" y="149"/>
                    </a:cubicBezTo>
                    <a:cubicBezTo>
                      <a:pt x="88" y="148"/>
                      <a:pt x="88" y="148"/>
                      <a:pt x="88" y="148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39"/>
                      <a:pt x="93" y="139"/>
                      <a:pt x="93" y="139"/>
                    </a:cubicBezTo>
                    <a:cubicBezTo>
                      <a:pt x="93" y="137"/>
                      <a:pt x="95" y="134"/>
                      <a:pt x="100" y="130"/>
                    </a:cubicBezTo>
                    <a:cubicBezTo>
                      <a:pt x="103" y="128"/>
                      <a:pt x="103" y="128"/>
                      <a:pt x="103" y="128"/>
                    </a:cubicBezTo>
                    <a:cubicBezTo>
                      <a:pt x="103" y="128"/>
                      <a:pt x="103" y="128"/>
                      <a:pt x="103" y="128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95" y="118"/>
                      <a:pt x="96" y="114"/>
                      <a:pt x="99" y="111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2" y="97"/>
                      <a:pt x="112" y="97"/>
                      <a:pt x="112" y="97"/>
                    </a:cubicBezTo>
                    <a:cubicBezTo>
                      <a:pt x="110" y="96"/>
                      <a:pt x="109" y="92"/>
                      <a:pt x="110" y="85"/>
                    </a:cubicBezTo>
                    <a:cubicBezTo>
                      <a:pt x="112" y="74"/>
                      <a:pt x="116" y="69"/>
                      <a:pt x="125" y="68"/>
                    </a:cubicBezTo>
                    <a:cubicBezTo>
                      <a:pt x="125" y="68"/>
                      <a:pt x="125" y="68"/>
                      <a:pt x="125" y="68"/>
                    </a:cubicBezTo>
                    <a:cubicBezTo>
                      <a:pt x="126" y="68"/>
                      <a:pt x="126" y="68"/>
                      <a:pt x="126" y="68"/>
                    </a:cubicBezTo>
                    <a:cubicBezTo>
                      <a:pt x="131" y="70"/>
                      <a:pt x="131" y="70"/>
                      <a:pt x="131" y="70"/>
                    </a:cubicBezTo>
                    <a:cubicBezTo>
                      <a:pt x="136" y="70"/>
                      <a:pt x="136" y="70"/>
                      <a:pt x="136" y="70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8" y="60"/>
                      <a:pt x="148" y="60"/>
                      <a:pt x="148" y="60"/>
                    </a:cubicBezTo>
                    <a:cubicBezTo>
                      <a:pt x="148" y="54"/>
                      <a:pt x="148" y="54"/>
                      <a:pt x="148" y="5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8" y="52"/>
                      <a:pt x="148" y="52"/>
                      <a:pt x="148" y="52"/>
                    </a:cubicBezTo>
                    <a:cubicBezTo>
                      <a:pt x="150" y="51"/>
                      <a:pt x="150" y="51"/>
                      <a:pt x="150" y="51"/>
                    </a:cubicBezTo>
                    <a:cubicBezTo>
                      <a:pt x="152" y="49"/>
                      <a:pt x="152" y="49"/>
                      <a:pt x="152" y="49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44" y="36"/>
                      <a:pt x="141" y="32"/>
                      <a:pt x="138" y="26"/>
                    </a:cubicBezTo>
                    <a:cubicBezTo>
                      <a:pt x="136" y="22"/>
                      <a:pt x="137" y="18"/>
                      <a:pt x="140" y="14"/>
                    </a:cubicBezTo>
                    <a:cubicBezTo>
                      <a:pt x="132" y="10"/>
                      <a:pt x="132" y="10"/>
                      <a:pt x="132" y="10"/>
                    </a:cubicBezTo>
                    <a:lnTo>
                      <a:pt x="12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任意多边形: 形状 68"/>
              <p:cNvSpPr/>
              <p:nvPr/>
            </p:nvSpPr>
            <p:spPr bwMode="auto">
              <a:xfrm>
                <a:off x="3932" y="2814"/>
                <a:ext cx="334" cy="410"/>
              </a:xfrm>
              <a:custGeom>
                <a:avLst/>
                <a:gdLst>
                  <a:gd name="T0" fmla="*/ 73 w 141"/>
                  <a:gd name="T1" fmla="*/ 8 h 173"/>
                  <a:gd name="T2" fmla="*/ 60 w 141"/>
                  <a:gd name="T3" fmla="*/ 20 h 173"/>
                  <a:gd name="T4" fmla="*/ 59 w 141"/>
                  <a:gd name="T5" fmla="*/ 21 h 173"/>
                  <a:gd name="T6" fmla="*/ 51 w 141"/>
                  <a:gd name="T7" fmla="*/ 21 h 173"/>
                  <a:gd name="T8" fmla="*/ 35 w 141"/>
                  <a:gd name="T9" fmla="*/ 31 h 173"/>
                  <a:gd name="T10" fmla="*/ 40 w 141"/>
                  <a:gd name="T11" fmla="*/ 34 h 173"/>
                  <a:gd name="T12" fmla="*/ 37 w 141"/>
                  <a:gd name="T13" fmla="*/ 47 h 173"/>
                  <a:gd name="T14" fmla="*/ 23 w 141"/>
                  <a:gd name="T15" fmla="*/ 59 h 173"/>
                  <a:gd name="T16" fmla="*/ 24 w 141"/>
                  <a:gd name="T17" fmla="*/ 68 h 173"/>
                  <a:gd name="T18" fmla="*/ 27 w 141"/>
                  <a:gd name="T19" fmla="*/ 77 h 173"/>
                  <a:gd name="T20" fmla="*/ 18 w 141"/>
                  <a:gd name="T21" fmla="*/ 93 h 173"/>
                  <a:gd name="T22" fmla="*/ 18 w 141"/>
                  <a:gd name="T23" fmla="*/ 94 h 173"/>
                  <a:gd name="T24" fmla="*/ 12 w 141"/>
                  <a:gd name="T25" fmla="*/ 101 h 173"/>
                  <a:gd name="T26" fmla="*/ 7 w 141"/>
                  <a:gd name="T27" fmla="*/ 106 h 173"/>
                  <a:gd name="T28" fmla="*/ 7 w 141"/>
                  <a:gd name="T29" fmla="*/ 122 h 173"/>
                  <a:gd name="T30" fmla="*/ 2 w 141"/>
                  <a:gd name="T31" fmla="*/ 126 h 173"/>
                  <a:gd name="T32" fmla="*/ 0 w 141"/>
                  <a:gd name="T33" fmla="*/ 128 h 173"/>
                  <a:gd name="T34" fmla="*/ 3 w 141"/>
                  <a:gd name="T35" fmla="*/ 137 h 173"/>
                  <a:gd name="T36" fmla="*/ 26 w 141"/>
                  <a:gd name="T37" fmla="*/ 137 h 173"/>
                  <a:gd name="T38" fmla="*/ 35 w 141"/>
                  <a:gd name="T39" fmla="*/ 146 h 173"/>
                  <a:gd name="T40" fmla="*/ 35 w 141"/>
                  <a:gd name="T41" fmla="*/ 147 h 173"/>
                  <a:gd name="T42" fmla="*/ 51 w 141"/>
                  <a:gd name="T43" fmla="*/ 172 h 173"/>
                  <a:gd name="T44" fmla="*/ 56 w 141"/>
                  <a:gd name="T45" fmla="*/ 161 h 173"/>
                  <a:gd name="T46" fmla="*/ 68 w 141"/>
                  <a:gd name="T47" fmla="*/ 169 h 173"/>
                  <a:gd name="T48" fmla="*/ 76 w 141"/>
                  <a:gd name="T49" fmla="*/ 146 h 173"/>
                  <a:gd name="T50" fmla="*/ 78 w 141"/>
                  <a:gd name="T51" fmla="*/ 146 h 173"/>
                  <a:gd name="T52" fmla="*/ 85 w 141"/>
                  <a:gd name="T53" fmla="*/ 141 h 173"/>
                  <a:gd name="T54" fmla="*/ 85 w 141"/>
                  <a:gd name="T55" fmla="*/ 139 h 173"/>
                  <a:gd name="T56" fmla="*/ 97 w 141"/>
                  <a:gd name="T57" fmla="*/ 139 h 173"/>
                  <a:gd name="T58" fmla="*/ 103 w 141"/>
                  <a:gd name="T59" fmla="*/ 112 h 173"/>
                  <a:gd name="T60" fmla="*/ 114 w 141"/>
                  <a:gd name="T61" fmla="*/ 110 h 173"/>
                  <a:gd name="T62" fmla="*/ 109 w 141"/>
                  <a:gd name="T63" fmla="*/ 105 h 173"/>
                  <a:gd name="T64" fmla="*/ 117 w 141"/>
                  <a:gd name="T65" fmla="*/ 98 h 173"/>
                  <a:gd name="T66" fmla="*/ 123 w 141"/>
                  <a:gd name="T67" fmla="*/ 100 h 173"/>
                  <a:gd name="T68" fmla="*/ 119 w 141"/>
                  <a:gd name="T69" fmla="*/ 92 h 173"/>
                  <a:gd name="T70" fmla="*/ 123 w 141"/>
                  <a:gd name="T71" fmla="*/ 90 h 173"/>
                  <a:gd name="T72" fmla="*/ 118 w 141"/>
                  <a:gd name="T73" fmla="*/ 79 h 173"/>
                  <a:gd name="T74" fmla="*/ 119 w 141"/>
                  <a:gd name="T75" fmla="*/ 78 h 173"/>
                  <a:gd name="T76" fmla="*/ 131 w 141"/>
                  <a:gd name="T77" fmla="*/ 68 h 173"/>
                  <a:gd name="T78" fmla="*/ 121 w 141"/>
                  <a:gd name="T79" fmla="*/ 55 h 173"/>
                  <a:gd name="T80" fmla="*/ 133 w 141"/>
                  <a:gd name="T81" fmla="*/ 50 h 173"/>
                  <a:gd name="T82" fmla="*/ 139 w 141"/>
                  <a:gd name="T83" fmla="*/ 43 h 173"/>
                  <a:gd name="T84" fmla="*/ 135 w 141"/>
                  <a:gd name="T85" fmla="*/ 34 h 173"/>
                  <a:gd name="T86" fmla="*/ 135 w 141"/>
                  <a:gd name="T87" fmla="*/ 33 h 173"/>
                  <a:gd name="T88" fmla="*/ 135 w 141"/>
                  <a:gd name="T89" fmla="*/ 30 h 173"/>
                  <a:gd name="T90" fmla="*/ 133 w 141"/>
                  <a:gd name="T91" fmla="*/ 30 h 173"/>
                  <a:gd name="T92" fmla="*/ 117 w 141"/>
                  <a:gd name="T93" fmla="*/ 28 h 173"/>
                  <a:gd name="T94" fmla="*/ 117 w 141"/>
                  <a:gd name="T95" fmla="*/ 28 h 173"/>
                  <a:gd name="T96" fmla="*/ 113 w 141"/>
                  <a:gd name="T97" fmla="*/ 23 h 173"/>
                  <a:gd name="T98" fmla="*/ 93 w 141"/>
                  <a:gd name="T99" fmla="*/ 31 h 173"/>
                  <a:gd name="T100" fmla="*/ 85 w 141"/>
                  <a:gd name="T101" fmla="*/ 16 h 173"/>
                  <a:gd name="T102" fmla="*/ 73 w 141"/>
                  <a:gd name="T103" fmla="*/ 1 h 173"/>
                  <a:gd name="T104" fmla="*/ 73 w 141"/>
                  <a:gd name="T105" fmla="*/ 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1" h="173">
                    <a:moveTo>
                      <a:pt x="73" y="8"/>
                    </a:moveTo>
                    <a:cubicBezTo>
                      <a:pt x="73" y="8"/>
                      <a:pt x="73" y="8"/>
                      <a:pt x="73" y="8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0" y="20"/>
                      <a:pt x="37" y="24"/>
                      <a:pt x="35" y="31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1" y="62"/>
                      <a:pt x="21" y="64"/>
                      <a:pt x="21" y="65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7" y="70"/>
                      <a:pt x="28" y="72"/>
                      <a:pt x="28" y="74"/>
                    </a:cubicBezTo>
                    <a:cubicBezTo>
                      <a:pt x="28" y="75"/>
                      <a:pt x="27" y="76"/>
                      <a:pt x="27" y="77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9" y="86"/>
                      <a:pt x="19" y="89"/>
                      <a:pt x="18" y="93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5" y="98"/>
                      <a:pt x="14" y="99"/>
                      <a:pt x="12" y="101"/>
                    </a:cubicBez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8" y="108"/>
                      <a:pt x="8" y="110"/>
                      <a:pt x="7" y="114"/>
                    </a:cubicBezTo>
                    <a:cubicBezTo>
                      <a:pt x="9" y="118"/>
                      <a:pt x="9" y="120"/>
                      <a:pt x="7" y="122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2" y="126"/>
                      <a:pt x="2" y="126"/>
                      <a:pt x="2" y="126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3" y="137"/>
                      <a:pt x="3" y="137"/>
                      <a:pt x="3" y="137"/>
                    </a:cubicBezTo>
                    <a:cubicBezTo>
                      <a:pt x="3" y="137"/>
                      <a:pt x="3" y="137"/>
                      <a:pt x="3" y="137"/>
                    </a:cubicBezTo>
                    <a:cubicBezTo>
                      <a:pt x="10" y="136"/>
                      <a:pt x="17" y="136"/>
                      <a:pt x="25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8"/>
                      <a:pt x="26" y="138"/>
                      <a:pt x="26" y="138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41" y="162"/>
                      <a:pt x="41" y="162"/>
                      <a:pt x="41" y="162"/>
                    </a:cubicBezTo>
                    <a:cubicBezTo>
                      <a:pt x="51" y="172"/>
                      <a:pt x="51" y="172"/>
                      <a:pt x="51" y="172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6" y="161"/>
                      <a:pt x="56" y="161"/>
                      <a:pt x="56" y="161"/>
                    </a:cubicBezTo>
                    <a:cubicBezTo>
                      <a:pt x="66" y="171"/>
                      <a:pt x="66" y="171"/>
                      <a:pt x="66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6" y="146"/>
                      <a:pt x="76" y="146"/>
                      <a:pt x="76" y="146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78" y="146"/>
                      <a:pt x="78" y="146"/>
                      <a:pt x="78" y="146"/>
                    </a:cubicBezTo>
                    <a:cubicBezTo>
                      <a:pt x="86" y="147"/>
                      <a:pt x="86" y="147"/>
                      <a:pt x="86" y="147"/>
                    </a:cubicBezTo>
                    <a:cubicBezTo>
                      <a:pt x="85" y="141"/>
                      <a:pt x="85" y="141"/>
                      <a:pt x="85" y="141"/>
                    </a:cubicBezTo>
                    <a:cubicBezTo>
                      <a:pt x="85" y="140"/>
                      <a:pt x="85" y="140"/>
                      <a:pt x="85" y="140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87" y="139"/>
                      <a:pt x="87" y="139"/>
                      <a:pt x="87" y="139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102" y="134"/>
                      <a:pt x="104" y="130"/>
                      <a:pt x="104" y="126"/>
                    </a:cubicBezTo>
                    <a:cubicBezTo>
                      <a:pt x="103" y="112"/>
                      <a:pt x="103" y="112"/>
                      <a:pt x="103" y="112"/>
                    </a:cubicBezTo>
                    <a:cubicBezTo>
                      <a:pt x="111" y="114"/>
                      <a:pt x="111" y="114"/>
                      <a:pt x="111" y="114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0" y="106"/>
                      <a:pt x="110" y="106"/>
                      <a:pt x="110" y="106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8"/>
                      <a:pt x="117" y="98"/>
                      <a:pt x="117" y="98"/>
                    </a:cubicBezTo>
                    <a:cubicBezTo>
                      <a:pt x="118" y="98"/>
                      <a:pt x="118" y="98"/>
                      <a:pt x="118" y="98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3" y="99"/>
                      <a:pt x="123" y="99"/>
                      <a:pt x="123" y="99"/>
                    </a:cubicBezTo>
                    <a:cubicBezTo>
                      <a:pt x="119" y="92"/>
                      <a:pt x="119" y="92"/>
                      <a:pt x="119" y="92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3" y="90"/>
                      <a:pt x="123" y="90"/>
                      <a:pt x="123" y="90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8"/>
                      <a:pt x="119" y="78"/>
                      <a:pt x="119" y="78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1" y="68"/>
                      <a:pt x="131" y="68"/>
                      <a:pt x="131" y="68"/>
                    </a:cubicBezTo>
                    <a:cubicBezTo>
                      <a:pt x="121" y="63"/>
                      <a:pt x="117" y="59"/>
                      <a:pt x="117" y="57"/>
                    </a:cubicBezTo>
                    <a:cubicBezTo>
                      <a:pt x="118" y="55"/>
                      <a:pt x="119" y="55"/>
                      <a:pt x="121" y="55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49"/>
                      <a:pt x="133" y="49"/>
                      <a:pt x="133" y="49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41" y="38"/>
                      <a:pt x="141" y="38"/>
                      <a:pt x="141" y="38"/>
                    </a:cubicBezTo>
                    <a:cubicBezTo>
                      <a:pt x="138" y="38"/>
                      <a:pt x="137" y="36"/>
                      <a:pt x="135" y="34"/>
                    </a:cubicBezTo>
                    <a:cubicBezTo>
                      <a:pt x="135" y="34"/>
                      <a:pt x="135" y="34"/>
                      <a:pt x="135" y="34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35" y="31"/>
                      <a:pt x="135" y="31"/>
                      <a:pt x="135" y="31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3" y="30"/>
                      <a:pt x="133" y="30"/>
                      <a:pt x="133" y="30"/>
                    </a:cubicBezTo>
                    <a:cubicBezTo>
                      <a:pt x="133" y="32"/>
                      <a:pt x="131" y="33"/>
                      <a:pt x="128" y="33"/>
                    </a:cubicBezTo>
                    <a:cubicBezTo>
                      <a:pt x="123" y="33"/>
                      <a:pt x="120" y="31"/>
                      <a:pt x="117" y="28"/>
                    </a:cubicBezTo>
                    <a:cubicBezTo>
                      <a:pt x="117" y="28"/>
                      <a:pt x="117" y="28"/>
                      <a:pt x="117" y="28"/>
                    </a:cubicBezTo>
                    <a:cubicBezTo>
                      <a:pt x="117" y="28"/>
                      <a:pt x="117" y="28"/>
                      <a:pt x="117" y="28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3" y="23"/>
                      <a:pt x="113" y="23"/>
                      <a:pt x="113" y="23"/>
                    </a:cubicBezTo>
                    <a:cubicBezTo>
                      <a:pt x="112" y="25"/>
                      <a:pt x="111" y="28"/>
                      <a:pt x="108" y="30"/>
                    </a:cubicBezTo>
                    <a:cubicBezTo>
                      <a:pt x="103" y="32"/>
                      <a:pt x="98" y="33"/>
                      <a:pt x="93" y="31"/>
                    </a:cubicBezTo>
                    <a:cubicBezTo>
                      <a:pt x="90" y="30"/>
                      <a:pt x="88" y="27"/>
                      <a:pt x="87" y="24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4" y="8"/>
                      <a:pt x="83" y="4"/>
                      <a:pt x="80" y="2"/>
                    </a:cubicBezTo>
                    <a:cubicBezTo>
                      <a:pt x="78" y="1"/>
                      <a:pt x="75" y="0"/>
                      <a:pt x="73" y="1"/>
                    </a:cubicBezTo>
                    <a:cubicBezTo>
                      <a:pt x="74" y="8"/>
                      <a:pt x="74" y="8"/>
                      <a:pt x="74" y="8"/>
                    </a:cubicBezTo>
                    <a:lnTo>
                      <a:pt x="7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4079" y="2559"/>
                <a:ext cx="289" cy="331"/>
              </a:xfrm>
              <a:custGeom>
                <a:avLst/>
                <a:gdLst>
                  <a:gd name="T0" fmla="*/ 64 w 122"/>
                  <a:gd name="T1" fmla="*/ 6 h 140"/>
                  <a:gd name="T2" fmla="*/ 43 w 122"/>
                  <a:gd name="T3" fmla="*/ 2 h 140"/>
                  <a:gd name="T4" fmla="*/ 38 w 122"/>
                  <a:gd name="T5" fmla="*/ 26 h 140"/>
                  <a:gd name="T6" fmla="*/ 28 w 122"/>
                  <a:gd name="T7" fmla="*/ 32 h 140"/>
                  <a:gd name="T8" fmla="*/ 23 w 122"/>
                  <a:gd name="T9" fmla="*/ 41 h 140"/>
                  <a:gd name="T10" fmla="*/ 17 w 122"/>
                  <a:gd name="T11" fmla="*/ 53 h 140"/>
                  <a:gd name="T12" fmla="*/ 6 w 122"/>
                  <a:gd name="T13" fmla="*/ 68 h 140"/>
                  <a:gd name="T14" fmla="*/ 1 w 122"/>
                  <a:gd name="T15" fmla="*/ 78 h 140"/>
                  <a:gd name="T16" fmla="*/ 11 w 122"/>
                  <a:gd name="T17" fmla="*/ 93 h 140"/>
                  <a:gd name="T18" fmla="*/ 16 w 122"/>
                  <a:gd name="T19" fmla="*/ 101 h 140"/>
                  <a:gd name="T20" fmla="*/ 16 w 122"/>
                  <a:gd name="T21" fmla="*/ 102 h 140"/>
                  <a:gd name="T22" fmla="*/ 16 w 122"/>
                  <a:gd name="T23" fmla="*/ 104 h 140"/>
                  <a:gd name="T24" fmla="*/ 15 w 122"/>
                  <a:gd name="T25" fmla="*/ 105 h 140"/>
                  <a:gd name="T26" fmla="*/ 27 w 122"/>
                  <a:gd name="T27" fmla="*/ 123 h 140"/>
                  <a:gd name="T28" fmla="*/ 33 w 122"/>
                  <a:gd name="T29" fmla="*/ 135 h 140"/>
                  <a:gd name="T30" fmla="*/ 46 w 122"/>
                  <a:gd name="T31" fmla="*/ 130 h 140"/>
                  <a:gd name="T32" fmla="*/ 46 w 122"/>
                  <a:gd name="T33" fmla="*/ 129 h 140"/>
                  <a:gd name="T34" fmla="*/ 53 w 122"/>
                  <a:gd name="T35" fmla="*/ 125 h 140"/>
                  <a:gd name="T36" fmla="*/ 66 w 122"/>
                  <a:gd name="T37" fmla="*/ 136 h 140"/>
                  <a:gd name="T38" fmla="*/ 68 w 122"/>
                  <a:gd name="T39" fmla="*/ 136 h 140"/>
                  <a:gd name="T40" fmla="*/ 74 w 122"/>
                  <a:gd name="T41" fmla="*/ 134 h 140"/>
                  <a:gd name="T42" fmla="*/ 76 w 122"/>
                  <a:gd name="T43" fmla="*/ 134 h 140"/>
                  <a:gd name="T44" fmla="*/ 84 w 122"/>
                  <a:gd name="T45" fmla="*/ 140 h 140"/>
                  <a:gd name="T46" fmla="*/ 85 w 122"/>
                  <a:gd name="T47" fmla="*/ 124 h 140"/>
                  <a:gd name="T48" fmla="*/ 86 w 122"/>
                  <a:gd name="T49" fmla="*/ 123 h 140"/>
                  <a:gd name="T50" fmla="*/ 89 w 122"/>
                  <a:gd name="T51" fmla="*/ 113 h 140"/>
                  <a:gd name="T52" fmla="*/ 88 w 122"/>
                  <a:gd name="T53" fmla="*/ 111 h 140"/>
                  <a:gd name="T54" fmla="*/ 90 w 122"/>
                  <a:gd name="T55" fmla="*/ 110 h 140"/>
                  <a:gd name="T56" fmla="*/ 101 w 122"/>
                  <a:gd name="T57" fmla="*/ 94 h 140"/>
                  <a:gd name="T58" fmla="*/ 103 w 122"/>
                  <a:gd name="T59" fmla="*/ 94 h 140"/>
                  <a:gd name="T60" fmla="*/ 103 w 122"/>
                  <a:gd name="T61" fmla="*/ 102 h 140"/>
                  <a:gd name="T62" fmla="*/ 115 w 122"/>
                  <a:gd name="T63" fmla="*/ 92 h 140"/>
                  <a:gd name="T64" fmla="*/ 112 w 122"/>
                  <a:gd name="T65" fmla="*/ 86 h 140"/>
                  <a:gd name="T66" fmla="*/ 115 w 122"/>
                  <a:gd name="T67" fmla="*/ 68 h 140"/>
                  <a:gd name="T68" fmla="*/ 109 w 122"/>
                  <a:gd name="T69" fmla="*/ 68 h 140"/>
                  <a:gd name="T70" fmla="*/ 108 w 122"/>
                  <a:gd name="T71" fmla="*/ 67 h 140"/>
                  <a:gd name="T72" fmla="*/ 106 w 122"/>
                  <a:gd name="T73" fmla="*/ 58 h 140"/>
                  <a:gd name="T74" fmla="*/ 122 w 122"/>
                  <a:gd name="T75" fmla="*/ 58 h 140"/>
                  <a:gd name="T76" fmla="*/ 109 w 122"/>
                  <a:gd name="T77" fmla="*/ 43 h 140"/>
                  <a:gd name="T78" fmla="*/ 117 w 122"/>
                  <a:gd name="T79" fmla="*/ 33 h 140"/>
                  <a:gd name="T80" fmla="*/ 111 w 122"/>
                  <a:gd name="T81" fmla="*/ 34 h 140"/>
                  <a:gd name="T82" fmla="*/ 111 w 122"/>
                  <a:gd name="T83" fmla="*/ 33 h 140"/>
                  <a:gd name="T84" fmla="*/ 103 w 122"/>
                  <a:gd name="T85" fmla="*/ 24 h 140"/>
                  <a:gd name="T86" fmla="*/ 81 w 122"/>
                  <a:gd name="T87" fmla="*/ 32 h 140"/>
                  <a:gd name="T88" fmla="*/ 79 w 122"/>
                  <a:gd name="T89" fmla="*/ 32 h 140"/>
                  <a:gd name="T90" fmla="*/ 78 w 122"/>
                  <a:gd name="T91" fmla="*/ 18 h 140"/>
                  <a:gd name="T92" fmla="*/ 82 w 122"/>
                  <a:gd name="T93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140">
                    <a:moveTo>
                      <a:pt x="75" y="2"/>
                    </a:moveTo>
                    <a:cubicBezTo>
                      <a:pt x="70" y="4"/>
                      <a:pt x="67" y="5"/>
                      <a:pt x="64" y="6"/>
                    </a:cubicBezTo>
                    <a:cubicBezTo>
                      <a:pt x="61" y="6"/>
                      <a:pt x="57" y="5"/>
                      <a:pt x="52" y="3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0" y="3"/>
                      <a:pt x="37" y="7"/>
                      <a:pt x="32" y="14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3" y="36"/>
                      <a:pt x="24" y="39"/>
                      <a:pt x="23" y="41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9"/>
                      <a:pt x="18" y="52"/>
                      <a:pt x="17" y="53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1" y="72"/>
                      <a:pt x="0" y="76"/>
                      <a:pt x="1" y="78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6" y="101"/>
                      <a:pt x="16" y="101"/>
                      <a:pt x="16" y="101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7" y="105"/>
                      <a:pt x="19" y="106"/>
                      <a:pt x="21" y="107"/>
                    </a:cubicBezTo>
                    <a:cubicBezTo>
                      <a:pt x="24" y="109"/>
                      <a:pt x="26" y="114"/>
                      <a:pt x="27" y="123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30" y="133"/>
                      <a:pt x="31" y="134"/>
                      <a:pt x="33" y="135"/>
                    </a:cubicBezTo>
                    <a:cubicBezTo>
                      <a:pt x="36" y="136"/>
                      <a:pt x="40" y="136"/>
                      <a:pt x="43" y="134"/>
                    </a:cubicBezTo>
                    <a:cubicBezTo>
                      <a:pt x="45" y="132"/>
                      <a:pt x="47" y="131"/>
                      <a:pt x="46" y="130"/>
                    </a:cubicBezTo>
                    <a:cubicBezTo>
                      <a:pt x="46" y="130"/>
                      <a:pt x="46" y="130"/>
                      <a:pt x="46" y="130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61" y="135"/>
                      <a:pt x="63" y="136"/>
                      <a:pt x="66" y="136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7" y="135"/>
                      <a:pt x="77" y="135"/>
                      <a:pt x="77" y="135"/>
                    </a:cubicBezTo>
                    <a:cubicBezTo>
                      <a:pt x="84" y="140"/>
                      <a:pt x="84" y="140"/>
                      <a:pt x="84" y="140"/>
                    </a:cubicBezTo>
                    <a:cubicBezTo>
                      <a:pt x="86" y="137"/>
                      <a:pt x="86" y="137"/>
                      <a:pt x="86" y="137"/>
                    </a:cubicBezTo>
                    <a:cubicBezTo>
                      <a:pt x="85" y="124"/>
                      <a:pt x="85" y="124"/>
                      <a:pt x="85" y="124"/>
                    </a:cubicBezTo>
                    <a:cubicBezTo>
                      <a:pt x="86" y="123"/>
                      <a:pt x="86" y="123"/>
                      <a:pt x="86" y="123"/>
                    </a:cubicBezTo>
                    <a:cubicBezTo>
                      <a:pt x="86" y="123"/>
                      <a:pt x="86" y="123"/>
                      <a:pt x="86" y="123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91" y="116"/>
                      <a:pt x="91" y="115"/>
                      <a:pt x="89" y="113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88" y="111"/>
                      <a:pt x="88" y="111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100" y="93"/>
                      <a:pt x="100" y="93"/>
                      <a:pt x="100" y="93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15" y="92"/>
                      <a:pt x="115" y="92"/>
                      <a:pt x="115" y="92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2" y="86"/>
                      <a:pt x="112" y="86"/>
                      <a:pt x="112" y="86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7"/>
                      <a:pt x="108" y="67"/>
                      <a:pt x="108" y="67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5" y="62"/>
                      <a:pt x="105" y="60"/>
                      <a:pt x="106" y="58"/>
                    </a:cubicBezTo>
                    <a:cubicBezTo>
                      <a:pt x="116" y="58"/>
                      <a:pt x="116" y="58"/>
                      <a:pt x="116" y="58"/>
                    </a:cubicBezTo>
                    <a:cubicBezTo>
                      <a:pt x="122" y="58"/>
                      <a:pt x="122" y="58"/>
                      <a:pt x="122" y="58"/>
                    </a:cubicBezTo>
                    <a:cubicBezTo>
                      <a:pt x="122" y="56"/>
                      <a:pt x="121" y="52"/>
                      <a:pt x="117" y="46"/>
                    </a:cubicBezTo>
                    <a:cubicBezTo>
                      <a:pt x="109" y="43"/>
                      <a:pt x="109" y="43"/>
                      <a:pt x="109" y="43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3"/>
                      <a:pt x="111" y="33"/>
                      <a:pt x="111" y="33"/>
                    </a:cubicBezTo>
                    <a:cubicBezTo>
                      <a:pt x="111" y="33"/>
                      <a:pt x="111" y="33"/>
                      <a:pt x="111" y="33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09" y="28"/>
                      <a:pt x="107" y="25"/>
                      <a:pt x="103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9" y="18"/>
                      <a:pt x="83" y="14"/>
                      <a:pt x="90" y="6"/>
                    </a:cubicBezTo>
                    <a:cubicBezTo>
                      <a:pt x="82" y="0"/>
                      <a:pt x="82" y="0"/>
                      <a:pt x="82" y="0"/>
                    </a:cubicBezTo>
                    <a:lnTo>
                      <a:pt x="75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任意多边形: 形状 70"/>
              <p:cNvSpPr/>
              <p:nvPr/>
            </p:nvSpPr>
            <p:spPr bwMode="auto">
              <a:xfrm>
                <a:off x="3802" y="2273"/>
                <a:ext cx="362" cy="442"/>
              </a:xfrm>
              <a:custGeom>
                <a:avLst/>
                <a:gdLst>
                  <a:gd name="T0" fmla="*/ 96 w 153"/>
                  <a:gd name="T1" fmla="*/ 53 h 187"/>
                  <a:gd name="T2" fmla="*/ 85 w 153"/>
                  <a:gd name="T3" fmla="*/ 28 h 187"/>
                  <a:gd name="T4" fmla="*/ 55 w 153"/>
                  <a:gd name="T5" fmla="*/ 17 h 187"/>
                  <a:gd name="T6" fmla="*/ 37 w 153"/>
                  <a:gd name="T7" fmla="*/ 0 h 187"/>
                  <a:gd name="T8" fmla="*/ 48 w 153"/>
                  <a:gd name="T9" fmla="*/ 17 h 187"/>
                  <a:gd name="T10" fmla="*/ 49 w 153"/>
                  <a:gd name="T11" fmla="*/ 19 h 187"/>
                  <a:gd name="T12" fmla="*/ 36 w 153"/>
                  <a:gd name="T13" fmla="*/ 36 h 187"/>
                  <a:gd name="T14" fmla="*/ 19 w 153"/>
                  <a:gd name="T15" fmla="*/ 23 h 187"/>
                  <a:gd name="T16" fmla="*/ 23 w 153"/>
                  <a:gd name="T17" fmla="*/ 35 h 187"/>
                  <a:gd name="T18" fmla="*/ 23 w 153"/>
                  <a:gd name="T19" fmla="*/ 36 h 187"/>
                  <a:gd name="T20" fmla="*/ 22 w 153"/>
                  <a:gd name="T21" fmla="*/ 41 h 187"/>
                  <a:gd name="T22" fmla="*/ 14 w 153"/>
                  <a:gd name="T23" fmla="*/ 44 h 187"/>
                  <a:gd name="T24" fmla="*/ 11 w 153"/>
                  <a:gd name="T25" fmla="*/ 51 h 187"/>
                  <a:gd name="T26" fmla="*/ 8 w 153"/>
                  <a:gd name="T27" fmla="*/ 63 h 187"/>
                  <a:gd name="T28" fmla="*/ 8 w 153"/>
                  <a:gd name="T29" fmla="*/ 63 h 187"/>
                  <a:gd name="T30" fmla="*/ 4 w 153"/>
                  <a:gd name="T31" fmla="*/ 65 h 187"/>
                  <a:gd name="T32" fmla="*/ 14 w 153"/>
                  <a:gd name="T33" fmla="*/ 81 h 187"/>
                  <a:gd name="T34" fmla="*/ 18 w 153"/>
                  <a:gd name="T35" fmla="*/ 81 h 187"/>
                  <a:gd name="T36" fmla="*/ 35 w 153"/>
                  <a:gd name="T37" fmla="*/ 89 h 187"/>
                  <a:gd name="T38" fmla="*/ 35 w 153"/>
                  <a:gd name="T39" fmla="*/ 89 h 187"/>
                  <a:gd name="T40" fmla="*/ 34 w 153"/>
                  <a:gd name="T41" fmla="*/ 100 h 187"/>
                  <a:gd name="T42" fmla="*/ 30 w 153"/>
                  <a:gd name="T43" fmla="*/ 109 h 187"/>
                  <a:gd name="T44" fmla="*/ 25 w 153"/>
                  <a:gd name="T45" fmla="*/ 115 h 187"/>
                  <a:gd name="T46" fmla="*/ 25 w 153"/>
                  <a:gd name="T47" fmla="*/ 115 h 187"/>
                  <a:gd name="T48" fmla="*/ 26 w 153"/>
                  <a:gd name="T49" fmla="*/ 127 h 187"/>
                  <a:gd name="T50" fmla="*/ 38 w 153"/>
                  <a:gd name="T51" fmla="*/ 129 h 187"/>
                  <a:gd name="T52" fmla="*/ 43 w 153"/>
                  <a:gd name="T53" fmla="*/ 134 h 187"/>
                  <a:gd name="T54" fmla="*/ 51 w 153"/>
                  <a:gd name="T55" fmla="*/ 176 h 187"/>
                  <a:gd name="T56" fmla="*/ 49 w 153"/>
                  <a:gd name="T57" fmla="*/ 179 h 187"/>
                  <a:gd name="T58" fmla="*/ 50 w 153"/>
                  <a:gd name="T59" fmla="*/ 182 h 187"/>
                  <a:gd name="T60" fmla="*/ 73 w 153"/>
                  <a:gd name="T61" fmla="*/ 173 h 187"/>
                  <a:gd name="T62" fmla="*/ 78 w 153"/>
                  <a:gd name="T63" fmla="*/ 175 h 187"/>
                  <a:gd name="T64" fmla="*/ 79 w 153"/>
                  <a:gd name="T65" fmla="*/ 175 h 187"/>
                  <a:gd name="T66" fmla="*/ 87 w 153"/>
                  <a:gd name="T67" fmla="*/ 170 h 187"/>
                  <a:gd name="T68" fmla="*/ 110 w 153"/>
                  <a:gd name="T69" fmla="*/ 180 h 187"/>
                  <a:gd name="T70" fmla="*/ 116 w 153"/>
                  <a:gd name="T71" fmla="*/ 184 h 187"/>
                  <a:gd name="T72" fmla="*/ 134 w 153"/>
                  <a:gd name="T73" fmla="*/ 163 h 187"/>
                  <a:gd name="T74" fmla="*/ 130 w 153"/>
                  <a:gd name="T75" fmla="*/ 148 h 187"/>
                  <a:gd name="T76" fmla="*/ 144 w 153"/>
                  <a:gd name="T77" fmla="*/ 149 h 187"/>
                  <a:gd name="T78" fmla="*/ 144 w 153"/>
                  <a:gd name="T79" fmla="*/ 135 h 187"/>
                  <a:gd name="T80" fmla="*/ 153 w 153"/>
                  <a:gd name="T81" fmla="*/ 123 h 187"/>
                  <a:gd name="T82" fmla="*/ 142 w 153"/>
                  <a:gd name="T83" fmla="*/ 111 h 187"/>
                  <a:gd name="T84" fmla="*/ 136 w 153"/>
                  <a:gd name="T85" fmla="*/ 116 h 187"/>
                  <a:gd name="T86" fmla="*/ 135 w 153"/>
                  <a:gd name="T87" fmla="*/ 115 h 187"/>
                  <a:gd name="T88" fmla="*/ 126 w 153"/>
                  <a:gd name="T89" fmla="*/ 107 h 187"/>
                  <a:gd name="T90" fmla="*/ 113 w 153"/>
                  <a:gd name="T91" fmla="*/ 99 h 187"/>
                  <a:gd name="T92" fmla="*/ 110 w 153"/>
                  <a:gd name="T93" fmla="*/ 85 h 187"/>
                  <a:gd name="T94" fmla="*/ 117 w 153"/>
                  <a:gd name="T95" fmla="*/ 64 h 187"/>
                  <a:gd name="T96" fmla="*/ 129 w 153"/>
                  <a:gd name="T97" fmla="*/ 65 h 187"/>
                  <a:gd name="T98" fmla="*/ 130 w 153"/>
                  <a:gd name="T99" fmla="*/ 52 h 187"/>
                  <a:gd name="T100" fmla="*/ 97 w 153"/>
                  <a:gd name="T101" fmla="*/ 54 h 187"/>
                  <a:gd name="T102" fmla="*/ 96 w 153"/>
                  <a:gd name="T103" fmla="*/ 5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3" h="187">
                    <a:moveTo>
                      <a:pt x="96" y="53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96" y="53"/>
                      <a:pt x="96" y="53"/>
                      <a:pt x="96" y="53"/>
                    </a:cubicBezTo>
                    <a:cubicBezTo>
                      <a:pt x="92" y="37"/>
                      <a:pt x="88" y="29"/>
                      <a:pt x="85" y="28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63" y="21"/>
                      <a:pt x="57" y="19"/>
                      <a:pt x="55" y="17"/>
                    </a:cubicBezTo>
                    <a:cubicBezTo>
                      <a:pt x="51" y="15"/>
                      <a:pt x="46" y="9"/>
                      <a:pt x="40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8" y="4"/>
                      <a:pt x="42" y="9"/>
                      <a:pt x="48" y="17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0" y="35"/>
                      <a:pt x="38" y="37"/>
                      <a:pt x="36" y="36"/>
                    </a:cubicBezTo>
                    <a:cubicBezTo>
                      <a:pt x="34" y="35"/>
                      <a:pt x="31" y="31"/>
                      <a:pt x="26" y="2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5"/>
                      <a:pt x="20" y="29"/>
                      <a:pt x="23" y="3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6"/>
                      <a:pt x="11" y="48"/>
                      <a:pt x="11" y="51"/>
                    </a:cubicBezTo>
                    <a:cubicBezTo>
                      <a:pt x="12" y="57"/>
                      <a:pt x="12" y="60"/>
                      <a:pt x="10" y="62"/>
                    </a:cubicBezTo>
                    <a:cubicBezTo>
                      <a:pt x="10" y="63"/>
                      <a:pt x="9" y="63"/>
                      <a:pt x="8" y="63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3"/>
                      <a:pt x="2" y="64"/>
                      <a:pt x="4" y="65"/>
                    </a:cubicBezTo>
                    <a:cubicBezTo>
                      <a:pt x="8" y="69"/>
                      <a:pt x="11" y="74"/>
                      <a:pt x="14" y="80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8" y="81"/>
                      <a:pt x="18" y="81"/>
                      <a:pt x="18" y="81"/>
                    </a:cubicBezTo>
                    <a:cubicBezTo>
                      <a:pt x="22" y="80"/>
                      <a:pt x="26" y="81"/>
                      <a:pt x="30" y="83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1"/>
                      <a:pt x="36" y="103"/>
                      <a:pt x="36" y="105"/>
                    </a:cubicBezTo>
                    <a:cubicBezTo>
                      <a:pt x="35" y="107"/>
                      <a:pt x="33" y="108"/>
                      <a:pt x="30" y="109"/>
                    </a:cubicBezTo>
                    <a:cubicBezTo>
                      <a:pt x="27" y="109"/>
                      <a:pt x="26" y="111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37" y="129"/>
                      <a:pt x="37" y="129"/>
                      <a:pt x="37" y="129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43" y="134"/>
                      <a:pt x="43" y="134"/>
                      <a:pt x="43" y="134"/>
                    </a:cubicBezTo>
                    <a:cubicBezTo>
                      <a:pt x="36" y="144"/>
                      <a:pt x="36" y="144"/>
                      <a:pt x="36" y="144"/>
                    </a:cubicBezTo>
                    <a:cubicBezTo>
                      <a:pt x="51" y="176"/>
                      <a:pt x="51" y="176"/>
                      <a:pt x="51" y="176"/>
                    </a:cubicBezTo>
                    <a:cubicBezTo>
                      <a:pt x="52" y="177"/>
                      <a:pt x="52" y="177"/>
                      <a:pt x="52" y="177"/>
                    </a:cubicBezTo>
                    <a:cubicBezTo>
                      <a:pt x="49" y="179"/>
                      <a:pt x="49" y="179"/>
                      <a:pt x="49" y="179"/>
                    </a:cubicBezTo>
                    <a:cubicBezTo>
                      <a:pt x="50" y="182"/>
                      <a:pt x="50" y="182"/>
                      <a:pt x="50" y="182"/>
                    </a:cubicBezTo>
                    <a:cubicBezTo>
                      <a:pt x="50" y="182"/>
                      <a:pt x="50" y="182"/>
                      <a:pt x="50" y="182"/>
                    </a:cubicBezTo>
                    <a:cubicBezTo>
                      <a:pt x="78" y="165"/>
                      <a:pt x="78" y="165"/>
                      <a:pt x="78" y="165"/>
                    </a:cubicBezTo>
                    <a:cubicBezTo>
                      <a:pt x="73" y="173"/>
                      <a:pt x="73" y="173"/>
                      <a:pt x="73" y="173"/>
                    </a:cubicBezTo>
                    <a:cubicBezTo>
                      <a:pt x="70" y="179"/>
                      <a:pt x="68" y="184"/>
                      <a:pt x="67" y="187"/>
                    </a:cubicBezTo>
                    <a:cubicBezTo>
                      <a:pt x="72" y="185"/>
                      <a:pt x="76" y="182"/>
                      <a:pt x="78" y="175"/>
                    </a:cubicBezTo>
                    <a:cubicBezTo>
                      <a:pt x="78" y="175"/>
                      <a:pt x="78" y="175"/>
                      <a:pt x="78" y="175"/>
                    </a:cubicBezTo>
                    <a:cubicBezTo>
                      <a:pt x="79" y="175"/>
                      <a:pt x="79" y="175"/>
                      <a:pt x="79" y="175"/>
                    </a:cubicBezTo>
                    <a:cubicBezTo>
                      <a:pt x="86" y="171"/>
                      <a:pt x="86" y="171"/>
                      <a:pt x="86" y="171"/>
                    </a:cubicBezTo>
                    <a:cubicBezTo>
                      <a:pt x="87" y="170"/>
                      <a:pt x="87" y="170"/>
                      <a:pt x="87" y="170"/>
                    </a:cubicBezTo>
                    <a:cubicBezTo>
                      <a:pt x="98" y="179"/>
                      <a:pt x="98" y="179"/>
                      <a:pt x="98" y="179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6" y="184"/>
                      <a:pt x="116" y="184"/>
                      <a:pt x="116" y="184"/>
                    </a:cubicBezTo>
                    <a:cubicBezTo>
                      <a:pt x="130" y="171"/>
                      <a:pt x="130" y="171"/>
                      <a:pt x="130" y="171"/>
                    </a:cubicBezTo>
                    <a:cubicBezTo>
                      <a:pt x="132" y="170"/>
                      <a:pt x="133" y="167"/>
                      <a:pt x="134" y="163"/>
                    </a:cubicBezTo>
                    <a:cubicBezTo>
                      <a:pt x="136" y="160"/>
                      <a:pt x="136" y="160"/>
                      <a:pt x="136" y="160"/>
                    </a:cubicBezTo>
                    <a:cubicBezTo>
                      <a:pt x="136" y="159"/>
                      <a:pt x="134" y="155"/>
                      <a:pt x="130" y="148"/>
                    </a:cubicBezTo>
                    <a:cubicBezTo>
                      <a:pt x="127" y="143"/>
                      <a:pt x="127" y="143"/>
                      <a:pt x="127" y="143"/>
                    </a:cubicBezTo>
                    <a:cubicBezTo>
                      <a:pt x="144" y="149"/>
                      <a:pt x="144" y="149"/>
                      <a:pt x="144" y="149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44" y="135"/>
                      <a:pt x="144" y="135"/>
                      <a:pt x="144" y="135"/>
                    </a:cubicBezTo>
                    <a:cubicBezTo>
                      <a:pt x="144" y="134"/>
                      <a:pt x="144" y="134"/>
                      <a:pt x="144" y="134"/>
                    </a:cubicBezTo>
                    <a:cubicBezTo>
                      <a:pt x="153" y="123"/>
                      <a:pt x="153" y="123"/>
                      <a:pt x="153" y="123"/>
                    </a:cubicBezTo>
                    <a:cubicBezTo>
                      <a:pt x="149" y="117"/>
                      <a:pt x="149" y="117"/>
                      <a:pt x="149" y="117"/>
                    </a:cubicBezTo>
                    <a:cubicBezTo>
                      <a:pt x="146" y="113"/>
                      <a:pt x="143" y="111"/>
                      <a:pt x="142" y="111"/>
                    </a:cubicBezTo>
                    <a:cubicBezTo>
                      <a:pt x="141" y="111"/>
                      <a:pt x="141" y="111"/>
                      <a:pt x="141" y="111"/>
                    </a:cubicBezTo>
                    <a:cubicBezTo>
                      <a:pt x="136" y="116"/>
                      <a:pt x="136" y="116"/>
                      <a:pt x="136" y="116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23" y="106"/>
                      <a:pt x="120" y="105"/>
                      <a:pt x="118" y="102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0" y="97"/>
                      <a:pt x="108" y="95"/>
                      <a:pt x="108" y="93"/>
                    </a:cubicBezTo>
                    <a:cubicBezTo>
                      <a:pt x="107" y="91"/>
                      <a:pt x="108" y="88"/>
                      <a:pt x="110" y="85"/>
                    </a:cubicBezTo>
                    <a:cubicBezTo>
                      <a:pt x="114" y="78"/>
                      <a:pt x="117" y="73"/>
                      <a:pt x="117" y="69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20" y="64"/>
                      <a:pt x="120" y="64"/>
                      <a:pt x="120" y="64"/>
                    </a:cubicBezTo>
                    <a:cubicBezTo>
                      <a:pt x="129" y="65"/>
                      <a:pt x="129" y="65"/>
                      <a:pt x="129" y="65"/>
                    </a:cubicBezTo>
                    <a:cubicBezTo>
                      <a:pt x="130" y="64"/>
                      <a:pt x="131" y="60"/>
                      <a:pt x="132" y="53"/>
                    </a:cubicBezTo>
                    <a:cubicBezTo>
                      <a:pt x="130" y="52"/>
                      <a:pt x="130" y="52"/>
                      <a:pt x="130" y="52"/>
                    </a:cubicBezTo>
                    <a:cubicBezTo>
                      <a:pt x="123" y="57"/>
                      <a:pt x="118" y="59"/>
                      <a:pt x="115" y="61"/>
                    </a:cubicBezTo>
                    <a:cubicBezTo>
                      <a:pt x="110" y="62"/>
                      <a:pt x="105" y="59"/>
                      <a:pt x="97" y="54"/>
                    </a:cubicBezTo>
                    <a:cubicBezTo>
                      <a:pt x="97" y="53"/>
                      <a:pt x="97" y="53"/>
                      <a:pt x="97" y="53"/>
                    </a:cubicBezTo>
                    <a:lnTo>
                      <a:pt x="9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任意多边形: 形状 71"/>
              <p:cNvSpPr/>
              <p:nvPr/>
            </p:nvSpPr>
            <p:spPr bwMode="auto">
              <a:xfrm>
                <a:off x="3871" y="1761"/>
                <a:ext cx="97" cy="138"/>
              </a:xfrm>
              <a:custGeom>
                <a:avLst/>
                <a:gdLst>
                  <a:gd name="T0" fmla="*/ 24 w 41"/>
                  <a:gd name="T1" fmla="*/ 1 h 58"/>
                  <a:gd name="T2" fmla="*/ 23 w 41"/>
                  <a:gd name="T3" fmla="*/ 0 h 58"/>
                  <a:gd name="T4" fmla="*/ 17 w 41"/>
                  <a:gd name="T5" fmla="*/ 7 h 58"/>
                  <a:gd name="T6" fmla="*/ 15 w 41"/>
                  <a:gd name="T7" fmla="*/ 6 h 58"/>
                  <a:gd name="T8" fmla="*/ 15 w 41"/>
                  <a:gd name="T9" fmla="*/ 6 h 58"/>
                  <a:gd name="T10" fmla="*/ 15 w 41"/>
                  <a:gd name="T11" fmla="*/ 7 h 58"/>
                  <a:gd name="T12" fmla="*/ 12 w 41"/>
                  <a:gd name="T13" fmla="*/ 10 h 58"/>
                  <a:gd name="T14" fmla="*/ 10 w 41"/>
                  <a:gd name="T15" fmla="*/ 11 h 58"/>
                  <a:gd name="T16" fmla="*/ 6 w 41"/>
                  <a:gd name="T17" fmla="*/ 13 h 58"/>
                  <a:gd name="T18" fmla="*/ 5 w 41"/>
                  <a:gd name="T19" fmla="*/ 16 h 58"/>
                  <a:gd name="T20" fmla="*/ 3 w 41"/>
                  <a:gd name="T21" fmla="*/ 25 h 58"/>
                  <a:gd name="T22" fmla="*/ 1 w 41"/>
                  <a:gd name="T23" fmla="*/ 30 h 58"/>
                  <a:gd name="T24" fmla="*/ 1 w 41"/>
                  <a:gd name="T25" fmla="*/ 39 h 58"/>
                  <a:gd name="T26" fmla="*/ 3 w 41"/>
                  <a:gd name="T27" fmla="*/ 51 h 58"/>
                  <a:gd name="T28" fmla="*/ 10 w 41"/>
                  <a:gd name="T29" fmla="*/ 56 h 58"/>
                  <a:gd name="T30" fmla="*/ 19 w 41"/>
                  <a:gd name="T31" fmla="*/ 58 h 58"/>
                  <a:gd name="T32" fmla="*/ 28 w 41"/>
                  <a:gd name="T33" fmla="*/ 55 h 58"/>
                  <a:gd name="T34" fmla="*/ 26 w 41"/>
                  <a:gd name="T35" fmla="*/ 50 h 58"/>
                  <a:gd name="T36" fmla="*/ 26 w 41"/>
                  <a:gd name="T37" fmla="*/ 49 h 58"/>
                  <a:gd name="T38" fmla="*/ 26 w 41"/>
                  <a:gd name="T39" fmla="*/ 49 h 58"/>
                  <a:gd name="T40" fmla="*/ 27 w 41"/>
                  <a:gd name="T41" fmla="*/ 45 h 58"/>
                  <a:gd name="T42" fmla="*/ 27 w 41"/>
                  <a:gd name="T43" fmla="*/ 45 h 58"/>
                  <a:gd name="T44" fmla="*/ 31 w 41"/>
                  <a:gd name="T45" fmla="*/ 37 h 58"/>
                  <a:gd name="T46" fmla="*/ 39 w 41"/>
                  <a:gd name="T47" fmla="*/ 37 h 58"/>
                  <a:gd name="T48" fmla="*/ 41 w 41"/>
                  <a:gd name="T49" fmla="*/ 37 h 58"/>
                  <a:gd name="T50" fmla="*/ 33 w 41"/>
                  <a:gd name="T51" fmla="*/ 24 h 58"/>
                  <a:gd name="T52" fmla="*/ 30 w 41"/>
                  <a:gd name="T53" fmla="*/ 20 h 58"/>
                  <a:gd name="T54" fmla="*/ 27 w 41"/>
                  <a:gd name="T55" fmla="*/ 9 h 58"/>
                  <a:gd name="T56" fmla="*/ 24 w 41"/>
                  <a:gd name="T57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" h="58">
                    <a:moveTo>
                      <a:pt x="24" y="1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2"/>
                      <a:pt x="17" y="7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21"/>
                      <a:pt x="5" y="24"/>
                      <a:pt x="3" y="2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0" y="34"/>
                      <a:pt x="1" y="3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2"/>
                      <a:pt x="6" y="54"/>
                      <a:pt x="10" y="56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5" y="57"/>
                      <a:pt x="28" y="55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0" y="34"/>
                      <a:pt x="37" y="30"/>
                      <a:pt x="33" y="24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9" y="17"/>
                      <a:pt x="27" y="13"/>
                      <a:pt x="27" y="9"/>
                    </a:cubicBezTo>
                    <a:cubicBezTo>
                      <a:pt x="26" y="5"/>
                      <a:pt x="25" y="3"/>
                      <a:pt x="2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任意多边形: 形状 72"/>
              <p:cNvSpPr/>
              <p:nvPr/>
            </p:nvSpPr>
            <p:spPr bwMode="auto">
              <a:xfrm>
                <a:off x="3778" y="1700"/>
                <a:ext cx="126" cy="135"/>
              </a:xfrm>
              <a:custGeom>
                <a:avLst/>
                <a:gdLst>
                  <a:gd name="T0" fmla="*/ 26 w 53"/>
                  <a:gd name="T1" fmla="*/ 12 h 57"/>
                  <a:gd name="T2" fmla="*/ 26 w 53"/>
                  <a:gd name="T3" fmla="*/ 13 h 57"/>
                  <a:gd name="T4" fmla="*/ 24 w 53"/>
                  <a:gd name="T5" fmla="*/ 13 h 57"/>
                  <a:gd name="T6" fmla="*/ 19 w 53"/>
                  <a:gd name="T7" fmla="*/ 12 h 57"/>
                  <a:gd name="T8" fmla="*/ 19 w 53"/>
                  <a:gd name="T9" fmla="*/ 14 h 57"/>
                  <a:gd name="T10" fmla="*/ 19 w 53"/>
                  <a:gd name="T11" fmla="*/ 15 h 57"/>
                  <a:gd name="T12" fmla="*/ 18 w 53"/>
                  <a:gd name="T13" fmla="*/ 15 h 57"/>
                  <a:gd name="T14" fmla="*/ 9 w 53"/>
                  <a:gd name="T15" fmla="*/ 19 h 57"/>
                  <a:gd name="T16" fmla="*/ 9 w 53"/>
                  <a:gd name="T17" fmla="*/ 20 h 57"/>
                  <a:gd name="T18" fmla="*/ 12 w 53"/>
                  <a:gd name="T19" fmla="*/ 28 h 57"/>
                  <a:gd name="T20" fmla="*/ 12 w 53"/>
                  <a:gd name="T21" fmla="*/ 29 h 57"/>
                  <a:gd name="T22" fmla="*/ 12 w 53"/>
                  <a:gd name="T23" fmla="*/ 30 h 57"/>
                  <a:gd name="T24" fmla="*/ 2 w 53"/>
                  <a:gd name="T25" fmla="*/ 41 h 57"/>
                  <a:gd name="T26" fmla="*/ 0 w 53"/>
                  <a:gd name="T27" fmla="*/ 45 h 57"/>
                  <a:gd name="T28" fmla="*/ 2 w 53"/>
                  <a:gd name="T29" fmla="*/ 48 h 57"/>
                  <a:gd name="T30" fmla="*/ 7 w 53"/>
                  <a:gd name="T31" fmla="*/ 50 h 57"/>
                  <a:gd name="T32" fmla="*/ 10 w 53"/>
                  <a:gd name="T33" fmla="*/ 50 h 57"/>
                  <a:gd name="T34" fmla="*/ 20 w 53"/>
                  <a:gd name="T35" fmla="*/ 53 h 57"/>
                  <a:gd name="T36" fmla="*/ 24 w 53"/>
                  <a:gd name="T37" fmla="*/ 55 h 57"/>
                  <a:gd name="T38" fmla="*/ 31 w 53"/>
                  <a:gd name="T39" fmla="*/ 57 h 57"/>
                  <a:gd name="T40" fmla="*/ 36 w 53"/>
                  <a:gd name="T41" fmla="*/ 53 h 57"/>
                  <a:gd name="T42" fmla="*/ 39 w 53"/>
                  <a:gd name="T43" fmla="*/ 49 h 57"/>
                  <a:gd name="T44" fmla="*/ 42 w 53"/>
                  <a:gd name="T45" fmla="*/ 42 h 57"/>
                  <a:gd name="T46" fmla="*/ 40 w 53"/>
                  <a:gd name="T47" fmla="*/ 33 h 57"/>
                  <a:gd name="T48" fmla="*/ 43 w 53"/>
                  <a:gd name="T49" fmla="*/ 34 h 57"/>
                  <a:gd name="T50" fmla="*/ 48 w 53"/>
                  <a:gd name="T51" fmla="*/ 34 h 57"/>
                  <a:gd name="T52" fmla="*/ 50 w 53"/>
                  <a:gd name="T53" fmla="*/ 33 h 57"/>
                  <a:gd name="T54" fmla="*/ 51 w 53"/>
                  <a:gd name="T55" fmla="*/ 31 h 57"/>
                  <a:gd name="T56" fmla="*/ 47 w 53"/>
                  <a:gd name="T57" fmla="*/ 19 h 57"/>
                  <a:gd name="T58" fmla="*/ 48 w 53"/>
                  <a:gd name="T59" fmla="*/ 15 h 57"/>
                  <a:gd name="T60" fmla="*/ 53 w 53"/>
                  <a:gd name="T61" fmla="*/ 11 h 57"/>
                  <a:gd name="T62" fmla="*/ 53 w 53"/>
                  <a:gd name="T63" fmla="*/ 11 h 57"/>
                  <a:gd name="T64" fmla="*/ 52 w 53"/>
                  <a:gd name="T65" fmla="*/ 9 h 57"/>
                  <a:gd name="T66" fmla="*/ 43 w 53"/>
                  <a:gd name="T67" fmla="*/ 9 h 57"/>
                  <a:gd name="T68" fmla="*/ 43 w 53"/>
                  <a:gd name="T69" fmla="*/ 9 h 57"/>
                  <a:gd name="T70" fmla="*/ 34 w 53"/>
                  <a:gd name="T71" fmla="*/ 3 h 57"/>
                  <a:gd name="T72" fmla="*/ 24 w 53"/>
                  <a:gd name="T73" fmla="*/ 1 h 57"/>
                  <a:gd name="T74" fmla="*/ 22 w 53"/>
                  <a:gd name="T75" fmla="*/ 1 h 57"/>
                  <a:gd name="T76" fmla="*/ 25 w 53"/>
                  <a:gd name="T77" fmla="*/ 5 h 57"/>
                  <a:gd name="T78" fmla="*/ 26 w 53"/>
                  <a:gd name="T7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3" h="57">
                    <a:moveTo>
                      <a:pt x="26" y="1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3"/>
                      <a:pt x="9" y="25"/>
                      <a:pt x="12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34"/>
                      <a:pt x="6" y="38"/>
                      <a:pt x="2" y="41"/>
                    </a:cubicBezTo>
                    <a:cubicBezTo>
                      <a:pt x="0" y="42"/>
                      <a:pt x="0" y="43"/>
                      <a:pt x="0" y="45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5" y="50"/>
                      <a:pt x="18" y="51"/>
                      <a:pt x="20" y="53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6" y="57"/>
                      <a:pt x="29" y="57"/>
                      <a:pt x="31" y="57"/>
                    </a:cubicBezTo>
                    <a:cubicBezTo>
                      <a:pt x="32" y="57"/>
                      <a:pt x="34" y="56"/>
                      <a:pt x="36" y="53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50" y="13"/>
                      <a:pt x="51" y="12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0" y="0"/>
                      <a:pt x="27" y="0"/>
                      <a:pt x="24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3"/>
                      <a:pt x="22" y="5"/>
                      <a:pt x="25" y="5"/>
                    </a:cubicBezTo>
                    <a:cubicBezTo>
                      <a:pt x="27" y="7"/>
                      <a:pt x="28" y="9"/>
                      <a:pt x="2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3991" y="1432"/>
                <a:ext cx="445" cy="424"/>
              </a:xfrm>
              <a:custGeom>
                <a:avLst/>
                <a:gdLst>
                  <a:gd name="T0" fmla="*/ 80 w 188"/>
                  <a:gd name="T1" fmla="*/ 37 h 179"/>
                  <a:gd name="T2" fmla="*/ 70 w 188"/>
                  <a:gd name="T3" fmla="*/ 40 h 179"/>
                  <a:gd name="T4" fmla="*/ 58 w 188"/>
                  <a:gd name="T5" fmla="*/ 46 h 179"/>
                  <a:gd name="T6" fmla="*/ 46 w 188"/>
                  <a:gd name="T7" fmla="*/ 56 h 179"/>
                  <a:gd name="T8" fmla="*/ 45 w 188"/>
                  <a:gd name="T9" fmla="*/ 58 h 179"/>
                  <a:gd name="T10" fmla="*/ 34 w 188"/>
                  <a:gd name="T11" fmla="*/ 70 h 179"/>
                  <a:gd name="T12" fmla="*/ 21 w 188"/>
                  <a:gd name="T13" fmla="*/ 69 h 179"/>
                  <a:gd name="T14" fmla="*/ 15 w 188"/>
                  <a:gd name="T15" fmla="*/ 63 h 179"/>
                  <a:gd name="T16" fmla="*/ 17 w 188"/>
                  <a:gd name="T17" fmla="*/ 86 h 179"/>
                  <a:gd name="T18" fmla="*/ 2 w 188"/>
                  <a:gd name="T19" fmla="*/ 110 h 179"/>
                  <a:gd name="T20" fmla="*/ 0 w 188"/>
                  <a:gd name="T21" fmla="*/ 113 h 179"/>
                  <a:gd name="T22" fmla="*/ 16 w 188"/>
                  <a:gd name="T23" fmla="*/ 119 h 179"/>
                  <a:gd name="T24" fmla="*/ 17 w 188"/>
                  <a:gd name="T25" fmla="*/ 120 h 179"/>
                  <a:gd name="T26" fmla="*/ 23 w 188"/>
                  <a:gd name="T27" fmla="*/ 124 h 179"/>
                  <a:gd name="T28" fmla="*/ 24 w 188"/>
                  <a:gd name="T29" fmla="*/ 124 h 179"/>
                  <a:gd name="T30" fmla="*/ 39 w 188"/>
                  <a:gd name="T31" fmla="*/ 136 h 179"/>
                  <a:gd name="T32" fmla="*/ 56 w 188"/>
                  <a:gd name="T33" fmla="*/ 112 h 179"/>
                  <a:gd name="T34" fmla="*/ 61 w 188"/>
                  <a:gd name="T35" fmla="*/ 106 h 179"/>
                  <a:gd name="T36" fmla="*/ 74 w 188"/>
                  <a:gd name="T37" fmla="*/ 101 h 179"/>
                  <a:gd name="T38" fmla="*/ 87 w 188"/>
                  <a:gd name="T39" fmla="*/ 99 h 179"/>
                  <a:gd name="T40" fmla="*/ 94 w 188"/>
                  <a:gd name="T41" fmla="*/ 110 h 179"/>
                  <a:gd name="T42" fmla="*/ 95 w 188"/>
                  <a:gd name="T43" fmla="*/ 119 h 179"/>
                  <a:gd name="T44" fmla="*/ 92 w 188"/>
                  <a:gd name="T45" fmla="*/ 134 h 179"/>
                  <a:gd name="T46" fmla="*/ 92 w 188"/>
                  <a:gd name="T47" fmla="*/ 135 h 179"/>
                  <a:gd name="T48" fmla="*/ 85 w 188"/>
                  <a:gd name="T49" fmla="*/ 156 h 179"/>
                  <a:gd name="T50" fmla="*/ 92 w 188"/>
                  <a:gd name="T51" fmla="*/ 152 h 179"/>
                  <a:gd name="T52" fmla="*/ 97 w 188"/>
                  <a:gd name="T53" fmla="*/ 154 h 179"/>
                  <a:gd name="T54" fmla="*/ 96 w 188"/>
                  <a:gd name="T55" fmla="*/ 160 h 179"/>
                  <a:gd name="T56" fmla="*/ 92 w 188"/>
                  <a:gd name="T57" fmla="*/ 167 h 179"/>
                  <a:gd name="T58" fmla="*/ 89 w 188"/>
                  <a:gd name="T59" fmla="*/ 172 h 179"/>
                  <a:gd name="T60" fmla="*/ 84 w 188"/>
                  <a:gd name="T61" fmla="*/ 173 h 179"/>
                  <a:gd name="T62" fmla="*/ 79 w 188"/>
                  <a:gd name="T63" fmla="*/ 179 h 179"/>
                  <a:gd name="T64" fmla="*/ 99 w 188"/>
                  <a:gd name="T65" fmla="*/ 164 h 179"/>
                  <a:gd name="T66" fmla="*/ 130 w 188"/>
                  <a:gd name="T67" fmla="*/ 133 h 179"/>
                  <a:gd name="T68" fmla="*/ 136 w 188"/>
                  <a:gd name="T69" fmla="*/ 130 h 179"/>
                  <a:gd name="T70" fmla="*/ 152 w 188"/>
                  <a:gd name="T71" fmla="*/ 126 h 179"/>
                  <a:gd name="T72" fmla="*/ 163 w 188"/>
                  <a:gd name="T73" fmla="*/ 104 h 179"/>
                  <a:gd name="T74" fmla="*/ 188 w 188"/>
                  <a:gd name="T75" fmla="*/ 78 h 179"/>
                  <a:gd name="T76" fmla="*/ 182 w 188"/>
                  <a:gd name="T77" fmla="*/ 60 h 179"/>
                  <a:gd name="T78" fmla="*/ 173 w 188"/>
                  <a:gd name="T79" fmla="*/ 58 h 179"/>
                  <a:gd name="T80" fmla="*/ 171 w 188"/>
                  <a:gd name="T81" fmla="*/ 54 h 179"/>
                  <a:gd name="T82" fmla="*/ 158 w 188"/>
                  <a:gd name="T83" fmla="*/ 22 h 179"/>
                  <a:gd name="T84" fmla="*/ 154 w 188"/>
                  <a:gd name="T85" fmla="*/ 6 h 179"/>
                  <a:gd name="T86" fmla="*/ 147 w 188"/>
                  <a:gd name="T87" fmla="*/ 12 h 179"/>
                  <a:gd name="T88" fmla="*/ 134 w 188"/>
                  <a:gd name="T89" fmla="*/ 5 h 179"/>
                  <a:gd name="T90" fmla="*/ 124 w 188"/>
                  <a:gd name="T91" fmla="*/ 6 h 179"/>
                  <a:gd name="T92" fmla="*/ 114 w 188"/>
                  <a:gd name="T93" fmla="*/ 2 h 179"/>
                  <a:gd name="T94" fmla="*/ 114 w 188"/>
                  <a:gd name="T95" fmla="*/ 15 h 179"/>
                  <a:gd name="T96" fmla="*/ 113 w 188"/>
                  <a:gd name="T97" fmla="*/ 16 h 179"/>
                  <a:gd name="T98" fmla="*/ 104 w 188"/>
                  <a:gd name="T99" fmla="*/ 2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8" h="179">
                    <a:moveTo>
                      <a:pt x="86" y="23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0" y="31"/>
                      <a:pt x="80" y="33"/>
                      <a:pt x="80" y="37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16" y="119"/>
                      <a:pt x="16" y="119"/>
                      <a:pt x="16" y="119"/>
                    </a:cubicBezTo>
                    <a:cubicBezTo>
                      <a:pt x="16" y="119"/>
                      <a:pt x="16" y="119"/>
                      <a:pt x="16" y="119"/>
                    </a:cubicBezTo>
                    <a:cubicBezTo>
                      <a:pt x="17" y="119"/>
                      <a:pt x="17" y="119"/>
                      <a:pt x="17" y="119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5" y="126"/>
                      <a:pt x="26" y="127"/>
                      <a:pt x="26" y="129"/>
                    </a:cubicBezTo>
                    <a:cubicBezTo>
                      <a:pt x="27" y="132"/>
                      <a:pt x="27" y="132"/>
                      <a:pt x="27" y="132"/>
                    </a:cubicBezTo>
                    <a:cubicBezTo>
                      <a:pt x="39" y="136"/>
                      <a:pt x="39" y="136"/>
                      <a:pt x="39" y="136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46" y="130"/>
                      <a:pt x="46" y="130"/>
                      <a:pt x="46" y="130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76" y="98"/>
                      <a:pt x="78" y="96"/>
                      <a:pt x="80" y="96"/>
                    </a:cubicBezTo>
                    <a:cubicBezTo>
                      <a:pt x="81" y="96"/>
                      <a:pt x="83" y="97"/>
                      <a:pt x="86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7" y="100"/>
                      <a:pt x="87" y="100"/>
                      <a:pt x="87" y="10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1"/>
                      <a:pt x="94" y="111"/>
                      <a:pt x="94" y="111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2" y="135"/>
                      <a:pt x="92" y="135"/>
                      <a:pt x="92" y="135"/>
                    </a:cubicBezTo>
                    <a:cubicBezTo>
                      <a:pt x="92" y="135"/>
                      <a:pt x="92" y="135"/>
                      <a:pt x="92" y="135"/>
                    </a:cubicBezTo>
                    <a:cubicBezTo>
                      <a:pt x="87" y="142"/>
                      <a:pt x="87" y="142"/>
                      <a:pt x="87" y="142"/>
                    </a:cubicBezTo>
                    <a:cubicBezTo>
                      <a:pt x="84" y="147"/>
                      <a:pt x="84" y="147"/>
                      <a:pt x="84" y="147"/>
                    </a:cubicBezTo>
                    <a:cubicBezTo>
                      <a:pt x="85" y="156"/>
                      <a:pt x="85" y="156"/>
                      <a:pt x="85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92" y="152"/>
                      <a:pt x="92" y="152"/>
                      <a:pt x="92" y="152"/>
                    </a:cubicBezTo>
                    <a:cubicBezTo>
                      <a:pt x="92" y="151"/>
                      <a:pt x="92" y="151"/>
                      <a:pt x="92" y="151"/>
                    </a:cubicBezTo>
                    <a:cubicBezTo>
                      <a:pt x="93" y="150"/>
                      <a:pt x="93" y="150"/>
                      <a:pt x="93" y="150"/>
                    </a:cubicBezTo>
                    <a:cubicBezTo>
                      <a:pt x="97" y="154"/>
                      <a:pt x="97" y="154"/>
                      <a:pt x="97" y="154"/>
                    </a:cubicBezTo>
                    <a:cubicBezTo>
                      <a:pt x="97" y="154"/>
                      <a:pt x="97" y="154"/>
                      <a:pt x="97" y="154"/>
                    </a:cubicBezTo>
                    <a:cubicBezTo>
                      <a:pt x="97" y="160"/>
                      <a:pt x="97" y="160"/>
                      <a:pt x="97" y="160"/>
                    </a:cubicBezTo>
                    <a:cubicBezTo>
                      <a:pt x="96" y="160"/>
                      <a:pt x="96" y="160"/>
                      <a:pt x="96" y="160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92" y="164"/>
                      <a:pt x="92" y="164"/>
                      <a:pt x="92" y="164"/>
                    </a:cubicBezTo>
                    <a:cubicBezTo>
                      <a:pt x="92" y="167"/>
                      <a:pt x="92" y="167"/>
                      <a:pt x="92" y="167"/>
                    </a:cubicBezTo>
                    <a:cubicBezTo>
                      <a:pt x="91" y="168"/>
                      <a:pt x="91" y="168"/>
                      <a:pt x="91" y="168"/>
                    </a:cubicBezTo>
                    <a:cubicBezTo>
                      <a:pt x="91" y="168"/>
                      <a:pt x="91" y="168"/>
                      <a:pt x="91" y="168"/>
                    </a:cubicBezTo>
                    <a:cubicBezTo>
                      <a:pt x="89" y="172"/>
                      <a:pt x="89" y="172"/>
                      <a:pt x="89" y="172"/>
                    </a:cubicBezTo>
                    <a:cubicBezTo>
                      <a:pt x="88" y="172"/>
                      <a:pt x="88" y="172"/>
                      <a:pt x="88" y="172"/>
                    </a:cubicBezTo>
                    <a:cubicBezTo>
                      <a:pt x="88" y="172"/>
                      <a:pt x="88" y="172"/>
                      <a:pt x="88" y="172"/>
                    </a:cubicBezTo>
                    <a:cubicBezTo>
                      <a:pt x="84" y="173"/>
                      <a:pt x="84" y="173"/>
                      <a:pt x="84" y="173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9" y="178"/>
                      <a:pt x="79" y="178"/>
                      <a:pt x="79" y="178"/>
                    </a:cubicBezTo>
                    <a:cubicBezTo>
                      <a:pt x="79" y="179"/>
                      <a:pt x="79" y="179"/>
                      <a:pt x="79" y="179"/>
                    </a:cubicBezTo>
                    <a:cubicBezTo>
                      <a:pt x="92" y="177"/>
                      <a:pt x="92" y="177"/>
                      <a:pt x="92" y="177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129" y="133"/>
                      <a:pt x="129" y="133"/>
                      <a:pt x="129" y="133"/>
                    </a:cubicBezTo>
                    <a:cubicBezTo>
                      <a:pt x="130" y="133"/>
                      <a:pt x="130" y="133"/>
                      <a:pt x="130" y="133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42" y="130"/>
                      <a:pt x="142" y="130"/>
                      <a:pt x="142" y="130"/>
                    </a:cubicBezTo>
                    <a:cubicBezTo>
                      <a:pt x="147" y="129"/>
                      <a:pt x="147" y="129"/>
                      <a:pt x="147" y="129"/>
                    </a:cubicBezTo>
                    <a:cubicBezTo>
                      <a:pt x="152" y="126"/>
                      <a:pt x="152" y="126"/>
                      <a:pt x="152" y="126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86" y="64"/>
                      <a:pt x="186" y="64"/>
                      <a:pt x="186" y="64"/>
                    </a:cubicBezTo>
                    <a:cubicBezTo>
                      <a:pt x="185" y="63"/>
                      <a:pt x="183" y="62"/>
                      <a:pt x="182" y="61"/>
                    </a:cubicBezTo>
                    <a:cubicBezTo>
                      <a:pt x="182" y="60"/>
                      <a:pt x="182" y="60"/>
                      <a:pt x="182" y="60"/>
                    </a:cubicBezTo>
                    <a:cubicBezTo>
                      <a:pt x="182" y="61"/>
                      <a:pt x="182" y="61"/>
                      <a:pt x="182" y="61"/>
                    </a:cubicBezTo>
                    <a:cubicBezTo>
                      <a:pt x="178" y="61"/>
                      <a:pt x="178" y="61"/>
                      <a:pt x="178" y="61"/>
                    </a:cubicBezTo>
                    <a:cubicBezTo>
                      <a:pt x="176" y="60"/>
                      <a:pt x="174" y="60"/>
                      <a:pt x="173" y="58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1" y="54"/>
                      <a:pt x="171" y="54"/>
                      <a:pt x="171" y="54"/>
                    </a:cubicBezTo>
                    <a:cubicBezTo>
                      <a:pt x="171" y="33"/>
                      <a:pt x="171" y="33"/>
                      <a:pt x="171" y="33"/>
                    </a:cubicBezTo>
                    <a:cubicBezTo>
                      <a:pt x="169" y="32"/>
                      <a:pt x="166" y="30"/>
                      <a:pt x="164" y="28"/>
                    </a:cubicBezTo>
                    <a:cubicBezTo>
                      <a:pt x="158" y="22"/>
                      <a:pt x="158" y="22"/>
                      <a:pt x="158" y="22"/>
                    </a:cubicBezTo>
                    <a:cubicBezTo>
                      <a:pt x="154" y="15"/>
                      <a:pt x="154" y="15"/>
                      <a:pt x="154" y="15"/>
                    </a:cubicBezTo>
                    <a:cubicBezTo>
                      <a:pt x="153" y="14"/>
                      <a:pt x="153" y="11"/>
                      <a:pt x="153" y="8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1" y="2"/>
                      <a:pt x="151" y="2"/>
                      <a:pt x="151" y="2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47" y="12"/>
                      <a:pt x="147" y="12"/>
                      <a:pt x="147" y="12"/>
                    </a:cubicBezTo>
                    <a:cubicBezTo>
                      <a:pt x="146" y="12"/>
                      <a:pt x="146" y="12"/>
                      <a:pt x="146" y="12"/>
                    </a:cubicBezTo>
                    <a:cubicBezTo>
                      <a:pt x="143" y="12"/>
                      <a:pt x="140" y="12"/>
                      <a:pt x="137" y="10"/>
                    </a:cubicBezTo>
                    <a:cubicBezTo>
                      <a:pt x="135" y="10"/>
                      <a:pt x="134" y="8"/>
                      <a:pt x="134" y="5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2" y="4"/>
                      <a:pt x="132" y="4"/>
                      <a:pt x="132" y="4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93" y="25"/>
                      <a:pt x="93" y="25"/>
                      <a:pt x="93" y="25"/>
                    </a:cubicBezTo>
                    <a:lnTo>
                      <a:pt x="8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4091" y="1177"/>
                <a:ext cx="634" cy="430"/>
              </a:xfrm>
              <a:custGeom>
                <a:avLst/>
                <a:gdLst>
                  <a:gd name="T0" fmla="*/ 47 w 268"/>
                  <a:gd name="T1" fmla="*/ 3 h 182"/>
                  <a:gd name="T2" fmla="*/ 36 w 268"/>
                  <a:gd name="T3" fmla="*/ 6 h 182"/>
                  <a:gd name="T4" fmla="*/ 34 w 268"/>
                  <a:gd name="T5" fmla="*/ 10 h 182"/>
                  <a:gd name="T6" fmla="*/ 29 w 268"/>
                  <a:gd name="T7" fmla="*/ 18 h 182"/>
                  <a:gd name="T8" fmla="*/ 21 w 268"/>
                  <a:gd name="T9" fmla="*/ 24 h 182"/>
                  <a:gd name="T10" fmla="*/ 11 w 268"/>
                  <a:gd name="T11" fmla="*/ 17 h 182"/>
                  <a:gd name="T12" fmla="*/ 0 w 268"/>
                  <a:gd name="T13" fmla="*/ 20 h 182"/>
                  <a:gd name="T14" fmla="*/ 16 w 268"/>
                  <a:gd name="T15" fmla="*/ 30 h 182"/>
                  <a:gd name="T16" fmla="*/ 17 w 268"/>
                  <a:gd name="T17" fmla="*/ 32 h 182"/>
                  <a:gd name="T18" fmla="*/ 18 w 268"/>
                  <a:gd name="T19" fmla="*/ 52 h 182"/>
                  <a:gd name="T20" fmla="*/ 30 w 268"/>
                  <a:gd name="T21" fmla="*/ 76 h 182"/>
                  <a:gd name="T22" fmla="*/ 38 w 268"/>
                  <a:gd name="T23" fmla="*/ 68 h 182"/>
                  <a:gd name="T24" fmla="*/ 49 w 268"/>
                  <a:gd name="T25" fmla="*/ 66 h 182"/>
                  <a:gd name="T26" fmla="*/ 49 w 268"/>
                  <a:gd name="T27" fmla="*/ 66 h 182"/>
                  <a:gd name="T28" fmla="*/ 60 w 268"/>
                  <a:gd name="T29" fmla="*/ 78 h 182"/>
                  <a:gd name="T30" fmla="*/ 63 w 268"/>
                  <a:gd name="T31" fmla="*/ 88 h 182"/>
                  <a:gd name="T32" fmla="*/ 62 w 268"/>
                  <a:gd name="T33" fmla="*/ 98 h 182"/>
                  <a:gd name="T34" fmla="*/ 69 w 268"/>
                  <a:gd name="T35" fmla="*/ 107 h 182"/>
                  <a:gd name="T36" fmla="*/ 79 w 268"/>
                  <a:gd name="T37" fmla="*/ 104 h 182"/>
                  <a:gd name="T38" fmla="*/ 84 w 268"/>
                  <a:gd name="T39" fmla="*/ 109 h 182"/>
                  <a:gd name="T40" fmla="*/ 96 w 268"/>
                  <a:gd name="T41" fmla="*/ 114 h 182"/>
                  <a:gd name="T42" fmla="*/ 105 w 268"/>
                  <a:gd name="T43" fmla="*/ 111 h 182"/>
                  <a:gd name="T44" fmla="*/ 110 w 268"/>
                  <a:gd name="T45" fmla="*/ 106 h 182"/>
                  <a:gd name="T46" fmla="*/ 116 w 268"/>
                  <a:gd name="T47" fmla="*/ 121 h 182"/>
                  <a:gd name="T48" fmla="*/ 131 w 268"/>
                  <a:gd name="T49" fmla="*/ 137 h 182"/>
                  <a:gd name="T50" fmla="*/ 134 w 268"/>
                  <a:gd name="T51" fmla="*/ 162 h 182"/>
                  <a:gd name="T52" fmla="*/ 144 w 268"/>
                  <a:gd name="T53" fmla="*/ 166 h 182"/>
                  <a:gd name="T54" fmla="*/ 150 w 268"/>
                  <a:gd name="T55" fmla="*/ 182 h 182"/>
                  <a:gd name="T56" fmla="*/ 186 w 268"/>
                  <a:gd name="T57" fmla="*/ 152 h 182"/>
                  <a:gd name="T58" fmla="*/ 200 w 268"/>
                  <a:gd name="T59" fmla="*/ 136 h 182"/>
                  <a:gd name="T60" fmla="*/ 226 w 268"/>
                  <a:gd name="T61" fmla="*/ 114 h 182"/>
                  <a:gd name="T62" fmla="*/ 236 w 268"/>
                  <a:gd name="T63" fmla="*/ 106 h 182"/>
                  <a:gd name="T64" fmla="*/ 238 w 268"/>
                  <a:gd name="T65" fmla="*/ 85 h 182"/>
                  <a:gd name="T66" fmla="*/ 247 w 268"/>
                  <a:gd name="T67" fmla="*/ 84 h 182"/>
                  <a:gd name="T68" fmla="*/ 262 w 268"/>
                  <a:gd name="T69" fmla="*/ 99 h 182"/>
                  <a:gd name="T70" fmla="*/ 259 w 268"/>
                  <a:gd name="T71" fmla="*/ 88 h 182"/>
                  <a:gd name="T72" fmla="*/ 268 w 268"/>
                  <a:gd name="T73" fmla="*/ 79 h 182"/>
                  <a:gd name="T74" fmla="*/ 263 w 268"/>
                  <a:gd name="T75" fmla="*/ 63 h 182"/>
                  <a:gd name="T76" fmla="*/ 246 w 268"/>
                  <a:gd name="T77" fmla="*/ 55 h 182"/>
                  <a:gd name="T78" fmla="*/ 240 w 268"/>
                  <a:gd name="T79" fmla="*/ 54 h 182"/>
                  <a:gd name="T80" fmla="*/ 234 w 268"/>
                  <a:gd name="T81" fmla="*/ 55 h 182"/>
                  <a:gd name="T82" fmla="*/ 223 w 268"/>
                  <a:gd name="T83" fmla="*/ 55 h 182"/>
                  <a:gd name="T84" fmla="*/ 222 w 268"/>
                  <a:gd name="T85" fmla="*/ 69 h 182"/>
                  <a:gd name="T86" fmla="*/ 208 w 268"/>
                  <a:gd name="T87" fmla="*/ 72 h 182"/>
                  <a:gd name="T88" fmla="*/ 188 w 268"/>
                  <a:gd name="T89" fmla="*/ 54 h 182"/>
                  <a:gd name="T90" fmla="*/ 183 w 268"/>
                  <a:gd name="T91" fmla="*/ 44 h 182"/>
                  <a:gd name="T92" fmla="*/ 184 w 268"/>
                  <a:gd name="T93" fmla="*/ 50 h 182"/>
                  <a:gd name="T94" fmla="*/ 179 w 268"/>
                  <a:gd name="T95" fmla="*/ 60 h 182"/>
                  <a:gd name="T96" fmla="*/ 168 w 268"/>
                  <a:gd name="T97" fmla="*/ 57 h 182"/>
                  <a:gd name="T98" fmla="*/ 166 w 268"/>
                  <a:gd name="T99" fmla="*/ 47 h 182"/>
                  <a:gd name="T100" fmla="*/ 156 w 268"/>
                  <a:gd name="T101" fmla="*/ 43 h 182"/>
                  <a:gd name="T102" fmla="*/ 144 w 268"/>
                  <a:gd name="T103" fmla="*/ 35 h 182"/>
                  <a:gd name="T104" fmla="*/ 128 w 268"/>
                  <a:gd name="T105" fmla="*/ 29 h 182"/>
                  <a:gd name="T106" fmla="*/ 117 w 268"/>
                  <a:gd name="T107" fmla="*/ 34 h 182"/>
                  <a:gd name="T108" fmla="*/ 112 w 268"/>
                  <a:gd name="T109" fmla="*/ 24 h 182"/>
                  <a:gd name="T110" fmla="*/ 98 w 268"/>
                  <a:gd name="T111" fmla="*/ 24 h 182"/>
                  <a:gd name="T112" fmla="*/ 82 w 268"/>
                  <a:gd name="T113" fmla="*/ 27 h 182"/>
                  <a:gd name="T114" fmla="*/ 67 w 268"/>
                  <a:gd name="T115" fmla="*/ 2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68" h="182">
                    <a:moveTo>
                      <a:pt x="52" y="9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5" y="22"/>
                      <a:pt x="12" y="19"/>
                      <a:pt x="11" y="17"/>
                    </a:cubicBezTo>
                    <a:cubicBezTo>
                      <a:pt x="10" y="16"/>
                      <a:pt x="10" y="16"/>
                      <a:pt x="9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2" y="97"/>
                      <a:pt x="62" y="97"/>
                      <a:pt x="62" y="97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9" y="107"/>
                      <a:pt x="69" y="107"/>
                      <a:pt x="69" y="107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4" y="109"/>
                      <a:pt x="84" y="109"/>
                      <a:pt x="84" y="109"/>
                    </a:cubicBezTo>
                    <a:cubicBezTo>
                      <a:pt x="89" y="108"/>
                      <a:pt x="89" y="108"/>
                      <a:pt x="89" y="108"/>
                    </a:cubicBezTo>
                    <a:cubicBezTo>
                      <a:pt x="93" y="106"/>
                      <a:pt x="95" y="108"/>
                      <a:pt x="96" y="110"/>
                    </a:cubicBezTo>
                    <a:cubicBezTo>
                      <a:pt x="96" y="114"/>
                      <a:pt x="96" y="114"/>
                      <a:pt x="96" y="114"/>
                    </a:cubicBezTo>
                    <a:cubicBezTo>
                      <a:pt x="97" y="114"/>
                      <a:pt x="97" y="114"/>
                      <a:pt x="97" y="114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5" y="109"/>
                      <a:pt x="105" y="109"/>
                      <a:pt x="105" y="109"/>
                    </a:cubicBezTo>
                    <a:cubicBezTo>
                      <a:pt x="105" y="107"/>
                      <a:pt x="105" y="106"/>
                      <a:pt x="106" y="105"/>
                    </a:cubicBezTo>
                    <a:cubicBezTo>
                      <a:pt x="110" y="106"/>
                      <a:pt x="110" y="106"/>
                      <a:pt x="110" y="106"/>
                    </a:cubicBezTo>
                    <a:cubicBezTo>
                      <a:pt x="114" y="108"/>
                      <a:pt x="116" y="110"/>
                      <a:pt x="116" y="114"/>
                    </a:cubicBezTo>
                    <a:cubicBezTo>
                      <a:pt x="116" y="116"/>
                      <a:pt x="116" y="116"/>
                      <a:pt x="116" y="116"/>
                    </a:cubicBezTo>
                    <a:cubicBezTo>
                      <a:pt x="116" y="121"/>
                      <a:pt x="116" y="121"/>
                      <a:pt x="116" y="121"/>
                    </a:cubicBezTo>
                    <a:cubicBezTo>
                      <a:pt x="120" y="128"/>
                      <a:pt x="120" y="128"/>
                      <a:pt x="120" y="128"/>
                    </a:cubicBezTo>
                    <a:cubicBezTo>
                      <a:pt x="125" y="133"/>
                      <a:pt x="125" y="133"/>
                      <a:pt x="125" y="133"/>
                    </a:cubicBezTo>
                    <a:cubicBezTo>
                      <a:pt x="127" y="135"/>
                      <a:pt x="129" y="136"/>
                      <a:pt x="131" y="137"/>
                    </a:cubicBezTo>
                    <a:cubicBezTo>
                      <a:pt x="132" y="137"/>
                      <a:pt x="132" y="137"/>
                      <a:pt x="132" y="137"/>
                    </a:cubicBezTo>
                    <a:cubicBezTo>
                      <a:pt x="133" y="138"/>
                      <a:pt x="134" y="140"/>
                      <a:pt x="134" y="144"/>
                    </a:cubicBezTo>
                    <a:cubicBezTo>
                      <a:pt x="134" y="162"/>
                      <a:pt x="134" y="162"/>
                      <a:pt x="134" y="162"/>
                    </a:cubicBezTo>
                    <a:cubicBezTo>
                      <a:pt x="134" y="164"/>
                      <a:pt x="136" y="165"/>
                      <a:pt x="137" y="165"/>
                    </a:cubicBezTo>
                    <a:cubicBezTo>
                      <a:pt x="138" y="165"/>
                      <a:pt x="138" y="165"/>
                      <a:pt x="138" y="165"/>
                    </a:cubicBezTo>
                    <a:cubicBezTo>
                      <a:pt x="140" y="164"/>
                      <a:pt x="142" y="164"/>
                      <a:pt x="144" y="166"/>
                    </a:cubicBezTo>
                    <a:cubicBezTo>
                      <a:pt x="145" y="167"/>
                      <a:pt x="145" y="167"/>
                      <a:pt x="145" y="167"/>
                    </a:cubicBezTo>
                    <a:cubicBezTo>
                      <a:pt x="147" y="168"/>
                      <a:pt x="148" y="169"/>
                      <a:pt x="149" y="172"/>
                    </a:cubicBezTo>
                    <a:cubicBezTo>
                      <a:pt x="150" y="182"/>
                      <a:pt x="150" y="182"/>
                      <a:pt x="150" y="182"/>
                    </a:cubicBezTo>
                    <a:cubicBezTo>
                      <a:pt x="159" y="164"/>
                      <a:pt x="159" y="164"/>
                      <a:pt x="159" y="164"/>
                    </a:cubicBezTo>
                    <a:cubicBezTo>
                      <a:pt x="162" y="154"/>
                      <a:pt x="165" y="148"/>
                      <a:pt x="169" y="147"/>
                    </a:cubicBezTo>
                    <a:cubicBezTo>
                      <a:pt x="173" y="146"/>
                      <a:pt x="178" y="148"/>
                      <a:pt x="186" y="152"/>
                    </a:cubicBezTo>
                    <a:cubicBezTo>
                      <a:pt x="212" y="154"/>
                      <a:pt x="212" y="154"/>
                      <a:pt x="212" y="154"/>
                    </a:cubicBezTo>
                    <a:cubicBezTo>
                      <a:pt x="212" y="148"/>
                      <a:pt x="212" y="148"/>
                      <a:pt x="212" y="148"/>
                    </a:cubicBezTo>
                    <a:cubicBezTo>
                      <a:pt x="200" y="136"/>
                      <a:pt x="200" y="136"/>
                      <a:pt x="200" y="136"/>
                    </a:cubicBezTo>
                    <a:cubicBezTo>
                      <a:pt x="195" y="133"/>
                      <a:pt x="192" y="131"/>
                      <a:pt x="193" y="129"/>
                    </a:cubicBezTo>
                    <a:cubicBezTo>
                      <a:pt x="202" y="130"/>
                      <a:pt x="202" y="130"/>
                      <a:pt x="202" y="130"/>
                    </a:cubicBezTo>
                    <a:cubicBezTo>
                      <a:pt x="211" y="132"/>
                      <a:pt x="219" y="128"/>
                      <a:pt x="226" y="114"/>
                    </a:cubicBezTo>
                    <a:cubicBezTo>
                      <a:pt x="226" y="114"/>
                      <a:pt x="226" y="114"/>
                      <a:pt x="226" y="114"/>
                    </a:cubicBezTo>
                    <a:cubicBezTo>
                      <a:pt x="227" y="114"/>
                      <a:pt x="227" y="114"/>
                      <a:pt x="227" y="114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7" y="87"/>
                      <a:pt x="237" y="87"/>
                      <a:pt x="237" y="87"/>
                    </a:cubicBezTo>
                    <a:cubicBezTo>
                      <a:pt x="237" y="85"/>
                      <a:pt x="237" y="85"/>
                      <a:pt x="237" y="85"/>
                    </a:cubicBezTo>
                    <a:cubicBezTo>
                      <a:pt x="238" y="85"/>
                      <a:pt x="238" y="85"/>
                      <a:pt x="238" y="85"/>
                    </a:cubicBezTo>
                    <a:cubicBezTo>
                      <a:pt x="239" y="85"/>
                      <a:pt x="239" y="85"/>
                      <a:pt x="239" y="85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47" y="84"/>
                      <a:pt x="247" y="84"/>
                      <a:pt x="247" y="84"/>
                    </a:cubicBezTo>
                    <a:cubicBezTo>
                      <a:pt x="248" y="84"/>
                      <a:pt x="248" y="84"/>
                      <a:pt x="248" y="84"/>
                    </a:cubicBezTo>
                    <a:cubicBezTo>
                      <a:pt x="248" y="84"/>
                      <a:pt x="248" y="84"/>
                      <a:pt x="248" y="84"/>
                    </a:cubicBezTo>
                    <a:cubicBezTo>
                      <a:pt x="262" y="99"/>
                      <a:pt x="262" y="99"/>
                      <a:pt x="262" y="99"/>
                    </a:cubicBezTo>
                    <a:cubicBezTo>
                      <a:pt x="266" y="98"/>
                      <a:pt x="266" y="98"/>
                      <a:pt x="266" y="98"/>
                    </a:cubicBezTo>
                    <a:cubicBezTo>
                      <a:pt x="266" y="95"/>
                      <a:pt x="266" y="95"/>
                      <a:pt x="266" y="95"/>
                    </a:cubicBezTo>
                    <a:cubicBezTo>
                      <a:pt x="259" y="88"/>
                      <a:pt x="259" y="88"/>
                      <a:pt x="259" y="88"/>
                    </a:cubicBezTo>
                    <a:cubicBezTo>
                      <a:pt x="258" y="87"/>
                      <a:pt x="258" y="87"/>
                      <a:pt x="258" y="87"/>
                    </a:cubicBezTo>
                    <a:cubicBezTo>
                      <a:pt x="257" y="86"/>
                      <a:pt x="257" y="86"/>
                      <a:pt x="257" y="86"/>
                    </a:cubicBezTo>
                    <a:cubicBezTo>
                      <a:pt x="268" y="79"/>
                      <a:pt x="268" y="79"/>
                      <a:pt x="268" y="79"/>
                    </a:cubicBezTo>
                    <a:cubicBezTo>
                      <a:pt x="268" y="62"/>
                      <a:pt x="268" y="62"/>
                      <a:pt x="268" y="62"/>
                    </a:cubicBezTo>
                    <a:cubicBezTo>
                      <a:pt x="263" y="63"/>
                      <a:pt x="263" y="63"/>
                      <a:pt x="263" y="63"/>
                    </a:cubicBezTo>
                    <a:cubicBezTo>
                      <a:pt x="263" y="63"/>
                      <a:pt x="263" y="63"/>
                      <a:pt x="263" y="63"/>
                    </a:cubicBezTo>
                    <a:cubicBezTo>
                      <a:pt x="262" y="63"/>
                      <a:pt x="262" y="63"/>
                      <a:pt x="262" y="63"/>
                    </a:cubicBezTo>
                    <a:cubicBezTo>
                      <a:pt x="256" y="60"/>
                      <a:pt x="256" y="60"/>
                      <a:pt x="256" y="60"/>
                    </a:cubicBezTo>
                    <a:cubicBezTo>
                      <a:pt x="254" y="60"/>
                      <a:pt x="250" y="58"/>
                      <a:pt x="246" y="55"/>
                    </a:cubicBezTo>
                    <a:cubicBezTo>
                      <a:pt x="243" y="54"/>
                      <a:pt x="242" y="53"/>
                      <a:pt x="242" y="51"/>
                    </a:cubicBezTo>
                    <a:cubicBezTo>
                      <a:pt x="242" y="52"/>
                      <a:pt x="242" y="52"/>
                      <a:pt x="242" y="52"/>
                    </a:cubicBezTo>
                    <a:cubicBezTo>
                      <a:pt x="242" y="53"/>
                      <a:pt x="241" y="54"/>
                      <a:pt x="240" y="54"/>
                    </a:cubicBezTo>
                    <a:cubicBezTo>
                      <a:pt x="239" y="55"/>
                      <a:pt x="238" y="56"/>
                      <a:pt x="235" y="56"/>
                    </a:cubicBezTo>
                    <a:cubicBezTo>
                      <a:pt x="234" y="56"/>
                      <a:pt x="234" y="56"/>
                      <a:pt x="234" y="56"/>
                    </a:cubicBezTo>
                    <a:cubicBezTo>
                      <a:pt x="234" y="55"/>
                      <a:pt x="234" y="55"/>
                      <a:pt x="234" y="55"/>
                    </a:cubicBezTo>
                    <a:cubicBezTo>
                      <a:pt x="234" y="55"/>
                      <a:pt x="234" y="55"/>
                      <a:pt x="234" y="55"/>
                    </a:cubicBezTo>
                    <a:cubicBezTo>
                      <a:pt x="228" y="51"/>
                      <a:pt x="228" y="51"/>
                      <a:pt x="228" y="51"/>
                    </a:cubicBezTo>
                    <a:cubicBezTo>
                      <a:pt x="223" y="55"/>
                      <a:pt x="223" y="55"/>
                      <a:pt x="223" y="55"/>
                    </a:cubicBezTo>
                    <a:cubicBezTo>
                      <a:pt x="221" y="57"/>
                      <a:pt x="219" y="59"/>
                      <a:pt x="219" y="60"/>
                    </a:cubicBezTo>
                    <a:cubicBezTo>
                      <a:pt x="222" y="66"/>
                      <a:pt x="222" y="66"/>
                      <a:pt x="222" y="66"/>
                    </a:cubicBezTo>
                    <a:cubicBezTo>
                      <a:pt x="223" y="67"/>
                      <a:pt x="223" y="68"/>
                      <a:pt x="222" y="69"/>
                    </a:cubicBezTo>
                    <a:cubicBezTo>
                      <a:pt x="222" y="70"/>
                      <a:pt x="220" y="72"/>
                      <a:pt x="217" y="72"/>
                    </a:cubicBezTo>
                    <a:cubicBezTo>
                      <a:pt x="214" y="73"/>
                      <a:pt x="214" y="73"/>
                      <a:pt x="214" y="73"/>
                    </a:cubicBezTo>
                    <a:cubicBezTo>
                      <a:pt x="212" y="74"/>
                      <a:pt x="209" y="74"/>
                      <a:pt x="208" y="72"/>
                    </a:cubicBezTo>
                    <a:cubicBezTo>
                      <a:pt x="207" y="70"/>
                      <a:pt x="207" y="70"/>
                      <a:pt x="207" y="70"/>
                    </a:cubicBezTo>
                    <a:cubicBezTo>
                      <a:pt x="196" y="60"/>
                      <a:pt x="196" y="60"/>
                      <a:pt x="196" y="60"/>
                    </a:cubicBezTo>
                    <a:cubicBezTo>
                      <a:pt x="192" y="58"/>
                      <a:pt x="189" y="56"/>
                      <a:pt x="188" y="54"/>
                    </a:cubicBezTo>
                    <a:cubicBezTo>
                      <a:pt x="187" y="52"/>
                      <a:pt x="186" y="51"/>
                      <a:pt x="187" y="50"/>
                    </a:cubicBezTo>
                    <a:cubicBezTo>
                      <a:pt x="186" y="47"/>
                      <a:pt x="186" y="44"/>
                      <a:pt x="185" y="43"/>
                    </a:cubicBezTo>
                    <a:cubicBezTo>
                      <a:pt x="183" y="44"/>
                      <a:pt x="183" y="44"/>
                      <a:pt x="183" y="44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2" y="46"/>
                      <a:pt x="183" y="48"/>
                      <a:pt x="184" y="49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185" y="50"/>
                      <a:pt x="185" y="50"/>
                      <a:pt x="185" y="50"/>
                    </a:cubicBezTo>
                    <a:cubicBezTo>
                      <a:pt x="184" y="51"/>
                      <a:pt x="184" y="51"/>
                      <a:pt x="184" y="51"/>
                    </a:cubicBezTo>
                    <a:cubicBezTo>
                      <a:pt x="179" y="60"/>
                      <a:pt x="179" y="60"/>
                      <a:pt x="179" y="60"/>
                    </a:cubicBezTo>
                    <a:cubicBezTo>
                      <a:pt x="170" y="58"/>
                      <a:pt x="170" y="58"/>
                      <a:pt x="170" y="58"/>
                    </a:cubicBezTo>
                    <a:cubicBezTo>
                      <a:pt x="168" y="57"/>
                      <a:pt x="168" y="57"/>
                      <a:pt x="168" y="57"/>
                    </a:cubicBezTo>
                    <a:cubicBezTo>
                      <a:pt x="168" y="57"/>
                      <a:pt x="168" y="57"/>
                      <a:pt x="168" y="57"/>
                    </a:cubicBezTo>
                    <a:cubicBezTo>
                      <a:pt x="168" y="56"/>
                      <a:pt x="168" y="56"/>
                      <a:pt x="168" y="56"/>
                    </a:cubicBezTo>
                    <a:cubicBezTo>
                      <a:pt x="168" y="54"/>
                      <a:pt x="168" y="52"/>
                      <a:pt x="168" y="5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58" y="42"/>
                      <a:pt x="157" y="42"/>
                      <a:pt x="156" y="43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6" y="42"/>
                      <a:pt x="145" y="41"/>
                      <a:pt x="144" y="40"/>
                    </a:cubicBezTo>
                    <a:cubicBezTo>
                      <a:pt x="144" y="39"/>
                      <a:pt x="144" y="37"/>
                      <a:pt x="144" y="35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28" y="29"/>
                      <a:pt x="128" y="29"/>
                      <a:pt x="128" y="29"/>
                    </a:cubicBezTo>
                    <a:cubicBezTo>
                      <a:pt x="128" y="31"/>
                      <a:pt x="128" y="32"/>
                      <a:pt x="127" y="34"/>
                    </a:cubicBezTo>
                    <a:cubicBezTo>
                      <a:pt x="126" y="35"/>
                      <a:pt x="125" y="36"/>
                      <a:pt x="124" y="36"/>
                    </a:cubicBezTo>
                    <a:cubicBezTo>
                      <a:pt x="122" y="36"/>
                      <a:pt x="119" y="36"/>
                      <a:pt x="117" y="34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4" y="30"/>
                      <a:pt x="112" y="27"/>
                      <a:pt x="112" y="24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2" y="25"/>
                      <a:pt x="100" y="25"/>
                      <a:pt x="98" y="24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93" y="24"/>
                      <a:pt x="93" y="24"/>
                      <a:pt x="93" y="24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0" y="29"/>
                      <a:pt x="78" y="29"/>
                      <a:pt x="76" y="29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71" y="29"/>
                      <a:pt x="68" y="28"/>
                      <a:pt x="67" y="26"/>
                    </a:cubicBezTo>
                    <a:cubicBezTo>
                      <a:pt x="60" y="21"/>
                      <a:pt x="60" y="21"/>
                      <a:pt x="60" y="21"/>
                    </a:cubicBezTo>
                    <a:lnTo>
                      <a:pt x="5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3956" y="564"/>
                <a:ext cx="852" cy="776"/>
              </a:xfrm>
              <a:custGeom>
                <a:avLst/>
                <a:gdLst>
                  <a:gd name="T0" fmla="*/ 353 w 360"/>
                  <a:gd name="T1" fmla="*/ 153 h 328"/>
                  <a:gd name="T2" fmla="*/ 346 w 360"/>
                  <a:gd name="T3" fmla="*/ 119 h 328"/>
                  <a:gd name="T4" fmla="*/ 314 w 360"/>
                  <a:gd name="T5" fmla="*/ 153 h 328"/>
                  <a:gd name="T6" fmla="*/ 309 w 360"/>
                  <a:gd name="T7" fmla="*/ 162 h 328"/>
                  <a:gd name="T8" fmla="*/ 268 w 360"/>
                  <a:gd name="T9" fmla="*/ 169 h 328"/>
                  <a:gd name="T10" fmla="*/ 259 w 360"/>
                  <a:gd name="T11" fmla="*/ 153 h 328"/>
                  <a:gd name="T12" fmla="*/ 248 w 360"/>
                  <a:gd name="T13" fmla="*/ 142 h 328"/>
                  <a:gd name="T14" fmla="*/ 235 w 360"/>
                  <a:gd name="T15" fmla="*/ 131 h 328"/>
                  <a:gd name="T16" fmla="*/ 168 w 360"/>
                  <a:gd name="T17" fmla="*/ 119 h 328"/>
                  <a:gd name="T18" fmla="*/ 129 w 360"/>
                  <a:gd name="T19" fmla="*/ 57 h 328"/>
                  <a:gd name="T20" fmla="*/ 54 w 360"/>
                  <a:gd name="T21" fmla="*/ 8 h 328"/>
                  <a:gd name="T22" fmla="*/ 4 w 360"/>
                  <a:gd name="T23" fmla="*/ 14 h 328"/>
                  <a:gd name="T24" fmla="*/ 4 w 360"/>
                  <a:gd name="T25" fmla="*/ 21 h 328"/>
                  <a:gd name="T26" fmla="*/ 1 w 360"/>
                  <a:gd name="T27" fmla="*/ 28 h 328"/>
                  <a:gd name="T28" fmla="*/ 5 w 360"/>
                  <a:gd name="T29" fmla="*/ 45 h 328"/>
                  <a:gd name="T30" fmla="*/ 21 w 360"/>
                  <a:gd name="T31" fmla="*/ 37 h 328"/>
                  <a:gd name="T32" fmla="*/ 37 w 360"/>
                  <a:gd name="T33" fmla="*/ 49 h 328"/>
                  <a:gd name="T34" fmla="*/ 60 w 360"/>
                  <a:gd name="T35" fmla="*/ 77 h 328"/>
                  <a:gd name="T36" fmla="*/ 74 w 360"/>
                  <a:gd name="T37" fmla="*/ 66 h 328"/>
                  <a:gd name="T38" fmla="*/ 97 w 360"/>
                  <a:gd name="T39" fmla="*/ 52 h 328"/>
                  <a:gd name="T40" fmla="*/ 115 w 360"/>
                  <a:gd name="T41" fmla="*/ 71 h 328"/>
                  <a:gd name="T42" fmla="*/ 119 w 360"/>
                  <a:gd name="T43" fmla="*/ 100 h 328"/>
                  <a:gd name="T44" fmla="*/ 121 w 360"/>
                  <a:gd name="T45" fmla="*/ 131 h 328"/>
                  <a:gd name="T46" fmla="*/ 116 w 360"/>
                  <a:gd name="T47" fmla="*/ 144 h 328"/>
                  <a:gd name="T48" fmla="*/ 112 w 360"/>
                  <a:gd name="T49" fmla="*/ 149 h 328"/>
                  <a:gd name="T50" fmla="*/ 114 w 360"/>
                  <a:gd name="T51" fmla="*/ 168 h 328"/>
                  <a:gd name="T52" fmla="*/ 109 w 360"/>
                  <a:gd name="T53" fmla="*/ 184 h 328"/>
                  <a:gd name="T54" fmla="*/ 95 w 360"/>
                  <a:gd name="T55" fmla="*/ 181 h 328"/>
                  <a:gd name="T56" fmla="*/ 84 w 360"/>
                  <a:gd name="T57" fmla="*/ 204 h 328"/>
                  <a:gd name="T58" fmla="*/ 68 w 360"/>
                  <a:gd name="T59" fmla="*/ 219 h 328"/>
                  <a:gd name="T60" fmla="*/ 80 w 360"/>
                  <a:gd name="T61" fmla="*/ 236 h 328"/>
                  <a:gd name="T62" fmla="*/ 90 w 360"/>
                  <a:gd name="T63" fmla="*/ 249 h 328"/>
                  <a:gd name="T64" fmla="*/ 109 w 360"/>
                  <a:gd name="T65" fmla="*/ 253 h 328"/>
                  <a:gd name="T66" fmla="*/ 118 w 360"/>
                  <a:gd name="T67" fmla="*/ 272 h 328"/>
                  <a:gd name="T68" fmla="*/ 133 w 360"/>
                  <a:gd name="T69" fmla="*/ 284 h 328"/>
                  <a:gd name="T70" fmla="*/ 154 w 360"/>
                  <a:gd name="T71" fmla="*/ 278 h 328"/>
                  <a:gd name="T72" fmla="*/ 167 w 360"/>
                  <a:gd name="T73" fmla="*/ 275 h 328"/>
                  <a:gd name="T74" fmla="*/ 177 w 360"/>
                  <a:gd name="T75" fmla="*/ 289 h 328"/>
                  <a:gd name="T76" fmla="*/ 180 w 360"/>
                  <a:gd name="T77" fmla="*/ 289 h 328"/>
                  <a:gd name="T78" fmla="*/ 200 w 360"/>
                  <a:gd name="T79" fmla="*/ 283 h 328"/>
                  <a:gd name="T80" fmla="*/ 206 w 360"/>
                  <a:gd name="T81" fmla="*/ 292 h 328"/>
                  <a:gd name="T82" fmla="*/ 211 w 360"/>
                  <a:gd name="T83" fmla="*/ 297 h 328"/>
                  <a:gd name="T84" fmla="*/ 229 w 360"/>
                  <a:gd name="T85" fmla="*/ 308 h 328"/>
                  <a:gd name="T86" fmla="*/ 235 w 360"/>
                  <a:gd name="T87" fmla="*/ 303 h 328"/>
                  <a:gd name="T88" fmla="*/ 243 w 360"/>
                  <a:gd name="T89" fmla="*/ 297 h 328"/>
                  <a:gd name="T90" fmla="*/ 255 w 360"/>
                  <a:gd name="T91" fmla="*/ 315 h 328"/>
                  <a:gd name="T92" fmla="*/ 269 w 360"/>
                  <a:gd name="T93" fmla="*/ 328 h 328"/>
                  <a:gd name="T94" fmla="*/ 278 w 360"/>
                  <a:gd name="T95" fmla="*/ 311 h 328"/>
                  <a:gd name="T96" fmla="*/ 296 w 360"/>
                  <a:gd name="T97" fmla="*/ 301 h 328"/>
                  <a:gd name="T98" fmla="*/ 306 w 360"/>
                  <a:gd name="T99" fmla="*/ 305 h 328"/>
                  <a:gd name="T100" fmla="*/ 315 w 360"/>
                  <a:gd name="T101" fmla="*/ 315 h 328"/>
                  <a:gd name="T102" fmla="*/ 318 w 360"/>
                  <a:gd name="T103" fmla="*/ 288 h 328"/>
                  <a:gd name="T104" fmla="*/ 325 w 360"/>
                  <a:gd name="T105" fmla="*/ 243 h 328"/>
                  <a:gd name="T106" fmla="*/ 336 w 360"/>
                  <a:gd name="T107" fmla="*/ 245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60" h="328">
                    <a:moveTo>
                      <a:pt x="358" y="193"/>
                    </a:moveTo>
                    <a:cubicBezTo>
                      <a:pt x="352" y="153"/>
                      <a:pt x="352" y="153"/>
                      <a:pt x="352" y="153"/>
                    </a:cubicBezTo>
                    <a:cubicBezTo>
                      <a:pt x="353" y="153"/>
                      <a:pt x="353" y="153"/>
                      <a:pt x="353" y="153"/>
                    </a:cubicBezTo>
                    <a:cubicBezTo>
                      <a:pt x="353" y="153"/>
                      <a:pt x="353" y="153"/>
                      <a:pt x="353" y="153"/>
                    </a:cubicBezTo>
                    <a:cubicBezTo>
                      <a:pt x="356" y="148"/>
                      <a:pt x="357" y="145"/>
                      <a:pt x="357" y="142"/>
                    </a:cubicBezTo>
                    <a:cubicBezTo>
                      <a:pt x="355" y="139"/>
                      <a:pt x="355" y="139"/>
                      <a:pt x="355" y="139"/>
                    </a:cubicBezTo>
                    <a:cubicBezTo>
                      <a:pt x="351" y="137"/>
                      <a:pt x="349" y="130"/>
                      <a:pt x="350" y="119"/>
                    </a:cubicBezTo>
                    <a:cubicBezTo>
                      <a:pt x="346" y="119"/>
                      <a:pt x="346" y="119"/>
                      <a:pt x="346" y="119"/>
                    </a:cubicBezTo>
                    <a:cubicBezTo>
                      <a:pt x="343" y="119"/>
                      <a:pt x="340" y="120"/>
                      <a:pt x="337" y="122"/>
                    </a:cubicBezTo>
                    <a:cubicBezTo>
                      <a:pt x="334" y="125"/>
                      <a:pt x="332" y="127"/>
                      <a:pt x="331" y="129"/>
                    </a:cubicBezTo>
                    <a:cubicBezTo>
                      <a:pt x="330" y="134"/>
                      <a:pt x="325" y="137"/>
                      <a:pt x="316" y="140"/>
                    </a:cubicBezTo>
                    <a:cubicBezTo>
                      <a:pt x="314" y="153"/>
                      <a:pt x="314" y="153"/>
                      <a:pt x="314" y="153"/>
                    </a:cubicBezTo>
                    <a:cubicBezTo>
                      <a:pt x="314" y="153"/>
                      <a:pt x="314" y="153"/>
                      <a:pt x="314" y="153"/>
                    </a:cubicBezTo>
                    <a:cubicBezTo>
                      <a:pt x="313" y="153"/>
                      <a:pt x="313" y="153"/>
                      <a:pt x="313" y="153"/>
                    </a:cubicBezTo>
                    <a:cubicBezTo>
                      <a:pt x="309" y="161"/>
                      <a:pt x="309" y="161"/>
                      <a:pt x="309" y="161"/>
                    </a:cubicBezTo>
                    <a:cubicBezTo>
                      <a:pt x="309" y="162"/>
                      <a:pt x="309" y="162"/>
                      <a:pt x="309" y="162"/>
                    </a:cubicBezTo>
                    <a:cubicBezTo>
                      <a:pt x="308" y="162"/>
                      <a:pt x="308" y="162"/>
                      <a:pt x="308" y="162"/>
                    </a:cubicBezTo>
                    <a:cubicBezTo>
                      <a:pt x="308" y="162"/>
                      <a:pt x="308" y="162"/>
                      <a:pt x="308" y="162"/>
                    </a:cubicBezTo>
                    <a:cubicBezTo>
                      <a:pt x="268" y="169"/>
                      <a:pt x="268" y="169"/>
                      <a:pt x="268" y="169"/>
                    </a:cubicBezTo>
                    <a:cubicBezTo>
                      <a:pt x="268" y="169"/>
                      <a:pt x="268" y="169"/>
                      <a:pt x="268" y="169"/>
                    </a:cubicBezTo>
                    <a:cubicBezTo>
                      <a:pt x="267" y="169"/>
                      <a:pt x="267" y="169"/>
                      <a:pt x="267" y="169"/>
                    </a:cubicBezTo>
                    <a:cubicBezTo>
                      <a:pt x="267" y="169"/>
                      <a:pt x="267" y="169"/>
                      <a:pt x="267" y="169"/>
                    </a:cubicBezTo>
                    <a:cubicBezTo>
                      <a:pt x="255" y="156"/>
                      <a:pt x="255" y="156"/>
                      <a:pt x="255" y="156"/>
                    </a:cubicBezTo>
                    <a:cubicBezTo>
                      <a:pt x="259" y="153"/>
                      <a:pt x="259" y="153"/>
                      <a:pt x="259" y="153"/>
                    </a:cubicBezTo>
                    <a:cubicBezTo>
                      <a:pt x="254" y="147"/>
                      <a:pt x="254" y="147"/>
                      <a:pt x="254" y="147"/>
                    </a:cubicBezTo>
                    <a:cubicBezTo>
                      <a:pt x="249" y="143"/>
                      <a:pt x="249" y="143"/>
                      <a:pt x="249" y="143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1"/>
                      <a:pt x="248" y="141"/>
                      <a:pt x="248" y="14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35" y="131"/>
                      <a:pt x="235" y="131"/>
                      <a:pt x="235" y="131"/>
                    </a:cubicBezTo>
                    <a:cubicBezTo>
                      <a:pt x="235" y="131"/>
                      <a:pt x="235" y="131"/>
                      <a:pt x="235" y="131"/>
                    </a:cubicBezTo>
                    <a:cubicBezTo>
                      <a:pt x="226" y="125"/>
                      <a:pt x="226" y="125"/>
                      <a:pt x="226" y="125"/>
                    </a:cubicBezTo>
                    <a:cubicBezTo>
                      <a:pt x="194" y="120"/>
                      <a:pt x="194" y="120"/>
                      <a:pt x="194" y="120"/>
                    </a:cubicBezTo>
                    <a:cubicBezTo>
                      <a:pt x="168" y="119"/>
                      <a:pt x="168" y="119"/>
                      <a:pt x="168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6" y="119"/>
                      <a:pt x="165" y="119"/>
                      <a:pt x="165" y="118"/>
                    </a:cubicBezTo>
                    <a:cubicBezTo>
                      <a:pt x="149" y="84"/>
                      <a:pt x="149" y="84"/>
                      <a:pt x="149" y="84"/>
                    </a:cubicBezTo>
                    <a:cubicBezTo>
                      <a:pt x="148" y="81"/>
                      <a:pt x="141" y="72"/>
                      <a:pt x="129" y="57"/>
                    </a:cubicBezTo>
                    <a:cubicBezTo>
                      <a:pt x="117" y="42"/>
                      <a:pt x="110" y="34"/>
                      <a:pt x="108" y="33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0" y="5"/>
                      <a:pt x="46" y="3"/>
                      <a:pt x="40" y="2"/>
                    </a:cubicBezTo>
                    <a:cubicBezTo>
                      <a:pt x="35" y="0"/>
                      <a:pt x="23" y="4"/>
                      <a:pt x="4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6"/>
                      <a:pt x="1" y="40"/>
                      <a:pt x="2" y="43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1"/>
                      <a:pt x="19" y="38"/>
                      <a:pt x="21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7" y="61"/>
                      <a:pt x="41" y="65"/>
                      <a:pt x="48" y="72"/>
                    </a:cubicBezTo>
                    <a:cubicBezTo>
                      <a:pt x="53" y="75"/>
                      <a:pt x="55" y="77"/>
                      <a:pt x="58" y="77"/>
                    </a:cubicBezTo>
                    <a:cubicBezTo>
                      <a:pt x="60" y="77"/>
                      <a:pt x="60" y="77"/>
                      <a:pt x="60" y="77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97" y="52"/>
                      <a:pt x="97" y="52"/>
                      <a:pt x="97" y="52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7" y="57"/>
                      <a:pt x="107" y="57"/>
                      <a:pt x="107" y="57"/>
                    </a:cubicBezTo>
                    <a:cubicBezTo>
                      <a:pt x="115" y="71"/>
                      <a:pt x="115" y="71"/>
                      <a:pt x="115" y="71"/>
                    </a:cubicBezTo>
                    <a:cubicBezTo>
                      <a:pt x="118" y="80"/>
                      <a:pt x="118" y="80"/>
                      <a:pt x="118" y="80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6" y="93"/>
                      <a:pt x="116" y="93"/>
                      <a:pt x="116" y="93"/>
                    </a:cubicBezTo>
                    <a:cubicBezTo>
                      <a:pt x="119" y="100"/>
                      <a:pt x="119" y="100"/>
                      <a:pt x="119" y="100"/>
                    </a:cubicBezTo>
                    <a:cubicBezTo>
                      <a:pt x="119" y="101"/>
                      <a:pt x="119" y="101"/>
                      <a:pt x="119" y="101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9" y="125"/>
                      <a:pt x="121" y="130"/>
                      <a:pt x="121" y="131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120" y="139"/>
                      <a:pt x="120" y="139"/>
                      <a:pt x="120" y="139"/>
                    </a:cubicBezTo>
                    <a:cubicBezTo>
                      <a:pt x="116" y="144"/>
                      <a:pt x="116" y="144"/>
                      <a:pt x="116" y="144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2" y="149"/>
                      <a:pt x="112" y="149"/>
                      <a:pt x="112" y="149"/>
                    </a:cubicBezTo>
                    <a:cubicBezTo>
                      <a:pt x="111" y="158"/>
                      <a:pt x="111" y="158"/>
                      <a:pt x="111" y="158"/>
                    </a:cubicBezTo>
                    <a:cubicBezTo>
                      <a:pt x="114" y="167"/>
                      <a:pt x="114" y="167"/>
                      <a:pt x="114" y="167"/>
                    </a:cubicBezTo>
                    <a:cubicBezTo>
                      <a:pt x="114" y="167"/>
                      <a:pt x="114" y="167"/>
                      <a:pt x="114" y="167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1" y="182"/>
                      <a:pt x="111" y="182"/>
                      <a:pt x="111" y="182"/>
                    </a:cubicBezTo>
                    <a:cubicBezTo>
                      <a:pt x="109" y="184"/>
                      <a:pt x="109" y="184"/>
                      <a:pt x="109" y="184"/>
                    </a:cubicBezTo>
                    <a:cubicBezTo>
                      <a:pt x="108" y="185"/>
                      <a:pt x="106" y="185"/>
                      <a:pt x="103" y="184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99" y="180"/>
                      <a:pt x="99" y="180"/>
                      <a:pt x="99" y="180"/>
                    </a:cubicBezTo>
                    <a:cubicBezTo>
                      <a:pt x="95" y="181"/>
                      <a:pt x="95" y="181"/>
                      <a:pt x="95" y="181"/>
                    </a:cubicBezTo>
                    <a:cubicBezTo>
                      <a:pt x="90" y="187"/>
                      <a:pt x="90" y="187"/>
                      <a:pt x="90" y="187"/>
                    </a:cubicBezTo>
                    <a:cubicBezTo>
                      <a:pt x="84" y="203"/>
                      <a:pt x="84" y="203"/>
                      <a:pt x="84" y="203"/>
                    </a:cubicBezTo>
                    <a:cubicBezTo>
                      <a:pt x="84" y="204"/>
                      <a:pt x="84" y="204"/>
                      <a:pt x="84" y="204"/>
                    </a:cubicBezTo>
                    <a:cubicBezTo>
                      <a:pt x="84" y="204"/>
                      <a:pt x="84" y="204"/>
                      <a:pt x="84" y="204"/>
                    </a:cubicBezTo>
                    <a:cubicBezTo>
                      <a:pt x="78" y="209"/>
                      <a:pt x="78" y="209"/>
                      <a:pt x="78" y="209"/>
                    </a:cubicBezTo>
                    <a:cubicBezTo>
                      <a:pt x="77" y="209"/>
                      <a:pt x="77" y="209"/>
                      <a:pt x="77" y="209"/>
                    </a:cubicBezTo>
                    <a:cubicBezTo>
                      <a:pt x="74" y="209"/>
                      <a:pt x="74" y="209"/>
                      <a:pt x="74" y="209"/>
                    </a:cubicBezTo>
                    <a:cubicBezTo>
                      <a:pt x="68" y="219"/>
                      <a:pt x="68" y="219"/>
                      <a:pt x="68" y="219"/>
                    </a:cubicBezTo>
                    <a:cubicBezTo>
                      <a:pt x="71" y="225"/>
                      <a:pt x="71" y="225"/>
                      <a:pt x="71" y="225"/>
                    </a:cubicBezTo>
                    <a:cubicBezTo>
                      <a:pt x="72" y="225"/>
                      <a:pt x="72" y="225"/>
                      <a:pt x="72" y="225"/>
                    </a:cubicBezTo>
                    <a:cubicBezTo>
                      <a:pt x="80" y="235"/>
                      <a:pt x="80" y="235"/>
                      <a:pt x="80" y="235"/>
                    </a:cubicBezTo>
                    <a:cubicBezTo>
                      <a:pt x="80" y="236"/>
                      <a:pt x="80" y="236"/>
                      <a:pt x="80" y="236"/>
                    </a:cubicBezTo>
                    <a:cubicBezTo>
                      <a:pt x="80" y="239"/>
                      <a:pt x="80" y="239"/>
                      <a:pt x="80" y="239"/>
                    </a:cubicBezTo>
                    <a:cubicBezTo>
                      <a:pt x="89" y="240"/>
                      <a:pt x="89" y="240"/>
                      <a:pt x="89" y="240"/>
                    </a:cubicBezTo>
                    <a:cubicBezTo>
                      <a:pt x="90" y="248"/>
                      <a:pt x="90" y="248"/>
                      <a:pt x="90" y="248"/>
                    </a:cubicBezTo>
                    <a:cubicBezTo>
                      <a:pt x="90" y="249"/>
                      <a:pt x="90" y="249"/>
                      <a:pt x="90" y="249"/>
                    </a:cubicBezTo>
                    <a:cubicBezTo>
                      <a:pt x="91" y="258"/>
                      <a:pt x="91" y="258"/>
                      <a:pt x="91" y="258"/>
                    </a:cubicBezTo>
                    <a:cubicBezTo>
                      <a:pt x="94" y="260"/>
                      <a:pt x="94" y="260"/>
                      <a:pt x="94" y="260"/>
                    </a:cubicBezTo>
                    <a:cubicBezTo>
                      <a:pt x="102" y="258"/>
                      <a:pt x="102" y="258"/>
                      <a:pt x="102" y="258"/>
                    </a:cubicBezTo>
                    <a:cubicBezTo>
                      <a:pt x="109" y="253"/>
                      <a:pt x="109" y="253"/>
                      <a:pt x="109" y="253"/>
                    </a:cubicBezTo>
                    <a:cubicBezTo>
                      <a:pt x="111" y="253"/>
                      <a:pt x="111" y="253"/>
                      <a:pt x="111" y="253"/>
                    </a:cubicBezTo>
                    <a:cubicBezTo>
                      <a:pt x="113" y="266"/>
                      <a:pt x="113" y="266"/>
                      <a:pt x="113" y="266"/>
                    </a:cubicBezTo>
                    <a:cubicBezTo>
                      <a:pt x="117" y="271"/>
                      <a:pt x="117" y="271"/>
                      <a:pt x="117" y="271"/>
                    </a:cubicBezTo>
                    <a:cubicBezTo>
                      <a:pt x="118" y="272"/>
                      <a:pt x="118" y="272"/>
                      <a:pt x="118" y="272"/>
                    </a:cubicBezTo>
                    <a:cubicBezTo>
                      <a:pt x="121" y="277"/>
                      <a:pt x="121" y="277"/>
                      <a:pt x="121" y="277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27" y="283"/>
                      <a:pt x="129" y="283"/>
                      <a:pt x="131" y="283"/>
                    </a:cubicBezTo>
                    <a:cubicBezTo>
                      <a:pt x="133" y="284"/>
                      <a:pt x="133" y="284"/>
                      <a:pt x="133" y="284"/>
                    </a:cubicBezTo>
                    <a:cubicBezTo>
                      <a:pt x="137" y="282"/>
                      <a:pt x="137" y="282"/>
                      <a:pt x="137" y="282"/>
                    </a:cubicBezTo>
                    <a:cubicBezTo>
                      <a:pt x="140" y="281"/>
                      <a:pt x="143" y="280"/>
                      <a:pt x="146" y="279"/>
                    </a:cubicBezTo>
                    <a:cubicBezTo>
                      <a:pt x="148" y="278"/>
                      <a:pt x="148" y="278"/>
                      <a:pt x="148" y="278"/>
                    </a:cubicBezTo>
                    <a:cubicBezTo>
                      <a:pt x="154" y="278"/>
                      <a:pt x="154" y="278"/>
                      <a:pt x="154" y="278"/>
                    </a:cubicBezTo>
                    <a:cubicBezTo>
                      <a:pt x="156" y="278"/>
                      <a:pt x="157" y="278"/>
                      <a:pt x="158" y="279"/>
                    </a:cubicBezTo>
                    <a:cubicBezTo>
                      <a:pt x="166" y="274"/>
                      <a:pt x="166" y="274"/>
                      <a:pt x="166" y="274"/>
                    </a:cubicBezTo>
                    <a:cubicBezTo>
                      <a:pt x="167" y="274"/>
                      <a:pt x="167" y="274"/>
                      <a:pt x="167" y="274"/>
                    </a:cubicBezTo>
                    <a:cubicBezTo>
                      <a:pt x="167" y="275"/>
                      <a:pt x="167" y="275"/>
                      <a:pt x="167" y="275"/>
                    </a:cubicBezTo>
                    <a:cubicBezTo>
                      <a:pt x="168" y="274"/>
                      <a:pt x="168" y="274"/>
                      <a:pt x="168" y="274"/>
                    </a:cubicBezTo>
                    <a:cubicBezTo>
                      <a:pt x="169" y="275"/>
                      <a:pt x="169" y="275"/>
                      <a:pt x="169" y="275"/>
                    </a:cubicBezTo>
                    <a:cubicBezTo>
                      <a:pt x="172" y="279"/>
                      <a:pt x="173" y="282"/>
                      <a:pt x="173" y="283"/>
                    </a:cubicBezTo>
                    <a:cubicBezTo>
                      <a:pt x="177" y="289"/>
                      <a:pt x="177" y="289"/>
                      <a:pt x="177" y="289"/>
                    </a:cubicBezTo>
                    <a:cubicBezTo>
                      <a:pt x="180" y="290"/>
                      <a:pt x="180" y="290"/>
                      <a:pt x="180" y="290"/>
                    </a:cubicBezTo>
                    <a:cubicBezTo>
                      <a:pt x="180" y="290"/>
                      <a:pt x="180" y="290"/>
                      <a:pt x="180" y="290"/>
                    </a:cubicBezTo>
                    <a:cubicBezTo>
                      <a:pt x="181" y="290"/>
                      <a:pt x="181" y="290"/>
                      <a:pt x="181" y="290"/>
                    </a:cubicBezTo>
                    <a:cubicBezTo>
                      <a:pt x="180" y="289"/>
                      <a:pt x="180" y="289"/>
                      <a:pt x="180" y="289"/>
                    </a:cubicBezTo>
                    <a:cubicBezTo>
                      <a:pt x="179" y="287"/>
                      <a:pt x="179" y="286"/>
                      <a:pt x="180" y="285"/>
                    </a:cubicBezTo>
                    <a:cubicBezTo>
                      <a:pt x="181" y="284"/>
                      <a:pt x="182" y="283"/>
                      <a:pt x="185" y="283"/>
                    </a:cubicBezTo>
                    <a:cubicBezTo>
                      <a:pt x="199" y="283"/>
                      <a:pt x="199" y="283"/>
                      <a:pt x="199" y="283"/>
                    </a:cubicBezTo>
                    <a:cubicBezTo>
                      <a:pt x="200" y="283"/>
                      <a:pt x="200" y="283"/>
                      <a:pt x="200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6" y="292"/>
                      <a:pt x="206" y="292"/>
                      <a:pt x="206" y="292"/>
                    </a:cubicBezTo>
                    <a:cubicBezTo>
                      <a:pt x="205" y="296"/>
                      <a:pt x="205" y="296"/>
                      <a:pt x="205" y="296"/>
                    </a:cubicBezTo>
                    <a:cubicBezTo>
                      <a:pt x="205" y="296"/>
                      <a:pt x="205" y="296"/>
                      <a:pt x="205" y="296"/>
                    </a:cubicBezTo>
                    <a:cubicBezTo>
                      <a:pt x="211" y="297"/>
                      <a:pt x="211" y="297"/>
                      <a:pt x="211" y="297"/>
                    </a:cubicBezTo>
                    <a:cubicBezTo>
                      <a:pt x="211" y="297"/>
                      <a:pt x="211" y="297"/>
                      <a:pt x="211" y="297"/>
                    </a:cubicBezTo>
                    <a:cubicBezTo>
                      <a:pt x="211" y="296"/>
                      <a:pt x="211" y="295"/>
                      <a:pt x="211" y="295"/>
                    </a:cubicBezTo>
                    <a:cubicBezTo>
                      <a:pt x="213" y="294"/>
                      <a:pt x="213" y="294"/>
                      <a:pt x="213" y="294"/>
                    </a:cubicBezTo>
                    <a:cubicBezTo>
                      <a:pt x="227" y="303"/>
                      <a:pt x="227" y="303"/>
                      <a:pt x="227" y="303"/>
                    </a:cubicBezTo>
                    <a:cubicBezTo>
                      <a:pt x="228" y="305"/>
                      <a:pt x="229" y="306"/>
                      <a:pt x="229" y="308"/>
                    </a:cubicBezTo>
                    <a:cubicBezTo>
                      <a:pt x="229" y="314"/>
                      <a:pt x="229" y="314"/>
                      <a:pt x="229" y="314"/>
                    </a:cubicBezTo>
                    <a:cubicBezTo>
                      <a:pt x="234" y="315"/>
                      <a:pt x="234" y="315"/>
                      <a:pt x="234" y="315"/>
                    </a:cubicBezTo>
                    <a:cubicBezTo>
                      <a:pt x="237" y="310"/>
                      <a:pt x="237" y="310"/>
                      <a:pt x="237" y="310"/>
                    </a:cubicBezTo>
                    <a:cubicBezTo>
                      <a:pt x="235" y="307"/>
                      <a:pt x="235" y="305"/>
                      <a:pt x="235" y="303"/>
                    </a:cubicBezTo>
                    <a:cubicBezTo>
                      <a:pt x="235" y="302"/>
                      <a:pt x="236" y="301"/>
                      <a:pt x="237" y="300"/>
                    </a:cubicBezTo>
                    <a:cubicBezTo>
                      <a:pt x="239" y="299"/>
                      <a:pt x="239" y="299"/>
                      <a:pt x="239" y="299"/>
                    </a:cubicBezTo>
                    <a:cubicBezTo>
                      <a:pt x="239" y="298"/>
                      <a:pt x="239" y="297"/>
                      <a:pt x="240" y="297"/>
                    </a:cubicBezTo>
                    <a:cubicBezTo>
                      <a:pt x="243" y="297"/>
                      <a:pt x="243" y="297"/>
                      <a:pt x="243" y="297"/>
                    </a:cubicBezTo>
                    <a:cubicBezTo>
                      <a:pt x="245" y="299"/>
                      <a:pt x="247" y="303"/>
                      <a:pt x="248" y="309"/>
                    </a:cubicBezTo>
                    <a:cubicBezTo>
                      <a:pt x="248" y="310"/>
                      <a:pt x="248" y="310"/>
                      <a:pt x="248" y="310"/>
                    </a:cubicBezTo>
                    <a:cubicBezTo>
                      <a:pt x="249" y="311"/>
                      <a:pt x="249" y="311"/>
                      <a:pt x="249" y="311"/>
                    </a:cubicBezTo>
                    <a:cubicBezTo>
                      <a:pt x="249" y="312"/>
                      <a:pt x="251" y="313"/>
                      <a:pt x="255" y="315"/>
                    </a:cubicBezTo>
                    <a:cubicBezTo>
                      <a:pt x="255" y="315"/>
                      <a:pt x="255" y="315"/>
                      <a:pt x="255" y="315"/>
                    </a:cubicBezTo>
                    <a:cubicBezTo>
                      <a:pt x="256" y="315"/>
                      <a:pt x="256" y="315"/>
                      <a:pt x="256" y="315"/>
                    </a:cubicBezTo>
                    <a:cubicBezTo>
                      <a:pt x="269" y="328"/>
                      <a:pt x="269" y="328"/>
                      <a:pt x="269" y="328"/>
                    </a:cubicBezTo>
                    <a:cubicBezTo>
                      <a:pt x="269" y="328"/>
                      <a:pt x="269" y="328"/>
                      <a:pt x="269" y="328"/>
                    </a:cubicBezTo>
                    <a:cubicBezTo>
                      <a:pt x="275" y="326"/>
                      <a:pt x="275" y="326"/>
                      <a:pt x="275" y="326"/>
                    </a:cubicBezTo>
                    <a:cubicBezTo>
                      <a:pt x="274" y="324"/>
                      <a:pt x="274" y="324"/>
                      <a:pt x="274" y="324"/>
                    </a:cubicBezTo>
                    <a:cubicBezTo>
                      <a:pt x="272" y="322"/>
                      <a:pt x="272" y="320"/>
                      <a:pt x="272" y="319"/>
                    </a:cubicBezTo>
                    <a:cubicBezTo>
                      <a:pt x="272" y="316"/>
                      <a:pt x="274" y="313"/>
                      <a:pt x="278" y="311"/>
                    </a:cubicBezTo>
                    <a:cubicBezTo>
                      <a:pt x="285" y="305"/>
                      <a:pt x="285" y="305"/>
                      <a:pt x="285" y="305"/>
                    </a:cubicBezTo>
                    <a:cubicBezTo>
                      <a:pt x="293" y="310"/>
                      <a:pt x="293" y="310"/>
                      <a:pt x="293" y="310"/>
                    </a:cubicBezTo>
                    <a:cubicBezTo>
                      <a:pt x="294" y="310"/>
                      <a:pt x="294" y="310"/>
                      <a:pt x="294" y="310"/>
                    </a:cubicBezTo>
                    <a:cubicBezTo>
                      <a:pt x="296" y="301"/>
                      <a:pt x="296" y="301"/>
                      <a:pt x="296" y="301"/>
                    </a:cubicBezTo>
                    <a:cubicBezTo>
                      <a:pt x="296" y="300"/>
                      <a:pt x="296" y="300"/>
                      <a:pt x="296" y="300"/>
                    </a:cubicBezTo>
                    <a:cubicBezTo>
                      <a:pt x="297" y="299"/>
                      <a:pt x="297" y="299"/>
                      <a:pt x="297" y="299"/>
                    </a:cubicBezTo>
                    <a:cubicBezTo>
                      <a:pt x="304" y="300"/>
                      <a:pt x="304" y="300"/>
                      <a:pt x="304" y="300"/>
                    </a:cubicBezTo>
                    <a:cubicBezTo>
                      <a:pt x="305" y="301"/>
                      <a:pt x="306" y="303"/>
                      <a:pt x="306" y="305"/>
                    </a:cubicBezTo>
                    <a:cubicBezTo>
                      <a:pt x="306" y="306"/>
                      <a:pt x="305" y="308"/>
                      <a:pt x="303" y="310"/>
                    </a:cubicBezTo>
                    <a:cubicBezTo>
                      <a:pt x="305" y="311"/>
                      <a:pt x="305" y="311"/>
                      <a:pt x="305" y="311"/>
                    </a:cubicBezTo>
                    <a:cubicBezTo>
                      <a:pt x="309" y="313"/>
                      <a:pt x="312" y="314"/>
                      <a:pt x="314" y="315"/>
                    </a:cubicBezTo>
                    <a:cubicBezTo>
                      <a:pt x="315" y="315"/>
                      <a:pt x="315" y="315"/>
                      <a:pt x="315" y="315"/>
                    </a:cubicBezTo>
                    <a:cubicBezTo>
                      <a:pt x="315" y="315"/>
                      <a:pt x="315" y="315"/>
                      <a:pt x="315" y="315"/>
                    </a:cubicBezTo>
                    <a:cubicBezTo>
                      <a:pt x="320" y="317"/>
                      <a:pt x="320" y="317"/>
                      <a:pt x="320" y="317"/>
                    </a:cubicBezTo>
                    <a:cubicBezTo>
                      <a:pt x="324" y="317"/>
                      <a:pt x="324" y="317"/>
                      <a:pt x="324" y="317"/>
                    </a:cubicBezTo>
                    <a:cubicBezTo>
                      <a:pt x="318" y="288"/>
                      <a:pt x="318" y="288"/>
                      <a:pt x="318" y="288"/>
                    </a:cubicBezTo>
                    <a:cubicBezTo>
                      <a:pt x="314" y="285"/>
                      <a:pt x="310" y="281"/>
                      <a:pt x="307" y="275"/>
                    </a:cubicBezTo>
                    <a:cubicBezTo>
                      <a:pt x="304" y="270"/>
                      <a:pt x="305" y="263"/>
                      <a:pt x="312" y="255"/>
                    </a:cubicBezTo>
                    <a:cubicBezTo>
                      <a:pt x="315" y="251"/>
                      <a:pt x="320" y="247"/>
                      <a:pt x="325" y="243"/>
                    </a:cubicBezTo>
                    <a:cubicBezTo>
                      <a:pt x="325" y="243"/>
                      <a:pt x="325" y="243"/>
                      <a:pt x="325" y="243"/>
                    </a:cubicBezTo>
                    <a:cubicBezTo>
                      <a:pt x="325" y="243"/>
                      <a:pt x="325" y="243"/>
                      <a:pt x="325" y="243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6" y="245"/>
                      <a:pt x="336" y="245"/>
                      <a:pt x="336" y="245"/>
                    </a:cubicBezTo>
                    <a:cubicBezTo>
                      <a:pt x="346" y="245"/>
                      <a:pt x="346" y="245"/>
                      <a:pt x="346" y="245"/>
                    </a:cubicBezTo>
                    <a:cubicBezTo>
                      <a:pt x="350" y="243"/>
                      <a:pt x="353" y="237"/>
                      <a:pt x="357" y="228"/>
                    </a:cubicBezTo>
                    <a:cubicBezTo>
                      <a:pt x="360" y="222"/>
                      <a:pt x="360" y="211"/>
                      <a:pt x="358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3788" y="1953"/>
                <a:ext cx="513" cy="322"/>
              </a:xfrm>
              <a:custGeom>
                <a:avLst/>
                <a:gdLst>
                  <a:gd name="T0" fmla="*/ 198 w 217"/>
                  <a:gd name="T1" fmla="*/ 4 h 136"/>
                  <a:gd name="T2" fmla="*/ 179 w 217"/>
                  <a:gd name="T3" fmla="*/ 6 h 136"/>
                  <a:gd name="T4" fmla="*/ 135 w 217"/>
                  <a:gd name="T5" fmla="*/ 21 h 136"/>
                  <a:gd name="T6" fmla="*/ 136 w 217"/>
                  <a:gd name="T7" fmla="*/ 30 h 136"/>
                  <a:gd name="T8" fmla="*/ 106 w 217"/>
                  <a:gd name="T9" fmla="*/ 26 h 136"/>
                  <a:gd name="T10" fmla="*/ 84 w 217"/>
                  <a:gd name="T11" fmla="*/ 0 h 136"/>
                  <a:gd name="T12" fmla="*/ 75 w 217"/>
                  <a:gd name="T13" fmla="*/ 10 h 136"/>
                  <a:gd name="T14" fmla="*/ 64 w 217"/>
                  <a:gd name="T15" fmla="*/ 4 h 136"/>
                  <a:gd name="T16" fmla="*/ 59 w 217"/>
                  <a:gd name="T17" fmla="*/ 10 h 136"/>
                  <a:gd name="T18" fmla="*/ 51 w 217"/>
                  <a:gd name="T19" fmla="*/ 12 h 136"/>
                  <a:gd name="T20" fmla="*/ 6 w 217"/>
                  <a:gd name="T21" fmla="*/ 64 h 136"/>
                  <a:gd name="T22" fmla="*/ 11 w 217"/>
                  <a:gd name="T23" fmla="*/ 76 h 136"/>
                  <a:gd name="T24" fmla="*/ 10 w 217"/>
                  <a:gd name="T25" fmla="*/ 76 h 136"/>
                  <a:gd name="T26" fmla="*/ 17 w 217"/>
                  <a:gd name="T27" fmla="*/ 103 h 136"/>
                  <a:gd name="T28" fmla="*/ 0 w 217"/>
                  <a:gd name="T29" fmla="*/ 114 h 136"/>
                  <a:gd name="T30" fmla="*/ 8 w 217"/>
                  <a:gd name="T31" fmla="*/ 122 h 136"/>
                  <a:gd name="T32" fmla="*/ 9 w 217"/>
                  <a:gd name="T33" fmla="*/ 124 h 136"/>
                  <a:gd name="T34" fmla="*/ 32 w 217"/>
                  <a:gd name="T35" fmla="*/ 136 h 136"/>
                  <a:gd name="T36" fmla="*/ 42 w 217"/>
                  <a:gd name="T37" fmla="*/ 126 h 136"/>
                  <a:gd name="T38" fmla="*/ 57 w 217"/>
                  <a:gd name="T39" fmla="*/ 119 h 136"/>
                  <a:gd name="T40" fmla="*/ 59 w 217"/>
                  <a:gd name="T41" fmla="*/ 121 h 136"/>
                  <a:gd name="T42" fmla="*/ 59 w 217"/>
                  <a:gd name="T43" fmla="*/ 122 h 136"/>
                  <a:gd name="T44" fmla="*/ 74 w 217"/>
                  <a:gd name="T45" fmla="*/ 132 h 136"/>
                  <a:gd name="T46" fmla="*/ 92 w 217"/>
                  <a:gd name="T47" fmla="*/ 126 h 136"/>
                  <a:gd name="T48" fmla="*/ 106 w 217"/>
                  <a:gd name="T49" fmla="*/ 125 h 136"/>
                  <a:gd name="T50" fmla="*/ 108 w 217"/>
                  <a:gd name="T51" fmla="*/ 124 h 136"/>
                  <a:gd name="T52" fmla="*/ 119 w 217"/>
                  <a:gd name="T53" fmla="*/ 110 h 136"/>
                  <a:gd name="T54" fmla="*/ 125 w 217"/>
                  <a:gd name="T55" fmla="*/ 106 h 136"/>
                  <a:gd name="T56" fmla="*/ 126 w 217"/>
                  <a:gd name="T57" fmla="*/ 107 h 136"/>
                  <a:gd name="T58" fmla="*/ 129 w 217"/>
                  <a:gd name="T59" fmla="*/ 108 h 136"/>
                  <a:gd name="T60" fmla="*/ 134 w 217"/>
                  <a:gd name="T61" fmla="*/ 88 h 136"/>
                  <a:gd name="T62" fmla="*/ 140 w 217"/>
                  <a:gd name="T63" fmla="*/ 86 h 136"/>
                  <a:gd name="T64" fmla="*/ 148 w 217"/>
                  <a:gd name="T65" fmla="*/ 69 h 136"/>
                  <a:gd name="T66" fmla="*/ 151 w 217"/>
                  <a:gd name="T67" fmla="*/ 60 h 136"/>
                  <a:gd name="T68" fmla="*/ 161 w 217"/>
                  <a:gd name="T69" fmla="*/ 56 h 136"/>
                  <a:gd name="T70" fmla="*/ 161 w 217"/>
                  <a:gd name="T71" fmla="*/ 54 h 136"/>
                  <a:gd name="T72" fmla="*/ 169 w 217"/>
                  <a:gd name="T73" fmla="*/ 48 h 136"/>
                  <a:gd name="T74" fmla="*/ 164 w 217"/>
                  <a:gd name="T75" fmla="*/ 47 h 136"/>
                  <a:gd name="T76" fmla="*/ 164 w 217"/>
                  <a:gd name="T77" fmla="*/ 44 h 136"/>
                  <a:gd name="T78" fmla="*/ 166 w 217"/>
                  <a:gd name="T79" fmla="*/ 43 h 136"/>
                  <a:gd name="T80" fmla="*/ 176 w 217"/>
                  <a:gd name="T81" fmla="*/ 38 h 136"/>
                  <a:gd name="T82" fmla="*/ 202 w 217"/>
                  <a:gd name="T83" fmla="*/ 20 h 136"/>
                  <a:gd name="T84" fmla="*/ 214 w 217"/>
                  <a:gd name="T85" fmla="*/ 24 h 136"/>
                  <a:gd name="T86" fmla="*/ 212 w 217"/>
                  <a:gd name="T87" fmla="*/ 14 h 136"/>
                  <a:gd name="T88" fmla="*/ 212 w 217"/>
                  <a:gd name="T89" fmla="*/ 14 h 136"/>
                  <a:gd name="T90" fmla="*/ 216 w 217"/>
                  <a:gd name="T91" fmla="*/ 6 h 136"/>
                  <a:gd name="T92" fmla="*/ 213 w 217"/>
                  <a:gd name="T93" fmla="*/ 7 h 136"/>
                  <a:gd name="T94" fmla="*/ 204 w 217"/>
                  <a:gd name="T95" fmla="*/ 8 h 136"/>
                  <a:gd name="T96" fmla="*/ 202 w 217"/>
                  <a:gd name="T97" fmla="*/ 8 h 136"/>
                  <a:gd name="T98" fmla="*/ 202 w 217"/>
                  <a:gd name="T99" fmla="*/ 6 h 136"/>
                  <a:gd name="T100" fmla="*/ 198 w 217"/>
                  <a:gd name="T101" fmla="*/ 4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7" h="136">
                    <a:moveTo>
                      <a:pt x="198" y="4"/>
                    </a:moveTo>
                    <a:cubicBezTo>
                      <a:pt x="198" y="4"/>
                      <a:pt x="198" y="4"/>
                      <a:pt x="198" y="4"/>
                    </a:cubicBezTo>
                    <a:cubicBezTo>
                      <a:pt x="198" y="6"/>
                      <a:pt x="196" y="7"/>
                      <a:pt x="194" y="7"/>
                    </a:cubicBezTo>
                    <a:cubicBezTo>
                      <a:pt x="179" y="6"/>
                      <a:pt x="179" y="6"/>
                      <a:pt x="179" y="6"/>
                    </a:cubicBezTo>
                    <a:cubicBezTo>
                      <a:pt x="168" y="4"/>
                      <a:pt x="161" y="2"/>
                      <a:pt x="157" y="0"/>
                    </a:cubicBezTo>
                    <a:cubicBezTo>
                      <a:pt x="135" y="21"/>
                      <a:pt x="135" y="21"/>
                      <a:pt x="135" y="21"/>
                    </a:cubicBezTo>
                    <a:cubicBezTo>
                      <a:pt x="136" y="30"/>
                      <a:pt x="136" y="30"/>
                      <a:pt x="136" y="30"/>
                    </a:cubicBezTo>
                    <a:cubicBezTo>
                      <a:pt x="136" y="30"/>
                      <a:pt x="136" y="30"/>
                      <a:pt x="136" y="30"/>
                    </a:cubicBezTo>
                    <a:cubicBezTo>
                      <a:pt x="134" y="31"/>
                      <a:pt x="134" y="31"/>
                      <a:pt x="134" y="31"/>
                    </a:cubicBezTo>
                    <a:cubicBezTo>
                      <a:pt x="117" y="33"/>
                      <a:pt x="108" y="32"/>
                      <a:pt x="106" y="26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4"/>
                      <a:pt x="74" y="0"/>
                      <a:pt x="72" y="0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2" y="20"/>
                      <a:pt x="34" y="27"/>
                      <a:pt x="28" y="35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9" y="78"/>
                      <a:pt x="10" y="82"/>
                      <a:pt x="12" y="86"/>
                    </a:cubicBezTo>
                    <a:cubicBezTo>
                      <a:pt x="15" y="91"/>
                      <a:pt x="17" y="97"/>
                      <a:pt x="17" y="10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8" y="122"/>
                      <a:pt x="8" y="122"/>
                      <a:pt x="8" y="122"/>
                    </a:cubicBezTo>
                    <a:cubicBezTo>
                      <a:pt x="8" y="122"/>
                      <a:pt x="9" y="123"/>
                      <a:pt x="9" y="124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8" y="126"/>
                      <a:pt x="12" y="129"/>
                      <a:pt x="18" y="132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37" y="133"/>
                      <a:pt x="37" y="133"/>
                      <a:pt x="37" y="133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46" y="115"/>
                      <a:pt x="46" y="115"/>
                      <a:pt x="46" y="115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2"/>
                      <a:pt x="59" y="122"/>
                      <a:pt x="59" y="122"/>
                    </a:cubicBezTo>
                    <a:cubicBezTo>
                      <a:pt x="57" y="126"/>
                      <a:pt x="58" y="130"/>
                      <a:pt x="62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9" y="131"/>
                      <a:pt x="82" y="130"/>
                      <a:pt x="85" y="128"/>
                    </a:cubicBezTo>
                    <a:cubicBezTo>
                      <a:pt x="86" y="126"/>
                      <a:pt x="89" y="125"/>
                      <a:pt x="92" y="126"/>
                    </a:cubicBezTo>
                    <a:cubicBezTo>
                      <a:pt x="97" y="126"/>
                      <a:pt x="101" y="128"/>
                      <a:pt x="104" y="132"/>
                    </a:cubicBezTo>
                    <a:cubicBezTo>
                      <a:pt x="106" y="125"/>
                      <a:pt x="106" y="125"/>
                      <a:pt x="106" y="125"/>
                    </a:cubicBezTo>
                    <a:cubicBezTo>
                      <a:pt x="107" y="124"/>
                      <a:pt x="107" y="124"/>
                      <a:pt x="107" y="124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10" y="122"/>
                      <a:pt x="111" y="120"/>
                      <a:pt x="112" y="118"/>
                    </a:cubicBezTo>
                    <a:cubicBezTo>
                      <a:pt x="114" y="115"/>
                      <a:pt x="116" y="112"/>
                      <a:pt x="119" y="110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6"/>
                      <a:pt x="125" y="106"/>
                      <a:pt x="125" y="106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40" y="86"/>
                      <a:pt x="140" y="86"/>
                      <a:pt x="140" y="86"/>
                    </a:cubicBezTo>
                    <a:cubicBezTo>
                      <a:pt x="147" y="82"/>
                      <a:pt x="150" y="78"/>
                      <a:pt x="150" y="75"/>
                    </a:cubicBezTo>
                    <a:cubicBezTo>
                      <a:pt x="148" y="69"/>
                      <a:pt x="148" y="69"/>
                      <a:pt x="148" y="69"/>
                    </a:cubicBezTo>
                    <a:cubicBezTo>
                      <a:pt x="147" y="65"/>
                      <a:pt x="147" y="62"/>
                      <a:pt x="148" y="61"/>
                    </a:cubicBezTo>
                    <a:cubicBezTo>
                      <a:pt x="149" y="60"/>
                      <a:pt x="150" y="60"/>
                      <a:pt x="151" y="60"/>
                    </a:cubicBezTo>
                    <a:cubicBezTo>
                      <a:pt x="154" y="60"/>
                      <a:pt x="157" y="60"/>
                      <a:pt x="160" y="62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1" y="55"/>
                      <a:pt x="161" y="55"/>
                      <a:pt x="161" y="55"/>
                    </a:cubicBezTo>
                    <a:cubicBezTo>
                      <a:pt x="161" y="54"/>
                      <a:pt x="161" y="54"/>
                      <a:pt x="161" y="54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69" y="48"/>
                      <a:pt x="169" y="48"/>
                      <a:pt x="169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4" y="47"/>
                      <a:pt x="164" y="47"/>
                      <a:pt x="164" y="47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6" y="43"/>
                      <a:pt x="166" y="43"/>
                      <a:pt x="166" y="43"/>
                    </a:cubicBezTo>
                    <a:cubicBezTo>
                      <a:pt x="167" y="43"/>
                      <a:pt x="167" y="43"/>
                      <a:pt x="167" y="43"/>
                    </a:cubicBezTo>
                    <a:cubicBezTo>
                      <a:pt x="170" y="43"/>
                      <a:pt x="173" y="42"/>
                      <a:pt x="176" y="38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210" y="24"/>
                      <a:pt x="210" y="24"/>
                      <a:pt x="210" y="24"/>
                    </a:cubicBezTo>
                    <a:cubicBezTo>
                      <a:pt x="214" y="24"/>
                      <a:pt x="214" y="24"/>
                      <a:pt x="214" y="24"/>
                    </a:cubicBezTo>
                    <a:cubicBezTo>
                      <a:pt x="212" y="15"/>
                      <a:pt x="212" y="15"/>
                      <a:pt x="212" y="15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6" y="6"/>
                      <a:pt x="216" y="6"/>
                      <a:pt x="216" y="6"/>
                    </a:cubicBezTo>
                    <a:cubicBezTo>
                      <a:pt x="213" y="6"/>
                      <a:pt x="213" y="6"/>
                      <a:pt x="213" y="6"/>
                    </a:cubicBezTo>
                    <a:cubicBezTo>
                      <a:pt x="213" y="7"/>
                      <a:pt x="213" y="7"/>
                      <a:pt x="213" y="7"/>
                    </a:cubicBezTo>
                    <a:cubicBezTo>
                      <a:pt x="212" y="7"/>
                      <a:pt x="212" y="7"/>
                      <a:pt x="212" y="7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4"/>
                      <a:pt x="200" y="4"/>
                      <a:pt x="200" y="4"/>
                    </a:cubicBezTo>
                    <a:lnTo>
                      <a:pt x="19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4268" y="2486"/>
                <a:ext cx="81" cy="73"/>
              </a:xfrm>
              <a:custGeom>
                <a:avLst/>
                <a:gdLst>
                  <a:gd name="T0" fmla="*/ 31 w 34"/>
                  <a:gd name="T1" fmla="*/ 17 h 31"/>
                  <a:gd name="T2" fmla="*/ 34 w 34"/>
                  <a:gd name="T3" fmla="*/ 13 h 31"/>
                  <a:gd name="T4" fmla="*/ 34 w 34"/>
                  <a:gd name="T5" fmla="*/ 13 h 31"/>
                  <a:gd name="T6" fmla="*/ 34 w 34"/>
                  <a:gd name="T7" fmla="*/ 13 h 31"/>
                  <a:gd name="T8" fmla="*/ 34 w 34"/>
                  <a:gd name="T9" fmla="*/ 13 h 31"/>
                  <a:gd name="T10" fmla="*/ 24 w 34"/>
                  <a:gd name="T11" fmla="*/ 5 h 31"/>
                  <a:gd name="T12" fmla="*/ 11 w 34"/>
                  <a:gd name="T13" fmla="*/ 1 h 31"/>
                  <a:gd name="T14" fmla="*/ 7 w 34"/>
                  <a:gd name="T15" fmla="*/ 2 h 31"/>
                  <a:gd name="T16" fmla="*/ 7 w 34"/>
                  <a:gd name="T17" fmla="*/ 11 h 31"/>
                  <a:gd name="T18" fmla="*/ 2 w 34"/>
                  <a:gd name="T19" fmla="*/ 19 h 31"/>
                  <a:gd name="T20" fmla="*/ 0 w 34"/>
                  <a:gd name="T21" fmla="*/ 21 h 31"/>
                  <a:gd name="T22" fmla="*/ 4 w 34"/>
                  <a:gd name="T23" fmla="*/ 25 h 31"/>
                  <a:gd name="T24" fmla="*/ 5 w 34"/>
                  <a:gd name="T25" fmla="*/ 25 h 31"/>
                  <a:gd name="T26" fmla="*/ 6 w 34"/>
                  <a:gd name="T27" fmla="*/ 29 h 31"/>
                  <a:gd name="T28" fmla="*/ 11 w 34"/>
                  <a:gd name="T29" fmla="*/ 31 h 31"/>
                  <a:gd name="T30" fmla="*/ 17 w 34"/>
                  <a:gd name="T31" fmla="*/ 28 h 31"/>
                  <a:gd name="T32" fmla="*/ 26 w 34"/>
                  <a:gd name="T33" fmla="*/ 30 h 31"/>
                  <a:gd name="T34" fmla="*/ 26 w 34"/>
                  <a:gd name="T35" fmla="*/ 27 h 31"/>
                  <a:gd name="T36" fmla="*/ 31 w 34"/>
                  <a:gd name="T37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31">
                    <a:moveTo>
                      <a:pt x="31" y="17"/>
                    </a:move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9" y="1"/>
                      <a:pt x="14" y="0"/>
                      <a:pt x="11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3"/>
                      <a:pt x="5" y="17"/>
                      <a:pt x="2" y="1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3" y="29"/>
                      <a:pt x="15" y="28"/>
                      <a:pt x="17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7" y="21"/>
                      <a:pt x="29" y="18"/>
                      <a:pt x="3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3892" y="2216"/>
                <a:ext cx="447" cy="345"/>
              </a:xfrm>
              <a:custGeom>
                <a:avLst/>
                <a:gdLst>
                  <a:gd name="T0" fmla="*/ 120 w 189"/>
                  <a:gd name="T1" fmla="*/ 23 h 146"/>
                  <a:gd name="T2" fmla="*/ 85 w 189"/>
                  <a:gd name="T3" fmla="*/ 9 h 146"/>
                  <a:gd name="T4" fmla="*/ 85 w 189"/>
                  <a:gd name="T5" fmla="*/ 1 h 146"/>
                  <a:gd name="T6" fmla="*/ 82 w 189"/>
                  <a:gd name="T7" fmla="*/ 0 h 146"/>
                  <a:gd name="T8" fmla="*/ 66 w 189"/>
                  <a:gd name="T9" fmla="*/ 16 h 146"/>
                  <a:gd name="T10" fmla="*/ 58 w 189"/>
                  <a:gd name="T11" fmla="*/ 24 h 146"/>
                  <a:gd name="T12" fmla="*/ 48 w 189"/>
                  <a:gd name="T13" fmla="*/ 19 h 146"/>
                  <a:gd name="T14" fmla="*/ 31 w 189"/>
                  <a:gd name="T15" fmla="*/ 25 h 146"/>
                  <a:gd name="T16" fmla="*/ 10 w 189"/>
                  <a:gd name="T17" fmla="*/ 11 h 146"/>
                  <a:gd name="T18" fmla="*/ 2 w 189"/>
                  <a:gd name="T19" fmla="*/ 17 h 146"/>
                  <a:gd name="T20" fmla="*/ 2 w 189"/>
                  <a:gd name="T21" fmla="*/ 18 h 146"/>
                  <a:gd name="T22" fmla="*/ 0 w 189"/>
                  <a:gd name="T23" fmla="*/ 20 h 146"/>
                  <a:gd name="T24" fmla="*/ 4 w 189"/>
                  <a:gd name="T25" fmla="*/ 21 h 146"/>
                  <a:gd name="T26" fmla="*/ 5 w 189"/>
                  <a:gd name="T27" fmla="*/ 21 h 146"/>
                  <a:gd name="T28" fmla="*/ 34 w 189"/>
                  <a:gd name="T29" fmla="*/ 43 h 146"/>
                  <a:gd name="T30" fmla="*/ 62 w 189"/>
                  <a:gd name="T31" fmla="*/ 75 h 146"/>
                  <a:gd name="T32" fmla="*/ 90 w 189"/>
                  <a:gd name="T33" fmla="*/ 72 h 146"/>
                  <a:gd name="T34" fmla="*/ 91 w 189"/>
                  <a:gd name="T35" fmla="*/ 71 h 146"/>
                  <a:gd name="T36" fmla="*/ 99 w 189"/>
                  <a:gd name="T37" fmla="*/ 73 h 146"/>
                  <a:gd name="T38" fmla="*/ 100 w 189"/>
                  <a:gd name="T39" fmla="*/ 75 h 146"/>
                  <a:gd name="T40" fmla="*/ 93 w 189"/>
                  <a:gd name="T41" fmla="*/ 93 h 146"/>
                  <a:gd name="T42" fmla="*/ 84 w 189"/>
                  <a:gd name="T43" fmla="*/ 93 h 146"/>
                  <a:gd name="T44" fmla="*/ 74 w 189"/>
                  <a:gd name="T45" fmla="*/ 117 h 146"/>
                  <a:gd name="T46" fmla="*/ 89 w 189"/>
                  <a:gd name="T47" fmla="*/ 127 h 146"/>
                  <a:gd name="T48" fmla="*/ 93 w 189"/>
                  <a:gd name="T49" fmla="*/ 133 h 146"/>
                  <a:gd name="T50" fmla="*/ 100 w 189"/>
                  <a:gd name="T51" fmla="*/ 133 h 146"/>
                  <a:gd name="T52" fmla="*/ 115 w 189"/>
                  <a:gd name="T53" fmla="*/ 139 h 146"/>
                  <a:gd name="T54" fmla="*/ 118 w 189"/>
                  <a:gd name="T55" fmla="*/ 143 h 146"/>
                  <a:gd name="T56" fmla="*/ 132 w 189"/>
                  <a:gd name="T57" fmla="*/ 144 h 146"/>
                  <a:gd name="T58" fmla="*/ 152 w 189"/>
                  <a:gd name="T59" fmla="*/ 143 h 146"/>
                  <a:gd name="T60" fmla="*/ 159 w 189"/>
                  <a:gd name="T61" fmla="*/ 139 h 146"/>
                  <a:gd name="T62" fmla="*/ 158 w 189"/>
                  <a:gd name="T63" fmla="*/ 131 h 146"/>
                  <a:gd name="T64" fmla="*/ 162 w 189"/>
                  <a:gd name="T65" fmla="*/ 119 h 146"/>
                  <a:gd name="T66" fmla="*/ 170 w 189"/>
                  <a:gd name="T67" fmla="*/ 111 h 146"/>
                  <a:gd name="T68" fmla="*/ 186 w 189"/>
                  <a:gd name="T69" fmla="*/ 111 h 146"/>
                  <a:gd name="T70" fmla="*/ 181 w 189"/>
                  <a:gd name="T71" fmla="*/ 98 h 146"/>
                  <a:gd name="T72" fmla="*/ 174 w 189"/>
                  <a:gd name="T73" fmla="*/ 97 h 146"/>
                  <a:gd name="T74" fmla="*/ 174 w 189"/>
                  <a:gd name="T75" fmla="*/ 97 h 146"/>
                  <a:gd name="T76" fmla="*/ 156 w 189"/>
                  <a:gd name="T77" fmla="*/ 86 h 146"/>
                  <a:gd name="T78" fmla="*/ 147 w 189"/>
                  <a:gd name="T79" fmla="*/ 83 h 146"/>
                  <a:gd name="T80" fmla="*/ 132 w 189"/>
                  <a:gd name="T81" fmla="*/ 4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9" h="146">
                    <a:moveTo>
                      <a:pt x="132" y="43"/>
                    </a:moveTo>
                    <a:cubicBezTo>
                      <a:pt x="128" y="39"/>
                      <a:pt x="124" y="33"/>
                      <a:pt x="120" y="23"/>
                    </a:cubicBezTo>
                    <a:cubicBezTo>
                      <a:pt x="109" y="23"/>
                      <a:pt x="102" y="21"/>
                      <a:pt x="99" y="17"/>
                    </a:cubicBezTo>
                    <a:cubicBezTo>
                      <a:pt x="96" y="13"/>
                      <a:pt x="92" y="11"/>
                      <a:pt x="85" y="9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7" y="3"/>
                      <a:pt x="74" y="5"/>
                      <a:pt x="72" y="8"/>
                    </a:cubicBezTo>
                    <a:cubicBezTo>
                      <a:pt x="71" y="11"/>
                      <a:pt x="69" y="14"/>
                      <a:pt x="66" y="16"/>
                    </a:cubicBezTo>
                    <a:cubicBezTo>
                      <a:pt x="64" y="23"/>
                      <a:pt x="62" y="26"/>
                      <a:pt x="60" y="26"/>
                    </a:cubicBezTo>
                    <a:cubicBezTo>
                      <a:pt x="59" y="26"/>
                      <a:pt x="58" y="25"/>
                      <a:pt x="58" y="24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2" y="20"/>
                      <a:pt x="50" y="19"/>
                      <a:pt x="48" y="19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1" y="23"/>
                      <a:pt x="37" y="25"/>
                      <a:pt x="31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1" y="22"/>
                      <a:pt x="9" y="17"/>
                      <a:pt x="10" y="1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2" y="31"/>
                      <a:pt x="17" y="37"/>
                      <a:pt x="20" y="38"/>
                    </a:cubicBezTo>
                    <a:cubicBezTo>
                      <a:pt x="21" y="39"/>
                      <a:pt x="26" y="41"/>
                      <a:pt x="34" y="43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53" y="50"/>
                      <a:pt x="58" y="59"/>
                      <a:pt x="62" y="75"/>
                    </a:cubicBezTo>
                    <a:cubicBezTo>
                      <a:pt x="69" y="79"/>
                      <a:pt x="73" y="81"/>
                      <a:pt x="76" y="81"/>
                    </a:cubicBezTo>
                    <a:cubicBezTo>
                      <a:pt x="78" y="79"/>
                      <a:pt x="83" y="77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3"/>
                      <a:pt x="100" y="73"/>
                      <a:pt x="100" y="73"/>
                    </a:cubicBezTo>
                    <a:cubicBezTo>
                      <a:pt x="100" y="75"/>
                      <a:pt x="100" y="75"/>
                      <a:pt x="100" y="75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7" y="85"/>
                      <a:pt x="95" y="91"/>
                      <a:pt x="93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7"/>
                      <a:pt x="81" y="103"/>
                      <a:pt x="76" y="111"/>
                    </a:cubicBezTo>
                    <a:cubicBezTo>
                      <a:pt x="74" y="113"/>
                      <a:pt x="74" y="115"/>
                      <a:pt x="74" y="117"/>
                    </a:cubicBezTo>
                    <a:cubicBezTo>
                      <a:pt x="83" y="123"/>
                      <a:pt x="83" y="123"/>
                      <a:pt x="83" y="123"/>
                    </a:cubicBezTo>
                    <a:cubicBezTo>
                      <a:pt x="85" y="126"/>
                      <a:pt x="87" y="127"/>
                      <a:pt x="89" y="127"/>
                    </a:cubicBezTo>
                    <a:cubicBezTo>
                      <a:pt x="91" y="127"/>
                      <a:pt x="91" y="127"/>
                      <a:pt x="91" y="127"/>
                    </a:cubicBezTo>
                    <a:cubicBezTo>
                      <a:pt x="93" y="133"/>
                      <a:pt x="93" y="133"/>
                      <a:pt x="93" y="133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101" y="131"/>
                      <a:pt x="102" y="131"/>
                      <a:pt x="104" y="131"/>
                    </a:cubicBezTo>
                    <a:cubicBezTo>
                      <a:pt x="108" y="131"/>
                      <a:pt x="111" y="133"/>
                      <a:pt x="115" y="139"/>
                    </a:cubicBezTo>
                    <a:cubicBezTo>
                      <a:pt x="115" y="139"/>
                      <a:pt x="115" y="139"/>
                      <a:pt x="115" y="139"/>
                    </a:cubicBezTo>
                    <a:cubicBezTo>
                      <a:pt x="118" y="143"/>
                      <a:pt x="118" y="143"/>
                      <a:pt x="118" y="143"/>
                    </a:cubicBezTo>
                    <a:cubicBezTo>
                      <a:pt x="119" y="143"/>
                      <a:pt x="119" y="143"/>
                      <a:pt x="119" y="143"/>
                    </a:cubicBezTo>
                    <a:cubicBezTo>
                      <a:pt x="121" y="141"/>
                      <a:pt x="126" y="142"/>
                      <a:pt x="132" y="144"/>
                    </a:cubicBezTo>
                    <a:cubicBezTo>
                      <a:pt x="142" y="146"/>
                      <a:pt x="142" y="146"/>
                      <a:pt x="142" y="146"/>
                    </a:cubicBezTo>
                    <a:cubicBezTo>
                      <a:pt x="152" y="143"/>
                      <a:pt x="152" y="143"/>
                      <a:pt x="152" y="143"/>
                    </a:cubicBezTo>
                    <a:cubicBezTo>
                      <a:pt x="156" y="141"/>
                      <a:pt x="156" y="141"/>
                      <a:pt x="156" y="141"/>
                    </a:cubicBezTo>
                    <a:cubicBezTo>
                      <a:pt x="159" y="139"/>
                      <a:pt x="159" y="139"/>
                      <a:pt x="159" y="139"/>
                    </a:cubicBezTo>
                    <a:cubicBezTo>
                      <a:pt x="156" y="136"/>
                      <a:pt x="156" y="136"/>
                      <a:pt x="156" y="136"/>
                    </a:cubicBezTo>
                    <a:cubicBezTo>
                      <a:pt x="156" y="135"/>
                      <a:pt x="156" y="133"/>
                      <a:pt x="158" y="131"/>
                    </a:cubicBezTo>
                    <a:cubicBezTo>
                      <a:pt x="161" y="129"/>
                      <a:pt x="162" y="127"/>
                      <a:pt x="162" y="124"/>
                    </a:cubicBezTo>
                    <a:cubicBezTo>
                      <a:pt x="162" y="119"/>
                      <a:pt x="162" y="119"/>
                      <a:pt x="162" y="119"/>
                    </a:cubicBezTo>
                    <a:cubicBezTo>
                      <a:pt x="162" y="117"/>
                      <a:pt x="162" y="115"/>
                      <a:pt x="163" y="115"/>
                    </a:cubicBezTo>
                    <a:cubicBezTo>
                      <a:pt x="164" y="113"/>
                      <a:pt x="166" y="112"/>
                      <a:pt x="170" y="111"/>
                    </a:cubicBezTo>
                    <a:cubicBezTo>
                      <a:pt x="175" y="111"/>
                      <a:pt x="181" y="113"/>
                      <a:pt x="189" y="119"/>
                    </a:cubicBezTo>
                    <a:cubicBezTo>
                      <a:pt x="186" y="111"/>
                      <a:pt x="186" y="111"/>
                      <a:pt x="186" y="111"/>
                    </a:cubicBezTo>
                    <a:cubicBezTo>
                      <a:pt x="182" y="105"/>
                      <a:pt x="182" y="105"/>
                      <a:pt x="182" y="105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56" y="86"/>
                      <a:pt x="156" y="86"/>
                      <a:pt x="156" y="86"/>
                    </a:cubicBezTo>
                    <a:cubicBezTo>
                      <a:pt x="147" y="85"/>
                      <a:pt x="147" y="85"/>
                      <a:pt x="147" y="85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0" y="57"/>
                      <a:pt x="136" y="46"/>
                      <a:pt x="13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3658" y="1555"/>
                <a:ext cx="416" cy="594"/>
              </a:xfrm>
              <a:custGeom>
                <a:avLst/>
                <a:gdLst>
                  <a:gd name="T0" fmla="*/ 158 w 176"/>
                  <a:gd name="T1" fmla="*/ 74 h 251"/>
                  <a:gd name="T2" fmla="*/ 140 w 176"/>
                  <a:gd name="T3" fmla="*/ 69 h 251"/>
                  <a:gd name="T4" fmla="*/ 139 w 176"/>
                  <a:gd name="T5" fmla="*/ 52 h 251"/>
                  <a:gd name="T6" fmla="*/ 134 w 176"/>
                  <a:gd name="T7" fmla="*/ 46 h 251"/>
                  <a:gd name="T8" fmla="*/ 117 w 176"/>
                  <a:gd name="T9" fmla="*/ 38 h 251"/>
                  <a:gd name="T10" fmla="*/ 117 w 176"/>
                  <a:gd name="T11" fmla="*/ 24 h 251"/>
                  <a:gd name="T12" fmla="*/ 113 w 176"/>
                  <a:gd name="T13" fmla="*/ 20 h 251"/>
                  <a:gd name="T14" fmla="*/ 105 w 176"/>
                  <a:gd name="T15" fmla="*/ 15 h 251"/>
                  <a:gd name="T16" fmla="*/ 100 w 176"/>
                  <a:gd name="T17" fmla="*/ 0 h 251"/>
                  <a:gd name="T18" fmla="*/ 89 w 176"/>
                  <a:gd name="T19" fmla="*/ 8 h 251"/>
                  <a:gd name="T20" fmla="*/ 78 w 176"/>
                  <a:gd name="T21" fmla="*/ 24 h 251"/>
                  <a:gd name="T22" fmla="*/ 71 w 176"/>
                  <a:gd name="T23" fmla="*/ 33 h 251"/>
                  <a:gd name="T24" fmla="*/ 59 w 176"/>
                  <a:gd name="T25" fmla="*/ 39 h 251"/>
                  <a:gd name="T26" fmla="*/ 45 w 176"/>
                  <a:gd name="T27" fmla="*/ 39 h 251"/>
                  <a:gd name="T28" fmla="*/ 32 w 176"/>
                  <a:gd name="T29" fmla="*/ 50 h 251"/>
                  <a:gd name="T30" fmla="*/ 24 w 176"/>
                  <a:gd name="T31" fmla="*/ 45 h 251"/>
                  <a:gd name="T32" fmla="*/ 17 w 176"/>
                  <a:gd name="T33" fmla="*/ 32 h 251"/>
                  <a:gd name="T34" fmla="*/ 8 w 176"/>
                  <a:gd name="T35" fmla="*/ 48 h 251"/>
                  <a:gd name="T36" fmla="*/ 7 w 176"/>
                  <a:gd name="T37" fmla="*/ 48 h 251"/>
                  <a:gd name="T38" fmla="*/ 15 w 176"/>
                  <a:gd name="T39" fmla="*/ 84 h 251"/>
                  <a:gd name="T40" fmla="*/ 18 w 176"/>
                  <a:gd name="T41" fmla="*/ 94 h 251"/>
                  <a:gd name="T42" fmla="*/ 6 w 176"/>
                  <a:gd name="T43" fmla="*/ 100 h 251"/>
                  <a:gd name="T44" fmla="*/ 24 w 176"/>
                  <a:gd name="T45" fmla="*/ 120 h 251"/>
                  <a:gd name="T46" fmla="*/ 24 w 176"/>
                  <a:gd name="T47" fmla="*/ 120 h 251"/>
                  <a:gd name="T48" fmla="*/ 19 w 176"/>
                  <a:gd name="T49" fmla="*/ 140 h 251"/>
                  <a:gd name="T50" fmla="*/ 8 w 176"/>
                  <a:gd name="T51" fmla="*/ 147 h 251"/>
                  <a:gd name="T52" fmla="*/ 18 w 176"/>
                  <a:gd name="T53" fmla="*/ 179 h 251"/>
                  <a:gd name="T54" fmla="*/ 24 w 176"/>
                  <a:gd name="T55" fmla="*/ 189 h 251"/>
                  <a:gd name="T56" fmla="*/ 16 w 176"/>
                  <a:gd name="T57" fmla="*/ 208 h 251"/>
                  <a:gd name="T58" fmla="*/ 10 w 176"/>
                  <a:gd name="T59" fmla="*/ 225 h 251"/>
                  <a:gd name="T60" fmla="*/ 11 w 176"/>
                  <a:gd name="T61" fmla="*/ 238 h 251"/>
                  <a:gd name="T62" fmla="*/ 13 w 176"/>
                  <a:gd name="T63" fmla="*/ 241 h 251"/>
                  <a:gd name="T64" fmla="*/ 14 w 176"/>
                  <a:gd name="T65" fmla="*/ 244 h 251"/>
                  <a:gd name="T66" fmla="*/ 14 w 176"/>
                  <a:gd name="T67" fmla="*/ 244 h 251"/>
                  <a:gd name="T68" fmla="*/ 47 w 176"/>
                  <a:gd name="T69" fmla="*/ 248 h 251"/>
                  <a:gd name="T70" fmla="*/ 56 w 176"/>
                  <a:gd name="T71" fmla="*/ 232 h 251"/>
                  <a:gd name="T72" fmla="*/ 104 w 176"/>
                  <a:gd name="T73" fmla="*/ 176 h 251"/>
                  <a:gd name="T74" fmla="*/ 125 w 176"/>
                  <a:gd name="T75" fmla="*/ 164 h 251"/>
                  <a:gd name="T76" fmla="*/ 117 w 176"/>
                  <a:gd name="T77" fmla="*/ 156 h 251"/>
                  <a:gd name="T78" fmla="*/ 115 w 176"/>
                  <a:gd name="T79" fmla="*/ 147 h 251"/>
                  <a:gd name="T80" fmla="*/ 87 w 176"/>
                  <a:gd name="T81" fmla="*/ 119 h 251"/>
                  <a:gd name="T82" fmla="*/ 61 w 176"/>
                  <a:gd name="T83" fmla="*/ 114 h 251"/>
                  <a:gd name="T84" fmla="*/ 51 w 176"/>
                  <a:gd name="T85" fmla="*/ 100 h 251"/>
                  <a:gd name="T86" fmla="*/ 67 w 176"/>
                  <a:gd name="T87" fmla="*/ 74 h 251"/>
                  <a:gd name="T88" fmla="*/ 71 w 176"/>
                  <a:gd name="T89" fmla="*/ 61 h 251"/>
                  <a:gd name="T90" fmla="*/ 104 w 176"/>
                  <a:gd name="T91" fmla="*/ 67 h 251"/>
                  <a:gd name="T92" fmla="*/ 101 w 176"/>
                  <a:gd name="T93" fmla="*/ 80 h 251"/>
                  <a:gd name="T94" fmla="*/ 120 w 176"/>
                  <a:gd name="T95" fmla="*/ 95 h 251"/>
                  <a:gd name="T96" fmla="*/ 150 w 176"/>
                  <a:gd name="T97" fmla="*/ 122 h 251"/>
                  <a:gd name="T98" fmla="*/ 166 w 176"/>
                  <a:gd name="T99" fmla="*/ 102 h 251"/>
                  <a:gd name="T100" fmla="*/ 168 w 176"/>
                  <a:gd name="T101" fmla="*/ 92 h 251"/>
                  <a:gd name="T102" fmla="*/ 175 w 176"/>
                  <a:gd name="T103" fmla="*/ 87 h 251"/>
                  <a:gd name="T104" fmla="*/ 163 w 176"/>
                  <a:gd name="T105" fmla="*/ 7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6" h="251">
                    <a:moveTo>
                      <a:pt x="162" y="76"/>
                    </a:moveTo>
                    <a:cubicBezTo>
                      <a:pt x="159" y="74"/>
                      <a:pt x="159" y="74"/>
                      <a:pt x="159" y="74"/>
                    </a:cubicBezTo>
                    <a:cubicBezTo>
                      <a:pt x="159" y="74"/>
                      <a:pt x="159" y="74"/>
                      <a:pt x="159" y="74"/>
                    </a:cubicBezTo>
                    <a:cubicBezTo>
                      <a:pt x="158" y="74"/>
                      <a:pt x="158" y="74"/>
                      <a:pt x="158" y="74"/>
                    </a:cubicBezTo>
                    <a:cubicBezTo>
                      <a:pt x="156" y="72"/>
                      <a:pt x="156" y="72"/>
                      <a:pt x="156" y="72"/>
                    </a:cubicBezTo>
                    <a:cubicBezTo>
                      <a:pt x="145" y="68"/>
                      <a:pt x="145" y="68"/>
                      <a:pt x="145" y="68"/>
                    </a:cubicBezTo>
                    <a:cubicBezTo>
                      <a:pt x="142" y="68"/>
                      <a:pt x="142" y="68"/>
                      <a:pt x="142" y="68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35" y="61"/>
                      <a:pt x="135" y="61"/>
                      <a:pt x="135" y="61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9" y="56"/>
                      <a:pt x="139" y="56"/>
                      <a:pt x="139" y="56"/>
                    </a:cubicBezTo>
                    <a:cubicBezTo>
                      <a:pt x="139" y="52"/>
                      <a:pt x="139" y="52"/>
                      <a:pt x="139" y="52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41" y="48"/>
                      <a:pt x="141" y="48"/>
                      <a:pt x="141" y="48"/>
                    </a:cubicBezTo>
                    <a:cubicBezTo>
                      <a:pt x="140" y="47"/>
                      <a:pt x="140" y="47"/>
                      <a:pt x="140" y="47"/>
                    </a:cubicBezTo>
                    <a:cubicBezTo>
                      <a:pt x="134" y="46"/>
                      <a:pt x="134" y="46"/>
                      <a:pt x="134" y="46"/>
                    </a:cubicBezTo>
                    <a:cubicBezTo>
                      <a:pt x="134" y="46"/>
                      <a:pt x="134" y="46"/>
                      <a:pt x="134" y="46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5" y="34"/>
                      <a:pt x="115" y="34"/>
                      <a:pt x="115" y="34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7" y="24"/>
                      <a:pt x="117" y="24"/>
                      <a:pt x="117" y="24"/>
                    </a:cubicBezTo>
                    <a:cubicBezTo>
                      <a:pt x="117" y="18"/>
                      <a:pt x="117" y="18"/>
                      <a:pt x="117" y="18"/>
                    </a:cubicBezTo>
                    <a:cubicBezTo>
                      <a:pt x="117" y="16"/>
                      <a:pt x="117" y="16"/>
                      <a:pt x="117" y="16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3" y="20"/>
                      <a:pt x="113" y="20"/>
                      <a:pt x="113" y="20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2" y="20"/>
                      <a:pt x="112" y="20"/>
                      <a:pt x="112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9"/>
                      <a:pt x="38" y="50"/>
                      <a:pt x="37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55"/>
                      <a:pt x="3" y="58"/>
                      <a:pt x="0" y="6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21" y="112"/>
                      <a:pt x="21" y="112"/>
                      <a:pt x="21" y="112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19" y="140"/>
                      <a:pt x="19" y="140"/>
                      <a:pt x="19" y="140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18" y="142"/>
                      <a:pt x="18" y="142"/>
                      <a:pt x="18" y="142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4" y="166"/>
                      <a:pt x="4" y="166"/>
                      <a:pt x="4" y="166"/>
                    </a:cubicBezTo>
                    <a:cubicBezTo>
                      <a:pt x="6" y="172"/>
                      <a:pt x="6" y="172"/>
                      <a:pt x="6" y="172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19" y="180"/>
                      <a:pt x="19" y="180"/>
                      <a:pt x="19" y="180"/>
                    </a:cubicBezTo>
                    <a:cubicBezTo>
                      <a:pt x="24" y="188"/>
                      <a:pt x="24" y="188"/>
                      <a:pt x="24" y="188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90"/>
                      <a:pt x="24" y="190"/>
                      <a:pt x="24" y="190"/>
                    </a:cubicBezTo>
                    <a:cubicBezTo>
                      <a:pt x="17" y="204"/>
                      <a:pt x="17" y="204"/>
                      <a:pt x="17" y="204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2" y="217"/>
                      <a:pt x="12" y="217"/>
                      <a:pt x="12" y="217"/>
                    </a:cubicBezTo>
                    <a:cubicBezTo>
                      <a:pt x="10" y="224"/>
                      <a:pt x="10" y="224"/>
                      <a:pt x="10" y="224"/>
                    </a:cubicBezTo>
                    <a:cubicBezTo>
                      <a:pt x="10" y="225"/>
                      <a:pt x="10" y="225"/>
                      <a:pt x="10" y="225"/>
                    </a:cubicBezTo>
                    <a:cubicBezTo>
                      <a:pt x="10" y="225"/>
                      <a:pt x="10" y="225"/>
                      <a:pt x="10" y="225"/>
                    </a:cubicBezTo>
                    <a:cubicBezTo>
                      <a:pt x="8" y="227"/>
                      <a:pt x="7" y="228"/>
                      <a:pt x="6" y="231"/>
                    </a:cubicBezTo>
                    <a:cubicBezTo>
                      <a:pt x="5" y="232"/>
                      <a:pt x="5" y="232"/>
                      <a:pt x="6" y="23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4" y="242"/>
                      <a:pt x="14" y="242"/>
                      <a:pt x="14" y="242"/>
                    </a:cubicBezTo>
                    <a:cubicBezTo>
                      <a:pt x="14" y="242"/>
                      <a:pt x="14" y="242"/>
                      <a:pt x="14" y="242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5" y="246"/>
                      <a:pt x="15" y="246"/>
                      <a:pt x="15" y="246"/>
                    </a:cubicBezTo>
                    <a:cubicBezTo>
                      <a:pt x="18" y="248"/>
                      <a:pt x="18" y="248"/>
                      <a:pt x="18" y="248"/>
                    </a:cubicBezTo>
                    <a:cubicBezTo>
                      <a:pt x="33" y="251"/>
                      <a:pt x="33" y="251"/>
                      <a:pt x="33" y="251"/>
                    </a:cubicBezTo>
                    <a:cubicBezTo>
                      <a:pt x="37" y="251"/>
                      <a:pt x="42" y="250"/>
                      <a:pt x="47" y="248"/>
                    </a:cubicBezTo>
                    <a:cubicBezTo>
                      <a:pt x="51" y="246"/>
                      <a:pt x="56" y="245"/>
                      <a:pt x="61" y="246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57" y="232"/>
                      <a:pt x="57" y="232"/>
                      <a:pt x="57" y="232"/>
                    </a:cubicBezTo>
                    <a:cubicBezTo>
                      <a:pt x="56" y="232"/>
                      <a:pt x="56" y="232"/>
                      <a:pt x="56" y="232"/>
                    </a:cubicBezTo>
                    <a:cubicBezTo>
                      <a:pt x="57" y="232"/>
                      <a:pt x="57" y="232"/>
                      <a:pt x="57" y="232"/>
                    </a:cubicBezTo>
                    <a:cubicBezTo>
                      <a:pt x="79" y="200"/>
                      <a:pt x="79" y="200"/>
                      <a:pt x="79" y="200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12" y="174"/>
                      <a:pt x="112" y="174"/>
                      <a:pt x="112" y="174"/>
                    </a:cubicBezTo>
                    <a:cubicBezTo>
                      <a:pt x="116" y="169"/>
                      <a:pt x="116" y="169"/>
                      <a:pt x="116" y="169"/>
                    </a:cubicBezTo>
                    <a:cubicBezTo>
                      <a:pt x="116" y="169"/>
                      <a:pt x="116" y="169"/>
                      <a:pt x="116" y="169"/>
                    </a:cubicBezTo>
                    <a:cubicBezTo>
                      <a:pt x="119" y="166"/>
                      <a:pt x="122" y="165"/>
                      <a:pt x="125" y="164"/>
                    </a:cubicBezTo>
                    <a:cubicBezTo>
                      <a:pt x="123" y="162"/>
                      <a:pt x="123" y="162"/>
                      <a:pt x="123" y="162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3" y="151"/>
                      <a:pt x="113" y="151"/>
                      <a:pt x="113" y="151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5" y="147"/>
                      <a:pt x="115" y="147"/>
                      <a:pt x="115" y="147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98" y="146"/>
                      <a:pt x="98" y="146"/>
                      <a:pt x="98" y="146"/>
                    </a:cubicBezTo>
                    <a:cubicBezTo>
                      <a:pt x="94" y="144"/>
                      <a:pt x="91" y="141"/>
                      <a:pt x="90" y="138"/>
                    </a:cubicBezTo>
                    <a:cubicBezTo>
                      <a:pt x="88" y="131"/>
                      <a:pt x="87" y="125"/>
                      <a:pt x="87" y="119"/>
                    </a:cubicBezTo>
                    <a:cubicBezTo>
                      <a:pt x="86" y="121"/>
                      <a:pt x="84" y="122"/>
                      <a:pt x="82" y="122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1" y="114"/>
                      <a:pt x="61" y="114"/>
                      <a:pt x="61" y="114"/>
                    </a:cubicBezTo>
                    <a:cubicBezTo>
                      <a:pt x="58" y="114"/>
                      <a:pt x="58" y="114"/>
                      <a:pt x="58" y="114"/>
                    </a:cubicBezTo>
                    <a:cubicBezTo>
                      <a:pt x="56" y="114"/>
                      <a:pt x="53" y="113"/>
                      <a:pt x="52" y="112"/>
                    </a:cubicBezTo>
                    <a:cubicBezTo>
                      <a:pt x="49" y="110"/>
                      <a:pt x="48" y="108"/>
                      <a:pt x="48" y="107"/>
                    </a:cubicBezTo>
                    <a:cubicBezTo>
                      <a:pt x="47" y="104"/>
                      <a:pt x="48" y="102"/>
                      <a:pt x="51" y="100"/>
                    </a:cubicBezTo>
                    <a:cubicBezTo>
                      <a:pt x="53" y="98"/>
                      <a:pt x="57" y="94"/>
                      <a:pt x="59" y="90"/>
                    </a:cubicBezTo>
                    <a:cubicBezTo>
                      <a:pt x="57" y="87"/>
                      <a:pt x="55" y="83"/>
                      <a:pt x="57" y="80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7"/>
                      <a:pt x="61" y="76"/>
                      <a:pt x="67" y="74"/>
                    </a:cubicBezTo>
                    <a:cubicBezTo>
                      <a:pt x="67" y="72"/>
                      <a:pt x="68" y="70"/>
                      <a:pt x="69" y="70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4" y="70"/>
                      <a:pt x="74" y="70"/>
                      <a:pt x="74" y="70"/>
                    </a:cubicBezTo>
                    <a:cubicBezTo>
                      <a:pt x="70" y="67"/>
                      <a:pt x="69" y="64"/>
                      <a:pt x="71" y="61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7" y="58"/>
                      <a:pt x="82" y="58"/>
                      <a:pt x="86" y="60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104" y="67"/>
                      <a:pt x="104" y="67"/>
                      <a:pt x="104" y="67"/>
                    </a:cubicBezTo>
                    <a:cubicBezTo>
                      <a:pt x="107" y="69"/>
                      <a:pt x="107" y="69"/>
                      <a:pt x="107" y="69"/>
                    </a:cubicBezTo>
                    <a:cubicBezTo>
                      <a:pt x="107" y="72"/>
                      <a:pt x="107" y="72"/>
                      <a:pt x="107" y="72"/>
                    </a:cubicBezTo>
                    <a:cubicBezTo>
                      <a:pt x="107" y="74"/>
                      <a:pt x="106" y="76"/>
                      <a:pt x="105" y="76"/>
                    </a:cubicBezTo>
                    <a:cubicBezTo>
                      <a:pt x="103" y="76"/>
                      <a:pt x="102" y="78"/>
                      <a:pt x="101" y="80"/>
                    </a:cubicBezTo>
                    <a:cubicBezTo>
                      <a:pt x="105" y="90"/>
                      <a:pt x="105" y="90"/>
                      <a:pt x="105" y="90"/>
                    </a:cubicBezTo>
                    <a:cubicBezTo>
                      <a:pt x="108" y="86"/>
                      <a:pt x="110" y="84"/>
                      <a:pt x="113" y="84"/>
                    </a:cubicBezTo>
                    <a:cubicBezTo>
                      <a:pt x="114" y="84"/>
                      <a:pt x="115" y="84"/>
                      <a:pt x="117" y="86"/>
                    </a:cubicBezTo>
                    <a:cubicBezTo>
                      <a:pt x="118" y="88"/>
                      <a:pt x="119" y="92"/>
                      <a:pt x="120" y="95"/>
                    </a:cubicBezTo>
                    <a:cubicBezTo>
                      <a:pt x="120" y="100"/>
                      <a:pt x="121" y="103"/>
                      <a:pt x="123" y="105"/>
                    </a:cubicBezTo>
                    <a:cubicBezTo>
                      <a:pt x="126" y="110"/>
                      <a:pt x="126" y="110"/>
                      <a:pt x="126" y="110"/>
                    </a:cubicBezTo>
                    <a:cubicBezTo>
                      <a:pt x="131" y="116"/>
                      <a:pt x="133" y="120"/>
                      <a:pt x="134" y="124"/>
                    </a:cubicBezTo>
                    <a:cubicBezTo>
                      <a:pt x="150" y="122"/>
                      <a:pt x="150" y="122"/>
                      <a:pt x="150" y="122"/>
                    </a:cubicBezTo>
                    <a:cubicBezTo>
                      <a:pt x="157" y="118"/>
                      <a:pt x="157" y="118"/>
                      <a:pt x="157" y="118"/>
                    </a:cubicBezTo>
                    <a:cubicBezTo>
                      <a:pt x="163" y="110"/>
                      <a:pt x="163" y="110"/>
                      <a:pt x="163" y="110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69" y="92"/>
                      <a:pt x="169" y="92"/>
                      <a:pt x="169" y="92"/>
                    </a:cubicBezTo>
                    <a:cubicBezTo>
                      <a:pt x="175" y="88"/>
                      <a:pt x="175" y="88"/>
                      <a:pt x="175" y="88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75" y="87"/>
                      <a:pt x="175" y="87"/>
                      <a:pt x="175" y="87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3" y="78"/>
                      <a:pt x="163" y="78"/>
                      <a:pt x="163" y="78"/>
                    </a:cubicBezTo>
                    <a:lnTo>
                      <a:pt x="162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任意多边形: 形状 80"/>
              <p:cNvSpPr/>
              <p:nvPr/>
            </p:nvSpPr>
            <p:spPr bwMode="auto">
              <a:xfrm>
                <a:off x="3466" y="2126"/>
                <a:ext cx="440" cy="433"/>
              </a:xfrm>
              <a:custGeom>
                <a:avLst/>
                <a:gdLst>
                  <a:gd name="T0" fmla="*/ 41 w 186"/>
                  <a:gd name="T1" fmla="*/ 60 h 183"/>
                  <a:gd name="T2" fmla="*/ 2 w 186"/>
                  <a:gd name="T3" fmla="*/ 81 h 183"/>
                  <a:gd name="T4" fmla="*/ 15 w 186"/>
                  <a:gd name="T5" fmla="*/ 111 h 183"/>
                  <a:gd name="T6" fmla="*/ 16 w 186"/>
                  <a:gd name="T7" fmla="*/ 111 h 183"/>
                  <a:gd name="T8" fmla="*/ 34 w 186"/>
                  <a:gd name="T9" fmla="*/ 143 h 183"/>
                  <a:gd name="T10" fmla="*/ 44 w 186"/>
                  <a:gd name="T11" fmla="*/ 145 h 183"/>
                  <a:gd name="T12" fmla="*/ 53 w 186"/>
                  <a:gd name="T13" fmla="*/ 150 h 183"/>
                  <a:gd name="T14" fmla="*/ 106 w 186"/>
                  <a:gd name="T15" fmla="*/ 155 h 183"/>
                  <a:gd name="T16" fmla="*/ 109 w 186"/>
                  <a:gd name="T17" fmla="*/ 173 h 183"/>
                  <a:gd name="T18" fmla="*/ 130 w 186"/>
                  <a:gd name="T19" fmla="*/ 171 h 183"/>
                  <a:gd name="T20" fmla="*/ 142 w 186"/>
                  <a:gd name="T21" fmla="*/ 183 h 183"/>
                  <a:gd name="T22" fmla="*/ 151 w 186"/>
                  <a:gd name="T23" fmla="*/ 174 h 183"/>
                  <a:gd name="T24" fmla="*/ 163 w 186"/>
                  <a:gd name="T25" fmla="*/ 175 h 183"/>
                  <a:gd name="T26" fmla="*/ 174 w 186"/>
                  <a:gd name="T27" fmla="*/ 165 h 183"/>
                  <a:gd name="T28" fmla="*/ 172 w 186"/>
                  <a:gd name="T29" fmla="*/ 163 h 183"/>
                  <a:gd name="T30" fmla="*/ 173 w 186"/>
                  <a:gd name="T31" fmla="*/ 153 h 183"/>
                  <a:gd name="T32" fmla="*/ 152 w 186"/>
                  <a:gd name="T33" fmla="*/ 147 h 183"/>
                  <a:gd name="T34" fmla="*/ 142 w 186"/>
                  <a:gd name="T35" fmla="*/ 131 h 183"/>
                  <a:gd name="T36" fmla="*/ 138 w 186"/>
                  <a:gd name="T37" fmla="*/ 118 h 183"/>
                  <a:gd name="T38" fmla="*/ 149 w 186"/>
                  <a:gd name="T39" fmla="*/ 113 h 183"/>
                  <a:gd name="T40" fmla="*/ 156 w 186"/>
                  <a:gd name="T41" fmla="*/ 102 h 183"/>
                  <a:gd name="T42" fmla="*/ 160 w 186"/>
                  <a:gd name="T43" fmla="*/ 98 h 183"/>
                  <a:gd name="T44" fmla="*/ 160 w 186"/>
                  <a:gd name="T45" fmla="*/ 81 h 183"/>
                  <a:gd name="T46" fmla="*/ 170 w 186"/>
                  <a:gd name="T47" fmla="*/ 83 h 183"/>
                  <a:gd name="T48" fmla="*/ 171 w 186"/>
                  <a:gd name="T49" fmla="*/ 84 h 183"/>
                  <a:gd name="T50" fmla="*/ 186 w 186"/>
                  <a:gd name="T51" fmla="*/ 81 h 183"/>
                  <a:gd name="T52" fmla="*/ 169 w 186"/>
                  <a:gd name="T53" fmla="*/ 68 h 183"/>
                  <a:gd name="T54" fmla="*/ 152 w 186"/>
                  <a:gd name="T55" fmla="*/ 63 h 183"/>
                  <a:gd name="T56" fmla="*/ 152 w 186"/>
                  <a:gd name="T57" fmla="*/ 63 h 183"/>
                  <a:gd name="T58" fmla="*/ 131 w 186"/>
                  <a:gd name="T59" fmla="*/ 48 h 183"/>
                  <a:gd name="T60" fmla="*/ 148 w 186"/>
                  <a:gd name="T61" fmla="*/ 29 h 183"/>
                  <a:gd name="T62" fmla="*/ 142 w 186"/>
                  <a:gd name="T63" fmla="*/ 9 h 183"/>
                  <a:gd name="T64" fmla="*/ 114 w 186"/>
                  <a:gd name="T65" fmla="*/ 14 h 183"/>
                  <a:gd name="T66" fmla="*/ 101 w 186"/>
                  <a:gd name="T67" fmla="*/ 7 h 183"/>
                  <a:gd name="T68" fmla="*/ 96 w 186"/>
                  <a:gd name="T69" fmla="*/ 5 h 183"/>
                  <a:gd name="T70" fmla="*/ 95 w 186"/>
                  <a:gd name="T71" fmla="*/ 3 h 183"/>
                  <a:gd name="T72" fmla="*/ 95 w 186"/>
                  <a:gd name="T73" fmla="*/ 3 h 183"/>
                  <a:gd name="T74" fmla="*/ 94 w 186"/>
                  <a:gd name="T75" fmla="*/ 1 h 183"/>
                  <a:gd name="T76" fmla="*/ 94 w 186"/>
                  <a:gd name="T77" fmla="*/ 0 h 183"/>
                  <a:gd name="T78" fmla="*/ 93 w 186"/>
                  <a:gd name="T79" fmla="*/ 11 h 183"/>
                  <a:gd name="T80" fmla="*/ 92 w 186"/>
                  <a:gd name="T81" fmla="*/ 18 h 183"/>
                  <a:gd name="T82" fmla="*/ 93 w 186"/>
                  <a:gd name="T83" fmla="*/ 34 h 183"/>
                  <a:gd name="T84" fmla="*/ 92 w 186"/>
                  <a:gd name="T85" fmla="*/ 35 h 183"/>
                  <a:gd name="T86" fmla="*/ 87 w 186"/>
                  <a:gd name="T87" fmla="*/ 48 h 183"/>
                  <a:gd name="T88" fmla="*/ 67 w 186"/>
                  <a:gd name="T89" fmla="*/ 55 h 183"/>
                  <a:gd name="T90" fmla="*/ 42 w 186"/>
                  <a:gd name="T91" fmla="*/ 6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83">
                    <a:moveTo>
                      <a:pt x="42" y="60"/>
                    </a:moveTo>
                    <a:cubicBezTo>
                      <a:pt x="41" y="60"/>
                      <a:pt x="41" y="60"/>
                      <a:pt x="41" y="60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0" y="95"/>
                      <a:pt x="2" y="103"/>
                      <a:pt x="6" y="105"/>
                    </a:cubicBezTo>
                    <a:cubicBezTo>
                      <a:pt x="15" y="111"/>
                      <a:pt x="15" y="111"/>
                      <a:pt x="15" y="111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26" y="136"/>
                      <a:pt x="31" y="141"/>
                      <a:pt x="34" y="143"/>
                    </a:cubicBezTo>
                    <a:cubicBezTo>
                      <a:pt x="42" y="145"/>
                      <a:pt x="42" y="145"/>
                      <a:pt x="42" y="145"/>
                    </a:cubicBezTo>
                    <a:cubicBezTo>
                      <a:pt x="44" y="145"/>
                      <a:pt x="44" y="145"/>
                      <a:pt x="44" y="145"/>
                    </a:cubicBezTo>
                    <a:cubicBezTo>
                      <a:pt x="44" y="145"/>
                      <a:pt x="44" y="145"/>
                      <a:pt x="44" y="145"/>
                    </a:cubicBezTo>
                    <a:cubicBezTo>
                      <a:pt x="45" y="147"/>
                      <a:pt x="48" y="149"/>
                      <a:pt x="53" y="150"/>
                    </a:cubicBezTo>
                    <a:cubicBezTo>
                      <a:pt x="77" y="151"/>
                      <a:pt x="77" y="151"/>
                      <a:pt x="77" y="151"/>
                    </a:cubicBezTo>
                    <a:cubicBezTo>
                      <a:pt x="94" y="151"/>
                      <a:pt x="104" y="153"/>
                      <a:pt x="106" y="155"/>
                    </a:cubicBezTo>
                    <a:cubicBezTo>
                      <a:pt x="108" y="156"/>
                      <a:pt x="109" y="160"/>
                      <a:pt x="108" y="166"/>
                    </a:cubicBezTo>
                    <a:cubicBezTo>
                      <a:pt x="108" y="170"/>
                      <a:pt x="108" y="173"/>
                      <a:pt x="109" y="173"/>
                    </a:cubicBezTo>
                    <a:cubicBezTo>
                      <a:pt x="118" y="171"/>
                      <a:pt x="118" y="171"/>
                      <a:pt x="118" y="171"/>
                    </a:cubicBezTo>
                    <a:cubicBezTo>
                      <a:pt x="124" y="169"/>
                      <a:pt x="128" y="169"/>
                      <a:pt x="130" y="171"/>
                    </a:cubicBezTo>
                    <a:cubicBezTo>
                      <a:pt x="134" y="175"/>
                      <a:pt x="134" y="175"/>
                      <a:pt x="134" y="175"/>
                    </a:cubicBezTo>
                    <a:cubicBezTo>
                      <a:pt x="138" y="181"/>
                      <a:pt x="142" y="183"/>
                      <a:pt x="142" y="183"/>
                    </a:cubicBezTo>
                    <a:cubicBezTo>
                      <a:pt x="145" y="182"/>
                      <a:pt x="148" y="179"/>
                      <a:pt x="150" y="175"/>
                    </a:cubicBezTo>
                    <a:cubicBezTo>
                      <a:pt x="151" y="174"/>
                      <a:pt x="151" y="174"/>
                      <a:pt x="151" y="174"/>
                    </a:cubicBezTo>
                    <a:cubicBezTo>
                      <a:pt x="158" y="179"/>
                      <a:pt x="158" y="179"/>
                      <a:pt x="158" y="179"/>
                    </a:cubicBezTo>
                    <a:cubicBezTo>
                      <a:pt x="163" y="175"/>
                      <a:pt x="163" y="175"/>
                      <a:pt x="163" y="175"/>
                    </a:cubicBezTo>
                    <a:cubicBezTo>
                      <a:pt x="164" y="169"/>
                      <a:pt x="167" y="167"/>
                      <a:pt x="172" y="16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3" y="164"/>
                      <a:pt x="173" y="164"/>
                      <a:pt x="173" y="164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3" y="153"/>
                      <a:pt x="173" y="153"/>
                      <a:pt x="173" y="153"/>
                    </a:cubicBezTo>
                    <a:cubicBezTo>
                      <a:pt x="170" y="148"/>
                      <a:pt x="166" y="146"/>
                      <a:pt x="161" y="147"/>
                    </a:cubicBezTo>
                    <a:cubicBezTo>
                      <a:pt x="157" y="148"/>
                      <a:pt x="154" y="148"/>
                      <a:pt x="152" y="147"/>
                    </a:cubicBezTo>
                    <a:cubicBezTo>
                      <a:pt x="152" y="145"/>
                      <a:pt x="152" y="145"/>
                      <a:pt x="152" y="143"/>
                    </a:cubicBezTo>
                    <a:cubicBezTo>
                      <a:pt x="149" y="138"/>
                      <a:pt x="146" y="134"/>
                      <a:pt x="142" y="131"/>
                    </a:cubicBezTo>
                    <a:cubicBezTo>
                      <a:pt x="138" y="127"/>
                      <a:pt x="136" y="123"/>
                      <a:pt x="138" y="119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49" y="113"/>
                      <a:pt x="149" y="113"/>
                      <a:pt x="149" y="113"/>
                    </a:cubicBezTo>
                    <a:cubicBezTo>
                      <a:pt x="148" y="109"/>
                      <a:pt x="149" y="107"/>
                      <a:pt x="151" y="105"/>
                    </a:cubicBezTo>
                    <a:cubicBezTo>
                      <a:pt x="152" y="103"/>
                      <a:pt x="154" y="102"/>
                      <a:pt x="156" y="102"/>
                    </a:cubicBezTo>
                    <a:cubicBezTo>
                      <a:pt x="160" y="100"/>
                      <a:pt x="160" y="100"/>
                      <a:pt x="160" y="100"/>
                    </a:cubicBezTo>
                    <a:cubicBezTo>
                      <a:pt x="160" y="98"/>
                      <a:pt x="160" y="98"/>
                      <a:pt x="160" y="98"/>
                    </a:cubicBezTo>
                    <a:cubicBezTo>
                      <a:pt x="157" y="91"/>
                      <a:pt x="156" y="85"/>
                      <a:pt x="157" y="83"/>
                    </a:cubicBezTo>
                    <a:cubicBezTo>
                      <a:pt x="160" y="81"/>
                      <a:pt x="160" y="81"/>
                      <a:pt x="160" y="81"/>
                    </a:cubicBezTo>
                    <a:cubicBezTo>
                      <a:pt x="161" y="80"/>
                      <a:pt x="165" y="81"/>
                      <a:pt x="170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1" y="84"/>
                      <a:pt x="171" y="84"/>
                      <a:pt x="171" y="84"/>
                    </a:cubicBezTo>
                    <a:cubicBezTo>
                      <a:pt x="175" y="89"/>
                      <a:pt x="178" y="93"/>
                      <a:pt x="179" y="93"/>
                    </a:cubicBezTo>
                    <a:cubicBezTo>
                      <a:pt x="186" y="81"/>
                      <a:pt x="186" y="81"/>
                      <a:pt x="186" y="81"/>
                    </a:cubicBezTo>
                    <a:cubicBezTo>
                      <a:pt x="180" y="73"/>
                      <a:pt x="176" y="67"/>
                      <a:pt x="175" y="64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8" y="67"/>
                      <a:pt x="168" y="67"/>
                      <a:pt x="168" y="67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45" y="60"/>
                      <a:pt x="141" y="56"/>
                      <a:pt x="140" y="53"/>
                    </a:cubicBezTo>
                    <a:cubicBezTo>
                      <a:pt x="131" y="48"/>
                      <a:pt x="131" y="48"/>
                      <a:pt x="131" y="48"/>
                    </a:cubicBezTo>
                    <a:cubicBezTo>
                      <a:pt x="131" y="39"/>
                      <a:pt x="131" y="39"/>
                      <a:pt x="131" y="39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48" y="24"/>
                      <a:pt x="146" y="19"/>
                      <a:pt x="144" y="15"/>
                    </a:cubicBezTo>
                    <a:cubicBezTo>
                      <a:pt x="142" y="9"/>
                      <a:pt x="142" y="9"/>
                      <a:pt x="142" y="9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24" y="13"/>
                      <a:pt x="119" y="14"/>
                      <a:pt x="114" y="14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6"/>
                      <a:pt x="91" y="17"/>
                      <a:pt x="92" y="18"/>
                    </a:cubicBezTo>
                    <a:cubicBezTo>
                      <a:pt x="94" y="21"/>
                      <a:pt x="93" y="24"/>
                      <a:pt x="91" y="27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77" y="53"/>
                      <a:pt x="71" y="55"/>
                      <a:pt x="67" y="55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42" y="60"/>
                      <a:pt x="42" y="60"/>
                      <a:pt x="4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4292" y="3051"/>
                <a:ext cx="125" cy="303"/>
              </a:xfrm>
              <a:custGeom>
                <a:avLst/>
                <a:gdLst>
                  <a:gd name="T0" fmla="*/ 40 w 53"/>
                  <a:gd name="T1" fmla="*/ 0 h 128"/>
                  <a:gd name="T2" fmla="*/ 12 w 53"/>
                  <a:gd name="T3" fmla="*/ 35 h 128"/>
                  <a:gd name="T4" fmla="*/ 0 w 53"/>
                  <a:gd name="T5" fmla="*/ 54 h 128"/>
                  <a:gd name="T6" fmla="*/ 3 w 53"/>
                  <a:gd name="T7" fmla="*/ 76 h 128"/>
                  <a:gd name="T8" fmla="*/ 3 w 53"/>
                  <a:gd name="T9" fmla="*/ 77 h 128"/>
                  <a:gd name="T10" fmla="*/ 3 w 53"/>
                  <a:gd name="T11" fmla="*/ 77 h 128"/>
                  <a:gd name="T12" fmla="*/ 1 w 53"/>
                  <a:gd name="T13" fmla="*/ 92 h 128"/>
                  <a:gd name="T14" fmla="*/ 2 w 53"/>
                  <a:gd name="T15" fmla="*/ 101 h 128"/>
                  <a:gd name="T16" fmla="*/ 18 w 53"/>
                  <a:gd name="T17" fmla="*/ 112 h 128"/>
                  <a:gd name="T18" fmla="*/ 18 w 53"/>
                  <a:gd name="T19" fmla="*/ 112 h 128"/>
                  <a:gd name="T20" fmla="*/ 19 w 53"/>
                  <a:gd name="T21" fmla="*/ 112 h 128"/>
                  <a:gd name="T22" fmla="*/ 19 w 53"/>
                  <a:gd name="T23" fmla="*/ 113 h 128"/>
                  <a:gd name="T24" fmla="*/ 19 w 53"/>
                  <a:gd name="T25" fmla="*/ 113 h 128"/>
                  <a:gd name="T26" fmla="*/ 25 w 53"/>
                  <a:gd name="T27" fmla="*/ 124 h 128"/>
                  <a:gd name="T28" fmla="*/ 31 w 53"/>
                  <a:gd name="T29" fmla="*/ 128 h 128"/>
                  <a:gd name="T30" fmla="*/ 33 w 53"/>
                  <a:gd name="T31" fmla="*/ 102 h 128"/>
                  <a:gd name="T32" fmla="*/ 33 w 53"/>
                  <a:gd name="T33" fmla="*/ 101 h 128"/>
                  <a:gd name="T34" fmla="*/ 45 w 53"/>
                  <a:gd name="T35" fmla="*/ 73 h 128"/>
                  <a:gd name="T36" fmla="*/ 49 w 53"/>
                  <a:gd name="T37" fmla="*/ 40 h 128"/>
                  <a:gd name="T38" fmla="*/ 49 w 53"/>
                  <a:gd name="T39" fmla="*/ 39 h 128"/>
                  <a:gd name="T40" fmla="*/ 49 w 53"/>
                  <a:gd name="T41" fmla="*/ 39 h 128"/>
                  <a:gd name="T42" fmla="*/ 53 w 53"/>
                  <a:gd name="T43" fmla="*/ 30 h 128"/>
                  <a:gd name="T44" fmla="*/ 50 w 53"/>
                  <a:gd name="T45" fmla="*/ 22 h 128"/>
                  <a:gd name="T46" fmla="*/ 50 w 53"/>
                  <a:gd name="T47" fmla="*/ 22 h 128"/>
                  <a:gd name="T48" fmla="*/ 49 w 53"/>
                  <a:gd name="T49" fmla="*/ 22 h 128"/>
                  <a:gd name="T50" fmla="*/ 49 w 53"/>
                  <a:gd name="T51" fmla="*/ 12 h 128"/>
                  <a:gd name="T52" fmla="*/ 49 w 53"/>
                  <a:gd name="T53" fmla="*/ 11 h 128"/>
                  <a:gd name="T54" fmla="*/ 49 w 53"/>
                  <a:gd name="T55" fmla="*/ 11 h 128"/>
                  <a:gd name="T56" fmla="*/ 51 w 53"/>
                  <a:gd name="T57" fmla="*/ 8 h 128"/>
                  <a:gd name="T58" fmla="*/ 53 w 53"/>
                  <a:gd name="T59" fmla="*/ 6 h 128"/>
                  <a:gd name="T60" fmla="*/ 40 w 53"/>
                  <a:gd name="T6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3" h="128">
                    <a:moveTo>
                      <a:pt x="40" y="0"/>
                    </a:moveTo>
                    <a:cubicBezTo>
                      <a:pt x="27" y="9"/>
                      <a:pt x="18" y="21"/>
                      <a:pt x="12" y="35"/>
                    </a:cubicBezTo>
                    <a:cubicBezTo>
                      <a:pt x="7" y="47"/>
                      <a:pt x="3" y="53"/>
                      <a:pt x="0" y="54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0" y="97"/>
                      <a:pt x="1" y="100"/>
                      <a:pt x="2" y="101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9" y="112"/>
                      <a:pt x="19" y="112"/>
                      <a:pt x="19" y="112"/>
                    </a:cubicBezTo>
                    <a:cubicBezTo>
                      <a:pt x="19" y="113"/>
                      <a:pt x="19" y="113"/>
                      <a:pt x="19" y="113"/>
                    </a:cubicBezTo>
                    <a:cubicBezTo>
                      <a:pt x="19" y="113"/>
                      <a:pt x="19" y="113"/>
                      <a:pt x="19" y="113"/>
                    </a:cubicBezTo>
                    <a:cubicBezTo>
                      <a:pt x="20" y="116"/>
                      <a:pt x="22" y="120"/>
                      <a:pt x="25" y="124"/>
                    </a:cubicBezTo>
                    <a:cubicBezTo>
                      <a:pt x="27" y="126"/>
                      <a:pt x="29" y="127"/>
                      <a:pt x="31" y="128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3" y="6"/>
                      <a:pt x="53" y="6"/>
                      <a:pt x="53" y="6"/>
                    </a:cubicBez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任意多边形: 形状 82"/>
              <p:cNvSpPr/>
              <p:nvPr/>
            </p:nvSpPr>
            <p:spPr bwMode="auto">
              <a:xfrm>
                <a:off x="3366" y="3588"/>
                <a:ext cx="195" cy="166"/>
              </a:xfrm>
              <a:custGeom>
                <a:avLst/>
                <a:gdLst>
                  <a:gd name="T0" fmla="*/ 37 w 82"/>
                  <a:gd name="T1" fmla="*/ 7 h 70"/>
                  <a:gd name="T2" fmla="*/ 36 w 82"/>
                  <a:gd name="T3" fmla="*/ 9 h 70"/>
                  <a:gd name="T4" fmla="*/ 36 w 82"/>
                  <a:gd name="T5" fmla="*/ 9 h 70"/>
                  <a:gd name="T6" fmla="*/ 35 w 82"/>
                  <a:gd name="T7" fmla="*/ 10 h 70"/>
                  <a:gd name="T8" fmla="*/ 19 w 82"/>
                  <a:gd name="T9" fmla="*/ 14 h 70"/>
                  <a:gd name="T10" fmla="*/ 20 w 82"/>
                  <a:gd name="T11" fmla="*/ 16 h 70"/>
                  <a:gd name="T12" fmla="*/ 25 w 82"/>
                  <a:gd name="T13" fmla="*/ 22 h 70"/>
                  <a:gd name="T14" fmla="*/ 23 w 82"/>
                  <a:gd name="T15" fmla="*/ 23 h 70"/>
                  <a:gd name="T16" fmla="*/ 16 w 82"/>
                  <a:gd name="T17" fmla="*/ 27 h 70"/>
                  <a:gd name="T18" fmla="*/ 4 w 82"/>
                  <a:gd name="T19" fmla="*/ 36 h 70"/>
                  <a:gd name="T20" fmla="*/ 6 w 82"/>
                  <a:gd name="T21" fmla="*/ 63 h 70"/>
                  <a:gd name="T22" fmla="*/ 18 w 82"/>
                  <a:gd name="T23" fmla="*/ 64 h 70"/>
                  <a:gd name="T24" fmla="*/ 19 w 82"/>
                  <a:gd name="T25" fmla="*/ 64 h 70"/>
                  <a:gd name="T26" fmla="*/ 19 w 82"/>
                  <a:gd name="T27" fmla="*/ 64 h 70"/>
                  <a:gd name="T28" fmla="*/ 31 w 82"/>
                  <a:gd name="T29" fmla="*/ 70 h 70"/>
                  <a:gd name="T30" fmla="*/ 44 w 82"/>
                  <a:gd name="T31" fmla="*/ 68 h 70"/>
                  <a:gd name="T32" fmla="*/ 62 w 82"/>
                  <a:gd name="T33" fmla="*/ 53 h 70"/>
                  <a:gd name="T34" fmla="*/ 63 w 82"/>
                  <a:gd name="T35" fmla="*/ 53 h 70"/>
                  <a:gd name="T36" fmla="*/ 64 w 82"/>
                  <a:gd name="T37" fmla="*/ 52 h 70"/>
                  <a:gd name="T38" fmla="*/ 69 w 82"/>
                  <a:gd name="T39" fmla="*/ 50 h 70"/>
                  <a:gd name="T40" fmla="*/ 68 w 82"/>
                  <a:gd name="T41" fmla="*/ 33 h 70"/>
                  <a:gd name="T42" fmla="*/ 68 w 82"/>
                  <a:gd name="T43" fmla="*/ 33 h 70"/>
                  <a:gd name="T44" fmla="*/ 75 w 82"/>
                  <a:gd name="T45" fmla="*/ 22 h 70"/>
                  <a:gd name="T46" fmla="*/ 75 w 82"/>
                  <a:gd name="T47" fmla="*/ 22 h 70"/>
                  <a:gd name="T48" fmla="*/ 75 w 82"/>
                  <a:gd name="T49" fmla="*/ 22 h 70"/>
                  <a:gd name="T50" fmla="*/ 81 w 82"/>
                  <a:gd name="T51" fmla="*/ 17 h 70"/>
                  <a:gd name="T52" fmla="*/ 79 w 82"/>
                  <a:gd name="T53" fmla="*/ 5 h 70"/>
                  <a:gd name="T54" fmla="*/ 74 w 82"/>
                  <a:gd name="T55" fmla="*/ 0 h 70"/>
                  <a:gd name="T56" fmla="*/ 74 w 82"/>
                  <a:gd name="T57" fmla="*/ 6 h 70"/>
                  <a:gd name="T58" fmla="*/ 64 w 82"/>
                  <a:gd name="T59" fmla="*/ 4 h 70"/>
                  <a:gd name="T60" fmla="*/ 59 w 82"/>
                  <a:gd name="T61" fmla="*/ 7 h 70"/>
                  <a:gd name="T62" fmla="*/ 58 w 82"/>
                  <a:gd name="T63" fmla="*/ 7 h 70"/>
                  <a:gd name="T64" fmla="*/ 58 w 82"/>
                  <a:gd name="T65" fmla="*/ 7 h 70"/>
                  <a:gd name="T66" fmla="*/ 37 w 82"/>
                  <a:gd name="T67" fmla="*/ 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70">
                    <a:moveTo>
                      <a:pt x="37" y="7"/>
                    </a:move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4" y="22"/>
                      <a:pt x="24" y="23"/>
                      <a:pt x="23" y="23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0" y="41"/>
                      <a:pt x="0" y="49"/>
                      <a:pt x="6" y="63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9" y="67"/>
                      <a:pt x="55" y="62"/>
                      <a:pt x="62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82" y="13"/>
                      <a:pt x="81" y="8"/>
                      <a:pt x="79" y="5"/>
                    </a:cubicBezTo>
                    <a:cubicBezTo>
                      <a:pt x="78" y="1"/>
                      <a:pt x="76" y="0"/>
                      <a:pt x="74" y="0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lnTo>
                      <a:pt x="3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4919422" y="2223563"/>
              <a:ext cx="2506688" cy="2506688"/>
            </a:xfrm>
            <a:prstGeom prst="ellipse">
              <a:avLst/>
            </a:prstGeom>
            <a:noFill/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5824513" y="1768634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7002328" y="2448645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7002328" y="3808665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5824513" y="4488676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4646702" y="3808665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4646702" y="2448645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/>
            <p:cNvSpPr/>
            <p:nvPr/>
          </p:nvSpPr>
          <p:spPr>
            <a:xfrm>
              <a:off x="5811126" y="1237872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/>
                <a:t>关键词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429334" y="5293160"/>
              <a:ext cx="14868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/>
                <a:t>关键词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868489" y="2425138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/>
                <a:t>关键词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740938" y="2425138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tabLst>
                  <a:tab pos="359410" algn="l"/>
                </a:tabLst>
              </a:pPr>
              <a:r>
                <a:rPr lang="zh-CN" altLang="en-US" sz="1400" b="1"/>
                <a:t>关键词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764825" y="4083284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359410" fontAlgn="auto">
                <a:spcBef>
                  <a:spcPts val="0"/>
                </a:spcBef>
                <a:spcAft>
                  <a:spcPts val="600"/>
                </a:spcAft>
                <a:tabLst>
                  <a:tab pos="359410" algn="l"/>
                </a:tabLst>
              </a:pPr>
              <a:r>
                <a:rPr lang="zh-CN" altLang="en-US" sz="1400" b="1"/>
                <a:t>关键词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7868489" y="4083284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/>
                <a:t>关键词</a:t>
              </a:r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5987618" y="1888162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4804717" y="2580738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7167586" y="2580738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4804717" y="3925862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7167586" y="3925862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5987618" y="4632635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2"/>
            </p:custDataLst>
          </p:nvPr>
        </p:nvGrpSpPr>
        <p:grpSpPr>
          <a:xfrm>
            <a:off x="8622696" y="4384628"/>
            <a:ext cx="2611177" cy="815608"/>
            <a:chOff x="1317257" y="1824875"/>
            <a:chExt cx="3761195" cy="815608"/>
          </a:xfrm>
        </p:grpSpPr>
        <p:sp>
          <p:nvSpPr>
            <p:cNvPr id="46" name="文本框 63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</a:p>
            <a:p>
              <a:pPr algn="r"/>
              <a:r>
                <a:rPr lang="zh-CN" altLang="en-US" sz="1000" dirty="0" smtClean="0"/>
                <a:t>请</a:t>
              </a:r>
              <a:r>
                <a:rPr lang="zh-CN" altLang="en-US" sz="1000" dirty="0" smtClean="0"/>
                <a:t>输入文字</a:t>
              </a:r>
              <a:endParaRPr lang="zh-CN" altLang="en-US" sz="1000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86" name="千图PPT彼岸天：ID 8661124库_组合 85"/>
          <p:cNvGrpSpPr/>
          <p:nvPr>
            <p:custDataLst>
              <p:tags r:id="rId3"/>
            </p:custDataLst>
          </p:nvPr>
        </p:nvGrpSpPr>
        <p:grpSpPr>
          <a:xfrm>
            <a:off x="8622696" y="1736812"/>
            <a:ext cx="2749722" cy="1012828"/>
            <a:chOff x="8622696" y="1736812"/>
            <a:chExt cx="2749722" cy="1012828"/>
          </a:xfrm>
        </p:grpSpPr>
        <p:grpSp>
          <p:nvGrpSpPr>
            <p:cNvPr id="43" name="组合 42"/>
            <p:cNvGrpSpPr/>
            <p:nvPr/>
          </p:nvGrpSpPr>
          <p:grpSpPr>
            <a:xfrm>
              <a:off x="8622696" y="1736812"/>
              <a:ext cx="2611177" cy="815608"/>
              <a:chOff x="1317257" y="1824875"/>
              <a:chExt cx="3761195" cy="815608"/>
            </a:xfrm>
          </p:grpSpPr>
          <p:sp>
            <p:nvSpPr>
              <p:cNvPr id="50" name="文本框 67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</a:p>
              <a:p>
                <a:pPr algn="r"/>
                <a:r>
                  <a:rPr lang="zh-CN" altLang="en-US" sz="1000" dirty="0" smtClean="0"/>
                  <a:t>请</a:t>
                </a:r>
                <a:r>
                  <a:rPr lang="zh-CN" altLang="en-US" sz="1000" dirty="0" smtClean="0"/>
                  <a:t>输入文字</a:t>
                </a:r>
                <a:endParaRPr lang="zh-CN" altLang="en-US" sz="1000" dirty="0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</p:grpSp>
        <p:cxnSp>
          <p:nvCxnSpPr>
            <p:cNvPr id="41" name="直接连接符 40"/>
            <p:cNvCxnSpPr/>
            <p:nvPr/>
          </p:nvCxnSpPr>
          <p:spPr>
            <a:xfrm>
              <a:off x="8924146" y="2749640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千图PPT彼岸天：ID 8661124库_组合 86"/>
          <p:cNvGrpSpPr/>
          <p:nvPr>
            <p:custDataLst>
              <p:tags r:id="rId4"/>
            </p:custDataLst>
          </p:nvPr>
        </p:nvGrpSpPr>
        <p:grpSpPr>
          <a:xfrm>
            <a:off x="8622696" y="3060720"/>
            <a:ext cx="2749722" cy="1027667"/>
            <a:chOff x="8622696" y="3060720"/>
            <a:chExt cx="2749722" cy="1027667"/>
          </a:xfrm>
        </p:grpSpPr>
        <p:grpSp>
          <p:nvGrpSpPr>
            <p:cNvPr id="44" name="组合 43"/>
            <p:cNvGrpSpPr/>
            <p:nvPr/>
          </p:nvGrpSpPr>
          <p:grpSpPr>
            <a:xfrm>
              <a:off x="8622696" y="3060720"/>
              <a:ext cx="2611177" cy="815608"/>
              <a:chOff x="1317257" y="1824875"/>
              <a:chExt cx="3761195" cy="815608"/>
            </a:xfrm>
          </p:grpSpPr>
          <p:sp>
            <p:nvSpPr>
              <p:cNvPr id="48" name="文本框 65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</a:p>
              <a:p>
                <a:pPr algn="r"/>
                <a:r>
                  <a:rPr lang="zh-CN" altLang="en-US" sz="1000" dirty="0" smtClean="0"/>
                  <a:t>请</a:t>
                </a:r>
                <a:r>
                  <a:rPr lang="zh-CN" altLang="en-US" sz="1000" dirty="0" smtClean="0"/>
                  <a:t>输入文字</a:t>
                </a:r>
                <a:endParaRPr lang="zh-CN" altLang="en-US" sz="1000" dirty="0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</p:grpSp>
        <p:cxnSp>
          <p:nvCxnSpPr>
            <p:cNvPr id="42" name="直接连接符 41"/>
            <p:cNvCxnSpPr/>
            <p:nvPr/>
          </p:nvCxnSpPr>
          <p:spPr>
            <a:xfrm>
              <a:off x="8924146" y="4088387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千图PPT彼岸天：ID 8661124库_组合 32"/>
          <p:cNvGrpSpPr/>
          <p:nvPr>
            <p:custDataLst>
              <p:tags r:id="rId5"/>
            </p:custDataLst>
          </p:nvPr>
        </p:nvGrpSpPr>
        <p:grpSpPr>
          <a:xfrm>
            <a:off x="840696" y="4384628"/>
            <a:ext cx="2611177" cy="815608"/>
            <a:chOff x="1317257" y="1824875"/>
            <a:chExt cx="3761195" cy="815608"/>
          </a:xfrm>
        </p:grpSpPr>
        <p:sp>
          <p:nvSpPr>
            <p:cNvPr id="34" name="文本框 7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</a:p>
            <a:p>
              <a:r>
                <a:rPr lang="zh-CN" altLang="en-US" sz="1000" dirty="0" smtClean="0"/>
                <a:t>请</a:t>
              </a:r>
              <a:r>
                <a:rPr lang="zh-CN" altLang="en-US" sz="1000" dirty="0" smtClean="0"/>
                <a:t>输入文字</a:t>
              </a:r>
              <a:endParaRPr lang="zh-CN" altLang="en-US" sz="1000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84" name="千图PPT彼岸天：ID 8661124库_组合 83"/>
          <p:cNvGrpSpPr/>
          <p:nvPr>
            <p:custDataLst>
              <p:tags r:id="rId6"/>
            </p:custDataLst>
          </p:nvPr>
        </p:nvGrpSpPr>
        <p:grpSpPr>
          <a:xfrm>
            <a:off x="738154" y="1736812"/>
            <a:ext cx="2713719" cy="1012828"/>
            <a:chOff x="738154" y="1736812"/>
            <a:chExt cx="2713719" cy="1012828"/>
          </a:xfrm>
        </p:grpSpPr>
        <p:grpSp>
          <p:nvGrpSpPr>
            <p:cNvPr id="31" name="组合 30"/>
            <p:cNvGrpSpPr/>
            <p:nvPr/>
          </p:nvGrpSpPr>
          <p:grpSpPr>
            <a:xfrm>
              <a:off x="840696" y="1736812"/>
              <a:ext cx="2611177" cy="815608"/>
              <a:chOff x="1317257" y="1824875"/>
              <a:chExt cx="3761195" cy="815608"/>
            </a:xfrm>
          </p:grpSpPr>
          <p:sp>
            <p:nvSpPr>
              <p:cNvPr id="38" name="文本框 81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</a:p>
              <a:p>
                <a:r>
                  <a:rPr lang="zh-CN" altLang="en-US" sz="1000" dirty="0" smtClean="0"/>
                  <a:t>请</a:t>
                </a:r>
                <a:r>
                  <a:rPr lang="zh-CN" altLang="en-US" sz="1000" dirty="0" smtClean="0"/>
                  <a:t>输入文字</a:t>
                </a:r>
                <a:endParaRPr lang="zh-CN" altLang="en-US" sz="1000" dirty="0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</p:grpSp>
        <p:cxnSp>
          <p:nvCxnSpPr>
            <p:cNvPr id="29" name="直接连接符 28"/>
            <p:cNvCxnSpPr/>
            <p:nvPr/>
          </p:nvCxnSpPr>
          <p:spPr>
            <a:xfrm>
              <a:off x="738154" y="2749640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千图PPT彼岸天：ID 8661124库_组合 84"/>
          <p:cNvGrpSpPr/>
          <p:nvPr>
            <p:custDataLst>
              <p:tags r:id="rId7"/>
            </p:custDataLst>
          </p:nvPr>
        </p:nvGrpSpPr>
        <p:grpSpPr>
          <a:xfrm>
            <a:off x="738154" y="3060720"/>
            <a:ext cx="2713719" cy="1027667"/>
            <a:chOff x="738154" y="3060720"/>
            <a:chExt cx="2713719" cy="1027667"/>
          </a:xfrm>
        </p:grpSpPr>
        <p:grpSp>
          <p:nvGrpSpPr>
            <p:cNvPr id="32" name="组合 31"/>
            <p:cNvGrpSpPr/>
            <p:nvPr/>
          </p:nvGrpSpPr>
          <p:grpSpPr>
            <a:xfrm>
              <a:off x="840696" y="3060720"/>
              <a:ext cx="2611177" cy="815608"/>
              <a:chOff x="1317257" y="1824875"/>
              <a:chExt cx="3761195" cy="815608"/>
            </a:xfrm>
          </p:grpSpPr>
          <p:sp>
            <p:nvSpPr>
              <p:cNvPr id="36" name="文本框 79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</a:p>
              <a:p>
                <a:r>
                  <a:rPr lang="zh-CN" altLang="en-US" sz="1000" dirty="0" smtClean="0"/>
                  <a:t>请</a:t>
                </a:r>
                <a:r>
                  <a:rPr lang="zh-CN" altLang="en-US" sz="1000" dirty="0" smtClean="0"/>
                  <a:t>输入文字</a:t>
                </a:r>
                <a:endParaRPr lang="zh-CN" altLang="en-US" sz="1000" dirty="0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738154" y="4088387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千图PPT彼岸天：ID 8661124库_组合 7"/>
          <p:cNvGrpSpPr/>
          <p:nvPr>
            <p:custDataLst>
              <p:tags r:id="rId1"/>
            </p:custDataLst>
          </p:nvPr>
        </p:nvGrpSpPr>
        <p:grpSpPr>
          <a:xfrm>
            <a:off x="4492718" y="2869806"/>
            <a:ext cx="3206565" cy="2920535"/>
            <a:chOff x="3364545" y="419405"/>
            <a:chExt cx="3206565" cy="2920535"/>
          </a:xfrm>
        </p:grpSpPr>
        <p:sp>
          <p:nvSpPr>
            <p:cNvPr id="22" name="椭圆 21"/>
            <p:cNvSpPr/>
            <p:nvPr/>
          </p:nvSpPr>
          <p:spPr>
            <a:xfrm>
              <a:off x="3696680" y="612324"/>
              <a:ext cx="2534697" cy="2534698"/>
            </a:xfrm>
            <a:prstGeom prst="ellipse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六边形 22"/>
            <p:cNvSpPr/>
            <p:nvPr/>
          </p:nvSpPr>
          <p:spPr>
            <a:xfrm rot="16200000" flipV="1">
              <a:off x="3307756" y="1449706"/>
              <a:ext cx="973511" cy="85993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六边形 23"/>
            <p:cNvSpPr/>
            <p:nvPr/>
          </p:nvSpPr>
          <p:spPr>
            <a:xfrm rot="16200000" flipV="1">
              <a:off x="3850742" y="476194"/>
              <a:ext cx="973511" cy="85993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六边形 24"/>
            <p:cNvSpPr/>
            <p:nvPr/>
          </p:nvSpPr>
          <p:spPr>
            <a:xfrm rot="16200000" flipV="1">
              <a:off x="5118090" y="476194"/>
              <a:ext cx="973511" cy="85993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六边形 25"/>
            <p:cNvSpPr/>
            <p:nvPr/>
          </p:nvSpPr>
          <p:spPr>
            <a:xfrm rot="16200000" flipV="1">
              <a:off x="5654387" y="1449706"/>
              <a:ext cx="973511" cy="85993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六边形 26"/>
            <p:cNvSpPr/>
            <p:nvPr/>
          </p:nvSpPr>
          <p:spPr>
            <a:xfrm rot="16200000" flipV="1">
              <a:off x="4389434" y="1372115"/>
              <a:ext cx="1149190" cy="1015117"/>
            </a:xfrm>
            <a:prstGeom prst="hexagon">
              <a:avLst/>
            </a:prstGeom>
            <a:solidFill>
              <a:schemeClr val="tx2">
                <a:alpha val="19000"/>
              </a:schemeClr>
            </a:solidFill>
            <a:ln w="3810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六边形 27"/>
            <p:cNvSpPr/>
            <p:nvPr/>
          </p:nvSpPr>
          <p:spPr>
            <a:xfrm rot="16200000" flipV="1">
              <a:off x="3850742" y="2423218"/>
              <a:ext cx="973511" cy="85993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六边形 28"/>
            <p:cNvSpPr/>
            <p:nvPr/>
          </p:nvSpPr>
          <p:spPr>
            <a:xfrm rot="16200000" flipV="1">
              <a:off x="5118090" y="2423218"/>
              <a:ext cx="973511" cy="85993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文本框 76"/>
            <p:cNvSpPr txBox="1"/>
            <p:nvPr/>
          </p:nvSpPr>
          <p:spPr>
            <a:xfrm>
              <a:off x="3937381" y="610874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01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1" name="文本框 77"/>
            <p:cNvSpPr txBox="1"/>
            <p:nvPr/>
          </p:nvSpPr>
          <p:spPr>
            <a:xfrm>
              <a:off x="5204728" y="610466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02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2" name="文本框 78"/>
            <p:cNvSpPr txBox="1"/>
            <p:nvPr/>
          </p:nvSpPr>
          <p:spPr>
            <a:xfrm>
              <a:off x="5741027" y="1581384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</a:rPr>
                <a:t>03</a:t>
              </a:r>
              <a:br>
                <a:rPr lang="en-US" altLang="zh-CN" sz="1600" b="1" dirty="0">
                  <a:solidFill>
                    <a:schemeClr val="bg1"/>
                  </a:solidFill>
                </a:rPr>
              </a:br>
              <a:r>
                <a:rPr lang="zh-CN" altLang="en-US" sz="1600" b="1" dirty="0">
                  <a:solidFill>
                    <a:schemeClr val="bg1"/>
                  </a:solidFill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文本框 79"/>
            <p:cNvSpPr txBox="1"/>
            <p:nvPr/>
          </p:nvSpPr>
          <p:spPr>
            <a:xfrm>
              <a:off x="5206435" y="2554893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04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4" name="文本框 80"/>
            <p:cNvSpPr txBox="1"/>
            <p:nvPr/>
          </p:nvSpPr>
          <p:spPr>
            <a:xfrm>
              <a:off x="3937381" y="2554893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05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5" name="文本框 81"/>
            <p:cNvSpPr txBox="1"/>
            <p:nvPr/>
          </p:nvSpPr>
          <p:spPr>
            <a:xfrm>
              <a:off x="3394396" y="1581381"/>
              <a:ext cx="800219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/>
                  </a:solidFill>
                </a:rPr>
                <a:t>06</a:t>
              </a:r>
              <a:br>
                <a:rPr lang="en-US" altLang="zh-CN" sz="1600" b="1">
                  <a:solidFill>
                    <a:schemeClr val="bg1"/>
                  </a:solidFill>
                </a:rPr>
              </a:br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36" name="任意多边形 82"/>
            <p:cNvSpPr/>
            <p:nvPr/>
          </p:nvSpPr>
          <p:spPr bwMode="auto">
            <a:xfrm>
              <a:off x="4686914" y="1691396"/>
              <a:ext cx="554228" cy="376554"/>
            </a:xfrm>
            <a:custGeom>
              <a:avLst/>
              <a:gdLst>
                <a:gd name="connsiteX0" fmla="*/ 131671 w 331788"/>
                <a:gd name="connsiteY0" fmla="*/ 111125 h 225425"/>
                <a:gd name="connsiteX1" fmla="*/ 131671 w 331788"/>
                <a:gd name="connsiteY1" fmla="*/ 116299 h 225425"/>
                <a:gd name="connsiteX2" fmla="*/ 125095 w 331788"/>
                <a:gd name="connsiteY2" fmla="*/ 118886 h 225425"/>
                <a:gd name="connsiteX3" fmla="*/ 119833 w 331788"/>
                <a:gd name="connsiteY3" fmla="*/ 122767 h 225425"/>
                <a:gd name="connsiteX4" fmla="*/ 117202 w 331788"/>
                <a:gd name="connsiteY4" fmla="*/ 126647 h 225425"/>
                <a:gd name="connsiteX5" fmla="*/ 115887 w 331788"/>
                <a:gd name="connsiteY5" fmla="*/ 133115 h 225425"/>
                <a:gd name="connsiteX6" fmla="*/ 115887 w 331788"/>
                <a:gd name="connsiteY6" fmla="*/ 138289 h 225425"/>
                <a:gd name="connsiteX7" fmla="*/ 119833 w 331788"/>
                <a:gd name="connsiteY7" fmla="*/ 143463 h 225425"/>
                <a:gd name="connsiteX8" fmla="*/ 126410 w 331788"/>
                <a:gd name="connsiteY8" fmla="*/ 148637 h 225425"/>
                <a:gd name="connsiteX9" fmla="*/ 138248 w 331788"/>
                <a:gd name="connsiteY9" fmla="*/ 152518 h 225425"/>
                <a:gd name="connsiteX10" fmla="*/ 142194 w 331788"/>
                <a:gd name="connsiteY10" fmla="*/ 152518 h 225425"/>
                <a:gd name="connsiteX11" fmla="*/ 146141 w 331788"/>
                <a:gd name="connsiteY11" fmla="*/ 153811 h 225425"/>
                <a:gd name="connsiteX12" fmla="*/ 148771 w 331788"/>
                <a:gd name="connsiteY12" fmla="*/ 156398 h 225425"/>
                <a:gd name="connsiteX13" fmla="*/ 150087 w 331788"/>
                <a:gd name="connsiteY13" fmla="*/ 158985 h 225425"/>
                <a:gd name="connsiteX14" fmla="*/ 147456 w 331788"/>
                <a:gd name="connsiteY14" fmla="*/ 162866 h 225425"/>
                <a:gd name="connsiteX15" fmla="*/ 142194 w 331788"/>
                <a:gd name="connsiteY15" fmla="*/ 164159 h 225425"/>
                <a:gd name="connsiteX16" fmla="*/ 138248 w 331788"/>
                <a:gd name="connsiteY16" fmla="*/ 164159 h 225425"/>
                <a:gd name="connsiteX17" fmla="*/ 134302 w 331788"/>
                <a:gd name="connsiteY17" fmla="*/ 162866 h 225425"/>
                <a:gd name="connsiteX18" fmla="*/ 131671 w 331788"/>
                <a:gd name="connsiteY18" fmla="*/ 160279 h 225425"/>
                <a:gd name="connsiteX19" fmla="*/ 127725 w 331788"/>
                <a:gd name="connsiteY19" fmla="*/ 157692 h 225425"/>
                <a:gd name="connsiteX20" fmla="*/ 115887 w 331788"/>
                <a:gd name="connsiteY20" fmla="*/ 157692 h 225425"/>
                <a:gd name="connsiteX21" fmla="*/ 115887 w 331788"/>
                <a:gd name="connsiteY21" fmla="*/ 175801 h 225425"/>
                <a:gd name="connsiteX22" fmla="*/ 127725 w 331788"/>
                <a:gd name="connsiteY22" fmla="*/ 175801 h 225425"/>
                <a:gd name="connsiteX23" fmla="*/ 127725 w 331788"/>
                <a:gd name="connsiteY23" fmla="*/ 173214 h 225425"/>
                <a:gd name="connsiteX24" fmla="*/ 130356 w 331788"/>
                <a:gd name="connsiteY24" fmla="*/ 173214 h 225425"/>
                <a:gd name="connsiteX25" fmla="*/ 131671 w 331788"/>
                <a:gd name="connsiteY25" fmla="*/ 174507 h 225425"/>
                <a:gd name="connsiteX26" fmla="*/ 131671 w 331788"/>
                <a:gd name="connsiteY26" fmla="*/ 180975 h 225425"/>
                <a:gd name="connsiteX27" fmla="*/ 143510 w 331788"/>
                <a:gd name="connsiteY27" fmla="*/ 180975 h 225425"/>
                <a:gd name="connsiteX28" fmla="*/ 143510 w 331788"/>
                <a:gd name="connsiteY28" fmla="*/ 175801 h 225425"/>
                <a:gd name="connsiteX29" fmla="*/ 151402 w 331788"/>
                <a:gd name="connsiteY29" fmla="*/ 174507 h 225425"/>
                <a:gd name="connsiteX30" fmla="*/ 156664 w 331788"/>
                <a:gd name="connsiteY30" fmla="*/ 170627 h 225425"/>
                <a:gd name="connsiteX31" fmla="*/ 160610 w 331788"/>
                <a:gd name="connsiteY31" fmla="*/ 165453 h 225425"/>
                <a:gd name="connsiteX32" fmla="*/ 161925 w 331788"/>
                <a:gd name="connsiteY32" fmla="*/ 158985 h 225425"/>
                <a:gd name="connsiteX33" fmla="*/ 160610 w 331788"/>
                <a:gd name="connsiteY33" fmla="*/ 155105 h 225425"/>
                <a:gd name="connsiteX34" fmla="*/ 157979 w 331788"/>
                <a:gd name="connsiteY34" fmla="*/ 149931 h 225425"/>
                <a:gd name="connsiteX35" fmla="*/ 151402 w 331788"/>
                <a:gd name="connsiteY35" fmla="*/ 143463 h 225425"/>
                <a:gd name="connsiteX36" fmla="*/ 139564 w 331788"/>
                <a:gd name="connsiteY36" fmla="*/ 140876 h 225425"/>
                <a:gd name="connsiteX37" fmla="*/ 127725 w 331788"/>
                <a:gd name="connsiteY37" fmla="*/ 133115 h 225425"/>
                <a:gd name="connsiteX38" fmla="*/ 129041 w 331788"/>
                <a:gd name="connsiteY38" fmla="*/ 129234 h 225425"/>
                <a:gd name="connsiteX39" fmla="*/ 134302 w 331788"/>
                <a:gd name="connsiteY39" fmla="*/ 127941 h 225425"/>
                <a:gd name="connsiteX40" fmla="*/ 139564 w 331788"/>
                <a:gd name="connsiteY40" fmla="*/ 127941 h 225425"/>
                <a:gd name="connsiteX41" fmla="*/ 142194 w 331788"/>
                <a:gd name="connsiteY41" fmla="*/ 129234 h 225425"/>
                <a:gd name="connsiteX42" fmla="*/ 146141 w 331788"/>
                <a:gd name="connsiteY42" fmla="*/ 131821 h 225425"/>
                <a:gd name="connsiteX43" fmla="*/ 148771 w 331788"/>
                <a:gd name="connsiteY43" fmla="*/ 134408 h 225425"/>
                <a:gd name="connsiteX44" fmla="*/ 160610 w 331788"/>
                <a:gd name="connsiteY44" fmla="*/ 134408 h 225425"/>
                <a:gd name="connsiteX45" fmla="*/ 160610 w 331788"/>
                <a:gd name="connsiteY45" fmla="*/ 116299 h 225425"/>
                <a:gd name="connsiteX46" fmla="*/ 148771 w 331788"/>
                <a:gd name="connsiteY46" fmla="*/ 116299 h 225425"/>
                <a:gd name="connsiteX47" fmla="*/ 148771 w 331788"/>
                <a:gd name="connsiteY47" fmla="*/ 118886 h 225425"/>
                <a:gd name="connsiteX48" fmla="*/ 143510 w 331788"/>
                <a:gd name="connsiteY48" fmla="*/ 117593 h 225425"/>
                <a:gd name="connsiteX49" fmla="*/ 143510 w 331788"/>
                <a:gd name="connsiteY49" fmla="*/ 111125 h 225425"/>
                <a:gd name="connsiteX50" fmla="*/ 131671 w 331788"/>
                <a:gd name="connsiteY50" fmla="*/ 111125 h 225425"/>
                <a:gd name="connsiteX51" fmla="*/ 174079 w 331788"/>
                <a:gd name="connsiteY51" fmla="*/ 84137 h 225425"/>
                <a:gd name="connsiteX52" fmla="*/ 210890 w 331788"/>
                <a:gd name="connsiteY52" fmla="*/ 146197 h 225425"/>
                <a:gd name="connsiteX53" fmla="*/ 171450 w 331788"/>
                <a:gd name="connsiteY53" fmla="*/ 209550 h 225425"/>
                <a:gd name="connsiteX54" fmla="*/ 213519 w 331788"/>
                <a:gd name="connsiteY54" fmla="*/ 209550 h 225425"/>
                <a:gd name="connsiteX55" fmla="*/ 255588 w 331788"/>
                <a:gd name="connsiteY55" fmla="*/ 169470 h 225425"/>
                <a:gd name="connsiteX56" fmla="*/ 255588 w 331788"/>
                <a:gd name="connsiteY56" fmla="*/ 125510 h 225425"/>
                <a:gd name="connsiteX57" fmla="*/ 213519 w 331788"/>
                <a:gd name="connsiteY57" fmla="*/ 84137 h 225425"/>
                <a:gd name="connsiteX58" fmla="*/ 174079 w 331788"/>
                <a:gd name="connsiteY58" fmla="*/ 84137 h 225425"/>
                <a:gd name="connsiteX59" fmla="*/ 56529 w 331788"/>
                <a:gd name="connsiteY59" fmla="*/ 84137 h 225425"/>
                <a:gd name="connsiteX60" fmla="*/ 15875 w 331788"/>
                <a:gd name="connsiteY60" fmla="*/ 124217 h 225425"/>
                <a:gd name="connsiteX61" fmla="*/ 15875 w 331788"/>
                <a:gd name="connsiteY61" fmla="*/ 169470 h 225425"/>
                <a:gd name="connsiteX62" fmla="*/ 56529 w 331788"/>
                <a:gd name="connsiteY62" fmla="*/ 209550 h 225425"/>
                <a:gd name="connsiteX63" fmla="*/ 106363 w 331788"/>
                <a:gd name="connsiteY63" fmla="*/ 209550 h 225425"/>
                <a:gd name="connsiteX64" fmla="*/ 67020 w 331788"/>
                <a:gd name="connsiteY64" fmla="*/ 146197 h 225425"/>
                <a:gd name="connsiteX65" fmla="*/ 103740 w 331788"/>
                <a:gd name="connsiteY65" fmla="*/ 84137 h 225425"/>
                <a:gd name="connsiteX66" fmla="*/ 56529 w 331788"/>
                <a:gd name="connsiteY66" fmla="*/ 84137 h 225425"/>
                <a:gd name="connsiteX67" fmla="*/ 0 w 331788"/>
                <a:gd name="connsiteY67" fmla="*/ 66675 h 225425"/>
                <a:gd name="connsiteX68" fmla="*/ 58737 w 331788"/>
                <a:gd name="connsiteY68" fmla="*/ 66675 h 225425"/>
                <a:gd name="connsiteX69" fmla="*/ 269875 w 331788"/>
                <a:gd name="connsiteY69" fmla="*/ 66675 h 225425"/>
                <a:gd name="connsiteX70" fmla="*/ 269875 w 331788"/>
                <a:gd name="connsiteY70" fmla="*/ 225425 h 225425"/>
                <a:gd name="connsiteX71" fmla="*/ 0 w 331788"/>
                <a:gd name="connsiteY71" fmla="*/ 225425 h 225425"/>
                <a:gd name="connsiteX72" fmla="*/ 30162 w 331788"/>
                <a:gd name="connsiteY72" fmla="*/ 34925 h 225425"/>
                <a:gd name="connsiteX73" fmla="*/ 88269 w 331788"/>
                <a:gd name="connsiteY73" fmla="*/ 34925 h 225425"/>
                <a:gd name="connsiteX74" fmla="*/ 300037 w 331788"/>
                <a:gd name="connsiteY74" fmla="*/ 34925 h 225425"/>
                <a:gd name="connsiteX75" fmla="*/ 300037 w 331788"/>
                <a:gd name="connsiteY75" fmla="*/ 193675 h 225425"/>
                <a:gd name="connsiteX76" fmla="*/ 280668 w 331788"/>
                <a:gd name="connsiteY76" fmla="*/ 193675 h 225425"/>
                <a:gd name="connsiteX77" fmla="*/ 280668 w 331788"/>
                <a:gd name="connsiteY77" fmla="*/ 136886 h 225425"/>
                <a:gd name="connsiteX78" fmla="*/ 283251 w 331788"/>
                <a:gd name="connsiteY78" fmla="*/ 135596 h 225425"/>
                <a:gd name="connsiteX79" fmla="*/ 283251 w 331788"/>
                <a:gd name="connsiteY79" fmla="*/ 91714 h 225425"/>
                <a:gd name="connsiteX80" fmla="*/ 280668 w 331788"/>
                <a:gd name="connsiteY80" fmla="*/ 91714 h 225425"/>
                <a:gd name="connsiteX81" fmla="*/ 280668 w 331788"/>
                <a:gd name="connsiteY81" fmla="*/ 56866 h 225425"/>
                <a:gd name="connsiteX82" fmla="*/ 244513 w 331788"/>
                <a:gd name="connsiteY82" fmla="*/ 56866 h 225425"/>
                <a:gd name="connsiteX83" fmla="*/ 243221 w 331788"/>
                <a:gd name="connsiteY83" fmla="*/ 51703 h 225425"/>
                <a:gd name="connsiteX84" fmla="*/ 86978 w 331788"/>
                <a:gd name="connsiteY84" fmla="*/ 51703 h 225425"/>
                <a:gd name="connsiteX85" fmla="*/ 84395 w 331788"/>
                <a:gd name="connsiteY85" fmla="*/ 56866 h 225425"/>
                <a:gd name="connsiteX86" fmla="*/ 30162 w 331788"/>
                <a:gd name="connsiteY86" fmla="*/ 56866 h 225425"/>
                <a:gd name="connsiteX87" fmla="*/ 30162 w 331788"/>
                <a:gd name="connsiteY87" fmla="*/ 34925 h 225425"/>
                <a:gd name="connsiteX88" fmla="*/ 60325 w 331788"/>
                <a:gd name="connsiteY88" fmla="*/ 0 h 225425"/>
                <a:gd name="connsiteX89" fmla="*/ 272040 w 331788"/>
                <a:gd name="connsiteY89" fmla="*/ 0 h 225425"/>
                <a:gd name="connsiteX90" fmla="*/ 331788 w 331788"/>
                <a:gd name="connsiteY90" fmla="*/ 0 h 225425"/>
                <a:gd name="connsiteX91" fmla="*/ 331788 w 331788"/>
                <a:gd name="connsiteY91" fmla="*/ 160338 h 225425"/>
                <a:gd name="connsiteX92" fmla="*/ 312305 w 331788"/>
                <a:gd name="connsiteY92" fmla="*/ 160338 h 225425"/>
                <a:gd name="connsiteX93" fmla="*/ 312305 w 331788"/>
                <a:gd name="connsiteY93" fmla="*/ 102981 h 225425"/>
                <a:gd name="connsiteX94" fmla="*/ 314903 w 331788"/>
                <a:gd name="connsiteY94" fmla="*/ 101678 h 225425"/>
                <a:gd name="connsiteX95" fmla="*/ 314903 w 331788"/>
                <a:gd name="connsiteY95" fmla="*/ 57357 h 225425"/>
                <a:gd name="connsiteX96" fmla="*/ 312305 w 331788"/>
                <a:gd name="connsiteY96" fmla="*/ 57357 h 225425"/>
                <a:gd name="connsiteX97" fmla="*/ 312305 w 331788"/>
                <a:gd name="connsiteY97" fmla="*/ 22161 h 225425"/>
                <a:gd name="connsiteX98" fmla="*/ 275937 w 331788"/>
                <a:gd name="connsiteY98" fmla="*/ 22161 h 225425"/>
                <a:gd name="connsiteX99" fmla="*/ 274638 w 331788"/>
                <a:gd name="connsiteY99" fmla="*/ 16946 h 225425"/>
                <a:gd name="connsiteX100" fmla="*/ 116176 w 331788"/>
                <a:gd name="connsiteY100" fmla="*/ 16946 h 225425"/>
                <a:gd name="connsiteX101" fmla="*/ 114877 w 331788"/>
                <a:gd name="connsiteY101" fmla="*/ 22161 h 225425"/>
                <a:gd name="connsiteX102" fmla="*/ 60325 w 331788"/>
                <a:gd name="connsiteY102" fmla="*/ 22161 h 225425"/>
                <a:gd name="connsiteX103" fmla="*/ 60325 w 331788"/>
                <a:gd name="connsiteY103" fmla="*/ 0 h 2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1788" h="225425">
                  <a:moveTo>
                    <a:pt x="131671" y="111125"/>
                  </a:moveTo>
                  <a:cubicBezTo>
                    <a:pt x="131671" y="111125"/>
                    <a:pt x="131671" y="111125"/>
                    <a:pt x="131671" y="116299"/>
                  </a:cubicBezTo>
                  <a:cubicBezTo>
                    <a:pt x="129041" y="116299"/>
                    <a:pt x="127725" y="117593"/>
                    <a:pt x="125095" y="118886"/>
                  </a:cubicBezTo>
                  <a:cubicBezTo>
                    <a:pt x="123779" y="118886"/>
                    <a:pt x="121149" y="120180"/>
                    <a:pt x="119833" y="122767"/>
                  </a:cubicBezTo>
                  <a:cubicBezTo>
                    <a:pt x="118518" y="124060"/>
                    <a:pt x="117202" y="125354"/>
                    <a:pt x="117202" y="126647"/>
                  </a:cubicBezTo>
                  <a:cubicBezTo>
                    <a:pt x="115887" y="129234"/>
                    <a:pt x="115887" y="130528"/>
                    <a:pt x="115887" y="133115"/>
                  </a:cubicBezTo>
                  <a:cubicBezTo>
                    <a:pt x="115887" y="134408"/>
                    <a:pt x="115887" y="135702"/>
                    <a:pt x="115887" y="138289"/>
                  </a:cubicBezTo>
                  <a:cubicBezTo>
                    <a:pt x="117202" y="139582"/>
                    <a:pt x="118518" y="142169"/>
                    <a:pt x="119833" y="143463"/>
                  </a:cubicBezTo>
                  <a:cubicBezTo>
                    <a:pt x="121149" y="146050"/>
                    <a:pt x="123779" y="147344"/>
                    <a:pt x="126410" y="148637"/>
                  </a:cubicBezTo>
                  <a:cubicBezTo>
                    <a:pt x="129041" y="149931"/>
                    <a:pt x="132987" y="151224"/>
                    <a:pt x="138248" y="152518"/>
                  </a:cubicBezTo>
                  <a:cubicBezTo>
                    <a:pt x="139564" y="152518"/>
                    <a:pt x="140879" y="152518"/>
                    <a:pt x="142194" y="152518"/>
                  </a:cubicBezTo>
                  <a:cubicBezTo>
                    <a:pt x="143510" y="153811"/>
                    <a:pt x="144825" y="153811"/>
                    <a:pt x="146141" y="153811"/>
                  </a:cubicBezTo>
                  <a:cubicBezTo>
                    <a:pt x="147456" y="155105"/>
                    <a:pt x="147456" y="155105"/>
                    <a:pt x="148771" y="156398"/>
                  </a:cubicBezTo>
                  <a:cubicBezTo>
                    <a:pt x="148771" y="157692"/>
                    <a:pt x="150087" y="158985"/>
                    <a:pt x="150087" y="158985"/>
                  </a:cubicBezTo>
                  <a:cubicBezTo>
                    <a:pt x="150087" y="161572"/>
                    <a:pt x="148771" y="161572"/>
                    <a:pt x="147456" y="162866"/>
                  </a:cubicBezTo>
                  <a:cubicBezTo>
                    <a:pt x="146141" y="164159"/>
                    <a:pt x="144825" y="164159"/>
                    <a:pt x="142194" y="164159"/>
                  </a:cubicBezTo>
                  <a:cubicBezTo>
                    <a:pt x="140879" y="164159"/>
                    <a:pt x="139564" y="164159"/>
                    <a:pt x="138248" y="164159"/>
                  </a:cubicBezTo>
                  <a:cubicBezTo>
                    <a:pt x="136933" y="164159"/>
                    <a:pt x="135618" y="162866"/>
                    <a:pt x="134302" y="162866"/>
                  </a:cubicBezTo>
                  <a:cubicBezTo>
                    <a:pt x="132987" y="162866"/>
                    <a:pt x="131671" y="161572"/>
                    <a:pt x="131671" y="160279"/>
                  </a:cubicBezTo>
                  <a:cubicBezTo>
                    <a:pt x="130356" y="160279"/>
                    <a:pt x="129041" y="158985"/>
                    <a:pt x="127725" y="157692"/>
                  </a:cubicBezTo>
                  <a:cubicBezTo>
                    <a:pt x="127725" y="157692"/>
                    <a:pt x="127725" y="157692"/>
                    <a:pt x="115887" y="157692"/>
                  </a:cubicBezTo>
                  <a:cubicBezTo>
                    <a:pt x="115887" y="157692"/>
                    <a:pt x="115887" y="157692"/>
                    <a:pt x="115887" y="175801"/>
                  </a:cubicBezTo>
                  <a:cubicBezTo>
                    <a:pt x="115887" y="175801"/>
                    <a:pt x="115887" y="175801"/>
                    <a:pt x="127725" y="175801"/>
                  </a:cubicBezTo>
                  <a:cubicBezTo>
                    <a:pt x="127725" y="175801"/>
                    <a:pt x="127725" y="175801"/>
                    <a:pt x="127725" y="173214"/>
                  </a:cubicBezTo>
                  <a:cubicBezTo>
                    <a:pt x="129041" y="173214"/>
                    <a:pt x="129041" y="173214"/>
                    <a:pt x="130356" y="173214"/>
                  </a:cubicBezTo>
                  <a:cubicBezTo>
                    <a:pt x="130356" y="174507"/>
                    <a:pt x="131671" y="174507"/>
                    <a:pt x="131671" y="174507"/>
                  </a:cubicBezTo>
                  <a:cubicBezTo>
                    <a:pt x="131671" y="174507"/>
                    <a:pt x="131671" y="174507"/>
                    <a:pt x="131671" y="180975"/>
                  </a:cubicBezTo>
                  <a:cubicBezTo>
                    <a:pt x="131671" y="180975"/>
                    <a:pt x="131671" y="180975"/>
                    <a:pt x="143510" y="180975"/>
                  </a:cubicBezTo>
                  <a:cubicBezTo>
                    <a:pt x="143510" y="180975"/>
                    <a:pt x="143510" y="180975"/>
                    <a:pt x="143510" y="175801"/>
                  </a:cubicBezTo>
                  <a:cubicBezTo>
                    <a:pt x="146141" y="175801"/>
                    <a:pt x="148771" y="175801"/>
                    <a:pt x="151402" y="174507"/>
                  </a:cubicBezTo>
                  <a:cubicBezTo>
                    <a:pt x="152717" y="173214"/>
                    <a:pt x="155348" y="171920"/>
                    <a:pt x="156664" y="170627"/>
                  </a:cubicBezTo>
                  <a:cubicBezTo>
                    <a:pt x="157979" y="169333"/>
                    <a:pt x="159294" y="168040"/>
                    <a:pt x="160610" y="165453"/>
                  </a:cubicBezTo>
                  <a:cubicBezTo>
                    <a:pt x="160610" y="164159"/>
                    <a:pt x="161925" y="161572"/>
                    <a:pt x="161925" y="158985"/>
                  </a:cubicBezTo>
                  <a:cubicBezTo>
                    <a:pt x="161925" y="158985"/>
                    <a:pt x="161925" y="156398"/>
                    <a:pt x="160610" y="155105"/>
                  </a:cubicBezTo>
                  <a:cubicBezTo>
                    <a:pt x="160610" y="153811"/>
                    <a:pt x="159294" y="151224"/>
                    <a:pt x="157979" y="149931"/>
                  </a:cubicBezTo>
                  <a:cubicBezTo>
                    <a:pt x="156664" y="147344"/>
                    <a:pt x="154033" y="146050"/>
                    <a:pt x="151402" y="143463"/>
                  </a:cubicBezTo>
                  <a:cubicBezTo>
                    <a:pt x="148771" y="142169"/>
                    <a:pt x="144825" y="140876"/>
                    <a:pt x="139564" y="140876"/>
                  </a:cubicBezTo>
                  <a:cubicBezTo>
                    <a:pt x="131671" y="139582"/>
                    <a:pt x="127725" y="136995"/>
                    <a:pt x="127725" y="133115"/>
                  </a:cubicBezTo>
                  <a:cubicBezTo>
                    <a:pt x="127725" y="131821"/>
                    <a:pt x="127725" y="130528"/>
                    <a:pt x="129041" y="129234"/>
                  </a:cubicBezTo>
                  <a:cubicBezTo>
                    <a:pt x="130356" y="127941"/>
                    <a:pt x="132987" y="127941"/>
                    <a:pt x="134302" y="127941"/>
                  </a:cubicBezTo>
                  <a:cubicBezTo>
                    <a:pt x="136933" y="127941"/>
                    <a:pt x="138248" y="127941"/>
                    <a:pt x="139564" y="127941"/>
                  </a:cubicBezTo>
                  <a:cubicBezTo>
                    <a:pt x="140879" y="129234"/>
                    <a:pt x="142194" y="129234"/>
                    <a:pt x="142194" y="129234"/>
                  </a:cubicBezTo>
                  <a:cubicBezTo>
                    <a:pt x="143510" y="130528"/>
                    <a:pt x="144825" y="130528"/>
                    <a:pt x="146141" y="131821"/>
                  </a:cubicBezTo>
                  <a:cubicBezTo>
                    <a:pt x="146141" y="131821"/>
                    <a:pt x="147456" y="133115"/>
                    <a:pt x="148771" y="134408"/>
                  </a:cubicBezTo>
                  <a:cubicBezTo>
                    <a:pt x="148771" y="134408"/>
                    <a:pt x="148771" y="134408"/>
                    <a:pt x="160610" y="134408"/>
                  </a:cubicBezTo>
                  <a:cubicBezTo>
                    <a:pt x="160610" y="134408"/>
                    <a:pt x="160610" y="134408"/>
                    <a:pt x="160610" y="116299"/>
                  </a:cubicBezTo>
                  <a:cubicBezTo>
                    <a:pt x="160610" y="116299"/>
                    <a:pt x="160610" y="116299"/>
                    <a:pt x="148771" y="116299"/>
                  </a:cubicBezTo>
                  <a:cubicBezTo>
                    <a:pt x="148771" y="116299"/>
                    <a:pt x="148771" y="116299"/>
                    <a:pt x="148771" y="118886"/>
                  </a:cubicBezTo>
                  <a:cubicBezTo>
                    <a:pt x="147456" y="118886"/>
                    <a:pt x="144825" y="117593"/>
                    <a:pt x="143510" y="117593"/>
                  </a:cubicBezTo>
                  <a:cubicBezTo>
                    <a:pt x="143510" y="117593"/>
                    <a:pt x="143510" y="117593"/>
                    <a:pt x="143510" y="111125"/>
                  </a:cubicBezTo>
                  <a:cubicBezTo>
                    <a:pt x="143510" y="111125"/>
                    <a:pt x="143510" y="111125"/>
                    <a:pt x="131671" y="111125"/>
                  </a:cubicBezTo>
                  <a:close/>
                  <a:moveTo>
                    <a:pt x="174079" y="84137"/>
                  </a:moveTo>
                  <a:cubicBezTo>
                    <a:pt x="196429" y="95773"/>
                    <a:pt x="210890" y="119046"/>
                    <a:pt x="210890" y="146197"/>
                  </a:cubicBezTo>
                  <a:cubicBezTo>
                    <a:pt x="210890" y="174641"/>
                    <a:pt x="195114" y="197914"/>
                    <a:pt x="171450" y="209550"/>
                  </a:cubicBezTo>
                  <a:cubicBezTo>
                    <a:pt x="171450" y="209550"/>
                    <a:pt x="171450" y="209550"/>
                    <a:pt x="213519" y="209550"/>
                  </a:cubicBezTo>
                  <a:cubicBezTo>
                    <a:pt x="218778" y="190156"/>
                    <a:pt x="234554" y="174641"/>
                    <a:pt x="255588" y="169470"/>
                  </a:cubicBezTo>
                  <a:cubicBezTo>
                    <a:pt x="255588" y="169470"/>
                    <a:pt x="255588" y="169470"/>
                    <a:pt x="255588" y="125510"/>
                  </a:cubicBezTo>
                  <a:cubicBezTo>
                    <a:pt x="234554" y="120339"/>
                    <a:pt x="218778" y="103531"/>
                    <a:pt x="213519" y="84137"/>
                  </a:cubicBezTo>
                  <a:cubicBezTo>
                    <a:pt x="213519" y="84137"/>
                    <a:pt x="213519" y="84137"/>
                    <a:pt x="174079" y="84137"/>
                  </a:cubicBezTo>
                  <a:close/>
                  <a:moveTo>
                    <a:pt x="56529" y="84137"/>
                  </a:moveTo>
                  <a:cubicBezTo>
                    <a:pt x="51283" y="103531"/>
                    <a:pt x="35546" y="119046"/>
                    <a:pt x="15875" y="124217"/>
                  </a:cubicBezTo>
                  <a:cubicBezTo>
                    <a:pt x="15875" y="124217"/>
                    <a:pt x="15875" y="124217"/>
                    <a:pt x="15875" y="169470"/>
                  </a:cubicBezTo>
                  <a:cubicBezTo>
                    <a:pt x="35546" y="174641"/>
                    <a:pt x="51283" y="190156"/>
                    <a:pt x="56529" y="209550"/>
                  </a:cubicBezTo>
                  <a:lnTo>
                    <a:pt x="106363" y="209550"/>
                  </a:lnTo>
                  <a:cubicBezTo>
                    <a:pt x="82757" y="197914"/>
                    <a:pt x="67020" y="174641"/>
                    <a:pt x="67020" y="146197"/>
                  </a:cubicBezTo>
                  <a:cubicBezTo>
                    <a:pt x="67020" y="119046"/>
                    <a:pt x="81446" y="95773"/>
                    <a:pt x="103740" y="84137"/>
                  </a:cubicBezTo>
                  <a:cubicBezTo>
                    <a:pt x="103740" y="84137"/>
                    <a:pt x="103740" y="84137"/>
                    <a:pt x="56529" y="84137"/>
                  </a:cubicBezTo>
                  <a:close/>
                  <a:moveTo>
                    <a:pt x="0" y="66675"/>
                  </a:moveTo>
                  <a:lnTo>
                    <a:pt x="58737" y="66675"/>
                  </a:lnTo>
                  <a:lnTo>
                    <a:pt x="269875" y="66675"/>
                  </a:lnTo>
                  <a:lnTo>
                    <a:pt x="269875" y="225425"/>
                  </a:lnTo>
                  <a:lnTo>
                    <a:pt x="0" y="225425"/>
                  </a:lnTo>
                  <a:close/>
                  <a:moveTo>
                    <a:pt x="30162" y="34925"/>
                  </a:moveTo>
                  <a:cubicBezTo>
                    <a:pt x="30162" y="34925"/>
                    <a:pt x="30162" y="34925"/>
                    <a:pt x="88269" y="34925"/>
                  </a:cubicBezTo>
                  <a:lnTo>
                    <a:pt x="300037" y="34925"/>
                  </a:lnTo>
                  <a:cubicBezTo>
                    <a:pt x="300037" y="34925"/>
                    <a:pt x="300037" y="34925"/>
                    <a:pt x="300037" y="193675"/>
                  </a:cubicBezTo>
                  <a:cubicBezTo>
                    <a:pt x="300037" y="193675"/>
                    <a:pt x="300037" y="193675"/>
                    <a:pt x="280668" y="193675"/>
                  </a:cubicBezTo>
                  <a:cubicBezTo>
                    <a:pt x="280668" y="193675"/>
                    <a:pt x="280668" y="193675"/>
                    <a:pt x="280668" y="136886"/>
                  </a:cubicBezTo>
                  <a:cubicBezTo>
                    <a:pt x="281959" y="136886"/>
                    <a:pt x="283251" y="136886"/>
                    <a:pt x="283251" y="135596"/>
                  </a:cubicBezTo>
                  <a:cubicBezTo>
                    <a:pt x="283251" y="135596"/>
                    <a:pt x="283251" y="135596"/>
                    <a:pt x="283251" y="91714"/>
                  </a:cubicBezTo>
                  <a:cubicBezTo>
                    <a:pt x="283251" y="91714"/>
                    <a:pt x="281959" y="91714"/>
                    <a:pt x="280668" y="91714"/>
                  </a:cubicBezTo>
                  <a:cubicBezTo>
                    <a:pt x="280668" y="91714"/>
                    <a:pt x="280668" y="91714"/>
                    <a:pt x="280668" y="56866"/>
                  </a:cubicBezTo>
                  <a:cubicBezTo>
                    <a:pt x="280668" y="56866"/>
                    <a:pt x="280668" y="56866"/>
                    <a:pt x="244513" y="56866"/>
                  </a:cubicBezTo>
                  <a:cubicBezTo>
                    <a:pt x="244513" y="55575"/>
                    <a:pt x="243221" y="52994"/>
                    <a:pt x="243221" y="51703"/>
                  </a:cubicBezTo>
                  <a:cubicBezTo>
                    <a:pt x="243221" y="51703"/>
                    <a:pt x="243221" y="51703"/>
                    <a:pt x="86978" y="51703"/>
                  </a:cubicBezTo>
                  <a:cubicBezTo>
                    <a:pt x="85687" y="52994"/>
                    <a:pt x="85687" y="55575"/>
                    <a:pt x="84395" y="56866"/>
                  </a:cubicBezTo>
                  <a:cubicBezTo>
                    <a:pt x="84395" y="56866"/>
                    <a:pt x="84395" y="56866"/>
                    <a:pt x="30162" y="56866"/>
                  </a:cubicBezTo>
                  <a:cubicBezTo>
                    <a:pt x="30162" y="56866"/>
                    <a:pt x="30162" y="56866"/>
                    <a:pt x="30162" y="34925"/>
                  </a:cubicBezTo>
                  <a:close/>
                  <a:moveTo>
                    <a:pt x="60325" y="0"/>
                  </a:moveTo>
                  <a:cubicBezTo>
                    <a:pt x="60325" y="0"/>
                    <a:pt x="60325" y="0"/>
                    <a:pt x="272040" y="0"/>
                  </a:cubicBezTo>
                  <a:lnTo>
                    <a:pt x="331788" y="0"/>
                  </a:lnTo>
                  <a:cubicBezTo>
                    <a:pt x="331788" y="0"/>
                    <a:pt x="331788" y="0"/>
                    <a:pt x="331788" y="160338"/>
                  </a:cubicBezTo>
                  <a:cubicBezTo>
                    <a:pt x="331788" y="160338"/>
                    <a:pt x="331788" y="160338"/>
                    <a:pt x="312305" y="160338"/>
                  </a:cubicBezTo>
                  <a:cubicBezTo>
                    <a:pt x="312305" y="160338"/>
                    <a:pt x="312305" y="160338"/>
                    <a:pt x="312305" y="102981"/>
                  </a:cubicBezTo>
                  <a:cubicBezTo>
                    <a:pt x="313604" y="102981"/>
                    <a:pt x="313604" y="102981"/>
                    <a:pt x="314903" y="101678"/>
                  </a:cubicBezTo>
                  <a:cubicBezTo>
                    <a:pt x="314903" y="101678"/>
                    <a:pt x="314903" y="101678"/>
                    <a:pt x="314903" y="57357"/>
                  </a:cubicBezTo>
                  <a:cubicBezTo>
                    <a:pt x="313604" y="57357"/>
                    <a:pt x="313604" y="57357"/>
                    <a:pt x="312305" y="57357"/>
                  </a:cubicBezTo>
                  <a:cubicBezTo>
                    <a:pt x="312305" y="57357"/>
                    <a:pt x="312305" y="57357"/>
                    <a:pt x="312305" y="22161"/>
                  </a:cubicBezTo>
                  <a:cubicBezTo>
                    <a:pt x="312305" y="22161"/>
                    <a:pt x="312305" y="22161"/>
                    <a:pt x="275937" y="22161"/>
                  </a:cubicBezTo>
                  <a:cubicBezTo>
                    <a:pt x="275937" y="20857"/>
                    <a:pt x="274638" y="18250"/>
                    <a:pt x="274638" y="16946"/>
                  </a:cubicBezTo>
                  <a:cubicBezTo>
                    <a:pt x="274638" y="16946"/>
                    <a:pt x="274638" y="16946"/>
                    <a:pt x="116176" y="16946"/>
                  </a:cubicBezTo>
                  <a:cubicBezTo>
                    <a:pt x="116176" y="18250"/>
                    <a:pt x="114877" y="20857"/>
                    <a:pt x="114877" y="22161"/>
                  </a:cubicBezTo>
                  <a:cubicBezTo>
                    <a:pt x="114877" y="22161"/>
                    <a:pt x="114877" y="22161"/>
                    <a:pt x="60325" y="22161"/>
                  </a:cubicBezTo>
                  <a:cubicBezTo>
                    <a:pt x="60325" y="22161"/>
                    <a:pt x="60325" y="22161"/>
                    <a:pt x="6032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1049050" y="2672916"/>
            <a:ext cx="2963331" cy="654626"/>
            <a:chOff x="1049050" y="2672916"/>
            <a:chExt cx="2963331" cy="654626"/>
          </a:xfrm>
        </p:grpSpPr>
        <p:sp>
          <p:nvSpPr>
            <p:cNvPr id="10" name="文本框 84"/>
            <p:cNvSpPr txBox="1"/>
            <p:nvPr/>
          </p:nvSpPr>
          <p:spPr>
            <a:xfrm>
              <a:off x="1049050" y="2672916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1" name="文本框 85"/>
            <p:cNvSpPr txBox="1"/>
            <p:nvPr/>
          </p:nvSpPr>
          <p:spPr>
            <a:xfrm>
              <a:off x="1049050" y="2949279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 smtClean="0"/>
                <a:t>请</a:t>
              </a:r>
              <a:r>
                <a:rPr lang="zh-CN" altLang="en-US" sz="1000" b="0" i="0" u="none" strike="noStrike" cap="none" baseline="0" dirty="0" smtClean="0"/>
                <a:t>输入文字</a:t>
              </a: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1049050" y="5290018"/>
            <a:ext cx="2963331" cy="654628"/>
            <a:chOff x="1049050" y="5290018"/>
            <a:chExt cx="2963331" cy="654628"/>
          </a:xfrm>
        </p:grpSpPr>
        <p:sp>
          <p:nvSpPr>
            <p:cNvPr id="12" name="文本框 86"/>
            <p:cNvSpPr txBox="1"/>
            <p:nvPr/>
          </p:nvSpPr>
          <p:spPr>
            <a:xfrm>
              <a:off x="1049050" y="5290018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3" name="文本框 87"/>
            <p:cNvSpPr txBox="1"/>
            <p:nvPr/>
          </p:nvSpPr>
          <p:spPr>
            <a:xfrm>
              <a:off x="1049050" y="5566383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 smtClean="0"/>
                <a:t>请</a:t>
              </a:r>
              <a:r>
                <a:rPr lang="zh-CN" altLang="en-US" sz="1000" b="0" i="0" u="none" strike="noStrike" cap="none" baseline="0" dirty="0" smtClean="0"/>
                <a:t>输入文字</a:t>
              </a: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4"/>
            </p:custDataLst>
          </p:nvPr>
        </p:nvGrpSpPr>
        <p:grpSpPr>
          <a:xfrm>
            <a:off x="1049050" y="3975425"/>
            <a:ext cx="2353362" cy="654626"/>
            <a:chOff x="1049050" y="3975425"/>
            <a:chExt cx="2353362" cy="654626"/>
          </a:xfrm>
        </p:grpSpPr>
        <p:sp>
          <p:nvSpPr>
            <p:cNvPr id="14" name="文本框 88"/>
            <p:cNvSpPr txBox="1"/>
            <p:nvPr/>
          </p:nvSpPr>
          <p:spPr>
            <a:xfrm>
              <a:off x="1049050" y="3975425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5" name="文本框 89"/>
            <p:cNvSpPr txBox="1"/>
            <p:nvPr/>
          </p:nvSpPr>
          <p:spPr>
            <a:xfrm>
              <a:off x="1049050" y="4251788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 smtClean="0"/>
                <a:t>请</a:t>
              </a:r>
              <a:r>
                <a:rPr lang="zh-CN" altLang="en-US" sz="1000" b="0" i="0" u="none" strike="noStrike" cap="none" baseline="0" dirty="0" smtClean="0"/>
                <a:t>输入文字</a:t>
              </a: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5"/>
            </p:custDataLst>
          </p:nvPr>
        </p:nvGrpSpPr>
        <p:grpSpPr>
          <a:xfrm>
            <a:off x="8179619" y="2672916"/>
            <a:ext cx="2963331" cy="654626"/>
            <a:chOff x="8179619" y="2672916"/>
            <a:chExt cx="2963331" cy="654626"/>
          </a:xfrm>
        </p:grpSpPr>
        <p:sp>
          <p:nvSpPr>
            <p:cNvPr id="16" name="文本框 90"/>
            <p:cNvSpPr txBox="1"/>
            <p:nvPr/>
          </p:nvSpPr>
          <p:spPr>
            <a:xfrm>
              <a:off x="8179619" y="2672916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7" name="文本框 91"/>
            <p:cNvSpPr txBox="1"/>
            <p:nvPr/>
          </p:nvSpPr>
          <p:spPr>
            <a:xfrm>
              <a:off x="8179619" y="2949279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 smtClean="0"/>
                <a:t>请</a:t>
              </a:r>
              <a:r>
                <a:rPr lang="zh-CN" altLang="en-US" sz="1000" b="0" i="0" u="none" strike="noStrike" cap="none" baseline="0" dirty="0" smtClean="0"/>
                <a:t>输入文字</a:t>
              </a: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6"/>
            </p:custDataLst>
          </p:nvPr>
        </p:nvGrpSpPr>
        <p:grpSpPr>
          <a:xfrm>
            <a:off x="8179619" y="5290018"/>
            <a:ext cx="2963331" cy="654628"/>
            <a:chOff x="8179619" y="5290018"/>
            <a:chExt cx="2963331" cy="654628"/>
          </a:xfrm>
        </p:grpSpPr>
        <p:sp>
          <p:nvSpPr>
            <p:cNvPr id="18" name="文本框 92"/>
            <p:cNvSpPr txBox="1"/>
            <p:nvPr/>
          </p:nvSpPr>
          <p:spPr>
            <a:xfrm>
              <a:off x="8179619" y="5290018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9" name="文本框 93"/>
            <p:cNvSpPr txBox="1"/>
            <p:nvPr/>
          </p:nvSpPr>
          <p:spPr>
            <a:xfrm>
              <a:off x="8179619" y="5566383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 smtClean="0"/>
                <a:t>请</a:t>
              </a:r>
              <a:r>
                <a:rPr lang="zh-CN" altLang="en-US" sz="1000" b="0" i="0" u="none" strike="noStrike" cap="none" baseline="0" dirty="0" smtClean="0"/>
                <a:t>输入文字</a:t>
              </a: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7"/>
            </p:custDataLst>
          </p:nvPr>
        </p:nvGrpSpPr>
        <p:grpSpPr>
          <a:xfrm>
            <a:off x="8789585" y="3975425"/>
            <a:ext cx="2353362" cy="654626"/>
            <a:chOff x="8789585" y="3975425"/>
            <a:chExt cx="2353362" cy="654626"/>
          </a:xfrm>
        </p:grpSpPr>
        <p:sp>
          <p:nvSpPr>
            <p:cNvPr id="20" name="文本框 94"/>
            <p:cNvSpPr txBox="1"/>
            <p:nvPr/>
          </p:nvSpPr>
          <p:spPr>
            <a:xfrm>
              <a:off x="8789585" y="3975425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1" name="文本框 95"/>
            <p:cNvSpPr txBox="1"/>
            <p:nvPr/>
          </p:nvSpPr>
          <p:spPr>
            <a:xfrm>
              <a:off x="8789585" y="4251788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 smtClean="0"/>
                <a:t>请</a:t>
              </a:r>
              <a:r>
                <a:rPr lang="zh-CN" altLang="en-US" sz="1000" b="0" i="0" u="none" strike="noStrike" cap="none" baseline="0" dirty="0" smtClean="0"/>
                <a:t>输入文字</a:t>
              </a:r>
              <a:endParaRPr lang="zh-CN" altLang="en-US" sz="1000" b="0" i="0" u="none" strike="noStrike" cap="none" baseline="0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8"/>
            </p:custDataLst>
          </p:nvPr>
        </p:nvGrpSpPr>
        <p:grpSpPr>
          <a:xfrm>
            <a:off x="2063553" y="1220874"/>
            <a:ext cx="8064895" cy="1011471"/>
            <a:chOff x="2063553" y="1220874"/>
            <a:chExt cx="8064895" cy="1011471"/>
          </a:xfrm>
        </p:grpSpPr>
        <p:sp>
          <p:nvSpPr>
            <p:cNvPr id="6" name="文本框 98"/>
            <p:cNvSpPr txBox="1"/>
            <p:nvPr/>
          </p:nvSpPr>
          <p:spPr>
            <a:xfrm>
              <a:off x="2063553" y="1700958"/>
              <a:ext cx="8064895" cy="531387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000"/>
              </a:lvl1pPr>
            </a:lstStyle>
            <a:p>
              <a:r>
                <a:rPr lang="en-US" altLang="zh-CN" dirty="0"/>
                <a:t>1.</a:t>
              </a:r>
              <a:r>
                <a:rPr lang="zh-CN" altLang="en-US" dirty="0"/>
                <a:t>选中</a:t>
              </a:r>
              <a:r>
                <a:rPr lang="en-US" altLang="zh-CN" dirty="0"/>
                <a:t>PPT</a:t>
              </a:r>
              <a:r>
                <a:rPr lang="zh-CN" altLang="en-US" dirty="0"/>
                <a:t>页面中图示里的图标（可按住</a:t>
              </a:r>
              <a:r>
                <a:rPr lang="en-US" altLang="zh-CN" dirty="0"/>
                <a:t>shift</a:t>
              </a:r>
              <a:r>
                <a:rPr lang="zh-CN" altLang="en-US" dirty="0"/>
                <a:t>键多选）；</a:t>
              </a:r>
              <a:br>
                <a:rPr lang="zh-CN" altLang="en-US" dirty="0"/>
              </a:br>
              <a:r>
                <a:rPr lang="en-US" altLang="zh-CN" dirty="0"/>
                <a:t>2.</a:t>
              </a:r>
              <a:r>
                <a:rPr lang="zh-CN" altLang="en-US" dirty="0"/>
                <a:t>在</a:t>
              </a:r>
              <a:r>
                <a:rPr lang="en-US" altLang="zh-CN" dirty="0"/>
                <a:t>office</a:t>
              </a:r>
              <a:r>
                <a:rPr lang="zh-CN" altLang="en-US" dirty="0"/>
                <a:t>菜单面板打开“图标库”，单击左键即可进行替换操作</a:t>
              </a:r>
            </a:p>
          </p:txBody>
        </p:sp>
        <p:sp>
          <p:nvSpPr>
            <p:cNvPr id="7" name="文本框 99"/>
            <p:cNvSpPr txBox="1"/>
            <p:nvPr/>
          </p:nvSpPr>
          <p:spPr>
            <a:xfrm>
              <a:off x="2063553" y="1220874"/>
              <a:ext cx="8064895" cy="432842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algn="ctr"/>
              <a:r>
                <a:rPr lang="zh-CN" altLang="en-US" b="1" dirty="0"/>
                <a:t>在形状中填充图片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千图PPT彼岸天：ID 8661124库_组合 52"/>
          <p:cNvGrpSpPr/>
          <p:nvPr>
            <p:custDataLst>
              <p:tags r:id="rId1"/>
            </p:custDataLst>
          </p:nvPr>
        </p:nvGrpSpPr>
        <p:grpSpPr>
          <a:xfrm>
            <a:off x="1972024" y="2690919"/>
            <a:ext cx="3468405" cy="2062089"/>
            <a:chOff x="1972024" y="2690919"/>
            <a:chExt cx="3468405" cy="2062089"/>
          </a:xfrm>
        </p:grpSpPr>
        <p:sp>
          <p:nvSpPr>
            <p:cNvPr id="6" name="任意多边形 3"/>
            <p:cNvSpPr/>
            <p:nvPr/>
          </p:nvSpPr>
          <p:spPr>
            <a:xfrm rot="2700000">
              <a:off x="2913659" y="2690919"/>
              <a:ext cx="1633576" cy="1633576"/>
            </a:xfrm>
            <a:custGeom>
              <a:avLst/>
              <a:gdLst>
                <a:gd name="connsiteX0" fmla="*/ 0 w 1697566"/>
                <a:gd name="connsiteY0" fmla="*/ 848783 h 1697566"/>
                <a:gd name="connsiteX1" fmla="*/ 848783 w 1697566"/>
                <a:gd name="connsiteY1" fmla="*/ 0 h 1697566"/>
                <a:gd name="connsiteX2" fmla="*/ 1697566 w 1697566"/>
                <a:gd name="connsiteY2" fmla="*/ 0 h 1697566"/>
                <a:gd name="connsiteX3" fmla="*/ 1697566 w 1697566"/>
                <a:gd name="connsiteY3" fmla="*/ 848783 h 1697566"/>
                <a:gd name="connsiteX4" fmla="*/ 848783 w 1697566"/>
                <a:gd name="connsiteY4" fmla="*/ 1697566 h 1697566"/>
                <a:gd name="connsiteX5" fmla="*/ 0 w 1697566"/>
                <a:gd name="connsiteY5" fmla="*/ 848783 h 169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566" h="1697566">
                  <a:moveTo>
                    <a:pt x="1697566" y="848783"/>
                  </a:moveTo>
                  <a:cubicBezTo>
                    <a:pt x="1697566" y="1317553"/>
                    <a:pt x="1317553" y="1697566"/>
                    <a:pt x="848783" y="1697566"/>
                  </a:cubicBezTo>
                  <a:lnTo>
                    <a:pt x="0" y="1697566"/>
                  </a:lnTo>
                  <a:lnTo>
                    <a:pt x="0" y="848783"/>
                  </a:lnTo>
                  <a:cubicBezTo>
                    <a:pt x="0" y="380013"/>
                    <a:pt x="380013" y="0"/>
                    <a:pt x="848783" y="0"/>
                  </a:cubicBezTo>
                  <a:cubicBezTo>
                    <a:pt x="1317553" y="0"/>
                    <a:pt x="1697566" y="380013"/>
                    <a:pt x="1697566" y="8487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椭圆 8"/>
            <p:cNvSpPr/>
            <p:nvPr/>
          </p:nvSpPr>
          <p:spPr>
            <a:xfrm>
              <a:off x="3155941" y="2924016"/>
              <a:ext cx="1143217" cy="1143217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2" name="直接连接符 11"/>
            <p:cNvCxnSpPr/>
            <p:nvPr/>
          </p:nvCxnSpPr>
          <p:spPr>
            <a:xfrm rot="5400000" flipV="1">
              <a:off x="1766227" y="4543089"/>
              <a:ext cx="415716" cy="4121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ysDot"/>
              <a:miter lim="800000"/>
              <a:headEnd type="none"/>
              <a:tailEnd type="oval" w="med" len="med"/>
            </a:ln>
            <a:effectLst/>
          </p:spPr>
        </p:cxnSp>
        <p:cxnSp>
          <p:nvCxnSpPr>
            <p:cNvPr id="13" name="直接连接符 12"/>
            <p:cNvCxnSpPr/>
            <p:nvPr/>
          </p:nvCxnSpPr>
          <p:spPr>
            <a:xfrm rot="5400000" flipV="1">
              <a:off x="3490098" y="4543089"/>
              <a:ext cx="415716" cy="4121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ysDot"/>
              <a:miter lim="800000"/>
              <a:headEnd type="none"/>
              <a:tailEnd type="oval" w="med" len="med"/>
            </a:ln>
            <a:effectLst/>
          </p:spPr>
        </p:cxnSp>
        <p:cxnSp>
          <p:nvCxnSpPr>
            <p:cNvPr id="20" name="直接连接符 19"/>
            <p:cNvCxnSpPr/>
            <p:nvPr/>
          </p:nvCxnSpPr>
          <p:spPr>
            <a:xfrm rot="5400000" flipV="1">
              <a:off x="5230511" y="4525776"/>
              <a:ext cx="415716" cy="4121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ysDot"/>
              <a:miter lim="800000"/>
              <a:headEnd type="none"/>
              <a:tailEnd type="oval" w="med" len="med"/>
            </a:ln>
            <a:effectLst/>
          </p:spPr>
        </p:cxnSp>
        <p:sp>
          <p:nvSpPr>
            <p:cNvPr id="22" name="任意多边形 31"/>
            <p:cNvSpPr/>
            <p:nvPr/>
          </p:nvSpPr>
          <p:spPr bwMode="auto">
            <a:xfrm>
              <a:off x="3480496" y="3183834"/>
              <a:ext cx="490332" cy="490332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0" name="千图PPT彼岸天：ID 8661124库_组合 49"/>
          <p:cNvGrpSpPr/>
          <p:nvPr>
            <p:custDataLst>
              <p:tags r:id="rId2"/>
            </p:custDataLst>
          </p:nvPr>
        </p:nvGrpSpPr>
        <p:grpSpPr>
          <a:xfrm>
            <a:off x="1176225" y="2673307"/>
            <a:ext cx="1633576" cy="1633576"/>
            <a:chOff x="1176225" y="2673307"/>
            <a:chExt cx="1633576" cy="1633576"/>
          </a:xfrm>
        </p:grpSpPr>
        <p:sp>
          <p:nvSpPr>
            <p:cNvPr id="4" name="任意多边形 1"/>
            <p:cNvSpPr/>
            <p:nvPr/>
          </p:nvSpPr>
          <p:spPr>
            <a:xfrm rot="13500000">
              <a:off x="1176225" y="2673307"/>
              <a:ext cx="1633576" cy="1633576"/>
            </a:xfrm>
            <a:custGeom>
              <a:avLst/>
              <a:gdLst>
                <a:gd name="connsiteX0" fmla="*/ 0 w 1697566"/>
                <a:gd name="connsiteY0" fmla="*/ 848783 h 1697566"/>
                <a:gd name="connsiteX1" fmla="*/ 848783 w 1697566"/>
                <a:gd name="connsiteY1" fmla="*/ 0 h 1697566"/>
                <a:gd name="connsiteX2" fmla="*/ 1697566 w 1697566"/>
                <a:gd name="connsiteY2" fmla="*/ 0 h 1697566"/>
                <a:gd name="connsiteX3" fmla="*/ 1697566 w 1697566"/>
                <a:gd name="connsiteY3" fmla="*/ 848783 h 1697566"/>
                <a:gd name="connsiteX4" fmla="*/ 848783 w 1697566"/>
                <a:gd name="connsiteY4" fmla="*/ 1697566 h 1697566"/>
                <a:gd name="connsiteX5" fmla="*/ 0 w 1697566"/>
                <a:gd name="connsiteY5" fmla="*/ 848783 h 169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1415436" y="2905077"/>
              <a:ext cx="1143217" cy="1143217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 32"/>
            <p:cNvSpPr/>
            <p:nvPr/>
          </p:nvSpPr>
          <p:spPr bwMode="auto">
            <a:xfrm>
              <a:off x="1735218" y="3183834"/>
              <a:ext cx="490332" cy="490332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8" name="千图PPT彼岸天：ID 8661124库_组合 57"/>
          <p:cNvGrpSpPr/>
          <p:nvPr>
            <p:custDataLst>
              <p:tags r:id="rId3"/>
            </p:custDataLst>
          </p:nvPr>
        </p:nvGrpSpPr>
        <p:grpSpPr>
          <a:xfrm>
            <a:off x="9413175" y="2690917"/>
            <a:ext cx="1633576" cy="2062091"/>
            <a:chOff x="9413175" y="2690917"/>
            <a:chExt cx="1633576" cy="2062091"/>
          </a:xfrm>
        </p:grpSpPr>
        <p:sp>
          <p:nvSpPr>
            <p:cNvPr id="5" name="任意多边形 2"/>
            <p:cNvSpPr/>
            <p:nvPr/>
          </p:nvSpPr>
          <p:spPr>
            <a:xfrm rot="2700000">
              <a:off x="9413175" y="2690917"/>
              <a:ext cx="1633576" cy="1633576"/>
            </a:xfrm>
            <a:custGeom>
              <a:avLst/>
              <a:gdLst>
                <a:gd name="connsiteX0" fmla="*/ 0 w 1697566"/>
                <a:gd name="connsiteY0" fmla="*/ 848783 h 1697566"/>
                <a:gd name="connsiteX1" fmla="*/ 848783 w 1697566"/>
                <a:gd name="connsiteY1" fmla="*/ 0 h 1697566"/>
                <a:gd name="connsiteX2" fmla="*/ 1697566 w 1697566"/>
                <a:gd name="connsiteY2" fmla="*/ 0 h 1697566"/>
                <a:gd name="connsiteX3" fmla="*/ 1697566 w 1697566"/>
                <a:gd name="connsiteY3" fmla="*/ 848783 h 1697566"/>
                <a:gd name="connsiteX4" fmla="*/ 848783 w 1697566"/>
                <a:gd name="connsiteY4" fmla="*/ 1697566 h 1697566"/>
                <a:gd name="connsiteX5" fmla="*/ 0 w 1697566"/>
                <a:gd name="connsiteY5" fmla="*/ 848783 h 169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椭圆 10"/>
            <p:cNvSpPr/>
            <p:nvPr/>
          </p:nvSpPr>
          <p:spPr>
            <a:xfrm>
              <a:off x="9679461" y="2924016"/>
              <a:ext cx="1143217" cy="1143217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直接连接符 14"/>
            <p:cNvCxnSpPr/>
            <p:nvPr/>
          </p:nvCxnSpPr>
          <p:spPr>
            <a:xfrm rot="5400000" flipV="1">
              <a:off x="10025018" y="4543089"/>
              <a:ext cx="415716" cy="4121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ysDot"/>
              <a:miter lim="800000"/>
              <a:headEnd type="none"/>
              <a:tailEnd type="oval" w="med" len="med"/>
            </a:ln>
            <a:effectLst/>
          </p:spPr>
        </p:cxnSp>
        <p:sp>
          <p:nvSpPr>
            <p:cNvPr id="24" name="任意多边形 33"/>
            <p:cNvSpPr/>
            <p:nvPr/>
          </p:nvSpPr>
          <p:spPr bwMode="auto">
            <a:xfrm>
              <a:off x="10009131" y="3183834"/>
              <a:ext cx="490332" cy="490332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7" name="千图PPT彼岸天：ID 8661124库_组合 56"/>
          <p:cNvGrpSpPr/>
          <p:nvPr>
            <p:custDataLst>
              <p:tags r:id="rId4"/>
            </p:custDataLst>
          </p:nvPr>
        </p:nvGrpSpPr>
        <p:grpSpPr>
          <a:xfrm>
            <a:off x="7687446" y="2690920"/>
            <a:ext cx="1633576" cy="2062088"/>
            <a:chOff x="7687446" y="2690920"/>
            <a:chExt cx="1633576" cy="2062088"/>
          </a:xfrm>
        </p:grpSpPr>
        <p:sp>
          <p:nvSpPr>
            <p:cNvPr id="7" name="任意多边形 4"/>
            <p:cNvSpPr/>
            <p:nvPr/>
          </p:nvSpPr>
          <p:spPr>
            <a:xfrm rot="2700000">
              <a:off x="7687446" y="2690920"/>
              <a:ext cx="1633576" cy="1633576"/>
            </a:xfrm>
            <a:custGeom>
              <a:avLst/>
              <a:gdLst>
                <a:gd name="connsiteX0" fmla="*/ 0 w 1697566"/>
                <a:gd name="connsiteY0" fmla="*/ 848783 h 1697566"/>
                <a:gd name="connsiteX1" fmla="*/ 848783 w 1697566"/>
                <a:gd name="connsiteY1" fmla="*/ 0 h 1697566"/>
                <a:gd name="connsiteX2" fmla="*/ 1697566 w 1697566"/>
                <a:gd name="connsiteY2" fmla="*/ 0 h 1697566"/>
                <a:gd name="connsiteX3" fmla="*/ 1697566 w 1697566"/>
                <a:gd name="connsiteY3" fmla="*/ 848783 h 1697566"/>
                <a:gd name="connsiteX4" fmla="*/ 848783 w 1697566"/>
                <a:gd name="connsiteY4" fmla="*/ 1697566 h 1697566"/>
                <a:gd name="connsiteX5" fmla="*/ 0 w 1697566"/>
                <a:gd name="connsiteY5" fmla="*/ 848783 h 169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椭圆 9"/>
            <p:cNvSpPr/>
            <p:nvPr/>
          </p:nvSpPr>
          <p:spPr>
            <a:xfrm>
              <a:off x="7946367" y="2924016"/>
              <a:ext cx="1143217" cy="1143217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 flipV="1">
              <a:off x="8302149" y="4543089"/>
              <a:ext cx="415716" cy="4121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ysDot"/>
              <a:miter lim="800000"/>
              <a:headEnd type="none"/>
              <a:tailEnd type="oval" w="med" len="med"/>
            </a:ln>
            <a:effectLst/>
          </p:spPr>
        </p:cxnSp>
        <p:sp>
          <p:nvSpPr>
            <p:cNvPr id="25" name="任意多边形 34"/>
            <p:cNvSpPr/>
            <p:nvPr/>
          </p:nvSpPr>
          <p:spPr bwMode="auto">
            <a:xfrm>
              <a:off x="8272809" y="3183834"/>
              <a:ext cx="490332" cy="490332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6" name="千图PPT彼岸天：ID 8661124库_组合 55"/>
          <p:cNvGrpSpPr/>
          <p:nvPr>
            <p:custDataLst>
              <p:tags r:id="rId5"/>
            </p:custDataLst>
          </p:nvPr>
        </p:nvGrpSpPr>
        <p:grpSpPr>
          <a:xfrm>
            <a:off x="6016630" y="2673604"/>
            <a:ext cx="1633576" cy="2062091"/>
            <a:chOff x="6016630" y="2673604"/>
            <a:chExt cx="1633576" cy="2062091"/>
          </a:xfrm>
        </p:grpSpPr>
        <p:sp>
          <p:nvSpPr>
            <p:cNvPr id="16" name="任意多边形 13"/>
            <p:cNvSpPr/>
            <p:nvPr/>
          </p:nvSpPr>
          <p:spPr>
            <a:xfrm rot="2700000">
              <a:off x="6016630" y="2673604"/>
              <a:ext cx="1633576" cy="1633576"/>
            </a:xfrm>
            <a:custGeom>
              <a:avLst/>
              <a:gdLst>
                <a:gd name="connsiteX0" fmla="*/ 0 w 1697566"/>
                <a:gd name="connsiteY0" fmla="*/ 848783 h 1697566"/>
                <a:gd name="connsiteX1" fmla="*/ 848783 w 1697566"/>
                <a:gd name="connsiteY1" fmla="*/ 0 h 1697566"/>
                <a:gd name="connsiteX2" fmla="*/ 1697566 w 1697566"/>
                <a:gd name="connsiteY2" fmla="*/ 0 h 1697566"/>
                <a:gd name="connsiteX3" fmla="*/ 1697566 w 1697566"/>
                <a:gd name="connsiteY3" fmla="*/ 848783 h 1697566"/>
                <a:gd name="connsiteX4" fmla="*/ 848783 w 1697566"/>
                <a:gd name="connsiteY4" fmla="*/ 1697566 h 1697566"/>
                <a:gd name="connsiteX5" fmla="*/ 0 w 1697566"/>
                <a:gd name="connsiteY5" fmla="*/ 848783 h 169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椭圆 18"/>
            <p:cNvSpPr/>
            <p:nvPr/>
          </p:nvSpPr>
          <p:spPr>
            <a:xfrm>
              <a:off x="6282917" y="2906702"/>
              <a:ext cx="1143217" cy="1143217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1" name="直接连接符 20"/>
            <p:cNvCxnSpPr/>
            <p:nvPr/>
          </p:nvCxnSpPr>
          <p:spPr>
            <a:xfrm rot="5400000" flipV="1">
              <a:off x="6669086" y="4525776"/>
              <a:ext cx="415716" cy="4121"/>
            </a:xfrm>
            <a:prstGeom prst="line">
              <a:avLst/>
            </a:prstGeom>
            <a:noFill/>
            <a:ln w="57150" cap="flat" cmpd="sng" algn="ctr">
              <a:solidFill>
                <a:schemeClr val="bg1"/>
              </a:solidFill>
              <a:prstDash val="sysDot"/>
              <a:miter lim="800000"/>
              <a:headEnd type="none"/>
              <a:tailEnd type="oval" w="med" len="med"/>
            </a:ln>
            <a:effectLst/>
          </p:spPr>
        </p:cxnSp>
        <p:sp>
          <p:nvSpPr>
            <p:cNvPr id="26" name="任意多边形 35"/>
            <p:cNvSpPr/>
            <p:nvPr/>
          </p:nvSpPr>
          <p:spPr bwMode="auto">
            <a:xfrm>
              <a:off x="6613352" y="3183834"/>
              <a:ext cx="490332" cy="490332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千图PPT彼岸天：ID 8661124库_组合 53"/>
          <p:cNvGrpSpPr/>
          <p:nvPr>
            <p:custDataLst>
              <p:tags r:id="rId6"/>
            </p:custDataLst>
          </p:nvPr>
        </p:nvGrpSpPr>
        <p:grpSpPr>
          <a:xfrm>
            <a:off x="4602271" y="2673607"/>
            <a:ext cx="1633576" cy="1633576"/>
            <a:chOff x="4602271" y="2673607"/>
            <a:chExt cx="1633576" cy="1633576"/>
          </a:xfrm>
        </p:grpSpPr>
        <p:sp>
          <p:nvSpPr>
            <p:cNvPr id="17" name="任意多边形 14"/>
            <p:cNvSpPr/>
            <p:nvPr/>
          </p:nvSpPr>
          <p:spPr>
            <a:xfrm rot="13500000">
              <a:off x="4602271" y="2673607"/>
              <a:ext cx="1633576" cy="1633576"/>
            </a:xfrm>
            <a:custGeom>
              <a:avLst/>
              <a:gdLst>
                <a:gd name="connsiteX0" fmla="*/ 0 w 1697566"/>
                <a:gd name="connsiteY0" fmla="*/ 848783 h 1697566"/>
                <a:gd name="connsiteX1" fmla="*/ 848783 w 1697566"/>
                <a:gd name="connsiteY1" fmla="*/ 0 h 1697566"/>
                <a:gd name="connsiteX2" fmla="*/ 1697566 w 1697566"/>
                <a:gd name="connsiteY2" fmla="*/ 0 h 1697566"/>
                <a:gd name="connsiteX3" fmla="*/ 1697566 w 1697566"/>
                <a:gd name="connsiteY3" fmla="*/ 848783 h 1697566"/>
                <a:gd name="connsiteX4" fmla="*/ 848783 w 1697566"/>
                <a:gd name="connsiteY4" fmla="*/ 1697566 h 1697566"/>
                <a:gd name="connsiteX5" fmla="*/ 0 w 1697566"/>
                <a:gd name="connsiteY5" fmla="*/ 848783 h 169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>
              <a:off x="4834114" y="2906702"/>
              <a:ext cx="1143217" cy="1143217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 36"/>
            <p:cNvSpPr/>
            <p:nvPr/>
          </p:nvSpPr>
          <p:spPr bwMode="auto">
            <a:xfrm>
              <a:off x="5160556" y="3183834"/>
              <a:ext cx="490332" cy="490332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7"/>
            </p:custDataLst>
          </p:nvPr>
        </p:nvGrpSpPr>
        <p:grpSpPr>
          <a:xfrm>
            <a:off x="719138" y="4770685"/>
            <a:ext cx="1697250" cy="962570"/>
            <a:chOff x="1732858" y="5001250"/>
            <a:chExt cx="2213143" cy="962570"/>
          </a:xfrm>
        </p:grpSpPr>
        <p:sp>
          <p:nvSpPr>
            <p:cNvPr id="48" name="文本框 70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49" name="文本框 71"/>
            <p:cNvSpPr txBox="1"/>
            <p:nvPr/>
          </p:nvSpPr>
          <p:spPr bwMode="auto">
            <a:xfrm>
              <a:off x="1732858" y="5284279"/>
              <a:ext cx="2213143" cy="679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此请</a:t>
              </a:r>
              <a:r>
                <a:rPr lang="zh-CN" altLang="en-US" sz="900" dirty="0" smtClean="0"/>
                <a:t>输入文字。</a:t>
              </a:r>
              <a:endParaRPr lang="zh-CN" altLang="en-US" sz="900" dirty="0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8"/>
            </p:custDataLst>
          </p:nvPr>
        </p:nvGrpSpPr>
        <p:grpSpPr>
          <a:xfrm>
            <a:off x="2530433" y="4770685"/>
            <a:ext cx="1697250" cy="962570"/>
            <a:chOff x="1732858" y="5001250"/>
            <a:chExt cx="2213143" cy="962570"/>
          </a:xfrm>
        </p:grpSpPr>
        <p:sp>
          <p:nvSpPr>
            <p:cNvPr id="46" name="文本框 6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47" name="文本框 69"/>
            <p:cNvSpPr txBox="1"/>
            <p:nvPr/>
          </p:nvSpPr>
          <p:spPr bwMode="auto">
            <a:xfrm>
              <a:off x="1732858" y="5284279"/>
              <a:ext cx="2213143" cy="679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此请</a:t>
              </a:r>
              <a:r>
                <a:rPr lang="zh-CN" altLang="en-US" sz="900" dirty="0" smtClean="0"/>
                <a:t>输入文字。</a:t>
              </a:r>
              <a:endParaRPr lang="zh-CN" altLang="en-US" sz="900" dirty="0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9"/>
            </p:custDataLst>
          </p:nvPr>
        </p:nvGrpSpPr>
        <p:grpSpPr>
          <a:xfrm>
            <a:off x="4341729" y="4770685"/>
            <a:ext cx="1697250" cy="962570"/>
            <a:chOff x="1732858" y="5001250"/>
            <a:chExt cx="2213143" cy="962570"/>
          </a:xfrm>
        </p:grpSpPr>
        <p:sp>
          <p:nvSpPr>
            <p:cNvPr id="44" name="文本框 6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45" name="文本框 67"/>
            <p:cNvSpPr txBox="1"/>
            <p:nvPr/>
          </p:nvSpPr>
          <p:spPr bwMode="auto">
            <a:xfrm>
              <a:off x="1732858" y="5284279"/>
              <a:ext cx="2213143" cy="679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此请</a:t>
              </a:r>
              <a:r>
                <a:rPr lang="zh-CN" altLang="en-US" sz="900" dirty="0" smtClean="0"/>
                <a:t>输入文字。</a:t>
              </a:r>
              <a:endParaRPr lang="zh-CN" altLang="en-US" sz="900" dirty="0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10"/>
            </p:custDataLst>
          </p:nvPr>
        </p:nvGrpSpPr>
        <p:grpSpPr>
          <a:xfrm>
            <a:off x="6153023" y="4770685"/>
            <a:ext cx="1697250" cy="962570"/>
            <a:chOff x="1732858" y="5001250"/>
            <a:chExt cx="2213143" cy="962570"/>
          </a:xfrm>
        </p:grpSpPr>
        <p:sp>
          <p:nvSpPr>
            <p:cNvPr id="42" name="文本框 64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43" name="文本框 65"/>
            <p:cNvSpPr txBox="1"/>
            <p:nvPr/>
          </p:nvSpPr>
          <p:spPr bwMode="auto">
            <a:xfrm>
              <a:off x="1732858" y="5284279"/>
              <a:ext cx="2213143" cy="679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此请</a:t>
              </a:r>
              <a:r>
                <a:rPr lang="zh-CN" altLang="en-US" sz="900" dirty="0" smtClean="0"/>
                <a:t>输入文字。</a:t>
              </a:r>
              <a:endParaRPr lang="zh-CN" altLang="en-US" sz="900" dirty="0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11"/>
            </p:custDataLst>
          </p:nvPr>
        </p:nvGrpSpPr>
        <p:grpSpPr>
          <a:xfrm>
            <a:off x="7964318" y="4770685"/>
            <a:ext cx="1697250" cy="962570"/>
            <a:chOff x="1732858" y="5001250"/>
            <a:chExt cx="2213143" cy="962570"/>
          </a:xfrm>
        </p:grpSpPr>
        <p:sp>
          <p:nvSpPr>
            <p:cNvPr id="40" name="文本框 62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41" name="文本框 63"/>
            <p:cNvSpPr txBox="1"/>
            <p:nvPr/>
          </p:nvSpPr>
          <p:spPr bwMode="auto">
            <a:xfrm>
              <a:off x="1732858" y="5284279"/>
              <a:ext cx="2213143" cy="679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此请</a:t>
              </a:r>
              <a:r>
                <a:rPr lang="zh-CN" altLang="en-US" sz="900" dirty="0" smtClean="0"/>
                <a:t>输入文字。</a:t>
              </a:r>
              <a:endParaRPr lang="zh-CN" altLang="en-US" sz="900" dirty="0"/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12"/>
            </p:custDataLst>
          </p:nvPr>
        </p:nvGrpSpPr>
        <p:grpSpPr>
          <a:xfrm>
            <a:off x="9775613" y="4770685"/>
            <a:ext cx="1697250" cy="962570"/>
            <a:chOff x="1732858" y="5001250"/>
            <a:chExt cx="2213143" cy="962570"/>
          </a:xfrm>
        </p:grpSpPr>
        <p:sp>
          <p:nvSpPr>
            <p:cNvPr id="38" name="文本框 60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39" name="文本框 61"/>
            <p:cNvSpPr txBox="1"/>
            <p:nvPr/>
          </p:nvSpPr>
          <p:spPr bwMode="auto">
            <a:xfrm>
              <a:off x="1732858" y="5284279"/>
              <a:ext cx="2213143" cy="679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此请</a:t>
              </a:r>
              <a:r>
                <a:rPr lang="zh-CN" altLang="en-US" sz="900" dirty="0" smtClean="0"/>
                <a:t>输入文字。</a:t>
              </a:r>
              <a:endParaRPr lang="zh-CN" altLang="en-US" sz="900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13"/>
            </p:custDataLst>
          </p:nvPr>
        </p:nvGrpSpPr>
        <p:grpSpPr>
          <a:xfrm>
            <a:off x="2063554" y="1220874"/>
            <a:ext cx="8064894" cy="1011471"/>
            <a:chOff x="2063554" y="1220874"/>
            <a:chExt cx="8064894" cy="1011471"/>
          </a:xfrm>
        </p:grpSpPr>
        <p:sp>
          <p:nvSpPr>
            <p:cNvPr id="30" name="文本框 73"/>
            <p:cNvSpPr txBox="1"/>
            <p:nvPr/>
          </p:nvSpPr>
          <p:spPr>
            <a:xfrm>
              <a:off x="2063554" y="1700958"/>
              <a:ext cx="8064894" cy="531387"/>
            </a:xfrm>
            <a:prstGeom prst="rect">
              <a:avLst/>
            </a:prstGeom>
          </p:spPr>
          <p:txBody>
            <a:bodyPr wrap="none">
              <a:norm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000"/>
              </a:lvl1pPr>
            </a:lstStyle>
            <a:p>
              <a:r>
                <a:rPr lang="en-US" altLang="zh-CN" dirty="0"/>
                <a:t>1.</a:t>
              </a:r>
              <a:r>
                <a:rPr lang="zh-CN" altLang="en-US" dirty="0"/>
                <a:t>选中</a:t>
              </a:r>
              <a:r>
                <a:rPr lang="en-US" altLang="zh-CN" dirty="0"/>
                <a:t>PPT</a:t>
              </a:r>
              <a:r>
                <a:rPr lang="zh-CN" altLang="en-US" dirty="0"/>
                <a:t>页面中图示里的图标（可按住</a:t>
              </a:r>
              <a:r>
                <a:rPr lang="en-US" altLang="zh-CN" dirty="0"/>
                <a:t>shift</a:t>
              </a:r>
              <a:r>
                <a:rPr lang="zh-CN" altLang="en-US" dirty="0"/>
                <a:t>键多选）；</a:t>
              </a:r>
              <a:br>
                <a:rPr lang="zh-CN" altLang="en-US" dirty="0"/>
              </a:br>
              <a:r>
                <a:rPr lang="en-US" altLang="zh-CN" dirty="0"/>
                <a:t>2.</a:t>
              </a:r>
              <a:r>
                <a:rPr lang="zh-CN" altLang="en-US" dirty="0"/>
                <a:t>在</a:t>
              </a:r>
              <a:r>
                <a:rPr lang="en-US" altLang="zh-CN" dirty="0"/>
                <a:t>office</a:t>
              </a:r>
              <a:r>
                <a:rPr lang="zh-CN" altLang="en-US" dirty="0"/>
                <a:t>菜单面板打开“图标库”，单击左键即可进行替换操作</a:t>
              </a:r>
            </a:p>
          </p:txBody>
        </p:sp>
        <p:sp>
          <p:nvSpPr>
            <p:cNvPr id="31" name="文本框 74"/>
            <p:cNvSpPr txBox="1"/>
            <p:nvPr/>
          </p:nvSpPr>
          <p:spPr>
            <a:xfrm>
              <a:off x="2063554" y="1220874"/>
              <a:ext cx="8064894" cy="432842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algn="ctr"/>
              <a:r>
                <a:rPr lang="zh-CN" altLang="en-US" b="1" dirty="0"/>
                <a:t>在形状中填充图片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3969163" y="1837668"/>
            <a:ext cx="4033747" cy="3513660"/>
            <a:chOff x="6595316" y="2305179"/>
            <a:chExt cx="3065056" cy="2669863"/>
          </a:xfrm>
        </p:grpSpPr>
        <p:sp>
          <p:nvSpPr>
            <p:cNvPr id="18" name="六边形 17"/>
            <p:cNvSpPr/>
            <p:nvPr/>
          </p:nvSpPr>
          <p:spPr>
            <a:xfrm>
              <a:off x="6852976" y="2527300"/>
              <a:ext cx="2585816" cy="2229152"/>
            </a:xfrm>
            <a:prstGeom prst="hexagon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六边形 18"/>
            <p:cNvSpPr/>
            <p:nvPr/>
          </p:nvSpPr>
          <p:spPr>
            <a:xfrm>
              <a:off x="7159747" y="2305179"/>
              <a:ext cx="515320" cy="444242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92500" lnSpcReduction="10000"/>
            </a:bodyPr>
            <a:lstStyle/>
            <a:p>
              <a:pPr algn="ctr"/>
              <a:r>
                <a:rPr lang="en-US" sz="2400" b="1"/>
                <a:t>1</a:t>
              </a:r>
              <a:endParaRPr lang="en-US" sz="2400" b="1" dirty="0"/>
            </a:p>
          </p:txBody>
        </p:sp>
        <p:sp>
          <p:nvSpPr>
            <p:cNvPr id="20" name="六边形 19"/>
            <p:cNvSpPr/>
            <p:nvPr/>
          </p:nvSpPr>
          <p:spPr>
            <a:xfrm>
              <a:off x="8629732" y="2305179"/>
              <a:ext cx="515320" cy="444242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92500" lnSpcReduction="10000"/>
            </a:bodyPr>
            <a:lstStyle/>
            <a:p>
              <a:pPr algn="ctr"/>
              <a:r>
                <a:rPr lang="en-US" sz="2400" b="1"/>
                <a:t>2</a:t>
              </a:r>
              <a:endParaRPr lang="en-US" sz="2400" b="1" dirty="0"/>
            </a:p>
          </p:txBody>
        </p:sp>
        <p:sp>
          <p:nvSpPr>
            <p:cNvPr id="21" name="六边形 20"/>
            <p:cNvSpPr/>
            <p:nvPr/>
          </p:nvSpPr>
          <p:spPr>
            <a:xfrm>
              <a:off x="6595316" y="3419755"/>
              <a:ext cx="515320" cy="444242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92500" lnSpcReduction="10000"/>
            </a:bodyPr>
            <a:lstStyle/>
            <a:p>
              <a:pPr algn="ctr"/>
              <a:r>
                <a:rPr lang="en-US" sz="2400" b="1"/>
                <a:t>6</a:t>
              </a:r>
              <a:endParaRPr lang="en-US" sz="2400" b="1" dirty="0"/>
            </a:p>
          </p:txBody>
        </p:sp>
        <p:sp>
          <p:nvSpPr>
            <p:cNvPr id="22" name="六边形 21"/>
            <p:cNvSpPr/>
            <p:nvPr/>
          </p:nvSpPr>
          <p:spPr>
            <a:xfrm>
              <a:off x="9145052" y="3419755"/>
              <a:ext cx="515320" cy="444242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92500" lnSpcReduction="10000"/>
            </a:bodyPr>
            <a:lstStyle/>
            <a:p>
              <a:pPr algn="ctr"/>
              <a:r>
                <a:rPr lang="en-US" sz="2400" b="1"/>
                <a:t>3</a:t>
              </a:r>
              <a:endParaRPr lang="en-US" sz="2400" b="1" dirty="0"/>
            </a:p>
          </p:txBody>
        </p:sp>
        <p:sp>
          <p:nvSpPr>
            <p:cNvPr id="23" name="六边形 22"/>
            <p:cNvSpPr/>
            <p:nvPr/>
          </p:nvSpPr>
          <p:spPr>
            <a:xfrm>
              <a:off x="7159747" y="4530800"/>
              <a:ext cx="515320" cy="444242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92500" lnSpcReduction="10000"/>
            </a:bodyPr>
            <a:lstStyle/>
            <a:p>
              <a:pPr algn="ctr"/>
              <a:r>
                <a:rPr lang="en-US" sz="2400" b="1"/>
                <a:t>5</a:t>
              </a:r>
              <a:endParaRPr lang="en-US" sz="2400" b="1" dirty="0"/>
            </a:p>
          </p:txBody>
        </p:sp>
        <p:sp>
          <p:nvSpPr>
            <p:cNvPr id="24" name="六边形 23"/>
            <p:cNvSpPr/>
            <p:nvPr/>
          </p:nvSpPr>
          <p:spPr>
            <a:xfrm>
              <a:off x="8629732" y="4530800"/>
              <a:ext cx="515320" cy="444242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fontScale="92500" lnSpcReduction="10000"/>
            </a:bodyPr>
            <a:lstStyle/>
            <a:p>
              <a:pPr algn="ctr"/>
              <a:r>
                <a:rPr lang="en-US" sz="2400" b="1"/>
                <a:t>4</a:t>
              </a:r>
              <a:endParaRPr lang="en-US" sz="2400" b="1" dirty="0"/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7493152" y="1736812"/>
            <a:ext cx="3131905" cy="815827"/>
            <a:chOff x="7493152" y="1736812"/>
            <a:chExt cx="3131905" cy="815827"/>
          </a:xfrm>
        </p:grpSpPr>
        <p:sp>
          <p:nvSpPr>
            <p:cNvPr id="5" name="文本框 47"/>
            <p:cNvSpPr txBox="1"/>
            <p:nvPr/>
          </p:nvSpPr>
          <p:spPr>
            <a:xfrm>
              <a:off x="7493152" y="1736812"/>
              <a:ext cx="1261883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7493152" y="2054041"/>
              <a:ext cx="3131905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请替换文字内容复制你的内容到此</a:t>
              </a:r>
              <a:br>
                <a:rPr lang="zh-CN" altLang="en-US" sz="1100" noProof="1"/>
              </a:br>
              <a:r>
                <a:rPr lang="zh-CN" altLang="en-US" sz="1100" noProof="1" smtClean="0"/>
                <a:t>请</a:t>
              </a:r>
              <a:r>
                <a:rPr lang="zh-CN" altLang="en-US" sz="1100" noProof="1" smtClean="0"/>
                <a:t>输入文字</a:t>
              </a:r>
              <a:endParaRPr lang="zh-CN" altLang="en-US" sz="1100" noProof="1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3"/>
            </p:custDataLst>
          </p:nvPr>
        </p:nvGrpSpPr>
        <p:grpSpPr>
          <a:xfrm>
            <a:off x="8050393" y="3104743"/>
            <a:ext cx="2546107" cy="834177"/>
            <a:chOff x="8050393" y="3104743"/>
            <a:chExt cx="2546107" cy="834177"/>
          </a:xfrm>
        </p:grpSpPr>
        <p:sp>
          <p:nvSpPr>
            <p:cNvPr id="7" name="文本框 49"/>
            <p:cNvSpPr txBox="1"/>
            <p:nvPr/>
          </p:nvSpPr>
          <p:spPr>
            <a:xfrm>
              <a:off x="8050393" y="3104743"/>
              <a:ext cx="1261883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050394" y="3440322"/>
              <a:ext cx="2546106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请替换文字内容复制你的内容到此</a:t>
              </a:r>
              <a:br>
                <a:rPr lang="zh-CN" altLang="en-US" sz="1100" noProof="1"/>
              </a:br>
              <a:r>
                <a:rPr lang="zh-CN" altLang="en-US" sz="1100" noProof="1" smtClean="0"/>
                <a:t>请</a:t>
              </a:r>
              <a:r>
                <a:rPr lang="zh-CN" altLang="en-US" sz="1100" noProof="1" smtClean="0"/>
                <a:t>输入文字</a:t>
              </a:r>
              <a:endParaRPr lang="zh-CN" altLang="en-US" sz="1100" noProof="1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4"/>
            </p:custDataLst>
          </p:nvPr>
        </p:nvGrpSpPr>
        <p:grpSpPr>
          <a:xfrm>
            <a:off x="7493152" y="4617306"/>
            <a:ext cx="3131903" cy="834176"/>
            <a:chOff x="7493152" y="4617306"/>
            <a:chExt cx="3131903" cy="834176"/>
          </a:xfrm>
        </p:grpSpPr>
        <p:sp>
          <p:nvSpPr>
            <p:cNvPr id="9" name="文本框 51"/>
            <p:cNvSpPr txBox="1"/>
            <p:nvPr/>
          </p:nvSpPr>
          <p:spPr>
            <a:xfrm>
              <a:off x="7493152" y="4617306"/>
              <a:ext cx="1261883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493152" y="4952884"/>
              <a:ext cx="3131903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请替换文字内容复制你的内容到此</a:t>
              </a:r>
              <a:br>
                <a:rPr lang="zh-CN" altLang="en-US" sz="1100" noProof="1"/>
              </a:br>
              <a:r>
                <a:rPr lang="zh-CN" altLang="en-US" sz="1100" noProof="1" smtClean="0"/>
                <a:t>请</a:t>
              </a:r>
              <a:r>
                <a:rPr lang="zh-CN" altLang="en-US" sz="1100" noProof="1" smtClean="0"/>
                <a:t>输入文字</a:t>
              </a:r>
              <a:endParaRPr lang="zh-CN" altLang="en-US" sz="1100" noProof="1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111184" y="1736812"/>
            <a:ext cx="3446483" cy="815827"/>
            <a:chOff x="1111184" y="1736812"/>
            <a:chExt cx="3446483" cy="815827"/>
          </a:xfrm>
        </p:grpSpPr>
        <p:sp>
          <p:nvSpPr>
            <p:cNvPr id="11" name="文本框 53"/>
            <p:cNvSpPr txBox="1"/>
            <p:nvPr/>
          </p:nvSpPr>
          <p:spPr>
            <a:xfrm>
              <a:off x="3295784" y="1736812"/>
              <a:ext cx="1261883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111184" y="2054041"/>
              <a:ext cx="3446483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请替换文字内容复制你的内容到此</a:t>
              </a:r>
              <a:br>
                <a:rPr lang="zh-CN" altLang="en-US" sz="1100" noProof="1"/>
              </a:br>
              <a:r>
                <a:rPr lang="zh-CN" altLang="en-US" sz="1100" noProof="1" smtClean="0"/>
                <a:t>请</a:t>
              </a:r>
              <a:r>
                <a:rPr lang="zh-CN" altLang="en-US" sz="1100" noProof="1" smtClean="0"/>
                <a:t>输入文字</a:t>
              </a:r>
              <a:endParaRPr lang="zh-CN" altLang="en-US" sz="1100" noProof="1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6"/>
            </p:custDataLst>
          </p:nvPr>
        </p:nvGrpSpPr>
        <p:grpSpPr>
          <a:xfrm>
            <a:off x="1244164" y="3104743"/>
            <a:ext cx="2700813" cy="834175"/>
            <a:chOff x="1244164" y="3104743"/>
            <a:chExt cx="2700813" cy="834175"/>
          </a:xfrm>
        </p:grpSpPr>
        <p:sp>
          <p:nvSpPr>
            <p:cNvPr id="13" name="文本框 55"/>
            <p:cNvSpPr txBox="1"/>
            <p:nvPr/>
          </p:nvSpPr>
          <p:spPr>
            <a:xfrm>
              <a:off x="2683093" y="3104743"/>
              <a:ext cx="1261883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244164" y="3440320"/>
              <a:ext cx="2700813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请替换文字内容复制你的内容到此</a:t>
              </a:r>
              <a:br>
                <a:rPr lang="zh-CN" altLang="en-US" sz="1100" noProof="1"/>
              </a:br>
              <a:r>
                <a:rPr lang="zh-CN" altLang="en-US" sz="1100" noProof="1" smtClean="0"/>
                <a:t>请</a:t>
              </a:r>
              <a:r>
                <a:rPr lang="zh-CN" altLang="en-US" sz="1100" noProof="1" smtClean="0"/>
                <a:t>输入文字</a:t>
              </a:r>
              <a:endParaRPr lang="zh-CN" altLang="en-US" sz="1100" noProof="1"/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7"/>
            </p:custDataLst>
          </p:nvPr>
        </p:nvGrpSpPr>
        <p:grpSpPr>
          <a:xfrm>
            <a:off x="1235460" y="4617307"/>
            <a:ext cx="3322208" cy="834176"/>
            <a:chOff x="1235460" y="4617307"/>
            <a:chExt cx="3322208" cy="834176"/>
          </a:xfrm>
        </p:grpSpPr>
        <p:sp>
          <p:nvSpPr>
            <p:cNvPr id="15" name="文本框 57"/>
            <p:cNvSpPr txBox="1"/>
            <p:nvPr/>
          </p:nvSpPr>
          <p:spPr>
            <a:xfrm>
              <a:off x="3295784" y="4617307"/>
              <a:ext cx="1261883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/>
                <a:t>输入标题文本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235460" y="4952885"/>
              <a:ext cx="3322208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请替换文字内容复制你的内容到此</a:t>
              </a:r>
              <a:br>
                <a:rPr lang="zh-CN" altLang="en-US" sz="1100" noProof="1"/>
              </a:br>
              <a:r>
                <a:rPr lang="zh-CN" altLang="en-US" sz="1100" noProof="1" smtClean="0"/>
                <a:t>请</a:t>
              </a:r>
              <a:r>
                <a:rPr lang="zh-CN" altLang="en-US" sz="1100" noProof="1" smtClean="0"/>
                <a:t>输入文字</a:t>
              </a:r>
              <a:endParaRPr lang="zh-CN" altLang="en-US" sz="1100" noProof="1"/>
            </a:p>
          </p:txBody>
        </p:sp>
      </p:grpSp>
      <p:sp>
        <p:nvSpPr>
          <p:cNvPr id="17" name="千图PPT彼岸天：ID 8661124库_任意多边形 59"/>
          <p:cNvSpPr/>
          <p:nvPr>
            <p:custDataLst>
              <p:tags r:id="rId8"/>
            </p:custDataLst>
          </p:nvPr>
        </p:nvSpPr>
        <p:spPr bwMode="auto">
          <a:xfrm>
            <a:off x="5480944" y="3036585"/>
            <a:ext cx="1057668" cy="1052582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168692" y="1736812"/>
            <a:ext cx="2984629" cy="1569803"/>
            <a:chOff x="1168692" y="1736812"/>
            <a:chExt cx="2984629" cy="1569803"/>
          </a:xfrm>
        </p:grpSpPr>
        <p:sp>
          <p:nvSpPr>
            <p:cNvPr id="4" name="六边形 3"/>
            <p:cNvSpPr/>
            <p:nvPr/>
          </p:nvSpPr>
          <p:spPr>
            <a:xfrm>
              <a:off x="2256830" y="1736812"/>
              <a:ext cx="808352" cy="689955"/>
            </a:xfrm>
            <a:prstGeom prst="hexagon">
              <a:avLst/>
            </a:prstGeom>
            <a:solidFill>
              <a:schemeClr val="accent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2800" b="1" spc="-15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" name="文本框 5"/>
            <p:cNvSpPr txBox="1"/>
            <p:nvPr/>
          </p:nvSpPr>
          <p:spPr>
            <a:xfrm>
              <a:off x="1168692" y="2900350"/>
              <a:ext cx="2984629" cy="4062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6" name="文本框 6"/>
            <p:cNvSpPr txBox="1"/>
            <p:nvPr/>
          </p:nvSpPr>
          <p:spPr>
            <a:xfrm>
              <a:off x="2045453" y="2543509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2"/>
            </p:custDataLst>
          </p:nvPr>
        </p:nvGrpSpPr>
        <p:grpSpPr>
          <a:xfrm>
            <a:off x="4644053" y="1736812"/>
            <a:ext cx="2984629" cy="1569803"/>
            <a:chOff x="4644053" y="1736812"/>
            <a:chExt cx="2984629" cy="1569803"/>
          </a:xfrm>
        </p:grpSpPr>
        <p:sp>
          <p:nvSpPr>
            <p:cNvPr id="7" name="六边形 6"/>
            <p:cNvSpPr/>
            <p:nvPr/>
          </p:nvSpPr>
          <p:spPr>
            <a:xfrm>
              <a:off x="5732191" y="1736812"/>
              <a:ext cx="808352" cy="689955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/>
                <a:t>02</a:t>
              </a:r>
            </a:p>
          </p:txBody>
        </p:sp>
        <p:sp>
          <p:nvSpPr>
            <p:cNvPr id="12" name="文本框 23"/>
            <p:cNvSpPr txBox="1"/>
            <p:nvPr/>
          </p:nvSpPr>
          <p:spPr>
            <a:xfrm>
              <a:off x="4644053" y="2900350"/>
              <a:ext cx="2984629" cy="4062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13" name="文本框 24"/>
            <p:cNvSpPr txBox="1"/>
            <p:nvPr/>
          </p:nvSpPr>
          <p:spPr>
            <a:xfrm>
              <a:off x="5520814" y="2543509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/>
                <a:t>输入标题文本</a:t>
              </a:r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3"/>
            </p:custDataLst>
          </p:nvPr>
        </p:nvGrpSpPr>
        <p:grpSpPr>
          <a:xfrm>
            <a:off x="7976475" y="1736812"/>
            <a:ext cx="2984629" cy="1569803"/>
            <a:chOff x="7976475" y="1736812"/>
            <a:chExt cx="2984629" cy="1569803"/>
          </a:xfrm>
        </p:grpSpPr>
        <p:sp>
          <p:nvSpPr>
            <p:cNvPr id="8" name="六边形 7"/>
            <p:cNvSpPr/>
            <p:nvPr/>
          </p:nvSpPr>
          <p:spPr>
            <a:xfrm>
              <a:off x="9064613" y="1736812"/>
              <a:ext cx="808352" cy="689955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/>
                <a:t>03</a:t>
              </a:r>
            </a:p>
          </p:txBody>
        </p:sp>
        <p:sp>
          <p:nvSpPr>
            <p:cNvPr id="14" name="文本框 26"/>
            <p:cNvSpPr txBox="1"/>
            <p:nvPr/>
          </p:nvSpPr>
          <p:spPr>
            <a:xfrm>
              <a:off x="7976475" y="2900350"/>
              <a:ext cx="2984629" cy="4062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15" name="文本框 27"/>
            <p:cNvSpPr txBox="1"/>
            <p:nvPr/>
          </p:nvSpPr>
          <p:spPr>
            <a:xfrm>
              <a:off x="8853236" y="2543509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/>
                <a:t>输入标题文本</a:t>
              </a:r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4"/>
            </p:custDataLst>
          </p:nvPr>
        </p:nvGrpSpPr>
        <p:grpSpPr>
          <a:xfrm>
            <a:off x="1168692" y="3971657"/>
            <a:ext cx="2984629" cy="1647924"/>
            <a:chOff x="1168692" y="3971657"/>
            <a:chExt cx="2984629" cy="1647924"/>
          </a:xfrm>
        </p:grpSpPr>
        <p:sp>
          <p:nvSpPr>
            <p:cNvPr id="9" name="六边形 8"/>
            <p:cNvSpPr/>
            <p:nvPr/>
          </p:nvSpPr>
          <p:spPr>
            <a:xfrm>
              <a:off x="2256830" y="3971657"/>
              <a:ext cx="808352" cy="689955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/>
                <a:t>06</a:t>
              </a:r>
            </a:p>
          </p:txBody>
        </p:sp>
        <p:sp>
          <p:nvSpPr>
            <p:cNvPr id="16" name="文本框 29"/>
            <p:cNvSpPr txBox="1"/>
            <p:nvPr/>
          </p:nvSpPr>
          <p:spPr>
            <a:xfrm>
              <a:off x="1168692" y="5213316"/>
              <a:ext cx="2984629" cy="4062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17" name="文本框 30"/>
            <p:cNvSpPr txBox="1"/>
            <p:nvPr/>
          </p:nvSpPr>
          <p:spPr>
            <a:xfrm>
              <a:off x="2045453" y="4856475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/>
                <a:t>输入标题文本</a:t>
              </a: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5"/>
            </p:custDataLst>
          </p:nvPr>
        </p:nvGrpSpPr>
        <p:grpSpPr>
          <a:xfrm>
            <a:off x="4644053" y="3971657"/>
            <a:ext cx="2984629" cy="1647924"/>
            <a:chOff x="4644053" y="3971657"/>
            <a:chExt cx="2984629" cy="1647924"/>
          </a:xfrm>
        </p:grpSpPr>
        <p:sp>
          <p:nvSpPr>
            <p:cNvPr id="10" name="六边形 9"/>
            <p:cNvSpPr/>
            <p:nvPr/>
          </p:nvSpPr>
          <p:spPr>
            <a:xfrm>
              <a:off x="5732191" y="3971657"/>
              <a:ext cx="808352" cy="689955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/>
                <a:t>05</a:t>
              </a:r>
            </a:p>
          </p:txBody>
        </p:sp>
        <p:sp>
          <p:nvSpPr>
            <p:cNvPr id="18" name="文本框 32"/>
            <p:cNvSpPr txBox="1"/>
            <p:nvPr/>
          </p:nvSpPr>
          <p:spPr>
            <a:xfrm>
              <a:off x="4644053" y="5213316"/>
              <a:ext cx="2984629" cy="4062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19" name="文本框 33"/>
            <p:cNvSpPr txBox="1"/>
            <p:nvPr/>
          </p:nvSpPr>
          <p:spPr>
            <a:xfrm>
              <a:off x="5520814" y="4856475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/>
                <a:t>输入标题文本</a:t>
              </a:r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6"/>
            </p:custDataLst>
          </p:nvPr>
        </p:nvGrpSpPr>
        <p:grpSpPr>
          <a:xfrm>
            <a:off x="7976475" y="3971657"/>
            <a:ext cx="2984629" cy="1647924"/>
            <a:chOff x="7976475" y="3971657"/>
            <a:chExt cx="2984629" cy="1647924"/>
          </a:xfrm>
        </p:grpSpPr>
        <p:sp>
          <p:nvSpPr>
            <p:cNvPr id="11" name="六边形 10"/>
            <p:cNvSpPr/>
            <p:nvPr/>
          </p:nvSpPr>
          <p:spPr>
            <a:xfrm>
              <a:off x="9064613" y="3971657"/>
              <a:ext cx="808352" cy="689955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/>
                <a:t>04</a:t>
              </a:r>
            </a:p>
          </p:txBody>
        </p:sp>
        <p:sp>
          <p:nvSpPr>
            <p:cNvPr id="20" name="文本框 35"/>
            <p:cNvSpPr txBox="1"/>
            <p:nvPr/>
          </p:nvSpPr>
          <p:spPr>
            <a:xfrm>
              <a:off x="7976475" y="5213316"/>
              <a:ext cx="2984629" cy="4062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21" name="文本框 36"/>
            <p:cNvSpPr txBox="1"/>
            <p:nvPr/>
          </p:nvSpPr>
          <p:spPr>
            <a:xfrm>
              <a:off x="8853236" y="4856475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/>
                <a:t>输入标题文本</a:t>
              </a: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7"/>
            </p:custDataLst>
          </p:nvPr>
        </p:nvGrpSpPr>
        <p:grpSpPr>
          <a:xfrm>
            <a:off x="3065182" y="4316635"/>
            <a:ext cx="5999431" cy="0"/>
            <a:chOff x="3065182" y="4316635"/>
            <a:chExt cx="5999431" cy="0"/>
          </a:xfrm>
        </p:grpSpPr>
        <p:cxnSp>
          <p:nvCxnSpPr>
            <p:cNvPr id="22" name="直接连接符 21"/>
            <p:cNvCxnSpPr>
              <a:stCxn id="10" idx="0"/>
              <a:endCxn id="11" idx="3"/>
            </p:cNvCxnSpPr>
            <p:nvPr/>
          </p:nvCxnSpPr>
          <p:spPr>
            <a:xfrm>
              <a:off x="6540543" y="4316635"/>
              <a:ext cx="2524070" cy="0"/>
            </a:xfrm>
            <a:prstGeom prst="lin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stCxn id="9" idx="0"/>
              <a:endCxn id="10" idx="3"/>
            </p:cNvCxnSpPr>
            <p:nvPr/>
          </p:nvCxnSpPr>
          <p:spPr>
            <a:xfrm>
              <a:off x="3065182" y="4316635"/>
              <a:ext cx="2667009" cy="0"/>
            </a:xfrm>
            <a:prstGeom prst="lin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千图PPT彼岸天：ID 8661124库_组合 32"/>
          <p:cNvGrpSpPr/>
          <p:nvPr>
            <p:custDataLst>
              <p:tags r:id="rId8"/>
            </p:custDataLst>
          </p:nvPr>
        </p:nvGrpSpPr>
        <p:grpSpPr>
          <a:xfrm>
            <a:off x="3065182" y="2081790"/>
            <a:ext cx="5999431" cy="0"/>
            <a:chOff x="3065182" y="2081790"/>
            <a:chExt cx="5999431" cy="0"/>
          </a:xfrm>
        </p:grpSpPr>
        <p:cxnSp>
          <p:nvCxnSpPr>
            <p:cNvPr id="23" name="直接连接符 22"/>
            <p:cNvCxnSpPr>
              <a:stCxn id="7" idx="0"/>
              <a:endCxn id="8" idx="3"/>
            </p:cNvCxnSpPr>
            <p:nvPr/>
          </p:nvCxnSpPr>
          <p:spPr>
            <a:xfrm>
              <a:off x="6540543" y="2081790"/>
              <a:ext cx="2524070" cy="0"/>
            </a:xfrm>
            <a:prstGeom prst="lin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stCxn id="4" idx="0"/>
              <a:endCxn id="7" idx="3"/>
            </p:cNvCxnSpPr>
            <p:nvPr/>
          </p:nvCxnSpPr>
          <p:spPr>
            <a:xfrm>
              <a:off x="3065182" y="2081790"/>
              <a:ext cx="2667009" cy="0"/>
            </a:xfrm>
            <a:prstGeom prst="lin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637885"/>
            <a:ext cx="3719465" cy="16203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70"/>
          <p:cNvSpPr/>
          <p:nvPr/>
        </p:nvSpPr>
        <p:spPr>
          <a:xfrm>
            <a:off x="5448097" y="2601133"/>
            <a:ext cx="6551023" cy="16203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71914" y="2601133"/>
            <a:ext cx="5543172" cy="1620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80"/>
          <p:cNvSpPr txBox="1"/>
          <p:nvPr/>
        </p:nvSpPr>
        <p:spPr>
          <a:xfrm flipH="1">
            <a:off x="5880032" y="2789231"/>
            <a:ext cx="3599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6959871" y="2673122"/>
            <a:ext cx="2735592" cy="500117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marL="0" lvl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752837" y="2651823"/>
            <a:ext cx="1845907" cy="1664295"/>
            <a:chOff x="3720691" y="2824413"/>
            <a:chExt cx="1341120" cy="1209172"/>
          </a:xfrm>
        </p:grpSpPr>
        <p:sp>
          <p:nvSpPr>
            <p:cNvPr id="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5"/>
          <p:cNvSpPr/>
          <p:nvPr/>
        </p:nvSpPr>
        <p:spPr bwMode="auto">
          <a:xfrm rot="1855731">
            <a:off x="2879239" y="2765788"/>
            <a:ext cx="1593103" cy="143636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accent1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467735" y="2772359"/>
            <a:ext cx="278312" cy="184463"/>
            <a:chOff x="9482595" y="2565731"/>
            <a:chExt cx="278384" cy="184511"/>
          </a:xfrm>
        </p:grpSpPr>
        <p:sp>
          <p:nvSpPr>
            <p:cNvPr id="12" name="椭圆 11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Freeform 126"/>
          <p:cNvSpPr>
            <a:spLocks noChangeAspect="1" noEditPoints="1"/>
          </p:cNvSpPr>
          <p:nvPr/>
        </p:nvSpPr>
        <p:spPr bwMode="auto">
          <a:xfrm>
            <a:off x="3455229" y="3145184"/>
            <a:ext cx="528472" cy="66128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035344" y="3249040"/>
            <a:ext cx="1436301" cy="215444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475130" y="3249040"/>
            <a:ext cx="1436301" cy="215444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9914914" y="3249040"/>
            <a:ext cx="1436301" cy="215444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031860" y="3502175"/>
            <a:ext cx="1436301" cy="215444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471645" y="3502175"/>
            <a:ext cx="2015699" cy="215444"/>
            <a:chOff x="4369395" y="3284984"/>
            <a:chExt cx="2016224" cy="21550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4" y="3284984"/>
              <a:ext cx="1803685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/>
      <p:bldP spid="6" grpId="0"/>
      <p:bldP spid="10" grpId="0" bldLvl="0" animBg="1"/>
      <p:bldP spid="1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千图PPT彼岸天：ID 8661124库_任意多边形 36"/>
          <p:cNvSpPr/>
          <p:nvPr>
            <p:custDataLst>
              <p:tags r:id="rId1"/>
            </p:custDataLst>
          </p:nvPr>
        </p:nvSpPr>
        <p:spPr bwMode="auto">
          <a:xfrm>
            <a:off x="4913640" y="3096986"/>
            <a:ext cx="2455980" cy="2576455"/>
          </a:xfrm>
          <a:custGeom>
            <a:avLst/>
            <a:gdLst>
              <a:gd name="T0" fmla="*/ 1111 w 1136"/>
              <a:gd name="T1" fmla="*/ 196 h 1193"/>
              <a:gd name="T2" fmla="*/ 1006 w 1136"/>
              <a:gd name="T3" fmla="*/ 399 h 1193"/>
              <a:gd name="T4" fmla="*/ 843 w 1136"/>
              <a:gd name="T5" fmla="*/ 688 h 1193"/>
              <a:gd name="T6" fmla="*/ 837 w 1136"/>
              <a:gd name="T7" fmla="*/ 760 h 1193"/>
              <a:gd name="T8" fmla="*/ 299 w 1136"/>
              <a:gd name="T9" fmla="*/ 760 h 1193"/>
              <a:gd name="T10" fmla="*/ 293 w 1136"/>
              <a:gd name="T11" fmla="*/ 688 h 1193"/>
              <a:gd name="T12" fmla="*/ 130 w 1136"/>
              <a:gd name="T13" fmla="*/ 399 h 1193"/>
              <a:gd name="T14" fmla="*/ 24 w 1136"/>
              <a:gd name="T15" fmla="*/ 196 h 1193"/>
              <a:gd name="T16" fmla="*/ 0 w 1136"/>
              <a:gd name="T17" fmla="*/ 21 h 1193"/>
              <a:gd name="T18" fmla="*/ 3 w 1136"/>
              <a:gd name="T19" fmla="*/ 55 h 1193"/>
              <a:gd name="T20" fmla="*/ 101 w 1136"/>
              <a:gd name="T21" fmla="*/ 323 h 1193"/>
              <a:gd name="T22" fmla="*/ 314 w 1136"/>
              <a:gd name="T23" fmla="*/ 632 h 1193"/>
              <a:gd name="T24" fmla="*/ 335 w 1136"/>
              <a:gd name="T25" fmla="*/ 710 h 1193"/>
              <a:gd name="T26" fmla="*/ 452 w 1136"/>
              <a:gd name="T27" fmla="*/ 790 h 1193"/>
              <a:gd name="T28" fmla="*/ 445 w 1136"/>
              <a:gd name="T29" fmla="*/ 724 h 1193"/>
              <a:gd name="T30" fmla="*/ 279 w 1136"/>
              <a:gd name="T31" fmla="*/ 456 h 1193"/>
              <a:gd name="T32" fmla="*/ 202 w 1136"/>
              <a:gd name="T33" fmla="*/ 311 h 1193"/>
              <a:gd name="T34" fmla="*/ 179 w 1136"/>
              <a:gd name="T35" fmla="*/ 166 h 1193"/>
              <a:gd name="T36" fmla="*/ 181 w 1136"/>
              <a:gd name="T37" fmla="*/ 166 h 1193"/>
              <a:gd name="T38" fmla="*/ 211 w 1136"/>
              <a:gd name="T39" fmla="*/ 308 h 1193"/>
              <a:gd name="T40" fmla="*/ 294 w 1136"/>
              <a:gd name="T41" fmla="*/ 445 h 1193"/>
              <a:gd name="T42" fmla="*/ 481 w 1136"/>
              <a:gd name="T43" fmla="*/ 715 h 1193"/>
              <a:gd name="T44" fmla="*/ 493 w 1136"/>
              <a:gd name="T45" fmla="*/ 789 h 1193"/>
              <a:gd name="T46" fmla="*/ 486 w 1136"/>
              <a:gd name="T47" fmla="*/ 589 h 1193"/>
              <a:gd name="T48" fmla="*/ 394 w 1136"/>
              <a:gd name="T49" fmla="*/ 410 h 1193"/>
              <a:gd name="T50" fmla="*/ 336 w 1136"/>
              <a:gd name="T51" fmla="*/ 230 h 1193"/>
              <a:gd name="T52" fmla="*/ 328 w 1136"/>
              <a:gd name="T53" fmla="*/ 111 h 1193"/>
              <a:gd name="T54" fmla="*/ 361 w 1136"/>
              <a:gd name="T55" fmla="*/ 290 h 1193"/>
              <a:gd name="T56" fmla="*/ 415 w 1136"/>
              <a:gd name="T57" fmla="*/ 412 h 1193"/>
              <a:gd name="T58" fmla="*/ 573 w 1136"/>
              <a:gd name="T59" fmla="*/ 721 h 1193"/>
              <a:gd name="T60" fmla="*/ 585 w 1136"/>
              <a:gd name="T61" fmla="*/ 692 h 1193"/>
              <a:gd name="T62" fmla="*/ 645 w 1136"/>
              <a:gd name="T63" fmla="*/ 335 h 1193"/>
              <a:gd name="T64" fmla="*/ 671 w 1136"/>
              <a:gd name="T65" fmla="*/ 78 h 1193"/>
              <a:gd name="T66" fmla="*/ 675 w 1136"/>
              <a:gd name="T67" fmla="*/ 117 h 1193"/>
              <a:gd name="T68" fmla="*/ 653 w 1136"/>
              <a:gd name="T69" fmla="*/ 414 h 1193"/>
              <a:gd name="T70" fmla="*/ 619 w 1136"/>
              <a:gd name="T71" fmla="*/ 722 h 1193"/>
              <a:gd name="T72" fmla="*/ 680 w 1136"/>
              <a:gd name="T73" fmla="*/ 770 h 1193"/>
              <a:gd name="T74" fmla="*/ 838 w 1136"/>
              <a:gd name="T75" fmla="*/ 426 h 1193"/>
              <a:gd name="T76" fmla="*/ 886 w 1136"/>
              <a:gd name="T77" fmla="*/ 344 h 1193"/>
              <a:gd name="T78" fmla="*/ 929 w 1136"/>
              <a:gd name="T79" fmla="*/ 238 h 1193"/>
              <a:gd name="T80" fmla="*/ 950 w 1136"/>
              <a:gd name="T81" fmla="*/ 143 h 1193"/>
              <a:gd name="T82" fmla="*/ 958 w 1136"/>
              <a:gd name="T83" fmla="*/ 96 h 1193"/>
              <a:gd name="T84" fmla="*/ 947 w 1136"/>
              <a:gd name="T85" fmla="*/ 200 h 1193"/>
              <a:gd name="T86" fmla="*/ 921 w 1136"/>
              <a:gd name="T87" fmla="*/ 299 h 1193"/>
              <a:gd name="T88" fmla="*/ 879 w 1136"/>
              <a:gd name="T89" fmla="*/ 394 h 1193"/>
              <a:gd name="T90" fmla="*/ 719 w 1136"/>
              <a:gd name="T91" fmla="*/ 784 h 1193"/>
              <a:gd name="T92" fmla="*/ 805 w 1136"/>
              <a:gd name="T93" fmla="*/ 687 h 1193"/>
              <a:gd name="T94" fmla="*/ 894 w 1136"/>
              <a:gd name="T95" fmla="*/ 511 h 1193"/>
              <a:gd name="T96" fmla="*/ 1074 w 1136"/>
              <a:gd name="T97" fmla="*/ 258 h 1193"/>
              <a:gd name="T98" fmla="*/ 1134 w 1136"/>
              <a:gd name="T99" fmla="*/ 36 h 1193"/>
              <a:gd name="T100" fmla="*/ 1135 w 1136"/>
              <a:gd name="T101" fmla="*/ 36 h 1193"/>
              <a:gd name="T102" fmla="*/ 833 w 1136"/>
              <a:gd name="T103" fmla="*/ 887 h 1193"/>
              <a:gd name="T104" fmla="*/ 302 w 1136"/>
              <a:gd name="T105" fmla="*/ 987 h 1193"/>
              <a:gd name="T106" fmla="*/ 568 w 1136"/>
              <a:gd name="T107" fmla="*/ 1101 h 1193"/>
              <a:gd name="T108" fmla="*/ 725 w 1136"/>
              <a:gd name="T109" fmla="*/ 1135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36" h="1193">
                <a:moveTo>
                  <a:pt x="1135" y="36"/>
                </a:moveTo>
                <a:cubicBezTo>
                  <a:pt x="1135" y="42"/>
                  <a:pt x="1135" y="49"/>
                  <a:pt x="1135" y="56"/>
                </a:cubicBezTo>
                <a:cubicBezTo>
                  <a:pt x="1134" y="63"/>
                  <a:pt x="1134" y="70"/>
                  <a:pt x="1133" y="78"/>
                </a:cubicBezTo>
                <a:cubicBezTo>
                  <a:pt x="1133" y="86"/>
                  <a:pt x="1131" y="95"/>
                  <a:pt x="1130" y="104"/>
                </a:cubicBezTo>
                <a:cubicBezTo>
                  <a:pt x="1129" y="113"/>
                  <a:pt x="1128" y="123"/>
                  <a:pt x="1126" y="133"/>
                </a:cubicBezTo>
                <a:cubicBezTo>
                  <a:pt x="1122" y="152"/>
                  <a:pt x="1118" y="174"/>
                  <a:pt x="1111" y="196"/>
                </a:cubicBezTo>
                <a:cubicBezTo>
                  <a:pt x="1104" y="218"/>
                  <a:pt x="1096" y="241"/>
                  <a:pt x="1086" y="264"/>
                </a:cubicBezTo>
                <a:cubicBezTo>
                  <a:pt x="1075" y="287"/>
                  <a:pt x="1063" y="310"/>
                  <a:pt x="1049" y="332"/>
                </a:cubicBezTo>
                <a:cubicBezTo>
                  <a:pt x="1046" y="338"/>
                  <a:pt x="1042" y="344"/>
                  <a:pt x="1039" y="349"/>
                </a:cubicBezTo>
                <a:cubicBezTo>
                  <a:pt x="1037" y="352"/>
                  <a:pt x="1035" y="355"/>
                  <a:pt x="1033" y="358"/>
                </a:cubicBezTo>
                <a:cubicBezTo>
                  <a:pt x="1028" y="366"/>
                  <a:pt x="1028" y="366"/>
                  <a:pt x="1028" y="366"/>
                </a:cubicBezTo>
                <a:cubicBezTo>
                  <a:pt x="1020" y="377"/>
                  <a:pt x="1013" y="388"/>
                  <a:pt x="1006" y="399"/>
                </a:cubicBezTo>
                <a:cubicBezTo>
                  <a:pt x="976" y="444"/>
                  <a:pt x="944" y="487"/>
                  <a:pt x="917" y="528"/>
                </a:cubicBezTo>
                <a:cubicBezTo>
                  <a:pt x="889" y="569"/>
                  <a:pt x="867" y="608"/>
                  <a:pt x="855" y="644"/>
                </a:cubicBezTo>
                <a:cubicBezTo>
                  <a:pt x="853" y="649"/>
                  <a:pt x="852" y="653"/>
                  <a:pt x="851" y="658"/>
                </a:cubicBezTo>
                <a:cubicBezTo>
                  <a:pt x="849" y="662"/>
                  <a:pt x="848" y="666"/>
                  <a:pt x="847" y="670"/>
                </a:cubicBezTo>
                <a:cubicBezTo>
                  <a:pt x="846" y="674"/>
                  <a:pt x="845" y="678"/>
                  <a:pt x="844" y="682"/>
                </a:cubicBezTo>
                <a:cubicBezTo>
                  <a:pt x="844" y="684"/>
                  <a:pt x="843" y="686"/>
                  <a:pt x="843" y="688"/>
                </a:cubicBezTo>
                <a:cubicBezTo>
                  <a:pt x="842" y="690"/>
                  <a:pt x="842" y="692"/>
                  <a:pt x="842" y="694"/>
                </a:cubicBezTo>
                <a:cubicBezTo>
                  <a:pt x="841" y="702"/>
                  <a:pt x="839" y="709"/>
                  <a:pt x="839" y="715"/>
                </a:cubicBezTo>
                <a:cubicBezTo>
                  <a:pt x="838" y="722"/>
                  <a:pt x="838" y="728"/>
                  <a:pt x="837" y="733"/>
                </a:cubicBezTo>
                <a:cubicBezTo>
                  <a:pt x="837" y="736"/>
                  <a:pt x="837" y="738"/>
                  <a:pt x="837" y="741"/>
                </a:cubicBezTo>
                <a:cubicBezTo>
                  <a:pt x="837" y="743"/>
                  <a:pt x="837" y="746"/>
                  <a:pt x="837" y="748"/>
                </a:cubicBezTo>
                <a:cubicBezTo>
                  <a:pt x="837" y="753"/>
                  <a:pt x="837" y="756"/>
                  <a:pt x="837" y="760"/>
                </a:cubicBezTo>
                <a:cubicBezTo>
                  <a:pt x="837" y="766"/>
                  <a:pt x="837" y="769"/>
                  <a:pt x="837" y="769"/>
                </a:cubicBezTo>
                <a:cubicBezTo>
                  <a:pt x="833" y="787"/>
                  <a:pt x="833" y="787"/>
                  <a:pt x="833" y="787"/>
                </a:cubicBezTo>
                <a:cubicBezTo>
                  <a:pt x="830" y="790"/>
                  <a:pt x="761" y="853"/>
                  <a:pt x="568" y="853"/>
                </a:cubicBezTo>
                <a:cubicBezTo>
                  <a:pt x="374" y="853"/>
                  <a:pt x="305" y="790"/>
                  <a:pt x="302" y="787"/>
                </a:cubicBezTo>
                <a:cubicBezTo>
                  <a:pt x="299" y="769"/>
                  <a:pt x="299" y="769"/>
                  <a:pt x="299" y="769"/>
                </a:cubicBezTo>
                <a:cubicBezTo>
                  <a:pt x="299" y="769"/>
                  <a:pt x="299" y="766"/>
                  <a:pt x="299" y="760"/>
                </a:cubicBezTo>
                <a:cubicBezTo>
                  <a:pt x="299" y="756"/>
                  <a:pt x="299" y="753"/>
                  <a:pt x="299" y="748"/>
                </a:cubicBezTo>
                <a:cubicBezTo>
                  <a:pt x="298" y="746"/>
                  <a:pt x="298" y="743"/>
                  <a:pt x="298" y="741"/>
                </a:cubicBezTo>
                <a:cubicBezTo>
                  <a:pt x="298" y="738"/>
                  <a:pt x="298" y="736"/>
                  <a:pt x="298" y="733"/>
                </a:cubicBezTo>
                <a:cubicBezTo>
                  <a:pt x="298" y="728"/>
                  <a:pt x="297" y="722"/>
                  <a:pt x="297" y="715"/>
                </a:cubicBezTo>
                <a:cubicBezTo>
                  <a:pt x="296" y="709"/>
                  <a:pt x="295" y="702"/>
                  <a:pt x="294" y="694"/>
                </a:cubicBezTo>
                <a:cubicBezTo>
                  <a:pt x="293" y="692"/>
                  <a:pt x="293" y="690"/>
                  <a:pt x="293" y="688"/>
                </a:cubicBezTo>
                <a:cubicBezTo>
                  <a:pt x="292" y="686"/>
                  <a:pt x="292" y="684"/>
                  <a:pt x="291" y="682"/>
                </a:cubicBezTo>
                <a:cubicBezTo>
                  <a:pt x="290" y="678"/>
                  <a:pt x="289" y="674"/>
                  <a:pt x="288" y="670"/>
                </a:cubicBezTo>
                <a:cubicBezTo>
                  <a:pt x="288" y="666"/>
                  <a:pt x="286" y="662"/>
                  <a:pt x="285" y="658"/>
                </a:cubicBezTo>
                <a:cubicBezTo>
                  <a:pt x="283" y="653"/>
                  <a:pt x="282" y="649"/>
                  <a:pt x="281" y="644"/>
                </a:cubicBezTo>
                <a:cubicBezTo>
                  <a:pt x="268" y="608"/>
                  <a:pt x="246" y="569"/>
                  <a:pt x="218" y="528"/>
                </a:cubicBezTo>
                <a:cubicBezTo>
                  <a:pt x="191" y="487"/>
                  <a:pt x="160" y="444"/>
                  <a:pt x="130" y="399"/>
                </a:cubicBezTo>
                <a:cubicBezTo>
                  <a:pt x="122" y="388"/>
                  <a:pt x="115" y="377"/>
                  <a:pt x="108" y="366"/>
                </a:cubicBezTo>
                <a:cubicBezTo>
                  <a:pt x="102" y="358"/>
                  <a:pt x="102" y="358"/>
                  <a:pt x="102" y="358"/>
                </a:cubicBezTo>
                <a:cubicBezTo>
                  <a:pt x="100" y="355"/>
                  <a:pt x="99" y="352"/>
                  <a:pt x="97" y="349"/>
                </a:cubicBezTo>
                <a:cubicBezTo>
                  <a:pt x="93" y="344"/>
                  <a:pt x="90" y="338"/>
                  <a:pt x="86" y="332"/>
                </a:cubicBezTo>
                <a:cubicBezTo>
                  <a:pt x="73" y="310"/>
                  <a:pt x="60" y="287"/>
                  <a:pt x="50" y="264"/>
                </a:cubicBezTo>
                <a:cubicBezTo>
                  <a:pt x="39" y="241"/>
                  <a:pt x="31" y="218"/>
                  <a:pt x="24" y="196"/>
                </a:cubicBezTo>
                <a:cubicBezTo>
                  <a:pt x="17" y="174"/>
                  <a:pt x="13" y="152"/>
                  <a:pt x="9" y="133"/>
                </a:cubicBezTo>
                <a:cubicBezTo>
                  <a:pt x="8" y="123"/>
                  <a:pt x="6" y="113"/>
                  <a:pt x="5" y="104"/>
                </a:cubicBezTo>
                <a:cubicBezTo>
                  <a:pt x="4" y="95"/>
                  <a:pt x="3" y="86"/>
                  <a:pt x="2" y="78"/>
                </a:cubicBezTo>
                <a:cubicBezTo>
                  <a:pt x="2" y="70"/>
                  <a:pt x="1" y="63"/>
                  <a:pt x="1" y="56"/>
                </a:cubicBezTo>
                <a:cubicBezTo>
                  <a:pt x="0" y="49"/>
                  <a:pt x="0" y="42"/>
                  <a:pt x="0" y="36"/>
                </a:cubicBezTo>
                <a:cubicBezTo>
                  <a:pt x="0" y="30"/>
                  <a:pt x="0" y="25"/>
                  <a:pt x="0" y="21"/>
                </a:cubicBezTo>
                <a:cubicBezTo>
                  <a:pt x="0" y="16"/>
                  <a:pt x="0" y="12"/>
                  <a:pt x="0" y="9"/>
                </a:cubicBezTo>
                <a:cubicBezTo>
                  <a:pt x="0" y="3"/>
                  <a:pt x="0" y="0"/>
                  <a:pt x="0" y="0"/>
                </a:cubicBezTo>
                <a:cubicBezTo>
                  <a:pt x="0" y="0"/>
                  <a:pt x="0" y="3"/>
                  <a:pt x="0" y="9"/>
                </a:cubicBezTo>
                <a:cubicBezTo>
                  <a:pt x="1" y="12"/>
                  <a:pt x="1" y="16"/>
                  <a:pt x="1" y="21"/>
                </a:cubicBezTo>
                <a:cubicBezTo>
                  <a:pt x="1" y="25"/>
                  <a:pt x="1" y="30"/>
                  <a:pt x="2" y="36"/>
                </a:cubicBezTo>
                <a:cubicBezTo>
                  <a:pt x="2" y="42"/>
                  <a:pt x="3" y="48"/>
                  <a:pt x="3" y="55"/>
                </a:cubicBezTo>
                <a:cubicBezTo>
                  <a:pt x="4" y="62"/>
                  <a:pt x="5" y="70"/>
                  <a:pt x="6" y="78"/>
                </a:cubicBezTo>
                <a:cubicBezTo>
                  <a:pt x="7" y="86"/>
                  <a:pt x="9" y="94"/>
                  <a:pt x="10" y="103"/>
                </a:cubicBezTo>
                <a:cubicBezTo>
                  <a:pt x="11" y="112"/>
                  <a:pt x="14" y="121"/>
                  <a:pt x="16" y="131"/>
                </a:cubicBezTo>
                <a:cubicBezTo>
                  <a:pt x="20" y="150"/>
                  <a:pt x="26" y="171"/>
                  <a:pt x="33" y="193"/>
                </a:cubicBezTo>
                <a:cubicBezTo>
                  <a:pt x="41" y="214"/>
                  <a:pt x="50" y="236"/>
                  <a:pt x="62" y="258"/>
                </a:cubicBezTo>
                <a:cubicBezTo>
                  <a:pt x="73" y="280"/>
                  <a:pt x="86" y="302"/>
                  <a:pt x="101" y="323"/>
                </a:cubicBezTo>
                <a:cubicBezTo>
                  <a:pt x="104" y="328"/>
                  <a:pt x="108" y="334"/>
                  <a:pt x="112" y="339"/>
                </a:cubicBezTo>
                <a:cubicBezTo>
                  <a:pt x="114" y="342"/>
                  <a:pt x="116" y="345"/>
                  <a:pt x="117" y="347"/>
                </a:cubicBezTo>
                <a:cubicBezTo>
                  <a:pt x="123" y="355"/>
                  <a:pt x="123" y="355"/>
                  <a:pt x="123" y="355"/>
                </a:cubicBezTo>
                <a:cubicBezTo>
                  <a:pt x="131" y="366"/>
                  <a:pt x="139" y="377"/>
                  <a:pt x="147" y="387"/>
                </a:cubicBezTo>
                <a:cubicBezTo>
                  <a:pt x="178" y="430"/>
                  <a:pt x="212" y="471"/>
                  <a:pt x="242" y="511"/>
                </a:cubicBezTo>
                <a:cubicBezTo>
                  <a:pt x="272" y="552"/>
                  <a:pt x="298" y="593"/>
                  <a:pt x="314" y="632"/>
                </a:cubicBezTo>
                <a:cubicBezTo>
                  <a:pt x="315" y="637"/>
                  <a:pt x="317" y="642"/>
                  <a:pt x="319" y="646"/>
                </a:cubicBezTo>
                <a:cubicBezTo>
                  <a:pt x="321" y="651"/>
                  <a:pt x="322" y="656"/>
                  <a:pt x="324" y="660"/>
                </a:cubicBezTo>
                <a:cubicBezTo>
                  <a:pt x="325" y="665"/>
                  <a:pt x="326" y="669"/>
                  <a:pt x="327" y="674"/>
                </a:cubicBezTo>
                <a:cubicBezTo>
                  <a:pt x="328" y="676"/>
                  <a:pt x="329" y="678"/>
                  <a:pt x="329" y="680"/>
                </a:cubicBezTo>
                <a:cubicBezTo>
                  <a:pt x="330" y="682"/>
                  <a:pt x="330" y="684"/>
                  <a:pt x="331" y="687"/>
                </a:cubicBezTo>
                <a:cubicBezTo>
                  <a:pt x="332" y="695"/>
                  <a:pt x="334" y="703"/>
                  <a:pt x="335" y="710"/>
                </a:cubicBezTo>
                <a:cubicBezTo>
                  <a:pt x="336" y="718"/>
                  <a:pt x="337" y="724"/>
                  <a:pt x="338" y="731"/>
                </a:cubicBezTo>
                <a:cubicBezTo>
                  <a:pt x="338" y="734"/>
                  <a:pt x="339" y="737"/>
                  <a:pt x="339" y="739"/>
                </a:cubicBezTo>
                <a:cubicBezTo>
                  <a:pt x="339" y="742"/>
                  <a:pt x="339" y="744"/>
                  <a:pt x="339" y="747"/>
                </a:cubicBezTo>
                <a:cubicBezTo>
                  <a:pt x="339" y="748"/>
                  <a:pt x="339" y="750"/>
                  <a:pt x="339" y="751"/>
                </a:cubicBezTo>
                <a:cubicBezTo>
                  <a:pt x="349" y="758"/>
                  <a:pt x="382" y="779"/>
                  <a:pt x="452" y="792"/>
                </a:cubicBezTo>
                <a:cubicBezTo>
                  <a:pt x="452" y="791"/>
                  <a:pt x="452" y="791"/>
                  <a:pt x="452" y="790"/>
                </a:cubicBezTo>
                <a:cubicBezTo>
                  <a:pt x="452" y="787"/>
                  <a:pt x="452" y="784"/>
                  <a:pt x="452" y="780"/>
                </a:cubicBezTo>
                <a:cubicBezTo>
                  <a:pt x="452" y="778"/>
                  <a:pt x="452" y="776"/>
                  <a:pt x="452" y="774"/>
                </a:cubicBezTo>
                <a:cubicBezTo>
                  <a:pt x="452" y="772"/>
                  <a:pt x="452" y="770"/>
                  <a:pt x="451" y="767"/>
                </a:cubicBezTo>
                <a:cubicBezTo>
                  <a:pt x="451" y="763"/>
                  <a:pt x="451" y="758"/>
                  <a:pt x="450" y="752"/>
                </a:cubicBezTo>
                <a:cubicBezTo>
                  <a:pt x="449" y="747"/>
                  <a:pt x="448" y="741"/>
                  <a:pt x="447" y="734"/>
                </a:cubicBezTo>
                <a:cubicBezTo>
                  <a:pt x="447" y="731"/>
                  <a:pt x="446" y="728"/>
                  <a:pt x="445" y="724"/>
                </a:cubicBezTo>
                <a:cubicBezTo>
                  <a:pt x="444" y="721"/>
                  <a:pt x="444" y="717"/>
                  <a:pt x="443" y="714"/>
                </a:cubicBezTo>
                <a:cubicBezTo>
                  <a:pt x="442" y="710"/>
                  <a:pt x="441" y="707"/>
                  <a:pt x="439" y="703"/>
                </a:cubicBezTo>
                <a:cubicBezTo>
                  <a:pt x="438" y="699"/>
                  <a:pt x="437" y="696"/>
                  <a:pt x="436" y="692"/>
                </a:cubicBezTo>
                <a:cubicBezTo>
                  <a:pt x="424" y="662"/>
                  <a:pt x="404" y="628"/>
                  <a:pt x="379" y="593"/>
                </a:cubicBezTo>
                <a:cubicBezTo>
                  <a:pt x="354" y="559"/>
                  <a:pt x="326" y="522"/>
                  <a:pt x="299" y="485"/>
                </a:cubicBezTo>
                <a:cubicBezTo>
                  <a:pt x="292" y="475"/>
                  <a:pt x="285" y="466"/>
                  <a:pt x="279" y="456"/>
                </a:cubicBezTo>
                <a:cubicBezTo>
                  <a:pt x="274" y="449"/>
                  <a:pt x="274" y="449"/>
                  <a:pt x="274" y="449"/>
                </a:cubicBezTo>
                <a:cubicBezTo>
                  <a:pt x="271" y="446"/>
                  <a:pt x="271" y="446"/>
                  <a:pt x="271" y="446"/>
                </a:cubicBezTo>
                <a:cubicBezTo>
                  <a:pt x="269" y="442"/>
                  <a:pt x="269" y="442"/>
                  <a:pt x="269" y="442"/>
                </a:cubicBezTo>
                <a:cubicBezTo>
                  <a:pt x="266" y="437"/>
                  <a:pt x="263" y="433"/>
                  <a:pt x="259" y="428"/>
                </a:cubicBezTo>
                <a:cubicBezTo>
                  <a:pt x="247" y="408"/>
                  <a:pt x="235" y="389"/>
                  <a:pt x="226" y="369"/>
                </a:cubicBezTo>
                <a:cubicBezTo>
                  <a:pt x="216" y="349"/>
                  <a:pt x="208" y="330"/>
                  <a:pt x="202" y="311"/>
                </a:cubicBezTo>
                <a:cubicBezTo>
                  <a:pt x="196" y="292"/>
                  <a:pt x="191" y="273"/>
                  <a:pt x="188" y="256"/>
                </a:cubicBezTo>
                <a:cubicBezTo>
                  <a:pt x="187" y="248"/>
                  <a:pt x="185" y="240"/>
                  <a:pt x="184" y="232"/>
                </a:cubicBezTo>
                <a:cubicBezTo>
                  <a:pt x="183" y="224"/>
                  <a:pt x="182" y="216"/>
                  <a:pt x="182" y="209"/>
                </a:cubicBezTo>
                <a:cubicBezTo>
                  <a:pt x="181" y="202"/>
                  <a:pt x="181" y="196"/>
                  <a:pt x="180" y="190"/>
                </a:cubicBezTo>
                <a:cubicBezTo>
                  <a:pt x="180" y="184"/>
                  <a:pt x="180" y="178"/>
                  <a:pt x="180" y="173"/>
                </a:cubicBezTo>
                <a:cubicBezTo>
                  <a:pt x="180" y="170"/>
                  <a:pt x="179" y="168"/>
                  <a:pt x="179" y="166"/>
                </a:cubicBezTo>
                <a:cubicBezTo>
                  <a:pt x="179" y="164"/>
                  <a:pt x="179" y="161"/>
                  <a:pt x="179" y="160"/>
                </a:cubicBezTo>
                <a:cubicBezTo>
                  <a:pt x="179" y="156"/>
                  <a:pt x="179" y="152"/>
                  <a:pt x="180" y="150"/>
                </a:cubicBezTo>
                <a:cubicBezTo>
                  <a:pt x="180" y="144"/>
                  <a:pt x="180" y="141"/>
                  <a:pt x="180" y="141"/>
                </a:cubicBezTo>
                <a:cubicBezTo>
                  <a:pt x="180" y="141"/>
                  <a:pt x="180" y="144"/>
                  <a:pt x="180" y="150"/>
                </a:cubicBezTo>
                <a:cubicBezTo>
                  <a:pt x="180" y="152"/>
                  <a:pt x="180" y="156"/>
                  <a:pt x="180" y="159"/>
                </a:cubicBezTo>
                <a:cubicBezTo>
                  <a:pt x="181" y="161"/>
                  <a:pt x="181" y="164"/>
                  <a:pt x="181" y="166"/>
                </a:cubicBezTo>
                <a:cubicBezTo>
                  <a:pt x="181" y="168"/>
                  <a:pt x="181" y="170"/>
                  <a:pt x="181" y="173"/>
                </a:cubicBezTo>
                <a:cubicBezTo>
                  <a:pt x="182" y="178"/>
                  <a:pt x="182" y="183"/>
                  <a:pt x="183" y="189"/>
                </a:cubicBezTo>
                <a:cubicBezTo>
                  <a:pt x="184" y="195"/>
                  <a:pt x="184" y="202"/>
                  <a:pt x="185" y="209"/>
                </a:cubicBezTo>
                <a:cubicBezTo>
                  <a:pt x="186" y="216"/>
                  <a:pt x="188" y="223"/>
                  <a:pt x="189" y="231"/>
                </a:cubicBezTo>
                <a:cubicBezTo>
                  <a:pt x="191" y="239"/>
                  <a:pt x="192" y="247"/>
                  <a:pt x="194" y="255"/>
                </a:cubicBezTo>
                <a:cubicBezTo>
                  <a:pt x="199" y="272"/>
                  <a:pt x="204" y="289"/>
                  <a:pt x="211" y="308"/>
                </a:cubicBezTo>
                <a:cubicBezTo>
                  <a:pt x="218" y="326"/>
                  <a:pt x="227" y="344"/>
                  <a:pt x="238" y="363"/>
                </a:cubicBezTo>
                <a:cubicBezTo>
                  <a:pt x="248" y="382"/>
                  <a:pt x="260" y="400"/>
                  <a:pt x="273" y="418"/>
                </a:cubicBezTo>
                <a:cubicBezTo>
                  <a:pt x="276" y="422"/>
                  <a:pt x="280" y="427"/>
                  <a:pt x="283" y="432"/>
                </a:cubicBezTo>
                <a:cubicBezTo>
                  <a:pt x="286" y="435"/>
                  <a:pt x="286" y="435"/>
                  <a:pt x="286" y="435"/>
                </a:cubicBezTo>
                <a:cubicBezTo>
                  <a:pt x="289" y="438"/>
                  <a:pt x="289" y="438"/>
                  <a:pt x="289" y="438"/>
                </a:cubicBezTo>
                <a:cubicBezTo>
                  <a:pt x="294" y="445"/>
                  <a:pt x="294" y="445"/>
                  <a:pt x="294" y="445"/>
                </a:cubicBezTo>
                <a:cubicBezTo>
                  <a:pt x="301" y="454"/>
                  <a:pt x="308" y="463"/>
                  <a:pt x="315" y="472"/>
                </a:cubicBezTo>
                <a:cubicBezTo>
                  <a:pt x="344" y="508"/>
                  <a:pt x="374" y="542"/>
                  <a:pt x="402" y="576"/>
                </a:cubicBezTo>
                <a:cubicBezTo>
                  <a:pt x="429" y="610"/>
                  <a:pt x="453" y="645"/>
                  <a:pt x="468" y="678"/>
                </a:cubicBezTo>
                <a:cubicBezTo>
                  <a:pt x="470" y="683"/>
                  <a:pt x="472" y="687"/>
                  <a:pt x="473" y="691"/>
                </a:cubicBezTo>
                <a:cubicBezTo>
                  <a:pt x="475" y="695"/>
                  <a:pt x="477" y="699"/>
                  <a:pt x="478" y="703"/>
                </a:cubicBezTo>
                <a:cubicBezTo>
                  <a:pt x="479" y="707"/>
                  <a:pt x="480" y="711"/>
                  <a:pt x="481" y="715"/>
                </a:cubicBezTo>
                <a:cubicBezTo>
                  <a:pt x="482" y="719"/>
                  <a:pt x="484" y="722"/>
                  <a:pt x="484" y="726"/>
                </a:cubicBezTo>
                <a:cubicBezTo>
                  <a:pt x="486" y="733"/>
                  <a:pt x="488" y="740"/>
                  <a:pt x="489" y="747"/>
                </a:cubicBezTo>
                <a:cubicBezTo>
                  <a:pt x="490" y="753"/>
                  <a:pt x="490" y="759"/>
                  <a:pt x="491" y="765"/>
                </a:cubicBezTo>
                <a:cubicBezTo>
                  <a:pt x="492" y="767"/>
                  <a:pt x="492" y="770"/>
                  <a:pt x="492" y="772"/>
                </a:cubicBezTo>
                <a:cubicBezTo>
                  <a:pt x="492" y="775"/>
                  <a:pt x="492" y="777"/>
                  <a:pt x="493" y="779"/>
                </a:cubicBezTo>
                <a:cubicBezTo>
                  <a:pt x="493" y="783"/>
                  <a:pt x="493" y="786"/>
                  <a:pt x="493" y="789"/>
                </a:cubicBezTo>
                <a:cubicBezTo>
                  <a:pt x="494" y="794"/>
                  <a:pt x="494" y="797"/>
                  <a:pt x="494" y="797"/>
                </a:cubicBezTo>
                <a:cubicBezTo>
                  <a:pt x="489" y="797"/>
                  <a:pt x="489" y="797"/>
                  <a:pt x="489" y="797"/>
                </a:cubicBezTo>
                <a:cubicBezTo>
                  <a:pt x="506" y="799"/>
                  <a:pt x="524" y="800"/>
                  <a:pt x="544" y="801"/>
                </a:cubicBezTo>
                <a:cubicBezTo>
                  <a:pt x="544" y="797"/>
                  <a:pt x="544" y="793"/>
                  <a:pt x="544" y="789"/>
                </a:cubicBezTo>
                <a:cubicBezTo>
                  <a:pt x="543" y="768"/>
                  <a:pt x="540" y="738"/>
                  <a:pt x="532" y="704"/>
                </a:cubicBezTo>
                <a:cubicBezTo>
                  <a:pt x="524" y="669"/>
                  <a:pt x="507" y="631"/>
                  <a:pt x="486" y="589"/>
                </a:cubicBezTo>
                <a:cubicBezTo>
                  <a:pt x="465" y="548"/>
                  <a:pt x="441" y="505"/>
                  <a:pt x="419" y="460"/>
                </a:cubicBezTo>
                <a:cubicBezTo>
                  <a:pt x="413" y="449"/>
                  <a:pt x="407" y="438"/>
                  <a:pt x="402" y="427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399" y="421"/>
                  <a:pt x="399" y="421"/>
                  <a:pt x="399" y="421"/>
                </a:cubicBezTo>
                <a:cubicBezTo>
                  <a:pt x="398" y="419"/>
                  <a:pt x="398" y="419"/>
                  <a:pt x="398" y="419"/>
                </a:cubicBezTo>
                <a:cubicBezTo>
                  <a:pt x="394" y="410"/>
                  <a:pt x="394" y="410"/>
                  <a:pt x="394" y="410"/>
                </a:cubicBezTo>
                <a:cubicBezTo>
                  <a:pt x="391" y="405"/>
                  <a:pt x="389" y="399"/>
                  <a:pt x="386" y="394"/>
                </a:cubicBezTo>
                <a:cubicBezTo>
                  <a:pt x="376" y="371"/>
                  <a:pt x="367" y="348"/>
                  <a:pt x="360" y="326"/>
                </a:cubicBezTo>
                <a:cubicBezTo>
                  <a:pt x="358" y="320"/>
                  <a:pt x="356" y="315"/>
                  <a:pt x="354" y="309"/>
                </a:cubicBezTo>
                <a:cubicBezTo>
                  <a:pt x="353" y="304"/>
                  <a:pt x="351" y="298"/>
                  <a:pt x="350" y="293"/>
                </a:cubicBezTo>
                <a:cubicBezTo>
                  <a:pt x="347" y="282"/>
                  <a:pt x="343" y="271"/>
                  <a:pt x="342" y="261"/>
                </a:cubicBezTo>
                <a:cubicBezTo>
                  <a:pt x="340" y="250"/>
                  <a:pt x="338" y="240"/>
                  <a:pt x="336" y="230"/>
                </a:cubicBezTo>
                <a:cubicBezTo>
                  <a:pt x="334" y="220"/>
                  <a:pt x="333" y="210"/>
                  <a:pt x="332" y="201"/>
                </a:cubicBezTo>
                <a:cubicBezTo>
                  <a:pt x="329" y="183"/>
                  <a:pt x="328" y="166"/>
                  <a:pt x="327" y="150"/>
                </a:cubicBezTo>
                <a:cubicBezTo>
                  <a:pt x="327" y="143"/>
                  <a:pt x="326" y="136"/>
                  <a:pt x="326" y="129"/>
                </a:cubicBezTo>
                <a:cubicBezTo>
                  <a:pt x="326" y="123"/>
                  <a:pt x="326" y="117"/>
                  <a:pt x="326" y="111"/>
                </a:cubicBezTo>
                <a:cubicBezTo>
                  <a:pt x="326" y="90"/>
                  <a:pt x="326" y="77"/>
                  <a:pt x="326" y="77"/>
                </a:cubicBezTo>
                <a:cubicBezTo>
                  <a:pt x="326" y="77"/>
                  <a:pt x="327" y="89"/>
                  <a:pt x="328" y="111"/>
                </a:cubicBezTo>
                <a:cubicBezTo>
                  <a:pt x="328" y="117"/>
                  <a:pt x="329" y="123"/>
                  <a:pt x="329" y="129"/>
                </a:cubicBezTo>
                <a:cubicBezTo>
                  <a:pt x="329" y="136"/>
                  <a:pt x="331" y="143"/>
                  <a:pt x="331" y="150"/>
                </a:cubicBezTo>
                <a:cubicBezTo>
                  <a:pt x="333" y="165"/>
                  <a:pt x="335" y="182"/>
                  <a:pt x="338" y="200"/>
                </a:cubicBezTo>
                <a:cubicBezTo>
                  <a:pt x="340" y="209"/>
                  <a:pt x="342" y="219"/>
                  <a:pt x="344" y="229"/>
                </a:cubicBezTo>
                <a:cubicBezTo>
                  <a:pt x="346" y="238"/>
                  <a:pt x="349" y="248"/>
                  <a:pt x="351" y="258"/>
                </a:cubicBezTo>
                <a:cubicBezTo>
                  <a:pt x="353" y="269"/>
                  <a:pt x="357" y="279"/>
                  <a:pt x="361" y="290"/>
                </a:cubicBezTo>
                <a:cubicBezTo>
                  <a:pt x="362" y="295"/>
                  <a:pt x="364" y="300"/>
                  <a:pt x="366" y="306"/>
                </a:cubicBezTo>
                <a:cubicBezTo>
                  <a:pt x="368" y="311"/>
                  <a:pt x="370" y="316"/>
                  <a:pt x="372" y="322"/>
                </a:cubicBezTo>
                <a:cubicBezTo>
                  <a:pt x="380" y="343"/>
                  <a:pt x="390" y="364"/>
                  <a:pt x="401" y="386"/>
                </a:cubicBezTo>
                <a:cubicBezTo>
                  <a:pt x="404" y="391"/>
                  <a:pt x="407" y="397"/>
                  <a:pt x="410" y="402"/>
                </a:cubicBezTo>
                <a:cubicBezTo>
                  <a:pt x="414" y="410"/>
                  <a:pt x="414" y="410"/>
                  <a:pt x="414" y="410"/>
                </a:cubicBezTo>
                <a:cubicBezTo>
                  <a:pt x="415" y="412"/>
                  <a:pt x="415" y="412"/>
                  <a:pt x="415" y="412"/>
                </a:cubicBezTo>
                <a:cubicBezTo>
                  <a:pt x="416" y="414"/>
                  <a:pt x="416" y="414"/>
                  <a:pt x="416" y="414"/>
                </a:cubicBezTo>
                <a:cubicBezTo>
                  <a:pt x="419" y="418"/>
                  <a:pt x="419" y="418"/>
                  <a:pt x="419" y="418"/>
                </a:cubicBezTo>
                <a:cubicBezTo>
                  <a:pt x="425" y="429"/>
                  <a:pt x="431" y="440"/>
                  <a:pt x="437" y="450"/>
                </a:cubicBezTo>
                <a:cubicBezTo>
                  <a:pt x="462" y="493"/>
                  <a:pt x="488" y="535"/>
                  <a:pt x="511" y="576"/>
                </a:cubicBezTo>
                <a:cubicBezTo>
                  <a:pt x="535" y="617"/>
                  <a:pt x="555" y="657"/>
                  <a:pt x="566" y="694"/>
                </a:cubicBezTo>
                <a:cubicBezTo>
                  <a:pt x="568" y="704"/>
                  <a:pt x="571" y="713"/>
                  <a:pt x="573" y="721"/>
                </a:cubicBezTo>
                <a:cubicBezTo>
                  <a:pt x="575" y="730"/>
                  <a:pt x="577" y="738"/>
                  <a:pt x="578" y="746"/>
                </a:cubicBezTo>
                <a:cubicBezTo>
                  <a:pt x="579" y="750"/>
                  <a:pt x="579" y="754"/>
                  <a:pt x="580" y="758"/>
                </a:cubicBezTo>
                <a:cubicBezTo>
                  <a:pt x="580" y="754"/>
                  <a:pt x="581" y="750"/>
                  <a:pt x="581" y="745"/>
                </a:cubicBezTo>
                <a:cubicBezTo>
                  <a:pt x="582" y="737"/>
                  <a:pt x="582" y="729"/>
                  <a:pt x="583" y="720"/>
                </a:cubicBezTo>
                <a:cubicBezTo>
                  <a:pt x="583" y="715"/>
                  <a:pt x="584" y="711"/>
                  <a:pt x="584" y="706"/>
                </a:cubicBezTo>
                <a:cubicBezTo>
                  <a:pt x="584" y="701"/>
                  <a:pt x="585" y="697"/>
                  <a:pt x="585" y="692"/>
                </a:cubicBezTo>
                <a:cubicBezTo>
                  <a:pt x="587" y="682"/>
                  <a:pt x="588" y="672"/>
                  <a:pt x="589" y="661"/>
                </a:cubicBezTo>
                <a:cubicBezTo>
                  <a:pt x="590" y="651"/>
                  <a:pt x="592" y="640"/>
                  <a:pt x="593" y="629"/>
                </a:cubicBezTo>
                <a:cubicBezTo>
                  <a:pt x="596" y="607"/>
                  <a:pt x="601" y="584"/>
                  <a:pt x="605" y="560"/>
                </a:cubicBezTo>
                <a:cubicBezTo>
                  <a:pt x="613" y="512"/>
                  <a:pt x="623" y="462"/>
                  <a:pt x="632" y="411"/>
                </a:cubicBezTo>
                <a:cubicBezTo>
                  <a:pt x="635" y="398"/>
                  <a:pt x="637" y="386"/>
                  <a:pt x="639" y="373"/>
                </a:cubicBezTo>
                <a:cubicBezTo>
                  <a:pt x="641" y="361"/>
                  <a:pt x="643" y="348"/>
                  <a:pt x="645" y="335"/>
                </a:cubicBezTo>
                <a:cubicBezTo>
                  <a:pt x="647" y="323"/>
                  <a:pt x="649" y="311"/>
                  <a:pt x="651" y="298"/>
                </a:cubicBezTo>
                <a:cubicBezTo>
                  <a:pt x="653" y="286"/>
                  <a:pt x="654" y="274"/>
                  <a:pt x="656" y="262"/>
                </a:cubicBezTo>
                <a:cubicBezTo>
                  <a:pt x="662" y="214"/>
                  <a:pt x="665" y="169"/>
                  <a:pt x="668" y="131"/>
                </a:cubicBezTo>
                <a:cubicBezTo>
                  <a:pt x="669" y="126"/>
                  <a:pt x="669" y="121"/>
                  <a:pt x="669" y="117"/>
                </a:cubicBezTo>
                <a:cubicBezTo>
                  <a:pt x="670" y="112"/>
                  <a:pt x="670" y="108"/>
                  <a:pt x="670" y="103"/>
                </a:cubicBezTo>
                <a:cubicBezTo>
                  <a:pt x="670" y="94"/>
                  <a:pt x="671" y="86"/>
                  <a:pt x="671" y="78"/>
                </a:cubicBezTo>
                <a:cubicBezTo>
                  <a:pt x="672" y="63"/>
                  <a:pt x="672" y="49"/>
                  <a:pt x="673" y="38"/>
                </a:cubicBezTo>
                <a:cubicBezTo>
                  <a:pt x="674" y="15"/>
                  <a:pt x="674" y="2"/>
                  <a:pt x="674" y="2"/>
                </a:cubicBezTo>
                <a:cubicBezTo>
                  <a:pt x="674" y="2"/>
                  <a:pt x="674" y="15"/>
                  <a:pt x="674" y="38"/>
                </a:cubicBezTo>
                <a:cubicBezTo>
                  <a:pt x="675" y="49"/>
                  <a:pt x="675" y="63"/>
                  <a:pt x="675" y="78"/>
                </a:cubicBezTo>
                <a:cubicBezTo>
                  <a:pt x="675" y="86"/>
                  <a:pt x="675" y="95"/>
                  <a:pt x="675" y="103"/>
                </a:cubicBezTo>
                <a:cubicBezTo>
                  <a:pt x="675" y="108"/>
                  <a:pt x="675" y="112"/>
                  <a:pt x="675" y="117"/>
                </a:cubicBezTo>
                <a:cubicBezTo>
                  <a:pt x="675" y="122"/>
                  <a:pt x="675" y="126"/>
                  <a:pt x="675" y="131"/>
                </a:cubicBezTo>
                <a:cubicBezTo>
                  <a:pt x="673" y="170"/>
                  <a:pt x="673" y="215"/>
                  <a:pt x="669" y="263"/>
                </a:cubicBezTo>
                <a:cubicBezTo>
                  <a:pt x="668" y="275"/>
                  <a:pt x="667" y="288"/>
                  <a:pt x="666" y="300"/>
                </a:cubicBezTo>
                <a:cubicBezTo>
                  <a:pt x="665" y="313"/>
                  <a:pt x="664" y="325"/>
                  <a:pt x="662" y="338"/>
                </a:cubicBezTo>
                <a:cubicBezTo>
                  <a:pt x="661" y="350"/>
                  <a:pt x="659" y="363"/>
                  <a:pt x="658" y="376"/>
                </a:cubicBezTo>
                <a:cubicBezTo>
                  <a:pt x="656" y="389"/>
                  <a:pt x="655" y="401"/>
                  <a:pt x="653" y="414"/>
                </a:cubicBezTo>
                <a:cubicBezTo>
                  <a:pt x="646" y="466"/>
                  <a:pt x="639" y="517"/>
                  <a:pt x="633" y="564"/>
                </a:cubicBezTo>
                <a:cubicBezTo>
                  <a:pt x="630" y="588"/>
                  <a:pt x="627" y="611"/>
                  <a:pt x="625" y="633"/>
                </a:cubicBezTo>
                <a:cubicBezTo>
                  <a:pt x="624" y="644"/>
                  <a:pt x="623" y="655"/>
                  <a:pt x="622" y="665"/>
                </a:cubicBezTo>
                <a:cubicBezTo>
                  <a:pt x="622" y="675"/>
                  <a:pt x="621" y="685"/>
                  <a:pt x="621" y="695"/>
                </a:cubicBezTo>
                <a:cubicBezTo>
                  <a:pt x="620" y="699"/>
                  <a:pt x="620" y="704"/>
                  <a:pt x="620" y="708"/>
                </a:cubicBezTo>
                <a:cubicBezTo>
                  <a:pt x="620" y="713"/>
                  <a:pt x="620" y="717"/>
                  <a:pt x="619" y="722"/>
                </a:cubicBezTo>
                <a:cubicBezTo>
                  <a:pt x="619" y="730"/>
                  <a:pt x="619" y="739"/>
                  <a:pt x="619" y="746"/>
                </a:cubicBezTo>
                <a:cubicBezTo>
                  <a:pt x="618" y="762"/>
                  <a:pt x="619" y="776"/>
                  <a:pt x="619" y="787"/>
                </a:cubicBezTo>
                <a:cubicBezTo>
                  <a:pt x="619" y="791"/>
                  <a:pt x="619" y="796"/>
                  <a:pt x="619" y="799"/>
                </a:cubicBezTo>
                <a:cubicBezTo>
                  <a:pt x="641" y="798"/>
                  <a:pt x="661" y="796"/>
                  <a:pt x="678" y="793"/>
                </a:cubicBezTo>
                <a:cubicBezTo>
                  <a:pt x="678" y="791"/>
                  <a:pt x="678" y="788"/>
                  <a:pt x="678" y="786"/>
                </a:cubicBezTo>
                <a:cubicBezTo>
                  <a:pt x="679" y="781"/>
                  <a:pt x="679" y="776"/>
                  <a:pt x="680" y="770"/>
                </a:cubicBezTo>
                <a:cubicBezTo>
                  <a:pt x="680" y="764"/>
                  <a:pt x="681" y="758"/>
                  <a:pt x="682" y="751"/>
                </a:cubicBezTo>
                <a:cubicBezTo>
                  <a:pt x="682" y="744"/>
                  <a:pt x="684" y="736"/>
                  <a:pt x="685" y="728"/>
                </a:cubicBezTo>
                <a:cubicBezTo>
                  <a:pt x="686" y="720"/>
                  <a:pt x="689" y="712"/>
                  <a:pt x="691" y="703"/>
                </a:cubicBezTo>
                <a:cubicBezTo>
                  <a:pt x="693" y="694"/>
                  <a:pt x="696" y="684"/>
                  <a:pt x="699" y="675"/>
                </a:cubicBezTo>
                <a:cubicBezTo>
                  <a:pt x="711" y="636"/>
                  <a:pt x="733" y="595"/>
                  <a:pt x="758" y="554"/>
                </a:cubicBezTo>
                <a:cubicBezTo>
                  <a:pt x="783" y="512"/>
                  <a:pt x="811" y="470"/>
                  <a:pt x="838" y="426"/>
                </a:cubicBezTo>
                <a:cubicBezTo>
                  <a:pt x="845" y="415"/>
                  <a:pt x="851" y="404"/>
                  <a:pt x="858" y="393"/>
                </a:cubicBezTo>
                <a:cubicBezTo>
                  <a:pt x="860" y="391"/>
                  <a:pt x="861" y="388"/>
                  <a:pt x="863" y="385"/>
                </a:cubicBezTo>
                <a:cubicBezTo>
                  <a:pt x="868" y="377"/>
                  <a:pt x="868" y="377"/>
                  <a:pt x="868" y="377"/>
                </a:cubicBezTo>
                <a:cubicBezTo>
                  <a:pt x="871" y="371"/>
                  <a:pt x="874" y="366"/>
                  <a:pt x="877" y="360"/>
                </a:cubicBezTo>
                <a:cubicBezTo>
                  <a:pt x="881" y="352"/>
                  <a:pt x="881" y="352"/>
                  <a:pt x="881" y="352"/>
                </a:cubicBezTo>
                <a:cubicBezTo>
                  <a:pt x="886" y="344"/>
                  <a:pt x="886" y="344"/>
                  <a:pt x="886" y="344"/>
                </a:cubicBezTo>
                <a:cubicBezTo>
                  <a:pt x="888" y="338"/>
                  <a:pt x="891" y="333"/>
                  <a:pt x="894" y="327"/>
                </a:cubicBezTo>
                <a:cubicBezTo>
                  <a:pt x="900" y="317"/>
                  <a:pt x="904" y="305"/>
                  <a:pt x="909" y="294"/>
                </a:cubicBezTo>
                <a:cubicBezTo>
                  <a:pt x="911" y="289"/>
                  <a:pt x="913" y="284"/>
                  <a:pt x="915" y="278"/>
                </a:cubicBezTo>
                <a:cubicBezTo>
                  <a:pt x="917" y="273"/>
                  <a:pt x="919" y="267"/>
                  <a:pt x="921" y="262"/>
                </a:cubicBezTo>
                <a:cubicBezTo>
                  <a:pt x="923" y="256"/>
                  <a:pt x="925" y="251"/>
                  <a:pt x="927" y="246"/>
                </a:cubicBezTo>
                <a:cubicBezTo>
                  <a:pt x="927" y="243"/>
                  <a:pt x="929" y="240"/>
                  <a:pt x="929" y="238"/>
                </a:cubicBezTo>
                <a:cubicBezTo>
                  <a:pt x="930" y="235"/>
                  <a:pt x="931" y="232"/>
                  <a:pt x="931" y="230"/>
                </a:cubicBezTo>
                <a:cubicBezTo>
                  <a:pt x="934" y="219"/>
                  <a:pt x="937" y="209"/>
                  <a:pt x="940" y="199"/>
                </a:cubicBezTo>
                <a:cubicBezTo>
                  <a:pt x="942" y="189"/>
                  <a:pt x="943" y="179"/>
                  <a:pt x="945" y="170"/>
                </a:cubicBezTo>
                <a:cubicBezTo>
                  <a:pt x="946" y="165"/>
                  <a:pt x="947" y="160"/>
                  <a:pt x="948" y="156"/>
                </a:cubicBezTo>
                <a:cubicBezTo>
                  <a:pt x="948" y="154"/>
                  <a:pt x="949" y="151"/>
                  <a:pt x="949" y="149"/>
                </a:cubicBezTo>
                <a:cubicBezTo>
                  <a:pt x="949" y="147"/>
                  <a:pt x="950" y="145"/>
                  <a:pt x="950" y="143"/>
                </a:cubicBezTo>
                <a:cubicBezTo>
                  <a:pt x="951" y="134"/>
                  <a:pt x="952" y="126"/>
                  <a:pt x="953" y="118"/>
                </a:cubicBezTo>
                <a:cubicBezTo>
                  <a:pt x="954" y="110"/>
                  <a:pt x="955" y="103"/>
                  <a:pt x="955" y="96"/>
                </a:cubicBezTo>
                <a:cubicBezTo>
                  <a:pt x="956" y="89"/>
                  <a:pt x="956" y="83"/>
                  <a:pt x="956" y="78"/>
                </a:cubicBezTo>
                <a:cubicBezTo>
                  <a:pt x="958" y="55"/>
                  <a:pt x="958" y="42"/>
                  <a:pt x="958" y="42"/>
                </a:cubicBezTo>
                <a:cubicBezTo>
                  <a:pt x="958" y="42"/>
                  <a:pt x="958" y="55"/>
                  <a:pt x="958" y="78"/>
                </a:cubicBezTo>
                <a:cubicBezTo>
                  <a:pt x="958" y="83"/>
                  <a:pt x="958" y="90"/>
                  <a:pt x="958" y="96"/>
                </a:cubicBezTo>
                <a:cubicBezTo>
                  <a:pt x="958" y="103"/>
                  <a:pt x="957" y="110"/>
                  <a:pt x="957" y="118"/>
                </a:cubicBezTo>
                <a:cubicBezTo>
                  <a:pt x="956" y="126"/>
                  <a:pt x="956" y="134"/>
                  <a:pt x="955" y="143"/>
                </a:cubicBezTo>
                <a:cubicBezTo>
                  <a:pt x="955" y="145"/>
                  <a:pt x="955" y="148"/>
                  <a:pt x="955" y="150"/>
                </a:cubicBezTo>
                <a:cubicBezTo>
                  <a:pt x="954" y="152"/>
                  <a:pt x="954" y="154"/>
                  <a:pt x="954" y="157"/>
                </a:cubicBezTo>
                <a:cubicBezTo>
                  <a:pt x="953" y="161"/>
                  <a:pt x="952" y="166"/>
                  <a:pt x="952" y="171"/>
                </a:cubicBezTo>
                <a:cubicBezTo>
                  <a:pt x="950" y="180"/>
                  <a:pt x="949" y="190"/>
                  <a:pt x="947" y="200"/>
                </a:cubicBezTo>
                <a:cubicBezTo>
                  <a:pt x="945" y="211"/>
                  <a:pt x="943" y="221"/>
                  <a:pt x="941" y="232"/>
                </a:cubicBezTo>
                <a:cubicBezTo>
                  <a:pt x="940" y="235"/>
                  <a:pt x="940" y="238"/>
                  <a:pt x="939" y="240"/>
                </a:cubicBezTo>
                <a:cubicBezTo>
                  <a:pt x="938" y="243"/>
                  <a:pt x="937" y="246"/>
                  <a:pt x="937" y="249"/>
                </a:cubicBezTo>
                <a:cubicBezTo>
                  <a:pt x="935" y="254"/>
                  <a:pt x="934" y="260"/>
                  <a:pt x="932" y="265"/>
                </a:cubicBezTo>
                <a:cubicBezTo>
                  <a:pt x="930" y="271"/>
                  <a:pt x="929" y="276"/>
                  <a:pt x="927" y="282"/>
                </a:cubicBezTo>
                <a:cubicBezTo>
                  <a:pt x="925" y="288"/>
                  <a:pt x="923" y="293"/>
                  <a:pt x="921" y="299"/>
                </a:cubicBezTo>
                <a:cubicBezTo>
                  <a:pt x="917" y="311"/>
                  <a:pt x="913" y="322"/>
                  <a:pt x="907" y="334"/>
                </a:cubicBezTo>
                <a:cubicBezTo>
                  <a:pt x="905" y="339"/>
                  <a:pt x="902" y="345"/>
                  <a:pt x="900" y="351"/>
                </a:cubicBezTo>
                <a:cubicBezTo>
                  <a:pt x="896" y="360"/>
                  <a:pt x="896" y="360"/>
                  <a:pt x="896" y="360"/>
                </a:cubicBezTo>
                <a:cubicBezTo>
                  <a:pt x="892" y="368"/>
                  <a:pt x="892" y="368"/>
                  <a:pt x="892" y="368"/>
                </a:cubicBezTo>
                <a:cubicBezTo>
                  <a:pt x="889" y="374"/>
                  <a:pt x="886" y="380"/>
                  <a:pt x="883" y="385"/>
                </a:cubicBezTo>
                <a:cubicBezTo>
                  <a:pt x="879" y="394"/>
                  <a:pt x="879" y="394"/>
                  <a:pt x="879" y="394"/>
                </a:cubicBezTo>
                <a:cubicBezTo>
                  <a:pt x="877" y="397"/>
                  <a:pt x="876" y="400"/>
                  <a:pt x="875" y="403"/>
                </a:cubicBezTo>
                <a:cubicBezTo>
                  <a:pt x="868" y="414"/>
                  <a:pt x="862" y="425"/>
                  <a:pt x="856" y="436"/>
                </a:cubicBezTo>
                <a:cubicBezTo>
                  <a:pt x="832" y="482"/>
                  <a:pt x="805" y="526"/>
                  <a:pt x="783" y="568"/>
                </a:cubicBezTo>
                <a:cubicBezTo>
                  <a:pt x="760" y="610"/>
                  <a:pt x="742" y="649"/>
                  <a:pt x="733" y="685"/>
                </a:cubicBezTo>
                <a:cubicBezTo>
                  <a:pt x="723" y="720"/>
                  <a:pt x="720" y="751"/>
                  <a:pt x="719" y="772"/>
                </a:cubicBezTo>
                <a:cubicBezTo>
                  <a:pt x="719" y="776"/>
                  <a:pt x="719" y="780"/>
                  <a:pt x="719" y="784"/>
                </a:cubicBezTo>
                <a:cubicBezTo>
                  <a:pt x="765" y="772"/>
                  <a:pt x="789" y="757"/>
                  <a:pt x="796" y="751"/>
                </a:cubicBezTo>
                <a:cubicBezTo>
                  <a:pt x="796" y="750"/>
                  <a:pt x="796" y="748"/>
                  <a:pt x="796" y="747"/>
                </a:cubicBezTo>
                <a:cubicBezTo>
                  <a:pt x="796" y="744"/>
                  <a:pt x="796" y="742"/>
                  <a:pt x="797" y="739"/>
                </a:cubicBezTo>
                <a:cubicBezTo>
                  <a:pt x="797" y="737"/>
                  <a:pt x="797" y="734"/>
                  <a:pt x="798" y="731"/>
                </a:cubicBezTo>
                <a:cubicBezTo>
                  <a:pt x="798" y="724"/>
                  <a:pt x="799" y="718"/>
                  <a:pt x="800" y="710"/>
                </a:cubicBezTo>
                <a:cubicBezTo>
                  <a:pt x="801" y="703"/>
                  <a:pt x="803" y="695"/>
                  <a:pt x="805" y="687"/>
                </a:cubicBezTo>
                <a:cubicBezTo>
                  <a:pt x="805" y="684"/>
                  <a:pt x="806" y="682"/>
                  <a:pt x="806" y="680"/>
                </a:cubicBezTo>
                <a:cubicBezTo>
                  <a:pt x="807" y="678"/>
                  <a:pt x="807" y="676"/>
                  <a:pt x="808" y="674"/>
                </a:cubicBezTo>
                <a:cubicBezTo>
                  <a:pt x="809" y="669"/>
                  <a:pt x="810" y="665"/>
                  <a:pt x="812" y="660"/>
                </a:cubicBezTo>
                <a:cubicBezTo>
                  <a:pt x="813" y="656"/>
                  <a:pt x="815" y="651"/>
                  <a:pt x="816" y="646"/>
                </a:cubicBezTo>
                <a:cubicBezTo>
                  <a:pt x="818" y="642"/>
                  <a:pt x="820" y="637"/>
                  <a:pt x="822" y="632"/>
                </a:cubicBezTo>
                <a:cubicBezTo>
                  <a:pt x="838" y="593"/>
                  <a:pt x="864" y="552"/>
                  <a:pt x="894" y="511"/>
                </a:cubicBezTo>
                <a:cubicBezTo>
                  <a:pt x="924" y="471"/>
                  <a:pt x="957" y="430"/>
                  <a:pt x="989" y="387"/>
                </a:cubicBezTo>
                <a:cubicBezTo>
                  <a:pt x="997" y="377"/>
                  <a:pt x="1004" y="366"/>
                  <a:pt x="1012" y="355"/>
                </a:cubicBezTo>
                <a:cubicBezTo>
                  <a:pt x="1018" y="347"/>
                  <a:pt x="1018" y="347"/>
                  <a:pt x="1018" y="347"/>
                </a:cubicBezTo>
                <a:cubicBezTo>
                  <a:pt x="1020" y="345"/>
                  <a:pt x="1022" y="342"/>
                  <a:pt x="1024" y="339"/>
                </a:cubicBezTo>
                <a:cubicBezTo>
                  <a:pt x="1027" y="334"/>
                  <a:pt x="1031" y="328"/>
                  <a:pt x="1035" y="323"/>
                </a:cubicBezTo>
                <a:cubicBezTo>
                  <a:pt x="1049" y="302"/>
                  <a:pt x="1062" y="280"/>
                  <a:pt x="1074" y="258"/>
                </a:cubicBezTo>
                <a:cubicBezTo>
                  <a:pt x="1085" y="236"/>
                  <a:pt x="1094" y="214"/>
                  <a:pt x="1102" y="193"/>
                </a:cubicBezTo>
                <a:cubicBezTo>
                  <a:pt x="1110" y="171"/>
                  <a:pt x="1115" y="150"/>
                  <a:pt x="1120" y="131"/>
                </a:cubicBezTo>
                <a:cubicBezTo>
                  <a:pt x="1122" y="121"/>
                  <a:pt x="1124" y="112"/>
                  <a:pt x="1125" y="103"/>
                </a:cubicBezTo>
                <a:cubicBezTo>
                  <a:pt x="1127" y="94"/>
                  <a:pt x="1128" y="86"/>
                  <a:pt x="1129" y="78"/>
                </a:cubicBezTo>
                <a:cubicBezTo>
                  <a:pt x="1130" y="70"/>
                  <a:pt x="1131" y="62"/>
                  <a:pt x="1132" y="55"/>
                </a:cubicBezTo>
                <a:cubicBezTo>
                  <a:pt x="1133" y="48"/>
                  <a:pt x="1133" y="42"/>
                  <a:pt x="1134" y="36"/>
                </a:cubicBezTo>
                <a:cubicBezTo>
                  <a:pt x="1134" y="30"/>
                  <a:pt x="1134" y="25"/>
                  <a:pt x="1134" y="21"/>
                </a:cubicBezTo>
                <a:cubicBezTo>
                  <a:pt x="1135" y="16"/>
                  <a:pt x="1135" y="12"/>
                  <a:pt x="1135" y="9"/>
                </a:cubicBezTo>
                <a:cubicBezTo>
                  <a:pt x="1135" y="3"/>
                  <a:pt x="1135" y="0"/>
                  <a:pt x="1135" y="0"/>
                </a:cubicBezTo>
                <a:cubicBezTo>
                  <a:pt x="1135" y="0"/>
                  <a:pt x="1135" y="3"/>
                  <a:pt x="1135" y="9"/>
                </a:cubicBezTo>
                <a:cubicBezTo>
                  <a:pt x="1135" y="12"/>
                  <a:pt x="1135" y="16"/>
                  <a:pt x="1135" y="21"/>
                </a:cubicBezTo>
                <a:cubicBezTo>
                  <a:pt x="1136" y="25"/>
                  <a:pt x="1136" y="30"/>
                  <a:pt x="1135" y="36"/>
                </a:cubicBezTo>
                <a:close/>
                <a:moveTo>
                  <a:pt x="568" y="901"/>
                </a:moveTo>
                <a:cubicBezTo>
                  <a:pt x="398" y="901"/>
                  <a:pt x="337" y="850"/>
                  <a:pt x="337" y="849"/>
                </a:cubicBezTo>
                <a:cubicBezTo>
                  <a:pt x="320" y="868"/>
                  <a:pt x="320" y="868"/>
                  <a:pt x="320" y="868"/>
                </a:cubicBezTo>
                <a:cubicBezTo>
                  <a:pt x="302" y="887"/>
                  <a:pt x="302" y="887"/>
                  <a:pt x="302" y="887"/>
                </a:cubicBezTo>
                <a:cubicBezTo>
                  <a:pt x="305" y="890"/>
                  <a:pt x="374" y="953"/>
                  <a:pt x="568" y="953"/>
                </a:cubicBezTo>
                <a:cubicBezTo>
                  <a:pt x="761" y="953"/>
                  <a:pt x="830" y="890"/>
                  <a:pt x="833" y="887"/>
                </a:cubicBezTo>
                <a:cubicBezTo>
                  <a:pt x="799" y="849"/>
                  <a:pt x="799" y="849"/>
                  <a:pt x="799" y="849"/>
                </a:cubicBezTo>
                <a:cubicBezTo>
                  <a:pt x="798" y="850"/>
                  <a:pt x="738" y="901"/>
                  <a:pt x="568" y="901"/>
                </a:cubicBezTo>
                <a:close/>
                <a:moveTo>
                  <a:pt x="568" y="1001"/>
                </a:moveTo>
                <a:cubicBezTo>
                  <a:pt x="398" y="1001"/>
                  <a:pt x="337" y="950"/>
                  <a:pt x="337" y="949"/>
                </a:cubicBezTo>
                <a:cubicBezTo>
                  <a:pt x="320" y="968"/>
                  <a:pt x="320" y="968"/>
                  <a:pt x="320" y="968"/>
                </a:cubicBezTo>
                <a:cubicBezTo>
                  <a:pt x="302" y="987"/>
                  <a:pt x="302" y="987"/>
                  <a:pt x="302" y="987"/>
                </a:cubicBezTo>
                <a:cubicBezTo>
                  <a:pt x="305" y="990"/>
                  <a:pt x="374" y="1053"/>
                  <a:pt x="568" y="1053"/>
                </a:cubicBezTo>
                <a:cubicBezTo>
                  <a:pt x="761" y="1053"/>
                  <a:pt x="830" y="990"/>
                  <a:pt x="833" y="987"/>
                </a:cubicBezTo>
                <a:cubicBezTo>
                  <a:pt x="799" y="949"/>
                  <a:pt x="799" y="949"/>
                  <a:pt x="799" y="949"/>
                </a:cubicBezTo>
                <a:cubicBezTo>
                  <a:pt x="798" y="950"/>
                  <a:pt x="738" y="1001"/>
                  <a:pt x="568" y="1001"/>
                </a:cubicBezTo>
                <a:close/>
                <a:moveTo>
                  <a:pt x="799" y="1049"/>
                </a:moveTo>
                <a:cubicBezTo>
                  <a:pt x="798" y="1050"/>
                  <a:pt x="738" y="1101"/>
                  <a:pt x="568" y="1101"/>
                </a:cubicBezTo>
                <a:cubicBezTo>
                  <a:pt x="398" y="1101"/>
                  <a:pt x="337" y="1050"/>
                  <a:pt x="337" y="1049"/>
                </a:cubicBezTo>
                <a:cubicBezTo>
                  <a:pt x="320" y="1068"/>
                  <a:pt x="320" y="1068"/>
                  <a:pt x="320" y="1068"/>
                </a:cubicBezTo>
                <a:cubicBezTo>
                  <a:pt x="302" y="1087"/>
                  <a:pt x="302" y="1087"/>
                  <a:pt x="302" y="1087"/>
                </a:cubicBezTo>
                <a:cubicBezTo>
                  <a:pt x="304" y="1089"/>
                  <a:pt x="335" y="1117"/>
                  <a:pt x="411" y="1135"/>
                </a:cubicBezTo>
                <a:cubicBezTo>
                  <a:pt x="430" y="1156"/>
                  <a:pt x="477" y="1193"/>
                  <a:pt x="568" y="1193"/>
                </a:cubicBezTo>
                <a:cubicBezTo>
                  <a:pt x="658" y="1193"/>
                  <a:pt x="706" y="1156"/>
                  <a:pt x="725" y="1135"/>
                </a:cubicBezTo>
                <a:cubicBezTo>
                  <a:pt x="801" y="1117"/>
                  <a:pt x="831" y="1089"/>
                  <a:pt x="833" y="1087"/>
                </a:cubicBezTo>
                <a:lnTo>
                  <a:pt x="799" y="104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8" name="千图PPT彼岸天：ID 8661124库_任意多边形 37"/>
          <p:cNvSpPr/>
          <p:nvPr>
            <p:custDataLst>
              <p:tags r:id="rId2"/>
            </p:custDataLst>
          </p:nvPr>
        </p:nvSpPr>
        <p:spPr bwMode="auto">
          <a:xfrm>
            <a:off x="5924872" y="1868538"/>
            <a:ext cx="778503" cy="1449313"/>
          </a:xfrm>
          <a:custGeom>
            <a:avLst/>
            <a:gdLst>
              <a:gd name="T0" fmla="*/ 270 w 360"/>
              <a:gd name="T1" fmla="*/ 462 h 671"/>
              <a:gd name="T2" fmla="*/ 335 w 360"/>
              <a:gd name="T3" fmla="*/ 393 h 671"/>
              <a:gd name="T4" fmla="*/ 341 w 360"/>
              <a:gd name="T5" fmla="*/ 382 h 671"/>
              <a:gd name="T6" fmla="*/ 359 w 360"/>
              <a:gd name="T7" fmla="*/ 296 h 671"/>
              <a:gd name="T8" fmla="*/ 356 w 360"/>
              <a:gd name="T9" fmla="*/ 250 h 671"/>
              <a:gd name="T10" fmla="*/ 336 w 360"/>
              <a:gd name="T11" fmla="*/ 292 h 671"/>
              <a:gd name="T12" fmla="*/ 305 w 360"/>
              <a:gd name="T13" fmla="*/ 132 h 671"/>
              <a:gd name="T14" fmla="*/ 195 w 360"/>
              <a:gd name="T15" fmla="*/ 0 h 671"/>
              <a:gd name="T16" fmla="*/ 176 w 360"/>
              <a:gd name="T17" fmla="*/ 93 h 671"/>
              <a:gd name="T18" fmla="*/ 10 w 360"/>
              <a:gd name="T19" fmla="*/ 344 h 671"/>
              <a:gd name="T20" fmla="*/ 20 w 360"/>
              <a:gd name="T21" fmla="*/ 448 h 671"/>
              <a:gd name="T22" fmla="*/ 3 w 360"/>
              <a:gd name="T23" fmla="*/ 432 h 671"/>
              <a:gd name="T24" fmla="*/ 160 w 360"/>
              <a:gd name="T25" fmla="*/ 671 h 671"/>
              <a:gd name="T26" fmla="*/ 101 w 360"/>
              <a:gd name="T27" fmla="*/ 497 h 671"/>
              <a:gd name="T28" fmla="*/ 181 w 360"/>
              <a:gd name="T29" fmla="*/ 237 h 671"/>
              <a:gd name="T30" fmla="*/ 115 w 360"/>
              <a:gd name="T31" fmla="*/ 495 h 671"/>
              <a:gd name="T32" fmla="*/ 177 w 360"/>
              <a:gd name="T33" fmla="*/ 656 h 671"/>
              <a:gd name="T34" fmla="*/ 184 w 360"/>
              <a:gd name="T35" fmla="*/ 592 h 671"/>
              <a:gd name="T36" fmla="*/ 322 w 360"/>
              <a:gd name="T37" fmla="*/ 440 h 671"/>
              <a:gd name="T38" fmla="*/ 270 w 360"/>
              <a:gd name="T39" fmla="*/ 46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60" h="671">
                <a:moveTo>
                  <a:pt x="270" y="462"/>
                </a:moveTo>
                <a:cubicBezTo>
                  <a:pt x="270" y="462"/>
                  <a:pt x="313" y="430"/>
                  <a:pt x="335" y="393"/>
                </a:cubicBezTo>
                <a:cubicBezTo>
                  <a:pt x="337" y="389"/>
                  <a:pt x="339" y="386"/>
                  <a:pt x="341" y="382"/>
                </a:cubicBezTo>
                <a:cubicBezTo>
                  <a:pt x="352" y="356"/>
                  <a:pt x="358" y="327"/>
                  <a:pt x="359" y="296"/>
                </a:cubicBezTo>
                <a:cubicBezTo>
                  <a:pt x="360" y="280"/>
                  <a:pt x="359" y="265"/>
                  <a:pt x="356" y="250"/>
                </a:cubicBezTo>
                <a:cubicBezTo>
                  <a:pt x="346" y="274"/>
                  <a:pt x="336" y="292"/>
                  <a:pt x="336" y="292"/>
                </a:cubicBezTo>
                <a:cubicBezTo>
                  <a:pt x="336" y="292"/>
                  <a:pt x="358" y="242"/>
                  <a:pt x="305" y="132"/>
                </a:cubicBezTo>
                <a:cubicBezTo>
                  <a:pt x="272" y="64"/>
                  <a:pt x="195" y="0"/>
                  <a:pt x="195" y="0"/>
                </a:cubicBezTo>
                <a:cubicBezTo>
                  <a:pt x="195" y="0"/>
                  <a:pt x="210" y="31"/>
                  <a:pt x="176" y="93"/>
                </a:cubicBezTo>
                <a:cubicBezTo>
                  <a:pt x="148" y="143"/>
                  <a:pt x="30" y="208"/>
                  <a:pt x="10" y="344"/>
                </a:cubicBezTo>
                <a:cubicBezTo>
                  <a:pt x="0" y="407"/>
                  <a:pt x="20" y="448"/>
                  <a:pt x="20" y="448"/>
                </a:cubicBezTo>
                <a:cubicBezTo>
                  <a:pt x="20" y="448"/>
                  <a:pt x="13" y="448"/>
                  <a:pt x="3" y="432"/>
                </a:cubicBezTo>
                <a:cubicBezTo>
                  <a:pt x="20" y="565"/>
                  <a:pt x="160" y="671"/>
                  <a:pt x="160" y="671"/>
                </a:cubicBezTo>
                <a:cubicBezTo>
                  <a:pt x="160" y="671"/>
                  <a:pt x="115" y="626"/>
                  <a:pt x="101" y="497"/>
                </a:cubicBezTo>
                <a:cubicBezTo>
                  <a:pt x="86" y="357"/>
                  <a:pt x="181" y="237"/>
                  <a:pt x="181" y="237"/>
                </a:cubicBezTo>
                <a:cubicBezTo>
                  <a:pt x="181" y="237"/>
                  <a:pt x="96" y="368"/>
                  <a:pt x="115" y="495"/>
                </a:cubicBezTo>
                <a:cubicBezTo>
                  <a:pt x="127" y="582"/>
                  <a:pt x="163" y="636"/>
                  <a:pt x="177" y="656"/>
                </a:cubicBezTo>
                <a:cubicBezTo>
                  <a:pt x="172" y="646"/>
                  <a:pt x="168" y="627"/>
                  <a:pt x="184" y="592"/>
                </a:cubicBezTo>
                <a:cubicBezTo>
                  <a:pt x="207" y="540"/>
                  <a:pt x="275" y="507"/>
                  <a:pt x="322" y="440"/>
                </a:cubicBezTo>
                <a:cubicBezTo>
                  <a:pt x="294" y="456"/>
                  <a:pt x="270" y="462"/>
                  <a:pt x="270" y="4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9" name="千图PPT彼岸天：ID 8661124库_任意多边形 38"/>
          <p:cNvSpPr/>
          <p:nvPr>
            <p:custDataLst>
              <p:tags r:id="rId3"/>
            </p:custDataLst>
          </p:nvPr>
        </p:nvSpPr>
        <p:spPr bwMode="auto">
          <a:xfrm>
            <a:off x="6385768" y="2870645"/>
            <a:ext cx="549424" cy="1109801"/>
          </a:xfrm>
          <a:custGeom>
            <a:avLst/>
            <a:gdLst>
              <a:gd name="T0" fmla="*/ 201 w 254"/>
              <a:gd name="T1" fmla="*/ 353 h 514"/>
              <a:gd name="T2" fmla="*/ 243 w 254"/>
              <a:gd name="T3" fmla="*/ 299 h 514"/>
              <a:gd name="T4" fmla="*/ 247 w 254"/>
              <a:gd name="T5" fmla="*/ 291 h 514"/>
              <a:gd name="T6" fmla="*/ 253 w 254"/>
              <a:gd name="T7" fmla="*/ 225 h 514"/>
              <a:gd name="T8" fmla="*/ 246 w 254"/>
              <a:gd name="T9" fmla="*/ 190 h 514"/>
              <a:gd name="T10" fmla="*/ 235 w 254"/>
              <a:gd name="T11" fmla="*/ 222 h 514"/>
              <a:gd name="T12" fmla="*/ 199 w 254"/>
              <a:gd name="T13" fmla="*/ 100 h 514"/>
              <a:gd name="T14" fmla="*/ 108 w 254"/>
              <a:gd name="T15" fmla="*/ 0 h 514"/>
              <a:gd name="T16" fmla="*/ 102 w 254"/>
              <a:gd name="T17" fmla="*/ 71 h 514"/>
              <a:gd name="T18" fmla="*/ 2 w 254"/>
              <a:gd name="T19" fmla="*/ 265 h 514"/>
              <a:gd name="T20" fmla="*/ 18 w 254"/>
              <a:gd name="T21" fmla="*/ 345 h 514"/>
              <a:gd name="T22" fmla="*/ 4 w 254"/>
              <a:gd name="T23" fmla="*/ 333 h 514"/>
              <a:gd name="T24" fmla="*/ 139 w 254"/>
              <a:gd name="T25" fmla="*/ 514 h 514"/>
              <a:gd name="T26" fmla="*/ 81 w 254"/>
              <a:gd name="T27" fmla="*/ 381 h 514"/>
              <a:gd name="T28" fmla="*/ 118 w 254"/>
              <a:gd name="T29" fmla="*/ 181 h 514"/>
              <a:gd name="T30" fmla="*/ 91 w 254"/>
              <a:gd name="T31" fmla="*/ 380 h 514"/>
              <a:gd name="T32" fmla="*/ 150 w 254"/>
              <a:gd name="T33" fmla="*/ 502 h 514"/>
              <a:gd name="T34" fmla="*/ 149 w 254"/>
              <a:gd name="T35" fmla="*/ 453 h 514"/>
              <a:gd name="T36" fmla="*/ 237 w 254"/>
              <a:gd name="T37" fmla="*/ 336 h 514"/>
              <a:gd name="T38" fmla="*/ 201 w 254"/>
              <a:gd name="T39" fmla="*/ 353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4" h="514">
                <a:moveTo>
                  <a:pt x="201" y="353"/>
                </a:moveTo>
                <a:cubicBezTo>
                  <a:pt x="201" y="353"/>
                  <a:pt x="230" y="328"/>
                  <a:pt x="243" y="299"/>
                </a:cubicBezTo>
                <a:cubicBezTo>
                  <a:pt x="244" y="297"/>
                  <a:pt x="246" y="294"/>
                  <a:pt x="247" y="291"/>
                </a:cubicBezTo>
                <a:cubicBezTo>
                  <a:pt x="252" y="271"/>
                  <a:pt x="254" y="249"/>
                  <a:pt x="253" y="225"/>
                </a:cubicBezTo>
                <a:cubicBezTo>
                  <a:pt x="252" y="213"/>
                  <a:pt x="249" y="201"/>
                  <a:pt x="246" y="190"/>
                </a:cubicBezTo>
                <a:cubicBezTo>
                  <a:pt x="241" y="208"/>
                  <a:pt x="235" y="222"/>
                  <a:pt x="235" y="222"/>
                </a:cubicBezTo>
                <a:cubicBezTo>
                  <a:pt x="235" y="222"/>
                  <a:pt x="247" y="184"/>
                  <a:pt x="199" y="100"/>
                </a:cubicBezTo>
                <a:cubicBezTo>
                  <a:pt x="170" y="49"/>
                  <a:pt x="108" y="0"/>
                  <a:pt x="108" y="0"/>
                </a:cubicBezTo>
                <a:cubicBezTo>
                  <a:pt x="108" y="0"/>
                  <a:pt x="122" y="24"/>
                  <a:pt x="102" y="71"/>
                </a:cubicBezTo>
                <a:cubicBezTo>
                  <a:pt x="86" y="111"/>
                  <a:pt x="5" y="162"/>
                  <a:pt x="2" y="265"/>
                </a:cubicBezTo>
                <a:cubicBezTo>
                  <a:pt x="0" y="314"/>
                  <a:pt x="18" y="345"/>
                  <a:pt x="18" y="345"/>
                </a:cubicBezTo>
                <a:cubicBezTo>
                  <a:pt x="18" y="345"/>
                  <a:pt x="13" y="345"/>
                  <a:pt x="4" y="333"/>
                </a:cubicBezTo>
                <a:cubicBezTo>
                  <a:pt x="28" y="434"/>
                  <a:pt x="139" y="514"/>
                  <a:pt x="139" y="514"/>
                </a:cubicBezTo>
                <a:cubicBezTo>
                  <a:pt x="139" y="514"/>
                  <a:pt x="102" y="480"/>
                  <a:pt x="81" y="381"/>
                </a:cubicBezTo>
                <a:cubicBezTo>
                  <a:pt x="59" y="275"/>
                  <a:pt x="118" y="181"/>
                  <a:pt x="118" y="181"/>
                </a:cubicBezTo>
                <a:cubicBezTo>
                  <a:pt x="118" y="181"/>
                  <a:pt x="67" y="283"/>
                  <a:pt x="91" y="380"/>
                </a:cubicBezTo>
                <a:cubicBezTo>
                  <a:pt x="107" y="446"/>
                  <a:pt x="138" y="487"/>
                  <a:pt x="150" y="502"/>
                </a:cubicBezTo>
                <a:cubicBezTo>
                  <a:pt x="146" y="495"/>
                  <a:pt x="141" y="480"/>
                  <a:pt x="149" y="453"/>
                </a:cubicBezTo>
                <a:cubicBezTo>
                  <a:pt x="162" y="413"/>
                  <a:pt x="209" y="387"/>
                  <a:pt x="237" y="336"/>
                </a:cubicBezTo>
                <a:cubicBezTo>
                  <a:pt x="219" y="348"/>
                  <a:pt x="201" y="353"/>
                  <a:pt x="201" y="35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0" name="千图PPT彼岸天：ID 8661124库_任意多边形 39"/>
          <p:cNvSpPr/>
          <p:nvPr>
            <p:custDataLst>
              <p:tags r:id="rId4"/>
            </p:custDataLst>
          </p:nvPr>
        </p:nvSpPr>
        <p:spPr bwMode="auto">
          <a:xfrm>
            <a:off x="5610002" y="1803739"/>
            <a:ext cx="440817" cy="823225"/>
          </a:xfrm>
          <a:custGeom>
            <a:avLst/>
            <a:gdLst>
              <a:gd name="T0" fmla="*/ 157 w 204"/>
              <a:gd name="T1" fmla="*/ 252 h 381"/>
              <a:gd name="T2" fmla="*/ 192 w 204"/>
              <a:gd name="T3" fmla="*/ 207 h 381"/>
              <a:gd name="T4" fmla="*/ 196 w 204"/>
              <a:gd name="T5" fmla="*/ 201 h 381"/>
              <a:gd name="T6" fmla="*/ 204 w 204"/>
              <a:gd name="T7" fmla="*/ 151 h 381"/>
              <a:gd name="T8" fmla="*/ 201 w 204"/>
              <a:gd name="T9" fmla="*/ 125 h 381"/>
              <a:gd name="T10" fmla="*/ 190 w 204"/>
              <a:gd name="T11" fmla="*/ 150 h 381"/>
              <a:gd name="T12" fmla="*/ 168 w 204"/>
              <a:gd name="T13" fmla="*/ 64 h 381"/>
              <a:gd name="T14" fmla="*/ 101 w 204"/>
              <a:gd name="T15" fmla="*/ 0 h 381"/>
              <a:gd name="T16" fmla="*/ 93 w 204"/>
              <a:gd name="T17" fmla="*/ 54 h 381"/>
              <a:gd name="T18" fmla="*/ 3 w 204"/>
              <a:gd name="T19" fmla="*/ 211 h 381"/>
              <a:gd name="T20" fmla="*/ 12 w 204"/>
              <a:gd name="T21" fmla="*/ 269 h 381"/>
              <a:gd name="T22" fmla="*/ 2 w 204"/>
              <a:gd name="T23" fmla="*/ 262 h 381"/>
              <a:gd name="T24" fmla="*/ 99 w 204"/>
              <a:gd name="T25" fmla="*/ 381 h 381"/>
              <a:gd name="T26" fmla="*/ 60 w 204"/>
              <a:gd name="T27" fmla="*/ 288 h 381"/>
              <a:gd name="T28" fmla="*/ 99 w 204"/>
              <a:gd name="T29" fmla="*/ 134 h 381"/>
              <a:gd name="T30" fmla="*/ 68 w 204"/>
              <a:gd name="T31" fmla="*/ 286 h 381"/>
              <a:gd name="T32" fmla="*/ 108 w 204"/>
              <a:gd name="T33" fmla="*/ 371 h 381"/>
              <a:gd name="T34" fmla="*/ 110 w 204"/>
              <a:gd name="T35" fmla="*/ 334 h 381"/>
              <a:gd name="T36" fmla="*/ 186 w 204"/>
              <a:gd name="T37" fmla="*/ 235 h 381"/>
              <a:gd name="T38" fmla="*/ 157 w 204"/>
              <a:gd name="T39" fmla="*/ 252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04" h="381">
                <a:moveTo>
                  <a:pt x="157" y="252"/>
                </a:moveTo>
                <a:cubicBezTo>
                  <a:pt x="157" y="252"/>
                  <a:pt x="181" y="230"/>
                  <a:pt x="192" y="207"/>
                </a:cubicBezTo>
                <a:cubicBezTo>
                  <a:pt x="194" y="205"/>
                  <a:pt x="195" y="203"/>
                  <a:pt x="196" y="201"/>
                </a:cubicBezTo>
                <a:cubicBezTo>
                  <a:pt x="201" y="185"/>
                  <a:pt x="204" y="168"/>
                  <a:pt x="204" y="151"/>
                </a:cubicBezTo>
                <a:cubicBezTo>
                  <a:pt x="204" y="142"/>
                  <a:pt x="202" y="133"/>
                  <a:pt x="201" y="125"/>
                </a:cubicBezTo>
                <a:cubicBezTo>
                  <a:pt x="195" y="139"/>
                  <a:pt x="190" y="150"/>
                  <a:pt x="190" y="150"/>
                </a:cubicBezTo>
                <a:cubicBezTo>
                  <a:pt x="190" y="150"/>
                  <a:pt x="202" y="120"/>
                  <a:pt x="168" y="64"/>
                </a:cubicBezTo>
                <a:cubicBezTo>
                  <a:pt x="147" y="29"/>
                  <a:pt x="101" y="0"/>
                  <a:pt x="101" y="0"/>
                </a:cubicBezTo>
                <a:cubicBezTo>
                  <a:pt x="101" y="0"/>
                  <a:pt x="110" y="16"/>
                  <a:pt x="93" y="54"/>
                </a:cubicBezTo>
                <a:cubicBezTo>
                  <a:pt x="78" y="85"/>
                  <a:pt x="11" y="133"/>
                  <a:pt x="3" y="211"/>
                </a:cubicBezTo>
                <a:cubicBezTo>
                  <a:pt x="0" y="248"/>
                  <a:pt x="12" y="269"/>
                  <a:pt x="12" y="269"/>
                </a:cubicBezTo>
                <a:cubicBezTo>
                  <a:pt x="12" y="269"/>
                  <a:pt x="8" y="270"/>
                  <a:pt x="2" y="262"/>
                </a:cubicBezTo>
                <a:cubicBezTo>
                  <a:pt x="15" y="334"/>
                  <a:pt x="99" y="381"/>
                  <a:pt x="99" y="381"/>
                </a:cubicBezTo>
                <a:cubicBezTo>
                  <a:pt x="99" y="381"/>
                  <a:pt x="72" y="360"/>
                  <a:pt x="60" y="288"/>
                </a:cubicBezTo>
                <a:cubicBezTo>
                  <a:pt x="48" y="211"/>
                  <a:pt x="99" y="134"/>
                  <a:pt x="99" y="134"/>
                </a:cubicBezTo>
                <a:cubicBezTo>
                  <a:pt x="99" y="134"/>
                  <a:pt x="54" y="216"/>
                  <a:pt x="68" y="286"/>
                </a:cubicBezTo>
                <a:cubicBezTo>
                  <a:pt x="77" y="334"/>
                  <a:pt x="100" y="361"/>
                  <a:pt x="108" y="371"/>
                </a:cubicBezTo>
                <a:cubicBezTo>
                  <a:pt x="105" y="366"/>
                  <a:pt x="102" y="355"/>
                  <a:pt x="110" y="334"/>
                </a:cubicBezTo>
                <a:cubicBezTo>
                  <a:pt x="122" y="303"/>
                  <a:pt x="161" y="278"/>
                  <a:pt x="186" y="235"/>
                </a:cubicBezTo>
                <a:cubicBezTo>
                  <a:pt x="170" y="247"/>
                  <a:pt x="157" y="252"/>
                  <a:pt x="157" y="2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1" name="千图PPT彼岸天：ID 8661124库_任意多边形 40"/>
          <p:cNvSpPr/>
          <p:nvPr>
            <p:custDataLst>
              <p:tags r:id="rId5"/>
            </p:custDataLst>
          </p:nvPr>
        </p:nvSpPr>
        <p:spPr bwMode="auto">
          <a:xfrm>
            <a:off x="5776108" y="3281345"/>
            <a:ext cx="494664" cy="831438"/>
          </a:xfrm>
          <a:custGeom>
            <a:avLst/>
            <a:gdLst>
              <a:gd name="T0" fmla="*/ 20 w 229"/>
              <a:gd name="T1" fmla="*/ 190 h 385"/>
              <a:gd name="T2" fmla="*/ 15 w 229"/>
              <a:gd name="T3" fmla="*/ 126 h 385"/>
              <a:gd name="T4" fmla="*/ 43 w 229"/>
              <a:gd name="T5" fmla="*/ 68 h 385"/>
              <a:gd name="T6" fmla="*/ 45 w 229"/>
              <a:gd name="T7" fmla="*/ 93 h 385"/>
              <a:gd name="T8" fmla="*/ 94 w 229"/>
              <a:gd name="T9" fmla="*/ 32 h 385"/>
              <a:gd name="T10" fmla="*/ 153 w 229"/>
              <a:gd name="T11" fmla="*/ 4 h 385"/>
              <a:gd name="T12" fmla="*/ 183 w 229"/>
              <a:gd name="T13" fmla="*/ 0 h 385"/>
              <a:gd name="T14" fmla="*/ 164 w 229"/>
              <a:gd name="T15" fmla="*/ 46 h 385"/>
              <a:gd name="T16" fmla="*/ 210 w 229"/>
              <a:gd name="T17" fmla="*/ 198 h 385"/>
              <a:gd name="T18" fmla="*/ 134 w 229"/>
              <a:gd name="T19" fmla="*/ 354 h 385"/>
              <a:gd name="T20" fmla="*/ 95 w 229"/>
              <a:gd name="T21" fmla="*/ 385 h 385"/>
              <a:gd name="T22" fmla="*/ 140 w 229"/>
              <a:gd name="T23" fmla="*/ 293 h 385"/>
              <a:gd name="T24" fmla="*/ 122 w 229"/>
              <a:gd name="T25" fmla="*/ 167 h 385"/>
              <a:gd name="T26" fmla="*/ 122 w 229"/>
              <a:gd name="T27" fmla="*/ 297 h 385"/>
              <a:gd name="T28" fmla="*/ 74 w 229"/>
              <a:gd name="T29" fmla="*/ 361 h 385"/>
              <a:gd name="T30" fmla="*/ 26 w 229"/>
              <a:gd name="T31" fmla="*/ 258 h 385"/>
              <a:gd name="T32" fmla="*/ 0 w 229"/>
              <a:gd name="T33" fmla="*/ 165 h 385"/>
              <a:gd name="T34" fmla="*/ 20 w 229"/>
              <a:gd name="T35" fmla="*/ 190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9" h="385">
                <a:moveTo>
                  <a:pt x="20" y="190"/>
                </a:moveTo>
                <a:cubicBezTo>
                  <a:pt x="20" y="190"/>
                  <a:pt x="9" y="161"/>
                  <a:pt x="15" y="126"/>
                </a:cubicBezTo>
                <a:cubicBezTo>
                  <a:pt x="22" y="90"/>
                  <a:pt x="43" y="68"/>
                  <a:pt x="43" y="68"/>
                </a:cubicBezTo>
                <a:cubicBezTo>
                  <a:pt x="45" y="93"/>
                  <a:pt x="45" y="93"/>
                  <a:pt x="45" y="93"/>
                </a:cubicBezTo>
                <a:cubicBezTo>
                  <a:pt x="45" y="93"/>
                  <a:pt x="52" y="65"/>
                  <a:pt x="94" y="32"/>
                </a:cubicBezTo>
                <a:cubicBezTo>
                  <a:pt x="114" y="17"/>
                  <a:pt x="136" y="9"/>
                  <a:pt x="153" y="4"/>
                </a:cubicBezTo>
                <a:cubicBezTo>
                  <a:pt x="171" y="1"/>
                  <a:pt x="183" y="0"/>
                  <a:pt x="183" y="0"/>
                </a:cubicBezTo>
                <a:cubicBezTo>
                  <a:pt x="183" y="0"/>
                  <a:pt x="166" y="9"/>
                  <a:pt x="164" y="46"/>
                </a:cubicBezTo>
                <a:cubicBezTo>
                  <a:pt x="160" y="105"/>
                  <a:pt x="192" y="118"/>
                  <a:pt x="210" y="198"/>
                </a:cubicBezTo>
                <a:cubicBezTo>
                  <a:pt x="229" y="285"/>
                  <a:pt x="166" y="335"/>
                  <a:pt x="134" y="354"/>
                </a:cubicBezTo>
                <a:cubicBezTo>
                  <a:pt x="111" y="368"/>
                  <a:pt x="99" y="380"/>
                  <a:pt x="95" y="385"/>
                </a:cubicBezTo>
                <a:cubicBezTo>
                  <a:pt x="102" y="376"/>
                  <a:pt x="125" y="343"/>
                  <a:pt x="140" y="293"/>
                </a:cubicBezTo>
                <a:cubicBezTo>
                  <a:pt x="159" y="232"/>
                  <a:pt x="122" y="167"/>
                  <a:pt x="122" y="167"/>
                </a:cubicBezTo>
                <a:cubicBezTo>
                  <a:pt x="122" y="167"/>
                  <a:pt x="151" y="231"/>
                  <a:pt x="122" y="297"/>
                </a:cubicBezTo>
                <a:cubicBezTo>
                  <a:pt x="104" y="337"/>
                  <a:pt x="74" y="361"/>
                  <a:pt x="74" y="361"/>
                </a:cubicBezTo>
                <a:cubicBezTo>
                  <a:pt x="74" y="361"/>
                  <a:pt x="68" y="330"/>
                  <a:pt x="26" y="258"/>
                </a:cubicBezTo>
                <a:cubicBezTo>
                  <a:pt x="11" y="233"/>
                  <a:pt x="0" y="199"/>
                  <a:pt x="0" y="165"/>
                </a:cubicBezTo>
                <a:cubicBezTo>
                  <a:pt x="12" y="189"/>
                  <a:pt x="20" y="190"/>
                  <a:pt x="20" y="1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2" name="千图PPT彼岸天：ID 8661124库_任意多边形 41"/>
          <p:cNvSpPr/>
          <p:nvPr>
            <p:custDataLst>
              <p:tags r:id="rId6"/>
            </p:custDataLst>
          </p:nvPr>
        </p:nvSpPr>
        <p:spPr bwMode="auto">
          <a:xfrm>
            <a:off x="6763611" y="2369591"/>
            <a:ext cx="566765" cy="926356"/>
          </a:xfrm>
          <a:custGeom>
            <a:avLst/>
            <a:gdLst>
              <a:gd name="T0" fmla="*/ 97 w 262"/>
              <a:gd name="T1" fmla="*/ 429 h 429"/>
              <a:gd name="T2" fmla="*/ 54 w 262"/>
              <a:gd name="T3" fmla="*/ 337 h 429"/>
              <a:gd name="T4" fmla="*/ 18 w 262"/>
              <a:gd name="T5" fmla="*/ 200 h 429"/>
              <a:gd name="T6" fmla="*/ 29 w 262"/>
              <a:gd name="T7" fmla="*/ 215 h 429"/>
              <a:gd name="T8" fmla="*/ 74 w 262"/>
              <a:gd name="T9" fmla="*/ 97 h 429"/>
              <a:gd name="T10" fmla="*/ 187 w 262"/>
              <a:gd name="T11" fmla="*/ 0 h 429"/>
              <a:gd name="T12" fmla="*/ 211 w 262"/>
              <a:gd name="T13" fmla="*/ 119 h 429"/>
              <a:gd name="T14" fmla="*/ 220 w 262"/>
              <a:gd name="T15" fmla="*/ 310 h 429"/>
              <a:gd name="T16" fmla="*/ 116 w 262"/>
              <a:gd name="T17" fmla="*/ 424 h 429"/>
              <a:gd name="T18" fmla="*/ 152 w 262"/>
              <a:gd name="T19" fmla="*/ 324 h 429"/>
              <a:gd name="T20" fmla="*/ 138 w 262"/>
              <a:gd name="T21" fmla="*/ 242 h 429"/>
              <a:gd name="T22" fmla="*/ 137 w 262"/>
              <a:gd name="T23" fmla="*/ 327 h 429"/>
              <a:gd name="T24" fmla="*/ 97 w 262"/>
              <a:gd name="T25" fmla="*/ 429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2" h="429">
                <a:moveTo>
                  <a:pt x="97" y="429"/>
                </a:moveTo>
                <a:cubicBezTo>
                  <a:pt x="97" y="429"/>
                  <a:pt x="91" y="386"/>
                  <a:pt x="54" y="337"/>
                </a:cubicBezTo>
                <a:cubicBezTo>
                  <a:pt x="0" y="267"/>
                  <a:pt x="18" y="200"/>
                  <a:pt x="18" y="200"/>
                </a:cubicBezTo>
                <a:cubicBezTo>
                  <a:pt x="29" y="215"/>
                  <a:pt x="29" y="215"/>
                  <a:pt x="29" y="215"/>
                </a:cubicBezTo>
                <a:cubicBezTo>
                  <a:pt x="29" y="215"/>
                  <a:pt x="26" y="152"/>
                  <a:pt x="74" y="97"/>
                </a:cubicBezTo>
                <a:cubicBezTo>
                  <a:pt x="122" y="42"/>
                  <a:pt x="187" y="0"/>
                  <a:pt x="187" y="0"/>
                </a:cubicBezTo>
                <a:cubicBezTo>
                  <a:pt x="187" y="0"/>
                  <a:pt x="172" y="47"/>
                  <a:pt x="211" y="119"/>
                </a:cubicBezTo>
                <a:cubicBezTo>
                  <a:pt x="249" y="192"/>
                  <a:pt x="262" y="235"/>
                  <a:pt x="220" y="310"/>
                </a:cubicBezTo>
                <a:cubicBezTo>
                  <a:pt x="178" y="385"/>
                  <a:pt x="116" y="424"/>
                  <a:pt x="116" y="424"/>
                </a:cubicBezTo>
                <a:cubicBezTo>
                  <a:pt x="116" y="424"/>
                  <a:pt x="151" y="354"/>
                  <a:pt x="152" y="324"/>
                </a:cubicBezTo>
                <a:cubicBezTo>
                  <a:pt x="152" y="293"/>
                  <a:pt x="138" y="242"/>
                  <a:pt x="138" y="242"/>
                </a:cubicBezTo>
                <a:cubicBezTo>
                  <a:pt x="138" y="242"/>
                  <a:pt x="149" y="274"/>
                  <a:pt x="137" y="327"/>
                </a:cubicBezTo>
                <a:cubicBezTo>
                  <a:pt x="125" y="379"/>
                  <a:pt x="97" y="429"/>
                  <a:pt x="97" y="4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3" name="千图PPT彼岸天：ID 8661124库_任意多边形 42"/>
          <p:cNvSpPr/>
          <p:nvPr>
            <p:custDataLst>
              <p:tags r:id="rId7"/>
            </p:custDataLst>
          </p:nvPr>
        </p:nvSpPr>
        <p:spPr bwMode="auto">
          <a:xfrm>
            <a:off x="5065142" y="2116783"/>
            <a:ext cx="661682" cy="1190116"/>
          </a:xfrm>
          <a:custGeom>
            <a:avLst/>
            <a:gdLst>
              <a:gd name="T0" fmla="*/ 244 w 306"/>
              <a:gd name="T1" fmla="*/ 551 h 551"/>
              <a:gd name="T2" fmla="*/ 141 w 306"/>
              <a:gd name="T3" fmla="*/ 472 h 551"/>
              <a:gd name="T4" fmla="*/ 21 w 306"/>
              <a:gd name="T5" fmla="*/ 335 h 551"/>
              <a:gd name="T6" fmla="*/ 41 w 306"/>
              <a:gd name="T7" fmla="*/ 346 h 551"/>
              <a:gd name="T8" fmla="*/ 19 w 306"/>
              <a:gd name="T9" fmla="*/ 182 h 551"/>
              <a:gd name="T10" fmla="*/ 85 w 306"/>
              <a:gd name="T11" fmla="*/ 0 h 551"/>
              <a:gd name="T12" fmla="*/ 181 w 306"/>
              <a:gd name="T13" fmla="*/ 123 h 551"/>
              <a:gd name="T14" fmla="*/ 306 w 306"/>
              <a:gd name="T15" fmla="*/ 337 h 551"/>
              <a:gd name="T16" fmla="*/ 261 w 306"/>
              <a:gd name="T17" fmla="*/ 533 h 551"/>
              <a:gd name="T18" fmla="*/ 240 w 306"/>
              <a:gd name="T19" fmla="*/ 396 h 551"/>
              <a:gd name="T20" fmla="*/ 176 w 306"/>
              <a:gd name="T21" fmla="*/ 309 h 551"/>
              <a:gd name="T22" fmla="*/ 225 w 306"/>
              <a:gd name="T23" fmla="*/ 408 h 551"/>
              <a:gd name="T24" fmla="*/ 244 w 306"/>
              <a:gd name="T25" fmla="*/ 551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6" h="551">
                <a:moveTo>
                  <a:pt x="244" y="551"/>
                </a:moveTo>
                <a:cubicBezTo>
                  <a:pt x="244" y="551"/>
                  <a:pt x="210" y="505"/>
                  <a:pt x="141" y="472"/>
                </a:cubicBezTo>
                <a:cubicBezTo>
                  <a:pt x="41" y="424"/>
                  <a:pt x="21" y="335"/>
                  <a:pt x="21" y="335"/>
                </a:cubicBezTo>
                <a:cubicBezTo>
                  <a:pt x="41" y="346"/>
                  <a:pt x="41" y="346"/>
                  <a:pt x="41" y="346"/>
                </a:cubicBezTo>
                <a:cubicBezTo>
                  <a:pt x="41" y="346"/>
                  <a:pt x="0" y="275"/>
                  <a:pt x="19" y="182"/>
                </a:cubicBezTo>
                <a:cubicBezTo>
                  <a:pt x="38" y="88"/>
                  <a:pt x="85" y="0"/>
                  <a:pt x="85" y="0"/>
                </a:cubicBezTo>
                <a:cubicBezTo>
                  <a:pt x="85" y="0"/>
                  <a:pt x="97" y="63"/>
                  <a:pt x="181" y="123"/>
                </a:cubicBezTo>
                <a:cubicBezTo>
                  <a:pt x="266" y="184"/>
                  <a:pt x="306" y="224"/>
                  <a:pt x="306" y="337"/>
                </a:cubicBezTo>
                <a:cubicBezTo>
                  <a:pt x="305" y="450"/>
                  <a:pt x="261" y="533"/>
                  <a:pt x="261" y="533"/>
                </a:cubicBezTo>
                <a:cubicBezTo>
                  <a:pt x="261" y="533"/>
                  <a:pt x="257" y="432"/>
                  <a:pt x="240" y="396"/>
                </a:cubicBezTo>
                <a:cubicBezTo>
                  <a:pt x="222" y="360"/>
                  <a:pt x="176" y="309"/>
                  <a:pt x="176" y="309"/>
                </a:cubicBezTo>
                <a:cubicBezTo>
                  <a:pt x="176" y="309"/>
                  <a:pt x="207" y="341"/>
                  <a:pt x="225" y="408"/>
                </a:cubicBezTo>
                <a:cubicBezTo>
                  <a:pt x="243" y="476"/>
                  <a:pt x="244" y="551"/>
                  <a:pt x="244" y="5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4" name="千图PPT彼岸天：ID 8661124库_任意多边形 43"/>
          <p:cNvSpPr/>
          <p:nvPr>
            <p:custDataLst>
              <p:tags r:id="rId8"/>
            </p:custDataLst>
          </p:nvPr>
        </p:nvSpPr>
        <p:spPr bwMode="auto">
          <a:xfrm>
            <a:off x="5378186" y="1944290"/>
            <a:ext cx="225428" cy="379669"/>
          </a:xfrm>
          <a:custGeom>
            <a:avLst/>
            <a:gdLst>
              <a:gd name="T0" fmla="*/ 30 w 104"/>
              <a:gd name="T1" fmla="*/ 176 h 176"/>
              <a:gd name="T2" fmla="*/ 17 w 104"/>
              <a:gd name="T3" fmla="*/ 133 h 176"/>
              <a:gd name="T4" fmla="*/ 11 w 104"/>
              <a:gd name="T5" fmla="*/ 72 h 176"/>
              <a:gd name="T6" fmla="*/ 14 w 104"/>
              <a:gd name="T7" fmla="*/ 79 h 176"/>
              <a:gd name="T8" fmla="*/ 38 w 104"/>
              <a:gd name="T9" fmla="*/ 33 h 176"/>
              <a:gd name="T10" fmla="*/ 87 w 104"/>
              <a:gd name="T11" fmla="*/ 0 h 176"/>
              <a:gd name="T12" fmla="*/ 82 w 104"/>
              <a:gd name="T13" fmla="*/ 54 h 176"/>
              <a:gd name="T14" fmla="*/ 83 w 104"/>
              <a:gd name="T15" fmla="*/ 135 h 176"/>
              <a:gd name="T16" fmla="*/ 37 w 104"/>
              <a:gd name="T17" fmla="*/ 175 h 176"/>
              <a:gd name="T18" fmla="*/ 56 w 104"/>
              <a:gd name="T19" fmla="*/ 135 h 176"/>
              <a:gd name="T20" fmla="*/ 55 w 104"/>
              <a:gd name="T21" fmla="*/ 99 h 176"/>
              <a:gd name="T22" fmla="*/ 50 w 104"/>
              <a:gd name="T23" fmla="*/ 135 h 176"/>
              <a:gd name="T24" fmla="*/ 30 w 104"/>
              <a:gd name="T25" fmla="*/ 17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4" h="176">
                <a:moveTo>
                  <a:pt x="30" y="176"/>
                </a:moveTo>
                <a:cubicBezTo>
                  <a:pt x="30" y="176"/>
                  <a:pt x="29" y="157"/>
                  <a:pt x="17" y="133"/>
                </a:cubicBezTo>
                <a:cubicBezTo>
                  <a:pt x="0" y="99"/>
                  <a:pt x="11" y="72"/>
                  <a:pt x="11" y="72"/>
                </a:cubicBezTo>
                <a:cubicBezTo>
                  <a:pt x="14" y="79"/>
                  <a:pt x="14" y="79"/>
                  <a:pt x="14" y="79"/>
                </a:cubicBezTo>
                <a:cubicBezTo>
                  <a:pt x="14" y="79"/>
                  <a:pt x="16" y="52"/>
                  <a:pt x="38" y="33"/>
                </a:cubicBezTo>
                <a:cubicBezTo>
                  <a:pt x="59" y="13"/>
                  <a:pt x="87" y="0"/>
                  <a:pt x="87" y="0"/>
                </a:cubicBezTo>
                <a:cubicBezTo>
                  <a:pt x="87" y="0"/>
                  <a:pt x="70" y="20"/>
                  <a:pt x="82" y="54"/>
                </a:cubicBezTo>
                <a:cubicBezTo>
                  <a:pt x="93" y="88"/>
                  <a:pt x="104" y="106"/>
                  <a:pt x="83" y="135"/>
                </a:cubicBezTo>
                <a:cubicBezTo>
                  <a:pt x="63" y="164"/>
                  <a:pt x="37" y="175"/>
                  <a:pt x="37" y="175"/>
                </a:cubicBezTo>
                <a:cubicBezTo>
                  <a:pt x="37" y="175"/>
                  <a:pt x="54" y="148"/>
                  <a:pt x="56" y="135"/>
                </a:cubicBezTo>
                <a:cubicBezTo>
                  <a:pt x="58" y="123"/>
                  <a:pt x="55" y="99"/>
                  <a:pt x="55" y="99"/>
                </a:cubicBezTo>
                <a:cubicBezTo>
                  <a:pt x="55" y="99"/>
                  <a:pt x="58" y="114"/>
                  <a:pt x="50" y="135"/>
                </a:cubicBezTo>
                <a:cubicBezTo>
                  <a:pt x="43" y="157"/>
                  <a:pt x="30" y="176"/>
                  <a:pt x="30" y="1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5" name="千图PPT彼岸天：ID 8661124库_任意多边形 44"/>
          <p:cNvSpPr/>
          <p:nvPr>
            <p:custDataLst>
              <p:tags r:id="rId9"/>
            </p:custDataLst>
          </p:nvPr>
        </p:nvSpPr>
        <p:spPr bwMode="auto">
          <a:xfrm>
            <a:off x="4894473" y="2445343"/>
            <a:ext cx="194398" cy="360503"/>
          </a:xfrm>
          <a:custGeom>
            <a:avLst/>
            <a:gdLst>
              <a:gd name="T0" fmla="*/ 51 w 90"/>
              <a:gd name="T1" fmla="*/ 167 h 167"/>
              <a:gd name="T2" fmla="*/ 27 w 90"/>
              <a:gd name="T3" fmla="*/ 137 h 167"/>
              <a:gd name="T4" fmla="*/ 2 w 90"/>
              <a:gd name="T5" fmla="*/ 91 h 167"/>
              <a:gd name="T6" fmla="*/ 7 w 90"/>
              <a:gd name="T7" fmla="*/ 96 h 167"/>
              <a:gd name="T8" fmla="*/ 11 w 90"/>
              <a:gd name="T9" fmla="*/ 48 h 167"/>
              <a:gd name="T10" fmla="*/ 41 w 90"/>
              <a:gd name="T11" fmla="*/ 0 h 167"/>
              <a:gd name="T12" fmla="*/ 54 w 90"/>
              <a:gd name="T13" fmla="*/ 45 h 167"/>
              <a:gd name="T14" fmla="*/ 82 w 90"/>
              <a:gd name="T15" fmla="*/ 110 h 167"/>
              <a:gd name="T16" fmla="*/ 57 w 90"/>
              <a:gd name="T17" fmla="*/ 163 h 167"/>
              <a:gd name="T18" fmla="*/ 60 w 90"/>
              <a:gd name="T19" fmla="*/ 122 h 167"/>
              <a:gd name="T20" fmla="*/ 47 w 90"/>
              <a:gd name="T21" fmla="*/ 94 h 167"/>
              <a:gd name="T22" fmla="*/ 55 w 90"/>
              <a:gd name="T23" fmla="*/ 125 h 167"/>
              <a:gd name="T24" fmla="*/ 51 w 90"/>
              <a:gd name="T2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167">
                <a:moveTo>
                  <a:pt x="51" y="167"/>
                </a:moveTo>
                <a:cubicBezTo>
                  <a:pt x="51" y="167"/>
                  <a:pt x="44" y="151"/>
                  <a:pt x="27" y="137"/>
                </a:cubicBezTo>
                <a:cubicBezTo>
                  <a:pt x="2" y="118"/>
                  <a:pt x="2" y="91"/>
                  <a:pt x="2" y="91"/>
                </a:cubicBezTo>
                <a:cubicBezTo>
                  <a:pt x="7" y="96"/>
                  <a:pt x="7" y="96"/>
                  <a:pt x="7" y="96"/>
                </a:cubicBezTo>
                <a:cubicBezTo>
                  <a:pt x="7" y="96"/>
                  <a:pt x="0" y="73"/>
                  <a:pt x="11" y="48"/>
                </a:cubicBezTo>
                <a:cubicBezTo>
                  <a:pt x="23" y="22"/>
                  <a:pt x="41" y="0"/>
                  <a:pt x="41" y="0"/>
                </a:cubicBezTo>
                <a:cubicBezTo>
                  <a:pt x="41" y="0"/>
                  <a:pt x="34" y="23"/>
                  <a:pt x="54" y="45"/>
                </a:cubicBezTo>
                <a:cubicBezTo>
                  <a:pt x="74" y="68"/>
                  <a:pt x="90" y="78"/>
                  <a:pt x="82" y="110"/>
                </a:cubicBezTo>
                <a:cubicBezTo>
                  <a:pt x="75" y="142"/>
                  <a:pt x="57" y="163"/>
                  <a:pt x="57" y="163"/>
                </a:cubicBezTo>
                <a:cubicBezTo>
                  <a:pt x="57" y="163"/>
                  <a:pt x="62" y="134"/>
                  <a:pt x="60" y="122"/>
                </a:cubicBezTo>
                <a:cubicBezTo>
                  <a:pt x="57" y="111"/>
                  <a:pt x="47" y="94"/>
                  <a:pt x="47" y="94"/>
                </a:cubicBezTo>
                <a:cubicBezTo>
                  <a:pt x="47" y="94"/>
                  <a:pt x="54" y="105"/>
                  <a:pt x="55" y="125"/>
                </a:cubicBezTo>
                <a:cubicBezTo>
                  <a:pt x="56" y="145"/>
                  <a:pt x="51" y="167"/>
                  <a:pt x="51" y="16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6" name="千图PPT彼岸天：ID 8661124库_任意多边形 45"/>
          <p:cNvSpPr/>
          <p:nvPr>
            <p:custDataLst>
              <p:tags r:id="rId10"/>
            </p:custDataLst>
          </p:nvPr>
        </p:nvSpPr>
        <p:spPr bwMode="auto">
          <a:xfrm>
            <a:off x="6662305" y="2004525"/>
            <a:ext cx="355027" cy="585019"/>
          </a:xfrm>
          <a:custGeom>
            <a:avLst/>
            <a:gdLst>
              <a:gd name="T0" fmla="*/ 109 w 164"/>
              <a:gd name="T1" fmla="*/ 271 h 271"/>
              <a:gd name="T2" fmla="*/ 133 w 164"/>
              <a:gd name="T3" fmla="*/ 212 h 271"/>
              <a:gd name="T4" fmla="*/ 151 w 164"/>
              <a:gd name="T5" fmla="*/ 124 h 271"/>
              <a:gd name="T6" fmla="*/ 145 w 164"/>
              <a:gd name="T7" fmla="*/ 134 h 271"/>
              <a:gd name="T8" fmla="*/ 113 w 164"/>
              <a:gd name="T9" fmla="*/ 60 h 271"/>
              <a:gd name="T10" fmla="*/ 39 w 164"/>
              <a:gd name="T11" fmla="*/ 0 h 271"/>
              <a:gd name="T12" fmla="*/ 41 w 164"/>
              <a:gd name="T13" fmla="*/ 79 h 271"/>
              <a:gd name="T14" fmla="*/ 28 w 164"/>
              <a:gd name="T15" fmla="*/ 198 h 271"/>
              <a:gd name="T16" fmla="*/ 97 w 164"/>
              <a:gd name="T17" fmla="*/ 268 h 271"/>
              <a:gd name="T18" fmla="*/ 72 w 164"/>
              <a:gd name="T19" fmla="*/ 205 h 271"/>
              <a:gd name="T20" fmla="*/ 77 w 164"/>
              <a:gd name="T21" fmla="*/ 153 h 271"/>
              <a:gd name="T22" fmla="*/ 81 w 164"/>
              <a:gd name="T23" fmla="*/ 207 h 271"/>
              <a:gd name="T24" fmla="*/ 109 w 164"/>
              <a:gd name="T25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4" h="271">
                <a:moveTo>
                  <a:pt x="109" y="271"/>
                </a:moveTo>
                <a:cubicBezTo>
                  <a:pt x="109" y="271"/>
                  <a:pt x="112" y="243"/>
                  <a:pt x="133" y="212"/>
                </a:cubicBezTo>
                <a:cubicBezTo>
                  <a:pt x="164" y="166"/>
                  <a:pt x="151" y="124"/>
                  <a:pt x="151" y="124"/>
                </a:cubicBezTo>
                <a:cubicBezTo>
                  <a:pt x="145" y="134"/>
                  <a:pt x="145" y="134"/>
                  <a:pt x="145" y="134"/>
                </a:cubicBezTo>
                <a:cubicBezTo>
                  <a:pt x="145" y="134"/>
                  <a:pt x="145" y="94"/>
                  <a:pt x="113" y="60"/>
                </a:cubicBezTo>
                <a:cubicBezTo>
                  <a:pt x="81" y="25"/>
                  <a:pt x="39" y="0"/>
                  <a:pt x="39" y="0"/>
                </a:cubicBezTo>
                <a:cubicBezTo>
                  <a:pt x="39" y="0"/>
                  <a:pt x="62" y="33"/>
                  <a:pt x="41" y="79"/>
                </a:cubicBezTo>
                <a:cubicBezTo>
                  <a:pt x="20" y="126"/>
                  <a:pt x="0" y="151"/>
                  <a:pt x="28" y="198"/>
                </a:cubicBezTo>
                <a:cubicBezTo>
                  <a:pt x="57" y="245"/>
                  <a:pt x="97" y="268"/>
                  <a:pt x="97" y="268"/>
                </a:cubicBezTo>
                <a:cubicBezTo>
                  <a:pt x="97" y="268"/>
                  <a:pt x="73" y="225"/>
                  <a:pt x="72" y="205"/>
                </a:cubicBezTo>
                <a:cubicBezTo>
                  <a:pt x="70" y="186"/>
                  <a:pt x="77" y="153"/>
                  <a:pt x="77" y="153"/>
                </a:cubicBezTo>
                <a:cubicBezTo>
                  <a:pt x="77" y="153"/>
                  <a:pt x="72" y="174"/>
                  <a:pt x="81" y="207"/>
                </a:cubicBezTo>
                <a:cubicBezTo>
                  <a:pt x="90" y="240"/>
                  <a:pt x="109" y="271"/>
                  <a:pt x="109" y="2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7" name="千图PPT彼岸天：ID 8661124库_任意多边形 46"/>
          <p:cNvSpPr/>
          <p:nvPr>
            <p:custDataLst>
              <p:tags r:id="rId11"/>
            </p:custDataLst>
          </p:nvPr>
        </p:nvSpPr>
        <p:spPr bwMode="auto">
          <a:xfrm>
            <a:off x="6921501" y="3389039"/>
            <a:ext cx="407048" cy="425302"/>
          </a:xfrm>
          <a:custGeom>
            <a:avLst/>
            <a:gdLst>
              <a:gd name="T0" fmla="*/ 4 w 188"/>
              <a:gd name="T1" fmla="*/ 191 h 197"/>
              <a:gd name="T2" fmla="*/ 64 w 188"/>
              <a:gd name="T3" fmla="*/ 188 h 197"/>
              <a:gd name="T4" fmla="*/ 143 w 188"/>
              <a:gd name="T5" fmla="*/ 164 h 197"/>
              <a:gd name="T6" fmla="*/ 132 w 188"/>
              <a:gd name="T7" fmla="*/ 163 h 197"/>
              <a:gd name="T8" fmla="*/ 176 w 188"/>
              <a:gd name="T9" fmla="*/ 98 h 197"/>
              <a:gd name="T10" fmla="*/ 188 w 188"/>
              <a:gd name="T11" fmla="*/ 0 h 197"/>
              <a:gd name="T12" fmla="*/ 125 w 188"/>
              <a:gd name="T13" fmla="*/ 38 h 197"/>
              <a:gd name="T14" fmla="*/ 24 w 188"/>
              <a:gd name="T15" fmla="*/ 80 h 197"/>
              <a:gd name="T16" fmla="*/ 1 w 188"/>
              <a:gd name="T17" fmla="*/ 179 h 197"/>
              <a:gd name="T18" fmla="*/ 39 w 188"/>
              <a:gd name="T19" fmla="*/ 125 h 197"/>
              <a:gd name="T20" fmla="*/ 84 w 188"/>
              <a:gd name="T21" fmla="*/ 107 h 197"/>
              <a:gd name="T22" fmla="*/ 42 w 188"/>
              <a:gd name="T23" fmla="*/ 135 h 197"/>
              <a:gd name="T24" fmla="*/ 4 w 188"/>
              <a:gd name="T25" fmla="*/ 191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8" h="197">
                <a:moveTo>
                  <a:pt x="4" y="191"/>
                </a:moveTo>
                <a:cubicBezTo>
                  <a:pt x="4" y="191"/>
                  <a:pt x="28" y="181"/>
                  <a:pt x="64" y="188"/>
                </a:cubicBezTo>
                <a:cubicBezTo>
                  <a:pt x="115" y="197"/>
                  <a:pt x="143" y="164"/>
                  <a:pt x="143" y="164"/>
                </a:cubicBezTo>
                <a:cubicBezTo>
                  <a:pt x="132" y="163"/>
                  <a:pt x="132" y="163"/>
                  <a:pt x="132" y="163"/>
                </a:cubicBezTo>
                <a:cubicBezTo>
                  <a:pt x="132" y="163"/>
                  <a:pt x="164" y="145"/>
                  <a:pt x="176" y="98"/>
                </a:cubicBezTo>
                <a:cubicBezTo>
                  <a:pt x="188" y="52"/>
                  <a:pt x="188" y="0"/>
                  <a:pt x="188" y="0"/>
                </a:cubicBezTo>
                <a:cubicBezTo>
                  <a:pt x="188" y="0"/>
                  <a:pt x="174" y="37"/>
                  <a:pt x="125" y="38"/>
                </a:cubicBezTo>
                <a:cubicBezTo>
                  <a:pt x="77" y="39"/>
                  <a:pt x="47" y="31"/>
                  <a:pt x="24" y="80"/>
                </a:cubicBezTo>
                <a:cubicBezTo>
                  <a:pt x="0" y="129"/>
                  <a:pt x="1" y="179"/>
                  <a:pt x="1" y="179"/>
                </a:cubicBezTo>
                <a:cubicBezTo>
                  <a:pt x="1" y="179"/>
                  <a:pt x="24" y="136"/>
                  <a:pt x="39" y="125"/>
                </a:cubicBezTo>
                <a:cubicBezTo>
                  <a:pt x="54" y="115"/>
                  <a:pt x="84" y="107"/>
                  <a:pt x="84" y="107"/>
                </a:cubicBezTo>
                <a:cubicBezTo>
                  <a:pt x="84" y="107"/>
                  <a:pt x="64" y="111"/>
                  <a:pt x="42" y="135"/>
                </a:cubicBezTo>
                <a:cubicBezTo>
                  <a:pt x="20" y="159"/>
                  <a:pt x="4" y="191"/>
                  <a:pt x="4" y="1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8" name="千图PPT彼岸天：ID 8661124库_任意多边形 47"/>
          <p:cNvSpPr/>
          <p:nvPr>
            <p:custDataLst>
              <p:tags r:id="rId12"/>
            </p:custDataLst>
          </p:nvPr>
        </p:nvSpPr>
        <p:spPr bwMode="auto">
          <a:xfrm>
            <a:off x="4825111" y="3096986"/>
            <a:ext cx="799494" cy="706403"/>
          </a:xfrm>
          <a:custGeom>
            <a:avLst/>
            <a:gdLst>
              <a:gd name="T0" fmla="*/ 44 w 370"/>
              <a:gd name="T1" fmla="*/ 0 h 327"/>
              <a:gd name="T2" fmla="*/ 121 w 370"/>
              <a:gd name="T3" fmla="*/ 276 h 327"/>
              <a:gd name="T4" fmla="*/ 189 w 370"/>
              <a:gd name="T5" fmla="*/ 304 h 327"/>
              <a:gd name="T6" fmla="*/ 178 w 370"/>
              <a:gd name="T7" fmla="*/ 311 h 327"/>
              <a:gd name="T8" fmla="*/ 160 w 370"/>
              <a:gd name="T9" fmla="*/ 318 h 327"/>
              <a:gd name="T10" fmla="*/ 257 w 370"/>
              <a:gd name="T11" fmla="*/ 315 h 327"/>
              <a:gd name="T12" fmla="*/ 356 w 370"/>
              <a:gd name="T13" fmla="*/ 277 h 327"/>
              <a:gd name="T14" fmla="*/ 258 w 370"/>
              <a:gd name="T15" fmla="*/ 252 h 327"/>
              <a:gd name="T16" fmla="*/ 163 w 370"/>
              <a:gd name="T17" fmla="*/ 190 h 327"/>
              <a:gd name="T18" fmla="*/ 274 w 370"/>
              <a:gd name="T19" fmla="*/ 241 h 327"/>
              <a:gd name="T20" fmla="*/ 370 w 370"/>
              <a:gd name="T21" fmla="*/ 252 h 327"/>
              <a:gd name="T22" fmla="*/ 357 w 370"/>
              <a:gd name="T23" fmla="*/ 242 h 327"/>
              <a:gd name="T24" fmla="*/ 335 w 370"/>
              <a:gd name="T25" fmla="*/ 212 h 327"/>
              <a:gd name="T26" fmla="*/ 289 w 370"/>
              <a:gd name="T27" fmla="*/ 116 h 327"/>
              <a:gd name="T28" fmla="*/ 197 w 370"/>
              <a:gd name="T29" fmla="*/ 62 h 327"/>
              <a:gd name="T30" fmla="*/ 207 w 370"/>
              <a:gd name="T31" fmla="*/ 75 h 327"/>
              <a:gd name="T32" fmla="*/ 124 w 370"/>
              <a:gd name="T33" fmla="*/ 70 h 327"/>
              <a:gd name="T34" fmla="*/ 44 w 370"/>
              <a:gd name="T35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0" h="327">
                <a:moveTo>
                  <a:pt x="44" y="0"/>
                </a:moveTo>
                <a:cubicBezTo>
                  <a:pt x="44" y="0"/>
                  <a:pt x="0" y="194"/>
                  <a:pt x="121" y="276"/>
                </a:cubicBezTo>
                <a:cubicBezTo>
                  <a:pt x="143" y="291"/>
                  <a:pt x="166" y="299"/>
                  <a:pt x="189" y="304"/>
                </a:cubicBezTo>
                <a:cubicBezTo>
                  <a:pt x="185" y="307"/>
                  <a:pt x="182" y="310"/>
                  <a:pt x="178" y="311"/>
                </a:cubicBezTo>
                <a:cubicBezTo>
                  <a:pt x="167" y="316"/>
                  <a:pt x="160" y="318"/>
                  <a:pt x="160" y="318"/>
                </a:cubicBezTo>
                <a:cubicBezTo>
                  <a:pt x="160" y="318"/>
                  <a:pt x="204" y="327"/>
                  <a:pt x="257" y="315"/>
                </a:cubicBezTo>
                <a:cubicBezTo>
                  <a:pt x="309" y="303"/>
                  <a:pt x="356" y="277"/>
                  <a:pt x="356" y="277"/>
                </a:cubicBezTo>
                <a:cubicBezTo>
                  <a:pt x="356" y="277"/>
                  <a:pt x="308" y="271"/>
                  <a:pt x="258" y="252"/>
                </a:cubicBezTo>
                <a:cubicBezTo>
                  <a:pt x="209" y="232"/>
                  <a:pt x="163" y="190"/>
                  <a:pt x="163" y="190"/>
                </a:cubicBezTo>
                <a:cubicBezTo>
                  <a:pt x="163" y="190"/>
                  <a:pt x="225" y="229"/>
                  <a:pt x="274" y="241"/>
                </a:cubicBezTo>
                <a:cubicBezTo>
                  <a:pt x="322" y="254"/>
                  <a:pt x="370" y="252"/>
                  <a:pt x="370" y="252"/>
                </a:cubicBezTo>
                <a:cubicBezTo>
                  <a:pt x="357" y="242"/>
                  <a:pt x="357" y="242"/>
                  <a:pt x="357" y="242"/>
                </a:cubicBezTo>
                <a:cubicBezTo>
                  <a:pt x="350" y="235"/>
                  <a:pt x="342" y="226"/>
                  <a:pt x="335" y="212"/>
                </a:cubicBezTo>
                <a:cubicBezTo>
                  <a:pt x="321" y="186"/>
                  <a:pt x="310" y="140"/>
                  <a:pt x="289" y="116"/>
                </a:cubicBezTo>
                <a:cubicBezTo>
                  <a:pt x="261" y="84"/>
                  <a:pt x="229" y="70"/>
                  <a:pt x="197" y="62"/>
                </a:cubicBezTo>
                <a:cubicBezTo>
                  <a:pt x="201" y="66"/>
                  <a:pt x="204" y="70"/>
                  <a:pt x="207" y="75"/>
                </a:cubicBezTo>
                <a:cubicBezTo>
                  <a:pt x="178" y="71"/>
                  <a:pt x="149" y="74"/>
                  <a:pt x="124" y="70"/>
                </a:cubicBezTo>
                <a:cubicBezTo>
                  <a:pt x="60" y="60"/>
                  <a:pt x="44" y="0"/>
                  <a:pt x="4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9" name="千图PPT彼岸天：ID 8661124库_任意多边形 48"/>
          <p:cNvSpPr/>
          <p:nvPr>
            <p:custDataLst>
              <p:tags r:id="rId13"/>
            </p:custDataLst>
          </p:nvPr>
        </p:nvSpPr>
        <p:spPr bwMode="auto">
          <a:xfrm>
            <a:off x="4822373" y="2728269"/>
            <a:ext cx="369629" cy="459983"/>
          </a:xfrm>
          <a:custGeom>
            <a:avLst/>
            <a:gdLst>
              <a:gd name="T0" fmla="*/ 135 w 171"/>
              <a:gd name="T1" fmla="*/ 213 h 213"/>
              <a:gd name="T2" fmla="*/ 102 w 171"/>
              <a:gd name="T3" fmla="*/ 198 h 213"/>
              <a:gd name="T4" fmla="*/ 19 w 171"/>
              <a:gd name="T5" fmla="*/ 135 h 213"/>
              <a:gd name="T6" fmla="*/ 31 w 171"/>
              <a:gd name="T7" fmla="*/ 0 h 213"/>
              <a:gd name="T8" fmla="*/ 68 w 171"/>
              <a:gd name="T9" fmla="*/ 47 h 213"/>
              <a:gd name="T10" fmla="*/ 138 w 171"/>
              <a:gd name="T11" fmla="*/ 89 h 213"/>
              <a:gd name="T12" fmla="*/ 144 w 171"/>
              <a:gd name="T13" fmla="*/ 207 h 213"/>
              <a:gd name="T14" fmla="*/ 113 w 171"/>
              <a:gd name="T15" fmla="*/ 143 h 213"/>
              <a:gd name="T16" fmla="*/ 72 w 171"/>
              <a:gd name="T17" fmla="*/ 115 h 213"/>
              <a:gd name="T18" fmla="*/ 118 w 171"/>
              <a:gd name="T19" fmla="*/ 162 h 213"/>
              <a:gd name="T20" fmla="*/ 135 w 171"/>
              <a:gd name="T21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1" h="213">
                <a:moveTo>
                  <a:pt x="135" y="213"/>
                </a:moveTo>
                <a:cubicBezTo>
                  <a:pt x="135" y="213"/>
                  <a:pt x="124" y="207"/>
                  <a:pt x="102" y="198"/>
                </a:cubicBezTo>
                <a:cubicBezTo>
                  <a:pt x="80" y="189"/>
                  <a:pt x="34" y="178"/>
                  <a:pt x="19" y="135"/>
                </a:cubicBezTo>
                <a:cubicBezTo>
                  <a:pt x="0" y="80"/>
                  <a:pt x="31" y="0"/>
                  <a:pt x="31" y="0"/>
                </a:cubicBezTo>
                <a:cubicBezTo>
                  <a:pt x="31" y="0"/>
                  <a:pt x="35" y="33"/>
                  <a:pt x="68" y="47"/>
                </a:cubicBezTo>
                <a:cubicBezTo>
                  <a:pt x="101" y="60"/>
                  <a:pt x="112" y="58"/>
                  <a:pt x="138" y="89"/>
                </a:cubicBezTo>
                <a:cubicBezTo>
                  <a:pt x="171" y="128"/>
                  <a:pt x="144" y="207"/>
                  <a:pt x="144" y="207"/>
                </a:cubicBezTo>
                <a:cubicBezTo>
                  <a:pt x="144" y="207"/>
                  <a:pt x="134" y="165"/>
                  <a:pt x="113" y="143"/>
                </a:cubicBezTo>
                <a:cubicBezTo>
                  <a:pt x="92" y="120"/>
                  <a:pt x="72" y="115"/>
                  <a:pt x="72" y="115"/>
                </a:cubicBezTo>
                <a:cubicBezTo>
                  <a:pt x="72" y="115"/>
                  <a:pt x="104" y="129"/>
                  <a:pt x="118" y="162"/>
                </a:cubicBezTo>
                <a:cubicBezTo>
                  <a:pt x="133" y="194"/>
                  <a:pt x="135" y="213"/>
                  <a:pt x="135" y="2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0" name="千图PPT彼岸天：ID 8661124库_任意多边形 49"/>
          <p:cNvSpPr/>
          <p:nvPr>
            <p:custDataLst>
              <p:tags r:id="rId14"/>
            </p:custDataLst>
          </p:nvPr>
        </p:nvSpPr>
        <p:spPr bwMode="auto">
          <a:xfrm>
            <a:off x="5196565" y="3827118"/>
            <a:ext cx="636127" cy="425302"/>
          </a:xfrm>
          <a:custGeom>
            <a:avLst/>
            <a:gdLst>
              <a:gd name="T0" fmla="*/ 289 w 294"/>
              <a:gd name="T1" fmla="*/ 154 h 197"/>
              <a:gd name="T2" fmla="*/ 240 w 294"/>
              <a:gd name="T3" fmla="*/ 164 h 197"/>
              <a:gd name="T4" fmla="*/ 97 w 294"/>
              <a:gd name="T5" fmla="*/ 162 h 197"/>
              <a:gd name="T6" fmla="*/ 0 w 294"/>
              <a:gd name="T7" fmla="*/ 2 h 197"/>
              <a:gd name="T8" fmla="*/ 79 w 294"/>
              <a:gd name="T9" fmla="*/ 24 h 197"/>
              <a:gd name="T10" fmla="*/ 192 w 294"/>
              <a:gd name="T11" fmla="*/ 14 h 197"/>
              <a:gd name="T12" fmla="*/ 294 w 294"/>
              <a:gd name="T13" fmla="*/ 140 h 197"/>
              <a:gd name="T14" fmla="*/ 207 w 294"/>
              <a:gd name="T15" fmla="*/ 93 h 197"/>
              <a:gd name="T16" fmla="*/ 138 w 294"/>
              <a:gd name="T17" fmla="*/ 96 h 197"/>
              <a:gd name="T18" fmla="*/ 229 w 294"/>
              <a:gd name="T19" fmla="*/ 110 h 197"/>
              <a:gd name="T20" fmla="*/ 289 w 294"/>
              <a:gd name="T21" fmla="*/ 154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4" h="197">
                <a:moveTo>
                  <a:pt x="289" y="154"/>
                </a:moveTo>
                <a:cubicBezTo>
                  <a:pt x="289" y="154"/>
                  <a:pt x="272" y="156"/>
                  <a:pt x="240" y="164"/>
                </a:cubicBezTo>
                <a:cubicBezTo>
                  <a:pt x="208" y="173"/>
                  <a:pt x="149" y="197"/>
                  <a:pt x="97" y="162"/>
                </a:cubicBezTo>
                <a:cubicBezTo>
                  <a:pt x="30" y="116"/>
                  <a:pt x="0" y="2"/>
                  <a:pt x="0" y="2"/>
                </a:cubicBezTo>
                <a:cubicBezTo>
                  <a:pt x="0" y="2"/>
                  <a:pt x="31" y="35"/>
                  <a:pt x="79" y="24"/>
                </a:cubicBezTo>
                <a:cubicBezTo>
                  <a:pt x="127" y="12"/>
                  <a:pt x="137" y="0"/>
                  <a:pt x="192" y="14"/>
                </a:cubicBezTo>
                <a:cubicBezTo>
                  <a:pt x="259" y="30"/>
                  <a:pt x="294" y="140"/>
                  <a:pt x="294" y="140"/>
                </a:cubicBezTo>
                <a:cubicBezTo>
                  <a:pt x="294" y="140"/>
                  <a:pt x="249" y="102"/>
                  <a:pt x="207" y="93"/>
                </a:cubicBezTo>
                <a:cubicBezTo>
                  <a:pt x="166" y="85"/>
                  <a:pt x="138" y="96"/>
                  <a:pt x="138" y="96"/>
                </a:cubicBezTo>
                <a:cubicBezTo>
                  <a:pt x="138" y="96"/>
                  <a:pt x="187" y="86"/>
                  <a:pt x="229" y="110"/>
                </a:cubicBezTo>
                <a:cubicBezTo>
                  <a:pt x="271" y="134"/>
                  <a:pt x="289" y="154"/>
                  <a:pt x="289" y="1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1" name="千图PPT彼岸天：ID 8661124库_任意多边形 50"/>
          <p:cNvSpPr/>
          <p:nvPr>
            <p:custDataLst>
              <p:tags r:id="rId15"/>
            </p:custDataLst>
          </p:nvPr>
        </p:nvSpPr>
        <p:spPr bwMode="auto">
          <a:xfrm>
            <a:off x="6329182" y="3790612"/>
            <a:ext cx="281101" cy="475499"/>
          </a:xfrm>
          <a:custGeom>
            <a:avLst/>
            <a:gdLst>
              <a:gd name="T0" fmla="*/ 91 w 130"/>
              <a:gd name="T1" fmla="*/ 53 h 220"/>
              <a:gd name="T2" fmla="*/ 92 w 130"/>
              <a:gd name="T3" fmla="*/ 69 h 220"/>
              <a:gd name="T4" fmla="*/ 80 w 130"/>
              <a:gd name="T5" fmla="*/ 53 h 220"/>
              <a:gd name="T6" fmla="*/ 71 w 130"/>
              <a:gd name="T7" fmla="*/ 0 h 220"/>
              <a:gd name="T8" fmla="*/ 12 w 130"/>
              <a:gd name="T9" fmla="*/ 66 h 220"/>
              <a:gd name="T10" fmla="*/ 7 w 130"/>
              <a:gd name="T11" fmla="*/ 121 h 220"/>
              <a:gd name="T12" fmla="*/ 0 w 130"/>
              <a:gd name="T13" fmla="*/ 115 h 220"/>
              <a:gd name="T14" fmla="*/ 35 w 130"/>
              <a:gd name="T15" fmla="*/ 173 h 220"/>
              <a:gd name="T16" fmla="*/ 71 w 130"/>
              <a:gd name="T17" fmla="*/ 220 h 220"/>
              <a:gd name="T18" fmla="*/ 72 w 130"/>
              <a:gd name="T19" fmla="*/ 219 h 220"/>
              <a:gd name="T20" fmla="*/ 82 w 130"/>
              <a:gd name="T21" fmla="*/ 187 h 220"/>
              <a:gd name="T22" fmla="*/ 70 w 130"/>
              <a:gd name="T23" fmla="*/ 107 h 220"/>
              <a:gd name="T24" fmla="*/ 93 w 130"/>
              <a:gd name="T25" fmla="*/ 164 h 220"/>
              <a:gd name="T26" fmla="*/ 91 w 130"/>
              <a:gd name="T27" fmla="*/ 205 h 220"/>
              <a:gd name="T28" fmla="*/ 119 w 130"/>
              <a:gd name="T29" fmla="*/ 158 h 220"/>
              <a:gd name="T30" fmla="*/ 120 w 130"/>
              <a:gd name="T31" fmla="*/ 152 h 220"/>
              <a:gd name="T32" fmla="*/ 91 w 130"/>
              <a:gd name="T33" fmla="*/ 53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0" h="220">
                <a:moveTo>
                  <a:pt x="91" y="53"/>
                </a:moveTo>
                <a:cubicBezTo>
                  <a:pt x="92" y="69"/>
                  <a:pt x="92" y="69"/>
                  <a:pt x="92" y="69"/>
                </a:cubicBezTo>
                <a:cubicBezTo>
                  <a:pt x="88" y="63"/>
                  <a:pt x="83" y="58"/>
                  <a:pt x="80" y="53"/>
                </a:cubicBezTo>
                <a:cubicBezTo>
                  <a:pt x="64" y="32"/>
                  <a:pt x="71" y="0"/>
                  <a:pt x="71" y="0"/>
                </a:cubicBezTo>
                <a:cubicBezTo>
                  <a:pt x="71" y="0"/>
                  <a:pt x="27" y="22"/>
                  <a:pt x="12" y="66"/>
                </a:cubicBezTo>
                <a:cubicBezTo>
                  <a:pt x="5" y="85"/>
                  <a:pt x="4" y="104"/>
                  <a:pt x="7" y="121"/>
                </a:cubicBezTo>
                <a:cubicBezTo>
                  <a:pt x="5" y="119"/>
                  <a:pt x="2" y="117"/>
                  <a:pt x="0" y="115"/>
                </a:cubicBezTo>
                <a:cubicBezTo>
                  <a:pt x="2" y="140"/>
                  <a:pt x="18" y="159"/>
                  <a:pt x="35" y="173"/>
                </a:cubicBezTo>
                <a:cubicBezTo>
                  <a:pt x="64" y="198"/>
                  <a:pt x="71" y="220"/>
                  <a:pt x="71" y="220"/>
                </a:cubicBezTo>
                <a:cubicBezTo>
                  <a:pt x="71" y="220"/>
                  <a:pt x="72" y="219"/>
                  <a:pt x="72" y="219"/>
                </a:cubicBezTo>
                <a:cubicBezTo>
                  <a:pt x="76" y="211"/>
                  <a:pt x="79" y="200"/>
                  <a:pt x="82" y="187"/>
                </a:cubicBezTo>
                <a:cubicBezTo>
                  <a:pt x="92" y="144"/>
                  <a:pt x="70" y="107"/>
                  <a:pt x="70" y="107"/>
                </a:cubicBezTo>
                <a:cubicBezTo>
                  <a:pt x="70" y="107"/>
                  <a:pt x="87" y="131"/>
                  <a:pt x="93" y="164"/>
                </a:cubicBezTo>
                <a:cubicBezTo>
                  <a:pt x="95" y="176"/>
                  <a:pt x="93" y="191"/>
                  <a:pt x="91" y="205"/>
                </a:cubicBezTo>
                <a:cubicBezTo>
                  <a:pt x="101" y="195"/>
                  <a:pt x="113" y="180"/>
                  <a:pt x="119" y="158"/>
                </a:cubicBezTo>
                <a:cubicBezTo>
                  <a:pt x="119" y="156"/>
                  <a:pt x="120" y="154"/>
                  <a:pt x="120" y="152"/>
                </a:cubicBezTo>
                <a:cubicBezTo>
                  <a:pt x="130" y="110"/>
                  <a:pt x="107" y="73"/>
                  <a:pt x="91" y="5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2" name="千图PPT彼岸天：ID 8661124库_任意多边形 51"/>
          <p:cNvSpPr/>
          <p:nvPr>
            <p:custDataLst>
              <p:tags r:id="rId16"/>
            </p:custDataLst>
          </p:nvPr>
        </p:nvSpPr>
        <p:spPr bwMode="auto">
          <a:xfrm>
            <a:off x="6061772" y="1855761"/>
            <a:ext cx="185271" cy="336774"/>
          </a:xfrm>
          <a:custGeom>
            <a:avLst/>
            <a:gdLst>
              <a:gd name="T0" fmla="*/ 28 w 86"/>
              <a:gd name="T1" fmla="*/ 37 h 156"/>
              <a:gd name="T2" fmla="*/ 27 w 86"/>
              <a:gd name="T3" fmla="*/ 48 h 156"/>
              <a:gd name="T4" fmla="*/ 35 w 86"/>
              <a:gd name="T5" fmla="*/ 37 h 156"/>
              <a:gd name="T6" fmla="*/ 43 w 86"/>
              <a:gd name="T7" fmla="*/ 0 h 156"/>
              <a:gd name="T8" fmla="*/ 80 w 86"/>
              <a:gd name="T9" fmla="*/ 49 h 156"/>
              <a:gd name="T10" fmla="*/ 82 w 86"/>
              <a:gd name="T11" fmla="*/ 88 h 156"/>
              <a:gd name="T12" fmla="*/ 86 w 86"/>
              <a:gd name="T13" fmla="*/ 84 h 156"/>
              <a:gd name="T14" fmla="*/ 61 w 86"/>
              <a:gd name="T15" fmla="*/ 124 h 156"/>
              <a:gd name="T16" fmla="*/ 35 w 86"/>
              <a:gd name="T17" fmla="*/ 156 h 156"/>
              <a:gd name="T18" fmla="*/ 35 w 86"/>
              <a:gd name="T19" fmla="*/ 156 h 156"/>
              <a:gd name="T20" fmla="*/ 29 w 86"/>
              <a:gd name="T21" fmla="*/ 133 h 156"/>
              <a:gd name="T22" fmla="*/ 40 w 86"/>
              <a:gd name="T23" fmla="*/ 76 h 156"/>
              <a:gd name="T24" fmla="*/ 23 w 86"/>
              <a:gd name="T25" fmla="*/ 115 h 156"/>
              <a:gd name="T26" fmla="*/ 23 w 86"/>
              <a:gd name="T27" fmla="*/ 145 h 156"/>
              <a:gd name="T28" fmla="*/ 6 w 86"/>
              <a:gd name="T29" fmla="*/ 111 h 156"/>
              <a:gd name="T30" fmla="*/ 5 w 86"/>
              <a:gd name="T31" fmla="*/ 106 h 156"/>
              <a:gd name="T32" fmla="*/ 28 w 86"/>
              <a:gd name="T33" fmla="*/ 37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6" h="156">
                <a:moveTo>
                  <a:pt x="28" y="37"/>
                </a:moveTo>
                <a:cubicBezTo>
                  <a:pt x="27" y="48"/>
                  <a:pt x="27" y="48"/>
                  <a:pt x="27" y="48"/>
                </a:cubicBezTo>
                <a:cubicBezTo>
                  <a:pt x="30" y="44"/>
                  <a:pt x="33" y="40"/>
                  <a:pt x="35" y="37"/>
                </a:cubicBezTo>
                <a:cubicBezTo>
                  <a:pt x="47" y="23"/>
                  <a:pt x="43" y="0"/>
                  <a:pt x="43" y="0"/>
                </a:cubicBezTo>
                <a:cubicBezTo>
                  <a:pt x="43" y="0"/>
                  <a:pt x="71" y="17"/>
                  <a:pt x="80" y="49"/>
                </a:cubicBezTo>
                <a:cubicBezTo>
                  <a:pt x="84" y="63"/>
                  <a:pt x="84" y="76"/>
                  <a:pt x="82" y="88"/>
                </a:cubicBezTo>
                <a:cubicBezTo>
                  <a:pt x="83" y="87"/>
                  <a:pt x="85" y="85"/>
                  <a:pt x="86" y="84"/>
                </a:cubicBezTo>
                <a:cubicBezTo>
                  <a:pt x="84" y="101"/>
                  <a:pt x="73" y="114"/>
                  <a:pt x="61" y="124"/>
                </a:cubicBezTo>
                <a:cubicBezTo>
                  <a:pt x="41" y="141"/>
                  <a:pt x="35" y="156"/>
                  <a:pt x="35" y="156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3" y="150"/>
                  <a:pt x="31" y="142"/>
                  <a:pt x="29" y="133"/>
                </a:cubicBezTo>
                <a:cubicBezTo>
                  <a:pt x="24" y="102"/>
                  <a:pt x="40" y="76"/>
                  <a:pt x="40" y="76"/>
                </a:cubicBezTo>
                <a:cubicBezTo>
                  <a:pt x="40" y="76"/>
                  <a:pt x="28" y="93"/>
                  <a:pt x="23" y="115"/>
                </a:cubicBezTo>
                <a:cubicBezTo>
                  <a:pt x="21" y="124"/>
                  <a:pt x="22" y="135"/>
                  <a:pt x="23" y="145"/>
                </a:cubicBezTo>
                <a:cubicBezTo>
                  <a:pt x="16" y="138"/>
                  <a:pt x="9" y="126"/>
                  <a:pt x="6" y="111"/>
                </a:cubicBezTo>
                <a:cubicBezTo>
                  <a:pt x="5" y="109"/>
                  <a:pt x="5" y="108"/>
                  <a:pt x="5" y="106"/>
                </a:cubicBezTo>
                <a:cubicBezTo>
                  <a:pt x="0" y="76"/>
                  <a:pt x="17" y="51"/>
                  <a:pt x="28" y="3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3" name="千图PPT彼岸天：ID 8661124库_任意多边形 52"/>
          <p:cNvSpPr/>
          <p:nvPr>
            <p:custDataLst>
              <p:tags r:id="rId17"/>
            </p:custDataLst>
          </p:nvPr>
        </p:nvSpPr>
        <p:spPr bwMode="auto">
          <a:xfrm>
            <a:off x="5700356" y="2898937"/>
            <a:ext cx="272887" cy="522045"/>
          </a:xfrm>
          <a:custGeom>
            <a:avLst/>
            <a:gdLst>
              <a:gd name="T0" fmla="*/ 44 w 126"/>
              <a:gd name="T1" fmla="*/ 57 h 242"/>
              <a:gd name="T2" fmla="*/ 41 w 126"/>
              <a:gd name="T3" fmla="*/ 74 h 242"/>
              <a:gd name="T4" fmla="*/ 55 w 126"/>
              <a:gd name="T5" fmla="*/ 58 h 242"/>
              <a:gd name="T6" fmla="*/ 69 w 126"/>
              <a:gd name="T7" fmla="*/ 0 h 242"/>
              <a:gd name="T8" fmla="*/ 120 w 126"/>
              <a:gd name="T9" fmla="*/ 75 h 242"/>
              <a:gd name="T10" fmla="*/ 120 w 126"/>
              <a:gd name="T11" fmla="*/ 135 h 242"/>
              <a:gd name="T12" fmla="*/ 126 w 126"/>
              <a:gd name="T13" fmla="*/ 130 h 242"/>
              <a:gd name="T14" fmla="*/ 87 w 126"/>
              <a:gd name="T15" fmla="*/ 192 h 242"/>
              <a:gd name="T16" fmla="*/ 46 w 126"/>
              <a:gd name="T17" fmla="*/ 242 h 242"/>
              <a:gd name="T18" fmla="*/ 45 w 126"/>
              <a:gd name="T19" fmla="*/ 241 h 242"/>
              <a:gd name="T20" fmla="*/ 39 w 126"/>
              <a:gd name="T21" fmla="*/ 206 h 242"/>
              <a:gd name="T22" fmla="*/ 59 w 126"/>
              <a:gd name="T23" fmla="*/ 117 h 242"/>
              <a:gd name="T24" fmla="*/ 31 w 126"/>
              <a:gd name="T25" fmla="*/ 179 h 242"/>
              <a:gd name="T26" fmla="*/ 28 w 126"/>
              <a:gd name="T27" fmla="*/ 225 h 242"/>
              <a:gd name="T28" fmla="*/ 6 w 126"/>
              <a:gd name="T29" fmla="*/ 172 h 242"/>
              <a:gd name="T30" fmla="*/ 5 w 126"/>
              <a:gd name="T31" fmla="*/ 165 h 242"/>
              <a:gd name="T32" fmla="*/ 44 w 126"/>
              <a:gd name="T33" fmla="*/ 57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6" h="242">
                <a:moveTo>
                  <a:pt x="44" y="57"/>
                </a:moveTo>
                <a:cubicBezTo>
                  <a:pt x="41" y="74"/>
                  <a:pt x="41" y="74"/>
                  <a:pt x="41" y="74"/>
                </a:cubicBezTo>
                <a:cubicBezTo>
                  <a:pt x="47" y="68"/>
                  <a:pt x="51" y="62"/>
                  <a:pt x="55" y="58"/>
                </a:cubicBezTo>
                <a:cubicBezTo>
                  <a:pt x="73" y="36"/>
                  <a:pt x="69" y="0"/>
                  <a:pt x="69" y="0"/>
                </a:cubicBezTo>
                <a:cubicBezTo>
                  <a:pt x="69" y="0"/>
                  <a:pt x="110" y="26"/>
                  <a:pt x="120" y="75"/>
                </a:cubicBezTo>
                <a:cubicBezTo>
                  <a:pt x="125" y="97"/>
                  <a:pt x="124" y="117"/>
                  <a:pt x="120" y="135"/>
                </a:cubicBezTo>
                <a:cubicBezTo>
                  <a:pt x="122" y="134"/>
                  <a:pt x="124" y="132"/>
                  <a:pt x="126" y="130"/>
                </a:cubicBezTo>
                <a:cubicBezTo>
                  <a:pt x="122" y="157"/>
                  <a:pt x="104" y="177"/>
                  <a:pt x="87" y="192"/>
                </a:cubicBezTo>
                <a:cubicBezTo>
                  <a:pt x="55" y="218"/>
                  <a:pt x="46" y="242"/>
                  <a:pt x="46" y="242"/>
                </a:cubicBezTo>
                <a:cubicBezTo>
                  <a:pt x="46" y="242"/>
                  <a:pt x="45" y="241"/>
                  <a:pt x="45" y="241"/>
                </a:cubicBezTo>
                <a:cubicBezTo>
                  <a:pt x="42" y="232"/>
                  <a:pt x="40" y="220"/>
                  <a:pt x="39" y="206"/>
                </a:cubicBezTo>
                <a:cubicBezTo>
                  <a:pt x="33" y="158"/>
                  <a:pt x="59" y="117"/>
                  <a:pt x="59" y="117"/>
                </a:cubicBezTo>
                <a:cubicBezTo>
                  <a:pt x="59" y="117"/>
                  <a:pt x="39" y="144"/>
                  <a:pt x="31" y="179"/>
                </a:cubicBezTo>
                <a:cubicBezTo>
                  <a:pt x="27" y="192"/>
                  <a:pt x="27" y="209"/>
                  <a:pt x="28" y="225"/>
                </a:cubicBezTo>
                <a:cubicBezTo>
                  <a:pt x="19" y="213"/>
                  <a:pt x="10" y="196"/>
                  <a:pt x="6" y="172"/>
                </a:cubicBezTo>
                <a:cubicBezTo>
                  <a:pt x="5" y="169"/>
                  <a:pt x="5" y="167"/>
                  <a:pt x="5" y="165"/>
                </a:cubicBezTo>
                <a:cubicBezTo>
                  <a:pt x="0" y="118"/>
                  <a:pt x="27" y="78"/>
                  <a:pt x="44" y="5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4" name="千图PPT彼岸天：ID 8661124库_任意多边形 53"/>
          <p:cNvSpPr/>
          <p:nvPr>
            <p:custDataLst>
              <p:tags r:id="rId18"/>
            </p:custDataLst>
          </p:nvPr>
        </p:nvSpPr>
        <p:spPr bwMode="auto">
          <a:xfrm>
            <a:off x="6671432" y="3839896"/>
            <a:ext cx="336773" cy="445380"/>
          </a:xfrm>
          <a:custGeom>
            <a:avLst/>
            <a:gdLst>
              <a:gd name="T0" fmla="*/ 86 w 156"/>
              <a:gd name="T1" fmla="*/ 41 h 206"/>
              <a:gd name="T2" fmla="*/ 77 w 156"/>
              <a:gd name="T3" fmla="*/ 56 h 206"/>
              <a:gd name="T4" fmla="*/ 95 w 156"/>
              <a:gd name="T5" fmla="*/ 46 h 206"/>
              <a:gd name="T6" fmla="*/ 131 w 156"/>
              <a:gd name="T7" fmla="*/ 0 h 206"/>
              <a:gd name="T8" fmla="*/ 146 w 156"/>
              <a:gd name="T9" fmla="*/ 87 h 206"/>
              <a:gd name="T10" fmla="*/ 122 w 156"/>
              <a:gd name="T11" fmla="*/ 141 h 206"/>
              <a:gd name="T12" fmla="*/ 130 w 156"/>
              <a:gd name="T13" fmla="*/ 138 h 206"/>
              <a:gd name="T14" fmla="*/ 70 w 156"/>
              <a:gd name="T15" fmla="*/ 178 h 206"/>
              <a:gd name="T16" fmla="*/ 14 w 156"/>
              <a:gd name="T17" fmla="*/ 206 h 206"/>
              <a:gd name="T18" fmla="*/ 14 w 156"/>
              <a:gd name="T19" fmla="*/ 205 h 206"/>
              <a:gd name="T20" fmla="*/ 22 w 156"/>
              <a:gd name="T21" fmla="*/ 171 h 206"/>
              <a:gd name="T22" fmla="*/ 75 w 156"/>
              <a:gd name="T23" fmla="*/ 101 h 206"/>
              <a:gd name="T24" fmla="*/ 26 w 156"/>
              <a:gd name="T25" fmla="*/ 144 h 206"/>
              <a:gd name="T26" fmla="*/ 5 w 156"/>
              <a:gd name="T27" fmla="*/ 184 h 206"/>
              <a:gd name="T28" fmla="*/ 6 w 156"/>
              <a:gd name="T29" fmla="*/ 128 h 206"/>
              <a:gd name="T30" fmla="*/ 8 w 156"/>
              <a:gd name="T31" fmla="*/ 122 h 206"/>
              <a:gd name="T32" fmla="*/ 86 w 156"/>
              <a:gd name="T33" fmla="*/ 41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6" h="206">
                <a:moveTo>
                  <a:pt x="86" y="41"/>
                </a:moveTo>
                <a:cubicBezTo>
                  <a:pt x="77" y="56"/>
                  <a:pt x="77" y="56"/>
                  <a:pt x="77" y="56"/>
                </a:cubicBezTo>
                <a:cubicBezTo>
                  <a:pt x="84" y="52"/>
                  <a:pt x="90" y="49"/>
                  <a:pt x="95" y="46"/>
                </a:cubicBezTo>
                <a:cubicBezTo>
                  <a:pt x="120" y="34"/>
                  <a:pt x="131" y="0"/>
                  <a:pt x="131" y="0"/>
                </a:cubicBezTo>
                <a:cubicBezTo>
                  <a:pt x="131" y="0"/>
                  <a:pt x="156" y="40"/>
                  <a:pt x="146" y="87"/>
                </a:cubicBezTo>
                <a:cubicBezTo>
                  <a:pt x="142" y="108"/>
                  <a:pt x="133" y="126"/>
                  <a:pt x="122" y="141"/>
                </a:cubicBezTo>
                <a:cubicBezTo>
                  <a:pt x="124" y="140"/>
                  <a:pt x="127" y="139"/>
                  <a:pt x="130" y="138"/>
                </a:cubicBezTo>
                <a:cubicBezTo>
                  <a:pt x="115" y="160"/>
                  <a:pt x="91" y="171"/>
                  <a:pt x="70" y="178"/>
                </a:cubicBezTo>
                <a:cubicBezTo>
                  <a:pt x="32" y="189"/>
                  <a:pt x="14" y="206"/>
                  <a:pt x="14" y="206"/>
                </a:cubicBezTo>
                <a:cubicBezTo>
                  <a:pt x="14" y="206"/>
                  <a:pt x="14" y="205"/>
                  <a:pt x="14" y="205"/>
                </a:cubicBezTo>
                <a:cubicBezTo>
                  <a:pt x="15" y="196"/>
                  <a:pt x="18" y="184"/>
                  <a:pt x="22" y="171"/>
                </a:cubicBezTo>
                <a:cubicBezTo>
                  <a:pt x="36" y="126"/>
                  <a:pt x="75" y="101"/>
                  <a:pt x="75" y="101"/>
                </a:cubicBezTo>
                <a:cubicBezTo>
                  <a:pt x="75" y="101"/>
                  <a:pt x="47" y="116"/>
                  <a:pt x="26" y="144"/>
                </a:cubicBezTo>
                <a:cubicBezTo>
                  <a:pt x="18" y="155"/>
                  <a:pt x="11" y="169"/>
                  <a:pt x="5" y="184"/>
                </a:cubicBezTo>
                <a:cubicBezTo>
                  <a:pt x="2" y="170"/>
                  <a:pt x="0" y="151"/>
                  <a:pt x="6" y="128"/>
                </a:cubicBezTo>
                <a:cubicBezTo>
                  <a:pt x="7" y="126"/>
                  <a:pt x="8" y="124"/>
                  <a:pt x="8" y="122"/>
                </a:cubicBezTo>
                <a:cubicBezTo>
                  <a:pt x="23" y="78"/>
                  <a:pt x="62" y="53"/>
                  <a:pt x="86" y="4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5" name="千图PPT彼岸天：ID 8661124库_任意多边形 54"/>
          <p:cNvSpPr/>
          <p:nvPr>
            <p:custDataLst>
              <p:tags r:id="rId19"/>
            </p:custDataLst>
          </p:nvPr>
        </p:nvSpPr>
        <p:spPr bwMode="auto">
          <a:xfrm>
            <a:off x="7099471" y="3073257"/>
            <a:ext cx="252808" cy="326734"/>
          </a:xfrm>
          <a:custGeom>
            <a:avLst/>
            <a:gdLst>
              <a:gd name="T0" fmla="*/ 61 w 117"/>
              <a:gd name="T1" fmla="*/ 29 h 151"/>
              <a:gd name="T2" fmla="*/ 55 w 117"/>
              <a:gd name="T3" fmla="*/ 40 h 151"/>
              <a:gd name="T4" fmla="*/ 69 w 117"/>
              <a:gd name="T5" fmla="*/ 33 h 151"/>
              <a:gd name="T6" fmla="*/ 95 w 117"/>
              <a:gd name="T7" fmla="*/ 0 h 151"/>
              <a:gd name="T8" fmla="*/ 111 w 117"/>
              <a:gd name="T9" fmla="*/ 67 h 151"/>
              <a:gd name="T10" fmla="*/ 95 w 117"/>
              <a:gd name="T11" fmla="*/ 107 h 151"/>
              <a:gd name="T12" fmla="*/ 101 w 117"/>
              <a:gd name="T13" fmla="*/ 105 h 151"/>
              <a:gd name="T14" fmla="*/ 56 w 117"/>
              <a:gd name="T15" fmla="*/ 132 h 151"/>
              <a:gd name="T16" fmla="*/ 14 w 117"/>
              <a:gd name="T17" fmla="*/ 151 h 151"/>
              <a:gd name="T18" fmla="*/ 13 w 117"/>
              <a:gd name="T19" fmla="*/ 150 h 151"/>
              <a:gd name="T20" fmla="*/ 18 w 117"/>
              <a:gd name="T21" fmla="*/ 125 h 151"/>
              <a:gd name="T22" fmla="*/ 56 w 117"/>
              <a:gd name="T23" fmla="*/ 74 h 151"/>
              <a:gd name="T24" fmla="*/ 20 w 117"/>
              <a:gd name="T25" fmla="*/ 104 h 151"/>
              <a:gd name="T26" fmla="*/ 6 w 117"/>
              <a:gd name="T27" fmla="*/ 134 h 151"/>
              <a:gd name="T28" fmla="*/ 4 w 117"/>
              <a:gd name="T29" fmla="*/ 91 h 151"/>
              <a:gd name="T30" fmla="*/ 5 w 117"/>
              <a:gd name="T31" fmla="*/ 87 h 151"/>
              <a:gd name="T32" fmla="*/ 61 w 117"/>
              <a:gd name="T33" fmla="*/ 2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151">
                <a:moveTo>
                  <a:pt x="61" y="29"/>
                </a:moveTo>
                <a:cubicBezTo>
                  <a:pt x="55" y="40"/>
                  <a:pt x="55" y="40"/>
                  <a:pt x="55" y="40"/>
                </a:cubicBezTo>
                <a:cubicBezTo>
                  <a:pt x="60" y="37"/>
                  <a:pt x="65" y="35"/>
                  <a:pt x="69" y="33"/>
                </a:cubicBezTo>
                <a:cubicBezTo>
                  <a:pt x="88" y="25"/>
                  <a:pt x="95" y="0"/>
                  <a:pt x="95" y="0"/>
                </a:cubicBezTo>
                <a:cubicBezTo>
                  <a:pt x="95" y="0"/>
                  <a:pt x="117" y="32"/>
                  <a:pt x="111" y="67"/>
                </a:cubicBezTo>
                <a:cubicBezTo>
                  <a:pt x="109" y="83"/>
                  <a:pt x="103" y="96"/>
                  <a:pt x="95" y="107"/>
                </a:cubicBezTo>
                <a:cubicBezTo>
                  <a:pt x="97" y="106"/>
                  <a:pt x="99" y="106"/>
                  <a:pt x="101" y="105"/>
                </a:cubicBezTo>
                <a:cubicBezTo>
                  <a:pt x="91" y="122"/>
                  <a:pt x="73" y="129"/>
                  <a:pt x="56" y="132"/>
                </a:cubicBezTo>
                <a:cubicBezTo>
                  <a:pt x="27" y="139"/>
                  <a:pt x="14" y="151"/>
                  <a:pt x="14" y="151"/>
                </a:cubicBezTo>
                <a:cubicBezTo>
                  <a:pt x="14" y="151"/>
                  <a:pt x="14" y="151"/>
                  <a:pt x="13" y="150"/>
                </a:cubicBezTo>
                <a:cubicBezTo>
                  <a:pt x="14" y="143"/>
                  <a:pt x="16" y="135"/>
                  <a:pt x="18" y="125"/>
                </a:cubicBezTo>
                <a:cubicBezTo>
                  <a:pt x="27" y="92"/>
                  <a:pt x="56" y="74"/>
                  <a:pt x="56" y="74"/>
                </a:cubicBezTo>
                <a:cubicBezTo>
                  <a:pt x="56" y="74"/>
                  <a:pt x="35" y="84"/>
                  <a:pt x="20" y="104"/>
                </a:cubicBezTo>
                <a:cubicBezTo>
                  <a:pt x="14" y="112"/>
                  <a:pt x="9" y="123"/>
                  <a:pt x="6" y="134"/>
                </a:cubicBezTo>
                <a:cubicBezTo>
                  <a:pt x="3" y="123"/>
                  <a:pt x="0" y="108"/>
                  <a:pt x="4" y="91"/>
                </a:cubicBezTo>
                <a:cubicBezTo>
                  <a:pt x="4" y="89"/>
                  <a:pt x="5" y="88"/>
                  <a:pt x="5" y="87"/>
                </a:cubicBezTo>
                <a:cubicBezTo>
                  <a:pt x="14" y="54"/>
                  <a:pt x="44" y="37"/>
                  <a:pt x="61" y="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0" name="千图PPT彼岸天：ID 8661124库_组合 59"/>
          <p:cNvGrpSpPr/>
          <p:nvPr>
            <p:custDataLst>
              <p:tags r:id="rId20"/>
            </p:custDataLst>
          </p:nvPr>
        </p:nvGrpSpPr>
        <p:grpSpPr>
          <a:xfrm>
            <a:off x="8139354" y="3392284"/>
            <a:ext cx="3194126" cy="808954"/>
            <a:chOff x="8139354" y="3392284"/>
            <a:chExt cx="3194126" cy="808954"/>
          </a:xfrm>
        </p:grpSpPr>
        <p:sp>
          <p:nvSpPr>
            <p:cNvPr id="24" name="矩形 23"/>
            <p:cNvSpPr/>
            <p:nvPr/>
          </p:nvSpPr>
          <p:spPr>
            <a:xfrm>
              <a:off x="8746260" y="341900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8746260" y="366522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139354" y="3392284"/>
              <a:ext cx="489858" cy="489858"/>
              <a:chOff x="7698094" y="3392284"/>
              <a:chExt cx="489858" cy="48985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7698094" y="3392284"/>
                <a:ext cx="489858" cy="48985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7831850" y="3567915"/>
                <a:ext cx="212129" cy="131945"/>
              </a:xfrm>
              <a:custGeom>
                <a:avLst/>
                <a:gdLst>
                  <a:gd name="connsiteX0" fmla="*/ 308536 w 331788"/>
                  <a:gd name="connsiteY0" fmla="*/ 66675 h 206375"/>
                  <a:gd name="connsiteX1" fmla="*/ 314995 w 331788"/>
                  <a:gd name="connsiteY1" fmla="*/ 66675 h 206375"/>
                  <a:gd name="connsiteX2" fmla="*/ 331788 w 331788"/>
                  <a:gd name="connsiteY2" fmla="*/ 83491 h 206375"/>
                  <a:gd name="connsiteX3" fmla="*/ 331788 w 331788"/>
                  <a:gd name="connsiteY3" fmla="*/ 189559 h 206375"/>
                  <a:gd name="connsiteX4" fmla="*/ 314995 w 331788"/>
                  <a:gd name="connsiteY4" fmla="*/ 206375 h 206375"/>
                  <a:gd name="connsiteX5" fmla="*/ 85056 w 331788"/>
                  <a:gd name="connsiteY5" fmla="*/ 206375 h 206375"/>
                  <a:gd name="connsiteX6" fmla="*/ 68263 w 331788"/>
                  <a:gd name="connsiteY6" fmla="*/ 189559 h 206375"/>
                  <a:gd name="connsiteX7" fmla="*/ 68263 w 331788"/>
                  <a:gd name="connsiteY7" fmla="*/ 183092 h 206375"/>
                  <a:gd name="connsiteX8" fmla="*/ 281408 w 331788"/>
                  <a:gd name="connsiteY8" fmla="*/ 183092 h 206375"/>
                  <a:gd name="connsiteX9" fmla="*/ 308536 w 331788"/>
                  <a:gd name="connsiteY9" fmla="*/ 155928 h 206375"/>
                  <a:gd name="connsiteX10" fmla="*/ 308536 w 331788"/>
                  <a:gd name="connsiteY10" fmla="*/ 66675 h 206375"/>
                  <a:gd name="connsiteX11" fmla="*/ 275059 w 331788"/>
                  <a:gd name="connsiteY11" fmla="*/ 33338 h 206375"/>
                  <a:gd name="connsiteX12" fmla="*/ 281557 w 331788"/>
                  <a:gd name="connsiteY12" fmla="*/ 33338 h 206375"/>
                  <a:gd name="connsiteX13" fmla="*/ 298451 w 331788"/>
                  <a:gd name="connsiteY13" fmla="*/ 50154 h 206375"/>
                  <a:gd name="connsiteX14" fmla="*/ 298451 w 331788"/>
                  <a:gd name="connsiteY14" fmla="*/ 156222 h 206375"/>
                  <a:gd name="connsiteX15" fmla="*/ 281557 w 331788"/>
                  <a:gd name="connsiteY15" fmla="*/ 173038 h 206375"/>
                  <a:gd name="connsiteX16" fmla="*/ 50232 w 331788"/>
                  <a:gd name="connsiteY16" fmla="*/ 173038 h 206375"/>
                  <a:gd name="connsiteX17" fmla="*/ 33338 w 331788"/>
                  <a:gd name="connsiteY17" fmla="*/ 156222 h 206375"/>
                  <a:gd name="connsiteX18" fmla="*/ 33338 w 331788"/>
                  <a:gd name="connsiteY18" fmla="*/ 149755 h 206375"/>
                  <a:gd name="connsiteX19" fmla="*/ 247768 w 331788"/>
                  <a:gd name="connsiteY19" fmla="*/ 149755 h 206375"/>
                  <a:gd name="connsiteX20" fmla="*/ 275059 w 331788"/>
                  <a:gd name="connsiteY20" fmla="*/ 122591 h 206375"/>
                  <a:gd name="connsiteX21" fmla="*/ 275059 w 331788"/>
                  <a:gd name="connsiteY21" fmla="*/ 33338 h 206375"/>
                  <a:gd name="connsiteX22" fmla="*/ 99109 w 331788"/>
                  <a:gd name="connsiteY22" fmla="*/ 21630 h 206375"/>
                  <a:gd name="connsiteX23" fmla="*/ 97823 w 331788"/>
                  <a:gd name="connsiteY23" fmla="*/ 22920 h 206375"/>
                  <a:gd name="connsiteX24" fmla="*/ 95250 w 331788"/>
                  <a:gd name="connsiteY24" fmla="*/ 28079 h 206375"/>
                  <a:gd name="connsiteX25" fmla="*/ 96536 w 331788"/>
                  <a:gd name="connsiteY25" fmla="*/ 31949 h 206375"/>
                  <a:gd name="connsiteX26" fmla="*/ 97823 w 331788"/>
                  <a:gd name="connsiteY26" fmla="*/ 33238 h 206375"/>
                  <a:gd name="connsiteX27" fmla="*/ 118406 w 331788"/>
                  <a:gd name="connsiteY27" fmla="*/ 66775 h 206375"/>
                  <a:gd name="connsiteX28" fmla="*/ 119692 w 331788"/>
                  <a:gd name="connsiteY28" fmla="*/ 68064 h 206375"/>
                  <a:gd name="connsiteX29" fmla="*/ 111974 w 331788"/>
                  <a:gd name="connsiteY29" fmla="*/ 68064 h 206375"/>
                  <a:gd name="connsiteX30" fmla="*/ 104255 w 331788"/>
                  <a:gd name="connsiteY30" fmla="*/ 75804 h 206375"/>
                  <a:gd name="connsiteX31" fmla="*/ 111974 w 331788"/>
                  <a:gd name="connsiteY31" fmla="*/ 83543 h 206375"/>
                  <a:gd name="connsiteX32" fmla="*/ 124838 w 331788"/>
                  <a:gd name="connsiteY32" fmla="*/ 83543 h 206375"/>
                  <a:gd name="connsiteX33" fmla="*/ 124838 w 331788"/>
                  <a:gd name="connsiteY33" fmla="*/ 89992 h 206375"/>
                  <a:gd name="connsiteX34" fmla="*/ 111974 w 331788"/>
                  <a:gd name="connsiteY34" fmla="*/ 89992 h 206375"/>
                  <a:gd name="connsiteX35" fmla="*/ 104255 w 331788"/>
                  <a:gd name="connsiteY35" fmla="*/ 97731 h 206375"/>
                  <a:gd name="connsiteX36" fmla="*/ 111974 w 331788"/>
                  <a:gd name="connsiteY36" fmla="*/ 105470 h 206375"/>
                  <a:gd name="connsiteX37" fmla="*/ 124838 w 331788"/>
                  <a:gd name="connsiteY37" fmla="*/ 105470 h 206375"/>
                  <a:gd name="connsiteX38" fmla="*/ 124838 w 331788"/>
                  <a:gd name="connsiteY38" fmla="*/ 114499 h 206375"/>
                  <a:gd name="connsiteX39" fmla="*/ 132557 w 331788"/>
                  <a:gd name="connsiteY39" fmla="*/ 122238 h 206375"/>
                  <a:gd name="connsiteX40" fmla="*/ 140275 w 331788"/>
                  <a:gd name="connsiteY40" fmla="*/ 114499 h 206375"/>
                  <a:gd name="connsiteX41" fmla="*/ 140275 w 331788"/>
                  <a:gd name="connsiteY41" fmla="*/ 105470 h 206375"/>
                  <a:gd name="connsiteX42" fmla="*/ 153139 w 331788"/>
                  <a:gd name="connsiteY42" fmla="*/ 105470 h 206375"/>
                  <a:gd name="connsiteX43" fmla="*/ 160858 w 331788"/>
                  <a:gd name="connsiteY43" fmla="*/ 97731 h 206375"/>
                  <a:gd name="connsiteX44" fmla="*/ 153139 w 331788"/>
                  <a:gd name="connsiteY44" fmla="*/ 89992 h 206375"/>
                  <a:gd name="connsiteX45" fmla="*/ 140275 w 331788"/>
                  <a:gd name="connsiteY45" fmla="*/ 89992 h 206375"/>
                  <a:gd name="connsiteX46" fmla="*/ 140275 w 331788"/>
                  <a:gd name="connsiteY46" fmla="*/ 83543 h 206375"/>
                  <a:gd name="connsiteX47" fmla="*/ 153139 w 331788"/>
                  <a:gd name="connsiteY47" fmla="*/ 83543 h 206375"/>
                  <a:gd name="connsiteX48" fmla="*/ 160858 w 331788"/>
                  <a:gd name="connsiteY48" fmla="*/ 75804 h 206375"/>
                  <a:gd name="connsiteX49" fmla="*/ 153139 w 331788"/>
                  <a:gd name="connsiteY49" fmla="*/ 68064 h 206375"/>
                  <a:gd name="connsiteX50" fmla="*/ 145421 w 331788"/>
                  <a:gd name="connsiteY50" fmla="*/ 68064 h 206375"/>
                  <a:gd name="connsiteX51" fmla="*/ 146707 w 331788"/>
                  <a:gd name="connsiteY51" fmla="*/ 66775 h 206375"/>
                  <a:gd name="connsiteX52" fmla="*/ 168577 w 331788"/>
                  <a:gd name="connsiteY52" fmla="*/ 33238 h 206375"/>
                  <a:gd name="connsiteX53" fmla="*/ 168577 w 331788"/>
                  <a:gd name="connsiteY53" fmla="*/ 31949 h 206375"/>
                  <a:gd name="connsiteX54" fmla="*/ 169863 w 331788"/>
                  <a:gd name="connsiteY54" fmla="*/ 28079 h 206375"/>
                  <a:gd name="connsiteX55" fmla="*/ 168577 w 331788"/>
                  <a:gd name="connsiteY55" fmla="*/ 22920 h 206375"/>
                  <a:gd name="connsiteX56" fmla="*/ 166004 w 331788"/>
                  <a:gd name="connsiteY56" fmla="*/ 21630 h 206375"/>
                  <a:gd name="connsiteX57" fmla="*/ 156999 w 331788"/>
                  <a:gd name="connsiteY57" fmla="*/ 22920 h 206375"/>
                  <a:gd name="connsiteX58" fmla="*/ 155712 w 331788"/>
                  <a:gd name="connsiteY58" fmla="*/ 22920 h 206375"/>
                  <a:gd name="connsiteX59" fmla="*/ 153139 w 331788"/>
                  <a:gd name="connsiteY59" fmla="*/ 28079 h 206375"/>
                  <a:gd name="connsiteX60" fmla="*/ 150567 w 331788"/>
                  <a:gd name="connsiteY60" fmla="*/ 33238 h 206375"/>
                  <a:gd name="connsiteX61" fmla="*/ 132557 w 331788"/>
                  <a:gd name="connsiteY61" fmla="*/ 60325 h 206375"/>
                  <a:gd name="connsiteX62" fmla="*/ 115833 w 331788"/>
                  <a:gd name="connsiteY62" fmla="*/ 33238 h 206375"/>
                  <a:gd name="connsiteX63" fmla="*/ 111974 w 331788"/>
                  <a:gd name="connsiteY63" fmla="*/ 28079 h 206375"/>
                  <a:gd name="connsiteX64" fmla="*/ 109401 w 331788"/>
                  <a:gd name="connsiteY64" fmla="*/ 22920 h 206375"/>
                  <a:gd name="connsiteX65" fmla="*/ 99109 w 331788"/>
                  <a:gd name="connsiteY65" fmla="*/ 21630 h 206375"/>
                  <a:gd name="connsiteX66" fmla="*/ 16894 w 331788"/>
                  <a:gd name="connsiteY66" fmla="*/ 0 h 206375"/>
                  <a:gd name="connsiteX67" fmla="*/ 248219 w 331788"/>
                  <a:gd name="connsiteY67" fmla="*/ 0 h 206375"/>
                  <a:gd name="connsiteX68" fmla="*/ 265113 w 331788"/>
                  <a:gd name="connsiteY68" fmla="*/ 16816 h 206375"/>
                  <a:gd name="connsiteX69" fmla="*/ 265113 w 331788"/>
                  <a:gd name="connsiteY69" fmla="*/ 122884 h 206375"/>
                  <a:gd name="connsiteX70" fmla="*/ 248219 w 331788"/>
                  <a:gd name="connsiteY70" fmla="*/ 139700 h 206375"/>
                  <a:gd name="connsiteX71" fmla="*/ 23392 w 331788"/>
                  <a:gd name="connsiteY71" fmla="*/ 139700 h 206375"/>
                  <a:gd name="connsiteX72" fmla="*/ 16894 w 331788"/>
                  <a:gd name="connsiteY72" fmla="*/ 139700 h 206375"/>
                  <a:gd name="connsiteX73" fmla="*/ 0 w 331788"/>
                  <a:gd name="connsiteY73" fmla="*/ 122884 h 206375"/>
                  <a:gd name="connsiteX74" fmla="*/ 0 w 331788"/>
                  <a:gd name="connsiteY74" fmla="*/ 16816 h 206375"/>
                  <a:gd name="connsiteX75" fmla="*/ 16894 w 331788"/>
                  <a:gd name="connsiteY75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31788" h="206375">
                    <a:moveTo>
                      <a:pt x="308536" y="66675"/>
                    </a:moveTo>
                    <a:cubicBezTo>
                      <a:pt x="308536" y="66675"/>
                      <a:pt x="308536" y="66675"/>
                      <a:pt x="314995" y="66675"/>
                    </a:cubicBezTo>
                    <a:cubicBezTo>
                      <a:pt x="324037" y="66675"/>
                      <a:pt x="331788" y="73143"/>
                      <a:pt x="331788" y="83491"/>
                    </a:cubicBezTo>
                    <a:cubicBezTo>
                      <a:pt x="331788" y="83491"/>
                      <a:pt x="331788" y="83491"/>
                      <a:pt x="331788" y="189559"/>
                    </a:cubicBezTo>
                    <a:cubicBezTo>
                      <a:pt x="331788" y="198614"/>
                      <a:pt x="324037" y="206375"/>
                      <a:pt x="314995" y="206375"/>
                    </a:cubicBezTo>
                    <a:cubicBezTo>
                      <a:pt x="314995" y="206375"/>
                      <a:pt x="314995" y="206375"/>
                      <a:pt x="85056" y="206375"/>
                    </a:cubicBezTo>
                    <a:cubicBezTo>
                      <a:pt x="76014" y="206375"/>
                      <a:pt x="68263" y="198614"/>
                      <a:pt x="68263" y="189559"/>
                    </a:cubicBezTo>
                    <a:cubicBezTo>
                      <a:pt x="68263" y="189559"/>
                      <a:pt x="68263" y="189559"/>
                      <a:pt x="68263" y="183092"/>
                    </a:cubicBezTo>
                    <a:cubicBezTo>
                      <a:pt x="68263" y="183092"/>
                      <a:pt x="68263" y="183092"/>
                      <a:pt x="281408" y="183092"/>
                    </a:cubicBezTo>
                    <a:cubicBezTo>
                      <a:pt x="296910" y="183092"/>
                      <a:pt x="308536" y="171450"/>
                      <a:pt x="308536" y="155928"/>
                    </a:cubicBezTo>
                    <a:cubicBezTo>
                      <a:pt x="308536" y="155928"/>
                      <a:pt x="308536" y="155928"/>
                      <a:pt x="308536" y="66675"/>
                    </a:cubicBezTo>
                    <a:close/>
                    <a:moveTo>
                      <a:pt x="275059" y="33338"/>
                    </a:moveTo>
                    <a:cubicBezTo>
                      <a:pt x="275059" y="33338"/>
                      <a:pt x="275059" y="33338"/>
                      <a:pt x="281557" y="33338"/>
                    </a:cubicBezTo>
                    <a:cubicBezTo>
                      <a:pt x="290654" y="33338"/>
                      <a:pt x="298451" y="41099"/>
                      <a:pt x="298451" y="50154"/>
                    </a:cubicBezTo>
                    <a:cubicBezTo>
                      <a:pt x="298451" y="50154"/>
                      <a:pt x="298451" y="50154"/>
                      <a:pt x="298451" y="156222"/>
                    </a:cubicBezTo>
                    <a:cubicBezTo>
                      <a:pt x="298451" y="165277"/>
                      <a:pt x="290654" y="173038"/>
                      <a:pt x="281557" y="173038"/>
                    </a:cubicBezTo>
                    <a:cubicBezTo>
                      <a:pt x="281557" y="173038"/>
                      <a:pt x="281557" y="173038"/>
                      <a:pt x="50232" y="173038"/>
                    </a:cubicBezTo>
                    <a:cubicBezTo>
                      <a:pt x="41135" y="173038"/>
                      <a:pt x="33338" y="165277"/>
                      <a:pt x="33338" y="156222"/>
                    </a:cubicBezTo>
                    <a:cubicBezTo>
                      <a:pt x="33338" y="156222"/>
                      <a:pt x="33338" y="156222"/>
                      <a:pt x="33338" y="149755"/>
                    </a:cubicBezTo>
                    <a:cubicBezTo>
                      <a:pt x="33338" y="149755"/>
                      <a:pt x="33338" y="149755"/>
                      <a:pt x="247768" y="149755"/>
                    </a:cubicBezTo>
                    <a:cubicBezTo>
                      <a:pt x="263363" y="149755"/>
                      <a:pt x="275059" y="138113"/>
                      <a:pt x="275059" y="122591"/>
                    </a:cubicBezTo>
                    <a:cubicBezTo>
                      <a:pt x="275059" y="122591"/>
                      <a:pt x="275059" y="122591"/>
                      <a:pt x="275059" y="33338"/>
                    </a:cubicBezTo>
                    <a:close/>
                    <a:moveTo>
                      <a:pt x="99109" y="21630"/>
                    </a:moveTo>
                    <a:cubicBezTo>
                      <a:pt x="97823" y="21630"/>
                      <a:pt x="97823" y="21630"/>
                      <a:pt x="97823" y="22920"/>
                    </a:cubicBezTo>
                    <a:cubicBezTo>
                      <a:pt x="96536" y="24210"/>
                      <a:pt x="95250" y="25499"/>
                      <a:pt x="95250" y="28079"/>
                    </a:cubicBezTo>
                    <a:cubicBezTo>
                      <a:pt x="95250" y="29369"/>
                      <a:pt x="96536" y="30659"/>
                      <a:pt x="96536" y="31949"/>
                    </a:cubicBezTo>
                    <a:cubicBezTo>
                      <a:pt x="96536" y="31949"/>
                      <a:pt x="96536" y="31949"/>
                      <a:pt x="97823" y="33238"/>
                    </a:cubicBezTo>
                    <a:cubicBezTo>
                      <a:pt x="97823" y="33238"/>
                      <a:pt x="97823" y="33238"/>
                      <a:pt x="118406" y="66775"/>
                    </a:cubicBezTo>
                    <a:cubicBezTo>
                      <a:pt x="118406" y="66775"/>
                      <a:pt x="118406" y="66775"/>
                      <a:pt x="119692" y="68064"/>
                    </a:cubicBezTo>
                    <a:cubicBezTo>
                      <a:pt x="119692" y="68064"/>
                      <a:pt x="119692" y="68064"/>
                      <a:pt x="111974" y="68064"/>
                    </a:cubicBezTo>
                    <a:cubicBezTo>
                      <a:pt x="108114" y="68064"/>
                      <a:pt x="104255" y="71934"/>
                      <a:pt x="104255" y="75804"/>
                    </a:cubicBezTo>
                    <a:cubicBezTo>
                      <a:pt x="104255" y="79673"/>
                      <a:pt x="108114" y="83543"/>
                      <a:pt x="111974" y="83543"/>
                    </a:cubicBezTo>
                    <a:cubicBezTo>
                      <a:pt x="111974" y="83543"/>
                      <a:pt x="111974" y="83543"/>
                      <a:pt x="124838" y="83543"/>
                    </a:cubicBezTo>
                    <a:cubicBezTo>
                      <a:pt x="124838" y="83543"/>
                      <a:pt x="124838" y="83543"/>
                      <a:pt x="124838" y="89992"/>
                    </a:cubicBezTo>
                    <a:cubicBezTo>
                      <a:pt x="124838" y="89992"/>
                      <a:pt x="124838" y="89992"/>
                      <a:pt x="111974" y="89992"/>
                    </a:cubicBezTo>
                    <a:cubicBezTo>
                      <a:pt x="108114" y="89992"/>
                      <a:pt x="104255" y="93861"/>
                      <a:pt x="104255" y="97731"/>
                    </a:cubicBezTo>
                    <a:cubicBezTo>
                      <a:pt x="104255" y="101601"/>
                      <a:pt x="108114" y="105470"/>
                      <a:pt x="111974" y="105470"/>
                    </a:cubicBezTo>
                    <a:cubicBezTo>
                      <a:pt x="111974" y="105470"/>
                      <a:pt x="111974" y="105470"/>
                      <a:pt x="124838" y="105470"/>
                    </a:cubicBezTo>
                    <a:cubicBezTo>
                      <a:pt x="124838" y="105470"/>
                      <a:pt x="124838" y="105470"/>
                      <a:pt x="124838" y="114499"/>
                    </a:cubicBezTo>
                    <a:cubicBezTo>
                      <a:pt x="124838" y="119658"/>
                      <a:pt x="128697" y="122238"/>
                      <a:pt x="132557" y="122238"/>
                    </a:cubicBezTo>
                    <a:cubicBezTo>
                      <a:pt x="136416" y="122238"/>
                      <a:pt x="140275" y="119658"/>
                      <a:pt x="140275" y="114499"/>
                    </a:cubicBezTo>
                    <a:cubicBezTo>
                      <a:pt x="140275" y="114499"/>
                      <a:pt x="140275" y="114499"/>
                      <a:pt x="140275" y="105470"/>
                    </a:cubicBezTo>
                    <a:cubicBezTo>
                      <a:pt x="140275" y="105470"/>
                      <a:pt x="140275" y="105470"/>
                      <a:pt x="153139" y="105470"/>
                    </a:cubicBezTo>
                    <a:cubicBezTo>
                      <a:pt x="158285" y="105470"/>
                      <a:pt x="160858" y="101601"/>
                      <a:pt x="160858" y="97731"/>
                    </a:cubicBezTo>
                    <a:cubicBezTo>
                      <a:pt x="160858" y="93861"/>
                      <a:pt x="158285" y="89992"/>
                      <a:pt x="153139" y="89992"/>
                    </a:cubicBezTo>
                    <a:cubicBezTo>
                      <a:pt x="153139" y="89992"/>
                      <a:pt x="153139" y="89992"/>
                      <a:pt x="140275" y="89992"/>
                    </a:cubicBezTo>
                    <a:cubicBezTo>
                      <a:pt x="140275" y="89992"/>
                      <a:pt x="140275" y="89992"/>
                      <a:pt x="140275" y="83543"/>
                    </a:cubicBezTo>
                    <a:cubicBezTo>
                      <a:pt x="140275" y="83543"/>
                      <a:pt x="140275" y="83543"/>
                      <a:pt x="153139" y="83543"/>
                    </a:cubicBezTo>
                    <a:cubicBezTo>
                      <a:pt x="158285" y="83543"/>
                      <a:pt x="160858" y="79673"/>
                      <a:pt x="160858" y="75804"/>
                    </a:cubicBezTo>
                    <a:cubicBezTo>
                      <a:pt x="160858" y="71934"/>
                      <a:pt x="158285" y="68064"/>
                      <a:pt x="153139" y="68064"/>
                    </a:cubicBezTo>
                    <a:cubicBezTo>
                      <a:pt x="153139" y="68064"/>
                      <a:pt x="153139" y="68064"/>
                      <a:pt x="145421" y="68064"/>
                    </a:cubicBezTo>
                    <a:cubicBezTo>
                      <a:pt x="145421" y="68064"/>
                      <a:pt x="145421" y="68064"/>
                      <a:pt x="146707" y="66775"/>
                    </a:cubicBezTo>
                    <a:cubicBezTo>
                      <a:pt x="146707" y="66775"/>
                      <a:pt x="146707" y="66775"/>
                      <a:pt x="168577" y="33238"/>
                    </a:cubicBezTo>
                    <a:cubicBezTo>
                      <a:pt x="168577" y="33238"/>
                      <a:pt x="168577" y="33238"/>
                      <a:pt x="168577" y="31949"/>
                    </a:cubicBezTo>
                    <a:cubicBezTo>
                      <a:pt x="169863" y="30659"/>
                      <a:pt x="169863" y="29369"/>
                      <a:pt x="169863" y="28079"/>
                    </a:cubicBezTo>
                    <a:cubicBezTo>
                      <a:pt x="169863" y="25499"/>
                      <a:pt x="169863" y="24210"/>
                      <a:pt x="168577" y="22920"/>
                    </a:cubicBezTo>
                    <a:cubicBezTo>
                      <a:pt x="167290" y="21630"/>
                      <a:pt x="167290" y="21630"/>
                      <a:pt x="166004" y="21630"/>
                    </a:cubicBezTo>
                    <a:cubicBezTo>
                      <a:pt x="163431" y="19050"/>
                      <a:pt x="159572" y="20340"/>
                      <a:pt x="156999" y="22920"/>
                    </a:cubicBezTo>
                    <a:cubicBezTo>
                      <a:pt x="156999" y="22920"/>
                      <a:pt x="155712" y="22920"/>
                      <a:pt x="155712" y="22920"/>
                    </a:cubicBezTo>
                    <a:cubicBezTo>
                      <a:pt x="155712" y="22920"/>
                      <a:pt x="155712" y="22920"/>
                      <a:pt x="153139" y="28079"/>
                    </a:cubicBezTo>
                    <a:cubicBezTo>
                      <a:pt x="153139" y="28079"/>
                      <a:pt x="153139" y="28079"/>
                      <a:pt x="150567" y="33238"/>
                    </a:cubicBezTo>
                    <a:cubicBezTo>
                      <a:pt x="150567" y="33238"/>
                      <a:pt x="150567" y="33238"/>
                      <a:pt x="132557" y="60325"/>
                    </a:cubicBezTo>
                    <a:cubicBezTo>
                      <a:pt x="132557" y="60325"/>
                      <a:pt x="132557" y="60325"/>
                      <a:pt x="115833" y="33238"/>
                    </a:cubicBezTo>
                    <a:cubicBezTo>
                      <a:pt x="115833" y="33238"/>
                      <a:pt x="115833" y="33238"/>
                      <a:pt x="111974" y="28079"/>
                    </a:cubicBezTo>
                    <a:cubicBezTo>
                      <a:pt x="111974" y="28079"/>
                      <a:pt x="111974" y="28079"/>
                      <a:pt x="109401" y="22920"/>
                    </a:cubicBezTo>
                    <a:cubicBezTo>
                      <a:pt x="106828" y="20340"/>
                      <a:pt x="101682" y="19050"/>
                      <a:pt x="99109" y="21630"/>
                    </a:cubicBezTo>
                    <a:close/>
                    <a:moveTo>
                      <a:pt x="16894" y="0"/>
                    </a:moveTo>
                    <a:cubicBezTo>
                      <a:pt x="16894" y="0"/>
                      <a:pt x="16894" y="0"/>
                      <a:pt x="248219" y="0"/>
                    </a:cubicBezTo>
                    <a:cubicBezTo>
                      <a:pt x="257316" y="0"/>
                      <a:pt x="265113" y="7761"/>
                      <a:pt x="265113" y="16816"/>
                    </a:cubicBezTo>
                    <a:cubicBezTo>
                      <a:pt x="265113" y="16816"/>
                      <a:pt x="265113" y="16816"/>
                      <a:pt x="265113" y="122884"/>
                    </a:cubicBezTo>
                    <a:cubicBezTo>
                      <a:pt x="265113" y="133233"/>
                      <a:pt x="257316" y="139700"/>
                      <a:pt x="248219" y="139700"/>
                    </a:cubicBezTo>
                    <a:cubicBezTo>
                      <a:pt x="248219" y="139700"/>
                      <a:pt x="248219" y="139700"/>
                      <a:pt x="23392" y="139700"/>
                    </a:cubicBezTo>
                    <a:lnTo>
                      <a:pt x="16894" y="139700"/>
                    </a:lnTo>
                    <a:cubicBezTo>
                      <a:pt x="7797" y="139700"/>
                      <a:pt x="0" y="133233"/>
                      <a:pt x="0" y="122884"/>
                    </a:cubicBezTo>
                    <a:cubicBezTo>
                      <a:pt x="0" y="122884"/>
                      <a:pt x="0" y="122884"/>
                      <a:pt x="0" y="16816"/>
                    </a:cubicBezTo>
                    <a:cubicBezTo>
                      <a:pt x="0" y="7761"/>
                      <a:pt x="7797" y="0"/>
                      <a:pt x="16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21"/>
            </p:custDataLst>
          </p:nvPr>
        </p:nvGrpSpPr>
        <p:grpSpPr>
          <a:xfrm>
            <a:off x="8139354" y="5023032"/>
            <a:ext cx="3194126" cy="782232"/>
            <a:chOff x="8139354" y="5023032"/>
            <a:chExt cx="3194126" cy="782232"/>
          </a:xfrm>
        </p:grpSpPr>
        <p:sp>
          <p:nvSpPr>
            <p:cNvPr id="26" name="矩形 25"/>
            <p:cNvSpPr/>
            <p:nvPr/>
          </p:nvSpPr>
          <p:spPr>
            <a:xfrm>
              <a:off x="8746260" y="5023032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746260" y="5269253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8139354" y="5074916"/>
              <a:ext cx="489858" cy="489858"/>
              <a:chOff x="7698094" y="5074916"/>
              <a:chExt cx="489858" cy="489858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7698094" y="5074916"/>
                <a:ext cx="489858" cy="48985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7831850" y="5238809"/>
                <a:ext cx="212129" cy="171530"/>
              </a:xfrm>
              <a:custGeom>
                <a:avLst/>
                <a:gdLst>
                  <a:gd name="connsiteX0" fmla="*/ 9105 w 331788"/>
                  <a:gd name="connsiteY0" fmla="*/ 87313 h 268288"/>
                  <a:gd name="connsiteX1" fmla="*/ 63736 w 331788"/>
                  <a:gd name="connsiteY1" fmla="*/ 87313 h 268288"/>
                  <a:gd name="connsiteX2" fmla="*/ 67638 w 331788"/>
                  <a:gd name="connsiteY2" fmla="*/ 92447 h 268288"/>
                  <a:gd name="connsiteX3" fmla="*/ 67638 w 331788"/>
                  <a:gd name="connsiteY3" fmla="*/ 172025 h 268288"/>
                  <a:gd name="connsiteX4" fmla="*/ 89750 w 331788"/>
                  <a:gd name="connsiteY4" fmla="*/ 193845 h 268288"/>
                  <a:gd name="connsiteX5" fmla="*/ 196410 w 331788"/>
                  <a:gd name="connsiteY5" fmla="*/ 193845 h 268288"/>
                  <a:gd name="connsiteX6" fmla="*/ 201613 w 331788"/>
                  <a:gd name="connsiteY6" fmla="*/ 197695 h 268288"/>
                  <a:gd name="connsiteX7" fmla="*/ 201613 w 331788"/>
                  <a:gd name="connsiteY7" fmla="*/ 220798 h 268288"/>
                  <a:gd name="connsiteX8" fmla="*/ 192508 w 331788"/>
                  <a:gd name="connsiteY8" fmla="*/ 229783 h 268288"/>
                  <a:gd name="connsiteX9" fmla="*/ 88450 w 331788"/>
                  <a:gd name="connsiteY9" fmla="*/ 229783 h 268288"/>
                  <a:gd name="connsiteX10" fmla="*/ 84547 w 331788"/>
                  <a:gd name="connsiteY10" fmla="*/ 231066 h 268288"/>
                  <a:gd name="connsiteX11" fmla="*/ 59834 w 331788"/>
                  <a:gd name="connsiteY11" fmla="*/ 265721 h 268288"/>
                  <a:gd name="connsiteX12" fmla="*/ 55931 w 331788"/>
                  <a:gd name="connsiteY12" fmla="*/ 268288 h 268288"/>
                  <a:gd name="connsiteX13" fmla="*/ 52029 w 331788"/>
                  <a:gd name="connsiteY13" fmla="*/ 265721 h 268288"/>
                  <a:gd name="connsiteX14" fmla="*/ 27315 w 331788"/>
                  <a:gd name="connsiteY14" fmla="*/ 231066 h 268288"/>
                  <a:gd name="connsiteX15" fmla="*/ 23413 w 331788"/>
                  <a:gd name="connsiteY15" fmla="*/ 229783 h 268288"/>
                  <a:gd name="connsiteX16" fmla="*/ 9105 w 331788"/>
                  <a:gd name="connsiteY16" fmla="*/ 229783 h 268288"/>
                  <a:gd name="connsiteX17" fmla="*/ 0 w 331788"/>
                  <a:gd name="connsiteY17" fmla="*/ 220798 h 268288"/>
                  <a:gd name="connsiteX18" fmla="*/ 0 w 331788"/>
                  <a:gd name="connsiteY18" fmla="*/ 96298 h 268288"/>
                  <a:gd name="connsiteX19" fmla="*/ 9105 w 331788"/>
                  <a:gd name="connsiteY19" fmla="*/ 87313 h 268288"/>
                  <a:gd name="connsiteX20" fmla="*/ 200880 w 331788"/>
                  <a:gd name="connsiteY20" fmla="*/ 25400 h 268288"/>
                  <a:gd name="connsiteX21" fmla="*/ 199567 w 331788"/>
                  <a:gd name="connsiteY21" fmla="*/ 28004 h 268288"/>
                  <a:gd name="connsiteX22" fmla="*/ 199567 w 331788"/>
                  <a:gd name="connsiteY22" fmla="*/ 39723 h 268288"/>
                  <a:gd name="connsiteX23" fmla="*/ 178563 w 331788"/>
                  <a:gd name="connsiteY23" fmla="*/ 64463 h 268288"/>
                  <a:gd name="connsiteX24" fmla="*/ 208757 w 331788"/>
                  <a:gd name="connsiteY24" fmla="*/ 94412 h 268288"/>
                  <a:gd name="connsiteX25" fmla="*/ 223197 w 331788"/>
                  <a:gd name="connsiteY25" fmla="*/ 103527 h 268288"/>
                  <a:gd name="connsiteX26" fmla="*/ 210069 w 331788"/>
                  <a:gd name="connsiteY26" fmla="*/ 110037 h 268288"/>
                  <a:gd name="connsiteX27" fmla="*/ 193004 w 331788"/>
                  <a:gd name="connsiteY27" fmla="*/ 103527 h 268288"/>
                  <a:gd name="connsiteX28" fmla="*/ 189065 w 331788"/>
                  <a:gd name="connsiteY28" fmla="*/ 99621 h 268288"/>
                  <a:gd name="connsiteX29" fmla="*/ 186440 w 331788"/>
                  <a:gd name="connsiteY29" fmla="*/ 99621 h 268288"/>
                  <a:gd name="connsiteX30" fmla="*/ 175938 w 331788"/>
                  <a:gd name="connsiteY30" fmla="*/ 111340 h 268288"/>
                  <a:gd name="connsiteX31" fmla="*/ 174625 w 331788"/>
                  <a:gd name="connsiteY31" fmla="*/ 112642 h 268288"/>
                  <a:gd name="connsiteX32" fmla="*/ 174625 w 331788"/>
                  <a:gd name="connsiteY32" fmla="*/ 113944 h 268288"/>
                  <a:gd name="connsiteX33" fmla="*/ 178563 w 331788"/>
                  <a:gd name="connsiteY33" fmla="*/ 116548 h 268288"/>
                  <a:gd name="connsiteX34" fmla="*/ 199567 w 331788"/>
                  <a:gd name="connsiteY34" fmla="*/ 128267 h 268288"/>
                  <a:gd name="connsiteX35" fmla="*/ 199567 w 331788"/>
                  <a:gd name="connsiteY35" fmla="*/ 139986 h 268288"/>
                  <a:gd name="connsiteX36" fmla="*/ 200880 w 331788"/>
                  <a:gd name="connsiteY36" fmla="*/ 141288 h 268288"/>
                  <a:gd name="connsiteX37" fmla="*/ 216633 w 331788"/>
                  <a:gd name="connsiteY37" fmla="*/ 141288 h 268288"/>
                  <a:gd name="connsiteX38" fmla="*/ 219259 w 331788"/>
                  <a:gd name="connsiteY38" fmla="*/ 139986 h 268288"/>
                  <a:gd name="connsiteX39" fmla="*/ 219259 w 331788"/>
                  <a:gd name="connsiteY39" fmla="*/ 128267 h 268288"/>
                  <a:gd name="connsiteX40" fmla="*/ 242888 w 331788"/>
                  <a:gd name="connsiteY40" fmla="*/ 103527 h 268288"/>
                  <a:gd name="connsiteX41" fmla="*/ 214008 w 331788"/>
                  <a:gd name="connsiteY41" fmla="*/ 74880 h 268288"/>
                  <a:gd name="connsiteX42" fmla="*/ 198255 w 331788"/>
                  <a:gd name="connsiteY42" fmla="*/ 64463 h 268288"/>
                  <a:gd name="connsiteX43" fmla="*/ 211382 w 331788"/>
                  <a:gd name="connsiteY43" fmla="*/ 56651 h 268288"/>
                  <a:gd name="connsiteX44" fmla="*/ 227135 w 331788"/>
                  <a:gd name="connsiteY44" fmla="*/ 60557 h 268288"/>
                  <a:gd name="connsiteX45" fmla="*/ 229761 w 331788"/>
                  <a:gd name="connsiteY45" fmla="*/ 63161 h 268288"/>
                  <a:gd name="connsiteX46" fmla="*/ 233699 w 331788"/>
                  <a:gd name="connsiteY46" fmla="*/ 63161 h 268288"/>
                  <a:gd name="connsiteX47" fmla="*/ 241575 w 331788"/>
                  <a:gd name="connsiteY47" fmla="*/ 50140 h 268288"/>
                  <a:gd name="connsiteX48" fmla="*/ 241575 w 331788"/>
                  <a:gd name="connsiteY48" fmla="*/ 47536 h 268288"/>
                  <a:gd name="connsiteX49" fmla="*/ 237637 w 331788"/>
                  <a:gd name="connsiteY49" fmla="*/ 44932 h 268288"/>
                  <a:gd name="connsiteX50" fmla="*/ 219259 w 331788"/>
                  <a:gd name="connsiteY50" fmla="*/ 38421 h 268288"/>
                  <a:gd name="connsiteX51" fmla="*/ 219259 w 331788"/>
                  <a:gd name="connsiteY51" fmla="*/ 28004 h 268288"/>
                  <a:gd name="connsiteX52" fmla="*/ 216633 w 331788"/>
                  <a:gd name="connsiteY52" fmla="*/ 25400 h 268288"/>
                  <a:gd name="connsiteX53" fmla="*/ 200880 w 331788"/>
                  <a:gd name="connsiteY53" fmla="*/ 25400 h 268288"/>
                  <a:gd name="connsiteX54" fmla="*/ 95464 w 331788"/>
                  <a:gd name="connsiteY54" fmla="*/ 0 h 268288"/>
                  <a:gd name="connsiteX55" fmla="*/ 320166 w 331788"/>
                  <a:gd name="connsiteY55" fmla="*/ 0 h 268288"/>
                  <a:gd name="connsiteX56" fmla="*/ 331788 w 331788"/>
                  <a:gd name="connsiteY56" fmla="*/ 12898 h 268288"/>
                  <a:gd name="connsiteX57" fmla="*/ 331788 w 331788"/>
                  <a:gd name="connsiteY57" fmla="*/ 166390 h 268288"/>
                  <a:gd name="connsiteX58" fmla="*/ 320166 w 331788"/>
                  <a:gd name="connsiteY58" fmla="*/ 177999 h 268288"/>
                  <a:gd name="connsiteX59" fmla="*/ 302086 w 331788"/>
                  <a:gd name="connsiteY59" fmla="*/ 177999 h 268288"/>
                  <a:gd name="connsiteX60" fmla="*/ 298212 w 331788"/>
                  <a:gd name="connsiteY60" fmla="*/ 180579 h 268288"/>
                  <a:gd name="connsiteX61" fmla="*/ 265927 w 331788"/>
                  <a:gd name="connsiteY61" fmla="*/ 225723 h 268288"/>
                  <a:gd name="connsiteX62" fmla="*/ 262053 w 331788"/>
                  <a:gd name="connsiteY62" fmla="*/ 227013 h 268288"/>
                  <a:gd name="connsiteX63" fmla="*/ 258179 w 331788"/>
                  <a:gd name="connsiteY63" fmla="*/ 225723 h 268288"/>
                  <a:gd name="connsiteX64" fmla="*/ 227186 w 331788"/>
                  <a:gd name="connsiteY64" fmla="*/ 180579 h 268288"/>
                  <a:gd name="connsiteX65" fmla="*/ 223311 w 331788"/>
                  <a:gd name="connsiteY65" fmla="*/ 177999 h 268288"/>
                  <a:gd name="connsiteX66" fmla="*/ 95464 w 331788"/>
                  <a:gd name="connsiteY66" fmla="*/ 177999 h 268288"/>
                  <a:gd name="connsiteX67" fmla="*/ 82550 w 331788"/>
                  <a:gd name="connsiteY67" fmla="*/ 166390 h 268288"/>
                  <a:gd name="connsiteX68" fmla="*/ 82550 w 331788"/>
                  <a:gd name="connsiteY68" fmla="*/ 12898 h 268288"/>
                  <a:gd name="connsiteX69" fmla="*/ 95464 w 331788"/>
                  <a:gd name="connsiteY69" fmla="*/ 0 h 268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31788" h="268288">
                    <a:moveTo>
                      <a:pt x="9105" y="87313"/>
                    </a:moveTo>
                    <a:cubicBezTo>
                      <a:pt x="9105" y="87313"/>
                      <a:pt x="9105" y="87313"/>
                      <a:pt x="63736" y="87313"/>
                    </a:cubicBezTo>
                    <a:cubicBezTo>
                      <a:pt x="66337" y="87313"/>
                      <a:pt x="67638" y="89880"/>
                      <a:pt x="67638" y="92447"/>
                    </a:cubicBezTo>
                    <a:cubicBezTo>
                      <a:pt x="67638" y="92447"/>
                      <a:pt x="67638" y="92447"/>
                      <a:pt x="67638" y="172025"/>
                    </a:cubicBezTo>
                    <a:cubicBezTo>
                      <a:pt x="67638" y="183576"/>
                      <a:pt x="78044" y="193845"/>
                      <a:pt x="89750" y="193845"/>
                    </a:cubicBezTo>
                    <a:cubicBezTo>
                      <a:pt x="89750" y="193845"/>
                      <a:pt x="89750" y="193845"/>
                      <a:pt x="196410" y="193845"/>
                    </a:cubicBezTo>
                    <a:cubicBezTo>
                      <a:pt x="199012" y="193845"/>
                      <a:pt x="201613" y="195128"/>
                      <a:pt x="201613" y="197695"/>
                    </a:cubicBezTo>
                    <a:cubicBezTo>
                      <a:pt x="201613" y="197695"/>
                      <a:pt x="201613" y="197695"/>
                      <a:pt x="201613" y="220798"/>
                    </a:cubicBezTo>
                    <a:cubicBezTo>
                      <a:pt x="201613" y="225932"/>
                      <a:pt x="197711" y="229783"/>
                      <a:pt x="192508" y="229783"/>
                    </a:cubicBezTo>
                    <a:cubicBezTo>
                      <a:pt x="192508" y="229783"/>
                      <a:pt x="192508" y="229783"/>
                      <a:pt x="88450" y="229783"/>
                    </a:cubicBezTo>
                    <a:cubicBezTo>
                      <a:pt x="87149" y="229783"/>
                      <a:pt x="85848" y="229783"/>
                      <a:pt x="84547" y="231066"/>
                    </a:cubicBezTo>
                    <a:cubicBezTo>
                      <a:pt x="84547" y="231066"/>
                      <a:pt x="84547" y="231066"/>
                      <a:pt x="59834" y="265721"/>
                    </a:cubicBezTo>
                    <a:cubicBezTo>
                      <a:pt x="58533" y="267005"/>
                      <a:pt x="57232" y="268288"/>
                      <a:pt x="55931" y="268288"/>
                    </a:cubicBezTo>
                    <a:cubicBezTo>
                      <a:pt x="54631" y="268288"/>
                      <a:pt x="53330" y="267005"/>
                      <a:pt x="52029" y="265721"/>
                    </a:cubicBezTo>
                    <a:cubicBezTo>
                      <a:pt x="52029" y="265721"/>
                      <a:pt x="52029" y="265721"/>
                      <a:pt x="27315" y="231066"/>
                    </a:cubicBezTo>
                    <a:cubicBezTo>
                      <a:pt x="26015" y="229783"/>
                      <a:pt x="24714" y="229783"/>
                      <a:pt x="23413" y="229783"/>
                    </a:cubicBezTo>
                    <a:cubicBezTo>
                      <a:pt x="23413" y="229783"/>
                      <a:pt x="23413" y="229783"/>
                      <a:pt x="9105" y="229783"/>
                    </a:cubicBezTo>
                    <a:cubicBezTo>
                      <a:pt x="3902" y="229783"/>
                      <a:pt x="0" y="225932"/>
                      <a:pt x="0" y="220798"/>
                    </a:cubicBezTo>
                    <a:cubicBezTo>
                      <a:pt x="0" y="220798"/>
                      <a:pt x="0" y="220798"/>
                      <a:pt x="0" y="96298"/>
                    </a:cubicBezTo>
                    <a:cubicBezTo>
                      <a:pt x="0" y="91164"/>
                      <a:pt x="3902" y="87313"/>
                      <a:pt x="9105" y="87313"/>
                    </a:cubicBezTo>
                    <a:close/>
                    <a:moveTo>
                      <a:pt x="200880" y="25400"/>
                    </a:moveTo>
                    <a:cubicBezTo>
                      <a:pt x="200880" y="25400"/>
                      <a:pt x="199567" y="26702"/>
                      <a:pt x="199567" y="28004"/>
                    </a:cubicBezTo>
                    <a:cubicBezTo>
                      <a:pt x="199567" y="28004"/>
                      <a:pt x="199567" y="28004"/>
                      <a:pt x="199567" y="39723"/>
                    </a:cubicBezTo>
                    <a:cubicBezTo>
                      <a:pt x="186440" y="42328"/>
                      <a:pt x="178563" y="52744"/>
                      <a:pt x="178563" y="64463"/>
                    </a:cubicBezTo>
                    <a:cubicBezTo>
                      <a:pt x="178563" y="85297"/>
                      <a:pt x="196942" y="90506"/>
                      <a:pt x="208757" y="94412"/>
                    </a:cubicBezTo>
                    <a:cubicBezTo>
                      <a:pt x="221884" y="98318"/>
                      <a:pt x="223197" y="99621"/>
                      <a:pt x="223197" y="103527"/>
                    </a:cubicBezTo>
                    <a:cubicBezTo>
                      <a:pt x="223197" y="108735"/>
                      <a:pt x="215320" y="110037"/>
                      <a:pt x="210069" y="110037"/>
                    </a:cubicBezTo>
                    <a:cubicBezTo>
                      <a:pt x="203506" y="110037"/>
                      <a:pt x="196942" y="107433"/>
                      <a:pt x="193004" y="103527"/>
                    </a:cubicBezTo>
                    <a:cubicBezTo>
                      <a:pt x="193004" y="103527"/>
                      <a:pt x="193004" y="103527"/>
                      <a:pt x="189065" y="99621"/>
                    </a:cubicBezTo>
                    <a:cubicBezTo>
                      <a:pt x="189065" y="99621"/>
                      <a:pt x="187753" y="99621"/>
                      <a:pt x="186440" y="99621"/>
                    </a:cubicBezTo>
                    <a:cubicBezTo>
                      <a:pt x="186440" y="99621"/>
                      <a:pt x="186440" y="99621"/>
                      <a:pt x="175938" y="111340"/>
                    </a:cubicBezTo>
                    <a:cubicBezTo>
                      <a:pt x="174625" y="111340"/>
                      <a:pt x="174625" y="111340"/>
                      <a:pt x="174625" y="112642"/>
                    </a:cubicBezTo>
                    <a:cubicBezTo>
                      <a:pt x="174625" y="112642"/>
                      <a:pt x="174625" y="112642"/>
                      <a:pt x="174625" y="113944"/>
                    </a:cubicBezTo>
                    <a:cubicBezTo>
                      <a:pt x="174625" y="113944"/>
                      <a:pt x="174625" y="113944"/>
                      <a:pt x="178563" y="116548"/>
                    </a:cubicBezTo>
                    <a:cubicBezTo>
                      <a:pt x="183814" y="121756"/>
                      <a:pt x="191691" y="126965"/>
                      <a:pt x="199567" y="128267"/>
                    </a:cubicBezTo>
                    <a:cubicBezTo>
                      <a:pt x="199567" y="128267"/>
                      <a:pt x="199567" y="128267"/>
                      <a:pt x="199567" y="139986"/>
                    </a:cubicBezTo>
                    <a:cubicBezTo>
                      <a:pt x="199567" y="141288"/>
                      <a:pt x="200880" y="141288"/>
                      <a:pt x="200880" y="141288"/>
                    </a:cubicBezTo>
                    <a:cubicBezTo>
                      <a:pt x="200880" y="141288"/>
                      <a:pt x="200880" y="141288"/>
                      <a:pt x="216633" y="141288"/>
                    </a:cubicBezTo>
                    <a:cubicBezTo>
                      <a:pt x="217946" y="141288"/>
                      <a:pt x="219259" y="141288"/>
                      <a:pt x="219259" y="139986"/>
                    </a:cubicBezTo>
                    <a:cubicBezTo>
                      <a:pt x="219259" y="139986"/>
                      <a:pt x="219259" y="139986"/>
                      <a:pt x="219259" y="128267"/>
                    </a:cubicBezTo>
                    <a:cubicBezTo>
                      <a:pt x="233699" y="125663"/>
                      <a:pt x="242888" y="116548"/>
                      <a:pt x="242888" y="103527"/>
                    </a:cubicBezTo>
                    <a:cubicBezTo>
                      <a:pt x="242888" y="83995"/>
                      <a:pt x="225822" y="78787"/>
                      <a:pt x="214008" y="74880"/>
                    </a:cubicBezTo>
                    <a:cubicBezTo>
                      <a:pt x="199567" y="70974"/>
                      <a:pt x="198255" y="69672"/>
                      <a:pt x="198255" y="64463"/>
                    </a:cubicBezTo>
                    <a:cubicBezTo>
                      <a:pt x="198255" y="59255"/>
                      <a:pt x="206131" y="56651"/>
                      <a:pt x="211382" y="56651"/>
                    </a:cubicBezTo>
                    <a:cubicBezTo>
                      <a:pt x="216633" y="56651"/>
                      <a:pt x="223197" y="59255"/>
                      <a:pt x="227135" y="60557"/>
                    </a:cubicBezTo>
                    <a:cubicBezTo>
                      <a:pt x="227135" y="60557"/>
                      <a:pt x="227135" y="60557"/>
                      <a:pt x="229761" y="63161"/>
                    </a:cubicBezTo>
                    <a:cubicBezTo>
                      <a:pt x="231073" y="64463"/>
                      <a:pt x="232386" y="64463"/>
                      <a:pt x="233699" y="63161"/>
                    </a:cubicBezTo>
                    <a:cubicBezTo>
                      <a:pt x="233699" y="63161"/>
                      <a:pt x="233699" y="63161"/>
                      <a:pt x="241575" y="50140"/>
                    </a:cubicBezTo>
                    <a:cubicBezTo>
                      <a:pt x="242888" y="48838"/>
                      <a:pt x="241575" y="47536"/>
                      <a:pt x="241575" y="47536"/>
                    </a:cubicBezTo>
                    <a:cubicBezTo>
                      <a:pt x="241575" y="47536"/>
                      <a:pt x="241575" y="47536"/>
                      <a:pt x="237637" y="44932"/>
                    </a:cubicBezTo>
                    <a:cubicBezTo>
                      <a:pt x="232386" y="41025"/>
                      <a:pt x="225822" y="39723"/>
                      <a:pt x="219259" y="38421"/>
                    </a:cubicBezTo>
                    <a:cubicBezTo>
                      <a:pt x="219259" y="38421"/>
                      <a:pt x="219259" y="38421"/>
                      <a:pt x="219259" y="28004"/>
                    </a:cubicBezTo>
                    <a:cubicBezTo>
                      <a:pt x="219259" y="26702"/>
                      <a:pt x="217946" y="25400"/>
                      <a:pt x="216633" y="25400"/>
                    </a:cubicBezTo>
                    <a:cubicBezTo>
                      <a:pt x="216633" y="25400"/>
                      <a:pt x="216633" y="25400"/>
                      <a:pt x="200880" y="25400"/>
                    </a:cubicBezTo>
                    <a:close/>
                    <a:moveTo>
                      <a:pt x="95464" y="0"/>
                    </a:moveTo>
                    <a:cubicBezTo>
                      <a:pt x="95464" y="0"/>
                      <a:pt x="95464" y="0"/>
                      <a:pt x="320166" y="0"/>
                    </a:cubicBezTo>
                    <a:cubicBezTo>
                      <a:pt x="326622" y="0"/>
                      <a:pt x="331788" y="6449"/>
                      <a:pt x="331788" y="12898"/>
                    </a:cubicBezTo>
                    <a:cubicBezTo>
                      <a:pt x="331788" y="12898"/>
                      <a:pt x="331788" y="12898"/>
                      <a:pt x="331788" y="166390"/>
                    </a:cubicBezTo>
                    <a:cubicBezTo>
                      <a:pt x="331788" y="172840"/>
                      <a:pt x="326622" y="177999"/>
                      <a:pt x="320166" y="177999"/>
                    </a:cubicBezTo>
                    <a:cubicBezTo>
                      <a:pt x="320166" y="177999"/>
                      <a:pt x="320166" y="177999"/>
                      <a:pt x="302086" y="177999"/>
                    </a:cubicBezTo>
                    <a:cubicBezTo>
                      <a:pt x="300795" y="177999"/>
                      <a:pt x="299503" y="179289"/>
                      <a:pt x="298212" y="180579"/>
                    </a:cubicBezTo>
                    <a:cubicBezTo>
                      <a:pt x="298212" y="180579"/>
                      <a:pt x="298212" y="180579"/>
                      <a:pt x="265927" y="225723"/>
                    </a:cubicBezTo>
                    <a:cubicBezTo>
                      <a:pt x="265927" y="227013"/>
                      <a:pt x="263344" y="227013"/>
                      <a:pt x="262053" y="227013"/>
                    </a:cubicBezTo>
                    <a:cubicBezTo>
                      <a:pt x="260762" y="227013"/>
                      <a:pt x="259470" y="227013"/>
                      <a:pt x="258179" y="225723"/>
                    </a:cubicBezTo>
                    <a:cubicBezTo>
                      <a:pt x="258179" y="225723"/>
                      <a:pt x="258179" y="225723"/>
                      <a:pt x="227186" y="180579"/>
                    </a:cubicBezTo>
                    <a:cubicBezTo>
                      <a:pt x="225894" y="179289"/>
                      <a:pt x="224603" y="177999"/>
                      <a:pt x="223311" y="177999"/>
                    </a:cubicBezTo>
                    <a:cubicBezTo>
                      <a:pt x="223311" y="177999"/>
                      <a:pt x="223311" y="177999"/>
                      <a:pt x="95464" y="177999"/>
                    </a:cubicBezTo>
                    <a:cubicBezTo>
                      <a:pt x="89007" y="177999"/>
                      <a:pt x="82550" y="172840"/>
                      <a:pt x="82550" y="166390"/>
                    </a:cubicBezTo>
                    <a:cubicBezTo>
                      <a:pt x="82550" y="166390"/>
                      <a:pt x="82550" y="166390"/>
                      <a:pt x="82550" y="12898"/>
                    </a:cubicBezTo>
                    <a:cubicBezTo>
                      <a:pt x="82550" y="6449"/>
                      <a:pt x="89007" y="0"/>
                      <a:pt x="954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1" name="千图PPT彼岸天：ID 8661124库_组合 60"/>
          <p:cNvGrpSpPr/>
          <p:nvPr>
            <p:custDataLst>
              <p:tags r:id="rId22"/>
            </p:custDataLst>
          </p:nvPr>
        </p:nvGrpSpPr>
        <p:grpSpPr>
          <a:xfrm>
            <a:off x="8139354" y="1630469"/>
            <a:ext cx="3194126" cy="782232"/>
            <a:chOff x="8139354" y="1630469"/>
            <a:chExt cx="3194126" cy="782232"/>
          </a:xfrm>
        </p:grpSpPr>
        <p:sp>
          <p:nvSpPr>
            <p:cNvPr id="22" name="矩形 21"/>
            <p:cNvSpPr/>
            <p:nvPr/>
          </p:nvSpPr>
          <p:spPr>
            <a:xfrm>
              <a:off x="8746260" y="1630469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746260" y="1876690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8139354" y="1653267"/>
              <a:ext cx="489858" cy="489858"/>
              <a:chOff x="7698094" y="1653267"/>
              <a:chExt cx="489858" cy="48985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7698094" y="1653267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7831850" y="1789278"/>
                <a:ext cx="212129" cy="210099"/>
              </a:xfrm>
              <a:custGeom>
                <a:avLst/>
                <a:gdLst>
                  <a:gd name="connsiteX0" fmla="*/ 292147 w 331788"/>
                  <a:gd name="connsiteY0" fmla="*/ 109538 h 328613"/>
                  <a:gd name="connsiteX1" fmla="*/ 327025 w 331788"/>
                  <a:gd name="connsiteY1" fmla="*/ 145621 h 328613"/>
                  <a:gd name="connsiteX2" fmla="*/ 327025 w 331788"/>
                  <a:gd name="connsiteY2" fmla="*/ 229385 h 328613"/>
                  <a:gd name="connsiteX3" fmla="*/ 293438 w 331788"/>
                  <a:gd name="connsiteY3" fmla="*/ 264179 h 328613"/>
                  <a:gd name="connsiteX4" fmla="*/ 252101 w 331788"/>
                  <a:gd name="connsiteY4" fmla="*/ 264179 h 328613"/>
                  <a:gd name="connsiteX5" fmla="*/ 252101 w 331788"/>
                  <a:gd name="connsiteY5" fmla="*/ 319593 h 328613"/>
                  <a:gd name="connsiteX6" fmla="*/ 243059 w 331788"/>
                  <a:gd name="connsiteY6" fmla="*/ 328613 h 328613"/>
                  <a:gd name="connsiteX7" fmla="*/ 205596 w 331788"/>
                  <a:gd name="connsiteY7" fmla="*/ 328613 h 328613"/>
                  <a:gd name="connsiteX8" fmla="*/ 195262 w 331788"/>
                  <a:gd name="connsiteY8" fmla="*/ 319593 h 328613"/>
                  <a:gd name="connsiteX9" fmla="*/ 195262 w 331788"/>
                  <a:gd name="connsiteY9" fmla="*/ 235829 h 328613"/>
                  <a:gd name="connsiteX10" fmla="*/ 224973 w 331788"/>
                  <a:gd name="connsiteY10" fmla="*/ 207478 h 328613"/>
                  <a:gd name="connsiteX11" fmla="*/ 255976 w 331788"/>
                  <a:gd name="connsiteY11" fmla="*/ 207478 h 328613"/>
                  <a:gd name="connsiteX12" fmla="*/ 255976 w 331788"/>
                  <a:gd name="connsiteY12" fmla="*/ 145621 h 328613"/>
                  <a:gd name="connsiteX13" fmla="*/ 292147 w 331788"/>
                  <a:gd name="connsiteY13" fmla="*/ 109538 h 328613"/>
                  <a:gd name="connsiteX14" fmla="*/ 38473 w 331788"/>
                  <a:gd name="connsiteY14" fmla="*/ 109538 h 328613"/>
                  <a:gd name="connsiteX15" fmla="*/ 75079 w 331788"/>
                  <a:gd name="connsiteY15" fmla="*/ 145621 h 328613"/>
                  <a:gd name="connsiteX16" fmla="*/ 75079 w 331788"/>
                  <a:gd name="connsiteY16" fmla="*/ 207478 h 328613"/>
                  <a:gd name="connsiteX17" fmla="*/ 106456 w 331788"/>
                  <a:gd name="connsiteY17" fmla="*/ 207478 h 328613"/>
                  <a:gd name="connsiteX18" fmla="*/ 136525 w 331788"/>
                  <a:gd name="connsiteY18" fmla="*/ 235829 h 328613"/>
                  <a:gd name="connsiteX19" fmla="*/ 136525 w 331788"/>
                  <a:gd name="connsiteY19" fmla="*/ 319593 h 328613"/>
                  <a:gd name="connsiteX20" fmla="*/ 126066 w 331788"/>
                  <a:gd name="connsiteY20" fmla="*/ 328613 h 328613"/>
                  <a:gd name="connsiteX21" fmla="*/ 88153 w 331788"/>
                  <a:gd name="connsiteY21" fmla="*/ 328613 h 328613"/>
                  <a:gd name="connsiteX22" fmla="*/ 79001 w 331788"/>
                  <a:gd name="connsiteY22" fmla="*/ 319593 h 328613"/>
                  <a:gd name="connsiteX23" fmla="*/ 79001 w 331788"/>
                  <a:gd name="connsiteY23" fmla="*/ 264179 h 328613"/>
                  <a:gd name="connsiteX24" fmla="*/ 37166 w 331788"/>
                  <a:gd name="connsiteY24" fmla="*/ 264179 h 328613"/>
                  <a:gd name="connsiteX25" fmla="*/ 3175 w 331788"/>
                  <a:gd name="connsiteY25" fmla="*/ 229385 h 328613"/>
                  <a:gd name="connsiteX26" fmla="*/ 3175 w 331788"/>
                  <a:gd name="connsiteY26" fmla="*/ 145621 h 328613"/>
                  <a:gd name="connsiteX27" fmla="*/ 38473 w 331788"/>
                  <a:gd name="connsiteY27" fmla="*/ 109538 h 328613"/>
                  <a:gd name="connsiteX28" fmla="*/ 160734 w 331788"/>
                  <a:gd name="connsiteY28" fmla="*/ 88900 h 328613"/>
                  <a:gd name="connsiteX29" fmla="*/ 171053 w 331788"/>
                  <a:gd name="connsiteY29" fmla="*/ 88900 h 328613"/>
                  <a:gd name="connsiteX30" fmla="*/ 173633 w 331788"/>
                  <a:gd name="connsiteY30" fmla="*/ 90195 h 328613"/>
                  <a:gd name="connsiteX31" fmla="*/ 174923 w 331788"/>
                  <a:gd name="connsiteY31" fmla="*/ 95375 h 328613"/>
                  <a:gd name="connsiteX32" fmla="*/ 169763 w 331788"/>
                  <a:gd name="connsiteY32" fmla="*/ 103146 h 328613"/>
                  <a:gd name="connsiteX33" fmla="*/ 172343 w 331788"/>
                  <a:gd name="connsiteY33" fmla="*/ 123867 h 328613"/>
                  <a:gd name="connsiteX34" fmla="*/ 167184 w 331788"/>
                  <a:gd name="connsiteY34" fmla="*/ 136818 h 328613"/>
                  <a:gd name="connsiteX35" fmla="*/ 164604 w 331788"/>
                  <a:gd name="connsiteY35" fmla="*/ 136818 h 328613"/>
                  <a:gd name="connsiteX36" fmla="*/ 159444 w 331788"/>
                  <a:gd name="connsiteY36" fmla="*/ 123867 h 328613"/>
                  <a:gd name="connsiteX37" fmla="*/ 162024 w 331788"/>
                  <a:gd name="connsiteY37" fmla="*/ 103146 h 328613"/>
                  <a:gd name="connsiteX38" fmla="*/ 156865 w 331788"/>
                  <a:gd name="connsiteY38" fmla="*/ 95375 h 328613"/>
                  <a:gd name="connsiteX39" fmla="*/ 158155 w 331788"/>
                  <a:gd name="connsiteY39" fmla="*/ 90195 h 328613"/>
                  <a:gd name="connsiteX40" fmla="*/ 160734 w 331788"/>
                  <a:gd name="connsiteY40" fmla="*/ 88900 h 328613"/>
                  <a:gd name="connsiteX41" fmla="*/ 136182 w 331788"/>
                  <a:gd name="connsiteY41" fmla="*/ 88900 h 328613"/>
                  <a:gd name="connsiteX42" fmla="*/ 138766 w 331788"/>
                  <a:gd name="connsiteY42" fmla="*/ 91502 h 328613"/>
                  <a:gd name="connsiteX43" fmla="*/ 165893 w 331788"/>
                  <a:gd name="connsiteY43" fmla="*/ 165652 h 328613"/>
                  <a:gd name="connsiteX44" fmla="*/ 193021 w 331788"/>
                  <a:gd name="connsiteY44" fmla="*/ 91502 h 328613"/>
                  <a:gd name="connsiteX45" fmla="*/ 196897 w 331788"/>
                  <a:gd name="connsiteY45" fmla="*/ 90201 h 328613"/>
                  <a:gd name="connsiteX46" fmla="*/ 208523 w 331788"/>
                  <a:gd name="connsiteY46" fmla="*/ 92802 h 328613"/>
                  <a:gd name="connsiteX47" fmla="*/ 231775 w 331788"/>
                  <a:gd name="connsiteY47" fmla="*/ 125325 h 328613"/>
                  <a:gd name="connsiteX48" fmla="*/ 231775 w 331788"/>
                  <a:gd name="connsiteY48" fmla="*/ 176059 h 328613"/>
                  <a:gd name="connsiteX49" fmla="*/ 226608 w 331788"/>
                  <a:gd name="connsiteY49" fmla="*/ 182563 h 328613"/>
                  <a:gd name="connsiteX50" fmla="*/ 105179 w 331788"/>
                  <a:gd name="connsiteY50" fmla="*/ 182563 h 328613"/>
                  <a:gd name="connsiteX51" fmla="*/ 100012 w 331788"/>
                  <a:gd name="connsiteY51" fmla="*/ 176059 h 328613"/>
                  <a:gd name="connsiteX52" fmla="*/ 100012 w 331788"/>
                  <a:gd name="connsiteY52" fmla="*/ 125325 h 328613"/>
                  <a:gd name="connsiteX53" fmla="*/ 123264 w 331788"/>
                  <a:gd name="connsiteY53" fmla="*/ 92802 h 328613"/>
                  <a:gd name="connsiteX54" fmla="*/ 134890 w 331788"/>
                  <a:gd name="connsiteY54" fmla="*/ 90201 h 328613"/>
                  <a:gd name="connsiteX55" fmla="*/ 136182 w 331788"/>
                  <a:gd name="connsiteY55" fmla="*/ 88900 h 328613"/>
                  <a:gd name="connsiteX56" fmla="*/ 292100 w 331788"/>
                  <a:gd name="connsiteY56" fmla="*/ 19050 h 328613"/>
                  <a:gd name="connsiteX57" fmla="*/ 331788 w 331788"/>
                  <a:gd name="connsiteY57" fmla="*/ 58738 h 328613"/>
                  <a:gd name="connsiteX58" fmla="*/ 292100 w 331788"/>
                  <a:gd name="connsiteY58" fmla="*/ 98426 h 328613"/>
                  <a:gd name="connsiteX59" fmla="*/ 252412 w 331788"/>
                  <a:gd name="connsiteY59" fmla="*/ 58738 h 328613"/>
                  <a:gd name="connsiteX60" fmla="*/ 292100 w 331788"/>
                  <a:gd name="connsiteY60" fmla="*/ 19050 h 328613"/>
                  <a:gd name="connsiteX61" fmla="*/ 39688 w 331788"/>
                  <a:gd name="connsiteY61" fmla="*/ 19050 h 328613"/>
                  <a:gd name="connsiteX62" fmla="*/ 79376 w 331788"/>
                  <a:gd name="connsiteY62" fmla="*/ 58738 h 328613"/>
                  <a:gd name="connsiteX63" fmla="*/ 39688 w 331788"/>
                  <a:gd name="connsiteY63" fmla="*/ 98426 h 328613"/>
                  <a:gd name="connsiteX64" fmla="*/ 0 w 331788"/>
                  <a:gd name="connsiteY64" fmla="*/ 58738 h 328613"/>
                  <a:gd name="connsiteX65" fmla="*/ 39688 w 331788"/>
                  <a:gd name="connsiteY65" fmla="*/ 19050 h 328613"/>
                  <a:gd name="connsiteX66" fmla="*/ 165894 w 331788"/>
                  <a:gd name="connsiteY66" fmla="*/ 0 h 328613"/>
                  <a:gd name="connsiteX67" fmla="*/ 204788 w 331788"/>
                  <a:gd name="connsiteY67" fmla="*/ 39688 h 328613"/>
                  <a:gd name="connsiteX68" fmla="*/ 165894 w 331788"/>
                  <a:gd name="connsiteY68" fmla="*/ 79376 h 328613"/>
                  <a:gd name="connsiteX69" fmla="*/ 127000 w 331788"/>
                  <a:gd name="connsiteY69" fmla="*/ 39688 h 328613"/>
                  <a:gd name="connsiteX70" fmla="*/ 165894 w 331788"/>
                  <a:gd name="connsiteY70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31788" h="328613">
                    <a:moveTo>
                      <a:pt x="292147" y="109538"/>
                    </a:moveTo>
                    <a:cubicBezTo>
                      <a:pt x="311524" y="109538"/>
                      <a:pt x="327025" y="126291"/>
                      <a:pt x="327025" y="145621"/>
                    </a:cubicBezTo>
                    <a:cubicBezTo>
                      <a:pt x="327025" y="145621"/>
                      <a:pt x="327025" y="145621"/>
                      <a:pt x="327025" y="229385"/>
                    </a:cubicBezTo>
                    <a:cubicBezTo>
                      <a:pt x="327025" y="248715"/>
                      <a:pt x="311524" y="264179"/>
                      <a:pt x="293438" y="264179"/>
                    </a:cubicBezTo>
                    <a:cubicBezTo>
                      <a:pt x="293438" y="264179"/>
                      <a:pt x="293438" y="264179"/>
                      <a:pt x="252101" y="264179"/>
                    </a:cubicBezTo>
                    <a:cubicBezTo>
                      <a:pt x="252101" y="264179"/>
                      <a:pt x="252101" y="264179"/>
                      <a:pt x="252101" y="319593"/>
                    </a:cubicBezTo>
                    <a:cubicBezTo>
                      <a:pt x="252101" y="324747"/>
                      <a:pt x="248226" y="328613"/>
                      <a:pt x="243059" y="328613"/>
                    </a:cubicBezTo>
                    <a:cubicBezTo>
                      <a:pt x="243059" y="328613"/>
                      <a:pt x="243059" y="328613"/>
                      <a:pt x="205596" y="328613"/>
                    </a:cubicBezTo>
                    <a:cubicBezTo>
                      <a:pt x="199138" y="328613"/>
                      <a:pt x="195262" y="324747"/>
                      <a:pt x="195262" y="319593"/>
                    </a:cubicBezTo>
                    <a:cubicBezTo>
                      <a:pt x="195262" y="319593"/>
                      <a:pt x="195262" y="319593"/>
                      <a:pt x="195262" y="235829"/>
                    </a:cubicBezTo>
                    <a:cubicBezTo>
                      <a:pt x="195262" y="220364"/>
                      <a:pt x="208180" y="207478"/>
                      <a:pt x="224973" y="207478"/>
                    </a:cubicBezTo>
                    <a:cubicBezTo>
                      <a:pt x="224973" y="207478"/>
                      <a:pt x="224973" y="207478"/>
                      <a:pt x="255976" y="207478"/>
                    </a:cubicBezTo>
                    <a:cubicBezTo>
                      <a:pt x="255976" y="207478"/>
                      <a:pt x="255976" y="207478"/>
                      <a:pt x="255976" y="145621"/>
                    </a:cubicBezTo>
                    <a:cubicBezTo>
                      <a:pt x="255976" y="126291"/>
                      <a:pt x="271478" y="109538"/>
                      <a:pt x="292147" y="109538"/>
                    </a:cubicBezTo>
                    <a:close/>
                    <a:moveTo>
                      <a:pt x="38473" y="109538"/>
                    </a:moveTo>
                    <a:cubicBezTo>
                      <a:pt x="59391" y="109538"/>
                      <a:pt x="75079" y="126291"/>
                      <a:pt x="75079" y="145621"/>
                    </a:cubicBezTo>
                    <a:cubicBezTo>
                      <a:pt x="75079" y="145621"/>
                      <a:pt x="75079" y="145621"/>
                      <a:pt x="75079" y="207478"/>
                    </a:cubicBezTo>
                    <a:cubicBezTo>
                      <a:pt x="75079" y="207478"/>
                      <a:pt x="75079" y="207478"/>
                      <a:pt x="106456" y="207478"/>
                    </a:cubicBezTo>
                    <a:cubicBezTo>
                      <a:pt x="123451" y="207478"/>
                      <a:pt x="136525" y="220364"/>
                      <a:pt x="136525" y="235829"/>
                    </a:cubicBezTo>
                    <a:cubicBezTo>
                      <a:pt x="136525" y="235829"/>
                      <a:pt x="136525" y="235829"/>
                      <a:pt x="136525" y="319593"/>
                    </a:cubicBezTo>
                    <a:cubicBezTo>
                      <a:pt x="136525" y="324747"/>
                      <a:pt x="132603" y="328613"/>
                      <a:pt x="126066" y="328613"/>
                    </a:cubicBezTo>
                    <a:cubicBezTo>
                      <a:pt x="126066" y="328613"/>
                      <a:pt x="126066" y="328613"/>
                      <a:pt x="88153" y="328613"/>
                    </a:cubicBezTo>
                    <a:cubicBezTo>
                      <a:pt x="82923" y="328613"/>
                      <a:pt x="79001" y="324747"/>
                      <a:pt x="79001" y="319593"/>
                    </a:cubicBezTo>
                    <a:cubicBezTo>
                      <a:pt x="79001" y="319593"/>
                      <a:pt x="79001" y="319593"/>
                      <a:pt x="79001" y="264179"/>
                    </a:cubicBezTo>
                    <a:cubicBezTo>
                      <a:pt x="79001" y="264179"/>
                      <a:pt x="79001" y="264179"/>
                      <a:pt x="37166" y="264179"/>
                    </a:cubicBezTo>
                    <a:cubicBezTo>
                      <a:pt x="18863" y="264179"/>
                      <a:pt x="3175" y="248715"/>
                      <a:pt x="3175" y="229385"/>
                    </a:cubicBezTo>
                    <a:cubicBezTo>
                      <a:pt x="3175" y="229385"/>
                      <a:pt x="3175" y="229385"/>
                      <a:pt x="3175" y="145621"/>
                    </a:cubicBezTo>
                    <a:cubicBezTo>
                      <a:pt x="3175" y="126291"/>
                      <a:pt x="18863" y="109538"/>
                      <a:pt x="38473" y="109538"/>
                    </a:cubicBezTo>
                    <a:close/>
                    <a:moveTo>
                      <a:pt x="160734" y="88900"/>
                    </a:moveTo>
                    <a:cubicBezTo>
                      <a:pt x="160734" y="88900"/>
                      <a:pt x="160734" y="88900"/>
                      <a:pt x="171053" y="88900"/>
                    </a:cubicBezTo>
                    <a:cubicBezTo>
                      <a:pt x="172343" y="88900"/>
                      <a:pt x="173633" y="90195"/>
                      <a:pt x="173633" y="90195"/>
                    </a:cubicBezTo>
                    <a:cubicBezTo>
                      <a:pt x="174923" y="92785"/>
                      <a:pt x="176213" y="94080"/>
                      <a:pt x="174923" y="95375"/>
                    </a:cubicBezTo>
                    <a:cubicBezTo>
                      <a:pt x="174923" y="95375"/>
                      <a:pt x="174923" y="95375"/>
                      <a:pt x="169763" y="103146"/>
                    </a:cubicBezTo>
                    <a:cubicBezTo>
                      <a:pt x="169763" y="103146"/>
                      <a:pt x="169763" y="103146"/>
                      <a:pt x="172343" y="123867"/>
                    </a:cubicBezTo>
                    <a:cubicBezTo>
                      <a:pt x="172343" y="123867"/>
                      <a:pt x="172343" y="123867"/>
                      <a:pt x="167184" y="136818"/>
                    </a:cubicBezTo>
                    <a:cubicBezTo>
                      <a:pt x="167184" y="138113"/>
                      <a:pt x="164604" y="138113"/>
                      <a:pt x="164604" y="136818"/>
                    </a:cubicBezTo>
                    <a:cubicBezTo>
                      <a:pt x="164604" y="136818"/>
                      <a:pt x="164604" y="136818"/>
                      <a:pt x="159444" y="123867"/>
                    </a:cubicBezTo>
                    <a:cubicBezTo>
                      <a:pt x="159444" y="123867"/>
                      <a:pt x="159444" y="123867"/>
                      <a:pt x="162024" y="103146"/>
                    </a:cubicBezTo>
                    <a:cubicBezTo>
                      <a:pt x="162024" y="103146"/>
                      <a:pt x="162024" y="103146"/>
                      <a:pt x="156865" y="95375"/>
                    </a:cubicBezTo>
                    <a:cubicBezTo>
                      <a:pt x="155575" y="94080"/>
                      <a:pt x="156865" y="92785"/>
                      <a:pt x="158155" y="90195"/>
                    </a:cubicBezTo>
                    <a:cubicBezTo>
                      <a:pt x="158155" y="90195"/>
                      <a:pt x="159444" y="88900"/>
                      <a:pt x="160734" y="88900"/>
                    </a:cubicBezTo>
                    <a:close/>
                    <a:moveTo>
                      <a:pt x="136182" y="88900"/>
                    </a:moveTo>
                    <a:cubicBezTo>
                      <a:pt x="137474" y="88900"/>
                      <a:pt x="138766" y="90201"/>
                      <a:pt x="138766" y="91502"/>
                    </a:cubicBezTo>
                    <a:cubicBezTo>
                      <a:pt x="138766" y="91502"/>
                      <a:pt x="138766" y="91502"/>
                      <a:pt x="165893" y="165652"/>
                    </a:cubicBezTo>
                    <a:cubicBezTo>
                      <a:pt x="165893" y="165652"/>
                      <a:pt x="165893" y="165652"/>
                      <a:pt x="193021" y="91502"/>
                    </a:cubicBezTo>
                    <a:cubicBezTo>
                      <a:pt x="193021" y="90201"/>
                      <a:pt x="195605" y="88900"/>
                      <a:pt x="196897" y="90201"/>
                    </a:cubicBezTo>
                    <a:cubicBezTo>
                      <a:pt x="196897" y="90201"/>
                      <a:pt x="196897" y="90201"/>
                      <a:pt x="208523" y="92802"/>
                    </a:cubicBezTo>
                    <a:cubicBezTo>
                      <a:pt x="222733" y="98006"/>
                      <a:pt x="231775" y="111015"/>
                      <a:pt x="231775" y="125325"/>
                    </a:cubicBezTo>
                    <a:cubicBezTo>
                      <a:pt x="231775" y="125325"/>
                      <a:pt x="231775" y="125325"/>
                      <a:pt x="231775" y="176059"/>
                    </a:cubicBezTo>
                    <a:cubicBezTo>
                      <a:pt x="231775" y="179961"/>
                      <a:pt x="229192" y="182563"/>
                      <a:pt x="226608" y="182563"/>
                    </a:cubicBezTo>
                    <a:cubicBezTo>
                      <a:pt x="226608" y="182563"/>
                      <a:pt x="226608" y="182563"/>
                      <a:pt x="105179" y="182563"/>
                    </a:cubicBezTo>
                    <a:cubicBezTo>
                      <a:pt x="102595" y="182563"/>
                      <a:pt x="100012" y="179961"/>
                      <a:pt x="100012" y="176059"/>
                    </a:cubicBezTo>
                    <a:cubicBezTo>
                      <a:pt x="100012" y="176059"/>
                      <a:pt x="100012" y="176059"/>
                      <a:pt x="100012" y="125325"/>
                    </a:cubicBezTo>
                    <a:cubicBezTo>
                      <a:pt x="100012" y="111015"/>
                      <a:pt x="109054" y="98006"/>
                      <a:pt x="123264" y="92802"/>
                    </a:cubicBezTo>
                    <a:cubicBezTo>
                      <a:pt x="123264" y="92802"/>
                      <a:pt x="123264" y="92802"/>
                      <a:pt x="134890" y="90201"/>
                    </a:cubicBezTo>
                    <a:cubicBezTo>
                      <a:pt x="134890" y="88900"/>
                      <a:pt x="134890" y="88900"/>
                      <a:pt x="136182" y="88900"/>
                    </a:cubicBezTo>
                    <a:close/>
                    <a:moveTo>
                      <a:pt x="292100" y="19050"/>
                    </a:moveTo>
                    <a:cubicBezTo>
                      <a:pt x="314019" y="19050"/>
                      <a:pt x="331788" y="36819"/>
                      <a:pt x="331788" y="58738"/>
                    </a:cubicBezTo>
                    <a:cubicBezTo>
                      <a:pt x="331788" y="80657"/>
                      <a:pt x="314019" y="98426"/>
                      <a:pt x="292100" y="98426"/>
                    </a:cubicBezTo>
                    <a:cubicBezTo>
                      <a:pt x="270181" y="98426"/>
                      <a:pt x="252412" y="80657"/>
                      <a:pt x="252412" y="58738"/>
                    </a:cubicBezTo>
                    <a:cubicBezTo>
                      <a:pt x="252412" y="36819"/>
                      <a:pt x="270181" y="19050"/>
                      <a:pt x="292100" y="19050"/>
                    </a:cubicBezTo>
                    <a:close/>
                    <a:moveTo>
                      <a:pt x="39688" y="19050"/>
                    </a:moveTo>
                    <a:cubicBezTo>
                      <a:pt x="61607" y="19050"/>
                      <a:pt x="79376" y="36819"/>
                      <a:pt x="79376" y="58738"/>
                    </a:cubicBezTo>
                    <a:cubicBezTo>
                      <a:pt x="79376" y="80657"/>
                      <a:pt x="61607" y="98426"/>
                      <a:pt x="39688" y="98426"/>
                    </a:cubicBezTo>
                    <a:cubicBezTo>
                      <a:pt x="17769" y="98426"/>
                      <a:pt x="0" y="80657"/>
                      <a:pt x="0" y="58738"/>
                    </a:cubicBezTo>
                    <a:cubicBezTo>
                      <a:pt x="0" y="36819"/>
                      <a:pt x="17769" y="19050"/>
                      <a:pt x="39688" y="19050"/>
                    </a:cubicBezTo>
                    <a:close/>
                    <a:moveTo>
                      <a:pt x="165894" y="0"/>
                    </a:moveTo>
                    <a:cubicBezTo>
                      <a:pt x="187375" y="0"/>
                      <a:pt x="204788" y="17769"/>
                      <a:pt x="204788" y="39688"/>
                    </a:cubicBezTo>
                    <a:cubicBezTo>
                      <a:pt x="204788" y="61607"/>
                      <a:pt x="187375" y="79376"/>
                      <a:pt x="165894" y="79376"/>
                    </a:cubicBezTo>
                    <a:cubicBezTo>
                      <a:pt x="144413" y="79376"/>
                      <a:pt x="127000" y="61607"/>
                      <a:pt x="127000" y="39688"/>
                    </a:cubicBezTo>
                    <a:cubicBezTo>
                      <a:pt x="127000" y="17769"/>
                      <a:pt x="144413" y="0"/>
                      <a:pt x="165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3"/>
            </p:custDataLst>
          </p:nvPr>
        </p:nvGrpSpPr>
        <p:grpSpPr>
          <a:xfrm>
            <a:off x="858520" y="1630469"/>
            <a:ext cx="3209345" cy="782232"/>
            <a:chOff x="858520" y="1630469"/>
            <a:chExt cx="3209345" cy="782232"/>
          </a:xfrm>
        </p:grpSpPr>
        <p:sp>
          <p:nvSpPr>
            <p:cNvPr id="7" name="矩形 6"/>
            <p:cNvSpPr/>
            <p:nvPr/>
          </p:nvSpPr>
          <p:spPr>
            <a:xfrm>
              <a:off x="858520" y="1630469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58520" y="1876690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578007" y="1653267"/>
              <a:ext cx="489858" cy="489858"/>
              <a:chOff x="1363763" y="1653267"/>
              <a:chExt cx="489858" cy="489858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任意多边形: 形状 20"/>
              <p:cNvSpPr/>
              <p:nvPr/>
            </p:nvSpPr>
            <p:spPr bwMode="auto">
              <a:xfrm>
                <a:off x="1518705" y="1804342"/>
                <a:ext cx="179973" cy="179973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24"/>
            </p:custDataLst>
          </p:nvPr>
        </p:nvGrpSpPr>
        <p:grpSpPr>
          <a:xfrm>
            <a:off x="858520" y="3392284"/>
            <a:ext cx="3209345" cy="808954"/>
            <a:chOff x="858520" y="3392284"/>
            <a:chExt cx="3209345" cy="808954"/>
          </a:xfrm>
        </p:grpSpPr>
        <p:sp>
          <p:nvSpPr>
            <p:cNvPr id="9" name="矩形 8"/>
            <p:cNvSpPr/>
            <p:nvPr/>
          </p:nvSpPr>
          <p:spPr>
            <a:xfrm>
              <a:off x="858520" y="341900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58520" y="366522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578007" y="3392284"/>
              <a:ext cx="489858" cy="489858"/>
              <a:chOff x="1363763" y="3392284"/>
              <a:chExt cx="489858" cy="48985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363763" y="3392284"/>
                <a:ext cx="489858" cy="48985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任意多边形: 形状 18"/>
              <p:cNvSpPr/>
              <p:nvPr/>
            </p:nvSpPr>
            <p:spPr bwMode="auto">
              <a:xfrm>
                <a:off x="1470535" y="3528650"/>
                <a:ext cx="259868" cy="224200"/>
              </a:xfrm>
              <a:custGeom>
                <a:avLst/>
                <a:gdLst>
                  <a:gd name="connsiteX0" fmla="*/ 19050 w 331788"/>
                  <a:gd name="connsiteY0" fmla="*/ 213226 h 286251"/>
                  <a:gd name="connsiteX1" fmla="*/ 151105 w 331788"/>
                  <a:gd name="connsiteY1" fmla="*/ 213226 h 286251"/>
                  <a:gd name="connsiteX2" fmla="*/ 151105 w 331788"/>
                  <a:gd name="connsiteY2" fmla="*/ 278564 h 286251"/>
                  <a:gd name="connsiteX3" fmla="*/ 152400 w 331788"/>
                  <a:gd name="connsiteY3" fmla="*/ 286251 h 286251"/>
                  <a:gd name="connsiteX4" fmla="*/ 25523 w 331788"/>
                  <a:gd name="connsiteY4" fmla="*/ 286251 h 286251"/>
                  <a:gd name="connsiteX5" fmla="*/ 19050 w 331788"/>
                  <a:gd name="connsiteY5" fmla="*/ 278564 h 286251"/>
                  <a:gd name="connsiteX6" fmla="*/ 19050 w 331788"/>
                  <a:gd name="connsiteY6" fmla="*/ 213226 h 286251"/>
                  <a:gd name="connsiteX7" fmla="*/ 185265 w 331788"/>
                  <a:gd name="connsiteY7" fmla="*/ 165601 h 286251"/>
                  <a:gd name="connsiteX8" fmla="*/ 308448 w 331788"/>
                  <a:gd name="connsiteY8" fmla="*/ 165601 h 286251"/>
                  <a:gd name="connsiteX9" fmla="*/ 313635 w 331788"/>
                  <a:gd name="connsiteY9" fmla="*/ 165601 h 286251"/>
                  <a:gd name="connsiteX10" fmla="*/ 331788 w 331788"/>
                  <a:gd name="connsiteY10" fmla="*/ 187421 h 286251"/>
                  <a:gd name="connsiteX11" fmla="*/ 331788 w 331788"/>
                  <a:gd name="connsiteY11" fmla="*/ 278550 h 286251"/>
                  <a:gd name="connsiteX12" fmla="*/ 324008 w 331788"/>
                  <a:gd name="connsiteY12" fmla="*/ 286251 h 286251"/>
                  <a:gd name="connsiteX13" fmla="*/ 169705 w 331788"/>
                  <a:gd name="connsiteY13" fmla="*/ 286251 h 286251"/>
                  <a:gd name="connsiteX14" fmla="*/ 161925 w 331788"/>
                  <a:gd name="connsiteY14" fmla="*/ 278550 h 286251"/>
                  <a:gd name="connsiteX15" fmla="*/ 161925 w 331788"/>
                  <a:gd name="connsiteY15" fmla="*/ 187421 h 286251"/>
                  <a:gd name="connsiteX16" fmla="*/ 168408 w 331788"/>
                  <a:gd name="connsiteY16" fmla="*/ 173302 h 286251"/>
                  <a:gd name="connsiteX17" fmla="*/ 174892 w 331788"/>
                  <a:gd name="connsiteY17" fmla="*/ 166885 h 286251"/>
                  <a:gd name="connsiteX18" fmla="*/ 185265 w 331788"/>
                  <a:gd name="connsiteY18" fmla="*/ 165601 h 286251"/>
                  <a:gd name="connsiteX19" fmla="*/ 59302 w 331788"/>
                  <a:gd name="connsiteY19" fmla="*/ 117976 h 286251"/>
                  <a:gd name="connsiteX20" fmla="*/ 78640 w 331788"/>
                  <a:gd name="connsiteY20" fmla="*/ 117976 h 286251"/>
                  <a:gd name="connsiteX21" fmla="*/ 86375 w 331788"/>
                  <a:gd name="connsiteY21" fmla="*/ 123154 h 286251"/>
                  <a:gd name="connsiteX22" fmla="*/ 94110 w 331788"/>
                  <a:gd name="connsiteY22" fmla="*/ 160692 h 286251"/>
                  <a:gd name="connsiteX23" fmla="*/ 95399 w 331788"/>
                  <a:gd name="connsiteY23" fmla="*/ 165870 h 286251"/>
                  <a:gd name="connsiteX24" fmla="*/ 96688 w 331788"/>
                  <a:gd name="connsiteY24" fmla="*/ 169753 h 286251"/>
                  <a:gd name="connsiteX25" fmla="*/ 96688 w 331788"/>
                  <a:gd name="connsiteY25" fmla="*/ 172342 h 286251"/>
                  <a:gd name="connsiteX26" fmla="*/ 103134 w 331788"/>
                  <a:gd name="connsiteY26" fmla="*/ 172342 h 286251"/>
                  <a:gd name="connsiteX27" fmla="*/ 103134 w 331788"/>
                  <a:gd name="connsiteY27" fmla="*/ 165870 h 286251"/>
                  <a:gd name="connsiteX28" fmla="*/ 103134 w 331788"/>
                  <a:gd name="connsiteY28" fmla="*/ 164576 h 286251"/>
                  <a:gd name="connsiteX29" fmla="*/ 104424 w 331788"/>
                  <a:gd name="connsiteY29" fmla="*/ 160692 h 286251"/>
                  <a:gd name="connsiteX30" fmla="*/ 112159 w 331788"/>
                  <a:gd name="connsiteY30" fmla="*/ 134804 h 286251"/>
                  <a:gd name="connsiteX31" fmla="*/ 107002 w 331788"/>
                  <a:gd name="connsiteY31" fmla="*/ 121859 h 286251"/>
                  <a:gd name="connsiteX32" fmla="*/ 109580 w 331788"/>
                  <a:gd name="connsiteY32" fmla="*/ 117976 h 286251"/>
                  <a:gd name="connsiteX33" fmla="*/ 121183 w 331788"/>
                  <a:gd name="connsiteY33" fmla="*/ 117976 h 286251"/>
                  <a:gd name="connsiteX34" fmla="*/ 125050 w 331788"/>
                  <a:gd name="connsiteY34" fmla="*/ 121859 h 286251"/>
                  <a:gd name="connsiteX35" fmla="*/ 118605 w 331788"/>
                  <a:gd name="connsiteY35" fmla="*/ 134804 h 286251"/>
                  <a:gd name="connsiteX36" fmla="*/ 126340 w 331788"/>
                  <a:gd name="connsiteY36" fmla="*/ 160692 h 286251"/>
                  <a:gd name="connsiteX37" fmla="*/ 126340 w 331788"/>
                  <a:gd name="connsiteY37" fmla="*/ 165870 h 286251"/>
                  <a:gd name="connsiteX38" fmla="*/ 127629 w 331788"/>
                  <a:gd name="connsiteY38" fmla="*/ 165870 h 286251"/>
                  <a:gd name="connsiteX39" fmla="*/ 127629 w 331788"/>
                  <a:gd name="connsiteY39" fmla="*/ 172342 h 286251"/>
                  <a:gd name="connsiteX40" fmla="*/ 134075 w 331788"/>
                  <a:gd name="connsiteY40" fmla="*/ 172342 h 286251"/>
                  <a:gd name="connsiteX41" fmla="*/ 134075 w 331788"/>
                  <a:gd name="connsiteY41" fmla="*/ 169753 h 286251"/>
                  <a:gd name="connsiteX42" fmla="*/ 135364 w 331788"/>
                  <a:gd name="connsiteY42" fmla="*/ 165870 h 286251"/>
                  <a:gd name="connsiteX43" fmla="*/ 136653 w 331788"/>
                  <a:gd name="connsiteY43" fmla="*/ 160692 h 286251"/>
                  <a:gd name="connsiteX44" fmla="*/ 144388 w 331788"/>
                  <a:gd name="connsiteY44" fmla="*/ 123154 h 286251"/>
                  <a:gd name="connsiteX45" fmla="*/ 152123 w 331788"/>
                  <a:gd name="connsiteY45" fmla="*/ 117976 h 286251"/>
                  <a:gd name="connsiteX46" fmla="*/ 171461 w 331788"/>
                  <a:gd name="connsiteY46" fmla="*/ 117976 h 286251"/>
                  <a:gd name="connsiteX47" fmla="*/ 192088 w 331788"/>
                  <a:gd name="connsiteY47" fmla="*/ 138687 h 286251"/>
                  <a:gd name="connsiteX48" fmla="*/ 192088 w 331788"/>
                  <a:gd name="connsiteY48" fmla="*/ 152926 h 286251"/>
                  <a:gd name="connsiteX49" fmla="*/ 184353 w 331788"/>
                  <a:gd name="connsiteY49" fmla="*/ 152926 h 286251"/>
                  <a:gd name="connsiteX50" fmla="*/ 163726 w 331788"/>
                  <a:gd name="connsiteY50" fmla="*/ 160692 h 286251"/>
                  <a:gd name="connsiteX51" fmla="*/ 158569 w 331788"/>
                  <a:gd name="connsiteY51" fmla="*/ 165870 h 286251"/>
                  <a:gd name="connsiteX52" fmla="*/ 154702 w 331788"/>
                  <a:gd name="connsiteY52" fmla="*/ 172342 h 286251"/>
                  <a:gd name="connsiteX53" fmla="*/ 150834 w 331788"/>
                  <a:gd name="connsiteY53" fmla="*/ 186581 h 286251"/>
                  <a:gd name="connsiteX54" fmla="*/ 150834 w 331788"/>
                  <a:gd name="connsiteY54" fmla="*/ 202114 h 286251"/>
                  <a:gd name="connsiteX55" fmla="*/ 10313 w 331788"/>
                  <a:gd name="connsiteY55" fmla="*/ 202114 h 286251"/>
                  <a:gd name="connsiteX56" fmla="*/ 0 w 331788"/>
                  <a:gd name="connsiteY56" fmla="*/ 190464 h 286251"/>
                  <a:gd name="connsiteX57" fmla="*/ 0 w 331788"/>
                  <a:gd name="connsiteY57" fmla="*/ 182698 h 286251"/>
                  <a:gd name="connsiteX58" fmla="*/ 10313 w 331788"/>
                  <a:gd name="connsiteY58" fmla="*/ 172342 h 286251"/>
                  <a:gd name="connsiteX59" fmla="*/ 38675 w 331788"/>
                  <a:gd name="connsiteY59" fmla="*/ 172342 h 286251"/>
                  <a:gd name="connsiteX60" fmla="*/ 38675 w 331788"/>
                  <a:gd name="connsiteY60" fmla="*/ 138687 h 286251"/>
                  <a:gd name="connsiteX61" fmla="*/ 59302 w 331788"/>
                  <a:gd name="connsiteY61" fmla="*/ 117976 h 286251"/>
                  <a:gd name="connsiteX62" fmla="*/ 206838 w 331788"/>
                  <a:gd name="connsiteY62" fmla="*/ 33838 h 286251"/>
                  <a:gd name="connsiteX63" fmla="*/ 208124 w 331788"/>
                  <a:gd name="connsiteY63" fmla="*/ 33838 h 286251"/>
                  <a:gd name="connsiteX64" fmla="*/ 278858 w 331788"/>
                  <a:gd name="connsiteY64" fmla="*/ 48038 h 286251"/>
                  <a:gd name="connsiteX65" fmla="*/ 296863 w 331788"/>
                  <a:gd name="connsiteY65" fmla="*/ 69984 h 286251"/>
                  <a:gd name="connsiteX66" fmla="*/ 296863 w 331788"/>
                  <a:gd name="connsiteY66" fmla="*/ 99676 h 286251"/>
                  <a:gd name="connsiteX67" fmla="*/ 246706 w 331788"/>
                  <a:gd name="connsiteY67" fmla="*/ 151313 h 286251"/>
                  <a:gd name="connsiteX68" fmla="*/ 195263 w 331788"/>
                  <a:gd name="connsiteY68" fmla="*/ 99676 h 286251"/>
                  <a:gd name="connsiteX69" fmla="*/ 195263 w 331788"/>
                  <a:gd name="connsiteY69" fmla="*/ 45456 h 286251"/>
                  <a:gd name="connsiteX70" fmla="*/ 206838 w 331788"/>
                  <a:gd name="connsiteY70" fmla="*/ 33838 h 286251"/>
                  <a:gd name="connsiteX71" fmla="*/ 150465 w 331788"/>
                  <a:gd name="connsiteY71" fmla="*/ 198 h 286251"/>
                  <a:gd name="connsiteX72" fmla="*/ 163513 w 331788"/>
                  <a:gd name="connsiteY72" fmla="*/ 10479 h 286251"/>
                  <a:gd name="connsiteX73" fmla="*/ 163513 w 331788"/>
                  <a:gd name="connsiteY73" fmla="*/ 60599 h 286251"/>
                  <a:gd name="connsiteX74" fmla="*/ 116540 w 331788"/>
                  <a:gd name="connsiteY74" fmla="*/ 106863 h 286251"/>
                  <a:gd name="connsiteX75" fmla="*/ 68263 w 331788"/>
                  <a:gd name="connsiteY75" fmla="*/ 60599 h 286251"/>
                  <a:gd name="connsiteX76" fmla="*/ 68263 w 331788"/>
                  <a:gd name="connsiteY76" fmla="*/ 33611 h 286251"/>
                  <a:gd name="connsiteX77" fmla="*/ 85225 w 331788"/>
                  <a:gd name="connsiteY77" fmla="*/ 13049 h 286251"/>
                  <a:gd name="connsiteX78" fmla="*/ 150465 w 331788"/>
                  <a:gd name="connsiteY78" fmla="*/ 198 h 286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31788" h="286251">
                    <a:moveTo>
                      <a:pt x="19050" y="213226"/>
                    </a:moveTo>
                    <a:lnTo>
                      <a:pt x="151105" y="213226"/>
                    </a:lnTo>
                    <a:cubicBezTo>
                      <a:pt x="151105" y="213226"/>
                      <a:pt x="151105" y="213226"/>
                      <a:pt x="151105" y="278564"/>
                    </a:cubicBezTo>
                    <a:cubicBezTo>
                      <a:pt x="151105" y="281126"/>
                      <a:pt x="152400" y="283689"/>
                      <a:pt x="152400" y="286251"/>
                    </a:cubicBezTo>
                    <a:cubicBezTo>
                      <a:pt x="152400" y="286251"/>
                      <a:pt x="152400" y="286251"/>
                      <a:pt x="25523" y="286251"/>
                    </a:cubicBezTo>
                    <a:cubicBezTo>
                      <a:pt x="21639" y="286251"/>
                      <a:pt x="19050" y="282408"/>
                      <a:pt x="19050" y="278564"/>
                    </a:cubicBezTo>
                    <a:cubicBezTo>
                      <a:pt x="19050" y="278564"/>
                      <a:pt x="19050" y="278564"/>
                      <a:pt x="19050" y="213226"/>
                    </a:cubicBezTo>
                    <a:close/>
                    <a:moveTo>
                      <a:pt x="185265" y="165601"/>
                    </a:moveTo>
                    <a:lnTo>
                      <a:pt x="308448" y="165601"/>
                    </a:lnTo>
                    <a:cubicBezTo>
                      <a:pt x="309745" y="165601"/>
                      <a:pt x="312338" y="165601"/>
                      <a:pt x="313635" y="165601"/>
                    </a:cubicBezTo>
                    <a:cubicBezTo>
                      <a:pt x="324008" y="168168"/>
                      <a:pt x="331788" y="177153"/>
                      <a:pt x="331788" y="187421"/>
                    </a:cubicBezTo>
                    <a:cubicBezTo>
                      <a:pt x="331788" y="187421"/>
                      <a:pt x="331788" y="187421"/>
                      <a:pt x="331788" y="278550"/>
                    </a:cubicBezTo>
                    <a:cubicBezTo>
                      <a:pt x="331788" y="282401"/>
                      <a:pt x="327898" y="286251"/>
                      <a:pt x="324008" y="286251"/>
                    </a:cubicBezTo>
                    <a:cubicBezTo>
                      <a:pt x="324008" y="286251"/>
                      <a:pt x="324008" y="286251"/>
                      <a:pt x="169705" y="286251"/>
                    </a:cubicBezTo>
                    <a:cubicBezTo>
                      <a:pt x="165815" y="286251"/>
                      <a:pt x="161925" y="282401"/>
                      <a:pt x="161925" y="278550"/>
                    </a:cubicBezTo>
                    <a:cubicBezTo>
                      <a:pt x="161925" y="278550"/>
                      <a:pt x="161925" y="278550"/>
                      <a:pt x="161925" y="187421"/>
                    </a:cubicBezTo>
                    <a:cubicBezTo>
                      <a:pt x="161925" y="182287"/>
                      <a:pt x="164518" y="177153"/>
                      <a:pt x="168408" y="173302"/>
                    </a:cubicBezTo>
                    <a:cubicBezTo>
                      <a:pt x="169705" y="170735"/>
                      <a:pt x="172298" y="168168"/>
                      <a:pt x="174892" y="166885"/>
                    </a:cubicBezTo>
                    <a:cubicBezTo>
                      <a:pt x="177485" y="165601"/>
                      <a:pt x="181375" y="165601"/>
                      <a:pt x="185265" y="165601"/>
                    </a:cubicBezTo>
                    <a:close/>
                    <a:moveTo>
                      <a:pt x="59302" y="117976"/>
                    </a:moveTo>
                    <a:cubicBezTo>
                      <a:pt x="59302" y="117976"/>
                      <a:pt x="59302" y="117976"/>
                      <a:pt x="78640" y="117976"/>
                    </a:cubicBezTo>
                    <a:cubicBezTo>
                      <a:pt x="82507" y="117976"/>
                      <a:pt x="85086" y="120565"/>
                      <a:pt x="86375" y="123154"/>
                    </a:cubicBezTo>
                    <a:cubicBezTo>
                      <a:pt x="86375" y="123154"/>
                      <a:pt x="86375" y="123154"/>
                      <a:pt x="94110" y="160692"/>
                    </a:cubicBezTo>
                    <a:cubicBezTo>
                      <a:pt x="94110" y="160692"/>
                      <a:pt x="94110" y="160692"/>
                      <a:pt x="95399" y="165870"/>
                    </a:cubicBezTo>
                    <a:cubicBezTo>
                      <a:pt x="95399" y="165870"/>
                      <a:pt x="95399" y="165870"/>
                      <a:pt x="96688" y="169753"/>
                    </a:cubicBezTo>
                    <a:cubicBezTo>
                      <a:pt x="96688" y="171048"/>
                      <a:pt x="96688" y="171048"/>
                      <a:pt x="96688" y="172342"/>
                    </a:cubicBezTo>
                    <a:cubicBezTo>
                      <a:pt x="96688" y="172342"/>
                      <a:pt x="96688" y="172342"/>
                      <a:pt x="103134" y="172342"/>
                    </a:cubicBezTo>
                    <a:cubicBezTo>
                      <a:pt x="103134" y="169753"/>
                      <a:pt x="103134" y="168459"/>
                      <a:pt x="103134" y="165870"/>
                    </a:cubicBezTo>
                    <a:cubicBezTo>
                      <a:pt x="103134" y="165870"/>
                      <a:pt x="103134" y="165870"/>
                      <a:pt x="103134" y="164576"/>
                    </a:cubicBezTo>
                    <a:cubicBezTo>
                      <a:pt x="103134" y="164576"/>
                      <a:pt x="103134" y="164576"/>
                      <a:pt x="104424" y="160692"/>
                    </a:cubicBezTo>
                    <a:cubicBezTo>
                      <a:pt x="104424" y="160692"/>
                      <a:pt x="104424" y="160692"/>
                      <a:pt x="112159" y="134804"/>
                    </a:cubicBezTo>
                    <a:cubicBezTo>
                      <a:pt x="112159" y="134804"/>
                      <a:pt x="112159" y="134804"/>
                      <a:pt x="107002" y="121859"/>
                    </a:cubicBezTo>
                    <a:cubicBezTo>
                      <a:pt x="105713" y="120565"/>
                      <a:pt x="107002" y="117976"/>
                      <a:pt x="109580" y="117976"/>
                    </a:cubicBezTo>
                    <a:cubicBezTo>
                      <a:pt x="109580" y="117976"/>
                      <a:pt x="109580" y="117976"/>
                      <a:pt x="121183" y="117976"/>
                    </a:cubicBezTo>
                    <a:cubicBezTo>
                      <a:pt x="123761" y="117976"/>
                      <a:pt x="125050" y="120565"/>
                      <a:pt x="125050" y="121859"/>
                    </a:cubicBezTo>
                    <a:cubicBezTo>
                      <a:pt x="125050" y="121859"/>
                      <a:pt x="125050" y="121859"/>
                      <a:pt x="118605" y="134804"/>
                    </a:cubicBezTo>
                    <a:cubicBezTo>
                      <a:pt x="118605" y="134804"/>
                      <a:pt x="118605" y="134804"/>
                      <a:pt x="126340" y="160692"/>
                    </a:cubicBezTo>
                    <a:cubicBezTo>
                      <a:pt x="126340" y="160692"/>
                      <a:pt x="126340" y="160692"/>
                      <a:pt x="126340" y="165870"/>
                    </a:cubicBezTo>
                    <a:cubicBezTo>
                      <a:pt x="127629" y="165870"/>
                      <a:pt x="127629" y="165870"/>
                      <a:pt x="127629" y="165870"/>
                    </a:cubicBezTo>
                    <a:cubicBezTo>
                      <a:pt x="127629" y="168459"/>
                      <a:pt x="127629" y="169753"/>
                      <a:pt x="127629" y="172342"/>
                    </a:cubicBezTo>
                    <a:cubicBezTo>
                      <a:pt x="127629" y="172342"/>
                      <a:pt x="127629" y="172342"/>
                      <a:pt x="134075" y="172342"/>
                    </a:cubicBezTo>
                    <a:cubicBezTo>
                      <a:pt x="134075" y="171048"/>
                      <a:pt x="134075" y="171048"/>
                      <a:pt x="134075" y="169753"/>
                    </a:cubicBezTo>
                    <a:cubicBezTo>
                      <a:pt x="134075" y="169753"/>
                      <a:pt x="134075" y="169753"/>
                      <a:pt x="135364" y="165870"/>
                    </a:cubicBezTo>
                    <a:cubicBezTo>
                      <a:pt x="135364" y="165870"/>
                      <a:pt x="135364" y="165870"/>
                      <a:pt x="136653" y="160692"/>
                    </a:cubicBezTo>
                    <a:cubicBezTo>
                      <a:pt x="136653" y="160692"/>
                      <a:pt x="136653" y="160692"/>
                      <a:pt x="144388" y="123154"/>
                    </a:cubicBezTo>
                    <a:cubicBezTo>
                      <a:pt x="145677" y="120565"/>
                      <a:pt x="148256" y="117976"/>
                      <a:pt x="152123" y="117976"/>
                    </a:cubicBezTo>
                    <a:cubicBezTo>
                      <a:pt x="152123" y="117976"/>
                      <a:pt x="152123" y="117976"/>
                      <a:pt x="171461" y="117976"/>
                    </a:cubicBezTo>
                    <a:cubicBezTo>
                      <a:pt x="183064" y="117976"/>
                      <a:pt x="192088" y="127037"/>
                      <a:pt x="192088" y="138687"/>
                    </a:cubicBezTo>
                    <a:cubicBezTo>
                      <a:pt x="192088" y="138687"/>
                      <a:pt x="192088" y="138687"/>
                      <a:pt x="192088" y="152926"/>
                    </a:cubicBezTo>
                    <a:cubicBezTo>
                      <a:pt x="192088" y="152926"/>
                      <a:pt x="192088" y="152926"/>
                      <a:pt x="184353" y="152926"/>
                    </a:cubicBezTo>
                    <a:cubicBezTo>
                      <a:pt x="176618" y="152926"/>
                      <a:pt x="168883" y="156809"/>
                      <a:pt x="163726" y="160692"/>
                    </a:cubicBezTo>
                    <a:cubicBezTo>
                      <a:pt x="161148" y="161987"/>
                      <a:pt x="159858" y="164576"/>
                      <a:pt x="158569" y="165870"/>
                    </a:cubicBezTo>
                    <a:cubicBezTo>
                      <a:pt x="157280" y="168459"/>
                      <a:pt x="155991" y="169753"/>
                      <a:pt x="154702" y="172342"/>
                    </a:cubicBezTo>
                    <a:cubicBezTo>
                      <a:pt x="152123" y="176225"/>
                      <a:pt x="150834" y="181403"/>
                      <a:pt x="150834" y="186581"/>
                    </a:cubicBezTo>
                    <a:cubicBezTo>
                      <a:pt x="150834" y="186581"/>
                      <a:pt x="150834" y="186581"/>
                      <a:pt x="150834" y="202114"/>
                    </a:cubicBezTo>
                    <a:cubicBezTo>
                      <a:pt x="150834" y="202114"/>
                      <a:pt x="150834" y="202114"/>
                      <a:pt x="10313" y="202114"/>
                    </a:cubicBezTo>
                    <a:cubicBezTo>
                      <a:pt x="5157" y="202114"/>
                      <a:pt x="0" y="196936"/>
                      <a:pt x="0" y="190464"/>
                    </a:cubicBezTo>
                    <a:cubicBezTo>
                      <a:pt x="0" y="190464"/>
                      <a:pt x="0" y="190464"/>
                      <a:pt x="0" y="182698"/>
                    </a:cubicBezTo>
                    <a:cubicBezTo>
                      <a:pt x="0" y="176225"/>
                      <a:pt x="5157" y="172342"/>
                      <a:pt x="10313" y="172342"/>
                    </a:cubicBezTo>
                    <a:cubicBezTo>
                      <a:pt x="10313" y="172342"/>
                      <a:pt x="10313" y="172342"/>
                      <a:pt x="38675" y="172342"/>
                    </a:cubicBezTo>
                    <a:cubicBezTo>
                      <a:pt x="38675" y="172342"/>
                      <a:pt x="38675" y="172342"/>
                      <a:pt x="38675" y="138687"/>
                    </a:cubicBezTo>
                    <a:cubicBezTo>
                      <a:pt x="38675" y="127037"/>
                      <a:pt x="47700" y="117976"/>
                      <a:pt x="59302" y="117976"/>
                    </a:cubicBezTo>
                    <a:close/>
                    <a:moveTo>
                      <a:pt x="206838" y="33838"/>
                    </a:moveTo>
                    <a:cubicBezTo>
                      <a:pt x="206838" y="33838"/>
                      <a:pt x="208124" y="33838"/>
                      <a:pt x="208124" y="33838"/>
                    </a:cubicBezTo>
                    <a:cubicBezTo>
                      <a:pt x="223557" y="36420"/>
                      <a:pt x="258281" y="44166"/>
                      <a:pt x="278858" y="48038"/>
                    </a:cubicBezTo>
                    <a:cubicBezTo>
                      <a:pt x="289147" y="50620"/>
                      <a:pt x="296863" y="59657"/>
                      <a:pt x="296863" y="69984"/>
                    </a:cubicBezTo>
                    <a:cubicBezTo>
                      <a:pt x="296863" y="69984"/>
                      <a:pt x="296863" y="69984"/>
                      <a:pt x="296863" y="99676"/>
                    </a:cubicBezTo>
                    <a:cubicBezTo>
                      <a:pt x="296863" y="128076"/>
                      <a:pt x="275000" y="151313"/>
                      <a:pt x="246706" y="151313"/>
                    </a:cubicBezTo>
                    <a:cubicBezTo>
                      <a:pt x="218412" y="151313"/>
                      <a:pt x="195263" y="128076"/>
                      <a:pt x="195263" y="99676"/>
                    </a:cubicBezTo>
                    <a:cubicBezTo>
                      <a:pt x="195263" y="99676"/>
                      <a:pt x="195263" y="99676"/>
                      <a:pt x="195263" y="45456"/>
                    </a:cubicBezTo>
                    <a:cubicBezTo>
                      <a:pt x="195263" y="39002"/>
                      <a:pt x="200407" y="33838"/>
                      <a:pt x="206838" y="33838"/>
                    </a:cubicBezTo>
                    <a:close/>
                    <a:moveTo>
                      <a:pt x="150465" y="198"/>
                    </a:moveTo>
                    <a:cubicBezTo>
                      <a:pt x="156989" y="-1087"/>
                      <a:pt x="163513" y="4053"/>
                      <a:pt x="163513" y="10479"/>
                    </a:cubicBezTo>
                    <a:cubicBezTo>
                      <a:pt x="163513" y="10479"/>
                      <a:pt x="163513" y="10479"/>
                      <a:pt x="163513" y="60599"/>
                    </a:cubicBezTo>
                    <a:cubicBezTo>
                      <a:pt x="163513" y="86301"/>
                      <a:pt x="142636" y="106863"/>
                      <a:pt x="116540" y="106863"/>
                    </a:cubicBezTo>
                    <a:cubicBezTo>
                      <a:pt x="90444" y="106863"/>
                      <a:pt x="68263" y="86301"/>
                      <a:pt x="68263" y="60599"/>
                    </a:cubicBezTo>
                    <a:cubicBezTo>
                      <a:pt x="68263" y="60599"/>
                      <a:pt x="68263" y="60599"/>
                      <a:pt x="68263" y="33611"/>
                    </a:cubicBezTo>
                    <a:cubicBezTo>
                      <a:pt x="68263" y="23330"/>
                      <a:pt x="76092" y="14334"/>
                      <a:pt x="85225" y="13049"/>
                    </a:cubicBezTo>
                    <a:cubicBezTo>
                      <a:pt x="104797" y="9194"/>
                      <a:pt x="137417" y="2768"/>
                      <a:pt x="150465" y="1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25"/>
            </p:custDataLst>
          </p:nvPr>
        </p:nvGrpSpPr>
        <p:grpSpPr>
          <a:xfrm>
            <a:off x="858520" y="5023032"/>
            <a:ext cx="3209345" cy="782232"/>
            <a:chOff x="858520" y="5023032"/>
            <a:chExt cx="3209345" cy="782232"/>
          </a:xfrm>
        </p:grpSpPr>
        <p:sp>
          <p:nvSpPr>
            <p:cNvPr id="11" name="矩形 10"/>
            <p:cNvSpPr/>
            <p:nvPr/>
          </p:nvSpPr>
          <p:spPr>
            <a:xfrm>
              <a:off x="858520" y="5023032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58520" y="5269253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578007" y="5074916"/>
              <a:ext cx="489858" cy="489858"/>
              <a:chOff x="1363763" y="5074916"/>
              <a:chExt cx="489858" cy="489858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363763" y="5074916"/>
                <a:ext cx="489858" cy="48985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任意多边形: 形状 16"/>
              <p:cNvSpPr/>
              <p:nvPr/>
            </p:nvSpPr>
            <p:spPr bwMode="auto">
              <a:xfrm>
                <a:off x="1518706" y="5225991"/>
                <a:ext cx="179973" cy="179973"/>
              </a:xfrm>
              <a:custGeom>
                <a:avLst/>
                <a:gdLst>
                  <a:gd name="connsiteX0" fmla="*/ 65088 w 331788"/>
                  <a:gd name="connsiteY0" fmla="*/ 223838 h 331788"/>
                  <a:gd name="connsiteX1" fmla="*/ 276226 w 331788"/>
                  <a:gd name="connsiteY1" fmla="*/ 223838 h 331788"/>
                  <a:gd name="connsiteX2" fmla="*/ 276226 w 331788"/>
                  <a:gd name="connsiteY2" fmla="*/ 265113 h 331788"/>
                  <a:gd name="connsiteX3" fmla="*/ 65088 w 331788"/>
                  <a:gd name="connsiteY3" fmla="*/ 265113 h 331788"/>
                  <a:gd name="connsiteX4" fmla="*/ 65088 w 331788"/>
                  <a:gd name="connsiteY4" fmla="*/ 157163 h 331788"/>
                  <a:gd name="connsiteX5" fmla="*/ 163513 w 331788"/>
                  <a:gd name="connsiteY5" fmla="*/ 157163 h 331788"/>
                  <a:gd name="connsiteX6" fmla="*/ 163513 w 331788"/>
                  <a:gd name="connsiteY6" fmla="*/ 198438 h 331788"/>
                  <a:gd name="connsiteX7" fmla="*/ 65088 w 331788"/>
                  <a:gd name="connsiteY7" fmla="*/ 198438 h 331788"/>
                  <a:gd name="connsiteX8" fmla="*/ 65088 w 331788"/>
                  <a:gd name="connsiteY8" fmla="*/ 90488 h 331788"/>
                  <a:gd name="connsiteX9" fmla="*/ 209551 w 331788"/>
                  <a:gd name="connsiteY9" fmla="*/ 90488 h 331788"/>
                  <a:gd name="connsiteX10" fmla="*/ 209551 w 331788"/>
                  <a:gd name="connsiteY10" fmla="*/ 133351 h 331788"/>
                  <a:gd name="connsiteX11" fmla="*/ 65088 w 331788"/>
                  <a:gd name="connsiteY11" fmla="*/ 133351 h 331788"/>
                  <a:gd name="connsiteX12" fmla="*/ 65088 w 331788"/>
                  <a:gd name="connsiteY12" fmla="*/ 25400 h 331788"/>
                  <a:gd name="connsiteX13" fmla="*/ 142876 w 331788"/>
                  <a:gd name="connsiteY13" fmla="*/ 25400 h 331788"/>
                  <a:gd name="connsiteX14" fmla="*/ 142876 w 331788"/>
                  <a:gd name="connsiteY14" fmla="*/ 66675 h 331788"/>
                  <a:gd name="connsiteX15" fmla="*/ 65088 w 331788"/>
                  <a:gd name="connsiteY15" fmla="*/ 66675 h 331788"/>
                  <a:gd name="connsiteX16" fmla="*/ 0 w 331788"/>
                  <a:gd name="connsiteY16" fmla="*/ 0 h 331788"/>
                  <a:gd name="connsiteX17" fmla="*/ 38100 w 331788"/>
                  <a:gd name="connsiteY17" fmla="*/ 0 h 331788"/>
                  <a:gd name="connsiteX18" fmla="*/ 38100 w 331788"/>
                  <a:gd name="connsiteY18" fmla="*/ 293688 h 331788"/>
                  <a:gd name="connsiteX19" fmla="*/ 331788 w 331788"/>
                  <a:gd name="connsiteY19" fmla="*/ 293688 h 331788"/>
                  <a:gd name="connsiteX20" fmla="*/ 331788 w 331788"/>
                  <a:gd name="connsiteY20" fmla="*/ 331788 h 331788"/>
                  <a:gd name="connsiteX21" fmla="*/ 0 w 331788"/>
                  <a:gd name="connsiteY21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1788" h="331788">
                    <a:moveTo>
                      <a:pt x="65088" y="223838"/>
                    </a:moveTo>
                    <a:lnTo>
                      <a:pt x="276226" y="223838"/>
                    </a:lnTo>
                    <a:lnTo>
                      <a:pt x="276226" y="265113"/>
                    </a:lnTo>
                    <a:lnTo>
                      <a:pt x="65088" y="265113"/>
                    </a:lnTo>
                    <a:close/>
                    <a:moveTo>
                      <a:pt x="65088" y="157163"/>
                    </a:moveTo>
                    <a:lnTo>
                      <a:pt x="163513" y="157163"/>
                    </a:lnTo>
                    <a:lnTo>
                      <a:pt x="163513" y="198438"/>
                    </a:lnTo>
                    <a:lnTo>
                      <a:pt x="65088" y="198438"/>
                    </a:lnTo>
                    <a:close/>
                    <a:moveTo>
                      <a:pt x="65088" y="90488"/>
                    </a:moveTo>
                    <a:lnTo>
                      <a:pt x="209551" y="90488"/>
                    </a:lnTo>
                    <a:lnTo>
                      <a:pt x="209551" y="133351"/>
                    </a:lnTo>
                    <a:lnTo>
                      <a:pt x="65088" y="133351"/>
                    </a:lnTo>
                    <a:close/>
                    <a:moveTo>
                      <a:pt x="65088" y="25400"/>
                    </a:moveTo>
                    <a:lnTo>
                      <a:pt x="142876" y="25400"/>
                    </a:lnTo>
                    <a:lnTo>
                      <a:pt x="142876" y="66675"/>
                    </a:lnTo>
                    <a:lnTo>
                      <a:pt x="65088" y="66675"/>
                    </a:lnTo>
                    <a:close/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293688"/>
                    </a:lnTo>
                    <a:lnTo>
                      <a:pt x="331788" y="293688"/>
                    </a:lnTo>
                    <a:lnTo>
                      <a:pt x="331788" y="331788"/>
                    </a:lnTo>
                    <a:lnTo>
                      <a:pt x="0" y="3317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500"/>
                            </p:stCondLst>
                            <p:childTnLst>
                              <p:par>
                                <p:cTn id="12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3166014" y="2119273"/>
            <a:ext cx="2601366" cy="2619455"/>
            <a:chOff x="1740215" y="2198819"/>
            <a:chExt cx="2601366" cy="2619455"/>
          </a:xfrm>
        </p:grpSpPr>
        <p:grpSp>
          <p:nvGrpSpPr>
            <p:cNvPr id="43" name="组合 42"/>
            <p:cNvGrpSpPr/>
            <p:nvPr/>
          </p:nvGrpSpPr>
          <p:grpSpPr>
            <a:xfrm>
              <a:off x="1740215" y="2198819"/>
              <a:ext cx="2601366" cy="2619455"/>
              <a:chOff x="2582905" y="2616198"/>
              <a:chExt cx="1076900" cy="1084389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2582905" y="2616198"/>
                <a:ext cx="1076900" cy="1084389"/>
                <a:chOff x="721926" y="3827665"/>
                <a:chExt cx="2227443" cy="2242936"/>
              </a:xfrm>
            </p:grpSpPr>
            <p:sp>
              <p:nvSpPr>
                <p:cNvPr id="47" name="任意多边形: 形状 46"/>
                <p:cNvSpPr/>
                <p:nvPr/>
              </p:nvSpPr>
              <p:spPr bwMode="auto">
                <a:xfrm>
                  <a:off x="721926" y="3827665"/>
                  <a:ext cx="1125537" cy="1716089"/>
                </a:xfrm>
                <a:custGeom>
                  <a:avLst/>
                  <a:gdLst>
                    <a:gd name="T0" fmla="*/ 1004 w 8508"/>
                    <a:gd name="T1" fmla="*/ 12737 h 12977"/>
                    <a:gd name="T2" fmla="*/ 820 w 8508"/>
                    <a:gd name="T3" fmla="*/ 12369 h 12977"/>
                    <a:gd name="T4" fmla="*/ 653 w 8508"/>
                    <a:gd name="T5" fmla="*/ 11991 h 12977"/>
                    <a:gd name="T6" fmla="*/ 505 w 8508"/>
                    <a:gd name="T7" fmla="*/ 11604 h 12977"/>
                    <a:gd name="T8" fmla="*/ 373 w 8508"/>
                    <a:gd name="T9" fmla="*/ 11208 h 12977"/>
                    <a:gd name="T10" fmla="*/ 262 w 8508"/>
                    <a:gd name="T11" fmla="*/ 10804 h 12977"/>
                    <a:gd name="T12" fmla="*/ 169 w 8508"/>
                    <a:gd name="T13" fmla="*/ 10393 h 12977"/>
                    <a:gd name="T14" fmla="*/ 96 w 8508"/>
                    <a:gd name="T15" fmla="*/ 9975 h 12977"/>
                    <a:gd name="T16" fmla="*/ 43 w 8508"/>
                    <a:gd name="T17" fmla="*/ 9549 h 12977"/>
                    <a:gd name="T18" fmla="*/ 11 w 8508"/>
                    <a:gd name="T19" fmla="*/ 9118 h 12977"/>
                    <a:gd name="T20" fmla="*/ 0 w 8508"/>
                    <a:gd name="T21" fmla="*/ 8681 h 12977"/>
                    <a:gd name="T22" fmla="*/ 98 w 8508"/>
                    <a:gd name="T23" fmla="*/ 7374 h 12977"/>
                    <a:gd name="T24" fmla="*/ 381 w 8508"/>
                    <a:gd name="T25" fmla="*/ 6128 h 12977"/>
                    <a:gd name="T26" fmla="*/ 837 w 8508"/>
                    <a:gd name="T27" fmla="*/ 4958 h 12977"/>
                    <a:gd name="T28" fmla="*/ 1449 w 8508"/>
                    <a:gd name="T29" fmla="*/ 3877 h 12977"/>
                    <a:gd name="T30" fmla="*/ 2205 w 8508"/>
                    <a:gd name="T31" fmla="*/ 2899 h 12977"/>
                    <a:gd name="T32" fmla="*/ 3090 w 8508"/>
                    <a:gd name="T33" fmla="*/ 2039 h 12977"/>
                    <a:gd name="T34" fmla="*/ 4089 w 8508"/>
                    <a:gd name="T35" fmla="*/ 1311 h 12977"/>
                    <a:gd name="T36" fmla="*/ 5190 w 8508"/>
                    <a:gd name="T37" fmla="*/ 729 h 12977"/>
                    <a:gd name="T38" fmla="*/ 6377 w 8508"/>
                    <a:gd name="T39" fmla="*/ 308 h 12977"/>
                    <a:gd name="T40" fmla="*/ 7636 w 8508"/>
                    <a:gd name="T41" fmla="*/ 61 h 12977"/>
                    <a:gd name="T42" fmla="*/ 8508 w 8508"/>
                    <a:gd name="T43" fmla="*/ 4795 h 12977"/>
                    <a:gd name="T44" fmla="*/ 7939 w 8508"/>
                    <a:gd name="T45" fmla="*/ 4863 h 12977"/>
                    <a:gd name="T46" fmla="*/ 7398 w 8508"/>
                    <a:gd name="T47" fmla="*/ 5008 h 12977"/>
                    <a:gd name="T48" fmla="*/ 6890 w 8508"/>
                    <a:gd name="T49" fmla="*/ 5227 h 12977"/>
                    <a:gd name="T50" fmla="*/ 6424 w 8508"/>
                    <a:gd name="T51" fmla="*/ 5514 h 12977"/>
                    <a:gd name="T52" fmla="*/ 6004 w 8508"/>
                    <a:gd name="T53" fmla="*/ 5860 h 12977"/>
                    <a:gd name="T54" fmla="*/ 5636 w 8508"/>
                    <a:gd name="T55" fmla="*/ 6262 h 12977"/>
                    <a:gd name="T56" fmla="*/ 5326 w 8508"/>
                    <a:gd name="T57" fmla="*/ 6712 h 12977"/>
                    <a:gd name="T58" fmla="*/ 5082 w 8508"/>
                    <a:gd name="T59" fmla="*/ 7205 h 12977"/>
                    <a:gd name="T60" fmla="*/ 4909 w 8508"/>
                    <a:gd name="T61" fmla="*/ 7734 h 12977"/>
                    <a:gd name="T62" fmla="*/ 4812 w 8508"/>
                    <a:gd name="T63" fmla="*/ 8293 h 12977"/>
                    <a:gd name="T64" fmla="*/ 4792 w 8508"/>
                    <a:gd name="T65" fmla="*/ 8745 h 12977"/>
                    <a:gd name="T66" fmla="*/ 4801 w 8508"/>
                    <a:gd name="T67" fmla="*/ 8937 h 12977"/>
                    <a:gd name="T68" fmla="*/ 4817 w 8508"/>
                    <a:gd name="T69" fmla="*/ 9127 h 12977"/>
                    <a:gd name="T70" fmla="*/ 4843 w 8508"/>
                    <a:gd name="T71" fmla="*/ 9314 h 12977"/>
                    <a:gd name="T72" fmla="*/ 4878 w 8508"/>
                    <a:gd name="T73" fmla="*/ 9497 h 12977"/>
                    <a:gd name="T74" fmla="*/ 4922 w 8508"/>
                    <a:gd name="T75" fmla="*/ 9678 h 12977"/>
                    <a:gd name="T76" fmla="*/ 4973 w 8508"/>
                    <a:gd name="T77" fmla="*/ 9855 h 12977"/>
                    <a:gd name="T78" fmla="*/ 5032 w 8508"/>
                    <a:gd name="T79" fmla="*/ 10029 h 12977"/>
                    <a:gd name="T80" fmla="*/ 5101 w 8508"/>
                    <a:gd name="T81" fmla="*/ 10199 h 12977"/>
                    <a:gd name="T82" fmla="*/ 5176 w 8508"/>
                    <a:gd name="T83" fmla="*/ 10365 h 12977"/>
                    <a:gd name="T84" fmla="*/ 5258 w 8508"/>
                    <a:gd name="T85" fmla="*/ 10527 h 129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8508" h="12977">
                      <a:moveTo>
                        <a:pt x="1135" y="12977"/>
                      </a:moveTo>
                      <a:lnTo>
                        <a:pt x="1069" y="12857"/>
                      </a:lnTo>
                      <a:lnTo>
                        <a:pt x="1004" y="12737"/>
                      </a:lnTo>
                      <a:lnTo>
                        <a:pt x="941" y="12615"/>
                      </a:lnTo>
                      <a:lnTo>
                        <a:pt x="879" y="12493"/>
                      </a:lnTo>
                      <a:lnTo>
                        <a:pt x="820" y="12369"/>
                      </a:lnTo>
                      <a:lnTo>
                        <a:pt x="763" y="12244"/>
                      </a:lnTo>
                      <a:lnTo>
                        <a:pt x="706" y="12118"/>
                      </a:lnTo>
                      <a:lnTo>
                        <a:pt x="653" y="11991"/>
                      </a:lnTo>
                      <a:lnTo>
                        <a:pt x="601" y="11863"/>
                      </a:lnTo>
                      <a:lnTo>
                        <a:pt x="552" y="11734"/>
                      </a:lnTo>
                      <a:lnTo>
                        <a:pt x="505" y="11604"/>
                      </a:lnTo>
                      <a:lnTo>
                        <a:pt x="459" y="11473"/>
                      </a:lnTo>
                      <a:lnTo>
                        <a:pt x="416" y="11341"/>
                      </a:lnTo>
                      <a:lnTo>
                        <a:pt x="373" y="11208"/>
                      </a:lnTo>
                      <a:lnTo>
                        <a:pt x="334" y="11074"/>
                      </a:lnTo>
                      <a:lnTo>
                        <a:pt x="297" y="10940"/>
                      </a:lnTo>
                      <a:lnTo>
                        <a:pt x="262" y="10804"/>
                      </a:lnTo>
                      <a:lnTo>
                        <a:pt x="229" y="10668"/>
                      </a:lnTo>
                      <a:lnTo>
                        <a:pt x="198" y="10530"/>
                      </a:lnTo>
                      <a:lnTo>
                        <a:pt x="169" y="10393"/>
                      </a:lnTo>
                      <a:lnTo>
                        <a:pt x="142" y="10254"/>
                      </a:lnTo>
                      <a:lnTo>
                        <a:pt x="118" y="10115"/>
                      </a:lnTo>
                      <a:lnTo>
                        <a:pt x="96" y="9975"/>
                      </a:lnTo>
                      <a:lnTo>
                        <a:pt x="76" y="9834"/>
                      </a:lnTo>
                      <a:lnTo>
                        <a:pt x="59" y="9691"/>
                      </a:lnTo>
                      <a:lnTo>
                        <a:pt x="43" y="9549"/>
                      </a:lnTo>
                      <a:lnTo>
                        <a:pt x="30" y="9406"/>
                      </a:lnTo>
                      <a:lnTo>
                        <a:pt x="20" y="9263"/>
                      </a:lnTo>
                      <a:lnTo>
                        <a:pt x="11" y="9118"/>
                      </a:lnTo>
                      <a:lnTo>
                        <a:pt x="4" y="8973"/>
                      </a:lnTo>
                      <a:lnTo>
                        <a:pt x="1" y="8827"/>
                      </a:lnTo>
                      <a:lnTo>
                        <a:pt x="0" y="8681"/>
                      </a:lnTo>
                      <a:lnTo>
                        <a:pt x="11" y="8239"/>
                      </a:lnTo>
                      <a:lnTo>
                        <a:pt x="43" y="7804"/>
                      </a:lnTo>
                      <a:lnTo>
                        <a:pt x="98" y="7374"/>
                      </a:lnTo>
                      <a:lnTo>
                        <a:pt x="173" y="6952"/>
                      </a:lnTo>
                      <a:lnTo>
                        <a:pt x="267" y="6536"/>
                      </a:lnTo>
                      <a:lnTo>
                        <a:pt x="381" y="6128"/>
                      </a:lnTo>
                      <a:lnTo>
                        <a:pt x="514" y="5730"/>
                      </a:lnTo>
                      <a:lnTo>
                        <a:pt x="666" y="5339"/>
                      </a:lnTo>
                      <a:lnTo>
                        <a:pt x="837" y="4958"/>
                      </a:lnTo>
                      <a:lnTo>
                        <a:pt x="1023" y="4587"/>
                      </a:lnTo>
                      <a:lnTo>
                        <a:pt x="1229" y="4226"/>
                      </a:lnTo>
                      <a:lnTo>
                        <a:pt x="1449" y="3877"/>
                      </a:lnTo>
                      <a:lnTo>
                        <a:pt x="1685" y="3538"/>
                      </a:lnTo>
                      <a:lnTo>
                        <a:pt x="1938" y="3213"/>
                      </a:lnTo>
                      <a:lnTo>
                        <a:pt x="2205" y="2899"/>
                      </a:lnTo>
                      <a:lnTo>
                        <a:pt x="2486" y="2598"/>
                      </a:lnTo>
                      <a:lnTo>
                        <a:pt x="2781" y="2312"/>
                      </a:lnTo>
                      <a:lnTo>
                        <a:pt x="3090" y="2039"/>
                      </a:lnTo>
                      <a:lnTo>
                        <a:pt x="3411" y="1781"/>
                      </a:lnTo>
                      <a:lnTo>
                        <a:pt x="3744" y="1538"/>
                      </a:lnTo>
                      <a:lnTo>
                        <a:pt x="4089" y="1311"/>
                      </a:lnTo>
                      <a:lnTo>
                        <a:pt x="4446" y="1101"/>
                      </a:lnTo>
                      <a:lnTo>
                        <a:pt x="4813" y="906"/>
                      </a:lnTo>
                      <a:lnTo>
                        <a:pt x="5190" y="729"/>
                      </a:lnTo>
                      <a:lnTo>
                        <a:pt x="5577" y="570"/>
                      </a:lnTo>
                      <a:lnTo>
                        <a:pt x="5972" y="430"/>
                      </a:lnTo>
                      <a:lnTo>
                        <a:pt x="6377" y="308"/>
                      </a:lnTo>
                      <a:lnTo>
                        <a:pt x="6789" y="205"/>
                      </a:lnTo>
                      <a:lnTo>
                        <a:pt x="7209" y="123"/>
                      </a:lnTo>
                      <a:lnTo>
                        <a:pt x="7636" y="61"/>
                      </a:lnTo>
                      <a:lnTo>
                        <a:pt x="8069" y="20"/>
                      </a:lnTo>
                      <a:lnTo>
                        <a:pt x="8508" y="0"/>
                      </a:lnTo>
                      <a:lnTo>
                        <a:pt x="8508" y="4795"/>
                      </a:lnTo>
                      <a:lnTo>
                        <a:pt x="8316" y="4808"/>
                      </a:lnTo>
                      <a:lnTo>
                        <a:pt x="8126" y="4831"/>
                      </a:lnTo>
                      <a:lnTo>
                        <a:pt x="7939" y="4863"/>
                      </a:lnTo>
                      <a:lnTo>
                        <a:pt x="7755" y="4903"/>
                      </a:lnTo>
                      <a:lnTo>
                        <a:pt x="7575" y="4952"/>
                      </a:lnTo>
                      <a:lnTo>
                        <a:pt x="7398" y="5008"/>
                      </a:lnTo>
                      <a:lnTo>
                        <a:pt x="7225" y="5073"/>
                      </a:lnTo>
                      <a:lnTo>
                        <a:pt x="7055" y="5147"/>
                      </a:lnTo>
                      <a:lnTo>
                        <a:pt x="6890" y="5227"/>
                      </a:lnTo>
                      <a:lnTo>
                        <a:pt x="6731" y="5315"/>
                      </a:lnTo>
                      <a:lnTo>
                        <a:pt x="6574" y="5411"/>
                      </a:lnTo>
                      <a:lnTo>
                        <a:pt x="6424" y="5514"/>
                      </a:lnTo>
                      <a:lnTo>
                        <a:pt x="6278" y="5622"/>
                      </a:lnTo>
                      <a:lnTo>
                        <a:pt x="6138" y="5738"/>
                      </a:lnTo>
                      <a:lnTo>
                        <a:pt x="6004" y="5860"/>
                      </a:lnTo>
                      <a:lnTo>
                        <a:pt x="5876" y="5988"/>
                      </a:lnTo>
                      <a:lnTo>
                        <a:pt x="5753" y="6122"/>
                      </a:lnTo>
                      <a:lnTo>
                        <a:pt x="5636" y="6262"/>
                      </a:lnTo>
                      <a:lnTo>
                        <a:pt x="5526" y="6407"/>
                      </a:lnTo>
                      <a:lnTo>
                        <a:pt x="5423" y="6557"/>
                      </a:lnTo>
                      <a:lnTo>
                        <a:pt x="5326" y="6712"/>
                      </a:lnTo>
                      <a:lnTo>
                        <a:pt x="5237" y="6872"/>
                      </a:lnTo>
                      <a:lnTo>
                        <a:pt x="5156" y="7037"/>
                      </a:lnTo>
                      <a:lnTo>
                        <a:pt x="5082" y="7205"/>
                      </a:lnTo>
                      <a:lnTo>
                        <a:pt x="5016" y="7377"/>
                      </a:lnTo>
                      <a:lnTo>
                        <a:pt x="4959" y="7554"/>
                      </a:lnTo>
                      <a:lnTo>
                        <a:pt x="4909" y="7734"/>
                      </a:lnTo>
                      <a:lnTo>
                        <a:pt x="4867" y="7918"/>
                      </a:lnTo>
                      <a:lnTo>
                        <a:pt x="4835" y="8105"/>
                      </a:lnTo>
                      <a:lnTo>
                        <a:pt x="4812" y="8293"/>
                      </a:lnTo>
                      <a:lnTo>
                        <a:pt x="4797" y="8487"/>
                      </a:lnTo>
                      <a:lnTo>
                        <a:pt x="4792" y="8681"/>
                      </a:lnTo>
                      <a:lnTo>
                        <a:pt x="4792" y="8745"/>
                      </a:lnTo>
                      <a:lnTo>
                        <a:pt x="4795" y="8810"/>
                      </a:lnTo>
                      <a:lnTo>
                        <a:pt x="4797" y="8874"/>
                      </a:lnTo>
                      <a:lnTo>
                        <a:pt x="4801" y="8937"/>
                      </a:lnTo>
                      <a:lnTo>
                        <a:pt x="4805" y="9001"/>
                      </a:lnTo>
                      <a:lnTo>
                        <a:pt x="4811" y="9064"/>
                      </a:lnTo>
                      <a:lnTo>
                        <a:pt x="4817" y="9127"/>
                      </a:lnTo>
                      <a:lnTo>
                        <a:pt x="4825" y="9190"/>
                      </a:lnTo>
                      <a:lnTo>
                        <a:pt x="4834" y="9252"/>
                      </a:lnTo>
                      <a:lnTo>
                        <a:pt x="4843" y="9314"/>
                      </a:lnTo>
                      <a:lnTo>
                        <a:pt x="4854" y="9376"/>
                      </a:lnTo>
                      <a:lnTo>
                        <a:pt x="4866" y="9436"/>
                      </a:lnTo>
                      <a:lnTo>
                        <a:pt x="4878" y="9497"/>
                      </a:lnTo>
                      <a:lnTo>
                        <a:pt x="4892" y="9558"/>
                      </a:lnTo>
                      <a:lnTo>
                        <a:pt x="4906" y="9619"/>
                      </a:lnTo>
                      <a:lnTo>
                        <a:pt x="4922" y="9678"/>
                      </a:lnTo>
                      <a:lnTo>
                        <a:pt x="4938" y="9738"/>
                      </a:lnTo>
                      <a:lnTo>
                        <a:pt x="4955" y="9797"/>
                      </a:lnTo>
                      <a:lnTo>
                        <a:pt x="4973" y="9855"/>
                      </a:lnTo>
                      <a:lnTo>
                        <a:pt x="4992" y="9914"/>
                      </a:lnTo>
                      <a:lnTo>
                        <a:pt x="5012" y="9971"/>
                      </a:lnTo>
                      <a:lnTo>
                        <a:pt x="5032" y="10029"/>
                      </a:lnTo>
                      <a:lnTo>
                        <a:pt x="5054" y="10086"/>
                      </a:lnTo>
                      <a:lnTo>
                        <a:pt x="5077" y="10143"/>
                      </a:lnTo>
                      <a:lnTo>
                        <a:pt x="5101" y="10199"/>
                      </a:lnTo>
                      <a:lnTo>
                        <a:pt x="5125" y="10255"/>
                      </a:lnTo>
                      <a:lnTo>
                        <a:pt x="5150" y="10310"/>
                      </a:lnTo>
                      <a:lnTo>
                        <a:pt x="5176" y="10365"/>
                      </a:lnTo>
                      <a:lnTo>
                        <a:pt x="5202" y="10420"/>
                      </a:lnTo>
                      <a:lnTo>
                        <a:pt x="5230" y="10474"/>
                      </a:lnTo>
                      <a:lnTo>
                        <a:pt x="5258" y="10527"/>
                      </a:lnTo>
                      <a:lnTo>
                        <a:pt x="5287" y="10579"/>
                      </a:lnTo>
                      <a:lnTo>
                        <a:pt x="1135" y="1297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任意多边形: 形状 47"/>
                <p:cNvSpPr/>
                <p:nvPr/>
              </p:nvSpPr>
              <p:spPr bwMode="auto">
                <a:xfrm>
                  <a:off x="861355" y="5211763"/>
                  <a:ext cx="1947863" cy="858838"/>
                </a:xfrm>
                <a:custGeom>
                  <a:avLst/>
                  <a:gdLst>
                    <a:gd name="T0" fmla="*/ 252217063 w 14736"/>
                    <a:gd name="T1" fmla="*/ 49939682 h 6488"/>
                    <a:gd name="T2" fmla="*/ 243445731 w 14736"/>
                    <a:gd name="T3" fmla="*/ 61101664 h 6488"/>
                    <a:gd name="T4" fmla="*/ 233696106 w 14736"/>
                    <a:gd name="T5" fmla="*/ 71387467 h 6488"/>
                    <a:gd name="T6" fmla="*/ 223037716 w 14736"/>
                    <a:gd name="T7" fmla="*/ 80727066 h 6488"/>
                    <a:gd name="T8" fmla="*/ 211523302 w 14736"/>
                    <a:gd name="T9" fmla="*/ 89032829 h 6488"/>
                    <a:gd name="T10" fmla="*/ 199257555 w 14736"/>
                    <a:gd name="T11" fmla="*/ 96287150 h 6488"/>
                    <a:gd name="T12" fmla="*/ 186275371 w 14736"/>
                    <a:gd name="T13" fmla="*/ 102349980 h 6488"/>
                    <a:gd name="T14" fmla="*/ 172646807 w 14736"/>
                    <a:gd name="T15" fmla="*/ 107203844 h 6488"/>
                    <a:gd name="T16" fmla="*/ 158494001 w 14736"/>
                    <a:gd name="T17" fmla="*/ 110760980 h 6488"/>
                    <a:gd name="T18" fmla="*/ 143834402 w 14736"/>
                    <a:gd name="T19" fmla="*/ 112951229 h 6488"/>
                    <a:gd name="T20" fmla="*/ 128738199 w 14736"/>
                    <a:gd name="T21" fmla="*/ 113687224 h 6488"/>
                    <a:gd name="T22" fmla="*/ 113641865 w 14736"/>
                    <a:gd name="T23" fmla="*/ 112951229 h 6488"/>
                    <a:gd name="T24" fmla="*/ 98982266 w 14736"/>
                    <a:gd name="T25" fmla="*/ 110760980 h 6488"/>
                    <a:gd name="T26" fmla="*/ 84829460 w 14736"/>
                    <a:gd name="T27" fmla="*/ 107203844 h 6488"/>
                    <a:gd name="T28" fmla="*/ 71200896 w 14736"/>
                    <a:gd name="T29" fmla="*/ 102349980 h 6488"/>
                    <a:gd name="T30" fmla="*/ 58218712 w 14736"/>
                    <a:gd name="T31" fmla="*/ 96287150 h 6488"/>
                    <a:gd name="T32" fmla="*/ 45952964 w 14736"/>
                    <a:gd name="T33" fmla="*/ 89032829 h 6488"/>
                    <a:gd name="T34" fmla="*/ 34438551 w 14736"/>
                    <a:gd name="T35" fmla="*/ 80727066 h 6488"/>
                    <a:gd name="T36" fmla="*/ 23780161 w 14736"/>
                    <a:gd name="T37" fmla="*/ 71387467 h 6488"/>
                    <a:gd name="T38" fmla="*/ 14030535 w 14736"/>
                    <a:gd name="T39" fmla="*/ 61101664 h 6488"/>
                    <a:gd name="T40" fmla="*/ 5259204 w 14736"/>
                    <a:gd name="T41" fmla="*/ 49939682 h 6488"/>
                    <a:gd name="T42" fmla="*/ 72616190 w 14736"/>
                    <a:gd name="T43" fmla="*/ 0 h 6488"/>
                    <a:gd name="T44" fmla="*/ 76267904 w 14736"/>
                    <a:gd name="T45" fmla="*/ 4853732 h 6488"/>
                    <a:gd name="T46" fmla="*/ 80339038 w 14736"/>
                    <a:gd name="T47" fmla="*/ 9392151 h 6488"/>
                    <a:gd name="T48" fmla="*/ 84794564 w 14736"/>
                    <a:gd name="T49" fmla="*/ 13527493 h 6488"/>
                    <a:gd name="T50" fmla="*/ 89599451 w 14736"/>
                    <a:gd name="T51" fmla="*/ 17259890 h 6488"/>
                    <a:gd name="T52" fmla="*/ 94736384 w 14736"/>
                    <a:gd name="T53" fmla="*/ 20571606 h 6488"/>
                    <a:gd name="T54" fmla="*/ 100187916 w 14736"/>
                    <a:gd name="T55" fmla="*/ 23410351 h 6488"/>
                    <a:gd name="T56" fmla="*/ 105883987 w 14736"/>
                    <a:gd name="T57" fmla="*/ 25758389 h 6488"/>
                    <a:gd name="T58" fmla="*/ 111859628 w 14736"/>
                    <a:gd name="T59" fmla="*/ 27580772 h 6488"/>
                    <a:gd name="T60" fmla="*/ 118027464 w 14736"/>
                    <a:gd name="T61" fmla="*/ 28859895 h 6488"/>
                    <a:gd name="T62" fmla="*/ 124387496 w 14736"/>
                    <a:gd name="T63" fmla="*/ 29560812 h 6488"/>
                    <a:gd name="T64" fmla="*/ 130922143 w 14736"/>
                    <a:gd name="T65" fmla="*/ 29665917 h 6488"/>
                    <a:gd name="T66" fmla="*/ 137352100 w 14736"/>
                    <a:gd name="T67" fmla="*/ 29175341 h 6488"/>
                    <a:gd name="T68" fmla="*/ 143589862 w 14736"/>
                    <a:gd name="T69" fmla="*/ 28071348 h 6488"/>
                    <a:gd name="T70" fmla="*/ 149617847 w 14736"/>
                    <a:gd name="T71" fmla="*/ 26424227 h 6488"/>
                    <a:gd name="T72" fmla="*/ 155418741 w 14736"/>
                    <a:gd name="T73" fmla="*/ 24233846 h 6488"/>
                    <a:gd name="T74" fmla="*/ 160957646 w 14736"/>
                    <a:gd name="T75" fmla="*/ 21570495 h 6488"/>
                    <a:gd name="T76" fmla="*/ 166181953 w 14736"/>
                    <a:gd name="T77" fmla="*/ 18416304 h 6488"/>
                    <a:gd name="T78" fmla="*/ 171126691 w 14736"/>
                    <a:gd name="T79" fmla="*/ 14824222 h 6488"/>
                    <a:gd name="T80" fmla="*/ 175687038 w 14736"/>
                    <a:gd name="T81" fmla="*/ 10811457 h 6488"/>
                    <a:gd name="T82" fmla="*/ 179897891 w 14736"/>
                    <a:gd name="T83" fmla="*/ 6395749 h 6488"/>
                    <a:gd name="T84" fmla="*/ 183689456 w 14736"/>
                    <a:gd name="T85" fmla="*/ 1647121 h 6488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4736" h="6488">
                      <a:moveTo>
                        <a:pt x="14736" y="2398"/>
                      </a:moveTo>
                      <a:lnTo>
                        <a:pt x="14589" y="2626"/>
                      </a:lnTo>
                      <a:lnTo>
                        <a:pt x="14435" y="2850"/>
                      </a:lnTo>
                      <a:lnTo>
                        <a:pt x="14273" y="3067"/>
                      </a:lnTo>
                      <a:lnTo>
                        <a:pt x="14106" y="3280"/>
                      </a:lnTo>
                      <a:lnTo>
                        <a:pt x="13933" y="3487"/>
                      </a:lnTo>
                      <a:lnTo>
                        <a:pt x="13753" y="3688"/>
                      </a:lnTo>
                      <a:lnTo>
                        <a:pt x="13567" y="3884"/>
                      </a:lnTo>
                      <a:lnTo>
                        <a:pt x="13375" y="4074"/>
                      </a:lnTo>
                      <a:lnTo>
                        <a:pt x="13177" y="4258"/>
                      </a:lnTo>
                      <a:lnTo>
                        <a:pt x="12973" y="4436"/>
                      </a:lnTo>
                      <a:lnTo>
                        <a:pt x="12765" y="4607"/>
                      </a:lnTo>
                      <a:lnTo>
                        <a:pt x="12550" y="4772"/>
                      </a:lnTo>
                      <a:lnTo>
                        <a:pt x="12331" y="4930"/>
                      </a:lnTo>
                      <a:lnTo>
                        <a:pt x="12106" y="5081"/>
                      </a:lnTo>
                      <a:lnTo>
                        <a:pt x="11876" y="5227"/>
                      </a:lnTo>
                      <a:lnTo>
                        <a:pt x="11643" y="5365"/>
                      </a:lnTo>
                      <a:lnTo>
                        <a:pt x="11404" y="5495"/>
                      </a:lnTo>
                      <a:lnTo>
                        <a:pt x="11160" y="5618"/>
                      </a:lnTo>
                      <a:lnTo>
                        <a:pt x="10912" y="5734"/>
                      </a:lnTo>
                      <a:lnTo>
                        <a:pt x="10661" y="5841"/>
                      </a:lnTo>
                      <a:lnTo>
                        <a:pt x="10405" y="5942"/>
                      </a:lnTo>
                      <a:lnTo>
                        <a:pt x="10145" y="6034"/>
                      </a:lnTo>
                      <a:lnTo>
                        <a:pt x="9881" y="6118"/>
                      </a:lnTo>
                      <a:lnTo>
                        <a:pt x="9614" y="6194"/>
                      </a:lnTo>
                      <a:lnTo>
                        <a:pt x="9344" y="6262"/>
                      </a:lnTo>
                      <a:lnTo>
                        <a:pt x="9071" y="6321"/>
                      </a:lnTo>
                      <a:lnTo>
                        <a:pt x="8794" y="6372"/>
                      </a:lnTo>
                      <a:lnTo>
                        <a:pt x="8514" y="6413"/>
                      </a:lnTo>
                      <a:lnTo>
                        <a:pt x="8232" y="6446"/>
                      </a:lnTo>
                      <a:lnTo>
                        <a:pt x="7946" y="6470"/>
                      </a:lnTo>
                      <a:lnTo>
                        <a:pt x="7658" y="6484"/>
                      </a:lnTo>
                      <a:lnTo>
                        <a:pt x="7368" y="6488"/>
                      </a:lnTo>
                      <a:lnTo>
                        <a:pt x="7078" y="6484"/>
                      </a:lnTo>
                      <a:lnTo>
                        <a:pt x="6790" y="6470"/>
                      </a:lnTo>
                      <a:lnTo>
                        <a:pt x="6504" y="6446"/>
                      </a:lnTo>
                      <a:lnTo>
                        <a:pt x="6222" y="6413"/>
                      </a:lnTo>
                      <a:lnTo>
                        <a:pt x="5942" y="6372"/>
                      </a:lnTo>
                      <a:lnTo>
                        <a:pt x="5665" y="6321"/>
                      </a:lnTo>
                      <a:lnTo>
                        <a:pt x="5392" y="6262"/>
                      </a:lnTo>
                      <a:lnTo>
                        <a:pt x="5122" y="6194"/>
                      </a:lnTo>
                      <a:lnTo>
                        <a:pt x="4855" y="6118"/>
                      </a:lnTo>
                      <a:lnTo>
                        <a:pt x="4591" y="6034"/>
                      </a:lnTo>
                      <a:lnTo>
                        <a:pt x="4331" y="5942"/>
                      </a:lnTo>
                      <a:lnTo>
                        <a:pt x="4075" y="5841"/>
                      </a:lnTo>
                      <a:lnTo>
                        <a:pt x="3824" y="5734"/>
                      </a:lnTo>
                      <a:lnTo>
                        <a:pt x="3576" y="5618"/>
                      </a:lnTo>
                      <a:lnTo>
                        <a:pt x="3332" y="5495"/>
                      </a:lnTo>
                      <a:lnTo>
                        <a:pt x="3093" y="5365"/>
                      </a:lnTo>
                      <a:lnTo>
                        <a:pt x="2860" y="5227"/>
                      </a:lnTo>
                      <a:lnTo>
                        <a:pt x="2630" y="5081"/>
                      </a:lnTo>
                      <a:lnTo>
                        <a:pt x="2405" y="4930"/>
                      </a:lnTo>
                      <a:lnTo>
                        <a:pt x="2186" y="4772"/>
                      </a:lnTo>
                      <a:lnTo>
                        <a:pt x="1971" y="4607"/>
                      </a:lnTo>
                      <a:lnTo>
                        <a:pt x="1763" y="4436"/>
                      </a:lnTo>
                      <a:lnTo>
                        <a:pt x="1559" y="4258"/>
                      </a:lnTo>
                      <a:lnTo>
                        <a:pt x="1361" y="4074"/>
                      </a:lnTo>
                      <a:lnTo>
                        <a:pt x="1169" y="3884"/>
                      </a:lnTo>
                      <a:lnTo>
                        <a:pt x="983" y="3688"/>
                      </a:lnTo>
                      <a:lnTo>
                        <a:pt x="803" y="3487"/>
                      </a:lnTo>
                      <a:lnTo>
                        <a:pt x="630" y="3280"/>
                      </a:lnTo>
                      <a:lnTo>
                        <a:pt x="463" y="3067"/>
                      </a:lnTo>
                      <a:lnTo>
                        <a:pt x="301" y="2850"/>
                      </a:lnTo>
                      <a:lnTo>
                        <a:pt x="147" y="2626"/>
                      </a:lnTo>
                      <a:lnTo>
                        <a:pt x="0" y="2399"/>
                      </a:lnTo>
                      <a:lnTo>
                        <a:pt x="4156" y="0"/>
                      </a:lnTo>
                      <a:lnTo>
                        <a:pt x="4223" y="94"/>
                      </a:lnTo>
                      <a:lnTo>
                        <a:pt x="4292" y="187"/>
                      </a:lnTo>
                      <a:lnTo>
                        <a:pt x="4365" y="277"/>
                      </a:lnTo>
                      <a:lnTo>
                        <a:pt x="4440" y="366"/>
                      </a:lnTo>
                      <a:lnTo>
                        <a:pt x="4518" y="452"/>
                      </a:lnTo>
                      <a:lnTo>
                        <a:pt x="4598" y="536"/>
                      </a:lnTo>
                      <a:lnTo>
                        <a:pt x="4681" y="617"/>
                      </a:lnTo>
                      <a:lnTo>
                        <a:pt x="4766" y="696"/>
                      </a:lnTo>
                      <a:lnTo>
                        <a:pt x="4853" y="772"/>
                      </a:lnTo>
                      <a:lnTo>
                        <a:pt x="4942" y="846"/>
                      </a:lnTo>
                      <a:lnTo>
                        <a:pt x="5035" y="917"/>
                      </a:lnTo>
                      <a:lnTo>
                        <a:pt x="5128" y="985"/>
                      </a:lnTo>
                      <a:lnTo>
                        <a:pt x="5225" y="1051"/>
                      </a:lnTo>
                      <a:lnTo>
                        <a:pt x="5322" y="1114"/>
                      </a:lnTo>
                      <a:lnTo>
                        <a:pt x="5422" y="1174"/>
                      </a:lnTo>
                      <a:lnTo>
                        <a:pt x="5524" y="1231"/>
                      </a:lnTo>
                      <a:lnTo>
                        <a:pt x="5628" y="1285"/>
                      </a:lnTo>
                      <a:lnTo>
                        <a:pt x="5734" y="1336"/>
                      </a:lnTo>
                      <a:lnTo>
                        <a:pt x="5841" y="1383"/>
                      </a:lnTo>
                      <a:lnTo>
                        <a:pt x="5950" y="1428"/>
                      </a:lnTo>
                      <a:lnTo>
                        <a:pt x="6060" y="1470"/>
                      </a:lnTo>
                      <a:lnTo>
                        <a:pt x="6173" y="1508"/>
                      </a:lnTo>
                      <a:lnTo>
                        <a:pt x="6287" y="1543"/>
                      </a:lnTo>
                      <a:lnTo>
                        <a:pt x="6402" y="1574"/>
                      </a:lnTo>
                      <a:lnTo>
                        <a:pt x="6518" y="1602"/>
                      </a:lnTo>
                      <a:lnTo>
                        <a:pt x="6637" y="1627"/>
                      </a:lnTo>
                      <a:lnTo>
                        <a:pt x="6755" y="1647"/>
                      </a:lnTo>
                      <a:lnTo>
                        <a:pt x="6875" y="1665"/>
                      </a:lnTo>
                      <a:lnTo>
                        <a:pt x="6997" y="1678"/>
                      </a:lnTo>
                      <a:lnTo>
                        <a:pt x="7119" y="1687"/>
                      </a:lnTo>
                      <a:lnTo>
                        <a:pt x="7243" y="1693"/>
                      </a:lnTo>
                      <a:lnTo>
                        <a:pt x="7368" y="1695"/>
                      </a:lnTo>
                      <a:lnTo>
                        <a:pt x="7493" y="1693"/>
                      </a:lnTo>
                      <a:lnTo>
                        <a:pt x="7617" y="1687"/>
                      </a:lnTo>
                      <a:lnTo>
                        <a:pt x="7739" y="1678"/>
                      </a:lnTo>
                      <a:lnTo>
                        <a:pt x="7861" y="1665"/>
                      </a:lnTo>
                      <a:lnTo>
                        <a:pt x="7981" y="1647"/>
                      </a:lnTo>
                      <a:lnTo>
                        <a:pt x="8099" y="1627"/>
                      </a:lnTo>
                      <a:lnTo>
                        <a:pt x="8218" y="1602"/>
                      </a:lnTo>
                      <a:lnTo>
                        <a:pt x="8334" y="1574"/>
                      </a:lnTo>
                      <a:lnTo>
                        <a:pt x="8449" y="1543"/>
                      </a:lnTo>
                      <a:lnTo>
                        <a:pt x="8563" y="1508"/>
                      </a:lnTo>
                      <a:lnTo>
                        <a:pt x="8676" y="1469"/>
                      </a:lnTo>
                      <a:lnTo>
                        <a:pt x="8786" y="1428"/>
                      </a:lnTo>
                      <a:lnTo>
                        <a:pt x="8895" y="1383"/>
                      </a:lnTo>
                      <a:lnTo>
                        <a:pt x="9002" y="1336"/>
                      </a:lnTo>
                      <a:lnTo>
                        <a:pt x="9108" y="1285"/>
                      </a:lnTo>
                      <a:lnTo>
                        <a:pt x="9212" y="1231"/>
                      </a:lnTo>
                      <a:lnTo>
                        <a:pt x="9314" y="1174"/>
                      </a:lnTo>
                      <a:lnTo>
                        <a:pt x="9414" y="1114"/>
                      </a:lnTo>
                      <a:lnTo>
                        <a:pt x="9511" y="1051"/>
                      </a:lnTo>
                      <a:lnTo>
                        <a:pt x="9608" y="985"/>
                      </a:lnTo>
                      <a:lnTo>
                        <a:pt x="9701" y="917"/>
                      </a:lnTo>
                      <a:lnTo>
                        <a:pt x="9794" y="846"/>
                      </a:lnTo>
                      <a:lnTo>
                        <a:pt x="9883" y="772"/>
                      </a:lnTo>
                      <a:lnTo>
                        <a:pt x="9970" y="696"/>
                      </a:lnTo>
                      <a:lnTo>
                        <a:pt x="10055" y="617"/>
                      </a:lnTo>
                      <a:lnTo>
                        <a:pt x="10138" y="536"/>
                      </a:lnTo>
                      <a:lnTo>
                        <a:pt x="10218" y="452"/>
                      </a:lnTo>
                      <a:lnTo>
                        <a:pt x="10296" y="365"/>
                      </a:lnTo>
                      <a:lnTo>
                        <a:pt x="10371" y="277"/>
                      </a:lnTo>
                      <a:lnTo>
                        <a:pt x="10444" y="187"/>
                      </a:lnTo>
                      <a:lnTo>
                        <a:pt x="10513" y="94"/>
                      </a:lnTo>
                      <a:lnTo>
                        <a:pt x="10580" y="0"/>
                      </a:lnTo>
                      <a:lnTo>
                        <a:pt x="14736" y="2398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 w="952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 bwMode="auto">
                <a:xfrm>
                  <a:off x="1823832" y="3827665"/>
                  <a:ext cx="1125537" cy="1716089"/>
                </a:xfrm>
                <a:custGeom>
                  <a:avLst/>
                  <a:gdLst>
                    <a:gd name="T0" fmla="*/ 15260909 w 8508"/>
                    <a:gd name="T1" fmla="*/ 1066786 h 12977"/>
                    <a:gd name="T2" fmla="*/ 37294889 w 8508"/>
                    <a:gd name="T3" fmla="*/ 5368709 h 12977"/>
                    <a:gd name="T4" fmla="*/ 58068659 w 8508"/>
                    <a:gd name="T5" fmla="*/ 12748403 h 12977"/>
                    <a:gd name="T6" fmla="*/ 77337346 w 8508"/>
                    <a:gd name="T7" fmla="*/ 22926312 h 12977"/>
                    <a:gd name="T8" fmla="*/ 94821020 w 8508"/>
                    <a:gd name="T9" fmla="*/ 35657259 h 12977"/>
                    <a:gd name="T10" fmla="*/ 110309471 w 8508"/>
                    <a:gd name="T11" fmla="*/ 50696601 h 12977"/>
                    <a:gd name="T12" fmla="*/ 123540231 w 8508"/>
                    <a:gd name="T13" fmla="*/ 67799427 h 12977"/>
                    <a:gd name="T14" fmla="*/ 134250966 w 8508"/>
                    <a:gd name="T15" fmla="*/ 86703637 h 12977"/>
                    <a:gd name="T16" fmla="*/ 142231464 w 8508"/>
                    <a:gd name="T17" fmla="*/ 107164056 h 12977"/>
                    <a:gd name="T18" fmla="*/ 147184202 w 8508"/>
                    <a:gd name="T19" fmla="*/ 128953626 h 12977"/>
                    <a:gd name="T20" fmla="*/ 148899364 w 8508"/>
                    <a:gd name="T21" fmla="*/ 151809982 h 12977"/>
                    <a:gd name="T22" fmla="*/ 148706880 w 8508"/>
                    <a:gd name="T23" fmla="*/ 159452042 h 12977"/>
                    <a:gd name="T24" fmla="*/ 148146756 w 8508"/>
                    <a:gd name="T25" fmla="*/ 166989234 h 12977"/>
                    <a:gd name="T26" fmla="*/ 147219259 w 8508"/>
                    <a:gd name="T27" fmla="*/ 174438884 h 12977"/>
                    <a:gd name="T28" fmla="*/ 145941718 w 8508"/>
                    <a:gd name="T29" fmla="*/ 181748755 h 12977"/>
                    <a:gd name="T30" fmla="*/ 144314133 w 8508"/>
                    <a:gd name="T31" fmla="*/ 188936171 h 12977"/>
                    <a:gd name="T32" fmla="*/ 142371429 w 8508"/>
                    <a:gd name="T33" fmla="*/ 196001132 h 12977"/>
                    <a:gd name="T34" fmla="*/ 140061351 w 8508"/>
                    <a:gd name="T35" fmla="*/ 202926183 h 12977"/>
                    <a:gd name="T36" fmla="*/ 137471211 w 8508"/>
                    <a:gd name="T37" fmla="*/ 209693999 h 12977"/>
                    <a:gd name="T38" fmla="*/ 134548490 w 8508"/>
                    <a:gd name="T39" fmla="*/ 216304317 h 12977"/>
                    <a:gd name="T40" fmla="*/ 131328245 w 8508"/>
                    <a:gd name="T41" fmla="*/ 222739680 h 12977"/>
                    <a:gd name="T42" fmla="*/ 56371092 w 8508"/>
                    <a:gd name="T43" fmla="*/ 185001480 h 12977"/>
                    <a:gd name="T44" fmla="*/ 57858580 w 8508"/>
                    <a:gd name="T45" fmla="*/ 182220854 h 12977"/>
                    <a:gd name="T46" fmla="*/ 59206236 w 8508"/>
                    <a:gd name="T47" fmla="*/ 179335494 h 12977"/>
                    <a:gd name="T48" fmla="*/ 60448852 w 8508"/>
                    <a:gd name="T49" fmla="*/ 176380046 h 12977"/>
                    <a:gd name="T50" fmla="*/ 61533909 w 8508"/>
                    <a:gd name="T51" fmla="*/ 173372230 h 12977"/>
                    <a:gd name="T52" fmla="*/ 62478868 w 8508"/>
                    <a:gd name="T53" fmla="*/ 170294327 h 12977"/>
                    <a:gd name="T54" fmla="*/ 63283996 w 8508"/>
                    <a:gd name="T55" fmla="*/ 167146601 h 12977"/>
                    <a:gd name="T56" fmla="*/ 63949026 w 8508"/>
                    <a:gd name="T57" fmla="*/ 163963831 h 12977"/>
                    <a:gd name="T58" fmla="*/ 64456497 w 8508"/>
                    <a:gd name="T59" fmla="*/ 160711106 h 12977"/>
                    <a:gd name="T60" fmla="*/ 64806541 w 8508"/>
                    <a:gd name="T61" fmla="*/ 157406013 h 12977"/>
                    <a:gd name="T62" fmla="*/ 64981563 w 8508"/>
                    <a:gd name="T63" fmla="*/ 154065877 h 12977"/>
                    <a:gd name="T64" fmla="*/ 64946638 w 8508"/>
                    <a:gd name="T65" fmla="*/ 148417346 h 12977"/>
                    <a:gd name="T66" fmla="*/ 63721485 w 8508"/>
                    <a:gd name="T67" fmla="*/ 138466892 h 12977"/>
                    <a:gd name="T68" fmla="*/ 61113882 w 8508"/>
                    <a:gd name="T69" fmla="*/ 129006125 h 12977"/>
                    <a:gd name="T70" fmla="*/ 57246069 w 8508"/>
                    <a:gd name="T71" fmla="*/ 120174825 h 12977"/>
                    <a:gd name="T72" fmla="*/ 52188292 w 8508"/>
                    <a:gd name="T73" fmla="*/ 112043077 h 12977"/>
                    <a:gd name="T74" fmla="*/ 46062920 w 8508"/>
                    <a:gd name="T75" fmla="*/ 104715883 h 12977"/>
                    <a:gd name="T76" fmla="*/ 39027514 w 8508"/>
                    <a:gd name="T77" fmla="*/ 98315299 h 12977"/>
                    <a:gd name="T78" fmla="*/ 31099403 w 8508"/>
                    <a:gd name="T79" fmla="*/ 92946590 h 12977"/>
                    <a:gd name="T80" fmla="*/ 22453875 w 8508"/>
                    <a:gd name="T81" fmla="*/ 88714622 h 12977"/>
                    <a:gd name="T82" fmla="*/ 13178373 w 8508"/>
                    <a:gd name="T83" fmla="*/ 85741718 h 12977"/>
                    <a:gd name="T84" fmla="*/ 3360210 w 8508"/>
                    <a:gd name="T85" fmla="*/ 84080378 h 12977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8508" h="12977">
                      <a:moveTo>
                        <a:pt x="0" y="0"/>
                      </a:moveTo>
                      <a:lnTo>
                        <a:pt x="439" y="20"/>
                      </a:lnTo>
                      <a:lnTo>
                        <a:pt x="872" y="61"/>
                      </a:lnTo>
                      <a:lnTo>
                        <a:pt x="1299" y="123"/>
                      </a:lnTo>
                      <a:lnTo>
                        <a:pt x="1719" y="205"/>
                      </a:lnTo>
                      <a:lnTo>
                        <a:pt x="2131" y="307"/>
                      </a:lnTo>
                      <a:lnTo>
                        <a:pt x="2536" y="430"/>
                      </a:lnTo>
                      <a:lnTo>
                        <a:pt x="2931" y="570"/>
                      </a:lnTo>
                      <a:lnTo>
                        <a:pt x="3318" y="729"/>
                      </a:lnTo>
                      <a:lnTo>
                        <a:pt x="3695" y="906"/>
                      </a:lnTo>
                      <a:lnTo>
                        <a:pt x="4062" y="1101"/>
                      </a:lnTo>
                      <a:lnTo>
                        <a:pt x="4419" y="1311"/>
                      </a:lnTo>
                      <a:lnTo>
                        <a:pt x="4764" y="1538"/>
                      </a:lnTo>
                      <a:lnTo>
                        <a:pt x="5097" y="1781"/>
                      </a:lnTo>
                      <a:lnTo>
                        <a:pt x="5418" y="2039"/>
                      </a:lnTo>
                      <a:lnTo>
                        <a:pt x="5727" y="2312"/>
                      </a:lnTo>
                      <a:lnTo>
                        <a:pt x="6022" y="2598"/>
                      </a:lnTo>
                      <a:lnTo>
                        <a:pt x="6303" y="2899"/>
                      </a:lnTo>
                      <a:lnTo>
                        <a:pt x="6570" y="3213"/>
                      </a:lnTo>
                      <a:lnTo>
                        <a:pt x="6823" y="3538"/>
                      </a:lnTo>
                      <a:lnTo>
                        <a:pt x="7059" y="3877"/>
                      </a:lnTo>
                      <a:lnTo>
                        <a:pt x="7279" y="4226"/>
                      </a:lnTo>
                      <a:lnTo>
                        <a:pt x="7485" y="4587"/>
                      </a:lnTo>
                      <a:lnTo>
                        <a:pt x="7671" y="4958"/>
                      </a:lnTo>
                      <a:lnTo>
                        <a:pt x="7842" y="5339"/>
                      </a:lnTo>
                      <a:lnTo>
                        <a:pt x="7994" y="5730"/>
                      </a:lnTo>
                      <a:lnTo>
                        <a:pt x="8127" y="6128"/>
                      </a:lnTo>
                      <a:lnTo>
                        <a:pt x="8241" y="6536"/>
                      </a:lnTo>
                      <a:lnTo>
                        <a:pt x="8335" y="6952"/>
                      </a:lnTo>
                      <a:lnTo>
                        <a:pt x="8410" y="7374"/>
                      </a:lnTo>
                      <a:lnTo>
                        <a:pt x="8465" y="7804"/>
                      </a:lnTo>
                      <a:lnTo>
                        <a:pt x="8497" y="8239"/>
                      </a:lnTo>
                      <a:lnTo>
                        <a:pt x="8508" y="8681"/>
                      </a:lnTo>
                      <a:lnTo>
                        <a:pt x="8507" y="8827"/>
                      </a:lnTo>
                      <a:lnTo>
                        <a:pt x="8504" y="8973"/>
                      </a:lnTo>
                      <a:lnTo>
                        <a:pt x="8497" y="9118"/>
                      </a:lnTo>
                      <a:lnTo>
                        <a:pt x="8488" y="9263"/>
                      </a:lnTo>
                      <a:lnTo>
                        <a:pt x="8478" y="9406"/>
                      </a:lnTo>
                      <a:lnTo>
                        <a:pt x="8465" y="9549"/>
                      </a:lnTo>
                      <a:lnTo>
                        <a:pt x="8449" y="9691"/>
                      </a:lnTo>
                      <a:lnTo>
                        <a:pt x="8432" y="9834"/>
                      </a:lnTo>
                      <a:lnTo>
                        <a:pt x="8412" y="9975"/>
                      </a:lnTo>
                      <a:lnTo>
                        <a:pt x="8390" y="10115"/>
                      </a:lnTo>
                      <a:lnTo>
                        <a:pt x="8366" y="10254"/>
                      </a:lnTo>
                      <a:lnTo>
                        <a:pt x="8339" y="10393"/>
                      </a:lnTo>
                      <a:lnTo>
                        <a:pt x="8310" y="10530"/>
                      </a:lnTo>
                      <a:lnTo>
                        <a:pt x="8279" y="10668"/>
                      </a:lnTo>
                      <a:lnTo>
                        <a:pt x="8246" y="10804"/>
                      </a:lnTo>
                      <a:lnTo>
                        <a:pt x="8211" y="10940"/>
                      </a:lnTo>
                      <a:lnTo>
                        <a:pt x="8174" y="11074"/>
                      </a:lnTo>
                      <a:lnTo>
                        <a:pt x="8135" y="11208"/>
                      </a:lnTo>
                      <a:lnTo>
                        <a:pt x="8092" y="11341"/>
                      </a:lnTo>
                      <a:lnTo>
                        <a:pt x="8049" y="11473"/>
                      </a:lnTo>
                      <a:lnTo>
                        <a:pt x="8003" y="11604"/>
                      </a:lnTo>
                      <a:lnTo>
                        <a:pt x="7956" y="11734"/>
                      </a:lnTo>
                      <a:lnTo>
                        <a:pt x="7907" y="11863"/>
                      </a:lnTo>
                      <a:lnTo>
                        <a:pt x="7855" y="11991"/>
                      </a:lnTo>
                      <a:lnTo>
                        <a:pt x="7802" y="12118"/>
                      </a:lnTo>
                      <a:lnTo>
                        <a:pt x="7745" y="12244"/>
                      </a:lnTo>
                      <a:lnTo>
                        <a:pt x="7688" y="12369"/>
                      </a:lnTo>
                      <a:lnTo>
                        <a:pt x="7629" y="12493"/>
                      </a:lnTo>
                      <a:lnTo>
                        <a:pt x="7567" y="12615"/>
                      </a:lnTo>
                      <a:lnTo>
                        <a:pt x="7504" y="12737"/>
                      </a:lnTo>
                      <a:lnTo>
                        <a:pt x="7439" y="12857"/>
                      </a:lnTo>
                      <a:lnTo>
                        <a:pt x="7373" y="12977"/>
                      </a:lnTo>
                      <a:lnTo>
                        <a:pt x="3221" y="10579"/>
                      </a:lnTo>
                      <a:lnTo>
                        <a:pt x="3250" y="10527"/>
                      </a:lnTo>
                      <a:lnTo>
                        <a:pt x="3278" y="10474"/>
                      </a:lnTo>
                      <a:lnTo>
                        <a:pt x="3306" y="10420"/>
                      </a:lnTo>
                      <a:lnTo>
                        <a:pt x="3332" y="10365"/>
                      </a:lnTo>
                      <a:lnTo>
                        <a:pt x="3358" y="10310"/>
                      </a:lnTo>
                      <a:lnTo>
                        <a:pt x="3383" y="10255"/>
                      </a:lnTo>
                      <a:lnTo>
                        <a:pt x="3407" y="10199"/>
                      </a:lnTo>
                      <a:lnTo>
                        <a:pt x="3431" y="10143"/>
                      </a:lnTo>
                      <a:lnTo>
                        <a:pt x="3454" y="10086"/>
                      </a:lnTo>
                      <a:lnTo>
                        <a:pt x="3476" y="10029"/>
                      </a:lnTo>
                      <a:lnTo>
                        <a:pt x="3496" y="9971"/>
                      </a:lnTo>
                      <a:lnTo>
                        <a:pt x="3516" y="9914"/>
                      </a:lnTo>
                      <a:lnTo>
                        <a:pt x="3535" y="9855"/>
                      </a:lnTo>
                      <a:lnTo>
                        <a:pt x="3553" y="9797"/>
                      </a:lnTo>
                      <a:lnTo>
                        <a:pt x="3570" y="9738"/>
                      </a:lnTo>
                      <a:lnTo>
                        <a:pt x="3586" y="9678"/>
                      </a:lnTo>
                      <a:lnTo>
                        <a:pt x="3602" y="9619"/>
                      </a:lnTo>
                      <a:lnTo>
                        <a:pt x="3616" y="9558"/>
                      </a:lnTo>
                      <a:lnTo>
                        <a:pt x="3630" y="9497"/>
                      </a:lnTo>
                      <a:lnTo>
                        <a:pt x="3642" y="9436"/>
                      </a:lnTo>
                      <a:lnTo>
                        <a:pt x="3654" y="9376"/>
                      </a:lnTo>
                      <a:lnTo>
                        <a:pt x="3665" y="9314"/>
                      </a:lnTo>
                      <a:lnTo>
                        <a:pt x="3674" y="9252"/>
                      </a:lnTo>
                      <a:lnTo>
                        <a:pt x="3683" y="9190"/>
                      </a:lnTo>
                      <a:lnTo>
                        <a:pt x="3691" y="9127"/>
                      </a:lnTo>
                      <a:lnTo>
                        <a:pt x="3697" y="9064"/>
                      </a:lnTo>
                      <a:lnTo>
                        <a:pt x="3703" y="9001"/>
                      </a:lnTo>
                      <a:lnTo>
                        <a:pt x="3707" y="8937"/>
                      </a:lnTo>
                      <a:lnTo>
                        <a:pt x="3711" y="8874"/>
                      </a:lnTo>
                      <a:lnTo>
                        <a:pt x="3713" y="8810"/>
                      </a:lnTo>
                      <a:lnTo>
                        <a:pt x="3716" y="8745"/>
                      </a:lnTo>
                      <a:lnTo>
                        <a:pt x="3716" y="8681"/>
                      </a:lnTo>
                      <a:lnTo>
                        <a:pt x="3711" y="8487"/>
                      </a:lnTo>
                      <a:lnTo>
                        <a:pt x="3696" y="8293"/>
                      </a:lnTo>
                      <a:lnTo>
                        <a:pt x="3673" y="8105"/>
                      </a:lnTo>
                      <a:lnTo>
                        <a:pt x="3641" y="7918"/>
                      </a:lnTo>
                      <a:lnTo>
                        <a:pt x="3599" y="7734"/>
                      </a:lnTo>
                      <a:lnTo>
                        <a:pt x="3549" y="7554"/>
                      </a:lnTo>
                      <a:lnTo>
                        <a:pt x="3492" y="7377"/>
                      </a:lnTo>
                      <a:lnTo>
                        <a:pt x="3426" y="7205"/>
                      </a:lnTo>
                      <a:lnTo>
                        <a:pt x="3352" y="7037"/>
                      </a:lnTo>
                      <a:lnTo>
                        <a:pt x="3271" y="6872"/>
                      </a:lnTo>
                      <a:lnTo>
                        <a:pt x="3182" y="6712"/>
                      </a:lnTo>
                      <a:lnTo>
                        <a:pt x="3085" y="6557"/>
                      </a:lnTo>
                      <a:lnTo>
                        <a:pt x="2982" y="6407"/>
                      </a:lnTo>
                      <a:lnTo>
                        <a:pt x="2872" y="6262"/>
                      </a:lnTo>
                      <a:lnTo>
                        <a:pt x="2755" y="6122"/>
                      </a:lnTo>
                      <a:lnTo>
                        <a:pt x="2632" y="5988"/>
                      </a:lnTo>
                      <a:lnTo>
                        <a:pt x="2504" y="5860"/>
                      </a:lnTo>
                      <a:lnTo>
                        <a:pt x="2370" y="5738"/>
                      </a:lnTo>
                      <a:lnTo>
                        <a:pt x="2230" y="5622"/>
                      </a:lnTo>
                      <a:lnTo>
                        <a:pt x="2084" y="5514"/>
                      </a:lnTo>
                      <a:lnTo>
                        <a:pt x="1934" y="5411"/>
                      </a:lnTo>
                      <a:lnTo>
                        <a:pt x="1777" y="5315"/>
                      </a:lnTo>
                      <a:lnTo>
                        <a:pt x="1618" y="5227"/>
                      </a:lnTo>
                      <a:lnTo>
                        <a:pt x="1453" y="5147"/>
                      </a:lnTo>
                      <a:lnTo>
                        <a:pt x="1283" y="5073"/>
                      </a:lnTo>
                      <a:lnTo>
                        <a:pt x="1110" y="5008"/>
                      </a:lnTo>
                      <a:lnTo>
                        <a:pt x="933" y="4952"/>
                      </a:lnTo>
                      <a:lnTo>
                        <a:pt x="753" y="4903"/>
                      </a:lnTo>
                      <a:lnTo>
                        <a:pt x="569" y="4863"/>
                      </a:lnTo>
                      <a:lnTo>
                        <a:pt x="382" y="4831"/>
                      </a:lnTo>
                      <a:lnTo>
                        <a:pt x="192" y="4808"/>
                      </a:lnTo>
                      <a:lnTo>
                        <a:pt x="0" y="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952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 rot="18000000">
                  <a:off x="826270" y="4366243"/>
                  <a:ext cx="1042097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Up">
                    <a:avLst>
                      <a:gd name="adj" fmla="val 11671062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 rot="3600000">
                  <a:off x="1797393" y="4404469"/>
                  <a:ext cx="1031315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Up">
                    <a:avLst>
                      <a:gd name="adj" fmla="val 11671062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52" name="矩形 51"/>
                <p:cNvSpPr/>
                <p:nvPr/>
              </p:nvSpPr>
              <p:spPr>
                <a:xfrm>
                  <a:off x="1363376" y="5341601"/>
                  <a:ext cx="972119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Down">
                    <a:avLst>
                      <a:gd name="adj" fmla="val 1312104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</p:grpSp>
          <p:sp>
            <p:nvSpPr>
              <p:cNvPr id="46" name="椭圆 45"/>
              <p:cNvSpPr/>
              <p:nvPr/>
            </p:nvSpPr>
            <p:spPr>
              <a:xfrm>
                <a:off x="2776544" y="2843774"/>
                <a:ext cx="680260" cy="6802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4" name="任意多边形: 形状 43"/>
            <p:cNvSpPr/>
            <p:nvPr/>
          </p:nvSpPr>
          <p:spPr>
            <a:xfrm>
              <a:off x="2699139" y="3255035"/>
              <a:ext cx="683518" cy="507022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6424619" y="2119273"/>
            <a:ext cx="2601366" cy="2619455"/>
            <a:chOff x="1740215" y="2198819"/>
            <a:chExt cx="2601366" cy="2619455"/>
          </a:xfrm>
        </p:grpSpPr>
        <p:grpSp>
          <p:nvGrpSpPr>
            <p:cNvPr id="33" name="组合 32"/>
            <p:cNvGrpSpPr/>
            <p:nvPr/>
          </p:nvGrpSpPr>
          <p:grpSpPr>
            <a:xfrm>
              <a:off x="1740215" y="2198819"/>
              <a:ext cx="2601366" cy="2619455"/>
              <a:chOff x="2582905" y="2616198"/>
              <a:chExt cx="1076900" cy="1084389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2582905" y="2616198"/>
                <a:ext cx="1076900" cy="1084389"/>
                <a:chOff x="721926" y="3827665"/>
                <a:chExt cx="2227443" cy="2242936"/>
              </a:xfrm>
            </p:grpSpPr>
            <p:sp>
              <p:nvSpPr>
                <p:cNvPr id="37" name="任意多边形: 形状 36"/>
                <p:cNvSpPr/>
                <p:nvPr/>
              </p:nvSpPr>
              <p:spPr bwMode="auto">
                <a:xfrm>
                  <a:off x="721926" y="3827665"/>
                  <a:ext cx="1125537" cy="1716089"/>
                </a:xfrm>
                <a:custGeom>
                  <a:avLst/>
                  <a:gdLst>
                    <a:gd name="T0" fmla="*/ 1004 w 8508"/>
                    <a:gd name="T1" fmla="*/ 12737 h 12977"/>
                    <a:gd name="T2" fmla="*/ 820 w 8508"/>
                    <a:gd name="T3" fmla="*/ 12369 h 12977"/>
                    <a:gd name="T4" fmla="*/ 653 w 8508"/>
                    <a:gd name="T5" fmla="*/ 11991 h 12977"/>
                    <a:gd name="T6" fmla="*/ 505 w 8508"/>
                    <a:gd name="T7" fmla="*/ 11604 h 12977"/>
                    <a:gd name="T8" fmla="*/ 373 w 8508"/>
                    <a:gd name="T9" fmla="*/ 11208 h 12977"/>
                    <a:gd name="T10" fmla="*/ 262 w 8508"/>
                    <a:gd name="T11" fmla="*/ 10804 h 12977"/>
                    <a:gd name="T12" fmla="*/ 169 w 8508"/>
                    <a:gd name="T13" fmla="*/ 10393 h 12977"/>
                    <a:gd name="T14" fmla="*/ 96 w 8508"/>
                    <a:gd name="T15" fmla="*/ 9975 h 12977"/>
                    <a:gd name="T16" fmla="*/ 43 w 8508"/>
                    <a:gd name="T17" fmla="*/ 9549 h 12977"/>
                    <a:gd name="T18" fmla="*/ 11 w 8508"/>
                    <a:gd name="T19" fmla="*/ 9118 h 12977"/>
                    <a:gd name="T20" fmla="*/ 0 w 8508"/>
                    <a:gd name="T21" fmla="*/ 8681 h 12977"/>
                    <a:gd name="T22" fmla="*/ 98 w 8508"/>
                    <a:gd name="T23" fmla="*/ 7374 h 12977"/>
                    <a:gd name="T24" fmla="*/ 381 w 8508"/>
                    <a:gd name="T25" fmla="*/ 6128 h 12977"/>
                    <a:gd name="T26" fmla="*/ 837 w 8508"/>
                    <a:gd name="T27" fmla="*/ 4958 h 12977"/>
                    <a:gd name="T28" fmla="*/ 1449 w 8508"/>
                    <a:gd name="T29" fmla="*/ 3877 h 12977"/>
                    <a:gd name="T30" fmla="*/ 2205 w 8508"/>
                    <a:gd name="T31" fmla="*/ 2899 h 12977"/>
                    <a:gd name="T32" fmla="*/ 3090 w 8508"/>
                    <a:gd name="T33" fmla="*/ 2039 h 12977"/>
                    <a:gd name="T34" fmla="*/ 4089 w 8508"/>
                    <a:gd name="T35" fmla="*/ 1311 h 12977"/>
                    <a:gd name="T36" fmla="*/ 5190 w 8508"/>
                    <a:gd name="T37" fmla="*/ 729 h 12977"/>
                    <a:gd name="T38" fmla="*/ 6377 w 8508"/>
                    <a:gd name="T39" fmla="*/ 308 h 12977"/>
                    <a:gd name="T40" fmla="*/ 7636 w 8508"/>
                    <a:gd name="T41" fmla="*/ 61 h 12977"/>
                    <a:gd name="T42" fmla="*/ 8508 w 8508"/>
                    <a:gd name="T43" fmla="*/ 4795 h 12977"/>
                    <a:gd name="T44" fmla="*/ 7939 w 8508"/>
                    <a:gd name="T45" fmla="*/ 4863 h 12977"/>
                    <a:gd name="T46" fmla="*/ 7398 w 8508"/>
                    <a:gd name="T47" fmla="*/ 5008 h 12977"/>
                    <a:gd name="T48" fmla="*/ 6890 w 8508"/>
                    <a:gd name="T49" fmla="*/ 5227 h 12977"/>
                    <a:gd name="T50" fmla="*/ 6424 w 8508"/>
                    <a:gd name="T51" fmla="*/ 5514 h 12977"/>
                    <a:gd name="T52" fmla="*/ 6004 w 8508"/>
                    <a:gd name="T53" fmla="*/ 5860 h 12977"/>
                    <a:gd name="T54" fmla="*/ 5636 w 8508"/>
                    <a:gd name="T55" fmla="*/ 6262 h 12977"/>
                    <a:gd name="T56" fmla="*/ 5326 w 8508"/>
                    <a:gd name="T57" fmla="*/ 6712 h 12977"/>
                    <a:gd name="T58" fmla="*/ 5082 w 8508"/>
                    <a:gd name="T59" fmla="*/ 7205 h 12977"/>
                    <a:gd name="T60" fmla="*/ 4909 w 8508"/>
                    <a:gd name="T61" fmla="*/ 7734 h 12977"/>
                    <a:gd name="T62" fmla="*/ 4812 w 8508"/>
                    <a:gd name="T63" fmla="*/ 8293 h 12977"/>
                    <a:gd name="T64" fmla="*/ 4792 w 8508"/>
                    <a:gd name="T65" fmla="*/ 8745 h 12977"/>
                    <a:gd name="T66" fmla="*/ 4801 w 8508"/>
                    <a:gd name="T67" fmla="*/ 8937 h 12977"/>
                    <a:gd name="T68" fmla="*/ 4817 w 8508"/>
                    <a:gd name="T69" fmla="*/ 9127 h 12977"/>
                    <a:gd name="T70" fmla="*/ 4843 w 8508"/>
                    <a:gd name="T71" fmla="*/ 9314 h 12977"/>
                    <a:gd name="T72" fmla="*/ 4878 w 8508"/>
                    <a:gd name="T73" fmla="*/ 9497 h 12977"/>
                    <a:gd name="T74" fmla="*/ 4922 w 8508"/>
                    <a:gd name="T75" fmla="*/ 9678 h 12977"/>
                    <a:gd name="T76" fmla="*/ 4973 w 8508"/>
                    <a:gd name="T77" fmla="*/ 9855 h 12977"/>
                    <a:gd name="T78" fmla="*/ 5032 w 8508"/>
                    <a:gd name="T79" fmla="*/ 10029 h 12977"/>
                    <a:gd name="T80" fmla="*/ 5101 w 8508"/>
                    <a:gd name="T81" fmla="*/ 10199 h 12977"/>
                    <a:gd name="T82" fmla="*/ 5176 w 8508"/>
                    <a:gd name="T83" fmla="*/ 10365 h 12977"/>
                    <a:gd name="T84" fmla="*/ 5258 w 8508"/>
                    <a:gd name="T85" fmla="*/ 10527 h 129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8508" h="12977">
                      <a:moveTo>
                        <a:pt x="1135" y="12977"/>
                      </a:moveTo>
                      <a:lnTo>
                        <a:pt x="1069" y="12857"/>
                      </a:lnTo>
                      <a:lnTo>
                        <a:pt x="1004" y="12737"/>
                      </a:lnTo>
                      <a:lnTo>
                        <a:pt x="941" y="12615"/>
                      </a:lnTo>
                      <a:lnTo>
                        <a:pt x="879" y="12493"/>
                      </a:lnTo>
                      <a:lnTo>
                        <a:pt x="820" y="12369"/>
                      </a:lnTo>
                      <a:lnTo>
                        <a:pt x="763" y="12244"/>
                      </a:lnTo>
                      <a:lnTo>
                        <a:pt x="706" y="12118"/>
                      </a:lnTo>
                      <a:lnTo>
                        <a:pt x="653" y="11991"/>
                      </a:lnTo>
                      <a:lnTo>
                        <a:pt x="601" y="11863"/>
                      </a:lnTo>
                      <a:lnTo>
                        <a:pt x="552" y="11734"/>
                      </a:lnTo>
                      <a:lnTo>
                        <a:pt x="505" y="11604"/>
                      </a:lnTo>
                      <a:lnTo>
                        <a:pt x="459" y="11473"/>
                      </a:lnTo>
                      <a:lnTo>
                        <a:pt x="416" y="11341"/>
                      </a:lnTo>
                      <a:lnTo>
                        <a:pt x="373" y="11208"/>
                      </a:lnTo>
                      <a:lnTo>
                        <a:pt x="334" y="11074"/>
                      </a:lnTo>
                      <a:lnTo>
                        <a:pt x="297" y="10940"/>
                      </a:lnTo>
                      <a:lnTo>
                        <a:pt x="262" y="10804"/>
                      </a:lnTo>
                      <a:lnTo>
                        <a:pt x="229" y="10668"/>
                      </a:lnTo>
                      <a:lnTo>
                        <a:pt x="198" y="10530"/>
                      </a:lnTo>
                      <a:lnTo>
                        <a:pt x="169" y="10393"/>
                      </a:lnTo>
                      <a:lnTo>
                        <a:pt x="142" y="10254"/>
                      </a:lnTo>
                      <a:lnTo>
                        <a:pt x="118" y="10115"/>
                      </a:lnTo>
                      <a:lnTo>
                        <a:pt x="96" y="9975"/>
                      </a:lnTo>
                      <a:lnTo>
                        <a:pt x="76" y="9834"/>
                      </a:lnTo>
                      <a:lnTo>
                        <a:pt x="59" y="9691"/>
                      </a:lnTo>
                      <a:lnTo>
                        <a:pt x="43" y="9549"/>
                      </a:lnTo>
                      <a:lnTo>
                        <a:pt x="30" y="9406"/>
                      </a:lnTo>
                      <a:lnTo>
                        <a:pt x="20" y="9263"/>
                      </a:lnTo>
                      <a:lnTo>
                        <a:pt x="11" y="9118"/>
                      </a:lnTo>
                      <a:lnTo>
                        <a:pt x="4" y="8973"/>
                      </a:lnTo>
                      <a:lnTo>
                        <a:pt x="1" y="8827"/>
                      </a:lnTo>
                      <a:lnTo>
                        <a:pt x="0" y="8681"/>
                      </a:lnTo>
                      <a:lnTo>
                        <a:pt x="11" y="8239"/>
                      </a:lnTo>
                      <a:lnTo>
                        <a:pt x="43" y="7804"/>
                      </a:lnTo>
                      <a:lnTo>
                        <a:pt x="98" y="7374"/>
                      </a:lnTo>
                      <a:lnTo>
                        <a:pt x="173" y="6952"/>
                      </a:lnTo>
                      <a:lnTo>
                        <a:pt x="267" y="6536"/>
                      </a:lnTo>
                      <a:lnTo>
                        <a:pt x="381" y="6128"/>
                      </a:lnTo>
                      <a:lnTo>
                        <a:pt x="514" y="5730"/>
                      </a:lnTo>
                      <a:lnTo>
                        <a:pt x="666" y="5339"/>
                      </a:lnTo>
                      <a:lnTo>
                        <a:pt x="837" y="4958"/>
                      </a:lnTo>
                      <a:lnTo>
                        <a:pt x="1023" y="4587"/>
                      </a:lnTo>
                      <a:lnTo>
                        <a:pt x="1229" y="4226"/>
                      </a:lnTo>
                      <a:lnTo>
                        <a:pt x="1449" y="3877"/>
                      </a:lnTo>
                      <a:lnTo>
                        <a:pt x="1685" y="3538"/>
                      </a:lnTo>
                      <a:lnTo>
                        <a:pt x="1938" y="3213"/>
                      </a:lnTo>
                      <a:lnTo>
                        <a:pt x="2205" y="2899"/>
                      </a:lnTo>
                      <a:lnTo>
                        <a:pt x="2486" y="2598"/>
                      </a:lnTo>
                      <a:lnTo>
                        <a:pt x="2781" y="2312"/>
                      </a:lnTo>
                      <a:lnTo>
                        <a:pt x="3090" y="2039"/>
                      </a:lnTo>
                      <a:lnTo>
                        <a:pt x="3411" y="1781"/>
                      </a:lnTo>
                      <a:lnTo>
                        <a:pt x="3744" y="1538"/>
                      </a:lnTo>
                      <a:lnTo>
                        <a:pt x="4089" y="1311"/>
                      </a:lnTo>
                      <a:lnTo>
                        <a:pt x="4446" y="1101"/>
                      </a:lnTo>
                      <a:lnTo>
                        <a:pt x="4813" y="906"/>
                      </a:lnTo>
                      <a:lnTo>
                        <a:pt x="5190" y="729"/>
                      </a:lnTo>
                      <a:lnTo>
                        <a:pt x="5577" y="570"/>
                      </a:lnTo>
                      <a:lnTo>
                        <a:pt x="5972" y="430"/>
                      </a:lnTo>
                      <a:lnTo>
                        <a:pt x="6377" y="308"/>
                      </a:lnTo>
                      <a:lnTo>
                        <a:pt x="6789" y="205"/>
                      </a:lnTo>
                      <a:lnTo>
                        <a:pt x="7209" y="123"/>
                      </a:lnTo>
                      <a:lnTo>
                        <a:pt x="7636" y="61"/>
                      </a:lnTo>
                      <a:lnTo>
                        <a:pt x="8069" y="20"/>
                      </a:lnTo>
                      <a:lnTo>
                        <a:pt x="8508" y="0"/>
                      </a:lnTo>
                      <a:lnTo>
                        <a:pt x="8508" y="4795"/>
                      </a:lnTo>
                      <a:lnTo>
                        <a:pt x="8316" y="4808"/>
                      </a:lnTo>
                      <a:lnTo>
                        <a:pt x="8126" y="4831"/>
                      </a:lnTo>
                      <a:lnTo>
                        <a:pt x="7939" y="4863"/>
                      </a:lnTo>
                      <a:lnTo>
                        <a:pt x="7755" y="4903"/>
                      </a:lnTo>
                      <a:lnTo>
                        <a:pt x="7575" y="4952"/>
                      </a:lnTo>
                      <a:lnTo>
                        <a:pt x="7398" y="5008"/>
                      </a:lnTo>
                      <a:lnTo>
                        <a:pt x="7225" y="5073"/>
                      </a:lnTo>
                      <a:lnTo>
                        <a:pt x="7055" y="5147"/>
                      </a:lnTo>
                      <a:lnTo>
                        <a:pt x="6890" y="5227"/>
                      </a:lnTo>
                      <a:lnTo>
                        <a:pt x="6731" y="5315"/>
                      </a:lnTo>
                      <a:lnTo>
                        <a:pt x="6574" y="5411"/>
                      </a:lnTo>
                      <a:lnTo>
                        <a:pt x="6424" y="5514"/>
                      </a:lnTo>
                      <a:lnTo>
                        <a:pt x="6278" y="5622"/>
                      </a:lnTo>
                      <a:lnTo>
                        <a:pt x="6138" y="5738"/>
                      </a:lnTo>
                      <a:lnTo>
                        <a:pt x="6004" y="5860"/>
                      </a:lnTo>
                      <a:lnTo>
                        <a:pt x="5876" y="5988"/>
                      </a:lnTo>
                      <a:lnTo>
                        <a:pt x="5753" y="6122"/>
                      </a:lnTo>
                      <a:lnTo>
                        <a:pt x="5636" y="6262"/>
                      </a:lnTo>
                      <a:lnTo>
                        <a:pt x="5526" y="6407"/>
                      </a:lnTo>
                      <a:lnTo>
                        <a:pt x="5423" y="6557"/>
                      </a:lnTo>
                      <a:lnTo>
                        <a:pt x="5326" y="6712"/>
                      </a:lnTo>
                      <a:lnTo>
                        <a:pt x="5237" y="6872"/>
                      </a:lnTo>
                      <a:lnTo>
                        <a:pt x="5156" y="7037"/>
                      </a:lnTo>
                      <a:lnTo>
                        <a:pt x="5082" y="7205"/>
                      </a:lnTo>
                      <a:lnTo>
                        <a:pt x="5016" y="7377"/>
                      </a:lnTo>
                      <a:lnTo>
                        <a:pt x="4959" y="7554"/>
                      </a:lnTo>
                      <a:lnTo>
                        <a:pt x="4909" y="7734"/>
                      </a:lnTo>
                      <a:lnTo>
                        <a:pt x="4867" y="7918"/>
                      </a:lnTo>
                      <a:lnTo>
                        <a:pt x="4835" y="8105"/>
                      </a:lnTo>
                      <a:lnTo>
                        <a:pt x="4812" y="8293"/>
                      </a:lnTo>
                      <a:lnTo>
                        <a:pt x="4797" y="8487"/>
                      </a:lnTo>
                      <a:lnTo>
                        <a:pt x="4792" y="8681"/>
                      </a:lnTo>
                      <a:lnTo>
                        <a:pt x="4792" y="8745"/>
                      </a:lnTo>
                      <a:lnTo>
                        <a:pt x="4795" y="8810"/>
                      </a:lnTo>
                      <a:lnTo>
                        <a:pt x="4797" y="8874"/>
                      </a:lnTo>
                      <a:lnTo>
                        <a:pt x="4801" y="8937"/>
                      </a:lnTo>
                      <a:lnTo>
                        <a:pt x="4805" y="9001"/>
                      </a:lnTo>
                      <a:lnTo>
                        <a:pt x="4811" y="9064"/>
                      </a:lnTo>
                      <a:lnTo>
                        <a:pt x="4817" y="9127"/>
                      </a:lnTo>
                      <a:lnTo>
                        <a:pt x="4825" y="9190"/>
                      </a:lnTo>
                      <a:lnTo>
                        <a:pt x="4834" y="9252"/>
                      </a:lnTo>
                      <a:lnTo>
                        <a:pt x="4843" y="9314"/>
                      </a:lnTo>
                      <a:lnTo>
                        <a:pt x="4854" y="9376"/>
                      </a:lnTo>
                      <a:lnTo>
                        <a:pt x="4866" y="9436"/>
                      </a:lnTo>
                      <a:lnTo>
                        <a:pt x="4878" y="9497"/>
                      </a:lnTo>
                      <a:lnTo>
                        <a:pt x="4892" y="9558"/>
                      </a:lnTo>
                      <a:lnTo>
                        <a:pt x="4906" y="9619"/>
                      </a:lnTo>
                      <a:lnTo>
                        <a:pt x="4922" y="9678"/>
                      </a:lnTo>
                      <a:lnTo>
                        <a:pt x="4938" y="9738"/>
                      </a:lnTo>
                      <a:lnTo>
                        <a:pt x="4955" y="9797"/>
                      </a:lnTo>
                      <a:lnTo>
                        <a:pt x="4973" y="9855"/>
                      </a:lnTo>
                      <a:lnTo>
                        <a:pt x="4992" y="9914"/>
                      </a:lnTo>
                      <a:lnTo>
                        <a:pt x="5012" y="9971"/>
                      </a:lnTo>
                      <a:lnTo>
                        <a:pt x="5032" y="10029"/>
                      </a:lnTo>
                      <a:lnTo>
                        <a:pt x="5054" y="10086"/>
                      </a:lnTo>
                      <a:lnTo>
                        <a:pt x="5077" y="10143"/>
                      </a:lnTo>
                      <a:lnTo>
                        <a:pt x="5101" y="10199"/>
                      </a:lnTo>
                      <a:lnTo>
                        <a:pt x="5125" y="10255"/>
                      </a:lnTo>
                      <a:lnTo>
                        <a:pt x="5150" y="10310"/>
                      </a:lnTo>
                      <a:lnTo>
                        <a:pt x="5176" y="10365"/>
                      </a:lnTo>
                      <a:lnTo>
                        <a:pt x="5202" y="10420"/>
                      </a:lnTo>
                      <a:lnTo>
                        <a:pt x="5230" y="10474"/>
                      </a:lnTo>
                      <a:lnTo>
                        <a:pt x="5258" y="10527"/>
                      </a:lnTo>
                      <a:lnTo>
                        <a:pt x="5287" y="10579"/>
                      </a:lnTo>
                      <a:lnTo>
                        <a:pt x="1135" y="1297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 bwMode="auto">
                <a:xfrm>
                  <a:off x="861355" y="5211763"/>
                  <a:ext cx="1947863" cy="858838"/>
                </a:xfrm>
                <a:custGeom>
                  <a:avLst/>
                  <a:gdLst>
                    <a:gd name="T0" fmla="*/ 252217063 w 14736"/>
                    <a:gd name="T1" fmla="*/ 49939682 h 6488"/>
                    <a:gd name="T2" fmla="*/ 243445731 w 14736"/>
                    <a:gd name="T3" fmla="*/ 61101664 h 6488"/>
                    <a:gd name="T4" fmla="*/ 233696106 w 14736"/>
                    <a:gd name="T5" fmla="*/ 71387467 h 6488"/>
                    <a:gd name="T6" fmla="*/ 223037716 w 14736"/>
                    <a:gd name="T7" fmla="*/ 80727066 h 6488"/>
                    <a:gd name="T8" fmla="*/ 211523302 w 14736"/>
                    <a:gd name="T9" fmla="*/ 89032829 h 6488"/>
                    <a:gd name="T10" fmla="*/ 199257555 w 14736"/>
                    <a:gd name="T11" fmla="*/ 96287150 h 6488"/>
                    <a:gd name="T12" fmla="*/ 186275371 w 14736"/>
                    <a:gd name="T13" fmla="*/ 102349980 h 6488"/>
                    <a:gd name="T14" fmla="*/ 172646807 w 14736"/>
                    <a:gd name="T15" fmla="*/ 107203844 h 6488"/>
                    <a:gd name="T16" fmla="*/ 158494001 w 14736"/>
                    <a:gd name="T17" fmla="*/ 110760980 h 6488"/>
                    <a:gd name="T18" fmla="*/ 143834402 w 14736"/>
                    <a:gd name="T19" fmla="*/ 112951229 h 6488"/>
                    <a:gd name="T20" fmla="*/ 128738199 w 14736"/>
                    <a:gd name="T21" fmla="*/ 113687224 h 6488"/>
                    <a:gd name="T22" fmla="*/ 113641865 w 14736"/>
                    <a:gd name="T23" fmla="*/ 112951229 h 6488"/>
                    <a:gd name="T24" fmla="*/ 98982266 w 14736"/>
                    <a:gd name="T25" fmla="*/ 110760980 h 6488"/>
                    <a:gd name="T26" fmla="*/ 84829460 w 14736"/>
                    <a:gd name="T27" fmla="*/ 107203844 h 6488"/>
                    <a:gd name="T28" fmla="*/ 71200896 w 14736"/>
                    <a:gd name="T29" fmla="*/ 102349980 h 6488"/>
                    <a:gd name="T30" fmla="*/ 58218712 w 14736"/>
                    <a:gd name="T31" fmla="*/ 96287150 h 6488"/>
                    <a:gd name="T32" fmla="*/ 45952964 w 14736"/>
                    <a:gd name="T33" fmla="*/ 89032829 h 6488"/>
                    <a:gd name="T34" fmla="*/ 34438551 w 14736"/>
                    <a:gd name="T35" fmla="*/ 80727066 h 6488"/>
                    <a:gd name="T36" fmla="*/ 23780161 w 14736"/>
                    <a:gd name="T37" fmla="*/ 71387467 h 6488"/>
                    <a:gd name="T38" fmla="*/ 14030535 w 14736"/>
                    <a:gd name="T39" fmla="*/ 61101664 h 6488"/>
                    <a:gd name="T40" fmla="*/ 5259204 w 14736"/>
                    <a:gd name="T41" fmla="*/ 49939682 h 6488"/>
                    <a:gd name="T42" fmla="*/ 72616190 w 14736"/>
                    <a:gd name="T43" fmla="*/ 0 h 6488"/>
                    <a:gd name="T44" fmla="*/ 76267904 w 14736"/>
                    <a:gd name="T45" fmla="*/ 4853732 h 6488"/>
                    <a:gd name="T46" fmla="*/ 80339038 w 14736"/>
                    <a:gd name="T47" fmla="*/ 9392151 h 6488"/>
                    <a:gd name="T48" fmla="*/ 84794564 w 14736"/>
                    <a:gd name="T49" fmla="*/ 13527493 h 6488"/>
                    <a:gd name="T50" fmla="*/ 89599451 w 14736"/>
                    <a:gd name="T51" fmla="*/ 17259890 h 6488"/>
                    <a:gd name="T52" fmla="*/ 94736384 w 14736"/>
                    <a:gd name="T53" fmla="*/ 20571606 h 6488"/>
                    <a:gd name="T54" fmla="*/ 100187916 w 14736"/>
                    <a:gd name="T55" fmla="*/ 23410351 h 6488"/>
                    <a:gd name="T56" fmla="*/ 105883987 w 14736"/>
                    <a:gd name="T57" fmla="*/ 25758389 h 6488"/>
                    <a:gd name="T58" fmla="*/ 111859628 w 14736"/>
                    <a:gd name="T59" fmla="*/ 27580772 h 6488"/>
                    <a:gd name="T60" fmla="*/ 118027464 w 14736"/>
                    <a:gd name="T61" fmla="*/ 28859895 h 6488"/>
                    <a:gd name="T62" fmla="*/ 124387496 w 14736"/>
                    <a:gd name="T63" fmla="*/ 29560812 h 6488"/>
                    <a:gd name="T64" fmla="*/ 130922143 w 14736"/>
                    <a:gd name="T65" fmla="*/ 29665917 h 6488"/>
                    <a:gd name="T66" fmla="*/ 137352100 w 14736"/>
                    <a:gd name="T67" fmla="*/ 29175341 h 6488"/>
                    <a:gd name="T68" fmla="*/ 143589862 w 14736"/>
                    <a:gd name="T69" fmla="*/ 28071348 h 6488"/>
                    <a:gd name="T70" fmla="*/ 149617847 w 14736"/>
                    <a:gd name="T71" fmla="*/ 26424227 h 6488"/>
                    <a:gd name="T72" fmla="*/ 155418741 w 14736"/>
                    <a:gd name="T73" fmla="*/ 24233846 h 6488"/>
                    <a:gd name="T74" fmla="*/ 160957646 w 14736"/>
                    <a:gd name="T75" fmla="*/ 21570495 h 6488"/>
                    <a:gd name="T76" fmla="*/ 166181953 w 14736"/>
                    <a:gd name="T77" fmla="*/ 18416304 h 6488"/>
                    <a:gd name="T78" fmla="*/ 171126691 w 14736"/>
                    <a:gd name="T79" fmla="*/ 14824222 h 6488"/>
                    <a:gd name="T80" fmla="*/ 175687038 w 14736"/>
                    <a:gd name="T81" fmla="*/ 10811457 h 6488"/>
                    <a:gd name="T82" fmla="*/ 179897891 w 14736"/>
                    <a:gd name="T83" fmla="*/ 6395749 h 6488"/>
                    <a:gd name="T84" fmla="*/ 183689456 w 14736"/>
                    <a:gd name="T85" fmla="*/ 1647121 h 6488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4736" h="6488">
                      <a:moveTo>
                        <a:pt x="14736" y="2398"/>
                      </a:moveTo>
                      <a:lnTo>
                        <a:pt x="14589" y="2626"/>
                      </a:lnTo>
                      <a:lnTo>
                        <a:pt x="14435" y="2850"/>
                      </a:lnTo>
                      <a:lnTo>
                        <a:pt x="14273" y="3067"/>
                      </a:lnTo>
                      <a:lnTo>
                        <a:pt x="14106" y="3280"/>
                      </a:lnTo>
                      <a:lnTo>
                        <a:pt x="13933" y="3487"/>
                      </a:lnTo>
                      <a:lnTo>
                        <a:pt x="13753" y="3688"/>
                      </a:lnTo>
                      <a:lnTo>
                        <a:pt x="13567" y="3884"/>
                      </a:lnTo>
                      <a:lnTo>
                        <a:pt x="13375" y="4074"/>
                      </a:lnTo>
                      <a:lnTo>
                        <a:pt x="13177" y="4258"/>
                      </a:lnTo>
                      <a:lnTo>
                        <a:pt x="12973" y="4436"/>
                      </a:lnTo>
                      <a:lnTo>
                        <a:pt x="12765" y="4607"/>
                      </a:lnTo>
                      <a:lnTo>
                        <a:pt x="12550" y="4772"/>
                      </a:lnTo>
                      <a:lnTo>
                        <a:pt x="12331" y="4930"/>
                      </a:lnTo>
                      <a:lnTo>
                        <a:pt x="12106" y="5081"/>
                      </a:lnTo>
                      <a:lnTo>
                        <a:pt x="11876" y="5227"/>
                      </a:lnTo>
                      <a:lnTo>
                        <a:pt x="11643" y="5365"/>
                      </a:lnTo>
                      <a:lnTo>
                        <a:pt x="11404" y="5495"/>
                      </a:lnTo>
                      <a:lnTo>
                        <a:pt x="11160" y="5618"/>
                      </a:lnTo>
                      <a:lnTo>
                        <a:pt x="10912" y="5734"/>
                      </a:lnTo>
                      <a:lnTo>
                        <a:pt x="10661" y="5841"/>
                      </a:lnTo>
                      <a:lnTo>
                        <a:pt x="10405" y="5942"/>
                      </a:lnTo>
                      <a:lnTo>
                        <a:pt x="10145" y="6034"/>
                      </a:lnTo>
                      <a:lnTo>
                        <a:pt x="9881" y="6118"/>
                      </a:lnTo>
                      <a:lnTo>
                        <a:pt x="9614" y="6194"/>
                      </a:lnTo>
                      <a:lnTo>
                        <a:pt x="9344" y="6262"/>
                      </a:lnTo>
                      <a:lnTo>
                        <a:pt x="9071" y="6321"/>
                      </a:lnTo>
                      <a:lnTo>
                        <a:pt x="8794" y="6372"/>
                      </a:lnTo>
                      <a:lnTo>
                        <a:pt x="8514" y="6413"/>
                      </a:lnTo>
                      <a:lnTo>
                        <a:pt x="8232" y="6446"/>
                      </a:lnTo>
                      <a:lnTo>
                        <a:pt x="7946" y="6470"/>
                      </a:lnTo>
                      <a:lnTo>
                        <a:pt x="7658" y="6484"/>
                      </a:lnTo>
                      <a:lnTo>
                        <a:pt x="7368" y="6488"/>
                      </a:lnTo>
                      <a:lnTo>
                        <a:pt x="7078" y="6484"/>
                      </a:lnTo>
                      <a:lnTo>
                        <a:pt x="6790" y="6470"/>
                      </a:lnTo>
                      <a:lnTo>
                        <a:pt x="6504" y="6446"/>
                      </a:lnTo>
                      <a:lnTo>
                        <a:pt x="6222" y="6413"/>
                      </a:lnTo>
                      <a:lnTo>
                        <a:pt x="5942" y="6372"/>
                      </a:lnTo>
                      <a:lnTo>
                        <a:pt x="5665" y="6321"/>
                      </a:lnTo>
                      <a:lnTo>
                        <a:pt x="5392" y="6262"/>
                      </a:lnTo>
                      <a:lnTo>
                        <a:pt x="5122" y="6194"/>
                      </a:lnTo>
                      <a:lnTo>
                        <a:pt x="4855" y="6118"/>
                      </a:lnTo>
                      <a:lnTo>
                        <a:pt x="4591" y="6034"/>
                      </a:lnTo>
                      <a:lnTo>
                        <a:pt x="4331" y="5942"/>
                      </a:lnTo>
                      <a:lnTo>
                        <a:pt x="4075" y="5841"/>
                      </a:lnTo>
                      <a:lnTo>
                        <a:pt x="3824" y="5734"/>
                      </a:lnTo>
                      <a:lnTo>
                        <a:pt x="3576" y="5618"/>
                      </a:lnTo>
                      <a:lnTo>
                        <a:pt x="3332" y="5495"/>
                      </a:lnTo>
                      <a:lnTo>
                        <a:pt x="3093" y="5365"/>
                      </a:lnTo>
                      <a:lnTo>
                        <a:pt x="2860" y="5227"/>
                      </a:lnTo>
                      <a:lnTo>
                        <a:pt x="2630" y="5081"/>
                      </a:lnTo>
                      <a:lnTo>
                        <a:pt x="2405" y="4930"/>
                      </a:lnTo>
                      <a:lnTo>
                        <a:pt x="2186" y="4772"/>
                      </a:lnTo>
                      <a:lnTo>
                        <a:pt x="1971" y="4607"/>
                      </a:lnTo>
                      <a:lnTo>
                        <a:pt x="1763" y="4436"/>
                      </a:lnTo>
                      <a:lnTo>
                        <a:pt x="1559" y="4258"/>
                      </a:lnTo>
                      <a:lnTo>
                        <a:pt x="1361" y="4074"/>
                      </a:lnTo>
                      <a:lnTo>
                        <a:pt x="1169" y="3884"/>
                      </a:lnTo>
                      <a:lnTo>
                        <a:pt x="983" y="3688"/>
                      </a:lnTo>
                      <a:lnTo>
                        <a:pt x="803" y="3487"/>
                      </a:lnTo>
                      <a:lnTo>
                        <a:pt x="630" y="3280"/>
                      </a:lnTo>
                      <a:lnTo>
                        <a:pt x="463" y="3067"/>
                      </a:lnTo>
                      <a:lnTo>
                        <a:pt x="301" y="2850"/>
                      </a:lnTo>
                      <a:lnTo>
                        <a:pt x="147" y="2626"/>
                      </a:lnTo>
                      <a:lnTo>
                        <a:pt x="0" y="2399"/>
                      </a:lnTo>
                      <a:lnTo>
                        <a:pt x="4156" y="0"/>
                      </a:lnTo>
                      <a:lnTo>
                        <a:pt x="4223" y="94"/>
                      </a:lnTo>
                      <a:lnTo>
                        <a:pt x="4292" y="187"/>
                      </a:lnTo>
                      <a:lnTo>
                        <a:pt x="4365" y="277"/>
                      </a:lnTo>
                      <a:lnTo>
                        <a:pt x="4440" y="366"/>
                      </a:lnTo>
                      <a:lnTo>
                        <a:pt x="4518" y="452"/>
                      </a:lnTo>
                      <a:lnTo>
                        <a:pt x="4598" y="536"/>
                      </a:lnTo>
                      <a:lnTo>
                        <a:pt x="4681" y="617"/>
                      </a:lnTo>
                      <a:lnTo>
                        <a:pt x="4766" y="696"/>
                      </a:lnTo>
                      <a:lnTo>
                        <a:pt x="4853" y="772"/>
                      </a:lnTo>
                      <a:lnTo>
                        <a:pt x="4942" y="846"/>
                      </a:lnTo>
                      <a:lnTo>
                        <a:pt x="5035" y="917"/>
                      </a:lnTo>
                      <a:lnTo>
                        <a:pt x="5128" y="985"/>
                      </a:lnTo>
                      <a:lnTo>
                        <a:pt x="5225" y="1051"/>
                      </a:lnTo>
                      <a:lnTo>
                        <a:pt x="5322" y="1114"/>
                      </a:lnTo>
                      <a:lnTo>
                        <a:pt x="5422" y="1174"/>
                      </a:lnTo>
                      <a:lnTo>
                        <a:pt x="5524" y="1231"/>
                      </a:lnTo>
                      <a:lnTo>
                        <a:pt x="5628" y="1285"/>
                      </a:lnTo>
                      <a:lnTo>
                        <a:pt x="5734" y="1336"/>
                      </a:lnTo>
                      <a:lnTo>
                        <a:pt x="5841" y="1383"/>
                      </a:lnTo>
                      <a:lnTo>
                        <a:pt x="5950" y="1428"/>
                      </a:lnTo>
                      <a:lnTo>
                        <a:pt x="6060" y="1470"/>
                      </a:lnTo>
                      <a:lnTo>
                        <a:pt x="6173" y="1508"/>
                      </a:lnTo>
                      <a:lnTo>
                        <a:pt x="6287" y="1543"/>
                      </a:lnTo>
                      <a:lnTo>
                        <a:pt x="6402" y="1574"/>
                      </a:lnTo>
                      <a:lnTo>
                        <a:pt x="6518" y="1602"/>
                      </a:lnTo>
                      <a:lnTo>
                        <a:pt x="6637" y="1627"/>
                      </a:lnTo>
                      <a:lnTo>
                        <a:pt x="6755" y="1647"/>
                      </a:lnTo>
                      <a:lnTo>
                        <a:pt x="6875" y="1665"/>
                      </a:lnTo>
                      <a:lnTo>
                        <a:pt x="6997" y="1678"/>
                      </a:lnTo>
                      <a:lnTo>
                        <a:pt x="7119" y="1687"/>
                      </a:lnTo>
                      <a:lnTo>
                        <a:pt x="7243" y="1693"/>
                      </a:lnTo>
                      <a:lnTo>
                        <a:pt x="7368" y="1695"/>
                      </a:lnTo>
                      <a:lnTo>
                        <a:pt x="7493" y="1693"/>
                      </a:lnTo>
                      <a:lnTo>
                        <a:pt x="7617" y="1687"/>
                      </a:lnTo>
                      <a:lnTo>
                        <a:pt x="7739" y="1678"/>
                      </a:lnTo>
                      <a:lnTo>
                        <a:pt x="7861" y="1665"/>
                      </a:lnTo>
                      <a:lnTo>
                        <a:pt x="7981" y="1647"/>
                      </a:lnTo>
                      <a:lnTo>
                        <a:pt x="8099" y="1627"/>
                      </a:lnTo>
                      <a:lnTo>
                        <a:pt x="8218" y="1602"/>
                      </a:lnTo>
                      <a:lnTo>
                        <a:pt x="8334" y="1574"/>
                      </a:lnTo>
                      <a:lnTo>
                        <a:pt x="8449" y="1543"/>
                      </a:lnTo>
                      <a:lnTo>
                        <a:pt x="8563" y="1508"/>
                      </a:lnTo>
                      <a:lnTo>
                        <a:pt x="8676" y="1469"/>
                      </a:lnTo>
                      <a:lnTo>
                        <a:pt x="8786" y="1428"/>
                      </a:lnTo>
                      <a:lnTo>
                        <a:pt x="8895" y="1383"/>
                      </a:lnTo>
                      <a:lnTo>
                        <a:pt x="9002" y="1336"/>
                      </a:lnTo>
                      <a:lnTo>
                        <a:pt x="9108" y="1285"/>
                      </a:lnTo>
                      <a:lnTo>
                        <a:pt x="9212" y="1231"/>
                      </a:lnTo>
                      <a:lnTo>
                        <a:pt x="9314" y="1174"/>
                      </a:lnTo>
                      <a:lnTo>
                        <a:pt x="9414" y="1114"/>
                      </a:lnTo>
                      <a:lnTo>
                        <a:pt x="9511" y="1051"/>
                      </a:lnTo>
                      <a:lnTo>
                        <a:pt x="9608" y="985"/>
                      </a:lnTo>
                      <a:lnTo>
                        <a:pt x="9701" y="917"/>
                      </a:lnTo>
                      <a:lnTo>
                        <a:pt x="9794" y="846"/>
                      </a:lnTo>
                      <a:lnTo>
                        <a:pt x="9883" y="772"/>
                      </a:lnTo>
                      <a:lnTo>
                        <a:pt x="9970" y="696"/>
                      </a:lnTo>
                      <a:lnTo>
                        <a:pt x="10055" y="617"/>
                      </a:lnTo>
                      <a:lnTo>
                        <a:pt x="10138" y="536"/>
                      </a:lnTo>
                      <a:lnTo>
                        <a:pt x="10218" y="452"/>
                      </a:lnTo>
                      <a:lnTo>
                        <a:pt x="10296" y="365"/>
                      </a:lnTo>
                      <a:lnTo>
                        <a:pt x="10371" y="277"/>
                      </a:lnTo>
                      <a:lnTo>
                        <a:pt x="10444" y="187"/>
                      </a:lnTo>
                      <a:lnTo>
                        <a:pt x="10513" y="94"/>
                      </a:lnTo>
                      <a:lnTo>
                        <a:pt x="10580" y="0"/>
                      </a:lnTo>
                      <a:lnTo>
                        <a:pt x="14736" y="2398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 w="952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1823832" y="3827665"/>
                  <a:ext cx="1125537" cy="1716089"/>
                </a:xfrm>
                <a:custGeom>
                  <a:avLst/>
                  <a:gdLst>
                    <a:gd name="T0" fmla="*/ 15260909 w 8508"/>
                    <a:gd name="T1" fmla="*/ 1066786 h 12977"/>
                    <a:gd name="T2" fmla="*/ 37294889 w 8508"/>
                    <a:gd name="T3" fmla="*/ 5368709 h 12977"/>
                    <a:gd name="T4" fmla="*/ 58068659 w 8508"/>
                    <a:gd name="T5" fmla="*/ 12748403 h 12977"/>
                    <a:gd name="T6" fmla="*/ 77337346 w 8508"/>
                    <a:gd name="T7" fmla="*/ 22926312 h 12977"/>
                    <a:gd name="T8" fmla="*/ 94821020 w 8508"/>
                    <a:gd name="T9" fmla="*/ 35657259 h 12977"/>
                    <a:gd name="T10" fmla="*/ 110309471 w 8508"/>
                    <a:gd name="T11" fmla="*/ 50696601 h 12977"/>
                    <a:gd name="T12" fmla="*/ 123540231 w 8508"/>
                    <a:gd name="T13" fmla="*/ 67799427 h 12977"/>
                    <a:gd name="T14" fmla="*/ 134250966 w 8508"/>
                    <a:gd name="T15" fmla="*/ 86703637 h 12977"/>
                    <a:gd name="T16" fmla="*/ 142231464 w 8508"/>
                    <a:gd name="T17" fmla="*/ 107164056 h 12977"/>
                    <a:gd name="T18" fmla="*/ 147184202 w 8508"/>
                    <a:gd name="T19" fmla="*/ 128953626 h 12977"/>
                    <a:gd name="T20" fmla="*/ 148899364 w 8508"/>
                    <a:gd name="T21" fmla="*/ 151809982 h 12977"/>
                    <a:gd name="T22" fmla="*/ 148706880 w 8508"/>
                    <a:gd name="T23" fmla="*/ 159452042 h 12977"/>
                    <a:gd name="T24" fmla="*/ 148146756 w 8508"/>
                    <a:gd name="T25" fmla="*/ 166989234 h 12977"/>
                    <a:gd name="T26" fmla="*/ 147219259 w 8508"/>
                    <a:gd name="T27" fmla="*/ 174438884 h 12977"/>
                    <a:gd name="T28" fmla="*/ 145941718 w 8508"/>
                    <a:gd name="T29" fmla="*/ 181748755 h 12977"/>
                    <a:gd name="T30" fmla="*/ 144314133 w 8508"/>
                    <a:gd name="T31" fmla="*/ 188936171 h 12977"/>
                    <a:gd name="T32" fmla="*/ 142371429 w 8508"/>
                    <a:gd name="T33" fmla="*/ 196001132 h 12977"/>
                    <a:gd name="T34" fmla="*/ 140061351 w 8508"/>
                    <a:gd name="T35" fmla="*/ 202926183 h 12977"/>
                    <a:gd name="T36" fmla="*/ 137471211 w 8508"/>
                    <a:gd name="T37" fmla="*/ 209693999 h 12977"/>
                    <a:gd name="T38" fmla="*/ 134548490 w 8508"/>
                    <a:gd name="T39" fmla="*/ 216304317 h 12977"/>
                    <a:gd name="T40" fmla="*/ 131328245 w 8508"/>
                    <a:gd name="T41" fmla="*/ 222739680 h 12977"/>
                    <a:gd name="T42" fmla="*/ 56371092 w 8508"/>
                    <a:gd name="T43" fmla="*/ 185001480 h 12977"/>
                    <a:gd name="T44" fmla="*/ 57858580 w 8508"/>
                    <a:gd name="T45" fmla="*/ 182220854 h 12977"/>
                    <a:gd name="T46" fmla="*/ 59206236 w 8508"/>
                    <a:gd name="T47" fmla="*/ 179335494 h 12977"/>
                    <a:gd name="T48" fmla="*/ 60448852 w 8508"/>
                    <a:gd name="T49" fmla="*/ 176380046 h 12977"/>
                    <a:gd name="T50" fmla="*/ 61533909 w 8508"/>
                    <a:gd name="T51" fmla="*/ 173372230 h 12977"/>
                    <a:gd name="T52" fmla="*/ 62478868 w 8508"/>
                    <a:gd name="T53" fmla="*/ 170294327 h 12977"/>
                    <a:gd name="T54" fmla="*/ 63283996 w 8508"/>
                    <a:gd name="T55" fmla="*/ 167146601 h 12977"/>
                    <a:gd name="T56" fmla="*/ 63949026 w 8508"/>
                    <a:gd name="T57" fmla="*/ 163963831 h 12977"/>
                    <a:gd name="T58" fmla="*/ 64456497 w 8508"/>
                    <a:gd name="T59" fmla="*/ 160711106 h 12977"/>
                    <a:gd name="T60" fmla="*/ 64806541 w 8508"/>
                    <a:gd name="T61" fmla="*/ 157406013 h 12977"/>
                    <a:gd name="T62" fmla="*/ 64981563 w 8508"/>
                    <a:gd name="T63" fmla="*/ 154065877 h 12977"/>
                    <a:gd name="T64" fmla="*/ 64946638 w 8508"/>
                    <a:gd name="T65" fmla="*/ 148417346 h 12977"/>
                    <a:gd name="T66" fmla="*/ 63721485 w 8508"/>
                    <a:gd name="T67" fmla="*/ 138466892 h 12977"/>
                    <a:gd name="T68" fmla="*/ 61113882 w 8508"/>
                    <a:gd name="T69" fmla="*/ 129006125 h 12977"/>
                    <a:gd name="T70" fmla="*/ 57246069 w 8508"/>
                    <a:gd name="T71" fmla="*/ 120174825 h 12977"/>
                    <a:gd name="T72" fmla="*/ 52188292 w 8508"/>
                    <a:gd name="T73" fmla="*/ 112043077 h 12977"/>
                    <a:gd name="T74" fmla="*/ 46062920 w 8508"/>
                    <a:gd name="T75" fmla="*/ 104715883 h 12977"/>
                    <a:gd name="T76" fmla="*/ 39027514 w 8508"/>
                    <a:gd name="T77" fmla="*/ 98315299 h 12977"/>
                    <a:gd name="T78" fmla="*/ 31099403 w 8508"/>
                    <a:gd name="T79" fmla="*/ 92946590 h 12977"/>
                    <a:gd name="T80" fmla="*/ 22453875 w 8508"/>
                    <a:gd name="T81" fmla="*/ 88714622 h 12977"/>
                    <a:gd name="T82" fmla="*/ 13178373 w 8508"/>
                    <a:gd name="T83" fmla="*/ 85741718 h 12977"/>
                    <a:gd name="T84" fmla="*/ 3360210 w 8508"/>
                    <a:gd name="T85" fmla="*/ 84080378 h 12977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8508" h="12977">
                      <a:moveTo>
                        <a:pt x="0" y="0"/>
                      </a:moveTo>
                      <a:lnTo>
                        <a:pt x="439" y="20"/>
                      </a:lnTo>
                      <a:lnTo>
                        <a:pt x="872" y="61"/>
                      </a:lnTo>
                      <a:lnTo>
                        <a:pt x="1299" y="123"/>
                      </a:lnTo>
                      <a:lnTo>
                        <a:pt x="1719" y="205"/>
                      </a:lnTo>
                      <a:lnTo>
                        <a:pt x="2131" y="307"/>
                      </a:lnTo>
                      <a:lnTo>
                        <a:pt x="2536" y="430"/>
                      </a:lnTo>
                      <a:lnTo>
                        <a:pt x="2931" y="570"/>
                      </a:lnTo>
                      <a:lnTo>
                        <a:pt x="3318" y="729"/>
                      </a:lnTo>
                      <a:lnTo>
                        <a:pt x="3695" y="906"/>
                      </a:lnTo>
                      <a:lnTo>
                        <a:pt x="4062" y="1101"/>
                      </a:lnTo>
                      <a:lnTo>
                        <a:pt x="4419" y="1311"/>
                      </a:lnTo>
                      <a:lnTo>
                        <a:pt x="4764" y="1538"/>
                      </a:lnTo>
                      <a:lnTo>
                        <a:pt x="5097" y="1781"/>
                      </a:lnTo>
                      <a:lnTo>
                        <a:pt x="5418" y="2039"/>
                      </a:lnTo>
                      <a:lnTo>
                        <a:pt x="5727" y="2312"/>
                      </a:lnTo>
                      <a:lnTo>
                        <a:pt x="6022" y="2598"/>
                      </a:lnTo>
                      <a:lnTo>
                        <a:pt x="6303" y="2899"/>
                      </a:lnTo>
                      <a:lnTo>
                        <a:pt x="6570" y="3213"/>
                      </a:lnTo>
                      <a:lnTo>
                        <a:pt x="6823" y="3538"/>
                      </a:lnTo>
                      <a:lnTo>
                        <a:pt x="7059" y="3877"/>
                      </a:lnTo>
                      <a:lnTo>
                        <a:pt x="7279" y="4226"/>
                      </a:lnTo>
                      <a:lnTo>
                        <a:pt x="7485" y="4587"/>
                      </a:lnTo>
                      <a:lnTo>
                        <a:pt x="7671" y="4958"/>
                      </a:lnTo>
                      <a:lnTo>
                        <a:pt x="7842" y="5339"/>
                      </a:lnTo>
                      <a:lnTo>
                        <a:pt x="7994" y="5730"/>
                      </a:lnTo>
                      <a:lnTo>
                        <a:pt x="8127" y="6128"/>
                      </a:lnTo>
                      <a:lnTo>
                        <a:pt x="8241" y="6536"/>
                      </a:lnTo>
                      <a:lnTo>
                        <a:pt x="8335" y="6952"/>
                      </a:lnTo>
                      <a:lnTo>
                        <a:pt x="8410" y="7374"/>
                      </a:lnTo>
                      <a:lnTo>
                        <a:pt x="8465" y="7804"/>
                      </a:lnTo>
                      <a:lnTo>
                        <a:pt x="8497" y="8239"/>
                      </a:lnTo>
                      <a:lnTo>
                        <a:pt x="8508" y="8681"/>
                      </a:lnTo>
                      <a:lnTo>
                        <a:pt x="8507" y="8827"/>
                      </a:lnTo>
                      <a:lnTo>
                        <a:pt x="8504" y="8973"/>
                      </a:lnTo>
                      <a:lnTo>
                        <a:pt x="8497" y="9118"/>
                      </a:lnTo>
                      <a:lnTo>
                        <a:pt x="8488" y="9263"/>
                      </a:lnTo>
                      <a:lnTo>
                        <a:pt x="8478" y="9406"/>
                      </a:lnTo>
                      <a:lnTo>
                        <a:pt x="8465" y="9549"/>
                      </a:lnTo>
                      <a:lnTo>
                        <a:pt x="8449" y="9691"/>
                      </a:lnTo>
                      <a:lnTo>
                        <a:pt x="8432" y="9834"/>
                      </a:lnTo>
                      <a:lnTo>
                        <a:pt x="8412" y="9975"/>
                      </a:lnTo>
                      <a:lnTo>
                        <a:pt x="8390" y="10115"/>
                      </a:lnTo>
                      <a:lnTo>
                        <a:pt x="8366" y="10254"/>
                      </a:lnTo>
                      <a:lnTo>
                        <a:pt x="8339" y="10393"/>
                      </a:lnTo>
                      <a:lnTo>
                        <a:pt x="8310" y="10530"/>
                      </a:lnTo>
                      <a:lnTo>
                        <a:pt x="8279" y="10668"/>
                      </a:lnTo>
                      <a:lnTo>
                        <a:pt x="8246" y="10804"/>
                      </a:lnTo>
                      <a:lnTo>
                        <a:pt x="8211" y="10940"/>
                      </a:lnTo>
                      <a:lnTo>
                        <a:pt x="8174" y="11074"/>
                      </a:lnTo>
                      <a:lnTo>
                        <a:pt x="8135" y="11208"/>
                      </a:lnTo>
                      <a:lnTo>
                        <a:pt x="8092" y="11341"/>
                      </a:lnTo>
                      <a:lnTo>
                        <a:pt x="8049" y="11473"/>
                      </a:lnTo>
                      <a:lnTo>
                        <a:pt x="8003" y="11604"/>
                      </a:lnTo>
                      <a:lnTo>
                        <a:pt x="7956" y="11734"/>
                      </a:lnTo>
                      <a:lnTo>
                        <a:pt x="7907" y="11863"/>
                      </a:lnTo>
                      <a:lnTo>
                        <a:pt x="7855" y="11991"/>
                      </a:lnTo>
                      <a:lnTo>
                        <a:pt x="7802" y="12118"/>
                      </a:lnTo>
                      <a:lnTo>
                        <a:pt x="7745" y="12244"/>
                      </a:lnTo>
                      <a:lnTo>
                        <a:pt x="7688" y="12369"/>
                      </a:lnTo>
                      <a:lnTo>
                        <a:pt x="7629" y="12493"/>
                      </a:lnTo>
                      <a:lnTo>
                        <a:pt x="7567" y="12615"/>
                      </a:lnTo>
                      <a:lnTo>
                        <a:pt x="7504" y="12737"/>
                      </a:lnTo>
                      <a:lnTo>
                        <a:pt x="7439" y="12857"/>
                      </a:lnTo>
                      <a:lnTo>
                        <a:pt x="7373" y="12977"/>
                      </a:lnTo>
                      <a:lnTo>
                        <a:pt x="3221" y="10579"/>
                      </a:lnTo>
                      <a:lnTo>
                        <a:pt x="3250" y="10527"/>
                      </a:lnTo>
                      <a:lnTo>
                        <a:pt x="3278" y="10474"/>
                      </a:lnTo>
                      <a:lnTo>
                        <a:pt x="3306" y="10420"/>
                      </a:lnTo>
                      <a:lnTo>
                        <a:pt x="3332" y="10365"/>
                      </a:lnTo>
                      <a:lnTo>
                        <a:pt x="3358" y="10310"/>
                      </a:lnTo>
                      <a:lnTo>
                        <a:pt x="3383" y="10255"/>
                      </a:lnTo>
                      <a:lnTo>
                        <a:pt x="3407" y="10199"/>
                      </a:lnTo>
                      <a:lnTo>
                        <a:pt x="3431" y="10143"/>
                      </a:lnTo>
                      <a:lnTo>
                        <a:pt x="3454" y="10086"/>
                      </a:lnTo>
                      <a:lnTo>
                        <a:pt x="3476" y="10029"/>
                      </a:lnTo>
                      <a:lnTo>
                        <a:pt x="3496" y="9971"/>
                      </a:lnTo>
                      <a:lnTo>
                        <a:pt x="3516" y="9914"/>
                      </a:lnTo>
                      <a:lnTo>
                        <a:pt x="3535" y="9855"/>
                      </a:lnTo>
                      <a:lnTo>
                        <a:pt x="3553" y="9797"/>
                      </a:lnTo>
                      <a:lnTo>
                        <a:pt x="3570" y="9738"/>
                      </a:lnTo>
                      <a:lnTo>
                        <a:pt x="3586" y="9678"/>
                      </a:lnTo>
                      <a:lnTo>
                        <a:pt x="3602" y="9619"/>
                      </a:lnTo>
                      <a:lnTo>
                        <a:pt x="3616" y="9558"/>
                      </a:lnTo>
                      <a:lnTo>
                        <a:pt x="3630" y="9497"/>
                      </a:lnTo>
                      <a:lnTo>
                        <a:pt x="3642" y="9436"/>
                      </a:lnTo>
                      <a:lnTo>
                        <a:pt x="3654" y="9376"/>
                      </a:lnTo>
                      <a:lnTo>
                        <a:pt x="3665" y="9314"/>
                      </a:lnTo>
                      <a:lnTo>
                        <a:pt x="3674" y="9252"/>
                      </a:lnTo>
                      <a:lnTo>
                        <a:pt x="3683" y="9190"/>
                      </a:lnTo>
                      <a:lnTo>
                        <a:pt x="3691" y="9127"/>
                      </a:lnTo>
                      <a:lnTo>
                        <a:pt x="3697" y="9064"/>
                      </a:lnTo>
                      <a:lnTo>
                        <a:pt x="3703" y="9001"/>
                      </a:lnTo>
                      <a:lnTo>
                        <a:pt x="3707" y="8937"/>
                      </a:lnTo>
                      <a:lnTo>
                        <a:pt x="3711" y="8874"/>
                      </a:lnTo>
                      <a:lnTo>
                        <a:pt x="3713" y="8810"/>
                      </a:lnTo>
                      <a:lnTo>
                        <a:pt x="3716" y="8745"/>
                      </a:lnTo>
                      <a:lnTo>
                        <a:pt x="3716" y="8681"/>
                      </a:lnTo>
                      <a:lnTo>
                        <a:pt x="3711" y="8487"/>
                      </a:lnTo>
                      <a:lnTo>
                        <a:pt x="3696" y="8293"/>
                      </a:lnTo>
                      <a:lnTo>
                        <a:pt x="3673" y="8105"/>
                      </a:lnTo>
                      <a:lnTo>
                        <a:pt x="3641" y="7918"/>
                      </a:lnTo>
                      <a:lnTo>
                        <a:pt x="3599" y="7734"/>
                      </a:lnTo>
                      <a:lnTo>
                        <a:pt x="3549" y="7554"/>
                      </a:lnTo>
                      <a:lnTo>
                        <a:pt x="3492" y="7377"/>
                      </a:lnTo>
                      <a:lnTo>
                        <a:pt x="3426" y="7205"/>
                      </a:lnTo>
                      <a:lnTo>
                        <a:pt x="3352" y="7037"/>
                      </a:lnTo>
                      <a:lnTo>
                        <a:pt x="3271" y="6872"/>
                      </a:lnTo>
                      <a:lnTo>
                        <a:pt x="3182" y="6712"/>
                      </a:lnTo>
                      <a:lnTo>
                        <a:pt x="3085" y="6557"/>
                      </a:lnTo>
                      <a:lnTo>
                        <a:pt x="2982" y="6407"/>
                      </a:lnTo>
                      <a:lnTo>
                        <a:pt x="2872" y="6262"/>
                      </a:lnTo>
                      <a:lnTo>
                        <a:pt x="2755" y="6122"/>
                      </a:lnTo>
                      <a:lnTo>
                        <a:pt x="2632" y="5988"/>
                      </a:lnTo>
                      <a:lnTo>
                        <a:pt x="2504" y="5860"/>
                      </a:lnTo>
                      <a:lnTo>
                        <a:pt x="2370" y="5738"/>
                      </a:lnTo>
                      <a:lnTo>
                        <a:pt x="2230" y="5622"/>
                      </a:lnTo>
                      <a:lnTo>
                        <a:pt x="2084" y="5514"/>
                      </a:lnTo>
                      <a:lnTo>
                        <a:pt x="1934" y="5411"/>
                      </a:lnTo>
                      <a:lnTo>
                        <a:pt x="1777" y="5315"/>
                      </a:lnTo>
                      <a:lnTo>
                        <a:pt x="1618" y="5227"/>
                      </a:lnTo>
                      <a:lnTo>
                        <a:pt x="1453" y="5147"/>
                      </a:lnTo>
                      <a:lnTo>
                        <a:pt x="1283" y="5073"/>
                      </a:lnTo>
                      <a:lnTo>
                        <a:pt x="1110" y="5008"/>
                      </a:lnTo>
                      <a:lnTo>
                        <a:pt x="933" y="4952"/>
                      </a:lnTo>
                      <a:lnTo>
                        <a:pt x="753" y="4903"/>
                      </a:lnTo>
                      <a:lnTo>
                        <a:pt x="569" y="4863"/>
                      </a:lnTo>
                      <a:lnTo>
                        <a:pt x="382" y="4831"/>
                      </a:lnTo>
                      <a:lnTo>
                        <a:pt x="192" y="4808"/>
                      </a:lnTo>
                      <a:lnTo>
                        <a:pt x="0" y="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952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 rot="18000000">
                  <a:off x="826270" y="4366243"/>
                  <a:ext cx="1042097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Up">
                    <a:avLst>
                      <a:gd name="adj" fmla="val 11671062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 rot="3600000">
                  <a:off x="1797393" y="4404469"/>
                  <a:ext cx="1031315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Up">
                    <a:avLst>
                      <a:gd name="adj" fmla="val 11671062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42" name="矩形 41"/>
                <p:cNvSpPr/>
                <p:nvPr/>
              </p:nvSpPr>
              <p:spPr>
                <a:xfrm>
                  <a:off x="1363376" y="5341601"/>
                  <a:ext cx="972119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Down">
                    <a:avLst>
                      <a:gd name="adj" fmla="val 1312104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</p:grpSp>
          <p:sp>
            <p:nvSpPr>
              <p:cNvPr id="36" name="椭圆 35"/>
              <p:cNvSpPr/>
              <p:nvPr/>
            </p:nvSpPr>
            <p:spPr>
              <a:xfrm>
                <a:off x="2776544" y="2843774"/>
                <a:ext cx="680260" cy="6802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4" name="任意多边形: 形状 33"/>
            <p:cNvSpPr/>
            <p:nvPr/>
          </p:nvSpPr>
          <p:spPr>
            <a:xfrm>
              <a:off x="2705267" y="3173896"/>
              <a:ext cx="671262" cy="669300"/>
            </a:xfrm>
            <a:custGeom>
              <a:avLst/>
              <a:gdLst>
                <a:gd name="connsiteX0" fmla="*/ 15478 w 330200"/>
                <a:gd name="connsiteY0" fmla="*/ 259385 h 329235"/>
                <a:gd name="connsiteX1" fmla="*/ 314722 w 330200"/>
                <a:gd name="connsiteY1" fmla="*/ 259385 h 329235"/>
                <a:gd name="connsiteX2" fmla="*/ 330200 w 330200"/>
                <a:gd name="connsiteY2" fmla="*/ 274907 h 329235"/>
                <a:gd name="connsiteX3" fmla="*/ 330200 w 330200"/>
                <a:gd name="connsiteY3" fmla="*/ 313713 h 329235"/>
                <a:gd name="connsiteX4" fmla="*/ 314722 w 330200"/>
                <a:gd name="connsiteY4" fmla="*/ 329235 h 329235"/>
                <a:gd name="connsiteX5" fmla="*/ 15478 w 330200"/>
                <a:gd name="connsiteY5" fmla="*/ 329235 h 329235"/>
                <a:gd name="connsiteX6" fmla="*/ 0 w 330200"/>
                <a:gd name="connsiteY6" fmla="*/ 313713 h 329235"/>
                <a:gd name="connsiteX7" fmla="*/ 0 w 330200"/>
                <a:gd name="connsiteY7" fmla="*/ 274907 h 329235"/>
                <a:gd name="connsiteX8" fmla="*/ 15478 w 330200"/>
                <a:gd name="connsiteY8" fmla="*/ 259385 h 329235"/>
                <a:gd name="connsiteX9" fmla="*/ 157348 w 330200"/>
                <a:gd name="connsiteY9" fmla="*/ 2893 h 329235"/>
                <a:gd name="connsiteX10" fmla="*/ 172854 w 330200"/>
                <a:gd name="connsiteY10" fmla="*/ 2893 h 329235"/>
                <a:gd name="connsiteX11" fmla="*/ 322743 w 330200"/>
                <a:gd name="connsiteY11" fmla="*/ 101912 h 329235"/>
                <a:gd name="connsiteX12" fmla="*/ 329204 w 330200"/>
                <a:gd name="connsiteY12" fmla="*/ 118630 h 329235"/>
                <a:gd name="connsiteX13" fmla="*/ 314990 w 330200"/>
                <a:gd name="connsiteY13" fmla="*/ 128917 h 329235"/>
                <a:gd name="connsiteX14" fmla="*/ 299484 w 330200"/>
                <a:gd name="connsiteY14" fmla="*/ 128917 h 329235"/>
                <a:gd name="connsiteX15" fmla="*/ 299484 w 330200"/>
                <a:gd name="connsiteY15" fmla="*/ 229223 h 329235"/>
                <a:gd name="connsiteX16" fmla="*/ 269765 w 330200"/>
                <a:gd name="connsiteY16" fmla="*/ 229223 h 329235"/>
                <a:gd name="connsiteX17" fmla="*/ 269765 w 330200"/>
                <a:gd name="connsiteY17" fmla="*/ 128917 h 329235"/>
                <a:gd name="connsiteX18" fmla="*/ 220663 w 330200"/>
                <a:gd name="connsiteY18" fmla="*/ 128917 h 329235"/>
                <a:gd name="connsiteX19" fmla="*/ 220663 w 330200"/>
                <a:gd name="connsiteY19" fmla="*/ 229223 h 329235"/>
                <a:gd name="connsiteX20" fmla="*/ 189652 w 330200"/>
                <a:gd name="connsiteY20" fmla="*/ 229223 h 329235"/>
                <a:gd name="connsiteX21" fmla="*/ 189652 w 330200"/>
                <a:gd name="connsiteY21" fmla="*/ 128917 h 329235"/>
                <a:gd name="connsiteX22" fmla="*/ 140550 w 330200"/>
                <a:gd name="connsiteY22" fmla="*/ 128917 h 329235"/>
                <a:gd name="connsiteX23" fmla="*/ 140550 w 330200"/>
                <a:gd name="connsiteY23" fmla="*/ 229223 h 329235"/>
                <a:gd name="connsiteX24" fmla="*/ 109538 w 330200"/>
                <a:gd name="connsiteY24" fmla="*/ 229223 h 329235"/>
                <a:gd name="connsiteX25" fmla="*/ 109538 w 330200"/>
                <a:gd name="connsiteY25" fmla="*/ 128917 h 329235"/>
                <a:gd name="connsiteX26" fmla="*/ 60436 w 330200"/>
                <a:gd name="connsiteY26" fmla="*/ 128917 h 329235"/>
                <a:gd name="connsiteX27" fmla="*/ 60436 w 330200"/>
                <a:gd name="connsiteY27" fmla="*/ 229223 h 329235"/>
                <a:gd name="connsiteX28" fmla="*/ 30717 w 330200"/>
                <a:gd name="connsiteY28" fmla="*/ 229223 h 329235"/>
                <a:gd name="connsiteX29" fmla="*/ 30717 w 330200"/>
                <a:gd name="connsiteY29" fmla="*/ 128917 h 329235"/>
                <a:gd name="connsiteX30" fmla="*/ 15211 w 330200"/>
                <a:gd name="connsiteY30" fmla="*/ 128917 h 329235"/>
                <a:gd name="connsiteX31" fmla="*/ 997 w 330200"/>
                <a:gd name="connsiteY31" fmla="*/ 118630 h 329235"/>
                <a:gd name="connsiteX32" fmla="*/ 7458 w 330200"/>
                <a:gd name="connsiteY32" fmla="*/ 101912 h 329235"/>
                <a:gd name="connsiteX33" fmla="*/ 157348 w 330200"/>
                <a:gd name="connsiteY33" fmla="*/ 2893 h 32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0200" h="329235">
                  <a:moveTo>
                    <a:pt x="15478" y="259385"/>
                  </a:moveTo>
                  <a:cubicBezTo>
                    <a:pt x="15478" y="259385"/>
                    <a:pt x="15478" y="259385"/>
                    <a:pt x="314722" y="259385"/>
                  </a:cubicBezTo>
                  <a:cubicBezTo>
                    <a:pt x="322461" y="259385"/>
                    <a:pt x="330200" y="265853"/>
                    <a:pt x="330200" y="274907"/>
                  </a:cubicBezTo>
                  <a:cubicBezTo>
                    <a:pt x="330200" y="274907"/>
                    <a:pt x="330200" y="274907"/>
                    <a:pt x="330200" y="313713"/>
                  </a:cubicBezTo>
                  <a:cubicBezTo>
                    <a:pt x="330200" y="322768"/>
                    <a:pt x="322461" y="329235"/>
                    <a:pt x="314722" y="329235"/>
                  </a:cubicBezTo>
                  <a:cubicBezTo>
                    <a:pt x="314722" y="329235"/>
                    <a:pt x="314722" y="329235"/>
                    <a:pt x="15478" y="329235"/>
                  </a:cubicBezTo>
                  <a:cubicBezTo>
                    <a:pt x="7739" y="329235"/>
                    <a:pt x="0" y="322768"/>
                    <a:pt x="0" y="313713"/>
                  </a:cubicBezTo>
                  <a:cubicBezTo>
                    <a:pt x="0" y="313713"/>
                    <a:pt x="0" y="313713"/>
                    <a:pt x="0" y="274907"/>
                  </a:cubicBezTo>
                  <a:cubicBezTo>
                    <a:pt x="0" y="265853"/>
                    <a:pt x="7739" y="259385"/>
                    <a:pt x="15478" y="259385"/>
                  </a:cubicBezTo>
                  <a:close/>
                  <a:moveTo>
                    <a:pt x="157348" y="2893"/>
                  </a:moveTo>
                  <a:cubicBezTo>
                    <a:pt x="161224" y="-965"/>
                    <a:pt x="168977" y="-965"/>
                    <a:pt x="172854" y="2893"/>
                  </a:cubicBezTo>
                  <a:cubicBezTo>
                    <a:pt x="172854" y="2893"/>
                    <a:pt x="172854" y="2893"/>
                    <a:pt x="322743" y="101912"/>
                  </a:cubicBezTo>
                  <a:cubicBezTo>
                    <a:pt x="329204" y="105770"/>
                    <a:pt x="331788" y="112200"/>
                    <a:pt x="329204" y="118630"/>
                  </a:cubicBezTo>
                  <a:cubicBezTo>
                    <a:pt x="327912" y="125060"/>
                    <a:pt x="321451" y="128917"/>
                    <a:pt x="314990" y="128917"/>
                  </a:cubicBezTo>
                  <a:cubicBezTo>
                    <a:pt x="314990" y="128917"/>
                    <a:pt x="314990" y="128917"/>
                    <a:pt x="299484" y="128917"/>
                  </a:cubicBezTo>
                  <a:cubicBezTo>
                    <a:pt x="299484" y="128917"/>
                    <a:pt x="299484" y="128917"/>
                    <a:pt x="299484" y="229223"/>
                  </a:cubicBezTo>
                  <a:cubicBezTo>
                    <a:pt x="299484" y="229223"/>
                    <a:pt x="299484" y="229223"/>
                    <a:pt x="269765" y="229223"/>
                  </a:cubicBezTo>
                  <a:cubicBezTo>
                    <a:pt x="269765" y="229223"/>
                    <a:pt x="269765" y="229223"/>
                    <a:pt x="269765" y="128917"/>
                  </a:cubicBezTo>
                  <a:cubicBezTo>
                    <a:pt x="269765" y="128917"/>
                    <a:pt x="269765" y="128917"/>
                    <a:pt x="220663" y="128917"/>
                  </a:cubicBezTo>
                  <a:cubicBezTo>
                    <a:pt x="220663" y="128917"/>
                    <a:pt x="220663" y="128917"/>
                    <a:pt x="220663" y="229223"/>
                  </a:cubicBezTo>
                  <a:cubicBezTo>
                    <a:pt x="220663" y="229223"/>
                    <a:pt x="220663" y="229223"/>
                    <a:pt x="189652" y="229223"/>
                  </a:cubicBezTo>
                  <a:cubicBezTo>
                    <a:pt x="189652" y="229223"/>
                    <a:pt x="189652" y="229223"/>
                    <a:pt x="189652" y="128917"/>
                  </a:cubicBezTo>
                  <a:cubicBezTo>
                    <a:pt x="189652" y="128917"/>
                    <a:pt x="189652" y="128917"/>
                    <a:pt x="140550" y="128917"/>
                  </a:cubicBezTo>
                  <a:cubicBezTo>
                    <a:pt x="140550" y="128917"/>
                    <a:pt x="140550" y="128917"/>
                    <a:pt x="140550" y="229223"/>
                  </a:cubicBezTo>
                  <a:cubicBezTo>
                    <a:pt x="140550" y="229223"/>
                    <a:pt x="140550" y="229223"/>
                    <a:pt x="109538" y="229223"/>
                  </a:cubicBezTo>
                  <a:cubicBezTo>
                    <a:pt x="109538" y="229223"/>
                    <a:pt x="109538" y="229223"/>
                    <a:pt x="109538" y="128917"/>
                  </a:cubicBezTo>
                  <a:cubicBezTo>
                    <a:pt x="109538" y="128917"/>
                    <a:pt x="109538" y="128917"/>
                    <a:pt x="60436" y="128917"/>
                  </a:cubicBezTo>
                  <a:cubicBezTo>
                    <a:pt x="60436" y="128917"/>
                    <a:pt x="60436" y="128917"/>
                    <a:pt x="60436" y="229223"/>
                  </a:cubicBezTo>
                  <a:cubicBezTo>
                    <a:pt x="60436" y="229223"/>
                    <a:pt x="60436" y="229223"/>
                    <a:pt x="30717" y="229223"/>
                  </a:cubicBezTo>
                  <a:cubicBezTo>
                    <a:pt x="30717" y="229223"/>
                    <a:pt x="30717" y="229223"/>
                    <a:pt x="30717" y="128917"/>
                  </a:cubicBezTo>
                  <a:cubicBezTo>
                    <a:pt x="30717" y="128917"/>
                    <a:pt x="30717" y="128917"/>
                    <a:pt x="15211" y="128917"/>
                  </a:cubicBezTo>
                  <a:cubicBezTo>
                    <a:pt x="8750" y="128917"/>
                    <a:pt x="2290" y="125060"/>
                    <a:pt x="997" y="118630"/>
                  </a:cubicBezTo>
                  <a:cubicBezTo>
                    <a:pt x="-1587" y="112200"/>
                    <a:pt x="997" y="105770"/>
                    <a:pt x="7458" y="101912"/>
                  </a:cubicBezTo>
                  <a:cubicBezTo>
                    <a:pt x="7458" y="101912"/>
                    <a:pt x="7458" y="101912"/>
                    <a:pt x="157348" y="2893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8646776" y="1736812"/>
            <a:ext cx="2749722" cy="3463424"/>
            <a:chOff x="8170814" y="1912116"/>
            <a:chExt cx="2749722" cy="3463424"/>
          </a:xfrm>
        </p:grpSpPr>
        <p:grpSp>
          <p:nvGrpSpPr>
            <p:cNvPr id="21" name="组合 20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文本框 12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</a:t>
                  </a:r>
                  <a:r>
                    <a:rPr lang="zh-CN" altLang="en-US" sz="1000" dirty="0" smtClean="0"/>
                    <a:t>输入文字</a:t>
                  </a:r>
                  <a:endParaRPr lang="zh-CN" altLang="en-US" sz="1000" dirty="0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文本框 12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</a:t>
                  </a:r>
                  <a:r>
                    <a:rPr lang="zh-CN" altLang="en-US" sz="1000" dirty="0" smtClean="0"/>
                    <a:t>输入文字</a:t>
                  </a:r>
                  <a:endParaRPr lang="zh-CN" altLang="en-US" sz="1000" dirty="0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7" name="文本框 12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</a:t>
                  </a:r>
                  <a:r>
                    <a:rPr lang="zh-CN" altLang="en-US" sz="1000" dirty="0" smtClean="0"/>
                    <a:t>输入文字</a:t>
                  </a:r>
                  <a:endParaRPr lang="zh-CN" altLang="en-US" sz="1000" dirty="0"/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cxnSp>
          <p:nvCxnSpPr>
            <p:cNvPr id="22" name="直接连接符 21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819569" y="1736812"/>
            <a:ext cx="2713719" cy="3463424"/>
            <a:chOff x="1307468" y="1697288"/>
            <a:chExt cx="2713719" cy="3463424"/>
          </a:xfrm>
        </p:grpSpPr>
        <p:grpSp>
          <p:nvGrpSpPr>
            <p:cNvPr id="8" name="组合 7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9" name="文本框 14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</a:t>
                  </a:r>
                  <a:r>
                    <a:rPr lang="zh-CN" altLang="en-US" sz="1000" dirty="0" smtClean="0"/>
                    <a:t>输入文字</a:t>
                  </a:r>
                  <a:endParaRPr lang="zh-CN" altLang="en-US" sz="1000" dirty="0"/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文本框 13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</a:t>
                  </a:r>
                  <a:r>
                    <a:rPr lang="zh-CN" altLang="en-US" sz="1000" dirty="0" smtClean="0"/>
                    <a:t>输入文字</a:t>
                  </a:r>
                  <a:endParaRPr lang="zh-CN" altLang="en-US" sz="1000" dirty="0"/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文本框 13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</a:t>
                  </a:r>
                  <a:r>
                    <a:rPr lang="zh-CN" altLang="en-US" sz="1000" dirty="0" smtClean="0"/>
                    <a:t>输入文字</a:t>
                  </a:r>
                  <a:endParaRPr lang="zh-CN" altLang="en-US" sz="1000" dirty="0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千图PPT彼岸天：ID 8661124库_组合 91"/>
          <p:cNvGrpSpPr/>
          <p:nvPr>
            <p:custDataLst>
              <p:tags r:id="rId1"/>
            </p:custDataLst>
          </p:nvPr>
        </p:nvGrpSpPr>
        <p:grpSpPr>
          <a:xfrm>
            <a:off x="2387849" y="1506266"/>
            <a:ext cx="7417463" cy="4370072"/>
            <a:chOff x="2387849" y="1506266"/>
            <a:chExt cx="7417463" cy="4370072"/>
          </a:xfrm>
        </p:grpSpPr>
        <p:grpSp>
          <p:nvGrpSpPr>
            <p:cNvPr id="4" name="组合 3"/>
            <p:cNvGrpSpPr/>
            <p:nvPr/>
          </p:nvGrpSpPr>
          <p:grpSpPr>
            <a:xfrm>
              <a:off x="2387849" y="1506266"/>
              <a:ext cx="7417463" cy="4370072"/>
              <a:chOff x="538163" y="19050"/>
              <a:chExt cx="7673975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5" name="任意多边形: 形状 84"/>
              <p:cNvSpPr/>
              <p:nvPr/>
            </p:nvSpPr>
            <p:spPr bwMode="auto">
              <a:xfrm>
                <a:off x="538163" y="19050"/>
                <a:ext cx="3540125" cy="4521200"/>
              </a:xfrm>
              <a:custGeom>
                <a:avLst/>
                <a:gdLst>
                  <a:gd name="T0" fmla="*/ 43 w 943"/>
                  <a:gd name="T1" fmla="*/ 0 h 1203"/>
                  <a:gd name="T2" fmla="*/ 0 w 943"/>
                  <a:gd name="T3" fmla="*/ 42 h 1203"/>
                  <a:gd name="T4" fmla="*/ 0 w 943"/>
                  <a:gd name="T5" fmla="*/ 1160 h 1203"/>
                  <a:gd name="T6" fmla="*/ 43 w 943"/>
                  <a:gd name="T7" fmla="*/ 1203 h 1203"/>
                  <a:gd name="T8" fmla="*/ 943 w 943"/>
                  <a:gd name="T9" fmla="*/ 1203 h 1203"/>
                  <a:gd name="T10" fmla="*/ 943 w 943"/>
                  <a:gd name="T11" fmla="*/ 0 h 1203"/>
                  <a:gd name="T12" fmla="*/ 43 w 943"/>
                  <a:gd name="T13" fmla="*/ 0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1203">
                    <a:moveTo>
                      <a:pt x="43" y="0"/>
                    </a:moveTo>
                    <a:cubicBezTo>
                      <a:pt x="20" y="0"/>
                      <a:pt x="0" y="19"/>
                      <a:pt x="0" y="42"/>
                    </a:cubicBezTo>
                    <a:cubicBezTo>
                      <a:pt x="0" y="1160"/>
                      <a:pt x="0" y="1160"/>
                      <a:pt x="0" y="1160"/>
                    </a:cubicBezTo>
                    <a:cubicBezTo>
                      <a:pt x="0" y="1184"/>
                      <a:pt x="20" y="1203"/>
                      <a:pt x="43" y="1203"/>
                    </a:cubicBezTo>
                    <a:cubicBezTo>
                      <a:pt x="943" y="1203"/>
                      <a:pt x="943" y="1203"/>
                      <a:pt x="943" y="1203"/>
                    </a:cubicBezTo>
                    <a:cubicBezTo>
                      <a:pt x="943" y="0"/>
                      <a:pt x="943" y="0"/>
                      <a:pt x="943" y="0"/>
                    </a:cubicBez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任意多边形: 形状 85"/>
              <p:cNvSpPr/>
              <p:nvPr/>
            </p:nvSpPr>
            <p:spPr bwMode="auto">
              <a:xfrm>
                <a:off x="4675188" y="19050"/>
                <a:ext cx="3536950" cy="4521200"/>
              </a:xfrm>
              <a:custGeom>
                <a:avLst/>
                <a:gdLst>
                  <a:gd name="T0" fmla="*/ 899 w 942"/>
                  <a:gd name="T1" fmla="*/ 1203 h 1203"/>
                  <a:gd name="T2" fmla="*/ 942 w 942"/>
                  <a:gd name="T3" fmla="*/ 1160 h 1203"/>
                  <a:gd name="T4" fmla="*/ 942 w 942"/>
                  <a:gd name="T5" fmla="*/ 42 h 1203"/>
                  <a:gd name="T6" fmla="*/ 899 w 942"/>
                  <a:gd name="T7" fmla="*/ 0 h 1203"/>
                  <a:gd name="T8" fmla="*/ 0 w 942"/>
                  <a:gd name="T9" fmla="*/ 0 h 1203"/>
                  <a:gd name="T10" fmla="*/ 0 w 942"/>
                  <a:gd name="T11" fmla="*/ 1203 h 1203"/>
                  <a:gd name="T12" fmla="*/ 899 w 942"/>
                  <a:gd name="T13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2" h="1203">
                    <a:moveTo>
                      <a:pt x="899" y="1203"/>
                    </a:moveTo>
                    <a:cubicBezTo>
                      <a:pt x="923" y="1203"/>
                      <a:pt x="942" y="1184"/>
                      <a:pt x="942" y="1160"/>
                    </a:cubicBezTo>
                    <a:cubicBezTo>
                      <a:pt x="942" y="42"/>
                      <a:pt x="942" y="42"/>
                      <a:pt x="942" y="42"/>
                    </a:cubicBezTo>
                    <a:cubicBezTo>
                      <a:pt x="942" y="19"/>
                      <a:pt x="923" y="0"/>
                      <a:pt x="89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lnTo>
                      <a:pt x="899" y="120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809641" y="1506266"/>
              <a:ext cx="576947" cy="4370072"/>
              <a:chOff x="4078288" y="19050"/>
              <a:chExt cx="596899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3" name="任意多边形: 形状 82"/>
              <p:cNvSpPr/>
              <p:nvPr/>
            </p:nvSpPr>
            <p:spPr bwMode="auto">
              <a:xfrm>
                <a:off x="4078288" y="19050"/>
                <a:ext cx="296862" cy="4521200"/>
              </a:xfrm>
              <a:custGeom>
                <a:avLst/>
                <a:gdLst>
                  <a:gd name="T0" fmla="*/ 0 w 79"/>
                  <a:gd name="T1" fmla="*/ 1203 h 1203"/>
                  <a:gd name="T2" fmla="*/ 79 w 79"/>
                  <a:gd name="T3" fmla="*/ 1203 h 1203"/>
                  <a:gd name="T4" fmla="*/ 79 w 79"/>
                  <a:gd name="T5" fmla="*/ 0 h 1203"/>
                  <a:gd name="T6" fmla="*/ 0 w 79"/>
                  <a:gd name="T7" fmla="*/ 0 h 1203"/>
                  <a:gd name="T8" fmla="*/ 0 w 79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203">
                    <a:moveTo>
                      <a:pt x="0" y="1203"/>
                    </a:moveTo>
                    <a:cubicBezTo>
                      <a:pt x="9" y="1203"/>
                      <a:pt x="44" y="1203"/>
                      <a:pt x="79" y="120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任意多边形: 形状 83"/>
              <p:cNvSpPr/>
              <p:nvPr/>
            </p:nvSpPr>
            <p:spPr bwMode="auto">
              <a:xfrm>
                <a:off x="4375150" y="19050"/>
                <a:ext cx="300037" cy="4521200"/>
              </a:xfrm>
              <a:custGeom>
                <a:avLst/>
                <a:gdLst>
                  <a:gd name="T0" fmla="*/ 80 w 80"/>
                  <a:gd name="T1" fmla="*/ 1203 h 1203"/>
                  <a:gd name="T2" fmla="*/ 80 w 80"/>
                  <a:gd name="T3" fmla="*/ 0 h 1203"/>
                  <a:gd name="T4" fmla="*/ 0 w 80"/>
                  <a:gd name="T5" fmla="*/ 0 h 1203"/>
                  <a:gd name="T6" fmla="*/ 0 w 80"/>
                  <a:gd name="T7" fmla="*/ 1203 h 1203"/>
                  <a:gd name="T8" fmla="*/ 80 w 80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203">
                    <a:moveTo>
                      <a:pt x="80" y="1203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cubicBezTo>
                      <a:pt x="36" y="1203"/>
                      <a:pt x="71" y="1203"/>
                      <a:pt x="80" y="12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459967" y="1578385"/>
              <a:ext cx="7273226" cy="4225835"/>
              <a:chOff x="612775" y="93663"/>
              <a:chExt cx="7524750" cy="4371975"/>
            </a:xfrm>
            <a:solidFill>
              <a:schemeClr val="bg1">
                <a:lumMod val="65000"/>
              </a:schemeClr>
            </a:solidFill>
          </p:grpSpPr>
          <p:sp>
            <p:nvSpPr>
              <p:cNvPr id="81" name="任意多边形: 形状 80"/>
              <p:cNvSpPr/>
              <p:nvPr/>
            </p:nvSpPr>
            <p:spPr bwMode="auto">
              <a:xfrm>
                <a:off x="61277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4799013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518276" y="1578385"/>
              <a:ext cx="7156609" cy="4225835"/>
              <a:chOff x="673100" y="93663"/>
              <a:chExt cx="7404100" cy="4371975"/>
            </a:xfrm>
            <a:solidFill>
              <a:schemeClr val="bg1">
                <a:lumMod val="7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任意多边形: 形状 78"/>
              <p:cNvSpPr/>
              <p:nvPr/>
            </p:nvSpPr>
            <p:spPr bwMode="auto">
              <a:xfrm>
                <a:off x="673100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4740275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576585" y="1578385"/>
              <a:ext cx="7039991" cy="4225835"/>
              <a:chOff x="733425" y="93663"/>
              <a:chExt cx="7283450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任意多边形: 形状 76"/>
              <p:cNvSpPr/>
              <p:nvPr/>
            </p:nvSpPr>
            <p:spPr bwMode="auto">
              <a:xfrm>
                <a:off x="73342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4679950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634894" y="1578385"/>
              <a:ext cx="6924908" cy="4225835"/>
              <a:chOff x="793750" y="93663"/>
              <a:chExt cx="716438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任意多边形: 形状 74"/>
              <p:cNvSpPr/>
              <p:nvPr/>
            </p:nvSpPr>
            <p:spPr bwMode="auto">
              <a:xfrm>
                <a:off x="793750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461962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693202" y="1578385"/>
              <a:ext cx="6808291" cy="4225835"/>
              <a:chOff x="854075" y="93663"/>
              <a:chExt cx="704373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任意多边形: 形状 72"/>
              <p:cNvSpPr/>
              <p:nvPr/>
            </p:nvSpPr>
            <p:spPr bwMode="auto">
              <a:xfrm>
                <a:off x="854075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455930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749977" y="1578385"/>
              <a:ext cx="6693208" cy="4225835"/>
              <a:chOff x="912813" y="93663"/>
              <a:chExt cx="6924674" cy="4371975"/>
            </a:xfrm>
            <a:solidFill>
              <a:schemeClr val="bg1">
                <a:lumMod val="9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任意多边形: 形状 70"/>
              <p:cNvSpPr/>
              <p:nvPr/>
            </p:nvSpPr>
            <p:spPr bwMode="auto">
              <a:xfrm>
                <a:off x="912813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任意多边形: 形状 71"/>
              <p:cNvSpPr/>
              <p:nvPr/>
            </p:nvSpPr>
            <p:spPr bwMode="auto">
              <a:xfrm>
                <a:off x="449897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808285" y="1578385"/>
              <a:ext cx="6576591" cy="4225835"/>
              <a:chOff x="973138" y="93663"/>
              <a:chExt cx="6804024" cy="4371975"/>
            </a:xfr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任意多边形: 形状 68"/>
              <p:cNvSpPr/>
              <p:nvPr/>
            </p:nvSpPr>
            <p:spPr bwMode="auto">
              <a:xfrm>
                <a:off x="973138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443865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任意多边形: 形状 12"/>
            <p:cNvSpPr/>
            <p:nvPr/>
          </p:nvSpPr>
          <p:spPr bwMode="auto">
            <a:xfrm>
              <a:off x="6282248" y="1843842"/>
              <a:ext cx="115082" cy="3691851"/>
            </a:xfrm>
            <a:custGeom>
              <a:avLst/>
              <a:gdLst>
                <a:gd name="T0" fmla="*/ 16 w 32"/>
                <a:gd name="T1" fmla="*/ 0 h 1016"/>
                <a:gd name="T2" fmla="*/ 16 w 32"/>
                <a:gd name="T3" fmla="*/ 32 h 1016"/>
                <a:gd name="T4" fmla="*/ 16 w 32"/>
                <a:gd name="T5" fmla="*/ 82 h 1016"/>
                <a:gd name="T6" fmla="*/ 16 w 32"/>
                <a:gd name="T7" fmla="*/ 114 h 1016"/>
                <a:gd name="T8" fmla="*/ 16 w 32"/>
                <a:gd name="T9" fmla="*/ 82 h 1016"/>
                <a:gd name="T10" fmla="*/ 0 w 32"/>
                <a:gd name="T11" fmla="*/ 180 h 1016"/>
                <a:gd name="T12" fmla="*/ 32 w 32"/>
                <a:gd name="T13" fmla="*/ 180 h 1016"/>
                <a:gd name="T14" fmla="*/ 16 w 32"/>
                <a:gd name="T15" fmla="*/ 246 h 1016"/>
                <a:gd name="T16" fmla="*/ 16 w 32"/>
                <a:gd name="T17" fmla="*/ 278 h 1016"/>
                <a:gd name="T18" fmla="*/ 16 w 32"/>
                <a:gd name="T19" fmla="*/ 246 h 1016"/>
                <a:gd name="T20" fmla="*/ 0 w 32"/>
                <a:gd name="T21" fmla="*/ 344 h 1016"/>
                <a:gd name="T22" fmla="*/ 32 w 32"/>
                <a:gd name="T23" fmla="*/ 344 h 1016"/>
                <a:gd name="T24" fmla="*/ 16 w 32"/>
                <a:gd name="T25" fmla="*/ 410 h 1016"/>
                <a:gd name="T26" fmla="*/ 16 w 32"/>
                <a:gd name="T27" fmla="*/ 442 h 1016"/>
                <a:gd name="T28" fmla="*/ 16 w 32"/>
                <a:gd name="T29" fmla="*/ 410 h 1016"/>
                <a:gd name="T30" fmla="*/ 0 w 32"/>
                <a:gd name="T31" fmla="*/ 508 h 1016"/>
                <a:gd name="T32" fmla="*/ 32 w 32"/>
                <a:gd name="T33" fmla="*/ 508 h 1016"/>
                <a:gd name="T34" fmla="*/ 16 w 32"/>
                <a:gd name="T35" fmla="*/ 574 h 1016"/>
                <a:gd name="T36" fmla="*/ 16 w 32"/>
                <a:gd name="T37" fmla="*/ 606 h 1016"/>
                <a:gd name="T38" fmla="*/ 16 w 32"/>
                <a:gd name="T39" fmla="*/ 574 h 1016"/>
                <a:gd name="T40" fmla="*/ 0 w 32"/>
                <a:gd name="T41" fmla="*/ 672 h 1016"/>
                <a:gd name="T42" fmla="*/ 32 w 32"/>
                <a:gd name="T43" fmla="*/ 672 h 1016"/>
                <a:gd name="T44" fmla="*/ 16 w 32"/>
                <a:gd name="T45" fmla="*/ 738 h 1016"/>
                <a:gd name="T46" fmla="*/ 16 w 32"/>
                <a:gd name="T47" fmla="*/ 770 h 1016"/>
                <a:gd name="T48" fmla="*/ 16 w 32"/>
                <a:gd name="T49" fmla="*/ 738 h 1016"/>
                <a:gd name="T50" fmla="*/ 0 w 32"/>
                <a:gd name="T51" fmla="*/ 836 h 1016"/>
                <a:gd name="T52" fmla="*/ 32 w 32"/>
                <a:gd name="T53" fmla="*/ 836 h 1016"/>
                <a:gd name="T54" fmla="*/ 16 w 32"/>
                <a:gd name="T55" fmla="*/ 902 h 1016"/>
                <a:gd name="T56" fmla="*/ 16 w 32"/>
                <a:gd name="T57" fmla="*/ 934 h 1016"/>
                <a:gd name="T58" fmla="*/ 16 w 32"/>
                <a:gd name="T59" fmla="*/ 902 h 1016"/>
                <a:gd name="T60" fmla="*/ 0 w 32"/>
                <a:gd name="T61" fmla="*/ 1000 h 1016"/>
                <a:gd name="T62" fmla="*/ 32 w 32"/>
                <a:gd name="T63" fmla="*/ 100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lose/>
                  <a:moveTo>
                    <a:pt x="16" y="82"/>
                  </a:move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lose/>
                  <a:moveTo>
                    <a:pt x="16" y="164"/>
                  </a:move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lose/>
                  <a:moveTo>
                    <a:pt x="16" y="246"/>
                  </a:moveTo>
                  <a:cubicBezTo>
                    <a:pt x="7" y="246"/>
                    <a:pt x="0" y="253"/>
                    <a:pt x="0" y="262"/>
                  </a:cubicBezTo>
                  <a:cubicBezTo>
                    <a:pt x="0" y="271"/>
                    <a:pt x="7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lose/>
                  <a:moveTo>
                    <a:pt x="16" y="328"/>
                  </a:move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lose/>
                  <a:moveTo>
                    <a:pt x="16" y="410"/>
                  </a:move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lose/>
                  <a:moveTo>
                    <a:pt x="16" y="492"/>
                  </a:move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lose/>
                  <a:moveTo>
                    <a:pt x="16" y="574"/>
                  </a:move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lose/>
                  <a:moveTo>
                    <a:pt x="16" y="656"/>
                  </a:move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lose/>
                  <a:moveTo>
                    <a:pt x="16" y="738"/>
                  </a:move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lose/>
                  <a:moveTo>
                    <a:pt x="16" y="820"/>
                  </a:move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lose/>
                  <a:moveTo>
                    <a:pt x="16" y="902"/>
                  </a:move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lose/>
                  <a:moveTo>
                    <a:pt x="16" y="984"/>
                  </a:move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6282248" y="1843842"/>
              <a:ext cx="75187" cy="3691851"/>
            </a:xfrm>
            <a:custGeom>
              <a:avLst/>
              <a:gdLst>
                <a:gd name="T0" fmla="*/ 16 w 21"/>
                <a:gd name="T1" fmla="*/ 246 h 1016"/>
                <a:gd name="T2" fmla="*/ 9 w 21"/>
                <a:gd name="T3" fmla="*/ 262 h 1016"/>
                <a:gd name="T4" fmla="*/ 16 w 21"/>
                <a:gd name="T5" fmla="*/ 278 h 1016"/>
                <a:gd name="T6" fmla="*/ 16 w 21"/>
                <a:gd name="T7" fmla="*/ 524 h 1016"/>
                <a:gd name="T8" fmla="*/ 9 w 21"/>
                <a:gd name="T9" fmla="*/ 508 h 1016"/>
                <a:gd name="T10" fmla="*/ 16 w 21"/>
                <a:gd name="T11" fmla="*/ 492 h 1016"/>
                <a:gd name="T12" fmla="*/ 16 w 21"/>
                <a:gd name="T13" fmla="*/ 524 h 1016"/>
                <a:gd name="T14" fmla="*/ 21 w 21"/>
                <a:gd name="T15" fmla="*/ 359 h 1016"/>
                <a:gd name="T16" fmla="*/ 21 w 21"/>
                <a:gd name="T17" fmla="*/ 329 h 1016"/>
                <a:gd name="T18" fmla="*/ 0 w 21"/>
                <a:gd name="T19" fmla="*/ 344 h 1016"/>
                <a:gd name="T20" fmla="*/ 16 w 21"/>
                <a:gd name="T21" fmla="*/ 442 h 1016"/>
                <a:gd name="T22" fmla="*/ 9 w 21"/>
                <a:gd name="T23" fmla="*/ 426 h 1016"/>
                <a:gd name="T24" fmla="*/ 16 w 21"/>
                <a:gd name="T25" fmla="*/ 410 h 1016"/>
                <a:gd name="T26" fmla="*/ 16 w 21"/>
                <a:gd name="T27" fmla="*/ 442 h 1016"/>
                <a:gd name="T28" fmla="*/ 21 w 21"/>
                <a:gd name="T29" fmla="*/ 113 h 1016"/>
                <a:gd name="T30" fmla="*/ 21 w 21"/>
                <a:gd name="T31" fmla="*/ 83 h 1016"/>
                <a:gd name="T32" fmla="*/ 0 w 21"/>
                <a:gd name="T33" fmla="*/ 98 h 1016"/>
                <a:gd name="T34" fmla="*/ 16 w 21"/>
                <a:gd name="T35" fmla="*/ 32 h 1016"/>
                <a:gd name="T36" fmla="*/ 9 w 21"/>
                <a:gd name="T37" fmla="*/ 16 h 1016"/>
                <a:gd name="T38" fmla="*/ 16 w 21"/>
                <a:gd name="T39" fmla="*/ 0 h 1016"/>
                <a:gd name="T40" fmla="*/ 16 w 21"/>
                <a:gd name="T41" fmla="*/ 32 h 1016"/>
                <a:gd name="T42" fmla="*/ 21 w 21"/>
                <a:gd name="T43" fmla="*/ 195 h 1016"/>
                <a:gd name="T44" fmla="*/ 21 w 21"/>
                <a:gd name="T45" fmla="*/ 165 h 1016"/>
                <a:gd name="T46" fmla="*/ 0 w 21"/>
                <a:gd name="T47" fmla="*/ 180 h 1016"/>
                <a:gd name="T48" fmla="*/ 16 w 21"/>
                <a:gd name="T49" fmla="*/ 934 h 1016"/>
                <a:gd name="T50" fmla="*/ 9 w 21"/>
                <a:gd name="T51" fmla="*/ 918 h 1016"/>
                <a:gd name="T52" fmla="*/ 16 w 21"/>
                <a:gd name="T53" fmla="*/ 902 h 1016"/>
                <a:gd name="T54" fmla="*/ 16 w 21"/>
                <a:gd name="T55" fmla="*/ 934 h 1016"/>
                <a:gd name="T56" fmla="*/ 21 w 21"/>
                <a:gd name="T57" fmla="*/ 985 h 1016"/>
                <a:gd name="T58" fmla="*/ 0 w 21"/>
                <a:gd name="T59" fmla="*/ 1000 h 1016"/>
                <a:gd name="T60" fmla="*/ 21 w 21"/>
                <a:gd name="T61" fmla="*/ 1015 h 1016"/>
                <a:gd name="T62" fmla="*/ 16 w 21"/>
                <a:gd name="T63" fmla="*/ 852 h 1016"/>
                <a:gd name="T64" fmla="*/ 9 w 21"/>
                <a:gd name="T65" fmla="*/ 836 h 1016"/>
                <a:gd name="T66" fmla="*/ 16 w 21"/>
                <a:gd name="T67" fmla="*/ 820 h 1016"/>
                <a:gd name="T68" fmla="*/ 16 w 21"/>
                <a:gd name="T69" fmla="*/ 852 h 1016"/>
                <a:gd name="T70" fmla="*/ 21 w 21"/>
                <a:gd name="T71" fmla="*/ 687 h 1016"/>
                <a:gd name="T72" fmla="*/ 21 w 21"/>
                <a:gd name="T73" fmla="*/ 657 h 1016"/>
                <a:gd name="T74" fmla="*/ 0 w 21"/>
                <a:gd name="T75" fmla="*/ 672 h 1016"/>
                <a:gd name="T76" fmla="*/ 16 w 21"/>
                <a:gd name="T77" fmla="*/ 770 h 1016"/>
                <a:gd name="T78" fmla="*/ 9 w 21"/>
                <a:gd name="T79" fmla="*/ 754 h 1016"/>
                <a:gd name="T80" fmla="*/ 16 w 21"/>
                <a:gd name="T81" fmla="*/ 738 h 1016"/>
                <a:gd name="T82" fmla="*/ 16 w 21"/>
                <a:gd name="T83" fmla="*/ 770 h 1016"/>
                <a:gd name="T84" fmla="*/ 21 w 21"/>
                <a:gd name="T85" fmla="*/ 605 h 1016"/>
                <a:gd name="T86" fmla="*/ 21 w 21"/>
                <a:gd name="T87" fmla="*/ 575 h 1016"/>
                <a:gd name="T88" fmla="*/ 0 w 21"/>
                <a:gd name="T89" fmla="*/ 59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1016">
                  <a:moveTo>
                    <a:pt x="0" y="262"/>
                  </a:moveTo>
                  <a:cubicBezTo>
                    <a:pt x="0" y="253"/>
                    <a:pt x="7" y="246"/>
                    <a:pt x="16" y="246"/>
                  </a:cubicBezTo>
                  <a:cubicBezTo>
                    <a:pt x="18" y="246"/>
                    <a:pt x="19" y="247"/>
                    <a:pt x="21" y="247"/>
                  </a:cubicBezTo>
                  <a:cubicBezTo>
                    <a:pt x="14" y="249"/>
                    <a:pt x="9" y="255"/>
                    <a:pt x="9" y="262"/>
                  </a:cubicBezTo>
                  <a:cubicBezTo>
                    <a:pt x="9" y="269"/>
                    <a:pt x="14" y="275"/>
                    <a:pt x="21" y="277"/>
                  </a:cubicBezTo>
                  <a:cubicBezTo>
                    <a:pt x="19" y="278"/>
                    <a:pt x="18" y="278"/>
                    <a:pt x="16" y="278"/>
                  </a:cubicBezTo>
                  <a:cubicBezTo>
                    <a:pt x="7" y="278"/>
                    <a:pt x="0" y="271"/>
                    <a:pt x="0" y="262"/>
                  </a:cubicBezTo>
                  <a:close/>
                  <a:moveTo>
                    <a:pt x="16" y="524"/>
                  </a:moveTo>
                  <a:cubicBezTo>
                    <a:pt x="18" y="524"/>
                    <a:pt x="19" y="524"/>
                    <a:pt x="21" y="523"/>
                  </a:cubicBezTo>
                  <a:cubicBezTo>
                    <a:pt x="14" y="521"/>
                    <a:pt x="9" y="515"/>
                    <a:pt x="9" y="508"/>
                  </a:cubicBezTo>
                  <a:cubicBezTo>
                    <a:pt x="9" y="501"/>
                    <a:pt x="14" y="495"/>
                    <a:pt x="21" y="493"/>
                  </a:cubicBezTo>
                  <a:cubicBezTo>
                    <a:pt x="19" y="493"/>
                    <a:pt x="18" y="492"/>
                    <a:pt x="16" y="492"/>
                  </a:cubicBez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lose/>
                  <a:moveTo>
                    <a:pt x="16" y="360"/>
                  </a:moveTo>
                  <a:cubicBezTo>
                    <a:pt x="18" y="360"/>
                    <a:pt x="19" y="360"/>
                    <a:pt x="21" y="359"/>
                  </a:cubicBezTo>
                  <a:cubicBezTo>
                    <a:pt x="14" y="357"/>
                    <a:pt x="9" y="351"/>
                    <a:pt x="9" y="344"/>
                  </a:cubicBezTo>
                  <a:cubicBezTo>
                    <a:pt x="9" y="337"/>
                    <a:pt x="14" y="331"/>
                    <a:pt x="21" y="329"/>
                  </a:cubicBezTo>
                  <a:cubicBezTo>
                    <a:pt x="19" y="329"/>
                    <a:pt x="18" y="328"/>
                    <a:pt x="16" y="328"/>
                  </a:cubicBez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lose/>
                  <a:moveTo>
                    <a:pt x="16" y="442"/>
                  </a:moveTo>
                  <a:cubicBezTo>
                    <a:pt x="18" y="442"/>
                    <a:pt x="19" y="442"/>
                    <a:pt x="21" y="441"/>
                  </a:cubicBezTo>
                  <a:cubicBezTo>
                    <a:pt x="14" y="439"/>
                    <a:pt x="9" y="433"/>
                    <a:pt x="9" y="426"/>
                  </a:cubicBezTo>
                  <a:cubicBezTo>
                    <a:pt x="9" y="419"/>
                    <a:pt x="14" y="413"/>
                    <a:pt x="21" y="411"/>
                  </a:cubicBezTo>
                  <a:cubicBezTo>
                    <a:pt x="19" y="411"/>
                    <a:pt x="18" y="410"/>
                    <a:pt x="16" y="410"/>
                  </a:cubicBez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lose/>
                  <a:moveTo>
                    <a:pt x="16" y="114"/>
                  </a:moveTo>
                  <a:cubicBezTo>
                    <a:pt x="18" y="114"/>
                    <a:pt x="19" y="114"/>
                    <a:pt x="21" y="113"/>
                  </a:cubicBezTo>
                  <a:cubicBezTo>
                    <a:pt x="14" y="111"/>
                    <a:pt x="9" y="105"/>
                    <a:pt x="9" y="98"/>
                  </a:cubicBezTo>
                  <a:cubicBezTo>
                    <a:pt x="9" y="91"/>
                    <a:pt x="14" y="85"/>
                    <a:pt x="21" y="83"/>
                  </a:cubicBezTo>
                  <a:cubicBezTo>
                    <a:pt x="19" y="83"/>
                    <a:pt x="18" y="82"/>
                    <a:pt x="16" y="82"/>
                  </a:cubicBez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lose/>
                  <a:moveTo>
                    <a:pt x="16" y="32"/>
                  </a:moveTo>
                  <a:cubicBezTo>
                    <a:pt x="18" y="32"/>
                    <a:pt x="19" y="32"/>
                    <a:pt x="21" y="31"/>
                  </a:cubicBezTo>
                  <a:cubicBezTo>
                    <a:pt x="14" y="29"/>
                    <a:pt x="9" y="23"/>
                    <a:pt x="9" y="16"/>
                  </a:cubicBezTo>
                  <a:cubicBezTo>
                    <a:pt x="9" y="9"/>
                    <a:pt x="14" y="3"/>
                    <a:pt x="21" y="1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  <a:moveTo>
                    <a:pt x="16" y="196"/>
                  </a:moveTo>
                  <a:cubicBezTo>
                    <a:pt x="18" y="196"/>
                    <a:pt x="19" y="196"/>
                    <a:pt x="21" y="195"/>
                  </a:cubicBezTo>
                  <a:cubicBezTo>
                    <a:pt x="14" y="193"/>
                    <a:pt x="9" y="187"/>
                    <a:pt x="9" y="180"/>
                  </a:cubicBezTo>
                  <a:cubicBezTo>
                    <a:pt x="9" y="173"/>
                    <a:pt x="14" y="167"/>
                    <a:pt x="21" y="165"/>
                  </a:cubicBezTo>
                  <a:cubicBezTo>
                    <a:pt x="19" y="165"/>
                    <a:pt x="18" y="164"/>
                    <a:pt x="16" y="164"/>
                  </a:cubicBez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lose/>
                  <a:moveTo>
                    <a:pt x="16" y="934"/>
                  </a:moveTo>
                  <a:cubicBezTo>
                    <a:pt x="18" y="934"/>
                    <a:pt x="19" y="934"/>
                    <a:pt x="21" y="933"/>
                  </a:cubicBezTo>
                  <a:cubicBezTo>
                    <a:pt x="14" y="931"/>
                    <a:pt x="9" y="925"/>
                    <a:pt x="9" y="918"/>
                  </a:cubicBezTo>
                  <a:cubicBezTo>
                    <a:pt x="9" y="911"/>
                    <a:pt x="14" y="905"/>
                    <a:pt x="21" y="903"/>
                  </a:cubicBezTo>
                  <a:cubicBezTo>
                    <a:pt x="19" y="903"/>
                    <a:pt x="18" y="902"/>
                    <a:pt x="16" y="902"/>
                  </a:cubicBez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lose/>
                  <a:moveTo>
                    <a:pt x="9" y="1000"/>
                  </a:moveTo>
                  <a:cubicBezTo>
                    <a:pt x="9" y="993"/>
                    <a:pt x="14" y="987"/>
                    <a:pt x="21" y="985"/>
                  </a:cubicBezTo>
                  <a:cubicBezTo>
                    <a:pt x="19" y="985"/>
                    <a:pt x="18" y="984"/>
                    <a:pt x="16" y="984"/>
                  </a:cubicBez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18" y="1016"/>
                    <a:pt x="19" y="1016"/>
                    <a:pt x="21" y="1015"/>
                  </a:cubicBezTo>
                  <a:cubicBezTo>
                    <a:pt x="14" y="1013"/>
                    <a:pt x="9" y="1007"/>
                    <a:pt x="9" y="1000"/>
                  </a:cubicBezTo>
                  <a:close/>
                  <a:moveTo>
                    <a:pt x="16" y="852"/>
                  </a:moveTo>
                  <a:cubicBezTo>
                    <a:pt x="18" y="852"/>
                    <a:pt x="19" y="852"/>
                    <a:pt x="21" y="851"/>
                  </a:cubicBezTo>
                  <a:cubicBezTo>
                    <a:pt x="14" y="849"/>
                    <a:pt x="9" y="843"/>
                    <a:pt x="9" y="836"/>
                  </a:cubicBezTo>
                  <a:cubicBezTo>
                    <a:pt x="9" y="829"/>
                    <a:pt x="14" y="823"/>
                    <a:pt x="21" y="821"/>
                  </a:cubicBezTo>
                  <a:cubicBezTo>
                    <a:pt x="19" y="821"/>
                    <a:pt x="18" y="820"/>
                    <a:pt x="16" y="820"/>
                  </a:cubicBez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lose/>
                  <a:moveTo>
                    <a:pt x="16" y="688"/>
                  </a:moveTo>
                  <a:cubicBezTo>
                    <a:pt x="18" y="688"/>
                    <a:pt x="19" y="688"/>
                    <a:pt x="21" y="687"/>
                  </a:cubicBezTo>
                  <a:cubicBezTo>
                    <a:pt x="14" y="685"/>
                    <a:pt x="9" y="679"/>
                    <a:pt x="9" y="672"/>
                  </a:cubicBezTo>
                  <a:cubicBezTo>
                    <a:pt x="9" y="665"/>
                    <a:pt x="14" y="659"/>
                    <a:pt x="21" y="657"/>
                  </a:cubicBezTo>
                  <a:cubicBezTo>
                    <a:pt x="19" y="657"/>
                    <a:pt x="18" y="656"/>
                    <a:pt x="16" y="656"/>
                  </a:cubicBez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lose/>
                  <a:moveTo>
                    <a:pt x="16" y="770"/>
                  </a:moveTo>
                  <a:cubicBezTo>
                    <a:pt x="18" y="770"/>
                    <a:pt x="19" y="770"/>
                    <a:pt x="21" y="769"/>
                  </a:cubicBezTo>
                  <a:cubicBezTo>
                    <a:pt x="14" y="767"/>
                    <a:pt x="9" y="761"/>
                    <a:pt x="9" y="754"/>
                  </a:cubicBezTo>
                  <a:cubicBezTo>
                    <a:pt x="9" y="747"/>
                    <a:pt x="14" y="741"/>
                    <a:pt x="21" y="739"/>
                  </a:cubicBezTo>
                  <a:cubicBezTo>
                    <a:pt x="19" y="739"/>
                    <a:pt x="18" y="738"/>
                    <a:pt x="16" y="738"/>
                  </a:cubicBez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lose/>
                  <a:moveTo>
                    <a:pt x="16" y="606"/>
                  </a:moveTo>
                  <a:cubicBezTo>
                    <a:pt x="18" y="606"/>
                    <a:pt x="19" y="606"/>
                    <a:pt x="21" y="605"/>
                  </a:cubicBezTo>
                  <a:cubicBezTo>
                    <a:pt x="14" y="603"/>
                    <a:pt x="9" y="597"/>
                    <a:pt x="9" y="590"/>
                  </a:cubicBezTo>
                  <a:cubicBezTo>
                    <a:pt x="9" y="583"/>
                    <a:pt x="14" y="577"/>
                    <a:pt x="21" y="575"/>
                  </a:cubicBezTo>
                  <a:cubicBezTo>
                    <a:pt x="19" y="575"/>
                    <a:pt x="18" y="574"/>
                    <a:pt x="16" y="574"/>
                  </a:cubicBez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5795831" y="1843842"/>
              <a:ext cx="116617" cy="3691851"/>
            </a:xfrm>
            <a:custGeom>
              <a:avLst/>
              <a:gdLst>
                <a:gd name="T0" fmla="*/ 0 w 32"/>
                <a:gd name="T1" fmla="*/ 16 h 1016"/>
                <a:gd name="T2" fmla="*/ 32 w 32"/>
                <a:gd name="T3" fmla="*/ 16 h 1016"/>
                <a:gd name="T4" fmla="*/ 0 w 32"/>
                <a:gd name="T5" fmla="*/ 98 h 1016"/>
                <a:gd name="T6" fmla="*/ 32 w 32"/>
                <a:gd name="T7" fmla="*/ 98 h 1016"/>
                <a:gd name="T8" fmla="*/ 0 w 32"/>
                <a:gd name="T9" fmla="*/ 98 h 1016"/>
                <a:gd name="T10" fmla="*/ 16 w 32"/>
                <a:gd name="T11" fmla="*/ 196 h 1016"/>
                <a:gd name="T12" fmla="*/ 16 w 32"/>
                <a:gd name="T13" fmla="*/ 164 h 1016"/>
                <a:gd name="T14" fmla="*/ 0 w 32"/>
                <a:gd name="T15" fmla="*/ 262 h 1016"/>
                <a:gd name="T16" fmla="*/ 32 w 32"/>
                <a:gd name="T17" fmla="*/ 262 h 1016"/>
                <a:gd name="T18" fmla="*/ 0 w 32"/>
                <a:gd name="T19" fmla="*/ 262 h 1016"/>
                <a:gd name="T20" fmla="*/ 16 w 32"/>
                <a:gd name="T21" fmla="*/ 360 h 1016"/>
                <a:gd name="T22" fmla="*/ 16 w 32"/>
                <a:gd name="T23" fmla="*/ 328 h 1016"/>
                <a:gd name="T24" fmla="*/ 0 w 32"/>
                <a:gd name="T25" fmla="*/ 426 h 1016"/>
                <a:gd name="T26" fmla="*/ 32 w 32"/>
                <a:gd name="T27" fmla="*/ 426 h 1016"/>
                <a:gd name="T28" fmla="*/ 0 w 32"/>
                <a:gd name="T29" fmla="*/ 426 h 1016"/>
                <a:gd name="T30" fmla="*/ 16 w 32"/>
                <a:gd name="T31" fmla="*/ 524 h 1016"/>
                <a:gd name="T32" fmla="*/ 16 w 32"/>
                <a:gd name="T33" fmla="*/ 492 h 1016"/>
                <a:gd name="T34" fmla="*/ 0 w 32"/>
                <a:gd name="T35" fmla="*/ 590 h 1016"/>
                <a:gd name="T36" fmla="*/ 32 w 32"/>
                <a:gd name="T37" fmla="*/ 590 h 1016"/>
                <a:gd name="T38" fmla="*/ 0 w 32"/>
                <a:gd name="T39" fmla="*/ 590 h 1016"/>
                <a:gd name="T40" fmla="*/ 16 w 32"/>
                <a:gd name="T41" fmla="*/ 688 h 1016"/>
                <a:gd name="T42" fmla="*/ 16 w 32"/>
                <a:gd name="T43" fmla="*/ 656 h 1016"/>
                <a:gd name="T44" fmla="*/ 0 w 32"/>
                <a:gd name="T45" fmla="*/ 754 h 1016"/>
                <a:gd name="T46" fmla="*/ 32 w 32"/>
                <a:gd name="T47" fmla="*/ 754 h 1016"/>
                <a:gd name="T48" fmla="*/ 0 w 32"/>
                <a:gd name="T49" fmla="*/ 754 h 1016"/>
                <a:gd name="T50" fmla="*/ 16 w 32"/>
                <a:gd name="T51" fmla="*/ 852 h 1016"/>
                <a:gd name="T52" fmla="*/ 16 w 32"/>
                <a:gd name="T53" fmla="*/ 820 h 1016"/>
                <a:gd name="T54" fmla="*/ 0 w 32"/>
                <a:gd name="T55" fmla="*/ 918 h 1016"/>
                <a:gd name="T56" fmla="*/ 32 w 32"/>
                <a:gd name="T57" fmla="*/ 918 h 1016"/>
                <a:gd name="T58" fmla="*/ 0 w 32"/>
                <a:gd name="T59" fmla="*/ 918 h 1016"/>
                <a:gd name="T60" fmla="*/ 16 w 32"/>
                <a:gd name="T61" fmla="*/ 1016 h 1016"/>
                <a:gd name="T62" fmla="*/ 16 w 32"/>
                <a:gd name="T63" fmla="*/ 984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16" y="32"/>
                  </a:moveTo>
                  <a:cubicBezTo>
                    <a:pt x="8" y="32"/>
                    <a:pt x="0" y="25"/>
                    <a:pt x="0" y="16"/>
                  </a:cubicBezTo>
                  <a:cubicBezTo>
                    <a:pt x="0" y="7"/>
                    <a:pt x="8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0" y="98"/>
                  </a:moveTo>
                  <a:cubicBezTo>
                    <a:pt x="0" y="107"/>
                    <a:pt x="8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ubicBezTo>
                    <a:pt x="8" y="82"/>
                    <a:pt x="0" y="89"/>
                    <a:pt x="0" y="98"/>
                  </a:cubicBezTo>
                  <a:close/>
                  <a:moveTo>
                    <a:pt x="0" y="180"/>
                  </a:moveTo>
                  <a:cubicBezTo>
                    <a:pt x="0" y="189"/>
                    <a:pt x="8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ubicBezTo>
                    <a:pt x="8" y="164"/>
                    <a:pt x="0" y="171"/>
                    <a:pt x="0" y="180"/>
                  </a:cubicBezTo>
                  <a:close/>
                  <a:moveTo>
                    <a:pt x="0" y="262"/>
                  </a:moveTo>
                  <a:cubicBezTo>
                    <a:pt x="0" y="271"/>
                    <a:pt x="8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ubicBezTo>
                    <a:pt x="8" y="246"/>
                    <a:pt x="0" y="253"/>
                    <a:pt x="0" y="262"/>
                  </a:cubicBezTo>
                  <a:close/>
                  <a:moveTo>
                    <a:pt x="0" y="344"/>
                  </a:moveTo>
                  <a:cubicBezTo>
                    <a:pt x="0" y="353"/>
                    <a:pt x="8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ubicBezTo>
                    <a:pt x="8" y="328"/>
                    <a:pt x="0" y="335"/>
                    <a:pt x="0" y="344"/>
                  </a:cubicBezTo>
                  <a:close/>
                  <a:moveTo>
                    <a:pt x="0" y="426"/>
                  </a:moveTo>
                  <a:cubicBezTo>
                    <a:pt x="0" y="435"/>
                    <a:pt x="8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ubicBezTo>
                    <a:pt x="8" y="410"/>
                    <a:pt x="0" y="417"/>
                    <a:pt x="0" y="426"/>
                  </a:cubicBezTo>
                  <a:close/>
                  <a:moveTo>
                    <a:pt x="0" y="508"/>
                  </a:moveTo>
                  <a:cubicBezTo>
                    <a:pt x="0" y="517"/>
                    <a:pt x="8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ubicBezTo>
                    <a:pt x="8" y="492"/>
                    <a:pt x="0" y="499"/>
                    <a:pt x="0" y="508"/>
                  </a:cubicBezTo>
                  <a:close/>
                  <a:moveTo>
                    <a:pt x="0" y="590"/>
                  </a:moveTo>
                  <a:cubicBezTo>
                    <a:pt x="0" y="599"/>
                    <a:pt x="8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ubicBezTo>
                    <a:pt x="8" y="574"/>
                    <a:pt x="0" y="581"/>
                    <a:pt x="0" y="590"/>
                  </a:cubicBezTo>
                  <a:close/>
                  <a:moveTo>
                    <a:pt x="0" y="672"/>
                  </a:moveTo>
                  <a:cubicBezTo>
                    <a:pt x="0" y="681"/>
                    <a:pt x="8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ubicBezTo>
                    <a:pt x="8" y="656"/>
                    <a:pt x="0" y="663"/>
                    <a:pt x="0" y="672"/>
                  </a:cubicBezTo>
                  <a:close/>
                  <a:moveTo>
                    <a:pt x="0" y="754"/>
                  </a:moveTo>
                  <a:cubicBezTo>
                    <a:pt x="0" y="763"/>
                    <a:pt x="8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ubicBezTo>
                    <a:pt x="8" y="738"/>
                    <a:pt x="0" y="745"/>
                    <a:pt x="0" y="754"/>
                  </a:cubicBezTo>
                  <a:close/>
                  <a:moveTo>
                    <a:pt x="0" y="836"/>
                  </a:moveTo>
                  <a:cubicBezTo>
                    <a:pt x="0" y="845"/>
                    <a:pt x="8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ubicBezTo>
                    <a:pt x="8" y="820"/>
                    <a:pt x="0" y="827"/>
                    <a:pt x="0" y="836"/>
                  </a:cubicBezTo>
                  <a:close/>
                  <a:moveTo>
                    <a:pt x="0" y="918"/>
                  </a:moveTo>
                  <a:cubicBezTo>
                    <a:pt x="0" y="927"/>
                    <a:pt x="8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ubicBezTo>
                    <a:pt x="8" y="902"/>
                    <a:pt x="0" y="909"/>
                    <a:pt x="0" y="918"/>
                  </a:cubicBezTo>
                  <a:close/>
                  <a:moveTo>
                    <a:pt x="0" y="1000"/>
                  </a:moveTo>
                  <a:cubicBezTo>
                    <a:pt x="0" y="1009"/>
                    <a:pt x="8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ubicBezTo>
                    <a:pt x="8" y="984"/>
                    <a:pt x="0" y="991"/>
                    <a:pt x="0" y="10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5838795" y="1843842"/>
              <a:ext cx="73653" cy="3691851"/>
            </a:xfrm>
            <a:custGeom>
              <a:avLst/>
              <a:gdLst>
                <a:gd name="T0" fmla="*/ 0 w 20"/>
                <a:gd name="T1" fmla="*/ 277 h 1016"/>
                <a:gd name="T2" fmla="*/ 0 w 20"/>
                <a:gd name="T3" fmla="*/ 247 h 1016"/>
                <a:gd name="T4" fmla="*/ 20 w 20"/>
                <a:gd name="T5" fmla="*/ 262 h 1016"/>
                <a:gd name="T6" fmla="*/ 20 w 20"/>
                <a:gd name="T7" fmla="*/ 508 h 1016"/>
                <a:gd name="T8" fmla="*/ 0 w 20"/>
                <a:gd name="T9" fmla="*/ 493 h 1016"/>
                <a:gd name="T10" fmla="*/ 0 w 20"/>
                <a:gd name="T11" fmla="*/ 523 h 1016"/>
                <a:gd name="T12" fmla="*/ 20 w 20"/>
                <a:gd name="T13" fmla="*/ 508 h 1016"/>
                <a:gd name="T14" fmla="*/ 4 w 20"/>
                <a:gd name="T15" fmla="*/ 328 h 1016"/>
                <a:gd name="T16" fmla="*/ 11 w 20"/>
                <a:gd name="T17" fmla="*/ 344 h 1016"/>
                <a:gd name="T18" fmla="*/ 4 w 20"/>
                <a:gd name="T19" fmla="*/ 360 h 1016"/>
                <a:gd name="T20" fmla="*/ 20 w 20"/>
                <a:gd name="T21" fmla="*/ 426 h 1016"/>
                <a:gd name="T22" fmla="*/ 0 w 20"/>
                <a:gd name="T23" fmla="*/ 411 h 1016"/>
                <a:gd name="T24" fmla="*/ 0 w 20"/>
                <a:gd name="T25" fmla="*/ 441 h 1016"/>
                <a:gd name="T26" fmla="*/ 20 w 20"/>
                <a:gd name="T27" fmla="*/ 426 h 1016"/>
                <a:gd name="T28" fmla="*/ 4 w 20"/>
                <a:gd name="T29" fmla="*/ 82 h 1016"/>
                <a:gd name="T30" fmla="*/ 11 w 20"/>
                <a:gd name="T31" fmla="*/ 98 h 1016"/>
                <a:gd name="T32" fmla="*/ 4 w 20"/>
                <a:gd name="T33" fmla="*/ 114 h 1016"/>
                <a:gd name="T34" fmla="*/ 20 w 20"/>
                <a:gd name="T35" fmla="*/ 16 h 1016"/>
                <a:gd name="T36" fmla="*/ 0 w 20"/>
                <a:gd name="T37" fmla="*/ 1 h 1016"/>
                <a:gd name="T38" fmla="*/ 0 w 20"/>
                <a:gd name="T39" fmla="*/ 31 h 1016"/>
                <a:gd name="T40" fmla="*/ 20 w 20"/>
                <a:gd name="T41" fmla="*/ 16 h 1016"/>
                <a:gd name="T42" fmla="*/ 4 w 20"/>
                <a:gd name="T43" fmla="*/ 164 h 1016"/>
                <a:gd name="T44" fmla="*/ 11 w 20"/>
                <a:gd name="T45" fmla="*/ 180 h 1016"/>
                <a:gd name="T46" fmla="*/ 4 w 20"/>
                <a:gd name="T47" fmla="*/ 196 h 1016"/>
                <a:gd name="T48" fmla="*/ 20 w 20"/>
                <a:gd name="T49" fmla="*/ 918 h 1016"/>
                <a:gd name="T50" fmla="*/ 0 w 20"/>
                <a:gd name="T51" fmla="*/ 903 h 1016"/>
                <a:gd name="T52" fmla="*/ 0 w 20"/>
                <a:gd name="T53" fmla="*/ 933 h 1016"/>
                <a:gd name="T54" fmla="*/ 20 w 20"/>
                <a:gd name="T55" fmla="*/ 918 h 1016"/>
                <a:gd name="T56" fmla="*/ 4 w 20"/>
                <a:gd name="T57" fmla="*/ 1016 h 1016"/>
                <a:gd name="T58" fmla="*/ 4 w 20"/>
                <a:gd name="T59" fmla="*/ 984 h 1016"/>
                <a:gd name="T60" fmla="*/ 11 w 20"/>
                <a:gd name="T61" fmla="*/ 1000 h 1016"/>
                <a:gd name="T62" fmla="*/ 20 w 20"/>
                <a:gd name="T63" fmla="*/ 836 h 1016"/>
                <a:gd name="T64" fmla="*/ 0 w 20"/>
                <a:gd name="T65" fmla="*/ 821 h 1016"/>
                <a:gd name="T66" fmla="*/ 0 w 20"/>
                <a:gd name="T67" fmla="*/ 851 h 1016"/>
                <a:gd name="T68" fmla="*/ 20 w 20"/>
                <a:gd name="T69" fmla="*/ 836 h 1016"/>
                <a:gd name="T70" fmla="*/ 4 w 20"/>
                <a:gd name="T71" fmla="*/ 656 h 1016"/>
                <a:gd name="T72" fmla="*/ 11 w 20"/>
                <a:gd name="T73" fmla="*/ 672 h 1016"/>
                <a:gd name="T74" fmla="*/ 4 w 20"/>
                <a:gd name="T75" fmla="*/ 688 h 1016"/>
                <a:gd name="T76" fmla="*/ 20 w 20"/>
                <a:gd name="T77" fmla="*/ 754 h 1016"/>
                <a:gd name="T78" fmla="*/ 0 w 20"/>
                <a:gd name="T79" fmla="*/ 739 h 1016"/>
                <a:gd name="T80" fmla="*/ 0 w 20"/>
                <a:gd name="T81" fmla="*/ 769 h 1016"/>
                <a:gd name="T82" fmla="*/ 20 w 20"/>
                <a:gd name="T83" fmla="*/ 754 h 1016"/>
                <a:gd name="T84" fmla="*/ 4 w 20"/>
                <a:gd name="T85" fmla="*/ 574 h 1016"/>
                <a:gd name="T86" fmla="*/ 11 w 20"/>
                <a:gd name="T87" fmla="*/ 590 h 1016"/>
                <a:gd name="T88" fmla="*/ 4 w 20"/>
                <a:gd name="T89" fmla="*/ 606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1016">
                  <a:moveTo>
                    <a:pt x="4" y="278"/>
                  </a:moveTo>
                  <a:cubicBezTo>
                    <a:pt x="3" y="278"/>
                    <a:pt x="1" y="278"/>
                    <a:pt x="0" y="277"/>
                  </a:cubicBezTo>
                  <a:cubicBezTo>
                    <a:pt x="6" y="275"/>
                    <a:pt x="11" y="269"/>
                    <a:pt x="11" y="262"/>
                  </a:cubicBezTo>
                  <a:cubicBezTo>
                    <a:pt x="11" y="255"/>
                    <a:pt x="6" y="249"/>
                    <a:pt x="0" y="247"/>
                  </a:cubicBezTo>
                  <a:cubicBezTo>
                    <a:pt x="1" y="247"/>
                    <a:pt x="3" y="246"/>
                    <a:pt x="4" y="246"/>
                  </a:cubicBezTo>
                  <a:cubicBezTo>
                    <a:pt x="13" y="246"/>
                    <a:pt x="20" y="253"/>
                    <a:pt x="20" y="262"/>
                  </a:cubicBezTo>
                  <a:cubicBezTo>
                    <a:pt x="20" y="271"/>
                    <a:pt x="13" y="278"/>
                    <a:pt x="4" y="278"/>
                  </a:cubicBezTo>
                  <a:close/>
                  <a:moveTo>
                    <a:pt x="20" y="508"/>
                  </a:moveTo>
                  <a:cubicBezTo>
                    <a:pt x="20" y="499"/>
                    <a:pt x="13" y="492"/>
                    <a:pt x="4" y="492"/>
                  </a:cubicBezTo>
                  <a:cubicBezTo>
                    <a:pt x="3" y="492"/>
                    <a:pt x="1" y="493"/>
                    <a:pt x="0" y="493"/>
                  </a:cubicBezTo>
                  <a:cubicBezTo>
                    <a:pt x="6" y="495"/>
                    <a:pt x="11" y="501"/>
                    <a:pt x="11" y="508"/>
                  </a:cubicBezTo>
                  <a:cubicBezTo>
                    <a:pt x="11" y="515"/>
                    <a:pt x="6" y="521"/>
                    <a:pt x="0" y="523"/>
                  </a:cubicBezTo>
                  <a:cubicBezTo>
                    <a:pt x="1" y="524"/>
                    <a:pt x="3" y="524"/>
                    <a:pt x="4" y="524"/>
                  </a:cubicBezTo>
                  <a:cubicBezTo>
                    <a:pt x="13" y="524"/>
                    <a:pt x="20" y="517"/>
                    <a:pt x="20" y="508"/>
                  </a:cubicBezTo>
                  <a:close/>
                  <a:moveTo>
                    <a:pt x="20" y="344"/>
                  </a:moveTo>
                  <a:cubicBezTo>
                    <a:pt x="20" y="335"/>
                    <a:pt x="13" y="328"/>
                    <a:pt x="4" y="328"/>
                  </a:cubicBezTo>
                  <a:cubicBezTo>
                    <a:pt x="3" y="328"/>
                    <a:pt x="1" y="329"/>
                    <a:pt x="0" y="329"/>
                  </a:cubicBezTo>
                  <a:cubicBezTo>
                    <a:pt x="6" y="331"/>
                    <a:pt x="11" y="337"/>
                    <a:pt x="11" y="344"/>
                  </a:cubicBezTo>
                  <a:cubicBezTo>
                    <a:pt x="11" y="351"/>
                    <a:pt x="6" y="357"/>
                    <a:pt x="0" y="359"/>
                  </a:cubicBezTo>
                  <a:cubicBezTo>
                    <a:pt x="1" y="360"/>
                    <a:pt x="3" y="360"/>
                    <a:pt x="4" y="360"/>
                  </a:cubicBezTo>
                  <a:cubicBezTo>
                    <a:pt x="13" y="360"/>
                    <a:pt x="20" y="353"/>
                    <a:pt x="20" y="344"/>
                  </a:cubicBezTo>
                  <a:close/>
                  <a:moveTo>
                    <a:pt x="20" y="426"/>
                  </a:moveTo>
                  <a:cubicBezTo>
                    <a:pt x="20" y="417"/>
                    <a:pt x="13" y="410"/>
                    <a:pt x="4" y="410"/>
                  </a:cubicBezTo>
                  <a:cubicBezTo>
                    <a:pt x="3" y="410"/>
                    <a:pt x="1" y="411"/>
                    <a:pt x="0" y="411"/>
                  </a:cubicBezTo>
                  <a:cubicBezTo>
                    <a:pt x="6" y="413"/>
                    <a:pt x="11" y="419"/>
                    <a:pt x="11" y="426"/>
                  </a:cubicBezTo>
                  <a:cubicBezTo>
                    <a:pt x="11" y="433"/>
                    <a:pt x="6" y="439"/>
                    <a:pt x="0" y="441"/>
                  </a:cubicBezTo>
                  <a:cubicBezTo>
                    <a:pt x="1" y="442"/>
                    <a:pt x="3" y="442"/>
                    <a:pt x="4" y="442"/>
                  </a:cubicBezTo>
                  <a:cubicBezTo>
                    <a:pt x="13" y="442"/>
                    <a:pt x="20" y="435"/>
                    <a:pt x="20" y="426"/>
                  </a:cubicBezTo>
                  <a:close/>
                  <a:moveTo>
                    <a:pt x="20" y="98"/>
                  </a:moveTo>
                  <a:cubicBezTo>
                    <a:pt x="20" y="89"/>
                    <a:pt x="13" y="82"/>
                    <a:pt x="4" y="82"/>
                  </a:cubicBezTo>
                  <a:cubicBezTo>
                    <a:pt x="3" y="82"/>
                    <a:pt x="1" y="83"/>
                    <a:pt x="0" y="83"/>
                  </a:cubicBezTo>
                  <a:cubicBezTo>
                    <a:pt x="6" y="85"/>
                    <a:pt x="11" y="91"/>
                    <a:pt x="11" y="98"/>
                  </a:cubicBezTo>
                  <a:cubicBezTo>
                    <a:pt x="11" y="105"/>
                    <a:pt x="6" y="111"/>
                    <a:pt x="0" y="113"/>
                  </a:cubicBezTo>
                  <a:cubicBezTo>
                    <a:pt x="1" y="114"/>
                    <a:pt x="3" y="114"/>
                    <a:pt x="4" y="114"/>
                  </a:cubicBezTo>
                  <a:cubicBezTo>
                    <a:pt x="13" y="114"/>
                    <a:pt x="20" y="107"/>
                    <a:pt x="20" y="98"/>
                  </a:cubicBezTo>
                  <a:close/>
                  <a:moveTo>
                    <a:pt x="20" y="16"/>
                  </a:moveTo>
                  <a:cubicBezTo>
                    <a:pt x="20" y="7"/>
                    <a:pt x="13" y="0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6" y="3"/>
                    <a:pt x="11" y="9"/>
                    <a:pt x="11" y="16"/>
                  </a:cubicBezTo>
                  <a:cubicBezTo>
                    <a:pt x="11" y="23"/>
                    <a:pt x="6" y="29"/>
                    <a:pt x="0" y="31"/>
                  </a:cubicBezTo>
                  <a:cubicBezTo>
                    <a:pt x="1" y="32"/>
                    <a:pt x="3" y="32"/>
                    <a:pt x="4" y="32"/>
                  </a:cubicBezTo>
                  <a:cubicBezTo>
                    <a:pt x="13" y="32"/>
                    <a:pt x="20" y="25"/>
                    <a:pt x="20" y="16"/>
                  </a:cubicBezTo>
                  <a:close/>
                  <a:moveTo>
                    <a:pt x="20" y="180"/>
                  </a:moveTo>
                  <a:cubicBezTo>
                    <a:pt x="20" y="171"/>
                    <a:pt x="13" y="164"/>
                    <a:pt x="4" y="164"/>
                  </a:cubicBezTo>
                  <a:cubicBezTo>
                    <a:pt x="3" y="164"/>
                    <a:pt x="1" y="165"/>
                    <a:pt x="0" y="165"/>
                  </a:cubicBezTo>
                  <a:cubicBezTo>
                    <a:pt x="6" y="167"/>
                    <a:pt x="11" y="173"/>
                    <a:pt x="11" y="180"/>
                  </a:cubicBezTo>
                  <a:cubicBezTo>
                    <a:pt x="11" y="187"/>
                    <a:pt x="6" y="193"/>
                    <a:pt x="0" y="195"/>
                  </a:cubicBezTo>
                  <a:cubicBezTo>
                    <a:pt x="1" y="196"/>
                    <a:pt x="3" y="196"/>
                    <a:pt x="4" y="196"/>
                  </a:cubicBezTo>
                  <a:cubicBezTo>
                    <a:pt x="13" y="196"/>
                    <a:pt x="20" y="189"/>
                    <a:pt x="20" y="180"/>
                  </a:cubicBezTo>
                  <a:close/>
                  <a:moveTo>
                    <a:pt x="20" y="918"/>
                  </a:moveTo>
                  <a:cubicBezTo>
                    <a:pt x="20" y="909"/>
                    <a:pt x="13" y="902"/>
                    <a:pt x="4" y="902"/>
                  </a:cubicBezTo>
                  <a:cubicBezTo>
                    <a:pt x="3" y="902"/>
                    <a:pt x="1" y="903"/>
                    <a:pt x="0" y="903"/>
                  </a:cubicBezTo>
                  <a:cubicBezTo>
                    <a:pt x="6" y="905"/>
                    <a:pt x="11" y="911"/>
                    <a:pt x="11" y="918"/>
                  </a:cubicBezTo>
                  <a:cubicBezTo>
                    <a:pt x="11" y="925"/>
                    <a:pt x="6" y="931"/>
                    <a:pt x="0" y="933"/>
                  </a:cubicBezTo>
                  <a:cubicBezTo>
                    <a:pt x="1" y="934"/>
                    <a:pt x="3" y="934"/>
                    <a:pt x="4" y="934"/>
                  </a:cubicBezTo>
                  <a:cubicBezTo>
                    <a:pt x="13" y="934"/>
                    <a:pt x="20" y="927"/>
                    <a:pt x="20" y="918"/>
                  </a:cubicBezTo>
                  <a:close/>
                  <a:moveTo>
                    <a:pt x="0" y="1015"/>
                  </a:moveTo>
                  <a:cubicBezTo>
                    <a:pt x="1" y="1016"/>
                    <a:pt x="3" y="1016"/>
                    <a:pt x="4" y="1016"/>
                  </a:cubicBezTo>
                  <a:cubicBezTo>
                    <a:pt x="13" y="1016"/>
                    <a:pt x="20" y="1009"/>
                    <a:pt x="20" y="1000"/>
                  </a:cubicBezTo>
                  <a:cubicBezTo>
                    <a:pt x="20" y="991"/>
                    <a:pt x="13" y="984"/>
                    <a:pt x="4" y="984"/>
                  </a:cubicBezTo>
                  <a:cubicBezTo>
                    <a:pt x="3" y="984"/>
                    <a:pt x="1" y="985"/>
                    <a:pt x="0" y="985"/>
                  </a:cubicBezTo>
                  <a:cubicBezTo>
                    <a:pt x="6" y="987"/>
                    <a:pt x="11" y="993"/>
                    <a:pt x="11" y="1000"/>
                  </a:cubicBezTo>
                  <a:cubicBezTo>
                    <a:pt x="11" y="1007"/>
                    <a:pt x="6" y="1013"/>
                    <a:pt x="0" y="1015"/>
                  </a:cubicBezTo>
                  <a:close/>
                  <a:moveTo>
                    <a:pt x="20" y="836"/>
                  </a:moveTo>
                  <a:cubicBezTo>
                    <a:pt x="20" y="827"/>
                    <a:pt x="13" y="820"/>
                    <a:pt x="4" y="820"/>
                  </a:cubicBezTo>
                  <a:cubicBezTo>
                    <a:pt x="3" y="820"/>
                    <a:pt x="1" y="821"/>
                    <a:pt x="0" y="821"/>
                  </a:cubicBezTo>
                  <a:cubicBezTo>
                    <a:pt x="6" y="823"/>
                    <a:pt x="11" y="829"/>
                    <a:pt x="11" y="836"/>
                  </a:cubicBezTo>
                  <a:cubicBezTo>
                    <a:pt x="11" y="843"/>
                    <a:pt x="6" y="849"/>
                    <a:pt x="0" y="851"/>
                  </a:cubicBezTo>
                  <a:cubicBezTo>
                    <a:pt x="1" y="852"/>
                    <a:pt x="3" y="852"/>
                    <a:pt x="4" y="852"/>
                  </a:cubicBezTo>
                  <a:cubicBezTo>
                    <a:pt x="13" y="852"/>
                    <a:pt x="20" y="845"/>
                    <a:pt x="20" y="836"/>
                  </a:cubicBezTo>
                  <a:close/>
                  <a:moveTo>
                    <a:pt x="20" y="672"/>
                  </a:moveTo>
                  <a:cubicBezTo>
                    <a:pt x="20" y="663"/>
                    <a:pt x="13" y="656"/>
                    <a:pt x="4" y="656"/>
                  </a:cubicBezTo>
                  <a:cubicBezTo>
                    <a:pt x="3" y="656"/>
                    <a:pt x="1" y="657"/>
                    <a:pt x="0" y="657"/>
                  </a:cubicBezTo>
                  <a:cubicBezTo>
                    <a:pt x="6" y="659"/>
                    <a:pt x="11" y="665"/>
                    <a:pt x="11" y="672"/>
                  </a:cubicBezTo>
                  <a:cubicBezTo>
                    <a:pt x="11" y="679"/>
                    <a:pt x="6" y="685"/>
                    <a:pt x="0" y="687"/>
                  </a:cubicBezTo>
                  <a:cubicBezTo>
                    <a:pt x="1" y="688"/>
                    <a:pt x="3" y="688"/>
                    <a:pt x="4" y="688"/>
                  </a:cubicBezTo>
                  <a:cubicBezTo>
                    <a:pt x="13" y="688"/>
                    <a:pt x="20" y="681"/>
                    <a:pt x="20" y="672"/>
                  </a:cubicBezTo>
                  <a:close/>
                  <a:moveTo>
                    <a:pt x="20" y="754"/>
                  </a:moveTo>
                  <a:cubicBezTo>
                    <a:pt x="20" y="745"/>
                    <a:pt x="13" y="738"/>
                    <a:pt x="4" y="738"/>
                  </a:cubicBezTo>
                  <a:cubicBezTo>
                    <a:pt x="3" y="738"/>
                    <a:pt x="1" y="739"/>
                    <a:pt x="0" y="739"/>
                  </a:cubicBezTo>
                  <a:cubicBezTo>
                    <a:pt x="6" y="741"/>
                    <a:pt x="11" y="747"/>
                    <a:pt x="11" y="754"/>
                  </a:cubicBezTo>
                  <a:cubicBezTo>
                    <a:pt x="11" y="761"/>
                    <a:pt x="6" y="767"/>
                    <a:pt x="0" y="769"/>
                  </a:cubicBezTo>
                  <a:cubicBezTo>
                    <a:pt x="1" y="770"/>
                    <a:pt x="3" y="770"/>
                    <a:pt x="4" y="770"/>
                  </a:cubicBezTo>
                  <a:cubicBezTo>
                    <a:pt x="13" y="770"/>
                    <a:pt x="20" y="763"/>
                    <a:pt x="20" y="754"/>
                  </a:cubicBezTo>
                  <a:close/>
                  <a:moveTo>
                    <a:pt x="20" y="590"/>
                  </a:moveTo>
                  <a:cubicBezTo>
                    <a:pt x="20" y="581"/>
                    <a:pt x="13" y="574"/>
                    <a:pt x="4" y="574"/>
                  </a:cubicBezTo>
                  <a:cubicBezTo>
                    <a:pt x="3" y="574"/>
                    <a:pt x="1" y="575"/>
                    <a:pt x="0" y="575"/>
                  </a:cubicBezTo>
                  <a:cubicBezTo>
                    <a:pt x="6" y="577"/>
                    <a:pt x="11" y="583"/>
                    <a:pt x="11" y="590"/>
                  </a:cubicBezTo>
                  <a:cubicBezTo>
                    <a:pt x="11" y="597"/>
                    <a:pt x="6" y="603"/>
                    <a:pt x="0" y="605"/>
                  </a:cubicBezTo>
                  <a:cubicBezTo>
                    <a:pt x="1" y="606"/>
                    <a:pt x="3" y="606"/>
                    <a:pt x="4" y="606"/>
                  </a:cubicBezTo>
                  <a:cubicBezTo>
                    <a:pt x="13" y="606"/>
                    <a:pt x="20" y="599"/>
                    <a:pt x="20" y="59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828054" y="1865324"/>
              <a:ext cx="537053" cy="3648888"/>
              <a:chOff x="4097337" y="390525"/>
              <a:chExt cx="555626" cy="377507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任意多边形: 形状 65"/>
              <p:cNvSpPr/>
              <p:nvPr/>
            </p:nvSpPr>
            <p:spPr bwMode="auto">
              <a:xfrm>
                <a:off x="4097338" y="390525"/>
                <a:ext cx="555625" cy="3775075"/>
              </a:xfrm>
              <a:custGeom>
                <a:avLst/>
                <a:gdLst>
                  <a:gd name="T0" fmla="*/ 10 w 148"/>
                  <a:gd name="T1" fmla="*/ 0 h 1004"/>
                  <a:gd name="T2" fmla="*/ 148 w 148"/>
                  <a:gd name="T3" fmla="*/ 10 h 1004"/>
                  <a:gd name="T4" fmla="*/ 10 w 148"/>
                  <a:gd name="T5" fmla="*/ 20 h 1004"/>
                  <a:gd name="T6" fmla="*/ 138 w 148"/>
                  <a:gd name="T7" fmla="*/ 82 h 1004"/>
                  <a:gd name="T8" fmla="*/ 0 w 148"/>
                  <a:gd name="T9" fmla="*/ 92 h 1004"/>
                  <a:gd name="T10" fmla="*/ 138 w 148"/>
                  <a:gd name="T11" fmla="*/ 102 h 1004"/>
                  <a:gd name="T12" fmla="*/ 138 w 148"/>
                  <a:gd name="T13" fmla="*/ 82 h 1004"/>
                  <a:gd name="T14" fmla="*/ 10 w 148"/>
                  <a:gd name="T15" fmla="*/ 164 h 1004"/>
                  <a:gd name="T16" fmla="*/ 10 w 148"/>
                  <a:gd name="T17" fmla="*/ 184 h 1004"/>
                  <a:gd name="T18" fmla="*/ 148 w 148"/>
                  <a:gd name="T19" fmla="*/ 174 h 1004"/>
                  <a:gd name="T20" fmla="*/ 138 w 148"/>
                  <a:gd name="T21" fmla="*/ 246 h 1004"/>
                  <a:gd name="T22" fmla="*/ 0 w 148"/>
                  <a:gd name="T23" fmla="*/ 256 h 1004"/>
                  <a:gd name="T24" fmla="*/ 138 w 148"/>
                  <a:gd name="T25" fmla="*/ 266 h 1004"/>
                  <a:gd name="T26" fmla="*/ 138 w 148"/>
                  <a:gd name="T27" fmla="*/ 246 h 1004"/>
                  <a:gd name="T28" fmla="*/ 10 w 148"/>
                  <a:gd name="T29" fmla="*/ 328 h 1004"/>
                  <a:gd name="T30" fmla="*/ 10 w 148"/>
                  <a:gd name="T31" fmla="*/ 348 h 1004"/>
                  <a:gd name="T32" fmla="*/ 148 w 148"/>
                  <a:gd name="T33" fmla="*/ 338 h 1004"/>
                  <a:gd name="T34" fmla="*/ 138 w 148"/>
                  <a:gd name="T35" fmla="*/ 410 h 1004"/>
                  <a:gd name="T36" fmla="*/ 0 w 148"/>
                  <a:gd name="T37" fmla="*/ 420 h 1004"/>
                  <a:gd name="T38" fmla="*/ 138 w 148"/>
                  <a:gd name="T39" fmla="*/ 430 h 1004"/>
                  <a:gd name="T40" fmla="*/ 138 w 148"/>
                  <a:gd name="T41" fmla="*/ 410 h 1004"/>
                  <a:gd name="T42" fmla="*/ 10 w 148"/>
                  <a:gd name="T43" fmla="*/ 492 h 1004"/>
                  <a:gd name="T44" fmla="*/ 10 w 148"/>
                  <a:gd name="T45" fmla="*/ 512 h 1004"/>
                  <a:gd name="T46" fmla="*/ 148 w 148"/>
                  <a:gd name="T47" fmla="*/ 502 h 1004"/>
                  <a:gd name="T48" fmla="*/ 138 w 148"/>
                  <a:gd name="T49" fmla="*/ 574 h 1004"/>
                  <a:gd name="T50" fmla="*/ 0 w 148"/>
                  <a:gd name="T51" fmla="*/ 584 h 1004"/>
                  <a:gd name="T52" fmla="*/ 138 w 148"/>
                  <a:gd name="T53" fmla="*/ 594 h 1004"/>
                  <a:gd name="T54" fmla="*/ 138 w 148"/>
                  <a:gd name="T55" fmla="*/ 574 h 1004"/>
                  <a:gd name="T56" fmla="*/ 10 w 148"/>
                  <a:gd name="T57" fmla="*/ 656 h 1004"/>
                  <a:gd name="T58" fmla="*/ 10 w 148"/>
                  <a:gd name="T59" fmla="*/ 676 h 1004"/>
                  <a:gd name="T60" fmla="*/ 148 w 148"/>
                  <a:gd name="T61" fmla="*/ 666 h 1004"/>
                  <a:gd name="T62" fmla="*/ 138 w 148"/>
                  <a:gd name="T63" fmla="*/ 738 h 1004"/>
                  <a:gd name="T64" fmla="*/ 0 w 148"/>
                  <a:gd name="T65" fmla="*/ 748 h 1004"/>
                  <a:gd name="T66" fmla="*/ 138 w 148"/>
                  <a:gd name="T67" fmla="*/ 758 h 1004"/>
                  <a:gd name="T68" fmla="*/ 138 w 148"/>
                  <a:gd name="T69" fmla="*/ 738 h 1004"/>
                  <a:gd name="T70" fmla="*/ 10 w 148"/>
                  <a:gd name="T71" fmla="*/ 820 h 1004"/>
                  <a:gd name="T72" fmla="*/ 10 w 148"/>
                  <a:gd name="T73" fmla="*/ 840 h 1004"/>
                  <a:gd name="T74" fmla="*/ 148 w 148"/>
                  <a:gd name="T75" fmla="*/ 830 h 1004"/>
                  <a:gd name="T76" fmla="*/ 138 w 148"/>
                  <a:gd name="T77" fmla="*/ 902 h 1004"/>
                  <a:gd name="T78" fmla="*/ 0 w 148"/>
                  <a:gd name="T79" fmla="*/ 912 h 1004"/>
                  <a:gd name="T80" fmla="*/ 138 w 148"/>
                  <a:gd name="T81" fmla="*/ 922 h 1004"/>
                  <a:gd name="T82" fmla="*/ 138 w 148"/>
                  <a:gd name="T83" fmla="*/ 902 h 1004"/>
                  <a:gd name="T84" fmla="*/ 10 w 148"/>
                  <a:gd name="T85" fmla="*/ 984 h 1004"/>
                  <a:gd name="T86" fmla="*/ 10 w 148"/>
                  <a:gd name="T87" fmla="*/ 1004 h 1004"/>
                  <a:gd name="T88" fmla="*/ 148 w 148"/>
                  <a:gd name="T89" fmla="*/ 994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1004">
                    <a:moveTo>
                      <a:pt x="0" y="10"/>
                    </a:moveTo>
                    <a:cubicBezTo>
                      <a:pt x="0" y="5"/>
                      <a:pt x="5" y="0"/>
                      <a:pt x="10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4" y="0"/>
                      <a:pt x="148" y="5"/>
                      <a:pt x="148" y="10"/>
                    </a:cubicBezTo>
                    <a:cubicBezTo>
                      <a:pt x="148" y="16"/>
                      <a:pt x="144" y="20"/>
                      <a:pt x="138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lose/>
                    <a:moveTo>
                      <a:pt x="138" y="82"/>
                    </a:moveTo>
                    <a:cubicBezTo>
                      <a:pt x="10" y="82"/>
                      <a:pt x="10" y="82"/>
                      <a:pt x="10" y="82"/>
                    </a:cubicBezTo>
                    <a:cubicBezTo>
                      <a:pt x="5" y="82"/>
                      <a:pt x="0" y="87"/>
                      <a:pt x="0" y="92"/>
                    </a:cubicBezTo>
                    <a:cubicBezTo>
                      <a:pt x="0" y="98"/>
                      <a:pt x="5" y="102"/>
                      <a:pt x="10" y="102"/>
                    </a:cubicBezTo>
                    <a:cubicBezTo>
                      <a:pt x="138" y="102"/>
                      <a:pt x="138" y="102"/>
                      <a:pt x="138" y="102"/>
                    </a:cubicBezTo>
                    <a:cubicBezTo>
                      <a:pt x="144" y="102"/>
                      <a:pt x="148" y="98"/>
                      <a:pt x="148" y="92"/>
                    </a:cubicBezTo>
                    <a:cubicBezTo>
                      <a:pt x="148" y="87"/>
                      <a:pt x="144" y="82"/>
                      <a:pt x="138" y="82"/>
                    </a:cubicBezTo>
                    <a:close/>
                    <a:moveTo>
                      <a:pt x="138" y="164"/>
                    </a:moveTo>
                    <a:cubicBezTo>
                      <a:pt x="10" y="164"/>
                      <a:pt x="10" y="164"/>
                      <a:pt x="10" y="164"/>
                    </a:cubicBezTo>
                    <a:cubicBezTo>
                      <a:pt x="5" y="164"/>
                      <a:pt x="0" y="169"/>
                      <a:pt x="0" y="174"/>
                    </a:cubicBezTo>
                    <a:cubicBezTo>
                      <a:pt x="0" y="180"/>
                      <a:pt x="5" y="184"/>
                      <a:pt x="10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44" y="184"/>
                      <a:pt x="148" y="180"/>
                      <a:pt x="148" y="174"/>
                    </a:cubicBezTo>
                    <a:cubicBezTo>
                      <a:pt x="148" y="169"/>
                      <a:pt x="144" y="164"/>
                      <a:pt x="138" y="164"/>
                    </a:cubicBezTo>
                    <a:close/>
                    <a:moveTo>
                      <a:pt x="138" y="246"/>
                    </a:moveTo>
                    <a:cubicBezTo>
                      <a:pt x="10" y="246"/>
                      <a:pt x="10" y="246"/>
                      <a:pt x="10" y="246"/>
                    </a:cubicBezTo>
                    <a:cubicBezTo>
                      <a:pt x="5" y="246"/>
                      <a:pt x="0" y="251"/>
                      <a:pt x="0" y="256"/>
                    </a:cubicBezTo>
                    <a:cubicBezTo>
                      <a:pt x="0" y="262"/>
                      <a:pt x="5" y="266"/>
                      <a:pt x="10" y="266"/>
                    </a:cubicBezTo>
                    <a:cubicBezTo>
                      <a:pt x="138" y="266"/>
                      <a:pt x="138" y="266"/>
                      <a:pt x="138" y="266"/>
                    </a:cubicBezTo>
                    <a:cubicBezTo>
                      <a:pt x="144" y="266"/>
                      <a:pt x="148" y="262"/>
                      <a:pt x="148" y="256"/>
                    </a:cubicBezTo>
                    <a:cubicBezTo>
                      <a:pt x="148" y="251"/>
                      <a:pt x="144" y="246"/>
                      <a:pt x="138" y="246"/>
                    </a:cubicBezTo>
                    <a:close/>
                    <a:moveTo>
                      <a:pt x="138" y="328"/>
                    </a:moveTo>
                    <a:cubicBezTo>
                      <a:pt x="10" y="328"/>
                      <a:pt x="10" y="328"/>
                      <a:pt x="10" y="328"/>
                    </a:cubicBezTo>
                    <a:cubicBezTo>
                      <a:pt x="5" y="328"/>
                      <a:pt x="0" y="333"/>
                      <a:pt x="0" y="338"/>
                    </a:cubicBezTo>
                    <a:cubicBezTo>
                      <a:pt x="0" y="344"/>
                      <a:pt x="5" y="348"/>
                      <a:pt x="10" y="348"/>
                    </a:cubicBezTo>
                    <a:cubicBezTo>
                      <a:pt x="138" y="348"/>
                      <a:pt x="138" y="348"/>
                      <a:pt x="138" y="348"/>
                    </a:cubicBezTo>
                    <a:cubicBezTo>
                      <a:pt x="144" y="348"/>
                      <a:pt x="148" y="344"/>
                      <a:pt x="148" y="338"/>
                    </a:cubicBezTo>
                    <a:cubicBezTo>
                      <a:pt x="148" y="333"/>
                      <a:pt x="144" y="328"/>
                      <a:pt x="138" y="328"/>
                    </a:cubicBezTo>
                    <a:close/>
                    <a:moveTo>
                      <a:pt x="138" y="410"/>
                    </a:moveTo>
                    <a:cubicBezTo>
                      <a:pt x="10" y="410"/>
                      <a:pt x="10" y="410"/>
                      <a:pt x="10" y="410"/>
                    </a:cubicBezTo>
                    <a:cubicBezTo>
                      <a:pt x="5" y="410"/>
                      <a:pt x="0" y="415"/>
                      <a:pt x="0" y="420"/>
                    </a:cubicBezTo>
                    <a:cubicBezTo>
                      <a:pt x="0" y="426"/>
                      <a:pt x="5" y="430"/>
                      <a:pt x="10" y="430"/>
                    </a:cubicBezTo>
                    <a:cubicBezTo>
                      <a:pt x="138" y="430"/>
                      <a:pt x="138" y="430"/>
                      <a:pt x="138" y="430"/>
                    </a:cubicBezTo>
                    <a:cubicBezTo>
                      <a:pt x="144" y="430"/>
                      <a:pt x="148" y="426"/>
                      <a:pt x="148" y="420"/>
                    </a:cubicBezTo>
                    <a:cubicBezTo>
                      <a:pt x="148" y="415"/>
                      <a:pt x="144" y="410"/>
                      <a:pt x="138" y="410"/>
                    </a:cubicBezTo>
                    <a:close/>
                    <a:moveTo>
                      <a:pt x="138" y="492"/>
                    </a:moveTo>
                    <a:cubicBezTo>
                      <a:pt x="10" y="492"/>
                      <a:pt x="10" y="492"/>
                      <a:pt x="10" y="492"/>
                    </a:cubicBezTo>
                    <a:cubicBezTo>
                      <a:pt x="5" y="492"/>
                      <a:pt x="0" y="497"/>
                      <a:pt x="0" y="502"/>
                    </a:cubicBezTo>
                    <a:cubicBezTo>
                      <a:pt x="0" y="508"/>
                      <a:pt x="5" y="512"/>
                      <a:pt x="10" y="512"/>
                    </a:cubicBezTo>
                    <a:cubicBezTo>
                      <a:pt x="138" y="512"/>
                      <a:pt x="138" y="512"/>
                      <a:pt x="138" y="512"/>
                    </a:cubicBezTo>
                    <a:cubicBezTo>
                      <a:pt x="144" y="512"/>
                      <a:pt x="148" y="508"/>
                      <a:pt x="148" y="502"/>
                    </a:cubicBezTo>
                    <a:cubicBezTo>
                      <a:pt x="148" y="497"/>
                      <a:pt x="144" y="492"/>
                      <a:pt x="138" y="492"/>
                    </a:cubicBezTo>
                    <a:close/>
                    <a:moveTo>
                      <a:pt x="138" y="574"/>
                    </a:moveTo>
                    <a:cubicBezTo>
                      <a:pt x="10" y="574"/>
                      <a:pt x="10" y="574"/>
                      <a:pt x="10" y="574"/>
                    </a:cubicBezTo>
                    <a:cubicBezTo>
                      <a:pt x="5" y="574"/>
                      <a:pt x="0" y="579"/>
                      <a:pt x="0" y="584"/>
                    </a:cubicBezTo>
                    <a:cubicBezTo>
                      <a:pt x="0" y="590"/>
                      <a:pt x="5" y="594"/>
                      <a:pt x="10" y="594"/>
                    </a:cubicBezTo>
                    <a:cubicBezTo>
                      <a:pt x="138" y="594"/>
                      <a:pt x="138" y="594"/>
                      <a:pt x="138" y="594"/>
                    </a:cubicBezTo>
                    <a:cubicBezTo>
                      <a:pt x="144" y="594"/>
                      <a:pt x="148" y="590"/>
                      <a:pt x="148" y="584"/>
                    </a:cubicBezTo>
                    <a:cubicBezTo>
                      <a:pt x="148" y="579"/>
                      <a:pt x="144" y="574"/>
                      <a:pt x="138" y="574"/>
                    </a:cubicBezTo>
                    <a:close/>
                    <a:moveTo>
                      <a:pt x="138" y="656"/>
                    </a:moveTo>
                    <a:cubicBezTo>
                      <a:pt x="10" y="656"/>
                      <a:pt x="10" y="656"/>
                      <a:pt x="10" y="656"/>
                    </a:cubicBezTo>
                    <a:cubicBezTo>
                      <a:pt x="5" y="656"/>
                      <a:pt x="0" y="661"/>
                      <a:pt x="0" y="666"/>
                    </a:cubicBezTo>
                    <a:cubicBezTo>
                      <a:pt x="0" y="672"/>
                      <a:pt x="5" y="676"/>
                      <a:pt x="10" y="676"/>
                    </a:cubicBezTo>
                    <a:cubicBezTo>
                      <a:pt x="138" y="676"/>
                      <a:pt x="138" y="676"/>
                      <a:pt x="138" y="676"/>
                    </a:cubicBezTo>
                    <a:cubicBezTo>
                      <a:pt x="144" y="676"/>
                      <a:pt x="148" y="672"/>
                      <a:pt x="148" y="666"/>
                    </a:cubicBezTo>
                    <a:cubicBezTo>
                      <a:pt x="148" y="661"/>
                      <a:pt x="144" y="656"/>
                      <a:pt x="138" y="656"/>
                    </a:cubicBezTo>
                    <a:close/>
                    <a:moveTo>
                      <a:pt x="138" y="738"/>
                    </a:moveTo>
                    <a:cubicBezTo>
                      <a:pt x="10" y="738"/>
                      <a:pt x="10" y="738"/>
                      <a:pt x="10" y="738"/>
                    </a:cubicBezTo>
                    <a:cubicBezTo>
                      <a:pt x="5" y="738"/>
                      <a:pt x="0" y="743"/>
                      <a:pt x="0" y="748"/>
                    </a:cubicBezTo>
                    <a:cubicBezTo>
                      <a:pt x="0" y="754"/>
                      <a:pt x="5" y="758"/>
                      <a:pt x="10" y="758"/>
                    </a:cubicBezTo>
                    <a:cubicBezTo>
                      <a:pt x="138" y="758"/>
                      <a:pt x="138" y="758"/>
                      <a:pt x="138" y="758"/>
                    </a:cubicBezTo>
                    <a:cubicBezTo>
                      <a:pt x="144" y="758"/>
                      <a:pt x="148" y="754"/>
                      <a:pt x="148" y="748"/>
                    </a:cubicBezTo>
                    <a:cubicBezTo>
                      <a:pt x="148" y="743"/>
                      <a:pt x="144" y="738"/>
                      <a:pt x="138" y="738"/>
                    </a:cubicBezTo>
                    <a:close/>
                    <a:moveTo>
                      <a:pt x="138" y="820"/>
                    </a:moveTo>
                    <a:cubicBezTo>
                      <a:pt x="10" y="820"/>
                      <a:pt x="10" y="820"/>
                      <a:pt x="10" y="820"/>
                    </a:cubicBezTo>
                    <a:cubicBezTo>
                      <a:pt x="5" y="820"/>
                      <a:pt x="0" y="825"/>
                      <a:pt x="0" y="830"/>
                    </a:cubicBezTo>
                    <a:cubicBezTo>
                      <a:pt x="0" y="836"/>
                      <a:pt x="5" y="840"/>
                      <a:pt x="10" y="840"/>
                    </a:cubicBezTo>
                    <a:cubicBezTo>
                      <a:pt x="138" y="840"/>
                      <a:pt x="138" y="840"/>
                      <a:pt x="138" y="840"/>
                    </a:cubicBezTo>
                    <a:cubicBezTo>
                      <a:pt x="144" y="840"/>
                      <a:pt x="148" y="836"/>
                      <a:pt x="148" y="830"/>
                    </a:cubicBezTo>
                    <a:cubicBezTo>
                      <a:pt x="148" y="825"/>
                      <a:pt x="144" y="820"/>
                      <a:pt x="138" y="820"/>
                    </a:cubicBezTo>
                    <a:close/>
                    <a:moveTo>
                      <a:pt x="138" y="902"/>
                    </a:moveTo>
                    <a:cubicBezTo>
                      <a:pt x="10" y="902"/>
                      <a:pt x="10" y="902"/>
                      <a:pt x="10" y="902"/>
                    </a:cubicBezTo>
                    <a:cubicBezTo>
                      <a:pt x="5" y="902"/>
                      <a:pt x="0" y="907"/>
                      <a:pt x="0" y="912"/>
                    </a:cubicBezTo>
                    <a:cubicBezTo>
                      <a:pt x="0" y="918"/>
                      <a:pt x="5" y="922"/>
                      <a:pt x="10" y="922"/>
                    </a:cubicBezTo>
                    <a:cubicBezTo>
                      <a:pt x="138" y="922"/>
                      <a:pt x="138" y="922"/>
                      <a:pt x="138" y="922"/>
                    </a:cubicBezTo>
                    <a:cubicBezTo>
                      <a:pt x="144" y="922"/>
                      <a:pt x="148" y="918"/>
                      <a:pt x="148" y="912"/>
                    </a:cubicBezTo>
                    <a:cubicBezTo>
                      <a:pt x="148" y="907"/>
                      <a:pt x="144" y="902"/>
                      <a:pt x="138" y="902"/>
                    </a:cubicBezTo>
                    <a:close/>
                    <a:moveTo>
                      <a:pt x="138" y="984"/>
                    </a:moveTo>
                    <a:cubicBezTo>
                      <a:pt x="10" y="984"/>
                      <a:pt x="10" y="984"/>
                      <a:pt x="10" y="984"/>
                    </a:cubicBezTo>
                    <a:cubicBezTo>
                      <a:pt x="5" y="984"/>
                      <a:pt x="0" y="989"/>
                      <a:pt x="0" y="994"/>
                    </a:cubicBezTo>
                    <a:cubicBezTo>
                      <a:pt x="0" y="1000"/>
                      <a:pt x="5" y="1004"/>
                      <a:pt x="10" y="1004"/>
                    </a:cubicBezTo>
                    <a:cubicBezTo>
                      <a:pt x="138" y="1004"/>
                      <a:pt x="138" y="1004"/>
                      <a:pt x="138" y="1004"/>
                    </a:cubicBezTo>
                    <a:cubicBezTo>
                      <a:pt x="144" y="1004"/>
                      <a:pt x="148" y="1000"/>
                      <a:pt x="148" y="994"/>
                    </a:cubicBezTo>
                    <a:cubicBezTo>
                      <a:pt x="148" y="989"/>
                      <a:pt x="144" y="984"/>
                      <a:pt x="138" y="98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15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85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4113213" y="390525"/>
                <a:ext cx="528637" cy="3709988"/>
              </a:xfrm>
              <a:custGeom>
                <a:avLst/>
                <a:gdLst>
                  <a:gd name="T0" fmla="*/ 141 w 141"/>
                  <a:gd name="T1" fmla="*/ 659 h 987"/>
                  <a:gd name="T2" fmla="*/ 6 w 141"/>
                  <a:gd name="T3" fmla="*/ 656 h 987"/>
                  <a:gd name="T4" fmla="*/ 6 w 141"/>
                  <a:gd name="T5" fmla="*/ 410 h 987"/>
                  <a:gd name="T6" fmla="*/ 141 w 141"/>
                  <a:gd name="T7" fmla="*/ 413 h 987"/>
                  <a:gd name="T8" fmla="*/ 6 w 141"/>
                  <a:gd name="T9" fmla="*/ 410 h 987"/>
                  <a:gd name="T10" fmla="*/ 0 w 141"/>
                  <a:gd name="T11" fmla="*/ 495 h 987"/>
                  <a:gd name="T12" fmla="*/ 134 w 141"/>
                  <a:gd name="T13" fmla="*/ 492 h 987"/>
                  <a:gd name="T14" fmla="*/ 6 w 141"/>
                  <a:gd name="T15" fmla="*/ 574 h 987"/>
                  <a:gd name="T16" fmla="*/ 141 w 141"/>
                  <a:gd name="T17" fmla="*/ 577 h 987"/>
                  <a:gd name="T18" fmla="*/ 6 w 141"/>
                  <a:gd name="T19" fmla="*/ 574 h 987"/>
                  <a:gd name="T20" fmla="*/ 0 w 141"/>
                  <a:gd name="T21" fmla="*/ 741 h 987"/>
                  <a:gd name="T22" fmla="*/ 134 w 141"/>
                  <a:gd name="T23" fmla="*/ 738 h 987"/>
                  <a:gd name="T24" fmla="*/ 6 w 141"/>
                  <a:gd name="T25" fmla="*/ 902 h 987"/>
                  <a:gd name="T26" fmla="*/ 141 w 141"/>
                  <a:gd name="T27" fmla="*/ 905 h 987"/>
                  <a:gd name="T28" fmla="*/ 6 w 141"/>
                  <a:gd name="T29" fmla="*/ 902 h 987"/>
                  <a:gd name="T30" fmla="*/ 0 w 141"/>
                  <a:gd name="T31" fmla="*/ 823 h 987"/>
                  <a:gd name="T32" fmla="*/ 134 w 141"/>
                  <a:gd name="T33" fmla="*/ 820 h 987"/>
                  <a:gd name="T34" fmla="*/ 6 w 141"/>
                  <a:gd name="T35" fmla="*/ 984 h 987"/>
                  <a:gd name="T36" fmla="*/ 141 w 141"/>
                  <a:gd name="T37" fmla="*/ 987 h 987"/>
                  <a:gd name="T38" fmla="*/ 6 w 141"/>
                  <a:gd name="T39" fmla="*/ 984 h 987"/>
                  <a:gd name="T40" fmla="*/ 0 w 141"/>
                  <a:gd name="T41" fmla="*/ 85 h 987"/>
                  <a:gd name="T42" fmla="*/ 134 w 141"/>
                  <a:gd name="T43" fmla="*/ 82 h 987"/>
                  <a:gd name="T44" fmla="*/ 134 w 141"/>
                  <a:gd name="T45" fmla="*/ 0 h 987"/>
                  <a:gd name="T46" fmla="*/ 0 w 141"/>
                  <a:gd name="T47" fmla="*/ 3 h 987"/>
                  <a:gd name="T48" fmla="*/ 134 w 141"/>
                  <a:gd name="T49" fmla="*/ 0 h 987"/>
                  <a:gd name="T50" fmla="*/ 0 w 141"/>
                  <a:gd name="T51" fmla="*/ 331 h 987"/>
                  <a:gd name="T52" fmla="*/ 134 w 141"/>
                  <a:gd name="T53" fmla="*/ 328 h 987"/>
                  <a:gd name="T54" fmla="*/ 6 w 141"/>
                  <a:gd name="T55" fmla="*/ 164 h 987"/>
                  <a:gd name="T56" fmla="*/ 141 w 141"/>
                  <a:gd name="T57" fmla="*/ 167 h 987"/>
                  <a:gd name="T58" fmla="*/ 6 w 141"/>
                  <a:gd name="T59" fmla="*/ 164 h 987"/>
                  <a:gd name="T60" fmla="*/ 0 w 141"/>
                  <a:gd name="T61" fmla="*/ 249 h 987"/>
                  <a:gd name="T62" fmla="*/ 134 w 141"/>
                  <a:gd name="T63" fmla="*/ 24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987">
                    <a:moveTo>
                      <a:pt x="134" y="656"/>
                    </a:moveTo>
                    <a:cubicBezTo>
                      <a:pt x="137" y="656"/>
                      <a:pt x="139" y="657"/>
                      <a:pt x="141" y="659"/>
                    </a:cubicBezTo>
                    <a:cubicBezTo>
                      <a:pt x="0" y="659"/>
                      <a:pt x="0" y="659"/>
                      <a:pt x="0" y="659"/>
                    </a:cubicBezTo>
                    <a:cubicBezTo>
                      <a:pt x="1" y="657"/>
                      <a:pt x="4" y="656"/>
                      <a:pt x="6" y="656"/>
                    </a:cubicBezTo>
                    <a:lnTo>
                      <a:pt x="134" y="656"/>
                    </a:lnTo>
                    <a:close/>
                    <a:moveTo>
                      <a:pt x="6" y="410"/>
                    </a:moveTo>
                    <a:cubicBezTo>
                      <a:pt x="4" y="410"/>
                      <a:pt x="1" y="411"/>
                      <a:pt x="0" y="413"/>
                    </a:cubicBezTo>
                    <a:cubicBezTo>
                      <a:pt x="141" y="413"/>
                      <a:pt x="141" y="413"/>
                      <a:pt x="141" y="413"/>
                    </a:cubicBezTo>
                    <a:cubicBezTo>
                      <a:pt x="139" y="411"/>
                      <a:pt x="137" y="410"/>
                      <a:pt x="134" y="410"/>
                    </a:cubicBezTo>
                    <a:lnTo>
                      <a:pt x="6" y="410"/>
                    </a:lnTo>
                    <a:close/>
                    <a:moveTo>
                      <a:pt x="6" y="492"/>
                    </a:moveTo>
                    <a:cubicBezTo>
                      <a:pt x="4" y="492"/>
                      <a:pt x="1" y="493"/>
                      <a:pt x="0" y="495"/>
                    </a:cubicBezTo>
                    <a:cubicBezTo>
                      <a:pt x="141" y="495"/>
                      <a:pt x="141" y="495"/>
                      <a:pt x="141" y="495"/>
                    </a:cubicBezTo>
                    <a:cubicBezTo>
                      <a:pt x="139" y="493"/>
                      <a:pt x="137" y="492"/>
                      <a:pt x="134" y="492"/>
                    </a:cubicBezTo>
                    <a:lnTo>
                      <a:pt x="6" y="492"/>
                    </a:lnTo>
                    <a:close/>
                    <a:moveTo>
                      <a:pt x="6" y="574"/>
                    </a:moveTo>
                    <a:cubicBezTo>
                      <a:pt x="4" y="574"/>
                      <a:pt x="1" y="575"/>
                      <a:pt x="0" y="577"/>
                    </a:cubicBezTo>
                    <a:cubicBezTo>
                      <a:pt x="141" y="577"/>
                      <a:pt x="141" y="577"/>
                      <a:pt x="141" y="577"/>
                    </a:cubicBezTo>
                    <a:cubicBezTo>
                      <a:pt x="139" y="575"/>
                      <a:pt x="137" y="574"/>
                      <a:pt x="134" y="574"/>
                    </a:cubicBezTo>
                    <a:lnTo>
                      <a:pt x="6" y="574"/>
                    </a:lnTo>
                    <a:close/>
                    <a:moveTo>
                      <a:pt x="6" y="738"/>
                    </a:moveTo>
                    <a:cubicBezTo>
                      <a:pt x="4" y="738"/>
                      <a:pt x="1" y="739"/>
                      <a:pt x="0" y="741"/>
                    </a:cubicBezTo>
                    <a:cubicBezTo>
                      <a:pt x="141" y="741"/>
                      <a:pt x="141" y="741"/>
                      <a:pt x="141" y="741"/>
                    </a:cubicBezTo>
                    <a:cubicBezTo>
                      <a:pt x="139" y="739"/>
                      <a:pt x="137" y="738"/>
                      <a:pt x="134" y="738"/>
                    </a:cubicBezTo>
                    <a:lnTo>
                      <a:pt x="6" y="738"/>
                    </a:lnTo>
                    <a:close/>
                    <a:moveTo>
                      <a:pt x="6" y="902"/>
                    </a:moveTo>
                    <a:cubicBezTo>
                      <a:pt x="4" y="902"/>
                      <a:pt x="1" y="903"/>
                      <a:pt x="0" y="905"/>
                    </a:cubicBezTo>
                    <a:cubicBezTo>
                      <a:pt x="141" y="905"/>
                      <a:pt x="141" y="905"/>
                      <a:pt x="141" y="905"/>
                    </a:cubicBezTo>
                    <a:cubicBezTo>
                      <a:pt x="139" y="903"/>
                      <a:pt x="137" y="902"/>
                      <a:pt x="134" y="902"/>
                    </a:cubicBezTo>
                    <a:lnTo>
                      <a:pt x="6" y="902"/>
                    </a:lnTo>
                    <a:close/>
                    <a:moveTo>
                      <a:pt x="6" y="820"/>
                    </a:moveTo>
                    <a:cubicBezTo>
                      <a:pt x="4" y="820"/>
                      <a:pt x="1" y="821"/>
                      <a:pt x="0" y="823"/>
                    </a:cubicBezTo>
                    <a:cubicBezTo>
                      <a:pt x="141" y="823"/>
                      <a:pt x="141" y="823"/>
                      <a:pt x="141" y="823"/>
                    </a:cubicBezTo>
                    <a:cubicBezTo>
                      <a:pt x="139" y="821"/>
                      <a:pt x="137" y="820"/>
                      <a:pt x="134" y="820"/>
                    </a:cubicBezTo>
                    <a:lnTo>
                      <a:pt x="6" y="820"/>
                    </a:lnTo>
                    <a:close/>
                    <a:moveTo>
                      <a:pt x="6" y="984"/>
                    </a:moveTo>
                    <a:cubicBezTo>
                      <a:pt x="4" y="984"/>
                      <a:pt x="1" y="985"/>
                      <a:pt x="0" y="987"/>
                    </a:cubicBezTo>
                    <a:cubicBezTo>
                      <a:pt x="141" y="987"/>
                      <a:pt x="141" y="987"/>
                      <a:pt x="141" y="987"/>
                    </a:cubicBezTo>
                    <a:cubicBezTo>
                      <a:pt x="139" y="985"/>
                      <a:pt x="137" y="984"/>
                      <a:pt x="134" y="984"/>
                    </a:cubicBezTo>
                    <a:lnTo>
                      <a:pt x="6" y="984"/>
                    </a:lnTo>
                    <a:close/>
                    <a:moveTo>
                      <a:pt x="6" y="82"/>
                    </a:moveTo>
                    <a:cubicBezTo>
                      <a:pt x="4" y="82"/>
                      <a:pt x="1" y="83"/>
                      <a:pt x="0" y="85"/>
                    </a:cubicBezTo>
                    <a:cubicBezTo>
                      <a:pt x="141" y="85"/>
                      <a:pt x="141" y="85"/>
                      <a:pt x="141" y="85"/>
                    </a:cubicBezTo>
                    <a:cubicBezTo>
                      <a:pt x="139" y="83"/>
                      <a:pt x="137" y="82"/>
                      <a:pt x="134" y="82"/>
                    </a:cubicBezTo>
                    <a:lnTo>
                      <a:pt x="6" y="82"/>
                    </a:lnTo>
                    <a:close/>
                    <a:moveTo>
                      <a:pt x="13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1" y="1"/>
                      <a:pt x="0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9" y="1"/>
                      <a:pt x="137" y="0"/>
                      <a:pt x="134" y="0"/>
                    </a:cubicBezTo>
                    <a:close/>
                    <a:moveTo>
                      <a:pt x="6" y="328"/>
                    </a:moveTo>
                    <a:cubicBezTo>
                      <a:pt x="4" y="328"/>
                      <a:pt x="1" y="329"/>
                      <a:pt x="0" y="331"/>
                    </a:cubicBezTo>
                    <a:cubicBezTo>
                      <a:pt x="141" y="331"/>
                      <a:pt x="141" y="331"/>
                      <a:pt x="141" y="331"/>
                    </a:cubicBezTo>
                    <a:cubicBezTo>
                      <a:pt x="139" y="329"/>
                      <a:pt x="137" y="328"/>
                      <a:pt x="134" y="328"/>
                    </a:cubicBezTo>
                    <a:lnTo>
                      <a:pt x="6" y="328"/>
                    </a:lnTo>
                    <a:close/>
                    <a:moveTo>
                      <a:pt x="6" y="164"/>
                    </a:moveTo>
                    <a:cubicBezTo>
                      <a:pt x="4" y="164"/>
                      <a:pt x="1" y="165"/>
                      <a:pt x="0" y="167"/>
                    </a:cubicBezTo>
                    <a:cubicBezTo>
                      <a:pt x="141" y="167"/>
                      <a:pt x="141" y="167"/>
                      <a:pt x="141" y="167"/>
                    </a:cubicBezTo>
                    <a:cubicBezTo>
                      <a:pt x="139" y="165"/>
                      <a:pt x="137" y="164"/>
                      <a:pt x="134" y="164"/>
                    </a:cubicBezTo>
                    <a:lnTo>
                      <a:pt x="6" y="164"/>
                    </a:lnTo>
                    <a:close/>
                    <a:moveTo>
                      <a:pt x="6" y="246"/>
                    </a:moveTo>
                    <a:cubicBezTo>
                      <a:pt x="4" y="246"/>
                      <a:pt x="1" y="247"/>
                      <a:pt x="0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cubicBezTo>
                      <a:pt x="139" y="247"/>
                      <a:pt x="137" y="246"/>
                      <a:pt x="134" y="246"/>
                    </a:cubicBezTo>
                    <a:lnTo>
                      <a:pt x="6" y="24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任意多边形: 形状 67"/>
              <p:cNvSpPr/>
              <p:nvPr/>
            </p:nvSpPr>
            <p:spPr bwMode="auto">
              <a:xfrm>
                <a:off x="4097337" y="439738"/>
                <a:ext cx="555625" cy="3725863"/>
              </a:xfrm>
              <a:custGeom>
                <a:avLst/>
                <a:gdLst>
                  <a:gd name="T0" fmla="*/ 138 w 148"/>
                  <a:gd name="T1" fmla="*/ 663 h 991"/>
                  <a:gd name="T2" fmla="*/ 0 w 148"/>
                  <a:gd name="T3" fmla="*/ 656 h 991"/>
                  <a:gd name="T4" fmla="*/ 142 w 148"/>
                  <a:gd name="T5" fmla="*/ 657 h 991"/>
                  <a:gd name="T6" fmla="*/ 142 w 148"/>
                  <a:gd name="T7" fmla="*/ 739 h 991"/>
                  <a:gd name="T8" fmla="*/ 0 w 148"/>
                  <a:gd name="T9" fmla="*/ 738 h 991"/>
                  <a:gd name="T10" fmla="*/ 138 w 148"/>
                  <a:gd name="T11" fmla="*/ 745 h 991"/>
                  <a:gd name="T12" fmla="*/ 142 w 148"/>
                  <a:gd name="T13" fmla="*/ 739 h 991"/>
                  <a:gd name="T14" fmla="*/ 6 w 148"/>
                  <a:gd name="T15" fmla="*/ 575 h 991"/>
                  <a:gd name="T16" fmla="*/ 10 w 148"/>
                  <a:gd name="T17" fmla="*/ 581 h 991"/>
                  <a:gd name="T18" fmla="*/ 148 w 148"/>
                  <a:gd name="T19" fmla="*/ 574 h 991"/>
                  <a:gd name="T20" fmla="*/ 148 w 148"/>
                  <a:gd name="T21" fmla="*/ 902 h 991"/>
                  <a:gd name="T22" fmla="*/ 6 w 148"/>
                  <a:gd name="T23" fmla="*/ 903 h 991"/>
                  <a:gd name="T24" fmla="*/ 10 w 148"/>
                  <a:gd name="T25" fmla="*/ 909 h 991"/>
                  <a:gd name="T26" fmla="*/ 148 w 148"/>
                  <a:gd name="T27" fmla="*/ 902 h 991"/>
                  <a:gd name="T28" fmla="*/ 6 w 148"/>
                  <a:gd name="T29" fmla="*/ 821 h 991"/>
                  <a:gd name="T30" fmla="*/ 10 w 148"/>
                  <a:gd name="T31" fmla="*/ 827 h 991"/>
                  <a:gd name="T32" fmla="*/ 148 w 148"/>
                  <a:gd name="T33" fmla="*/ 820 h 991"/>
                  <a:gd name="T34" fmla="*/ 10 w 148"/>
                  <a:gd name="T35" fmla="*/ 7 h 991"/>
                  <a:gd name="T36" fmla="*/ 148 w 148"/>
                  <a:gd name="T37" fmla="*/ 0 h 991"/>
                  <a:gd name="T38" fmla="*/ 6 w 148"/>
                  <a:gd name="T39" fmla="*/ 1 h 991"/>
                  <a:gd name="T40" fmla="*/ 10 w 148"/>
                  <a:gd name="T41" fmla="*/ 7 h 991"/>
                  <a:gd name="T42" fmla="*/ 6 w 148"/>
                  <a:gd name="T43" fmla="*/ 493 h 991"/>
                  <a:gd name="T44" fmla="*/ 10 w 148"/>
                  <a:gd name="T45" fmla="*/ 499 h 991"/>
                  <a:gd name="T46" fmla="*/ 148 w 148"/>
                  <a:gd name="T47" fmla="*/ 492 h 991"/>
                  <a:gd name="T48" fmla="*/ 142 w 148"/>
                  <a:gd name="T49" fmla="*/ 83 h 991"/>
                  <a:gd name="T50" fmla="*/ 0 w 148"/>
                  <a:gd name="T51" fmla="*/ 82 h 991"/>
                  <a:gd name="T52" fmla="*/ 138 w 148"/>
                  <a:gd name="T53" fmla="*/ 89 h 991"/>
                  <a:gd name="T54" fmla="*/ 142 w 148"/>
                  <a:gd name="T55" fmla="*/ 83 h 991"/>
                  <a:gd name="T56" fmla="*/ 6 w 148"/>
                  <a:gd name="T57" fmla="*/ 985 h 991"/>
                  <a:gd name="T58" fmla="*/ 10 w 148"/>
                  <a:gd name="T59" fmla="*/ 991 h 991"/>
                  <a:gd name="T60" fmla="*/ 148 w 148"/>
                  <a:gd name="T61" fmla="*/ 984 h 991"/>
                  <a:gd name="T62" fmla="*/ 142 w 148"/>
                  <a:gd name="T63" fmla="*/ 411 h 991"/>
                  <a:gd name="T64" fmla="*/ 0 w 148"/>
                  <a:gd name="T65" fmla="*/ 410 h 991"/>
                  <a:gd name="T66" fmla="*/ 138 w 148"/>
                  <a:gd name="T67" fmla="*/ 417 h 991"/>
                  <a:gd name="T68" fmla="*/ 142 w 148"/>
                  <a:gd name="T69" fmla="*/ 411 h 991"/>
                  <a:gd name="T70" fmla="*/ 6 w 148"/>
                  <a:gd name="T71" fmla="*/ 165 h 991"/>
                  <a:gd name="T72" fmla="*/ 10 w 148"/>
                  <a:gd name="T73" fmla="*/ 171 h 991"/>
                  <a:gd name="T74" fmla="*/ 148 w 148"/>
                  <a:gd name="T75" fmla="*/ 164 h 991"/>
                  <a:gd name="T76" fmla="*/ 142 w 148"/>
                  <a:gd name="T77" fmla="*/ 329 h 991"/>
                  <a:gd name="T78" fmla="*/ 0 w 148"/>
                  <a:gd name="T79" fmla="*/ 328 h 991"/>
                  <a:gd name="T80" fmla="*/ 138 w 148"/>
                  <a:gd name="T81" fmla="*/ 335 h 991"/>
                  <a:gd name="T82" fmla="*/ 142 w 148"/>
                  <a:gd name="T83" fmla="*/ 329 h 991"/>
                  <a:gd name="T84" fmla="*/ 6 w 148"/>
                  <a:gd name="T85" fmla="*/ 247 h 991"/>
                  <a:gd name="T86" fmla="*/ 10 w 148"/>
                  <a:gd name="T87" fmla="*/ 253 h 991"/>
                  <a:gd name="T88" fmla="*/ 148 w 148"/>
                  <a:gd name="T89" fmla="*/ 246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991">
                    <a:moveTo>
                      <a:pt x="148" y="656"/>
                    </a:moveTo>
                    <a:cubicBezTo>
                      <a:pt x="147" y="660"/>
                      <a:pt x="143" y="663"/>
                      <a:pt x="138" y="663"/>
                    </a:cubicBezTo>
                    <a:cubicBezTo>
                      <a:pt x="10" y="663"/>
                      <a:pt x="10" y="663"/>
                      <a:pt x="10" y="663"/>
                    </a:cubicBezTo>
                    <a:cubicBezTo>
                      <a:pt x="5" y="663"/>
                      <a:pt x="2" y="660"/>
                      <a:pt x="0" y="656"/>
                    </a:cubicBezTo>
                    <a:cubicBezTo>
                      <a:pt x="2" y="657"/>
                      <a:pt x="4" y="657"/>
                      <a:pt x="6" y="657"/>
                    </a:cubicBezTo>
                    <a:cubicBezTo>
                      <a:pt x="142" y="657"/>
                      <a:pt x="142" y="657"/>
                      <a:pt x="142" y="657"/>
                    </a:cubicBezTo>
                    <a:cubicBezTo>
                      <a:pt x="144" y="657"/>
                      <a:pt x="146" y="657"/>
                      <a:pt x="148" y="656"/>
                    </a:cubicBezTo>
                    <a:close/>
                    <a:moveTo>
                      <a:pt x="142" y="739"/>
                    </a:moveTo>
                    <a:cubicBezTo>
                      <a:pt x="6" y="739"/>
                      <a:pt x="6" y="739"/>
                      <a:pt x="6" y="739"/>
                    </a:cubicBezTo>
                    <a:cubicBezTo>
                      <a:pt x="4" y="739"/>
                      <a:pt x="2" y="739"/>
                      <a:pt x="0" y="738"/>
                    </a:cubicBezTo>
                    <a:cubicBezTo>
                      <a:pt x="2" y="742"/>
                      <a:pt x="5" y="745"/>
                      <a:pt x="10" y="745"/>
                    </a:cubicBezTo>
                    <a:cubicBezTo>
                      <a:pt x="138" y="745"/>
                      <a:pt x="138" y="745"/>
                      <a:pt x="138" y="745"/>
                    </a:cubicBezTo>
                    <a:cubicBezTo>
                      <a:pt x="143" y="745"/>
                      <a:pt x="147" y="742"/>
                      <a:pt x="148" y="738"/>
                    </a:cubicBezTo>
                    <a:cubicBezTo>
                      <a:pt x="146" y="739"/>
                      <a:pt x="144" y="739"/>
                      <a:pt x="142" y="739"/>
                    </a:cubicBezTo>
                    <a:close/>
                    <a:moveTo>
                      <a:pt x="142" y="575"/>
                    </a:moveTo>
                    <a:cubicBezTo>
                      <a:pt x="6" y="575"/>
                      <a:pt x="6" y="575"/>
                      <a:pt x="6" y="575"/>
                    </a:cubicBezTo>
                    <a:cubicBezTo>
                      <a:pt x="4" y="575"/>
                      <a:pt x="2" y="575"/>
                      <a:pt x="0" y="574"/>
                    </a:cubicBezTo>
                    <a:cubicBezTo>
                      <a:pt x="2" y="578"/>
                      <a:pt x="5" y="581"/>
                      <a:pt x="10" y="581"/>
                    </a:cubicBezTo>
                    <a:cubicBezTo>
                      <a:pt x="138" y="581"/>
                      <a:pt x="138" y="581"/>
                      <a:pt x="138" y="581"/>
                    </a:cubicBezTo>
                    <a:cubicBezTo>
                      <a:pt x="143" y="581"/>
                      <a:pt x="147" y="578"/>
                      <a:pt x="148" y="574"/>
                    </a:cubicBezTo>
                    <a:cubicBezTo>
                      <a:pt x="146" y="575"/>
                      <a:pt x="144" y="575"/>
                      <a:pt x="142" y="575"/>
                    </a:cubicBezTo>
                    <a:close/>
                    <a:moveTo>
                      <a:pt x="148" y="902"/>
                    </a:moveTo>
                    <a:cubicBezTo>
                      <a:pt x="146" y="903"/>
                      <a:pt x="144" y="903"/>
                      <a:pt x="142" y="903"/>
                    </a:cubicBezTo>
                    <a:cubicBezTo>
                      <a:pt x="6" y="903"/>
                      <a:pt x="6" y="903"/>
                      <a:pt x="6" y="903"/>
                    </a:cubicBezTo>
                    <a:cubicBezTo>
                      <a:pt x="4" y="903"/>
                      <a:pt x="2" y="903"/>
                      <a:pt x="0" y="902"/>
                    </a:cubicBezTo>
                    <a:cubicBezTo>
                      <a:pt x="2" y="906"/>
                      <a:pt x="5" y="909"/>
                      <a:pt x="10" y="909"/>
                    </a:cubicBezTo>
                    <a:cubicBezTo>
                      <a:pt x="138" y="909"/>
                      <a:pt x="138" y="909"/>
                      <a:pt x="138" y="909"/>
                    </a:cubicBezTo>
                    <a:cubicBezTo>
                      <a:pt x="143" y="909"/>
                      <a:pt x="147" y="906"/>
                      <a:pt x="148" y="902"/>
                    </a:cubicBezTo>
                    <a:close/>
                    <a:moveTo>
                      <a:pt x="142" y="821"/>
                    </a:moveTo>
                    <a:cubicBezTo>
                      <a:pt x="6" y="821"/>
                      <a:pt x="6" y="821"/>
                      <a:pt x="6" y="821"/>
                    </a:cubicBezTo>
                    <a:cubicBezTo>
                      <a:pt x="4" y="821"/>
                      <a:pt x="2" y="821"/>
                      <a:pt x="0" y="820"/>
                    </a:cubicBezTo>
                    <a:cubicBezTo>
                      <a:pt x="2" y="824"/>
                      <a:pt x="5" y="827"/>
                      <a:pt x="10" y="827"/>
                    </a:cubicBezTo>
                    <a:cubicBezTo>
                      <a:pt x="138" y="827"/>
                      <a:pt x="138" y="827"/>
                      <a:pt x="138" y="827"/>
                    </a:cubicBezTo>
                    <a:cubicBezTo>
                      <a:pt x="143" y="827"/>
                      <a:pt x="147" y="824"/>
                      <a:pt x="148" y="820"/>
                    </a:cubicBezTo>
                    <a:cubicBezTo>
                      <a:pt x="146" y="821"/>
                      <a:pt x="144" y="821"/>
                      <a:pt x="142" y="821"/>
                    </a:cubicBezTo>
                    <a:close/>
                    <a:moveTo>
                      <a:pt x="10" y="7"/>
                    </a:moveTo>
                    <a:cubicBezTo>
                      <a:pt x="138" y="7"/>
                      <a:pt x="138" y="7"/>
                      <a:pt x="138" y="7"/>
                    </a:cubicBezTo>
                    <a:cubicBezTo>
                      <a:pt x="143" y="7"/>
                      <a:pt x="147" y="4"/>
                      <a:pt x="148" y="0"/>
                    </a:cubicBezTo>
                    <a:cubicBezTo>
                      <a:pt x="146" y="1"/>
                      <a:pt x="144" y="1"/>
                      <a:pt x="142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  <a:cubicBezTo>
                      <a:pt x="2" y="4"/>
                      <a:pt x="5" y="7"/>
                      <a:pt x="10" y="7"/>
                    </a:cubicBezTo>
                    <a:close/>
                    <a:moveTo>
                      <a:pt x="142" y="493"/>
                    </a:moveTo>
                    <a:cubicBezTo>
                      <a:pt x="6" y="493"/>
                      <a:pt x="6" y="493"/>
                      <a:pt x="6" y="493"/>
                    </a:cubicBezTo>
                    <a:cubicBezTo>
                      <a:pt x="4" y="493"/>
                      <a:pt x="2" y="493"/>
                      <a:pt x="0" y="492"/>
                    </a:cubicBezTo>
                    <a:cubicBezTo>
                      <a:pt x="2" y="496"/>
                      <a:pt x="5" y="499"/>
                      <a:pt x="10" y="499"/>
                    </a:cubicBezTo>
                    <a:cubicBezTo>
                      <a:pt x="138" y="499"/>
                      <a:pt x="138" y="499"/>
                      <a:pt x="138" y="499"/>
                    </a:cubicBezTo>
                    <a:cubicBezTo>
                      <a:pt x="143" y="499"/>
                      <a:pt x="147" y="496"/>
                      <a:pt x="148" y="492"/>
                    </a:cubicBezTo>
                    <a:cubicBezTo>
                      <a:pt x="146" y="493"/>
                      <a:pt x="144" y="493"/>
                      <a:pt x="142" y="493"/>
                    </a:cubicBezTo>
                    <a:close/>
                    <a:moveTo>
                      <a:pt x="142" y="83"/>
                    </a:moveTo>
                    <a:cubicBezTo>
                      <a:pt x="6" y="83"/>
                      <a:pt x="6" y="83"/>
                      <a:pt x="6" y="83"/>
                    </a:cubicBezTo>
                    <a:cubicBezTo>
                      <a:pt x="4" y="83"/>
                      <a:pt x="2" y="83"/>
                      <a:pt x="0" y="82"/>
                    </a:cubicBezTo>
                    <a:cubicBezTo>
                      <a:pt x="2" y="86"/>
                      <a:pt x="5" y="89"/>
                      <a:pt x="10" y="89"/>
                    </a:cubicBezTo>
                    <a:cubicBezTo>
                      <a:pt x="138" y="89"/>
                      <a:pt x="138" y="89"/>
                      <a:pt x="138" y="89"/>
                    </a:cubicBezTo>
                    <a:cubicBezTo>
                      <a:pt x="143" y="89"/>
                      <a:pt x="147" y="86"/>
                      <a:pt x="148" y="82"/>
                    </a:cubicBezTo>
                    <a:cubicBezTo>
                      <a:pt x="146" y="83"/>
                      <a:pt x="144" y="83"/>
                      <a:pt x="142" y="83"/>
                    </a:cubicBezTo>
                    <a:close/>
                    <a:moveTo>
                      <a:pt x="142" y="985"/>
                    </a:moveTo>
                    <a:cubicBezTo>
                      <a:pt x="6" y="985"/>
                      <a:pt x="6" y="985"/>
                      <a:pt x="6" y="985"/>
                    </a:cubicBezTo>
                    <a:cubicBezTo>
                      <a:pt x="4" y="985"/>
                      <a:pt x="2" y="985"/>
                      <a:pt x="0" y="984"/>
                    </a:cubicBezTo>
                    <a:cubicBezTo>
                      <a:pt x="2" y="988"/>
                      <a:pt x="5" y="991"/>
                      <a:pt x="10" y="991"/>
                    </a:cubicBezTo>
                    <a:cubicBezTo>
                      <a:pt x="138" y="991"/>
                      <a:pt x="138" y="991"/>
                      <a:pt x="138" y="991"/>
                    </a:cubicBezTo>
                    <a:cubicBezTo>
                      <a:pt x="143" y="991"/>
                      <a:pt x="147" y="988"/>
                      <a:pt x="148" y="984"/>
                    </a:cubicBezTo>
                    <a:cubicBezTo>
                      <a:pt x="146" y="985"/>
                      <a:pt x="144" y="985"/>
                      <a:pt x="142" y="985"/>
                    </a:cubicBezTo>
                    <a:close/>
                    <a:moveTo>
                      <a:pt x="142" y="411"/>
                    </a:moveTo>
                    <a:cubicBezTo>
                      <a:pt x="6" y="411"/>
                      <a:pt x="6" y="411"/>
                      <a:pt x="6" y="411"/>
                    </a:cubicBezTo>
                    <a:cubicBezTo>
                      <a:pt x="4" y="411"/>
                      <a:pt x="2" y="411"/>
                      <a:pt x="0" y="410"/>
                    </a:cubicBezTo>
                    <a:cubicBezTo>
                      <a:pt x="2" y="414"/>
                      <a:pt x="5" y="417"/>
                      <a:pt x="10" y="417"/>
                    </a:cubicBezTo>
                    <a:cubicBezTo>
                      <a:pt x="138" y="417"/>
                      <a:pt x="138" y="417"/>
                      <a:pt x="138" y="417"/>
                    </a:cubicBezTo>
                    <a:cubicBezTo>
                      <a:pt x="143" y="417"/>
                      <a:pt x="147" y="414"/>
                      <a:pt x="148" y="410"/>
                    </a:cubicBezTo>
                    <a:cubicBezTo>
                      <a:pt x="146" y="411"/>
                      <a:pt x="144" y="411"/>
                      <a:pt x="142" y="411"/>
                    </a:cubicBezTo>
                    <a:close/>
                    <a:moveTo>
                      <a:pt x="142" y="165"/>
                    </a:moveTo>
                    <a:cubicBezTo>
                      <a:pt x="6" y="165"/>
                      <a:pt x="6" y="165"/>
                      <a:pt x="6" y="165"/>
                    </a:cubicBezTo>
                    <a:cubicBezTo>
                      <a:pt x="4" y="165"/>
                      <a:pt x="2" y="165"/>
                      <a:pt x="0" y="164"/>
                    </a:cubicBezTo>
                    <a:cubicBezTo>
                      <a:pt x="2" y="168"/>
                      <a:pt x="5" y="171"/>
                      <a:pt x="10" y="171"/>
                    </a:cubicBez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43" y="171"/>
                      <a:pt x="147" y="168"/>
                      <a:pt x="148" y="164"/>
                    </a:cubicBezTo>
                    <a:cubicBezTo>
                      <a:pt x="146" y="165"/>
                      <a:pt x="144" y="165"/>
                      <a:pt x="142" y="165"/>
                    </a:cubicBezTo>
                    <a:close/>
                    <a:moveTo>
                      <a:pt x="142" y="329"/>
                    </a:moveTo>
                    <a:cubicBezTo>
                      <a:pt x="6" y="329"/>
                      <a:pt x="6" y="329"/>
                      <a:pt x="6" y="329"/>
                    </a:cubicBezTo>
                    <a:cubicBezTo>
                      <a:pt x="4" y="329"/>
                      <a:pt x="2" y="329"/>
                      <a:pt x="0" y="328"/>
                    </a:cubicBezTo>
                    <a:cubicBezTo>
                      <a:pt x="2" y="332"/>
                      <a:pt x="5" y="335"/>
                      <a:pt x="10" y="335"/>
                    </a:cubicBezTo>
                    <a:cubicBezTo>
                      <a:pt x="138" y="335"/>
                      <a:pt x="138" y="335"/>
                      <a:pt x="138" y="335"/>
                    </a:cubicBezTo>
                    <a:cubicBezTo>
                      <a:pt x="143" y="335"/>
                      <a:pt x="147" y="332"/>
                      <a:pt x="148" y="328"/>
                    </a:cubicBezTo>
                    <a:cubicBezTo>
                      <a:pt x="146" y="329"/>
                      <a:pt x="144" y="329"/>
                      <a:pt x="142" y="329"/>
                    </a:cubicBezTo>
                    <a:close/>
                    <a:moveTo>
                      <a:pt x="142" y="247"/>
                    </a:moveTo>
                    <a:cubicBezTo>
                      <a:pt x="6" y="247"/>
                      <a:pt x="6" y="247"/>
                      <a:pt x="6" y="247"/>
                    </a:cubicBezTo>
                    <a:cubicBezTo>
                      <a:pt x="4" y="247"/>
                      <a:pt x="2" y="247"/>
                      <a:pt x="0" y="246"/>
                    </a:cubicBezTo>
                    <a:cubicBezTo>
                      <a:pt x="2" y="250"/>
                      <a:pt x="5" y="253"/>
                      <a:pt x="10" y="253"/>
                    </a:cubicBezTo>
                    <a:cubicBezTo>
                      <a:pt x="138" y="253"/>
                      <a:pt x="138" y="253"/>
                      <a:pt x="138" y="253"/>
                    </a:cubicBezTo>
                    <a:cubicBezTo>
                      <a:pt x="143" y="253"/>
                      <a:pt x="147" y="250"/>
                      <a:pt x="148" y="246"/>
                    </a:cubicBezTo>
                    <a:cubicBezTo>
                      <a:pt x="146" y="247"/>
                      <a:pt x="144" y="247"/>
                      <a:pt x="142" y="2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7" name="千图PPT彼岸天：ID 8661124库_组合 86"/>
          <p:cNvGrpSpPr/>
          <p:nvPr>
            <p:custDataLst>
              <p:tags r:id="rId2"/>
            </p:custDataLst>
          </p:nvPr>
        </p:nvGrpSpPr>
        <p:grpSpPr>
          <a:xfrm>
            <a:off x="1808690" y="3172388"/>
            <a:ext cx="3578472" cy="785118"/>
            <a:chOff x="1808690" y="3172388"/>
            <a:chExt cx="3578472" cy="78511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2808285" y="3519355"/>
              <a:ext cx="2578877" cy="0"/>
            </a:xfrm>
            <a:prstGeom prst="line">
              <a:avLst/>
            </a:prstGeom>
            <a:ln w="3175">
              <a:solidFill>
                <a:schemeClr val="accent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74"/>
            <p:cNvSpPr txBox="1"/>
            <p:nvPr/>
          </p:nvSpPr>
          <p:spPr>
            <a:xfrm>
              <a:off x="2816873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 smtClean="0"/>
                <a:t>请</a:t>
              </a:r>
              <a:r>
                <a:rPr lang="zh-CN" altLang="en-US" sz="935" dirty="0" smtClean="0"/>
                <a:t>输入文字</a:t>
              </a:r>
              <a:endParaRPr lang="zh-CN" altLang="en-US" sz="935" dirty="0"/>
            </a:p>
          </p:txBody>
        </p:sp>
        <p:sp>
          <p:nvSpPr>
            <p:cNvPr id="27" name="文本框 75"/>
            <p:cNvSpPr txBox="1"/>
            <p:nvPr/>
          </p:nvSpPr>
          <p:spPr>
            <a:xfrm>
              <a:off x="2815449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808690" y="3229117"/>
              <a:ext cx="827733" cy="540647"/>
              <a:chOff x="1356518" y="2695642"/>
              <a:chExt cx="620800" cy="405485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1356518" y="2695642"/>
                <a:ext cx="620800" cy="405485"/>
                <a:chOff x="1588" y="2074863"/>
                <a:chExt cx="627062" cy="409575"/>
              </a:xfrm>
            </p:grpSpPr>
            <p:sp>
              <p:nvSpPr>
                <p:cNvPr id="64" name="任意多边形: 形状 63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3" name="任意多边形: 形状 62"/>
              <p:cNvSpPr/>
              <p:nvPr/>
            </p:nvSpPr>
            <p:spPr bwMode="auto">
              <a:xfrm>
                <a:off x="1590372" y="2799734"/>
                <a:ext cx="250077" cy="194504"/>
              </a:xfrm>
              <a:custGeom>
                <a:avLst/>
                <a:gdLst>
                  <a:gd name="T0" fmla="*/ 26 w 80"/>
                  <a:gd name="T1" fmla="*/ 35 h 60"/>
                  <a:gd name="T2" fmla="*/ 25 w 80"/>
                  <a:gd name="T3" fmla="*/ 25 h 60"/>
                  <a:gd name="T4" fmla="*/ 12 w 80"/>
                  <a:gd name="T5" fmla="*/ 25 h 60"/>
                  <a:gd name="T6" fmla="*/ 5 w 80"/>
                  <a:gd name="T7" fmla="*/ 35 h 60"/>
                  <a:gd name="T8" fmla="*/ 25 w 80"/>
                  <a:gd name="T9" fmla="*/ 36 h 60"/>
                  <a:gd name="T10" fmla="*/ 24 w 80"/>
                  <a:gd name="T11" fmla="*/ 27 h 60"/>
                  <a:gd name="T12" fmla="*/ 8 w 80"/>
                  <a:gd name="T13" fmla="*/ 34 h 60"/>
                  <a:gd name="T14" fmla="*/ 18 w 80"/>
                  <a:gd name="T15" fmla="*/ 39 h 60"/>
                  <a:gd name="T16" fmla="*/ 13 w 80"/>
                  <a:gd name="T17" fmla="*/ 41 h 60"/>
                  <a:gd name="T18" fmla="*/ 13 w 80"/>
                  <a:gd name="T19" fmla="*/ 38 h 60"/>
                  <a:gd name="T20" fmla="*/ 18 w 80"/>
                  <a:gd name="T21" fmla="*/ 39 h 60"/>
                  <a:gd name="T22" fmla="*/ 73 w 80"/>
                  <a:gd name="T23" fmla="*/ 42 h 60"/>
                  <a:gd name="T24" fmla="*/ 79 w 80"/>
                  <a:gd name="T25" fmla="*/ 20 h 60"/>
                  <a:gd name="T26" fmla="*/ 74 w 80"/>
                  <a:gd name="T27" fmla="*/ 20 h 60"/>
                  <a:gd name="T28" fmla="*/ 53 w 80"/>
                  <a:gd name="T29" fmla="*/ 0 h 60"/>
                  <a:gd name="T30" fmla="*/ 33 w 80"/>
                  <a:gd name="T31" fmla="*/ 13 h 60"/>
                  <a:gd name="T32" fmla="*/ 25 w 80"/>
                  <a:gd name="T33" fmla="*/ 12 h 60"/>
                  <a:gd name="T34" fmla="*/ 25 w 80"/>
                  <a:gd name="T35" fmla="*/ 15 h 60"/>
                  <a:gd name="T36" fmla="*/ 32 w 80"/>
                  <a:gd name="T37" fmla="*/ 21 h 60"/>
                  <a:gd name="T38" fmla="*/ 35 w 80"/>
                  <a:gd name="T39" fmla="*/ 42 h 60"/>
                  <a:gd name="T40" fmla="*/ 55 w 80"/>
                  <a:gd name="T41" fmla="*/ 43 h 60"/>
                  <a:gd name="T42" fmla="*/ 31 w 80"/>
                  <a:gd name="T43" fmla="*/ 45 h 60"/>
                  <a:gd name="T44" fmla="*/ 29 w 80"/>
                  <a:gd name="T45" fmla="*/ 20 h 60"/>
                  <a:gd name="T46" fmla="*/ 9 w 80"/>
                  <a:gd name="T47" fmla="*/ 20 h 60"/>
                  <a:gd name="T48" fmla="*/ 0 w 80"/>
                  <a:gd name="T49" fmla="*/ 35 h 60"/>
                  <a:gd name="T50" fmla="*/ 0 w 80"/>
                  <a:gd name="T51" fmla="*/ 52 h 60"/>
                  <a:gd name="T52" fmla="*/ 8 w 80"/>
                  <a:gd name="T53" fmla="*/ 54 h 60"/>
                  <a:gd name="T54" fmla="*/ 24 w 80"/>
                  <a:gd name="T55" fmla="*/ 54 h 60"/>
                  <a:gd name="T56" fmla="*/ 57 w 80"/>
                  <a:gd name="T57" fmla="*/ 60 h 60"/>
                  <a:gd name="T58" fmla="*/ 75 w 80"/>
                  <a:gd name="T59" fmla="*/ 54 h 60"/>
                  <a:gd name="T60" fmla="*/ 76 w 80"/>
                  <a:gd name="T61" fmla="*/ 46 h 60"/>
                  <a:gd name="T62" fmla="*/ 62 w 80"/>
                  <a:gd name="T63" fmla="*/ 45 h 60"/>
                  <a:gd name="T64" fmla="*/ 72 w 80"/>
                  <a:gd name="T65" fmla="*/ 43 h 60"/>
                  <a:gd name="T66" fmla="*/ 24 w 80"/>
                  <a:gd name="T67" fmla="*/ 51 h 60"/>
                  <a:gd name="T68" fmla="*/ 29 w 80"/>
                  <a:gd name="T69" fmla="*/ 48 h 60"/>
                  <a:gd name="T70" fmla="*/ 49 w 80"/>
                  <a:gd name="T71" fmla="*/ 51 h 60"/>
                  <a:gd name="T72" fmla="*/ 11 w 80"/>
                  <a:gd name="T73" fmla="*/ 23 h 60"/>
                  <a:gd name="T74" fmla="*/ 28 w 80"/>
                  <a:gd name="T75" fmla="*/ 45 h 60"/>
                  <a:gd name="T76" fmla="*/ 16 w 80"/>
                  <a:gd name="T77" fmla="*/ 43 h 60"/>
                  <a:gd name="T78" fmla="*/ 3 w 80"/>
                  <a:gd name="T79" fmla="*/ 45 h 60"/>
                  <a:gd name="T80" fmla="*/ 3 w 80"/>
                  <a:gd name="T81" fmla="*/ 48 h 60"/>
                  <a:gd name="T82" fmla="*/ 8 w 80"/>
                  <a:gd name="T83" fmla="*/ 51 h 60"/>
                  <a:gd name="T84" fmla="*/ 3 w 80"/>
                  <a:gd name="T85" fmla="*/ 48 h 60"/>
                  <a:gd name="T86" fmla="*/ 12 w 80"/>
                  <a:gd name="T87" fmla="*/ 51 h 60"/>
                  <a:gd name="T88" fmla="*/ 21 w 80"/>
                  <a:gd name="T89" fmla="*/ 51 h 60"/>
                  <a:gd name="T90" fmla="*/ 57 w 80"/>
                  <a:gd name="T91" fmla="*/ 56 h 60"/>
                  <a:gd name="T92" fmla="*/ 57 w 80"/>
                  <a:gd name="T93" fmla="*/ 47 h 60"/>
                  <a:gd name="T94" fmla="*/ 57 w 80"/>
                  <a:gd name="T95" fmla="*/ 56 h 60"/>
                  <a:gd name="T96" fmla="*/ 65 w 80"/>
                  <a:gd name="T97" fmla="*/ 51 h 60"/>
                  <a:gd name="T98" fmla="*/ 73 w 80"/>
                  <a:gd name="T99" fmla="*/ 48 h 60"/>
                  <a:gd name="T100" fmla="*/ 54 w 80"/>
                  <a:gd name="T101" fmla="*/ 3 h 60"/>
                  <a:gd name="T102" fmla="*/ 38 w 80"/>
                  <a:gd name="T103" fmla="*/ 20 h 60"/>
                  <a:gd name="T104" fmla="*/ 35 w 80"/>
                  <a:gd name="T105" fmla="*/ 23 h 60"/>
                  <a:gd name="T106" fmla="*/ 71 w 80"/>
                  <a:gd name="T107" fmla="*/ 40 h 60"/>
                  <a:gd name="T108" fmla="*/ 35 w 80"/>
                  <a:gd name="T10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60">
                    <a:moveTo>
                      <a:pt x="25" y="36"/>
                    </a:moveTo>
                    <a:cubicBezTo>
                      <a:pt x="25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2" y="25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5"/>
                      <a:pt x="5" y="35"/>
                    </a:cubicBezTo>
                    <a:cubicBezTo>
                      <a:pt x="6" y="36"/>
                      <a:pt x="6" y="36"/>
                      <a:pt x="6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8" y="34"/>
                      <a:pt x="8" y="34"/>
                      <a:pt x="8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0"/>
                      <a:pt x="12" y="39"/>
                    </a:cubicBezTo>
                    <a:cubicBezTo>
                      <a:pt x="12" y="38"/>
                      <a:pt x="12" y="38"/>
                      <a:pt x="13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  <a:moveTo>
                      <a:pt x="72" y="43"/>
                    </a:moveTo>
                    <a:cubicBezTo>
                      <a:pt x="73" y="43"/>
                      <a:pt x="73" y="43"/>
                      <a:pt x="73" y="42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21"/>
                      <a:pt x="80" y="21"/>
                      <a:pt x="79" y="20"/>
                    </a:cubicBezTo>
                    <a:cubicBezTo>
                      <a:pt x="79" y="20"/>
                      <a:pt x="79" y="20"/>
                      <a:pt x="78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4" y="12"/>
                      <a:pt x="23" y="13"/>
                      <a:pt x="23" y="13"/>
                    </a:cubicBezTo>
                    <a:cubicBezTo>
                      <a:pt x="23" y="14"/>
                      <a:pt x="24" y="15"/>
                      <a:pt x="25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6" y="43"/>
                      <a:pt x="36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3" y="44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29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0" y="54"/>
                      <a:pt x="1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57"/>
                      <a:pt x="13" y="60"/>
                      <a:pt x="16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7"/>
                      <a:pt x="53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5" y="45"/>
                      <a:pt x="75" y="45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1" y="44"/>
                      <a:pt x="60" y="43"/>
                      <a:pt x="59" y="43"/>
                    </a:cubicBezTo>
                    <a:lnTo>
                      <a:pt x="72" y="43"/>
                    </a:lnTo>
                    <a:close/>
                    <a:moveTo>
                      <a:pt x="49" y="51"/>
                    </a:move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0"/>
                      <a:pt x="24" y="49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4"/>
                      <a:pt x="18" y="43"/>
                      <a:pt x="16" y="43"/>
                    </a:cubicBezTo>
                    <a:cubicBezTo>
                      <a:pt x="14" y="43"/>
                      <a:pt x="13" y="44"/>
                      <a:pt x="11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6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6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6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59" y="47"/>
                      <a:pt x="61" y="49"/>
                      <a:pt x="61" y="51"/>
                    </a:cubicBezTo>
                    <a:cubicBezTo>
                      <a:pt x="61" y="54"/>
                      <a:pt x="59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50"/>
                      <a:pt x="65" y="49"/>
                      <a:pt x="64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54" y="3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38" y="20"/>
                      <a:pt x="38" y="20"/>
                      <a:pt x="38" y="20"/>
                    </a:cubicBezTo>
                    <a:lnTo>
                      <a:pt x="54" y="3"/>
                    </a:lnTo>
                    <a:close/>
                    <a:moveTo>
                      <a:pt x="35" y="23"/>
                    </a:moveTo>
                    <a:cubicBezTo>
                      <a:pt x="76" y="23"/>
                      <a:pt x="76" y="23"/>
                      <a:pt x="76" y="23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8" y="40"/>
                      <a:pt x="38" y="40"/>
                      <a:pt x="38" y="40"/>
                    </a:cubicBezTo>
                    <a:lnTo>
                      <a:pt x="35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9" name="千图PPT彼岸天：ID 8661124库_组合 88"/>
          <p:cNvGrpSpPr/>
          <p:nvPr>
            <p:custDataLst>
              <p:tags r:id="rId3"/>
            </p:custDataLst>
          </p:nvPr>
        </p:nvGrpSpPr>
        <p:grpSpPr>
          <a:xfrm>
            <a:off x="6804891" y="4590063"/>
            <a:ext cx="3696587" cy="785118"/>
            <a:chOff x="6804891" y="4590063"/>
            <a:chExt cx="3696587" cy="785118"/>
          </a:xfrm>
        </p:grpSpPr>
        <p:cxnSp>
          <p:nvCxnSpPr>
            <p:cNvPr id="23" name="直接连接符 22"/>
            <p:cNvCxnSpPr/>
            <p:nvPr/>
          </p:nvCxnSpPr>
          <p:spPr>
            <a:xfrm flipH="1">
              <a:off x="6804891" y="4937030"/>
              <a:ext cx="2578877" cy="0"/>
            </a:xfrm>
            <a:prstGeom prst="line">
              <a:avLst/>
            </a:prstGeom>
            <a:ln w="3175">
              <a:solidFill>
                <a:schemeClr val="accent6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82"/>
            <p:cNvSpPr txBox="1"/>
            <p:nvPr/>
          </p:nvSpPr>
          <p:spPr>
            <a:xfrm>
              <a:off x="6983228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 smtClean="0"/>
                <a:t>请</a:t>
              </a:r>
              <a:r>
                <a:rPr lang="zh-CN" altLang="en-US" sz="935" dirty="0" smtClean="0"/>
                <a:t>输入文字</a:t>
              </a:r>
              <a:endParaRPr lang="zh-CN" altLang="en-US" sz="935" dirty="0"/>
            </a:p>
          </p:txBody>
        </p:sp>
        <p:sp>
          <p:nvSpPr>
            <p:cNvPr id="35" name="文本框 83"/>
            <p:cNvSpPr txBox="1"/>
            <p:nvPr/>
          </p:nvSpPr>
          <p:spPr>
            <a:xfrm>
              <a:off x="6983228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9673745" y="4621991"/>
              <a:ext cx="827733" cy="540645"/>
              <a:chOff x="7255309" y="3740298"/>
              <a:chExt cx="620800" cy="405484"/>
            </a:xfrm>
          </p:grpSpPr>
          <p:grpSp>
            <p:nvGrpSpPr>
              <p:cNvPr id="58" name="组合 57"/>
              <p:cNvGrpSpPr/>
              <p:nvPr/>
            </p:nvGrpSpPr>
            <p:grpSpPr>
              <a:xfrm flipH="1">
                <a:off x="7255309" y="3740298"/>
                <a:ext cx="620800" cy="405484"/>
                <a:chOff x="1588" y="2074863"/>
                <a:chExt cx="627062" cy="409575"/>
              </a:xfrm>
            </p:grpSpPr>
            <p:sp>
              <p:nvSpPr>
                <p:cNvPr id="60" name="任意多边形: 形状 59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任意多边形: 形状 60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9" name="任意多边形: 形状 58"/>
              <p:cNvSpPr/>
              <p:nvPr/>
            </p:nvSpPr>
            <p:spPr bwMode="auto">
              <a:xfrm>
                <a:off x="7403295" y="3860271"/>
                <a:ext cx="227583" cy="194504"/>
              </a:xfrm>
              <a:custGeom>
                <a:avLst/>
                <a:gdLst>
                  <a:gd name="T0" fmla="*/ 64 w 73"/>
                  <a:gd name="T1" fmla="*/ 20 h 60"/>
                  <a:gd name="T2" fmla="*/ 65 w 73"/>
                  <a:gd name="T3" fmla="*/ 7 h 60"/>
                  <a:gd name="T4" fmla="*/ 54 w 73"/>
                  <a:gd name="T5" fmla="*/ 6 h 60"/>
                  <a:gd name="T6" fmla="*/ 48 w 73"/>
                  <a:gd name="T7" fmla="*/ 19 h 60"/>
                  <a:gd name="T8" fmla="*/ 50 w 73"/>
                  <a:gd name="T9" fmla="*/ 12 h 60"/>
                  <a:gd name="T10" fmla="*/ 63 w 73"/>
                  <a:gd name="T11" fmla="*/ 8 h 60"/>
                  <a:gd name="T12" fmla="*/ 50 w 73"/>
                  <a:gd name="T13" fmla="*/ 18 h 60"/>
                  <a:gd name="T14" fmla="*/ 72 w 73"/>
                  <a:gd name="T15" fmla="*/ 0 h 60"/>
                  <a:gd name="T16" fmla="*/ 42 w 73"/>
                  <a:gd name="T17" fmla="*/ 12 h 60"/>
                  <a:gd name="T18" fmla="*/ 22 w 73"/>
                  <a:gd name="T19" fmla="*/ 23 h 60"/>
                  <a:gd name="T20" fmla="*/ 23 w 73"/>
                  <a:gd name="T21" fmla="*/ 17 h 60"/>
                  <a:gd name="T22" fmla="*/ 24 w 73"/>
                  <a:gd name="T23" fmla="*/ 11 h 60"/>
                  <a:gd name="T24" fmla="*/ 10 w 73"/>
                  <a:gd name="T25" fmla="*/ 9 h 60"/>
                  <a:gd name="T26" fmla="*/ 9 w 73"/>
                  <a:gd name="T27" fmla="*/ 15 h 60"/>
                  <a:gd name="T28" fmla="*/ 12 w 73"/>
                  <a:gd name="T29" fmla="*/ 17 h 60"/>
                  <a:gd name="T30" fmla="*/ 6 w 73"/>
                  <a:gd name="T31" fmla="*/ 23 h 60"/>
                  <a:gd name="T32" fmla="*/ 4 w 73"/>
                  <a:gd name="T33" fmla="*/ 38 h 60"/>
                  <a:gd name="T34" fmla="*/ 0 w 73"/>
                  <a:gd name="T35" fmla="*/ 39 h 60"/>
                  <a:gd name="T36" fmla="*/ 1 w 73"/>
                  <a:gd name="T37" fmla="*/ 47 h 60"/>
                  <a:gd name="T38" fmla="*/ 9 w 73"/>
                  <a:gd name="T39" fmla="*/ 49 h 60"/>
                  <a:gd name="T40" fmla="*/ 31 w 73"/>
                  <a:gd name="T41" fmla="*/ 49 h 60"/>
                  <a:gd name="T42" fmla="*/ 43 w 73"/>
                  <a:gd name="T43" fmla="*/ 47 h 60"/>
                  <a:gd name="T44" fmla="*/ 72 w 73"/>
                  <a:gd name="T45" fmla="*/ 47 h 60"/>
                  <a:gd name="T46" fmla="*/ 73 w 73"/>
                  <a:gd name="T47" fmla="*/ 45 h 60"/>
                  <a:gd name="T48" fmla="*/ 72 w 73"/>
                  <a:gd name="T49" fmla="*/ 0 h 60"/>
                  <a:gd name="T50" fmla="*/ 3 w 73"/>
                  <a:gd name="T51" fmla="*/ 44 h 60"/>
                  <a:gd name="T52" fmla="*/ 4 w 73"/>
                  <a:gd name="T53" fmla="*/ 41 h 60"/>
                  <a:gd name="T54" fmla="*/ 27 w 73"/>
                  <a:gd name="T55" fmla="*/ 26 h 60"/>
                  <a:gd name="T56" fmla="*/ 36 w 73"/>
                  <a:gd name="T57" fmla="*/ 32 h 60"/>
                  <a:gd name="T58" fmla="*/ 27 w 73"/>
                  <a:gd name="T59" fmla="*/ 26 h 60"/>
                  <a:gd name="T60" fmla="*/ 21 w 73"/>
                  <a:gd name="T61" fmla="*/ 12 h 60"/>
                  <a:gd name="T62" fmla="*/ 12 w 73"/>
                  <a:gd name="T63" fmla="*/ 14 h 60"/>
                  <a:gd name="T64" fmla="*/ 19 w 73"/>
                  <a:gd name="T65" fmla="*/ 17 h 60"/>
                  <a:gd name="T66" fmla="*/ 15 w 73"/>
                  <a:gd name="T67" fmla="*/ 23 h 60"/>
                  <a:gd name="T68" fmla="*/ 19 w 73"/>
                  <a:gd name="T69" fmla="*/ 17 h 60"/>
                  <a:gd name="T70" fmla="*/ 12 w 73"/>
                  <a:gd name="T71" fmla="*/ 49 h 60"/>
                  <a:gd name="T72" fmla="*/ 28 w 73"/>
                  <a:gd name="T73" fmla="*/ 49 h 60"/>
                  <a:gd name="T74" fmla="*/ 42 w 73"/>
                  <a:gd name="T75" fmla="*/ 44 h 60"/>
                  <a:gd name="T76" fmla="*/ 20 w 73"/>
                  <a:gd name="T77" fmla="*/ 38 h 60"/>
                  <a:gd name="T78" fmla="*/ 10 w 73"/>
                  <a:gd name="T79" fmla="*/ 39 h 60"/>
                  <a:gd name="T80" fmla="*/ 7 w 73"/>
                  <a:gd name="T81" fmla="*/ 38 h 60"/>
                  <a:gd name="T82" fmla="*/ 24 w 73"/>
                  <a:gd name="T83" fmla="*/ 26 h 60"/>
                  <a:gd name="T84" fmla="*/ 25 w 73"/>
                  <a:gd name="T85" fmla="*/ 35 h 60"/>
                  <a:gd name="T86" fmla="*/ 39 w 73"/>
                  <a:gd name="T87" fmla="*/ 34 h 60"/>
                  <a:gd name="T88" fmla="*/ 42 w 73"/>
                  <a:gd name="T89" fmla="*/ 26 h 60"/>
                  <a:gd name="T90" fmla="*/ 54 w 73"/>
                  <a:gd name="T91" fmla="*/ 3 h 60"/>
                  <a:gd name="T92" fmla="*/ 70 w 73"/>
                  <a:gd name="T93" fmla="*/ 39 h 60"/>
                  <a:gd name="T94" fmla="*/ 45 w 73"/>
                  <a:gd name="T95" fmla="*/ 39 h 60"/>
                  <a:gd name="T96" fmla="*/ 54 w 73"/>
                  <a:gd name="T97" fmla="*/ 3 h 60"/>
                  <a:gd name="T98" fmla="*/ 46 w 73"/>
                  <a:gd name="T99" fmla="*/ 45 h 60"/>
                  <a:gd name="T100" fmla="*/ 69 w 73"/>
                  <a:gd name="T101" fmla="*/ 45 h 60"/>
                  <a:gd name="T102" fmla="*/ 58 w 73"/>
                  <a:gd name="T103" fmla="*/ 41 h 60"/>
                  <a:gd name="T104" fmla="*/ 58 w 73"/>
                  <a:gd name="T105" fmla="*/ 49 h 60"/>
                  <a:gd name="T106" fmla="*/ 58 w 73"/>
                  <a:gd name="T107" fmla="*/ 41 h 60"/>
                  <a:gd name="T108" fmla="*/ 55 w 73"/>
                  <a:gd name="T109" fmla="*/ 45 h 60"/>
                  <a:gd name="T110" fmla="*/ 60 w 73"/>
                  <a:gd name="T111" fmla="*/ 45 h 60"/>
                  <a:gd name="T112" fmla="*/ 20 w 73"/>
                  <a:gd name="T113" fmla="*/ 44 h 60"/>
                  <a:gd name="T114" fmla="*/ 20 w 73"/>
                  <a:gd name="T115" fmla="*/ 53 h 60"/>
                  <a:gd name="T116" fmla="*/ 20 w 73"/>
                  <a:gd name="T117" fmla="*/ 44 h 60"/>
                  <a:gd name="T118" fmla="*/ 17 w 73"/>
                  <a:gd name="T119" fmla="*/ 48 h 60"/>
                  <a:gd name="T120" fmla="*/ 22 w 73"/>
                  <a:gd name="T121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3" h="60">
                    <a:moveTo>
                      <a:pt x="49" y="20"/>
                    </a:moveTo>
                    <a:cubicBezTo>
                      <a:pt x="64" y="20"/>
                      <a:pt x="64" y="20"/>
                      <a:pt x="64" y="20"/>
                    </a:cubicBezTo>
                    <a:cubicBezTo>
                      <a:pt x="65" y="20"/>
                      <a:pt x="65" y="19"/>
                      <a:pt x="65" y="19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5" y="6"/>
                      <a:pt x="6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1" y="6"/>
                      <a:pt x="48" y="9"/>
                      <a:pt x="48" y="12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20"/>
                      <a:pt x="49" y="20"/>
                    </a:cubicBezTo>
                    <a:close/>
                    <a:moveTo>
                      <a:pt x="50" y="12"/>
                    </a:moveTo>
                    <a:cubicBezTo>
                      <a:pt x="50" y="10"/>
                      <a:pt x="52" y="8"/>
                      <a:pt x="54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50" y="18"/>
                      <a:pt x="50" y="18"/>
                      <a:pt x="50" y="18"/>
                    </a:cubicBezTo>
                    <a:lnTo>
                      <a:pt x="50" y="12"/>
                    </a:lnTo>
                    <a:close/>
                    <a:moveTo>
                      <a:pt x="72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2" y="5"/>
                      <a:pt x="42" y="12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4" y="16"/>
                      <a:pt x="24" y="1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0"/>
                      <a:pt x="23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10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10" y="17"/>
                      <a:pt x="10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3"/>
                      <a:pt x="4" y="24"/>
                      <a:pt x="4" y="25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0" y="38"/>
                      <a:pt x="0" y="39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1" y="47"/>
                      <a:pt x="1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55"/>
                      <a:pt x="14" y="60"/>
                      <a:pt x="20" y="60"/>
                    </a:cubicBezTo>
                    <a:cubicBezTo>
                      <a:pt x="26" y="60"/>
                      <a:pt x="31" y="55"/>
                      <a:pt x="31" y="49"/>
                    </a:cubicBezTo>
                    <a:cubicBezTo>
                      <a:pt x="31" y="48"/>
                      <a:pt x="30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4" y="54"/>
                      <a:pt x="50" y="59"/>
                      <a:pt x="58" y="59"/>
                    </a:cubicBezTo>
                    <a:cubicBezTo>
                      <a:pt x="65" y="59"/>
                      <a:pt x="71" y="54"/>
                      <a:pt x="72" y="47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73" y="47"/>
                      <a:pt x="73" y="46"/>
                      <a:pt x="73" y="45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0"/>
                      <a:pt x="73" y="0"/>
                      <a:pt x="72" y="0"/>
                    </a:cubicBezTo>
                    <a:close/>
                    <a:moveTo>
                      <a:pt x="4" y="44"/>
                    </a:moveTo>
                    <a:cubicBezTo>
                      <a:pt x="3" y="44"/>
                      <a:pt x="3" y="44"/>
                      <a:pt x="3" y="44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4" y="41"/>
                      <a:pt x="4" y="41"/>
                      <a:pt x="4" y="41"/>
                    </a:cubicBezTo>
                    <a:lnTo>
                      <a:pt x="4" y="44"/>
                    </a:lnTo>
                    <a:close/>
                    <a:moveTo>
                      <a:pt x="27" y="26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27" y="32"/>
                      <a:pt x="27" y="32"/>
                      <a:pt x="27" y="32"/>
                    </a:cubicBezTo>
                    <a:lnTo>
                      <a:pt x="27" y="26"/>
                    </a:lnTo>
                    <a:close/>
                    <a:moveTo>
                      <a:pt x="12" y="12"/>
                    </a:move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2" y="14"/>
                      <a:pt x="12" y="14"/>
                      <a:pt x="12" y="14"/>
                    </a:cubicBezTo>
                    <a:lnTo>
                      <a:pt x="12" y="12"/>
                    </a:lnTo>
                    <a:close/>
                    <a:moveTo>
                      <a:pt x="19" y="17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9" y="17"/>
                    </a:lnTo>
                    <a:close/>
                    <a:moveTo>
                      <a:pt x="20" y="57"/>
                    </a:moveTo>
                    <a:cubicBezTo>
                      <a:pt x="15" y="57"/>
                      <a:pt x="12" y="53"/>
                      <a:pt x="12" y="49"/>
                    </a:cubicBezTo>
                    <a:cubicBezTo>
                      <a:pt x="12" y="44"/>
                      <a:pt x="15" y="41"/>
                      <a:pt x="20" y="41"/>
                    </a:cubicBezTo>
                    <a:cubicBezTo>
                      <a:pt x="24" y="41"/>
                      <a:pt x="28" y="44"/>
                      <a:pt x="28" y="49"/>
                    </a:cubicBezTo>
                    <a:cubicBezTo>
                      <a:pt x="28" y="53"/>
                      <a:pt x="24" y="57"/>
                      <a:pt x="20" y="57"/>
                    </a:cubicBezTo>
                    <a:close/>
                    <a:moveTo>
                      <a:pt x="42" y="44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27" y="40"/>
                      <a:pt x="24" y="38"/>
                      <a:pt x="20" y="38"/>
                    </a:cubicBezTo>
                    <a:cubicBezTo>
                      <a:pt x="16" y="38"/>
                      <a:pt x="12" y="40"/>
                      <a:pt x="10" y="43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8"/>
                      <a:pt x="10" y="38"/>
                      <a:pt x="9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5" y="35"/>
                      <a:pt x="25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8" y="35"/>
                      <a:pt x="39" y="34"/>
                      <a:pt x="39" y="34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2" y="26"/>
                      <a:pt x="42" y="26"/>
                      <a:pt x="42" y="26"/>
                    </a:cubicBezTo>
                    <a:lnTo>
                      <a:pt x="42" y="44"/>
                    </a:lnTo>
                    <a:close/>
                    <a:moveTo>
                      <a:pt x="54" y="3"/>
                    </a:moveTo>
                    <a:cubicBezTo>
                      <a:pt x="70" y="3"/>
                      <a:pt x="70" y="3"/>
                      <a:pt x="70" y="3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68" y="34"/>
                      <a:pt x="63" y="31"/>
                      <a:pt x="58" y="31"/>
                    </a:cubicBezTo>
                    <a:cubicBezTo>
                      <a:pt x="52" y="31"/>
                      <a:pt x="47" y="34"/>
                      <a:pt x="45" y="39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7"/>
                      <a:pt x="49" y="3"/>
                      <a:pt x="54" y="3"/>
                    </a:cubicBezTo>
                    <a:close/>
                    <a:moveTo>
                      <a:pt x="58" y="56"/>
                    </a:moveTo>
                    <a:cubicBezTo>
                      <a:pt x="51" y="56"/>
                      <a:pt x="46" y="51"/>
                      <a:pt x="46" y="45"/>
                    </a:cubicBezTo>
                    <a:cubicBezTo>
                      <a:pt x="46" y="39"/>
                      <a:pt x="51" y="34"/>
                      <a:pt x="58" y="34"/>
                    </a:cubicBezTo>
                    <a:cubicBezTo>
                      <a:pt x="64" y="34"/>
                      <a:pt x="69" y="39"/>
                      <a:pt x="69" y="45"/>
                    </a:cubicBezTo>
                    <a:cubicBezTo>
                      <a:pt x="69" y="51"/>
                      <a:pt x="64" y="56"/>
                      <a:pt x="58" y="56"/>
                    </a:cubicBezTo>
                    <a:close/>
                    <a:moveTo>
                      <a:pt x="58" y="41"/>
                    </a:moveTo>
                    <a:cubicBezTo>
                      <a:pt x="55" y="41"/>
                      <a:pt x="53" y="43"/>
                      <a:pt x="53" y="45"/>
                    </a:cubicBezTo>
                    <a:cubicBezTo>
                      <a:pt x="53" y="47"/>
                      <a:pt x="55" y="49"/>
                      <a:pt x="58" y="49"/>
                    </a:cubicBezTo>
                    <a:cubicBezTo>
                      <a:pt x="60" y="49"/>
                      <a:pt x="62" y="47"/>
                      <a:pt x="62" y="45"/>
                    </a:cubicBezTo>
                    <a:cubicBezTo>
                      <a:pt x="62" y="43"/>
                      <a:pt x="60" y="41"/>
                      <a:pt x="58" y="41"/>
                    </a:cubicBezTo>
                    <a:close/>
                    <a:moveTo>
                      <a:pt x="58" y="47"/>
                    </a:moveTo>
                    <a:cubicBezTo>
                      <a:pt x="56" y="47"/>
                      <a:pt x="55" y="46"/>
                      <a:pt x="55" y="45"/>
                    </a:cubicBezTo>
                    <a:cubicBezTo>
                      <a:pt x="55" y="44"/>
                      <a:pt x="56" y="43"/>
                      <a:pt x="58" y="43"/>
                    </a:cubicBezTo>
                    <a:cubicBezTo>
                      <a:pt x="59" y="43"/>
                      <a:pt x="60" y="44"/>
                      <a:pt x="60" y="45"/>
                    </a:cubicBezTo>
                    <a:cubicBezTo>
                      <a:pt x="60" y="46"/>
                      <a:pt x="59" y="47"/>
                      <a:pt x="58" y="47"/>
                    </a:cubicBezTo>
                    <a:close/>
                    <a:moveTo>
                      <a:pt x="20" y="44"/>
                    </a:moveTo>
                    <a:cubicBezTo>
                      <a:pt x="17" y="44"/>
                      <a:pt x="15" y="46"/>
                      <a:pt x="15" y="48"/>
                    </a:cubicBezTo>
                    <a:cubicBezTo>
                      <a:pt x="15" y="51"/>
                      <a:pt x="17" y="53"/>
                      <a:pt x="20" y="53"/>
                    </a:cubicBezTo>
                    <a:cubicBezTo>
                      <a:pt x="22" y="53"/>
                      <a:pt x="24" y="51"/>
                      <a:pt x="24" y="48"/>
                    </a:cubicBezTo>
                    <a:cubicBezTo>
                      <a:pt x="24" y="46"/>
                      <a:pt x="22" y="44"/>
                      <a:pt x="20" y="44"/>
                    </a:cubicBezTo>
                    <a:close/>
                    <a:moveTo>
                      <a:pt x="20" y="51"/>
                    </a:moveTo>
                    <a:cubicBezTo>
                      <a:pt x="18" y="51"/>
                      <a:pt x="17" y="50"/>
                      <a:pt x="17" y="48"/>
                    </a:cubicBezTo>
                    <a:cubicBezTo>
                      <a:pt x="17" y="47"/>
                      <a:pt x="18" y="46"/>
                      <a:pt x="20" y="46"/>
                    </a:cubicBezTo>
                    <a:cubicBezTo>
                      <a:pt x="21" y="46"/>
                      <a:pt x="22" y="47"/>
                      <a:pt x="22" y="48"/>
                    </a:cubicBezTo>
                    <a:cubicBezTo>
                      <a:pt x="22" y="50"/>
                      <a:pt x="21" y="51"/>
                      <a:pt x="20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90" name="千图PPT彼岸天：ID 8661124库_组合 89"/>
          <p:cNvGrpSpPr/>
          <p:nvPr>
            <p:custDataLst>
              <p:tags r:id="rId4"/>
            </p:custDataLst>
          </p:nvPr>
        </p:nvGrpSpPr>
        <p:grpSpPr>
          <a:xfrm>
            <a:off x="6804891" y="3172388"/>
            <a:ext cx="3582751" cy="785118"/>
            <a:chOff x="6804891" y="3172388"/>
            <a:chExt cx="3582751" cy="785118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804891" y="3519355"/>
              <a:ext cx="2578877" cy="0"/>
            </a:xfrm>
            <a:prstGeom prst="line">
              <a:avLst/>
            </a:prstGeom>
            <a:ln w="3175"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80"/>
            <p:cNvSpPr txBox="1"/>
            <p:nvPr/>
          </p:nvSpPr>
          <p:spPr>
            <a:xfrm>
              <a:off x="6983228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 smtClean="0"/>
                <a:t>请</a:t>
              </a:r>
              <a:r>
                <a:rPr lang="zh-CN" altLang="en-US" sz="935" dirty="0" smtClean="0"/>
                <a:t>输入文字</a:t>
              </a:r>
              <a:endParaRPr lang="zh-CN" altLang="en-US" sz="935" dirty="0"/>
            </a:p>
          </p:txBody>
        </p:sp>
        <p:sp>
          <p:nvSpPr>
            <p:cNvPr id="33" name="文本框 81"/>
            <p:cNvSpPr txBox="1"/>
            <p:nvPr/>
          </p:nvSpPr>
          <p:spPr>
            <a:xfrm>
              <a:off x="6983228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9909" y="3229111"/>
              <a:ext cx="827733" cy="540645"/>
              <a:chOff x="7169932" y="2695638"/>
              <a:chExt cx="620800" cy="405484"/>
            </a:xfrm>
          </p:grpSpPr>
          <p:grpSp>
            <p:nvGrpSpPr>
              <p:cNvPr id="54" name="组合 53"/>
              <p:cNvGrpSpPr/>
              <p:nvPr/>
            </p:nvGrpSpPr>
            <p:grpSpPr>
              <a:xfrm flipH="1">
                <a:off x="7169932" y="2695638"/>
                <a:ext cx="620800" cy="405484"/>
                <a:chOff x="1588" y="2074863"/>
                <a:chExt cx="627062" cy="409575"/>
              </a:xfrm>
            </p:grpSpPr>
            <p:sp>
              <p:nvSpPr>
                <p:cNvPr id="56" name="任意多边形: 形状 55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任意多边形: 形状 56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5" name="任意多边形: 形状 54"/>
              <p:cNvSpPr/>
              <p:nvPr/>
            </p:nvSpPr>
            <p:spPr bwMode="auto">
              <a:xfrm>
                <a:off x="7310824" y="2799734"/>
                <a:ext cx="243461" cy="194504"/>
              </a:xfrm>
              <a:custGeom>
                <a:avLst/>
                <a:gdLst>
                  <a:gd name="T0" fmla="*/ 62 w 78"/>
                  <a:gd name="T1" fmla="*/ 44 h 60"/>
                  <a:gd name="T2" fmla="*/ 61 w 78"/>
                  <a:gd name="T3" fmla="*/ 34 h 60"/>
                  <a:gd name="T4" fmla="*/ 76 w 78"/>
                  <a:gd name="T5" fmla="*/ 19 h 60"/>
                  <a:gd name="T6" fmla="*/ 70 w 78"/>
                  <a:gd name="T7" fmla="*/ 10 h 60"/>
                  <a:gd name="T8" fmla="*/ 49 w 78"/>
                  <a:gd name="T9" fmla="*/ 1 h 60"/>
                  <a:gd name="T10" fmla="*/ 31 w 78"/>
                  <a:gd name="T11" fmla="*/ 1 h 60"/>
                  <a:gd name="T12" fmla="*/ 47 w 78"/>
                  <a:gd name="T13" fmla="*/ 13 h 60"/>
                  <a:gd name="T14" fmla="*/ 65 w 78"/>
                  <a:gd name="T15" fmla="*/ 13 h 60"/>
                  <a:gd name="T16" fmla="*/ 43 w 78"/>
                  <a:gd name="T17" fmla="*/ 27 h 60"/>
                  <a:gd name="T18" fmla="*/ 43 w 78"/>
                  <a:gd name="T19" fmla="*/ 32 h 60"/>
                  <a:gd name="T20" fmla="*/ 39 w 78"/>
                  <a:gd name="T21" fmla="*/ 35 h 60"/>
                  <a:gd name="T22" fmla="*/ 52 w 78"/>
                  <a:gd name="T23" fmla="*/ 45 h 60"/>
                  <a:gd name="T24" fmla="*/ 31 w 78"/>
                  <a:gd name="T25" fmla="*/ 21 h 60"/>
                  <a:gd name="T26" fmla="*/ 10 w 78"/>
                  <a:gd name="T27" fmla="*/ 20 h 60"/>
                  <a:gd name="T28" fmla="*/ 0 w 78"/>
                  <a:gd name="T29" fmla="*/ 46 h 60"/>
                  <a:gd name="T30" fmla="*/ 9 w 78"/>
                  <a:gd name="T31" fmla="*/ 54 h 60"/>
                  <a:gd name="T32" fmla="*/ 49 w 78"/>
                  <a:gd name="T33" fmla="*/ 54 h 60"/>
                  <a:gd name="T34" fmla="*/ 75 w 78"/>
                  <a:gd name="T35" fmla="*/ 54 h 60"/>
                  <a:gd name="T36" fmla="*/ 75 w 78"/>
                  <a:gd name="T37" fmla="*/ 45 h 60"/>
                  <a:gd name="T38" fmla="*/ 34 w 78"/>
                  <a:gd name="T39" fmla="*/ 3 h 60"/>
                  <a:gd name="T40" fmla="*/ 53 w 78"/>
                  <a:gd name="T41" fmla="*/ 33 h 60"/>
                  <a:gd name="T42" fmla="*/ 54 w 78"/>
                  <a:gd name="T43" fmla="*/ 33 h 60"/>
                  <a:gd name="T44" fmla="*/ 72 w 78"/>
                  <a:gd name="T45" fmla="*/ 17 h 60"/>
                  <a:gd name="T46" fmla="*/ 71 w 78"/>
                  <a:gd name="T47" fmla="*/ 13 h 60"/>
                  <a:gd name="T48" fmla="*/ 74 w 78"/>
                  <a:gd name="T49" fmla="*/ 14 h 60"/>
                  <a:gd name="T50" fmla="*/ 59 w 78"/>
                  <a:gd name="T51" fmla="*/ 28 h 60"/>
                  <a:gd name="T52" fmla="*/ 68 w 78"/>
                  <a:gd name="T53" fmla="*/ 15 h 60"/>
                  <a:gd name="T54" fmla="*/ 53 w 78"/>
                  <a:gd name="T55" fmla="*/ 25 h 60"/>
                  <a:gd name="T56" fmla="*/ 46 w 78"/>
                  <a:gd name="T57" fmla="*/ 30 h 60"/>
                  <a:gd name="T58" fmla="*/ 42 w 78"/>
                  <a:gd name="T59" fmla="*/ 37 h 60"/>
                  <a:gd name="T60" fmla="*/ 42 w 78"/>
                  <a:gd name="T61" fmla="*/ 42 h 60"/>
                  <a:gd name="T62" fmla="*/ 25 w 78"/>
                  <a:gd name="T63" fmla="*/ 51 h 60"/>
                  <a:gd name="T64" fmla="*/ 50 w 78"/>
                  <a:gd name="T65" fmla="*/ 48 h 60"/>
                  <a:gd name="T66" fmla="*/ 12 w 78"/>
                  <a:gd name="T67" fmla="*/ 23 h 60"/>
                  <a:gd name="T68" fmla="*/ 22 w 78"/>
                  <a:gd name="T69" fmla="*/ 45 h 60"/>
                  <a:gd name="T70" fmla="*/ 3 w 78"/>
                  <a:gd name="T71" fmla="*/ 45 h 60"/>
                  <a:gd name="T72" fmla="*/ 9 w 78"/>
                  <a:gd name="T73" fmla="*/ 48 h 60"/>
                  <a:gd name="T74" fmla="*/ 3 w 78"/>
                  <a:gd name="T75" fmla="*/ 48 h 60"/>
                  <a:gd name="T76" fmla="*/ 17 w 78"/>
                  <a:gd name="T77" fmla="*/ 47 h 60"/>
                  <a:gd name="T78" fmla="*/ 57 w 78"/>
                  <a:gd name="T79" fmla="*/ 56 h 60"/>
                  <a:gd name="T80" fmla="*/ 62 w 78"/>
                  <a:gd name="T81" fmla="*/ 51 h 60"/>
                  <a:gd name="T82" fmla="*/ 66 w 78"/>
                  <a:gd name="T83" fmla="*/ 51 h 60"/>
                  <a:gd name="T84" fmla="*/ 73 w 78"/>
                  <a:gd name="T85" fmla="*/ 51 h 60"/>
                  <a:gd name="T86" fmla="*/ 26 w 78"/>
                  <a:gd name="T87" fmla="*/ 26 h 60"/>
                  <a:gd name="T88" fmla="*/ 13 w 78"/>
                  <a:gd name="T89" fmla="*/ 25 h 60"/>
                  <a:gd name="T90" fmla="*/ 7 w 78"/>
                  <a:gd name="T91" fmla="*/ 36 h 60"/>
                  <a:gd name="T92" fmla="*/ 24 w 78"/>
                  <a:gd name="T93" fmla="*/ 27 h 60"/>
                  <a:gd name="T94" fmla="*/ 14 w 78"/>
                  <a:gd name="T95" fmla="*/ 27 h 60"/>
                  <a:gd name="T96" fmla="*/ 13 w 78"/>
                  <a:gd name="T97" fmla="*/ 41 h 60"/>
                  <a:gd name="T98" fmla="*/ 17 w 78"/>
                  <a:gd name="T99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8" h="60">
                    <a:moveTo>
                      <a:pt x="75" y="45"/>
                    </a:move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5"/>
                      <a:pt x="62" y="44"/>
                      <a:pt x="62" y="44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34"/>
                      <a:pt x="62" y="34"/>
                      <a:pt x="61" y="34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17"/>
                      <a:pt x="78" y="15"/>
                      <a:pt x="77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5" y="10"/>
                      <a:pt x="72" y="9"/>
                      <a:pt x="70" y="10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48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2" y="13"/>
                      <a:pt x="32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8" y="13"/>
                      <a:pt x="49" y="13"/>
                      <a:pt x="49" y="12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6" y="22"/>
                      <a:pt x="43" y="24"/>
                      <a:pt x="43" y="27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0" y="34"/>
                      <a:pt x="39" y="34"/>
                      <a:pt x="39" y="35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3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0" y="20"/>
                      <a:pt x="10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2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0" y="57"/>
                      <a:pt x="13" y="60"/>
                      <a:pt x="17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1" y="57"/>
                      <a:pt x="54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6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6" y="45"/>
                      <a:pt x="75" y="45"/>
                    </a:cubicBezTo>
                    <a:close/>
                    <a:moveTo>
                      <a:pt x="46" y="10"/>
                    </a:move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6" y="3"/>
                      <a:pt x="46" y="3"/>
                      <a:pt x="46" y="3"/>
                    </a:cubicBezTo>
                    <a:lnTo>
                      <a:pt x="46" y="10"/>
                    </a:lnTo>
                    <a:close/>
                    <a:moveTo>
                      <a:pt x="53" y="33"/>
                    </a:moveTo>
                    <a:cubicBezTo>
                      <a:pt x="49" y="33"/>
                      <a:pt x="49" y="33"/>
                      <a:pt x="49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3" y="33"/>
                    </a:cubicBezTo>
                    <a:close/>
                    <a:moveTo>
                      <a:pt x="71" y="16"/>
                    </a:moveTo>
                    <a:cubicBezTo>
                      <a:pt x="72" y="16"/>
                      <a:pt x="72" y="17"/>
                      <a:pt x="72" y="17"/>
                    </a:cubicBezTo>
                    <a:cubicBezTo>
                      <a:pt x="72" y="17"/>
                      <a:pt x="73" y="16"/>
                      <a:pt x="73" y="16"/>
                    </a:cubicBezTo>
                    <a:cubicBezTo>
                      <a:pt x="74" y="15"/>
                      <a:pt x="73" y="14"/>
                      <a:pt x="73" y="14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3" y="13"/>
                      <a:pt x="73" y="13"/>
                      <a:pt x="74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25"/>
                      <a:pt x="57" y="23"/>
                      <a:pt x="55" y="22"/>
                    </a:cubicBezTo>
                    <a:cubicBezTo>
                      <a:pt x="68" y="15"/>
                      <a:pt x="68" y="15"/>
                      <a:pt x="68" y="15"/>
                    </a:cubicBezTo>
                    <a:lnTo>
                      <a:pt x="71" y="16"/>
                    </a:lnTo>
                    <a:close/>
                    <a:moveTo>
                      <a:pt x="49" y="25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25"/>
                      <a:pt x="56" y="26"/>
                      <a:pt x="56" y="27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7" y="25"/>
                      <a:pt x="49" y="25"/>
                    </a:cubicBezTo>
                    <a:close/>
                    <a:moveTo>
                      <a:pt x="42" y="37"/>
                    </a:move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42" y="42"/>
                      <a:pt x="42" y="42"/>
                      <a:pt x="42" y="42"/>
                    </a:cubicBezTo>
                    <a:lnTo>
                      <a:pt x="42" y="37"/>
                    </a:lnTo>
                    <a:close/>
                    <a:moveTo>
                      <a:pt x="49" y="51"/>
                    </a:move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0"/>
                      <a:pt x="24" y="49"/>
                      <a:pt x="24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0" y="44"/>
                      <a:pt x="18" y="43"/>
                      <a:pt x="17" y="43"/>
                    </a:cubicBezTo>
                    <a:cubicBezTo>
                      <a:pt x="15" y="43"/>
                      <a:pt x="13" y="44"/>
                      <a:pt x="12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7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7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7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60" y="47"/>
                      <a:pt x="62" y="49"/>
                      <a:pt x="62" y="51"/>
                    </a:cubicBezTo>
                    <a:cubicBezTo>
                      <a:pt x="62" y="54"/>
                      <a:pt x="60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0"/>
                      <a:pt x="65" y="49"/>
                      <a:pt x="65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25" y="36"/>
                    </a:moveTo>
                    <a:cubicBezTo>
                      <a:pt x="26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6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7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9" y="34"/>
                      <a:pt x="9" y="34"/>
                      <a:pt x="9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7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1"/>
                      <a:pt x="12" y="40"/>
                      <a:pt x="12" y="39"/>
                    </a:cubicBezTo>
                    <a:cubicBezTo>
                      <a:pt x="12" y="38"/>
                      <a:pt x="13" y="38"/>
                      <a:pt x="13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919409" y="1783068"/>
            <a:ext cx="3467753" cy="785122"/>
            <a:chOff x="1919409" y="1783068"/>
            <a:chExt cx="3467753" cy="78512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2808285" y="2130034"/>
              <a:ext cx="2578877" cy="0"/>
            </a:xfrm>
            <a:prstGeom prst="line">
              <a:avLst/>
            </a:prstGeom>
            <a:ln w="3175"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72"/>
            <p:cNvSpPr txBox="1"/>
            <p:nvPr/>
          </p:nvSpPr>
          <p:spPr>
            <a:xfrm>
              <a:off x="2816873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 smtClean="0"/>
                <a:t>请</a:t>
              </a:r>
              <a:r>
                <a:rPr lang="zh-CN" altLang="en-US" sz="935" dirty="0" smtClean="0"/>
                <a:t>输入文字</a:t>
              </a:r>
              <a:endParaRPr lang="zh-CN" altLang="en-US" sz="935" dirty="0"/>
            </a:p>
          </p:txBody>
        </p:sp>
        <p:sp>
          <p:nvSpPr>
            <p:cNvPr id="25" name="文本框 73"/>
            <p:cNvSpPr txBox="1"/>
            <p:nvPr/>
          </p:nvSpPr>
          <p:spPr>
            <a:xfrm>
              <a:off x="2815450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919409" y="1836238"/>
              <a:ext cx="827733" cy="540647"/>
              <a:chOff x="1439557" y="1650983"/>
              <a:chExt cx="620800" cy="40548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439557" y="1650983"/>
                <a:ext cx="620800" cy="405485"/>
                <a:chOff x="1588" y="2074863"/>
                <a:chExt cx="627062" cy="409575"/>
              </a:xfrm>
            </p:grpSpPr>
            <p:sp>
              <p:nvSpPr>
                <p:cNvPr id="52" name="任意多边形: 形状 51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1" name="任意多边形: 形状 50"/>
              <p:cNvSpPr/>
              <p:nvPr/>
            </p:nvSpPr>
            <p:spPr bwMode="auto">
              <a:xfrm>
                <a:off x="1682616" y="1748759"/>
                <a:ext cx="265955" cy="201120"/>
              </a:xfrm>
              <a:custGeom>
                <a:avLst/>
                <a:gdLst>
                  <a:gd name="T0" fmla="*/ 26 w 85"/>
                  <a:gd name="T1" fmla="*/ 28 h 62"/>
                  <a:gd name="T2" fmla="*/ 13 w 85"/>
                  <a:gd name="T3" fmla="*/ 27 h 62"/>
                  <a:gd name="T4" fmla="*/ 7 w 85"/>
                  <a:gd name="T5" fmla="*/ 38 h 62"/>
                  <a:gd name="T6" fmla="*/ 24 w 85"/>
                  <a:gd name="T7" fmla="*/ 29 h 62"/>
                  <a:gd name="T8" fmla="*/ 14 w 85"/>
                  <a:gd name="T9" fmla="*/ 29 h 62"/>
                  <a:gd name="T10" fmla="*/ 14 w 85"/>
                  <a:gd name="T11" fmla="*/ 43 h 62"/>
                  <a:gd name="T12" fmla="*/ 17 w 85"/>
                  <a:gd name="T13" fmla="*/ 40 h 62"/>
                  <a:gd name="T14" fmla="*/ 75 w 85"/>
                  <a:gd name="T15" fmla="*/ 30 h 62"/>
                  <a:gd name="T16" fmla="*/ 74 w 85"/>
                  <a:gd name="T17" fmla="*/ 1 h 62"/>
                  <a:gd name="T18" fmla="*/ 57 w 85"/>
                  <a:gd name="T19" fmla="*/ 5 h 62"/>
                  <a:gd name="T20" fmla="*/ 40 w 85"/>
                  <a:gd name="T21" fmla="*/ 16 h 62"/>
                  <a:gd name="T22" fmla="*/ 39 w 85"/>
                  <a:gd name="T23" fmla="*/ 17 h 62"/>
                  <a:gd name="T24" fmla="*/ 39 w 85"/>
                  <a:gd name="T25" fmla="*/ 32 h 62"/>
                  <a:gd name="T26" fmla="*/ 35 w 85"/>
                  <a:gd name="T27" fmla="*/ 38 h 62"/>
                  <a:gd name="T28" fmla="*/ 31 w 85"/>
                  <a:gd name="T29" fmla="*/ 47 h 62"/>
                  <a:gd name="T30" fmla="*/ 11 w 85"/>
                  <a:gd name="T31" fmla="*/ 21 h 62"/>
                  <a:gd name="T32" fmla="*/ 0 w 85"/>
                  <a:gd name="T33" fmla="*/ 37 h 62"/>
                  <a:gd name="T34" fmla="*/ 2 w 85"/>
                  <a:gd name="T35" fmla="*/ 56 h 62"/>
                  <a:gd name="T36" fmla="*/ 24 w 85"/>
                  <a:gd name="T37" fmla="*/ 56 h 62"/>
                  <a:gd name="T38" fmla="*/ 65 w 85"/>
                  <a:gd name="T39" fmla="*/ 56 h 62"/>
                  <a:gd name="T40" fmla="*/ 76 w 85"/>
                  <a:gd name="T41" fmla="*/ 48 h 62"/>
                  <a:gd name="T42" fmla="*/ 66 w 85"/>
                  <a:gd name="T43" fmla="*/ 39 h 62"/>
                  <a:gd name="T44" fmla="*/ 74 w 85"/>
                  <a:gd name="T45" fmla="*/ 31 h 62"/>
                  <a:gd name="T46" fmla="*/ 50 w 85"/>
                  <a:gd name="T47" fmla="*/ 28 h 62"/>
                  <a:gd name="T48" fmla="*/ 71 w 85"/>
                  <a:gd name="T49" fmla="*/ 29 h 62"/>
                  <a:gd name="T50" fmla="*/ 82 w 85"/>
                  <a:gd name="T51" fmla="*/ 17 h 62"/>
                  <a:gd name="T52" fmla="*/ 73 w 85"/>
                  <a:gd name="T53" fmla="*/ 3 h 62"/>
                  <a:gd name="T54" fmla="*/ 53 w 85"/>
                  <a:gd name="T55" fmla="*/ 40 h 62"/>
                  <a:gd name="T56" fmla="*/ 41 w 85"/>
                  <a:gd name="T57" fmla="*/ 21 h 62"/>
                  <a:gd name="T58" fmla="*/ 42 w 85"/>
                  <a:gd name="T59" fmla="*/ 36 h 62"/>
                  <a:gd name="T60" fmla="*/ 40 w 85"/>
                  <a:gd name="T61" fmla="*/ 36 h 62"/>
                  <a:gd name="T62" fmla="*/ 38 w 85"/>
                  <a:gd name="T63" fmla="*/ 33 h 62"/>
                  <a:gd name="T64" fmla="*/ 24 w 85"/>
                  <a:gd name="T65" fmla="*/ 50 h 62"/>
                  <a:gd name="T66" fmla="*/ 49 w 85"/>
                  <a:gd name="T67" fmla="*/ 53 h 62"/>
                  <a:gd name="T68" fmla="*/ 28 w 85"/>
                  <a:gd name="T69" fmla="*/ 24 h 62"/>
                  <a:gd name="T70" fmla="*/ 17 w 85"/>
                  <a:gd name="T71" fmla="*/ 45 h 62"/>
                  <a:gd name="T72" fmla="*/ 3 w 85"/>
                  <a:gd name="T73" fmla="*/ 37 h 62"/>
                  <a:gd name="T74" fmla="*/ 8 w 85"/>
                  <a:gd name="T75" fmla="*/ 53 h 62"/>
                  <a:gd name="T76" fmla="*/ 17 w 85"/>
                  <a:gd name="T77" fmla="*/ 58 h 62"/>
                  <a:gd name="T78" fmla="*/ 21 w 85"/>
                  <a:gd name="T79" fmla="*/ 53 h 62"/>
                  <a:gd name="T80" fmla="*/ 53 w 85"/>
                  <a:gd name="T81" fmla="*/ 53 h 62"/>
                  <a:gd name="T82" fmla="*/ 57 w 85"/>
                  <a:gd name="T83" fmla="*/ 58 h 62"/>
                  <a:gd name="T84" fmla="*/ 65 w 85"/>
                  <a:gd name="T85" fmla="*/ 50 h 62"/>
                  <a:gd name="T86" fmla="*/ 64 w 85"/>
                  <a:gd name="T87" fmla="*/ 40 h 62"/>
                  <a:gd name="T88" fmla="*/ 57 w 85"/>
                  <a:gd name="T89" fmla="*/ 45 h 62"/>
                  <a:gd name="T90" fmla="*/ 37 w 85"/>
                  <a:gd name="T91" fmla="*/ 40 h 62"/>
                  <a:gd name="T92" fmla="*/ 47 w 85"/>
                  <a:gd name="T93" fmla="*/ 43 h 62"/>
                  <a:gd name="T94" fmla="*/ 57 w 85"/>
                  <a:gd name="T95" fmla="*/ 42 h 62"/>
                  <a:gd name="T96" fmla="*/ 64 w 85"/>
                  <a:gd name="T97" fmla="*/ 40 h 62"/>
                  <a:gd name="T98" fmla="*/ 73 w 85"/>
                  <a:gd name="T99" fmla="*/ 24 h 62"/>
                  <a:gd name="T100" fmla="*/ 77 w 85"/>
                  <a:gd name="T101" fmla="*/ 16 h 62"/>
                  <a:gd name="T102" fmla="*/ 69 w 85"/>
                  <a:gd name="T103" fmla="*/ 29 h 62"/>
                  <a:gd name="T104" fmla="*/ 56 w 85"/>
                  <a:gd name="T105" fmla="*/ 36 h 62"/>
                  <a:gd name="T106" fmla="*/ 69 w 85"/>
                  <a:gd name="T107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5" h="62">
                    <a:moveTo>
                      <a:pt x="25" y="38"/>
                    </a:moveTo>
                    <a:cubicBezTo>
                      <a:pt x="26" y="38"/>
                      <a:pt x="26" y="37"/>
                      <a:pt x="26" y="37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7"/>
                      <a:pt x="25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7"/>
                      <a:pt x="6" y="37"/>
                    </a:cubicBezTo>
                    <a:cubicBezTo>
                      <a:pt x="6" y="38"/>
                      <a:pt x="6" y="38"/>
                      <a:pt x="7" y="38"/>
                    </a:cubicBezTo>
                    <a:lnTo>
                      <a:pt x="25" y="38"/>
                    </a:lnTo>
                    <a:close/>
                    <a:moveTo>
                      <a:pt x="14" y="29"/>
                    </a:move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9" y="36"/>
                      <a:pt x="9" y="36"/>
                      <a:pt x="9" y="36"/>
                    </a:cubicBezTo>
                    <a:lnTo>
                      <a:pt x="14" y="29"/>
                    </a:lnTo>
                    <a:close/>
                    <a:moveTo>
                      <a:pt x="18" y="41"/>
                    </a:moveTo>
                    <a:cubicBezTo>
                      <a:pt x="18" y="42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3" y="43"/>
                      <a:pt x="12" y="42"/>
                      <a:pt x="12" y="41"/>
                    </a:cubicBezTo>
                    <a:cubicBezTo>
                      <a:pt x="12" y="40"/>
                      <a:pt x="13" y="40"/>
                      <a:pt x="14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8" y="40"/>
                      <a:pt x="18" y="41"/>
                    </a:cubicBezTo>
                    <a:close/>
                    <a:moveTo>
                      <a:pt x="74" y="30"/>
                    </a:moveTo>
                    <a:cubicBezTo>
                      <a:pt x="74" y="30"/>
                      <a:pt x="75" y="30"/>
                      <a:pt x="75" y="30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8"/>
                      <a:pt x="85" y="17"/>
                      <a:pt x="85" y="16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0"/>
                      <a:pt x="73" y="0"/>
                      <a:pt x="73" y="0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5" y="26"/>
                      <a:pt x="36" y="26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9" y="31"/>
                      <a:pt x="38" y="31"/>
                    </a:cubicBezTo>
                    <a:cubicBezTo>
                      <a:pt x="36" y="31"/>
                      <a:pt x="34" y="33"/>
                      <a:pt x="34" y="36"/>
                    </a:cubicBezTo>
                    <a:cubicBezTo>
                      <a:pt x="34" y="37"/>
                      <a:pt x="35" y="38"/>
                      <a:pt x="35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2"/>
                      <a:pt x="30" y="21"/>
                      <a:pt x="3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0" y="22"/>
                      <a:pt x="10" y="2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10" y="59"/>
                      <a:pt x="13" y="62"/>
                      <a:pt x="17" y="62"/>
                    </a:cubicBezTo>
                    <a:cubicBezTo>
                      <a:pt x="20" y="62"/>
                      <a:pt x="23" y="59"/>
                      <a:pt x="24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1" y="59"/>
                      <a:pt x="54" y="62"/>
                      <a:pt x="57" y="62"/>
                    </a:cubicBezTo>
                    <a:cubicBezTo>
                      <a:pt x="61" y="62"/>
                      <a:pt x="64" y="59"/>
                      <a:pt x="65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6"/>
                      <a:pt x="76" y="55"/>
                      <a:pt x="76" y="54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7"/>
                      <a:pt x="76" y="47"/>
                      <a:pt x="75" y="47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8"/>
                      <a:pt x="65" y="38"/>
                      <a:pt x="65" y="38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4" y="30"/>
                      <a:pt x="74" y="30"/>
                    </a:cubicBezTo>
                    <a:close/>
                    <a:moveTo>
                      <a:pt x="57" y="39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71" y="29"/>
                      <a:pt x="71" y="29"/>
                      <a:pt x="71" y="29"/>
                    </a:cubicBezTo>
                    <a:lnTo>
                      <a:pt x="57" y="39"/>
                    </a:lnTo>
                    <a:close/>
                    <a:moveTo>
                      <a:pt x="73" y="3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0" y="7"/>
                      <a:pt x="60" y="7"/>
                      <a:pt x="60" y="7"/>
                    </a:cubicBezTo>
                    <a:lnTo>
                      <a:pt x="73" y="3"/>
                    </a:lnTo>
                    <a:close/>
                    <a:moveTo>
                      <a:pt x="41" y="21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9" y="25"/>
                      <a:pt x="39" y="25"/>
                      <a:pt x="39" y="25"/>
                    </a:cubicBezTo>
                    <a:lnTo>
                      <a:pt x="41" y="21"/>
                    </a:lnTo>
                    <a:close/>
                    <a:moveTo>
                      <a:pt x="43" y="38"/>
                    </a:move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7"/>
                      <a:pt x="42" y="37"/>
                      <a:pt x="42" y="36"/>
                    </a:cubicBezTo>
                    <a:lnTo>
                      <a:pt x="43" y="38"/>
                    </a:lnTo>
                    <a:close/>
                    <a:moveTo>
                      <a:pt x="38" y="33"/>
                    </a:moveTo>
                    <a:cubicBezTo>
                      <a:pt x="39" y="33"/>
                      <a:pt x="40" y="34"/>
                      <a:pt x="40" y="36"/>
                    </a:cubicBezTo>
                    <a:cubicBezTo>
                      <a:pt x="40" y="37"/>
                      <a:pt x="39" y="38"/>
                      <a:pt x="38" y="38"/>
                    </a:cubicBezTo>
                    <a:cubicBezTo>
                      <a:pt x="37" y="38"/>
                      <a:pt x="36" y="37"/>
                      <a:pt x="36" y="36"/>
                    </a:cubicBezTo>
                    <a:cubicBezTo>
                      <a:pt x="36" y="34"/>
                      <a:pt x="37" y="33"/>
                      <a:pt x="38" y="33"/>
                    </a:cubicBezTo>
                    <a:close/>
                    <a:moveTo>
                      <a:pt x="49" y="53"/>
                    </a:move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2"/>
                      <a:pt x="25" y="51"/>
                      <a:pt x="24" y="5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51"/>
                      <a:pt x="49" y="52"/>
                      <a:pt x="49" y="53"/>
                    </a:cubicBezTo>
                    <a:close/>
                    <a:moveTo>
                      <a:pt x="3" y="37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45"/>
                      <a:pt x="18" y="45"/>
                      <a:pt x="17" y="45"/>
                    </a:cubicBezTo>
                    <a:cubicBezTo>
                      <a:pt x="15" y="45"/>
                      <a:pt x="13" y="45"/>
                      <a:pt x="12" y="47"/>
                    </a:cubicBezTo>
                    <a:cubicBezTo>
                      <a:pt x="3" y="47"/>
                      <a:pt x="3" y="47"/>
                      <a:pt x="3" y="47"/>
                    </a:cubicBezTo>
                    <a:lnTo>
                      <a:pt x="3" y="37"/>
                    </a:lnTo>
                    <a:close/>
                    <a:moveTo>
                      <a:pt x="3" y="50"/>
                    </a:moveTo>
                    <a:cubicBezTo>
                      <a:pt x="9" y="50"/>
                      <a:pt x="9" y="50"/>
                      <a:pt x="9" y="50"/>
                    </a:cubicBezTo>
                    <a:cubicBezTo>
                      <a:pt x="9" y="51"/>
                      <a:pt x="8" y="52"/>
                      <a:pt x="8" y="53"/>
                    </a:cubicBezTo>
                    <a:cubicBezTo>
                      <a:pt x="3" y="53"/>
                      <a:pt x="3" y="53"/>
                      <a:pt x="3" y="53"/>
                    </a:cubicBezTo>
                    <a:lnTo>
                      <a:pt x="3" y="50"/>
                    </a:lnTo>
                    <a:close/>
                    <a:moveTo>
                      <a:pt x="17" y="58"/>
                    </a:moveTo>
                    <a:cubicBezTo>
                      <a:pt x="14" y="58"/>
                      <a:pt x="12" y="56"/>
                      <a:pt x="12" y="53"/>
                    </a:cubicBezTo>
                    <a:cubicBezTo>
                      <a:pt x="12" y="51"/>
                      <a:pt x="14" y="49"/>
                      <a:pt x="17" y="49"/>
                    </a:cubicBezTo>
                    <a:cubicBezTo>
                      <a:pt x="19" y="49"/>
                      <a:pt x="21" y="51"/>
                      <a:pt x="21" y="53"/>
                    </a:cubicBezTo>
                    <a:cubicBezTo>
                      <a:pt x="21" y="56"/>
                      <a:pt x="19" y="58"/>
                      <a:pt x="17" y="58"/>
                    </a:cubicBezTo>
                    <a:close/>
                    <a:moveTo>
                      <a:pt x="57" y="58"/>
                    </a:moveTo>
                    <a:cubicBezTo>
                      <a:pt x="55" y="58"/>
                      <a:pt x="53" y="56"/>
                      <a:pt x="53" y="53"/>
                    </a:cubicBezTo>
                    <a:cubicBezTo>
                      <a:pt x="53" y="51"/>
                      <a:pt x="55" y="49"/>
                      <a:pt x="57" y="49"/>
                    </a:cubicBezTo>
                    <a:cubicBezTo>
                      <a:pt x="60" y="49"/>
                      <a:pt x="62" y="51"/>
                      <a:pt x="62" y="53"/>
                    </a:cubicBezTo>
                    <a:cubicBezTo>
                      <a:pt x="62" y="56"/>
                      <a:pt x="60" y="58"/>
                      <a:pt x="57" y="58"/>
                    </a:cubicBezTo>
                    <a:close/>
                    <a:moveTo>
                      <a:pt x="73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73" y="50"/>
                      <a:pt x="73" y="50"/>
                      <a:pt x="73" y="50"/>
                    </a:cubicBezTo>
                    <a:lnTo>
                      <a:pt x="73" y="53"/>
                    </a:lnTo>
                    <a:close/>
                    <a:moveTo>
                      <a:pt x="64" y="40"/>
                    </a:moveTo>
                    <a:cubicBezTo>
                      <a:pt x="64" y="46"/>
                      <a:pt x="64" y="46"/>
                      <a:pt x="64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0" y="45"/>
                      <a:pt x="59" y="45"/>
                      <a:pt x="57" y="45"/>
                    </a:cubicBezTo>
                    <a:cubicBezTo>
                      <a:pt x="56" y="45"/>
                      <a:pt x="55" y="45"/>
                      <a:pt x="53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61" y="40"/>
                      <a:pt x="61" y="40"/>
                      <a:pt x="61" y="40"/>
                    </a:cubicBezTo>
                    <a:lnTo>
                      <a:pt x="64" y="40"/>
                    </a:lnTo>
                    <a:close/>
                    <a:moveTo>
                      <a:pt x="79" y="17"/>
                    </a:move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4"/>
                      <a:pt x="73" y="24"/>
                    </a:cubicBezTo>
                    <a:cubicBezTo>
                      <a:pt x="72" y="24"/>
                      <a:pt x="72" y="24"/>
                      <a:pt x="72" y="23"/>
                    </a:cubicBezTo>
                    <a:cubicBezTo>
                      <a:pt x="72" y="23"/>
                      <a:pt x="72" y="22"/>
                      <a:pt x="72" y="22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8" y="16"/>
                      <a:pt x="78" y="15"/>
                      <a:pt x="79" y="16"/>
                    </a:cubicBezTo>
                    <a:cubicBezTo>
                      <a:pt x="79" y="16"/>
                      <a:pt x="79" y="17"/>
                      <a:pt x="79" y="17"/>
                    </a:cubicBezTo>
                    <a:close/>
                    <a:moveTo>
                      <a:pt x="69" y="29"/>
                    </a:moveTo>
                    <a:cubicBezTo>
                      <a:pt x="57" y="36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9" y="27"/>
                      <a:pt x="69" y="27"/>
                    </a:cubicBezTo>
                    <a:cubicBezTo>
                      <a:pt x="69" y="28"/>
                      <a:pt x="69" y="28"/>
                      <a:pt x="69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8" name="千图PPT彼岸天：ID 8661124库_组合 87"/>
          <p:cNvGrpSpPr/>
          <p:nvPr>
            <p:custDataLst>
              <p:tags r:id="rId6"/>
            </p:custDataLst>
          </p:nvPr>
        </p:nvGrpSpPr>
        <p:grpSpPr>
          <a:xfrm>
            <a:off x="1690522" y="4590063"/>
            <a:ext cx="3696640" cy="785118"/>
            <a:chOff x="1690522" y="4590063"/>
            <a:chExt cx="3696640" cy="78511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2808285" y="4937030"/>
              <a:ext cx="2578877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76"/>
            <p:cNvSpPr txBox="1"/>
            <p:nvPr/>
          </p:nvSpPr>
          <p:spPr>
            <a:xfrm>
              <a:off x="2816873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 smtClean="0"/>
                <a:t>请</a:t>
              </a:r>
              <a:r>
                <a:rPr lang="zh-CN" altLang="en-US" sz="935" dirty="0" smtClean="0"/>
                <a:t>输入文字</a:t>
              </a:r>
              <a:endParaRPr lang="zh-CN" altLang="en-US" sz="935" dirty="0"/>
            </a:p>
          </p:txBody>
        </p:sp>
        <p:sp>
          <p:nvSpPr>
            <p:cNvPr id="29" name="文本框 77"/>
            <p:cNvSpPr txBox="1"/>
            <p:nvPr/>
          </p:nvSpPr>
          <p:spPr>
            <a:xfrm>
              <a:off x="2815449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690522" y="4621994"/>
              <a:ext cx="827733" cy="540647"/>
              <a:chOff x="1267892" y="3740300"/>
              <a:chExt cx="620800" cy="405485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1267892" y="3740300"/>
                <a:ext cx="620800" cy="405485"/>
                <a:chOff x="1588" y="2074863"/>
                <a:chExt cx="627062" cy="409575"/>
              </a:xfrm>
            </p:grpSpPr>
            <p:sp>
              <p:nvSpPr>
                <p:cNvPr id="48" name="任意多边形: 形状 47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7" name="任意多边形: 形状 46"/>
              <p:cNvSpPr/>
              <p:nvPr/>
            </p:nvSpPr>
            <p:spPr bwMode="auto">
              <a:xfrm>
                <a:off x="1485845" y="3881441"/>
                <a:ext cx="246107" cy="152164"/>
              </a:xfrm>
              <a:custGeom>
                <a:avLst/>
                <a:gdLst>
                  <a:gd name="T0" fmla="*/ 9 w 79"/>
                  <a:gd name="T1" fmla="*/ 8 h 47"/>
                  <a:gd name="T2" fmla="*/ 5 w 79"/>
                  <a:gd name="T3" fmla="*/ 18 h 47"/>
                  <a:gd name="T4" fmla="*/ 5 w 79"/>
                  <a:gd name="T5" fmla="*/ 21 h 47"/>
                  <a:gd name="T6" fmla="*/ 13 w 79"/>
                  <a:gd name="T7" fmla="*/ 22 h 47"/>
                  <a:gd name="T8" fmla="*/ 15 w 79"/>
                  <a:gd name="T9" fmla="*/ 19 h 47"/>
                  <a:gd name="T10" fmla="*/ 25 w 79"/>
                  <a:gd name="T11" fmla="*/ 18 h 47"/>
                  <a:gd name="T12" fmla="*/ 24 w 79"/>
                  <a:gd name="T13" fmla="*/ 8 h 47"/>
                  <a:gd name="T14" fmla="*/ 15 w 79"/>
                  <a:gd name="T15" fmla="*/ 17 h 47"/>
                  <a:gd name="T16" fmla="*/ 13 w 79"/>
                  <a:gd name="T17" fmla="*/ 20 h 47"/>
                  <a:gd name="T18" fmla="*/ 7 w 79"/>
                  <a:gd name="T19" fmla="*/ 18 h 47"/>
                  <a:gd name="T20" fmla="*/ 23 w 79"/>
                  <a:gd name="T21" fmla="*/ 10 h 47"/>
                  <a:gd name="T22" fmla="*/ 78 w 79"/>
                  <a:gd name="T23" fmla="*/ 0 h 47"/>
                  <a:gd name="T24" fmla="*/ 32 w 79"/>
                  <a:gd name="T25" fmla="*/ 2 h 47"/>
                  <a:gd name="T26" fmla="*/ 31 w 79"/>
                  <a:gd name="T27" fmla="*/ 33 h 47"/>
                  <a:gd name="T28" fmla="*/ 30 w 79"/>
                  <a:gd name="T29" fmla="*/ 3 h 47"/>
                  <a:gd name="T30" fmla="*/ 5 w 79"/>
                  <a:gd name="T31" fmla="*/ 4 h 47"/>
                  <a:gd name="T32" fmla="*/ 0 w 79"/>
                  <a:gd name="T33" fmla="*/ 18 h 47"/>
                  <a:gd name="T34" fmla="*/ 2 w 79"/>
                  <a:gd name="T35" fmla="*/ 42 h 47"/>
                  <a:gd name="T36" fmla="*/ 17 w 79"/>
                  <a:gd name="T37" fmla="*/ 47 h 47"/>
                  <a:gd name="T38" fmla="*/ 50 w 79"/>
                  <a:gd name="T39" fmla="*/ 42 h 47"/>
                  <a:gd name="T40" fmla="*/ 65 w 79"/>
                  <a:gd name="T41" fmla="*/ 42 h 47"/>
                  <a:gd name="T42" fmla="*/ 77 w 79"/>
                  <a:gd name="T43" fmla="*/ 40 h 47"/>
                  <a:gd name="T44" fmla="*/ 78 w 79"/>
                  <a:gd name="T45" fmla="*/ 35 h 47"/>
                  <a:gd name="T46" fmla="*/ 79 w 79"/>
                  <a:gd name="T47" fmla="*/ 2 h 47"/>
                  <a:gd name="T48" fmla="*/ 9 w 79"/>
                  <a:gd name="T49" fmla="*/ 39 h 47"/>
                  <a:gd name="T50" fmla="*/ 3 w 79"/>
                  <a:gd name="T51" fmla="*/ 35 h 47"/>
                  <a:gd name="T52" fmla="*/ 9 w 79"/>
                  <a:gd name="T53" fmla="*/ 39 h 47"/>
                  <a:gd name="T54" fmla="*/ 12 w 79"/>
                  <a:gd name="T55" fmla="*/ 39 h 47"/>
                  <a:gd name="T56" fmla="*/ 21 w 79"/>
                  <a:gd name="T57" fmla="*/ 39 h 47"/>
                  <a:gd name="T58" fmla="*/ 22 w 79"/>
                  <a:gd name="T59" fmla="*/ 33 h 47"/>
                  <a:gd name="T60" fmla="*/ 11 w 79"/>
                  <a:gd name="T61" fmla="*/ 33 h 47"/>
                  <a:gd name="T62" fmla="*/ 3 w 79"/>
                  <a:gd name="T63" fmla="*/ 18 h 47"/>
                  <a:gd name="T64" fmla="*/ 28 w 79"/>
                  <a:gd name="T65" fmla="*/ 6 h 47"/>
                  <a:gd name="T66" fmla="*/ 22 w 79"/>
                  <a:gd name="T67" fmla="*/ 33 h 47"/>
                  <a:gd name="T68" fmla="*/ 25 w 79"/>
                  <a:gd name="T69" fmla="*/ 39 h 47"/>
                  <a:gd name="T70" fmla="*/ 50 w 79"/>
                  <a:gd name="T71" fmla="*/ 35 h 47"/>
                  <a:gd name="T72" fmla="*/ 58 w 79"/>
                  <a:gd name="T73" fmla="*/ 43 h 47"/>
                  <a:gd name="T74" fmla="*/ 58 w 79"/>
                  <a:gd name="T75" fmla="*/ 35 h 47"/>
                  <a:gd name="T76" fmla="*/ 58 w 79"/>
                  <a:gd name="T77" fmla="*/ 43 h 47"/>
                  <a:gd name="T78" fmla="*/ 66 w 79"/>
                  <a:gd name="T79" fmla="*/ 39 h 47"/>
                  <a:gd name="T80" fmla="*/ 74 w 79"/>
                  <a:gd name="T81" fmla="*/ 35 h 47"/>
                  <a:gd name="T82" fmla="*/ 76 w 79"/>
                  <a:gd name="T83" fmla="*/ 33 h 47"/>
                  <a:gd name="T84" fmla="*/ 58 w 79"/>
                  <a:gd name="T85" fmla="*/ 31 h 47"/>
                  <a:gd name="T86" fmla="*/ 35 w 79"/>
                  <a:gd name="T87" fmla="*/ 33 h 47"/>
                  <a:gd name="T88" fmla="*/ 76 w 79"/>
                  <a:gd name="T89" fmla="*/ 30 h 47"/>
                  <a:gd name="T90" fmla="*/ 76 w 79"/>
                  <a:gd name="T91" fmla="*/ 28 h 47"/>
                  <a:gd name="T92" fmla="*/ 35 w 79"/>
                  <a:gd name="T93" fmla="*/ 3 h 47"/>
                  <a:gd name="T94" fmla="*/ 76 w 79"/>
                  <a:gd name="T95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" h="47">
                    <a:moveTo>
                      <a:pt x="2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5" y="19"/>
                      <a:pt x="25" y="18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8"/>
                      <a:pt x="24" y="8"/>
                    </a:cubicBezTo>
                    <a:close/>
                    <a:moveTo>
                      <a:pt x="23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4" y="17"/>
                      <a:pt x="14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23" y="10"/>
                      <a:pt x="23" y="10"/>
                      <a:pt x="23" y="10"/>
                    </a:cubicBezTo>
                    <a:lnTo>
                      <a:pt x="23" y="17"/>
                    </a:lnTo>
                    <a:close/>
                    <a:moveTo>
                      <a:pt x="78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1"/>
                      <a:pt x="32" y="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3"/>
                      <a:pt x="30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5"/>
                      <a:pt x="13" y="47"/>
                      <a:pt x="17" y="47"/>
                    </a:cubicBezTo>
                    <a:cubicBezTo>
                      <a:pt x="20" y="47"/>
                      <a:pt x="24" y="45"/>
                      <a:pt x="2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5"/>
                      <a:pt x="54" y="47"/>
                      <a:pt x="58" y="47"/>
                    </a:cubicBezTo>
                    <a:cubicBezTo>
                      <a:pt x="61" y="47"/>
                      <a:pt x="64" y="45"/>
                      <a:pt x="6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6" y="42"/>
                      <a:pt x="77" y="41"/>
                      <a:pt x="77" y="40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8" y="35"/>
                    </a:cubicBezTo>
                    <a:cubicBezTo>
                      <a:pt x="78" y="35"/>
                      <a:pt x="79" y="35"/>
                      <a:pt x="79" y="34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9" y="1"/>
                      <a:pt x="78" y="0"/>
                      <a:pt x="78" y="0"/>
                    </a:cubicBezTo>
                    <a:close/>
                    <a:moveTo>
                      <a:pt x="9" y="39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6"/>
                      <a:pt x="9" y="37"/>
                      <a:pt x="9" y="39"/>
                    </a:cubicBezTo>
                    <a:close/>
                    <a:moveTo>
                      <a:pt x="17" y="43"/>
                    </a:moveTo>
                    <a:cubicBezTo>
                      <a:pt x="14" y="43"/>
                      <a:pt x="12" y="41"/>
                      <a:pt x="12" y="39"/>
                    </a:cubicBezTo>
                    <a:cubicBezTo>
                      <a:pt x="12" y="37"/>
                      <a:pt x="14" y="35"/>
                      <a:pt x="17" y="35"/>
                    </a:cubicBezTo>
                    <a:cubicBezTo>
                      <a:pt x="19" y="35"/>
                      <a:pt x="21" y="37"/>
                      <a:pt x="21" y="39"/>
                    </a:cubicBezTo>
                    <a:cubicBezTo>
                      <a:pt x="21" y="41"/>
                      <a:pt x="19" y="43"/>
                      <a:pt x="17" y="43"/>
                    </a:cubicBezTo>
                    <a:close/>
                    <a:moveTo>
                      <a:pt x="22" y="33"/>
                    </a:moveTo>
                    <a:cubicBezTo>
                      <a:pt x="21" y="32"/>
                      <a:pt x="19" y="31"/>
                      <a:pt x="17" y="31"/>
                    </a:cubicBezTo>
                    <a:cubicBezTo>
                      <a:pt x="15" y="31"/>
                      <a:pt x="13" y="32"/>
                      <a:pt x="11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33"/>
                      <a:pt x="28" y="33"/>
                      <a:pt x="28" y="33"/>
                    </a:cubicBezTo>
                    <a:lnTo>
                      <a:pt x="22" y="33"/>
                    </a:lnTo>
                    <a:close/>
                    <a:moveTo>
                      <a:pt x="49" y="39"/>
                    </a:move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7"/>
                      <a:pt x="25" y="36"/>
                      <a:pt x="24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6"/>
                      <a:pt x="49" y="37"/>
                      <a:pt x="49" y="39"/>
                    </a:cubicBezTo>
                    <a:close/>
                    <a:moveTo>
                      <a:pt x="58" y="43"/>
                    </a:moveTo>
                    <a:cubicBezTo>
                      <a:pt x="55" y="43"/>
                      <a:pt x="53" y="41"/>
                      <a:pt x="53" y="39"/>
                    </a:cubicBezTo>
                    <a:cubicBezTo>
                      <a:pt x="53" y="37"/>
                      <a:pt x="55" y="35"/>
                      <a:pt x="58" y="35"/>
                    </a:cubicBezTo>
                    <a:cubicBezTo>
                      <a:pt x="60" y="35"/>
                      <a:pt x="62" y="37"/>
                      <a:pt x="62" y="39"/>
                    </a:cubicBezTo>
                    <a:cubicBezTo>
                      <a:pt x="62" y="41"/>
                      <a:pt x="60" y="43"/>
                      <a:pt x="58" y="43"/>
                    </a:cubicBezTo>
                    <a:close/>
                    <a:moveTo>
                      <a:pt x="74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7"/>
                      <a:pt x="65" y="36"/>
                      <a:pt x="65" y="35"/>
                    </a:cubicBezTo>
                    <a:cubicBezTo>
                      <a:pt x="74" y="35"/>
                      <a:pt x="74" y="35"/>
                      <a:pt x="74" y="35"/>
                    </a:cubicBezTo>
                    <a:lnTo>
                      <a:pt x="74" y="39"/>
                    </a:lnTo>
                    <a:close/>
                    <a:moveTo>
                      <a:pt x="76" y="33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2" y="32"/>
                      <a:pt x="60" y="31"/>
                      <a:pt x="58" y="31"/>
                    </a:cubicBezTo>
                    <a:cubicBezTo>
                      <a:pt x="55" y="31"/>
                      <a:pt x="53" y="32"/>
                      <a:pt x="5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76" y="30"/>
                      <a:pt x="76" y="30"/>
                      <a:pt x="76" y="30"/>
                    </a:cubicBezTo>
                    <a:lnTo>
                      <a:pt x="76" y="33"/>
                    </a:lnTo>
                    <a:close/>
                    <a:moveTo>
                      <a:pt x="76" y="28"/>
                    </a:moveTo>
                    <a:cubicBezTo>
                      <a:pt x="35" y="28"/>
                      <a:pt x="35" y="28"/>
                      <a:pt x="35" y="2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76" y="3"/>
                      <a:pt x="76" y="3"/>
                      <a:pt x="76" y="3"/>
                    </a:cubicBezTo>
                    <a:lnTo>
                      <a:pt x="76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91" name="千图PPT彼岸天：ID 8661124库_组合 90"/>
          <p:cNvGrpSpPr/>
          <p:nvPr>
            <p:custDataLst>
              <p:tags r:id="rId7"/>
            </p:custDataLst>
          </p:nvPr>
        </p:nvGrpSpPr>
        <p:grpSpPr>
          <a:xfrm>
            <a:off x="6804891" y="1783068"/>
            <a:ext cx="3466452" cy="785122"/>
            <a:chOff x="6804891" y="1783068"/>
            <a:chExt cx="3466452" cy="785122"/>
          </a:xfrm>
        </p:grpSpPr>
        <p:cxnSp>
          <p:nvCxnSpPr>
            <p:cNvPr id="21" name="直接连接符 20"/>
            <p:cNvCxnSpPr/>
            <p:nvPr/>
          </p:nvCxnSpPr>
          <p:spPr>
            <a:xfrm flipH="1">
              <a:off x="6804891" y="2130034"/>
              <a:ext cx="2578877" cy="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78"/>
            <p:cNvSpPr txBox="1"/>
            <p:nvPr/>
          </p:nvSpPr>
          <p:spPr>
            <a:xfrm>
              <a:off x="6983228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 smtClean="0"/>
                <a:t>请</a:t>
              </a:r>
              <a:r>
                <a:rPr lang="zh-CN" altLang="en-US" sz="935" dirty="0" smtClean="0"/>
                <a:t>输入文字</a:t>
              </a:r>
              <a:endParaRPr lang="zh-CN" altLang="en-US" sz="935" dirty="0"/>
            </a:p>
          </p:txBody>
        </p:sp>
        <p:sp>
          <p:nvSpPr>
            <p:cNvPr id="31" name="文本框 79"/>
            <p:cNvSpPr txBox="1"/>
            <p:nvPr/>
          </p:nvSpPr>
          <p:spPr>
            <a:xfrm>
              <a:off x="6983228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9443610" y="1836235"/>
              <a:ext cx="827733" cy="540645"/>
              <a:chOff x="7082708" y="1650981"/>
              <a:chExt cx="620800" cy="405484"/>
            </a:xfrm>
          </p:grpSpPr>
          <p:grpSp>
            <p:nvGrpSpPr>
              <p:cNvPr id="42" name="组合 41"/>
              <p:cNvGrpSpPr/>
              <p:nvPr/>
            </p:nvGrpSpPr>
            <p:grpSpPr>
              <a:xfrm flipH="1">
                <a:off x="7082708" y="1650981"/>
                <a:ext cx="620800" cy="405484"/>
                <a:chOff x="1588" y="2074863"/>
                <a:chExt cx="627062" cy="409575"/>
              </a:xfrm>
            </p:grpSpPr>
            <p:sp>
              <p:nvSpPr>
                <p:cNvPr id="44" name="任意多边形: 形状 43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3" name="任意多边形: 形状 42"/>
              <p:cNvSpPr/>
              <p:nvPr/>
            </p:nvSpPr>
            <p:spPr bwMode="auto">
              <a:xfrm>
                <a:off x="7215296" y="1777197"/>
                <a:ext cx="252723" cy="156133"/>
              </a:xfrm>
              <a:custGeom>
                <a:avLst/>
                <a:gdLst>
                  <a:gd name="T0" fmla="*/ 13 w 81"/>
                  <a:gd name="T1" fmla="*/ 22 h 48"/>
                  <a:gd name="T2" fmla="*/ 15 w 81"/>
                  <a:gd name="T3" fmla="*/ 19 h 48"/>
                  <a:gd name="T4" fmla="*/ 23 w 81"/>
                  <a:gd name="T5" fmla="*/ 18 h 48"/>
                  <a:gd name="T6" fmla="*/ 22 w 81"/>
                  <a:gd name="T7" fmla="*/ 8 h 48"/>
                  <a:gd name="T8" fmla="*/ 8 w 81"/>
                  <a:gd name="T9" fmla="*/ 9 h 48"/>
                  <a:gd name="T10" fmla="*/ 5 w 81"/>
                  <a:gd name="T11" fmla="*/ 18 h 48"/>
                  <a:gd name="T12" fmla="*/ 6 w 81"/>
                  <a:gd name="T13" fmla="*/ 22 h 48"/>
                  <a:gd name="T14" fmla="*/ 10 w 81"/>
                  <a:gd name="T15" fmla="*/ 10 h 48"/>
                  <a:gd name="T16" fmla="*/ 21 w 81"/>
                  <a:gd name="T17" fmla="*/ 17 h 48"/>
                  <a:gd name="T18" fmla="*/ 14 w 81"/>
                  <a:gd name="T19" fmla="*/ 18 h 48"/>
                  <a:gd name="T20" fmla="*/ 7 w 81"/>
                  <a:gd name="T21" fmla="*/ 20 h 48"/>
                  <a:gd name="T22" fmla="*/ 81 w 81"/>
                  <a:gd name="T23" fmla="*/ 18 h 48"/>
                  <a:gd name="T24" fmla="*/ 67 w 81"/>
                  <a:gd name="T25" fmla="*/ 1 h 48"/>
                  <a:gd name="T26" fmla="*/ 59 w 81"/>
                  <a:gd name="T27" fmla="*/ 0 h 48"/>
                  <a:gd name="T28" fmla="*/ 51 w 81"/>
                  <a:gd name="T29" fmla="*/ 1 h 48"/>
                  <a:gd name="T30" fmla="*/ 31 w 81"/>
                  <a:gd name="T31" fmla="*/ 15 h 48"/>
                  <a:gd name="T32" fmla="*/ 45 w 81"/>
                  <a:gd name="T33" fmla="*/ 32 h 48"/>
                  <a:gd name="T34" fmla="*/ 46 w 81"/>
                  <a:gd name="T35" fmla="*/ 33 h 48"/>
                  <a:gd name="T36" fmla="*/ 28 w 81"/>
                  <a:gd name="T37" fmla="*/ 5 h 48"/>
                  <a:gd name="T38" fmla="*/ 7 w 81"/>
                  <a:gd name="T39" fmla="*/ 3 h 48"/>
                  <a:gd name="T40" fmla="*/ 0 w 81"/>
                  <a:gd name="T41" fmla="*/ 18 h 48"/>
                  <a:gd name="T42" fmla="*/ 0 w 81"/>
                  <a:gd name="T43" fmla="*/ 40 h 48"/>
                  <a:gd name="T44" fmla="*/ 7 w 81"/>
                  <a:gd name="T45" fmla="*/ 42 h 48"/>
                  <a:gd name="T46" fmla="*/ 22 w 81"/>
                  <a:gd name="T47" fmla="*/ 42 h 48"/>
                  <a:gd name="T48" fmla="*/ 51 w 81"/>
                  <a:gd name="T49" fmla="*/ 48 h 48"/>
                  <a:gd name="T50" fmla="*/ 58 w 81"/>
                  <a:gd name="T51" fmla="*/ 36 h 48"/>
                  <a:gd name="T52" fmla="*/ 60 w 81"/>
                  <a:gd name="T53" fmla="*/ 39 h 48"/>
                  <a:gd name="T54" fmla="*/ 76 w 81"/>
                  <a:gd name="T55" fmla="*/ 42 h 48"/>
                  <a:gd name="T56" fmla="*/ 81 w 81"/>
                  <a:gd name="T57" fmla="*/ 40 h 48"/>
                  <a:gd name="T58" fmla="*/ 79 w 81"/>
                  <a:gd name="T59" fmla="*/ 33 h 48"/>
                  <a:gd name="T60" fmla="*/ 70 w 81"/>
                  <a:gd name="T61" fmla="*/ 31 h 48"/>
                  <a:gd name="T62" fmla="*/ 35 w 81"/>
                  <a:gd name="T63" fmla="*/ 18 h 48"/>
                  <a:gd name="T64" fmla="*/ 45 w 81"/>
                  <a:gd name="T65" fmla="*/ 5 h 48"/>
                  <a:gd name="T66" fmla="*/ 77 w 81"/>
                  <a:gd name="T67" fmla="*/ 15 h 48"/>
                  <a:gd name="T68" fmla="*/ 67 w 81"/>
                  <a:gd name="T69" fmla="*/ 28 h 48"/>
                  <a:gd name="T70" fmla="*/ 35 w 81"/>
                  <a:gd name="T71" fmla="*/ 18 h 48"/>
                  <a:gd name="T72" fmla="*/ 42 w 81"/>
                  <a:gd name="T73" fmla="*/ 39 h 48"/>
                  <a:gd name="T74" fmla="*/ 22 w 81"/>
                  <a:gd name="T75" fmla="*/ 36 h 48"/>
                  <a:gd name="T76" fmla="*/ 43 w 81"/>
                  <a:gd name="T77" fmla="*/ 36 h 48"/>
                  <a:gd name="T78" fmla="*/ 25 w 81"/>
                  <a:gd name="T79" fmla="*/ 6 h 48"/>
                  <a:gd name="T80" fmla="*/ 19 w 81"/>
                  <a:gd name="T81" fmla="*/ 33 h 48"/>
                  <a:gd name="T82" fmla="*/ 10 w 81"/>
                  <a:gd name="T83" fmla="*/ 33 h 48"/>
                  <a:gd name="T84" fmla="*/ 3 w 81"/>
                  <a:gd name="T85" fmla="*/ 19 h 48"/>
                  <a:gd name="T86" fmla="*/ 3 w 81"/>
                  <a:gd name="T87" fmla="*/ 36 h 48"/>
                  <a:gd name="T88" fmla="*/ 6 w 81"/>
                  <a:gd name="T89" fmla="*/ 39 h 48"/>
                  <a:gd name="T90" fmla="*/ 3 w 81"/>
                  <a:gd name="T91" fmla="*/ 36 h 48"/>
                  <a:gd name="T92" fmla="*/ 10 w 81"/>
                  <a:gd name="T93" fmla="*/ 39 h 48"/>
                  <a:gd name="T94" fmla="*/ 19 w 81"/>
                  <a:gd name="T95" fmla="*/ 39 h 48"/>
                  <a:gd name="T96" fmla="*/ 51 w 81"/>
                  <a:gd name="T97" fmla="*/ 44 h 48"/>
                  <a:gd name="T98" fmla="*/ 51 w 81"/>
                  <a:gd name="T99" fmla="*/ 35 h 48"/>
                  <a:gd name="T100" fmla="*/ 51 w 81"/>
                  <a:gd name="T101" fmla="*/ 44 h 48"/>
                  <a:gd name="T102" fmla="*/ 64 w 81"/>
                  <a:gd name="T103" fmla="*/ 39 h 48"/>
                  <a:gd name="T104" fmla="*/ 73 w 81"/>
                  <a:gd name="T105" fmla="*/ 39 h 48"/>
                  <a:gd name="T106" fmla="*/ 78 w 81"/>
                  <a:gd name="T107" fmla="*/ 39 h 48"/>
                  <a:gd name="T108" fmla="*/ 76 w 81"/>
                  <a:gd name="T109" fmla="*/ 36 h 48"/>
                  <a:gd name="T110" fmla="*/ 78 w 81"/>
                  <a:gd name="T111" fmla="*/ 39 h 48"/>
                  <a:gd name="T112" fmla="*/ 54 w 81"/>
                  <a:gd name="T113" fmla="*/ 32 h 48"/>
                  <a:gd name="T114" fmla="*/ 64 w 81"/>
                  <a:gd name="T11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" h="48">
                    <a:moveTo>
                      <a:pt x="6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3" y="19"/>
                      <a:pt x="23" y="1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2" y="8"/>
                      <a:pt x="2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8" y="9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lose/>
                    <a:moveTo>
                      <a:pt x="7" y="1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8"/>
                      <a:pt x="14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7" y="20"/>
                      <a:pt x="7" y="20"/>
                      <a:pt x="7" y="20"/>
                    </a:cubicBezTo>
                    <a:lnTo>
                      <a:pt x="7" y="19"/>
                    </a:lnTo>
                    <a:close/>
                    <a:moveTo>
                      <a:pt x="81" y="18"/>
                    </a:move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8"/>
                      <a:pt x="75" y="1"/>
                      <a:pt x="67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0"/>
                      <a:pt x="60" y="0"/>
                      <a:pt x="5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51" y="0"/>
                      <a:pt x="51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37" y="1"/>
                      <a:pt x="31" y="8"/>
                      <a:pt x="31" y="15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25"/>
                      <a:pt x="37" y="32"/>
                      <a:pt x="45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2"/>
                      <a:pt x="46" y="32"/>
                      <a:pt x="46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5"/>
                      <a:pt x="11" y="48"/>
                      <a:pt x="14" y="48"/>
                    </a:cubicBezTo>
                    <a:cubicBezTo>
                      <a:pt x="18" y="48"/>
                      <a:pt x="21" y="45"/>
                      <a:pt x="22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4" y="45"/>
                      <a:pt x="47" y="48"/>
                      <a:pt x="51" y="48"/>
                    </a:cubicBezTo>
                    <a:cubicBezTo>
                      <a:pt x="55" y="48"/>
                      <a:pt x="59" y="44"/>
                      <a:pt x="59" y="39"/>
                    </a:cubicBezTo>
                    <a:cubicBezTo>
                      <a:pt x="59" y="38"/>
                      <a:pt x="59" y="37"/>
                      <a:pt x="58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0" y="37"/>
                      <a:pt x="60" y="38"/>
                      <a:pt x="60" y="39"/>
                    </a:cubicBezTo>
                    <a:cubicBezTo>
                      <a:pt x="60" y="44"/>
                      <a:pt x="64" y="48"/>
                      <a:pt x="68" y="48"/>
                    </a:cubicBezTo>
                    <a:cubicBezTo>
                      <a:pt x="72" y="48"/>
                      <a:pt x="75" y="45"/>
                      <a:pt x="76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0" y="42"/>
                      <a:pt x="81" y="41"/>
                      <a:pt x="81" y="40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1" y="33"/>
                      <a:pt x="80" y="33"/>
                      <a:pt x="79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2"/>
                      <a:pt x="72" y="31"/>
                      <a:pt x="70" y="31"/>
                    </a:cubicBezTo>
                    <a:cubicBezTo>
                      <a:pt x="77" y="30"/>
                      <a:pt x="81" y="24"/>
                      <a:pt x="81" y="18"/>
                    </a:cubicBezTo>
                    <a:close/>
                    <a:moveTo>
                      <a:pt x="35" y="18"/>
                    </a:move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0"/>
                      <a:pt x="39" y="5"/>
                      <a:pt x="45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73" y="5"/>
                      <a:pt x="77" y="10"/>
                      <a:pt x="77" y="15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23"/>
                      <a:pt x="73" y="28"/>
                      <a:pt x="67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39" y="28"/>
                      <a:pt x="35" y="23"/>
                      <a:pt x="35" y="18"/>
                    </a:cubicBezTo>
                    <a:close/>
                    <a:moveTo>
                      <a:pt x="43" y="36"/>
                    </a:moveTo>
                    <a:cubicBezTo>
                      <a:pt x="43" y="37"/>
                      <a:pt x="42" y="38"/>
                      <a:pt x="4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8"/>
                      <a:pt x="22" y="37"/>
                      <a:pt x="22" y="36"/>
                    </a:cubicBezTo>
                    <a:cubicBezTo>
                      <a:pt x="26" y="36"/>
                      <a:pt x="26" y="36"/>
                      <a:pt x="26" y="36"/>
                    </a:cubicBezTo>
                    <a:lnTo>
                      <a:pt x="43" y="36"/>
                    </a:lnTo>
                    <a:close/>
                    <a:moveTo>
                      <a:pt x="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2"/>
                      <a:pt x="16" y="31"/>
                      <a:pt x="14" y="31"/>
                    </a:cubicBezTo>
                    <a:cubicBezTo>
                      <a:pt x="13" y="31"/>
                      <a:pt x="11" y="32"/>
                      <a:pt x="10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9"/>
                      <a:pt x="3" y="19"/>
                      <a:pt x="3" y="19"/>
                    </a:cubicBezTo>
                    <a:lnTo>
                      <a:pt x="8" y="6"/>
                    </a:lnTo>
                    <a:close/>
                    <a:moveTo>
                      <a:pt x="3" y="36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7"/>
                      <a:pt x="6" y="38"/>
                      <a:pt x="6" y="39"/>
                    </a:cubicBezTo>
                    <a:cubicBezTo>
                      <a:pt x="3" y="39"/>
                      <a:pt x="3" y="39"/>
                      <a:pt x="3" y="39"/>
                    </a:cubicBezTo>
                    <a:lnTo>
                      <a:pt x="3" y="36"/>
                    </a:lnTo>
                    <a:close/>
                    <a:moveTo>
                      <a:pt x="14" y="44"/>
                    </a:moveTo>
                    <a:cubicBezTo>
                      <a:pt x="12" y="44"/>
                      <a:pt x="10" y="42"/>
                      <a:pt x="10" y="39"/>
                    </a:cubicBezTo>
                    <a:cubicBezTo>
                      <a:pt x="10" y="37"/>
                      <a:pt x="12" y="35"/>
                      <a:pt x="14" y="35"/>
                    </a:cubicBezTo>
                    <a:cubicBezTo>
                      <a:pt x="17" y="35"/>
                      <a:pt x="19" y="37"/>
                      <a:pt x="19" y="39"/>
                    </a:cubicBezTo>
                    <a:cubicBezTo>
                      <a:pt x="19" y="42"/>
                      <a:pt x="17" y="44"/>
                      <a:pt x="14" y="44"/>
                    </a:cubicBezTo>
                    <a:close/>
                    <a:moveTo>
                      <a:pt x="51" y="44"/>
                    </a:moveTo>
                    <a:cubicBezTo>
                      <a:pt x="48" y="44"/>
                      <a:pt x="46" y="42"/>
                      <a:pt x="46" y="39"/>
                    </a:cubicBezTo>
                    <a:cubicBezTo>
                      <a:pt x="46" y="37"/>
                      <a:pt x="48" y="35"/>
                      <a:pt x="51" y="35"/>
                    </a:cubicBezTo>
                    <a:cubicBezTo>
                      <a:pt x="53" y="35"/>
                      <a:pt x="55" y="37"/>
                      <a:pt x="55" y="39"/>
                    </a:cubicBezTo>
                    <a:cubicBezTo>
                      <a:pt x="55" y="42"/>
                      <a:pt x="53" y="44"/>
                      <a:pt x="51" y="44"/>
                    </a:cubicBezTo>
                    <a:close/>
                    <a:moveTo>
                      <a:pt x="68" y="44"/>
                    </a:moveTo>
                    <a:cubicBezTo>
                      <a:pt x="66" y="44"/>
                      <a:pt x="64" y="42"/>
                      <a:pt x="64" y="39"/>
                    </a:cubicBezTo>
                    <a:cubicBezTo>
                      <a:pt x="64" y="37"/>
                      <a:pt x="66" y="35"/>
                      <a:pt x="68" y="35"/>
                    </a:cubicBezTo>
                    <a:cubicBezTo>
                      <a:pt x="71" y="35"/>
                      <a:pt x="73" y="37"/>
                      <a:pt x="73" y="39"/>
                    </a:cubicBezTo>
                    <a:cubicBezTo>
                      <a:pt x="73" y="42"/>
                      <a:pt x="71" y="44"/>
                      <a:pt x="68" y="44"/>
                    </a:cubicBezTo>
                    <a:close/>
                    <a:moveTo>
                      <a:pt x="78" y="39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8"/>
                      <a:pt x="76" y="37"/>
                      <a:pt x="76" y="36"/>
                    </a:cubicBezTo>
                    <a:cubicBezTo>
                      <a:pt x="78" y="36"/>
                      <a:pt x="78" y="36"/>
                      <a:pt x="78" y="36"/>
                    </a:cubicBezTo>
                    <a:lnTo>
                      <a:pt x="78" y="39"/>
                    </a:lnTo>
                    <a:close/>
                    <a:moveTo>
                      <a:pt x="56" y="33"/>
                    </a:moveTo>
                    <a:cubicBezTo>
                      <a:pt x="55" y="32"/>
                      <a:pt x="54" y="32"/>
                      <a:pt x="54" y="32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4" y="33"/>
                    </a:cubicBezTo>
                    <a:lnTo>
                      <a:pt x="56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千图PPT彼岸天：ID 8661124库_组合 41"/>
          <p:cNvGrpSpPr/>
          <p:nvPr>
            <p:custDataLst>
              <p:tags r:id="rId1"/>
            </p:custDataLst>
          </p:nvPr>
        </p:nvGrpSpPr>
        <p:grpSpPr>
          <a:xfrm>
            <a:off x="8494094" y="1586754"/>
            <a:ext cx="2678470" cy="714718"/>
            <a:chOff x="8494094" y="1586754"/>
            <a:chExt cx="2678470" cy="714718"/>
          </a:xfrm>
        </p:grpSpPr>
        <p:sp>
          <p:nvSpPr>
            <p:cNvPr id="4" name="矩形: 圆角 3"/>
            <p:cNvSpPr/>
            <p:nvPr/>
          </p:nvSpPr>
          <p:spPr>
            <a:xfrm>
              <a:off x="8494094" y="1623631"/>
              <a:ext cx="62578" cy="615386"/>
            </a:xfrm>
            <a:prstGeom prst="roundRect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文本框 13"/>
            <p:cNvSpPr txBox="1"/>
            <p:nvPr/>
          </p:nvSpPr>
          <p:spPr>
            <a:xfrm>
              <a:off x="8678000" y="1798466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 smtClean="0">
                  <a:solidFill>
                    <a:schemeClr val="tx1"/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输入文字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" name="文本框 14"/>
            <p:cNvSpPr txBox="1"/>
            <p:nvPr/>
          </p:nvSpPr>
          <p:spPr>
            <a:xfrm>
              <a:off x="8678000" y="1586754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l"/>
              <a:r>
                <a:rPr lang="zh-CN" altLang="en-US" sz="1335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2"/>
            </p:custDataLst>
          </p:nvPr>
        </p:nvGrpSpPr>
        <p:grpSpPr>
          <a:xfrm>
            <a:off x="8494094" y="3071641"/>
            <a:ext cx="2678470" cy="714718"/>
            <a:chOff x="8494094" y="3071641"/>
            <a:chExt cx="2678470" cy="714718"/>
          </a:xfrm>
        </p:grpSpPr>
        <p:sp>
          <p:nvSpPr>
            <p:cNvPr id="5" name="矩形: 圆角 4"/>
            <p:cNvSpPr/>
            <p:nvPr/>
          </p:nvSpPr>
          <p:spPr>
            <a:xfrm>
              <a:off x="8494094" y="3108518"/>
              <a:ext cx="62578" cy="615386"/>
            </a:xfrm>
            <a:prstGeom prst="roundRect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文本框 17"/>
            <p:cNvSpPr txBox="1"/>
            <p:nvPr/>
          </p:nvSpPr>
          <p:spPr>
            <a:xfrm>
              <a:off x="8678000" y="3283353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 smtClean="0">
                  <a:solidFill>
                    <a:schemeClr val="tx1"/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输入文字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" name="文本框 18"/>
            <p:cNvSpPr txBox="1"/>
            <p:nvPr/>
          </p:nvSpPr>
          <p:spPr>
            <a:xfrm>
              <a:off x="8678000" y="3071641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l"/>
              <a:r>
                <a:rPr lang="zh-CN" altLang="en-US" sz="1335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3"/>
            </p:custDataLst>
          </p:nvPr>
        </p:nvGrpSpPr>
        <p:grpSpPr>
          <a:xfrm>
            <a:off x="8494094" y="4556529"/>
            <a:ext cx="2678470" cy="714718"/>
            <a:chOff x="8494094" y="4556529"/>
            <a:chExt cx="2678470" cy="714718"/>
          </a:xfrm>
        </p:grpSpPr>
        <p:sp>
          <p:nvSpPr>
            <p:cNvPr id="6" name="矩形: 圆角 5"/>
            <p:cNvSpPr/>
            <p:nvPr/>
          </p:nvSpPr>
          <p:spPr>
            <a:xfrm>
              <a:off x="8494094" y="4593406"/>
              <a:ext cx="62578" cy="615386"/>
            </a:xfrm>
            <a:prstGeom prst="roundRect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文本框 21"/>
            <p:cNvSpPr txBox="1"/>
            <p:nvPr/>
          </p:nvSpPr>
          <p:spPr>
            <a:xfrm>
              <a:off x="8678000" y="4768241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 smtClean="0">
                  <a:solidFill>
                    <a:schemeClr val="tx1"/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输入文字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5" name="文本框 22"/>
            <p:cNvSpPr txBox="1"/>
            <p:nvPr/>
          </p:nvSpPr>
          <p:spPr>
            <a:xfrm>
              <a:off x="8678000" y="4556529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l"/>
              <a:r>
                <a:rPr lang="zh-CN" altLang="en-US" sz="133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1019436" y="1586754"/>
            <a:ext cx="2678642" cy="714718"/>
            <a:chOff x="1019436" y="1586754"/>
            <a:chExt cx="2678642" cy="714718"/>
          </a:xfrm>
        </p:grpSpPr>
        <p:sp>
          <p:nvSpPr>
            <p:cNvPr id="7" name="矩形: 圆角 6"/>
            <p:cNvSpPr/>
            <p:nvPr/>
          </p:nvSpPr>
          <p:spPr>
            <a:xfrm flipH="1">
              <a:off x="3635495" y="1623631"/>
              <a:ext cx="62583" cy="615386"/>
            </a:xfrm>
            <a:prstGeom prst="round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文本框 25"/>
            <p:cNvSpPr txBox="1"/>
            <p:nvPr/>
          </p:nvSpPr>
          <p:spPr>
            <a:xfrm flipH="1">
              <a:off x="1019436" y="1798466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 smtClean="0">
                  <a:solidFill>
                    <a:schemeClr val="tx1"/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输入文字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26"/>
            <p:cNvSpPr txBox="1"/>
            <p:nvPr/>
          </p:nvSpPr>
          <p:spPr>
            <a:xfrm flipH="1">
              <a:off x="1019436" y="1586754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r"/>
              <a:r>
                <a:rPr lang="zh-CN" altLang="en-US" sz="1335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5"/>
            </p:custDataLst>
          </p:nvPr>
        </p:nvGrpSpPr>
        <p:grpSpPr>
          <a:xfrm>
            <a:off x="1019436" y="3071641"/>
            <a:ext cx="2678642" cy="714718"/>
            <a:chOff x="1019436" y="3071641"/>
            <a:chExt cx="2678642" cy="714718"/>
          </a:xfrm>
        </p:grpSpPr>
        <p:sp>
          <p:nvSpPr>
            <p:cNvPr id="8" name="矩形: 圆角 7"/>
            <p:cNvSpPr/>
            <p:nvPr/>
          </p:nvSpPr>
          <p:spPr>
            <a:xfrm flipH="1">
              <a:off x="3635495" y="3108518"/>
              <a:ext cx="62583" cy="615386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文本框 29"/>
            <p:cNvSpPr txBox="1"/>
            <p:nvPr/>
          </p:nvSpPr>
          <p:spPr>
            <a:xfrm flipH="1">
              <a:off x="1019436" y="3283353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 smtClean="0">
                  <a:solidFill>
                    <a:schemeClr val="tx1"/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输入文字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文本框 30"/>
            <p:cNvSpPr txBox="1"/>
            <p:nvPr/>
          </p:nvSpPr>
          <p:spPr>
            <a:xfrm flipH="1">
              <a:off x="1019436" y="3071641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r"/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6"/>
            </p:custDataLst>
          </p:nvPr>
        </p:nvGrpSpPr>
        <p:grpSpPr>
          <a:xfrm>
            <a:off x="1019436" y="4556529"/>
            <a:ext cx="2678642" cy="714718"/>
            <a:chOff x="1019436" y="4556529"/>
            <a:chExt cx="2678642" cy="714718"/>
          </a:xfrm>
        </p:grpSpPr>
        <p:sp>
          <p:nvSpPr>
            <p:cNvPr id="9" name="矩形: 圆角 8"/>
            <p:cNvSpPr/>
            <p:nvPr/>
          </p:nvSpPr>
          <p:spPr>
            <a:xfrm flipH="1">
              <a:off x="3635495" y="4593406"/>
              <a:ext cx="62583" cy="615386"/>
            </a:xfrm>
            <a:prstGeom prst="roundRect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文本框 33"/>
            <p:cNvSpPr txBox="1"/>
            <p:nvPr/>
          </p:nvSpPr>
          <p:spPr>
            <a:xfrm flipH="1">
              <a:off x="1019436" y="4768241"/>
              <a:ext cx="2494564" cy="50300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 smtClean="0">
                  <a:solidFill>
                    <a:schemeClr val="tx1"/>
                  </a:solidFill>
                </a:rPr>
                <a:t>请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输入文字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34"/>
            <p:cNvSpPr txBox="1"/>
            <p:nvPr/>
          </p:nvSpPr>
          <p:spPr>
            <a:xfrm flipH="1">
              <a:off x="1019436" y="4556529"/>
              <a:ext cx="2494564" cy="31232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algn="r"/>
              <a:r>
                <a:rPr lang="zh-CN" altLang="en-US" sz="1335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2" name="千图PPT彼岸天：ID 8661124库_组合 21"/>
          <p:cNvGrpSpPr/>
          <p:nvPr>
            <p:custDataLst>
              <p:tags r:id="rId7"/>
            </p:custDataLst>
          </p:nvPr>
        </p:nvGrpSpPr>
        <p:grpSpPr>
          <a:xfrm>
            <a:off x="4797232" y="2041059"/>
            <a:ext cx="2597533" cy="2774118"/>
            <a:chOff x="4797232" y="2041059"/>
            <a:chExt cx="2597533" cy="2774118"/>
          </a:xfrm>
        </p:grpSpPr>
        <p:grpSp>
          <p:nvGrpSpPr>
            <p:cNvPr id="23" name="组合 22"/>
            <p:cNvGrpSpPr/>
            <p:nvPr/>
          </p:nvGrpSpPr>
          <p:grpSpPr>
            <a:xfrm>
              <a:off x="4913983" y="2167156"/>
              <a:ext cx="2365203" cy="2521924"/>
              <a:chOff x="9431770" y="3260605"/>
              <a:chExt cx="5530930" cy="5897421"/>
            </a:xfrm>
          </p:grpSpPr>
          <p:sp>
            <p:nvSpPr>
              <p:cNvPr id="32" name="任意多边形: 形状 31"/>
              <p:cNvSpPr/>
              <p:nvPr/>
            </p:nvSpPr>
            <p:spPr>
              <a:xfrm>
                <a:off x="12195868" y="3260605"/>
                <a:ext cx="2766832" cy="2501033"/>
              </a:xfrm>
              <a:custGeom>
                <a:avLst/>
                <a:gdLst>
                  <a:gd name="connsiteX0" fmla="*/ 1366 w 2766832"/>
                  <a:gd name="connsiteY0" fmla="*/ 0 h 2501033"/>
                  <a:gd name="connsiteX1" fmla="*/ 15992 w 2766832"/>
                  <a:gd name="connsiteY1" fmla="*/ 9802 h 2501033"/>
                  <a:gd name="connsiteX2" fmla="*/ 2766832 w 2766832"/>
                  <a:gd name="connsiteY2" fmla="*/ 1385295 h 2501033"/>
                  <a:gd name="connsiteX3" fmla="*/ 1289400 w 2766832"/>
                  <a:gd name="connsiteY3" fmla="*/ 2212199 h 2501033"/>
                  <a:gd name="connsiteX4" fmla="*/ 1289400 w 2766832"/>
                  <a:gd name="connsiteY4" fmla="*/ 2501033 h 2501033"/>
                  <a:gd name="connsiteX5" fmla="*/ 1289398 w 2766832"/>
                  <a:gd name="connsiteY5" fmla="*/ 2501033 h 2501033"/>
                  <a:gd name="connsiteX6" fmla="*/ 1289398 w 2766832"/>
                  <a:gd name="connsiteY6" fmla="*/ 2217132 h 2501033"/>
                  <a:gd name="connsiteX7" fmla="*/ 1366 w 2766832"/>
                  <a:gd name="connsiteY7" fmla="*/ 1573116 h 2501033"/>
                  <a:gd name="connsiteX8" fmla="*/ 1367 w 2766832"/>
                  <a:gd name="connsiteY8" fmla="*/ 12007 h 2501033"/>
                  <a:gd name="connsiteX9" fmla="*/ 0 w 2766832"/>
                  <a:gd name="connsiteY9" fmla="*/ 1806 h 2501033"/>
                  <a:gd name="connsiteX10" fmla="*/ 1366 w 2766832"/>
                  <a:gd name="connsiteY10" fmla="*/ 2489 h 2501033"/>
                  <a:gd name="connsiteX11" fmla="*/ 1366 w 2766832"/>
                  <a:gd name="connsiteY11" fmla="*/ 0 h 25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6832" h="2501033">
                    <a:moveTo>
                      <a:pt x="1366" y="0"/>
                    </a:moveTo>
                    <a:lnTo>
                      <a:pt x="15992" y="9802"/>
                    </a:lnTo>
                    <a:lnTo>
                      <a:pt x="2766832" y="1385295"/>
                    </a:lnTo>
                    <a:lnTo>
                      <a:pt x="1289400" y="2212199"/>
                    </a:lnTo>
                    <a:lnTo>
                      <a:pt x="1289400" y="2501033"/>
                    </a:lnTo>
                    <a:lnTo>
                      <a:pt x="1289398" y="2501033"/>
                    </a:lnTo>
                    <a:lnTo>
                      <a:pt x="1289398" y="2217132"/>
                    </a:lnTo>
                    <a:lnTo>
                      <a:pt x="1366" y="1573116"/>
                    </a:lnTo>
                    <a:lnTo>
                      <a:pt x="1367" y="12007"/>
                    </a:lnTo>
                    <a:lnTo>
                      <a:pt x="0" y="1806"/>
                    </a:lnTo>
                    <a:lnTo>
                      <a:pt x="1366" y="2489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/>
              <p:cNvSpPr/>
              <p:nvPr/>
            </p:nvSpPr>
            <p:spPr>
              <a:xfrm flipH="1">
                <a:off x="9431770" y="3260605"/>
                <a:ext cx="2764098" cy="2501033"/>
              </a:xfrm>
              <a:custGeom>
                <a:avLst/>
                <a:gdLst>
                  <a:gd name="connsiteX0" fmla="*/ 1366 w 2766832"/>
                  <a:gd name="connsiteY0" fmla="*/ 0 h 2501033"/>
                  <a:gd name="connsiteX1" fmla="*/ 15992 w 2766832"/>
                  <a:gd name="connsiteY1" fmla="*/ 9802 h 2501033"/>
                  <a:gd name="connsiteX2" fmla="*/ 2766832 w 2766832"/>
                  <a:gd name="connsiteY2" fmla="*/ 1385295 h 2501033"/>
                  <a:gd name="connsiteX3" fmla="*/ 1289400 w 2766832"/>
                  <a:gd name="connsiteY3" fmla="*/ 2212199 h 2501033"/>
                  <a:gd name="connsiteX4" fmla="*/ 1289400 w 2766832"/>
                  <a:gd name="connsiteY4" fmla="*/ 2501033 h 2501033"/>
                  <a:gd name="connsiteX5" fmla="*/ 1289398 w 2766832"/>
                  <a:gd name="connsiteY5" fmla="*/ 2501033 h 2501033"/>
                  <a:gd name="connsiteX6" fmla="*/ 1289398 w 2766832"/>
                  <a:gd name="connsiteY6" fmla="*/ 2217132 h 2501033"/>
                  <a:gd name="connsiteX7" fmla="*/ 1366 w 2766832"/>
                  <a:gd name="connsiteY7" fmla="*/ 1573116 h 2501033"/>
                  <a:gd name="connsiteX8" fmla="*/ 1367 w 2766832"/>
                  <a:gd name="connsiteY8" fmla="*/ 12007 h 2501033"/>
                  <a:gd name="connsiteX9" fmla="*/ 0 w 2766832"/>
                  <a:gd name="connsiteY9" fmla="*/ 1806 h 2501033"/>
                  <a:gd name="connsiteX10" fmla="*/ 1366 w 2766832"/>
                  <a:gd name="connsiteY10" fmla="*/ 2489 h 2501033"/>
                  <a:gd name="connsiteX11" fmla="*/ 1366 w 2766832"/>
                  <a:gd name="connsiteY11" fmla="*/ 0 h 25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6832" h="2501033">
                    <a:moveTo>
                      <a:pt x="1366" y="0"/>
                    </a:moveTo>
                    <a:lnTo>
                      <a:pt x="15992" y="9802"/>
                    </a:lnTo>
                    <a:lnTo>
                      <a:pt x="2766832" y="1385295"/>
                    </a:lnTo>
                    <a:lnTo>
                      <a:pt x="1289400" y="2212199"/>
                    </a:lnTo>
                    <a:lnTo>
                      <a:pt x="1289400" y="2501033"/>
                    </a:lnTo>
                    <a:lnTo>
                      <a:pt x="1289398" y="2501033"/>
                    </a:lnTo>
                    <a:lnTo>
                      <a:pt x="1289398" y="2217132"/>
                    </a:lnTo>
                    <a:lnTo>
                      <a:pt x="1366" y="1573116"/>
                    </a:lnTo>
                    <a:lnTo>
                      <a:pt x="1367" y="12007"/>
                    </a:lnTo>
                    <a:lnTo>
                      <a:pt x="0" y="1806"/>
                    </a:lnTo>
                    <a:lnTo>
                      <a:pt x="1366" y="2489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2195868" y="6656987"/>
                <a:ext cx="2766832" cy="2501039"/>
              </a:xfrm>
              <a:custGeom>
                <a:avLst/>
                <a:gdLst>
                  <a:gd name="connsiteX0" fmla="*/ 1366 w 2766832"/>
                  <a:gd name="connsiteY0" fmla="*/ 0 h 2501033"/>
                  <a:gd name="connsiteX1" fmla="*/ 15992 w 2766832"/>
                  <a:gd name="connsiteY1" fmla="*/ 9802 h 2501033"/>
                  <a:gd name="connsiteX2" fmla="*/ 2766832 w 2766832"/>
                  <a:gd name="connsiteY2" fmla="*/ 1385295 h 2501033"/>
                  <a:gd name="connsiteX3" fmla="*/ 1289400 w 2766832"/>
                  <a:gd name="connsiteY3" fmla="*/ 2212199 h 2501033"/>
                  <a:gd name="connsiteX4" fmla="*/ 1289400 w 2766832"/>
                  <a:gd name="connsiteY4" fmla="*/ 2501033 h 2501033"/>
                  <a:gd name="connsiteX5" fmla="*/ 1289398 w 2766832"/>
                  <a:gd name="connsiteY5" fmla="*/ 2501033 h 2501033"/>
                  <a:gd name="connsiteX6" fmla="*/ 1289398 w 2766832"/>
                  <a:gd name="connsiteY6" fmla="*/ 2217132 h 2501033"/>
                  <a:gd name="connsiteX7" fmla="*/ 1366 w 2766832"/>
                  <a:gd name="connsiteY7" fmla="*/ 1573116 h 2501033"/>
                  <a:gd name="connsiteX8" fmla="*/ 1367 w 2766832"/>
                  <a:gd name="connsiteY8" fmla="*/ 12007 h 2501033"/>
                  <a:gd name="connsiteX9" fmla="*/ 0 w 2766832"/>
                  <a:gd name="connsiteY9" fmla="*/ 1806 h 2501033"/>
                  <a:gd name="connsiteX10" fmla="*/ 1366 w 2766832"/>
                  <a:gd name="connsiteY10" fmla="*/ 2489 h 2501033"/>
                  <a:gd name="connsiteX11" fmla="*/ 1366 w 2766832"/>
                  <a:gd name="connsiteY11" fmla="*/ 0 h 25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6832" h="2501033">
                    <a:moveTo>
                      <a:pt x="1366" y="0"/>
                    </a:moveTo>
                    <a:lnTo>
                      <a:pt x="15992" y="9802"/>
                    </a:lnTo>
                    <a:lnTo>
                      <a:pt x="2766832" y="1385295"/>
                    </a:lnTo>
                    <a:lnTo>
                      <a:pt x="1289400" y="2212199"/>
                    </a:lnTo>
                    <a:lnTo>
                      <a:pt x="1289400" y="2501033"/>
                    </a:lnTo>
                    <a:lnTo>
                      <a:pt x="1289398" y="2501033"/>
                    </a:lnTo>
                    <a:lnTo>
                      <a:pt x="1289398" y="2217132"/>
                    </a:lnTo>
                    <a:lnTo>
                      <a:pt x="1366" y="1573116"/>
                    </a:lnTo>
                    <a:lnTo>
                      <a:pt x="1367" y="12007"/>
                    </a:lnTo>
                    <a:lnTo>
                      <a:pt x="0" y="1806"/>
                    </a:lnTo>
                    <a:lnTo>
                      <a:pt x="1366" y="2489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 flipH="1" flipV="1">
                <a:off x="9431770" y="6656987"/>
                <a:ext cx="2764098" cy="2501039"/>
              </a:xfrm>
              <a:custGeom>
                <a:avLst/>
                <a:gdLst>
                  <a:gd name="connsiteX0" fmla="*/ 1366 w 2766832"/>
                  <a:gd name="connsiteY0" fmla="*/ 0 h 2501033"/>
                  <a:gd name="connsiteX1" fmla="*/ 15992 w 2766832"/>
                  <a:gd name="connsiteY1" fmla="*/ 9802 h 2501033"/>
                  <a:gd name="connsiteX2" fmla="*/ 2766832 w 2766832"/>
                  <a:gd name="connsiteY2" fmla="*/ 1385295 h 2501033"/>
                  <a:gd name="connsiteX3" fmla="*/ 1289400 w 2766832"/>
                  <a:gd name="connsiteY3" fmla="*/ 2212199 h 2501033"/>
                  <a:gd name="connsiteX4" fmla="*/ 1289400 w 2766832"/>
                  <a:gd name="connsiteY4" fmla="*/ 2501033 h 2501033"/>
                  <a:gd name="connsiteX5" fmla="*/ 1289398 w 2766832"/>
                  <a:gd name="connsiteY5" fmla="*/ 2501033 h 2501033"/>
                  <a:gd name="connsiteX6" fmla="*/ 1289398 w 2766832"/>
                  <a:gd name="connsiteY6" fmla="*/ 2217132 h 2501033"/>
                  <a:gd name="connsiteX7" fmla="*/ 1366 w 2766832"/>
                  <a:gd name="connsiteY7" fmla="*/ 1573116 h 2501033"/>
                  <a:gd name="connsiteX8" fmla="*/ 1367 w 2766832"/>
                  <a:gd name="connsiteY8" fmla="*/ 12007 h 2501033"/>
                  <a:gd name="connsiteX9" fmla="*/ 0 w 2766832"/>
                  <a:gd name="connsiteY9" fmla="*/ 1806 h 2501033"/>
                  <a:gd name="connsiteX10" fmla="*/ 1366 w 2766832"/>
                  <a:gd name="connsiteY10" fmla="*/ 2489 h 2501033"/>
                  <a:gd name="connsiteX11" fmla="*/ 1366 w 2766832"/>
                  <a:gd name="connsiteY11" fmla="*/ 0 h 25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6832" h="2501033">
                    <a:moveTo>
                      <a:pt x="1366" y="0"/>
                    </a:moveTo>
                    <a:lnTo>
                      <a:pt x="15992" y="9802"/>
                    </a:lnTo>
                    <a:lnTo>
                      <a:pt x="2766832" y="1385295"/>
                    </a:lnTo>
                    <a:lnTo>
                      <a:pt x="1289400" y="2212199"/>
                    </a:lnTo>
                    <a:lnTo>
                      <a:pt x="1289400" y="2501033"/>
                    </a:lnTo>
                    <a:lnTo>
                      <a:pt x="1289398" y="2501033"/>
                    </a:lnTo>
                    <a:lnTo>
                      <a:pt x="1289398" y="2217132"/>
                    </a:lnTo>
                    <a:lnTo>
                      <a:pt x="1366" y="1573116"/>
                    </a:lnTo>
                    <a:lnTo>
                      <a:pt x="1367" y="12007"/>
                    </a:lnTo>
                    <a:lnTo>
                      <a:pt x="0" y="1806"/>
                    </a:lnTo>
                    <a:lnTo>
                      <a:pt x="1366" y="2489"/>
                    </a:lnTo>
                    <a:lnTo>
                      <a:pt x="13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13482532" y="4648393"/>
                <a:ext cx="1472982" cy="3121846"/>
              </a:xfrm>
              <a:custGeom>
                <a:avLst/>
                <a:gdLst>
                  <a:gd name="connsiteX0" fmla="*/ 1472982 w 1472982"/>
                  <a:gd name="connsiteY0" fmla="*/ 0 h 3121846"/>
                  <a:gd name="connsiteX1" fmla="*/ 1472982 w 1472982"/>
                  <a:gd name="connsiteY1" fmla="*/ 3121846 h 3121846"/>
                  <a:gd name="connsiteX2" fmla="*/ 1 w 1472982"/>
                  <a:gd name="connsiteY2" fmla="*/ 2297431 h 3121846"/>
                  <a:gd name="connsiteX3" fmla="*/ 1 w 1472982"/>
                  <a:gd name="connsiteY3" fmla="*/ 2008596 h 3121846"/>
                  <a:gd name="connsiteX4" fmla="*/ 0 w 1472982"/>
                  <a:gd name="connsiteY4" fmla="*/ 2008596 h 3121846"/>
                  <a:gd name="connsiteX5" fmla="*/ 0 w 1472982"/>
                  <a:gd name="connsiteY5" fmla="*/ 1113247 h 3121846"/>
                  <a:gd name="connsiteX6" fmla="*/ 1 w 1472982"/>
                  <a:gd name="connsiteY6" fmla="*/ 1113247 h 3121846"/>
                  <a:gd name="connsiteX7" fmla="*/ 1 w 1472982"/>
                  <a:gd name="connsiteY7" fmla="*/ 824413 h 3121846"/>
                  <a:gd name="connsiteX8" fmla="*/ 1472982 w 1472982"/>
                  <a:gd name="connsiteY8" fmla="*/ 0 h 312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72982" h="3121846">
                    <a:moveTo>
                      <a:pt x="1472982" y="0"/>
                    </a:moveTo>
                    <a:lnTo>
                      <a:pt x="1472982" y="3121846"/>
                    </a:lnTo>
                    <a:lnTo>
                      <a:pt x="1" y="2297431"/>
                    </a:lnTo>
                    <a:lnTo>
                      <a:pt x="1" y="2008596"/>
                    </a:lnTo>
                    <a:lnTo>
                      <a:pt x="0" y="2008596"/>
                    </a:lnTo>
                    <a:lnTo>
                      <a:pt x="0" y="1113247"/>
                    </a:lnTo>
                    <a:lnTo>
                      <a:pt x="1" y="1113247"/>
                    </a:lnTo>
                    <a:lnTo>
                      <a:pt x="1" y="824413"/>
                    </a:lnTo>
                    <a:lnTo>
                      <a:pt x="147298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 flipH="1">
                <a:off x="9436221" y="4651327"/>
                <a:ext cx="1468530" cy="3121846"/>
              </a:xfrm>
              <a:custGeom>
                <a:avLst/>
                <a:gdLst>
                  <a:gd name="connsiteX0" fmla="*/ 1472982 w 1472982"/>
                  <a:gd name="connsiteY0" fmla="*/ 0 h 3121846"/>
                  <a:gd name="connsiteX1" fmla="*/ 1472982 w 1472982"/>
                  <a:gd name="connsiteY1" fmla="*/ 3121846 h 3121846"/>
                  <a:gd name="connsiteX2" fmla="*/ 1 w 1472982"/>
                  <a:gd name="connsiteY2" fmla="*/ 2297431 h 3121846"/>
                  <a:gd name="connsiteX3" fmla="*/ 1 w 1472982"/>
                  <a:gd name="connsiteY3" fmla="*/ 2008596 h 3121846"/>
                  <a:gd name="connsiteX4" fmla="*/ 0 w 1472982"/>
                  <a:gd name="connsiteY4" fmla="*/ 2008596 h 3121846"/>
                  <a:gd name="connsiteX5" fmla="*/ 0 w 1472982"/>
                  <a:gd name="connsiteY5" fmla="*/ 1113247 h 3121846"/>
                  <a:gd name="connsiteX6" fmla="*/ 1 w 1472982"/>
                  <a:gd name="connsiteY6" fmla="*/ 1113247 h 3121846"/>
                  <a:gd name="connsiteX7" fmla="*/ 1 w 1472982"/>
                  <a:gd name="connsiteY7" fmla="*/ 824413 h 3121846"/>
                  <a:gd name="connsiteX8" fmla="*/ 1472982 w 1472982"/>
                  <a:gd name="connsiteY8" fmla="*/ 0 h 312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72982" h="3121846">
                    <a:moveTo>
                      <a:pt x="1472982" y="0"/>
                    </a:moveTo>
                    <a:lnTo>
                      <a:pt x="1472982" y="3121846"/>
                    </a:lnTo>
                    <a:lnTo>
                      <a:pt x="1" y="2297431"/>
                    </a:lnTo>
                    <a:lnTo>
                      <a:pt x="1" y="2008596"/>
                    </a:lnTo>
                    <a:lnTo>
                      <a:pt x="0" y="2008596"/>
                    </a:lnTo>
                    <a:lnTo>
                      <a:pt x="0" y="1113247"/>
                    </a:lnTo>
                    <a:lnTo>
                      <a:pt x="1" y="1113247"/>
                    </a:lnTo>
                    <a:lnTo>
                      <a:pt x="1" y="824413"/>
                    </a:lnTo>
                    <a:lnTo>
                      <a:pt x="147298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六边形 23"/>
            <p:cNvSpPr/>
            <p:nvPr/>
          </p:nvSpPr>
          <p:spPr>
            <a:xfrm rot="16200000">
              <a:off x="4708940" y="2129351"/>
              <a:ext cx="2774118" cy="2597533"/>
            </a:xfrm>
            <a:prstGeom prst="hexagon">
              <a:avLst/>
            </a:prstGeom>
            <a:noFill/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六边形 24"/>
            <p:cNvSpPr/>
            <p:nvPr/>
          </p:nvSpPr>
          <p:spPr>
            <a:xfrm rot="16200000">
              <a:off x="5609843" y="2972909"/>
              <a:ext cx="972311" cy="910419"/>
            </a:xfrm>
            <a:prstGeom prst="hexagon">
              <a:avLst/>
            </a:prstGeom>
            <a:noFill/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6408837" y="3990421"/>
              <a:ext cx="250720" cy="277070"/>
            </a:xfrm>
            <a:custGeom>
              <a:avLst/>
              <a:gdLst>
                <a:gd name="T0" fmla="*/ 3327 w 3824"/>
                <a:gd name="T1" fmla="*/ 2813 h 4229"/>
                <a:gd name="T2" fmla="*/ 3231 w 3824"/>
                <a:gd name="T3" fmla="*/ 3431 h 4229"/>
                <a:gd name="T4" fmla="*/ 3493 w 3824"/>
                <a:gd name="T5" fmla="*/ 3271 h 4229"/>
                <a:gd name="T6" fmla="*/ 3560 w 3824"/>
                <a:gd name="T7" fmla="*/ 2717 h 4229"/>
                <a:gd name="T8" fmla="*/ 3518 w 3824"/>
                <a:gd name="T9" fmla="*/ 2343 h 4229"/>
                <a:gd name="T10" fmla="*/ 3231 w 3824"/>
                <a:gd name="T11" fmla="*/ 2171 h 4229"/>
                <a:gd name="T12" fmla="*/ 1371 w 3824"/>
                <a:gd name="T13" fmla="*/ 417 h 4229"/>
                <a:gd name="T14" fmla="*/ 1274 w 3824"/>
                <a:gd name="T15" fmla="*/ 948 h 4229"/>
                <a:gd name="T16" fmla="*/ 1427 w 3824"/>
                <a:gd name="T17" fmla="*/ 1532 h 4229"/>
                <a:gd name="T18" fmla="*/ 1176 w 3824"/>
                <a:gd name="T19" fmla="*/ 1985 h 4229"/>
                <a:gd name="T20" fmla="*/ 583 w 3824"/>
                <a:gd name="T21" fmla="*/ 2141 h 4229"/>
                <a:gd name="T22" fmla="*/ 266 w 3824"/>
                <a:gd name="T23" fmla="*/ 2353 h 4229"/>
                <a:gd name="T24" fmla="*/ 347 w 3824"/>
                <a:gd name="T25" fmla="*/ 2554 h 4229"/>
                <a:gd name="T26" fmla="*/ 463 w 3824"/>
                <a:gd name="T27" fmla="*/ 2756 h 4229"/>
                <a:gd name="T28" fmla="*/ 467 w 3824"/>
                <a:gd name="T29" fmla="*/ 3033 h 4229"/>
                <a:gd name="T30" fmla="*/ 702 w 3824"/>
                <a:gd name="T31" fmla="*/ 3222 h 4229"/>
                <a:gd name="T32" fmla="*/ 672 w 3824"/>
                <a:gd name="T33" fmla="*/ 3446 h 4229"/>
                <a:gd name="T34" fmla="*/ 815 w 3824"/>
                <a:gd name="T35" fmla="*/ 3587 h 4229"/>
                <a:gd name="T36" fmla="*/ 975 w 3824"/>
                <a:gd name="T37" fmla="*/ 3674 h 4229"/>
                <a:gd name="T38" fmla="*/ 991 w 3824"/>
                <a:gd name="T39" fmla="*/ 3914 h 4229"/>
                <a:gd name="T40" fmla="*/ 1525 w 3824"/>
                <a:gd name="T41" fmla="*/ 3933 h 4229"/>
                <a:gd name="T42" fmla="*/ 2201 w 3824"/>
                <a:gd name="T43" fmla="*/ 3732 h 4229"/>
                <a:gd name="T44" fmla="*/ 2537 w 3824"/>
                <a:gd name="T45" fmla="*/ 3486 h 4229"/>
                <a:gd name="T46" fmla="*/ 2903 w 3824"/>
                <a:gd name="T47" fmla="*/ 3395 h 4229"/>
                <a:gd name="T48" fmla="*/ 3060 w 3824"/>
                <a:gd name="T49" fmla="*/ 2896 h 4229"/>
                <a:gd name="T50" fmla="*/ 3035 w 3824"/>
                <a:gd name="T51" fmla="*/ 2398 h 4229"/>
                <a:gd name="T52" fmla="*/ 2824 w 3824"/>
                <a:gd name="T53" fmla="*/ 2171 h 4229"/>
                <a:gd name="T54" fmla="*/ 2460 w 3824"/>
                <a:gd name="T55" fmla="*/ 2012 h 4229"/>
                <a:gd name="T56" fmla="*/ 2004 w 3824"/>
                <a:gd name="T57" fmla="*/ 1474 h 4229"/>
                <a:gd name="T58" fmla="*/ 1671 w 3824"/>
                <a:gd name="T59" fmla="*/ 875 h 4229"/>
                <a:gd name="T60" fmla="*/ 1652 w 3824"/>
                <a:gd name="T61" fmla="*/ 385 h 4229"/>
                <a:gd name="T62" fmla="*/ 1594 w 3824"/>
                <a:gd name="T63" fmla="*/ 253 h 4229"/>
                <a:gd name="T64" fmla="*/ 1875 w 3824"/>
                <a:gd name="T65" fmla="*/ 169 h 4229"/>
                <a:gd name="T66" fmla="*/ 1907 w 3824"/>
                <a:gd name="T67" fmla="*/ 630 h 4229"/>
                <a:gd name="T68" fmla="*/ 2186 w 3824"/>
                <a:gd name="T69" fmla="*/ 1290 h 4229"/>
                <a:gd name="T70" fmla="*/ 2683 w 3824"/>
                <a:gd name="T71" fmla="*/ 1851 h 4229"/>
                <a:gd name="T72" fmla="*/ 2970 w 3824"/>
                <a:gd name="T73" fmla="*/ 1907 h 4229"/>
                <a:gd name="T74" fmla="*/ 3453 w 3824"/>
                <a:gd name="T75" fmla="*/ 1952 h 4229"/>
                <a:gd name="T76" fmla="*/ 3777 w 3824"/>
                <a:gd name="T77" fmla="*/ 2290 h 4229"/>
                <a:gd name="T78" fmla="*/ 3824 w 3824"/>
                <a:gd name="T79" fmla="*/ 2761 h 4229"/>
                <a:gd name="T80" fmla="*/ 3758 w 3824"/>
                <a:gd name="T81" fmla="*/ 3323 h 4229"/>
                <a:gd name="T82" fmla="*/ 3436 w 3824"/>
                <a:gd name="T83" fmla="*/ 3670 h 4229"/>
                <a:gd name="T84" fmla="*/ 2918 w 3824"/>
                <a:gd name="T85" fmla="*/ 3684 h 4229"/>
                <a:gd name="T86" fmla="*/ 2551 w 3824"/>
                <a:gd name="T87" fmla="*/ 3785 h 4229"/>
                <a:gd name="T88" fmla="*/ 2049 w 3824"/>
                <a:gd name="T89" fmla="*/ 4114 h 4229"/>
                <a:gd name="T90" fmla="*/ 1386 w 3824"/>
                <a:gd name="T91" fmla="*/ 4216 h 4229"/>
                <a:gd name="T92" fmla="*/ 814 w 3824"/>
                <a:gd name="T93" fmla="*/ 4103 h 4229"/>
                <a:gd name="T94" fmla="*/ 554 w 3824"/>
                <a:gd name="T95" fmla="*/ 3732 h 4229"/>
                <a:gd name="T96" fmla="*/ 400 w 3824"/>
                <a:gd name="T97" fmla="*/ 3312 h 4229"/>
                <a:gd name="T98" fmla="*/ 153 w 3824"/>
                <a:gd name="T99" fmla="*/ 2875 h 4229"/>
                <a:gd name="T100" fmla="*/ 1 w 3824"/>
                <a:gd name="T101" fmla="*/ 2444 h 4229"/>
                <a:gd name="T102" fmla="*/ 177 w 3824"/>
                <a:gd name="T103" fmla="*/ 2030 h 4229"/>
                <a:gd name="T104" fmla="*/ 632 w 3824"/>
                <a:gd name="T105" fmla="*/ 1875 h 4229"/>
                <a:gd name="T106" fmla="*/ 1038 w 3824"/>
                <a:gd name="T107" fmla="*/ 1762 h 4229"/>
                <a:gd name="T108" fmla="*/ 1150 w 3824"/>
                <a:gd name="T109" fmla="*/ 1443 h 4229"/>
                <a:gd name="T110" fmla="*/ 996 w 3824"/>
                <a:gd name="T111" fmla="*/ 908 h 4229"/>
                <a:gd name="T112" fmla="*/ 1142 w 3824"/>
                <a:gd name="T113" fmla="*/ 286 h 4229"/>
                <a:gd name="T114" fmla="*/ 1549 w 3824"/>
                <a:gd name="T115" fmla="*/ 2 h 4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24" h="4229">
                  <a:moveTo>
                    <a:pt x="3231" y="2171"/>
                  </a:moveTo>
                  <a:lnTo>
                    <a:pt x="3254" y="2223"/>
                  </a:lnTo>
                  <a:lnTo>
                    <a:pt x="3272" y="2278"/>
                  </a:lnTo>
                  <a:lnTo>
                    <a:pt x="3286" y="2332"/>
                  </a:lnTo>
                  <a:lnTo>
                    <a:pt x="3296" y="2387"/>
                  </a:lnTo>
                  <a:lnTo>
                    <a:pt x="3304" y="2440"/>
                  </a:lnTo>
                  <a:lnTo>
                    <a:pt x="3318" y="2562"/>
                  </a:lnTo>
                  <a:lnTo>
                    <a:pt x="3326" y="2687"/>
                  </a:lnTo>
                  <a:lnTo>
                    <a:pt x="3327" y="2813"/>
                  </a:lnTo>
                  <a:lnTo>
                    <a:pt x="3322" y="2940"/>
                  </a:lnTo>
                  <a:lnTo>
                    <a:pt x="3312" y="3068"/>
                  </a:lnTo>
                  <a:lnTo>
                    <a:pt x="3304" y="3129"/>
                  </a:lnTo>
                  <a:lnTo>
                    <a:pt x="3294" y="3190"/>
                  </a:lnTo>
                  <a:lnTo>
                    <a:pt x="3282" y="3252"/>
                  </a:lnTo>
                  <a:lnTo>
                    <a:pt x="3265" y="3313"/>
                  </a:lnTo>
                  <a:lnTo>
                    <a:pt x="3246" y="3373"/>
                  </a:lnTo>
                  <a:lnTo>
                    <a:pt x="3221" y="3431"/>
                  </a:lnTo>
                  <a:lnTo>
                    <a:pt x="3231" y="3431"/>
                  </a:lnTo>
                  <a:lnTo>
                    <a:pt x="3272" y="3431"/>
                  </a:lnTo>
                  <a:lnTo>
                    <a:pt x="3309" y="3430"/>
                  </a:lnTo>
                  <a:lnTo>
                    <a:pt x="3342" y="3425"/>
                  </a:lnTo>
                  <a:lnTo>
                    <a:pt x="3373" y="3419"/>
                  </a:lnTo>
                  <a:lnTo>
                    <a:pt x="3399" y="3408"/>
                  </a:lnTo>
                  <a:lnTo>
                    <a:pt x="3421" y="3393"/>
                  </a:lnTo>
                  <a:lnTo>
                    <a:pt x="3439" y="3372"/>
                  </a:lnTo>
                  <a:lnTo>
                    <a:pt x="3469" y="3323"/>
                  </a:lnTo>
                  <a:lnTo>
                    <a:pt x="3493" y="3271"/>
                  </a:lnTo>
                  <a:lnTo>
                    <a:pt x="3513" y="3215"/>
                  </a:lnTo>
                  <a:lnTo>
                    <a:pt x="3529" y="3157"/>
                  </a:lnTo>
                  <a:lnTo>
                    <a:pt x="3540" y="3096"/>
                  </a:lnTo>
                  <a:lnTo>
                    <a:pt x="3548" y="3033"/>
                  </a:lnTo>
                  <a:lnTo>
                    <a:pt x="3555" y="2970"/>
                  </a:lnTo>
                  <a:lnTo>
                    <a:pt x="3558" y="2904"/>
                  </a:lnTo>
                  <a:lnTo>
                    <a:pt x="3559" y="2839"/>
                  </a:lnTo>
                  <a:lnTo>
                    <a:pt x="3559" y="2773"/>
                  </a:lnTo>
                  <a:lnTo>
                    <a:pt x="3560" y="2717"/>
                  </a:lnTo>
                  <a:lnTo>
                    <a:pt x="3560" y="2678"/>
                  </a:lnTo>
                  <a:lnTo>
                    <a:pt x="3560" y="2636"/>
                  </a:lnTo>
                  <a:lnTo>
                    <a:pt x="3559" y="2594"/>
                  </a:lnTo>
                  <a:lnTo>
                    <a:pt x="3558" y="2550"/>
                  </a:lnTo>
                  <a:lnTo>
                    <a:pt x="3553" y="2506"/>
                  </a:lnTo>
                  <a:lnTo>
                    <a:pt x="3548" y="2462"/>
                  </a:lnTo>
                  <a:lnTo>
                    <a:pt x="3541" y="2420"/>
                  </a:lnTo>
                  <a:lnTo>
                    <a:pt x="3531" y="2380"/>
                  </a:lnTo>
                  <a:lnTo>
                    <a:pt x="3518" y="2343"/>
                  </a:lnTo>
                  <a:lnTo>
                    <a:pt x="3501" y="2309"/>
                  </a:lnTo>
                  <a:lnTo>
                    <a:pt x="3480" y="2279"/>
                  </a:lnTo>
                  <a:lnTo>
                    <a:pt x="3457" y="2254"/>
                  </a:lnTo>
                  <a:lnTo>
                    <a:pt x="3424" y="2230"/>
                  </a:lnTo>
                  <a:lnTo>
                    <a:pt x="3388" y="2211"/>
                  </a:lnTo>
                  <a:lnTo>
                    <a:pt x="3351" y="2195"/>
                  </a:lnTo>
                  <a:lnTo>
                    <a:pt x="3311" y="2185"/>
                  </a:lnTo>
                  <a:lnTo>
                    <a:pt x="3271" y="2176"/>
                  </a:lnTo>
                  <a:lnTo>
                    <a:pt x="3231" y="2171"/>
                  </a:lnTo>
                  <a:close/>
                  <a:moveTo>
                    <a:pt x="1594" y="253"/>
                  </a:moveTo>
                  <a:lnTo>
                    <a:pt x="1566" y="255"/>
                  </a:lnTo>
                  <a:lnTo>
                    <a:pt x="1537" y="266"/>
                  </a:lnTo>
                  <a:lnTo>
                    <a:pt x="1507" y="283"/>
                  </a:lnTo>
                  <a:lnTo>
                    <a:pt x="1478" y="303"/>
                  </a:lnTo>
                  <a:lnTo>
                    <a:pt x="1449" y="328"/>
                  </a:lnTo>
                  <a:lnTo>
                    <a:pt x="1422" y="355"/>
                  </a:lnTo>
                  <a:lnTo>
                    <a:pt x="1395" y="385"/>
                  </a:lnTo>
                  <a:lnTo>
                    <a:pt x="1371" y="417"/>
                  </a:lnTo>
                  <a:lnTo>
                    <a:pt x="1349" y="448"/>
                  </a:lnTo>
                  <a:lnTo>
                    <a:pt x="1320" y="509"/>
                  </a:lnTo>
                  <a:lnTo>
                    <a:pt x="1295" y="570"/>
                  </a:lnTo>
                  <a:lnTo>
                    <a:pt x="1277" y="630"/>
                  </a:lnTo>
                  <a:lnTo>
                    <a:pt x="1263" y="690"/>
                  </a:lnTo>
                  <a:lnTo>
                    <a:pt x="1256" y="751"/>
                  </a:lnTo>
                  <a:lnTo>
                    <a:pt x="1255" y="808"/>
                  </a:lnTo>
                  <a:lnTo>
                    <a:pt x="1262" y="878"/>
                  </a:lnTo>
                  <a:lnTo>
                    <a:pt x="1274" y="948"/>
                  </a:lnTo>
                  <a:lnTo>
                    <a:pt x="1292" y="1016"/>
                  </a:lnTo>
                  <a:lnTo>
                    <a:pt x="1314" y="1086"/>
                  </a:lnTo>
                  <a:lnTo>
                    <a:pt x="1338" y="1157"/>
                  </a:lnTo>
                  <a:lnTo>
                    <a:pt x="1358" y="1217"/>
                  </a:lnTo>
                  <a:lnTo>
                    <a:pt x="1379" y="1277"/>
                  </a:lnTo>
                  <a:lnTo>
                    <a:pt x="1397" y="1340"/>
                  </a:lnTo>
                  <a:lnTo>
                    <a:pt x="1411" y="1403"/>
                  </a:lnTo>
                  <a:lnTo>
                    <a:pt x="1422" y="1466"/>
                  </a:lnTo>
                  <a:lnTo>
                    <a:pt x="1427" y="1532"/>
                  </a:lnTo>
                  <a:lnTo>
                    <a:pt x="1426" y="1599"/>
                  </a:lnTo>
                  <a:lnTo>
                    <a:pt x="1418" y="1656"/>
                  </a:lnTo>
                  <a:lnTo>
                    <a:pt x="1401" y="1713"/>
                  </a:lnTo>
                  <a:lnTo>
                    <a:pt x="1379" y="1766"/>
                  </a:lnTo>
                  <a:lnTo>
                    <a:pt x="1350" y="1818"/>
                  </a:lnTo>
                  <a:lnTo>
                    <a:pt x="1315" y="1864"/>
                  </a:lnTo>
                  <a:lnTo>
                    <a:pt x="1274" y="1910"/>
                  </a:lnTo>
                  <a:lnTo>
                    <a:pt x="1227" y="1949"/>
                  </a:lnTo>
                  <a:lnTo>
                    <a:pt x="1176" y="1985"/>
                  </a:lnTo>
                  <a:lnTo>
                    <a:pt x="1121" y="2016"/>
                  </a:lnTo>
                  <a:lnTo>
                    <a:pt x="1062" y="2041"/>
                  </a:lnTo>
                  <a:lnTo>
                    <a:pt x="997" y="2061"/>
                  </a:lnTo>
                  <a:lnTo>
                    <a:pt x="927" y="2076"/>
                  </a:lnTo>
                  <a:lnTo>
                    <a:pt x="855" y="2090"/>
                  </a:lnTo>
                  <a:lnTo>
                    <a:pt x="783" y="2102"/>
                  </a:lnTo>
                  <a:lnTo>
                    <a:pt x="716" y="2113"/>
                  </a:lnTo>
                  <a:lnTo>
                    <a:pt x="648" y="2126"/>
                  </a:lnTo>
                  <a:lnTo>
                    <a:pt x="583" y="2141"/>
                  </a:lnTo>
                  <a:lnTo>
                    <a:pt x="518" y="2159"/>
                  </a:lnTo>
                  <a:lnTo>
                    <a:pt x="456" y="2180"/>
                  </a:lnTo>
                  <a:lnTo>
                    <a:pt x="399" y="2209"/>
                  </a:lnTo>
                  <a:lnTo>
                    <a:pt x="371" y="2224"/>
                  </a:lnTo>
                  <a:lnTo>
                    <a:pt x="343" y="2243"/>
                  </a:lnTo>
                  <a:lnTo>
                    <a:pt x="319" y="2267"/>
                  </a:lnTo>
                  <a:lnTo>
                    <a:pt x="296" y="2293"/>
                  </a:lnTo>
                  <a:lnTo>
                    <a:pt x="279" y="2321"/>
                  </a:lnTo>
                  <a:lnTo>
                    <a:pt x="266" y="2353"/>
                  </a:lnTo>
                  <a:lnTo>
                    <a:pt x="259" y="2387"/>
                  </a:lnTo>
                  <a:lnTo>
                    <a:pt x="261" y="2424"/>
                  </a:lnTo>
                  <a:lnTo>
                    <a:pt x="263" y="2444"/>
                  </a:lnTo>
                  <a:lnTo>
                    <a:pt x="270" y="2466"/>
                  </a:lnTo>
                  <a:lnTo>
                    <a:pt x="279" y="2487"/>
                  </a:lnTo>
                  <a:lnTo>
                    <a:pt x="290" y="2507"/>
                  </a:lnTo>
                  <a:lnTo>
                    <a:pt x="305" y="2525"/>
                  </a:lnTo>
                  <a:lnTo>
                    <a:pt x="324" y="2542"/>
                  </a:lnTo>
                  <a:lnTo>
                    <a:pt x="347" y="2554"/>
                  </a:lnTo>
                  <a:lnTo>
                    <a:pt x="376" y="2562"/>
                  </a:lnTo>
                  <a:lnTo>
                    <a:pt x="408" y="2573"/>
                  </a:lnTo>
                  <a:lnTo>
                    <a:pt x="433" y="2591"/>
                  </a:lnTo>
                  <a:lnTo>
                    <a:pt x="454" y="2611"/>
                  </a:lnTo>
                  <a:lnTo>
                    <a:pt x="467" y="2637"/>
                  </a:lnTo>
                  <a:lnTo>
                    <a:pt x="474" y="2666"/>
                  </a:lnTo>
                  <a:lnTo>
                    <a:pt x="477" y="2695"/>
                  </a:lnTo>
                  <a:lnTo>
                    <a:pt x="473" y="2726"/>
                  </a:lnTo>
                  <a:lnTo>
                    <a:pt x="463" y="2756"/>
                  </a:lnTo>
                  <a:lnTo>
                    <a:pt x="450" y="2787"/>
                  </a:lnTo>
                  <a:lnTo>
                    <a:pt x="436" y="2807"/>
                  </a:lnTo>
                  <a:lnTo>
                    <a:pt x="427" y="2833"/>
                  </a:lnTo>
                  <a:lnTo>
                    <a:pt x="422" y="2863"/>
                  </a:lnTo>
                  <a:lnTo>
                    <a:pt x="422" y="2896"/>
                  </a:lnTo>
                  <a:lnTo>
                    <a:pt x="425" y="2929"/>
                  </a:lnTo>
                  <a:lnTo>
                    <a:pt x="432" y="2962"/>
                  </a:lnTo>
                  <a:lnTo>
                    <a:pt x="447" y="2999"/>
                  </a:lnTo>
                  <a:lnTo>
                    <a:pt x="467" y="3033"/>
                  </a:lnTo>
                  <a:lnTo>
                    <a:pt x="492" y="3062"/>
                  </a:lnTo>
                  <a:lnTo>
                    <a:pt x="524" y="3086"/>
                  </a:lnTo>
                  <a:lnTo>
                    <a:pt x="561" y="3108"/>
                  </a:lnTo>
                  <a:lnTo>
                    <a:pt x="603" y="3124"/>
                  </a:lnTo>
                  <a:lnTo>
                    <a:pt x="630" y="3133"/>
                  </a:lnTo>
                  <a:lnTo>
                    <a:pt x="655" y="3146"/>
                  </a:lnTo>
                  <a:lnTo>
                    <a:pt x="676" y="3168"/>
                  </a:lnTo>
                  <a:lnTo>
                    <a:pt x="692" y="3194"/>
                  </a:lnTo>
                  <a:lnTo>
                    <a:pt x="702" y="3222"/>
                  </a:lnTo>
                  <a:lnTo>
                    <a:pt x="705" y="3249"/>
                  </a:lnTo>
                  <a:lnTo>
                    <a:pt x="703" y="3276"/>
                  </a:lnTo>
                  <a:lnTo>
                    <a:pt x="694" y="3301"/>
                  </a:lnTo>
                  <a:lnTo>
                    <a:pt x="680" y="3323"/>
                  </a:lnTo>
                  <a:lnTo>
                    <a:pt x="672" y="3341"/>
                  </a:lnTo>
                  <a:lnTo>
                    <a:pt x="666" y="3363"/>
                  </a:lnTo>
                  <a:lnTo>
                    <a:pt x="663" y="3389"/>
                  </a:lnTo>
                  <a:lnTo>
                    <a:pt x="666" y="3416"/>
                  </a:lnTo>
                  <a:lnTo>
                    <a:pt x="672" y="3446"/>
                  </a:lnTo>
                  <a:lnTo>
                    <a:pt x="681" y="3476"/>
                  </a:lnTo>
                  <a:lnTo>
                    <a:pt x="694" y="3505"/>
                  </a:lnTo>
                  <a:lnTo>
                    <a:pt x="712" y="3534"/>
                  </a:lnTo>
                  <a:lnTo>
                    <a:pt x="731" y="3557"/>
                  </a:lnTo>
                  <a:lnTo>
                    <a:pt x="753" y="3573"/>
                  </a:lnTo>
                  <a:lnTo>
                    <a:pt x="775" y="3584"/>
                  </a:lnTo>
                  <a:lnTo>
                    <a:pt x="798" y="3588"/>
                  </a:lnTo>
                  <a:lnTo>
                    <a:pt x="807" y="3587"/>
                  </a:lnTo>
                  <a:lnTo>
                    <a:pt x="815" y="3587"/>
                  </a:lnTo>
                  <a:lnTo>
                    <a:pt x="820" y="3584"/>
                  </a:lnTo>
                  <a:lnTo>
                    <a:pt x="827" y="3584"/>
                  </a:lnTo>
                  <a:lnTo>
                    <a:pt x="851" y="3587"/>
                  </a:lnTo>
                  <a:lnTo>
                    <a:pt x="876" y="3591"/>
                  </a:lnTo>
                  <a:lnTo>
                    <a:pt x="902" y="3601"/>
                  </a:lnTo>
                  <a:lnTo>
                    <a:pt x="925" y="3613"/>
                  </a:lnTo>
                  <a:lnTo>
                    <a:pt x="946" y="3631"/>
                  </a:lnTo>
                  <a:lnTo>
                    <a:pt x="964" y="3651"/>
                  </a:lnTo>
                  <a:lnTo>
                    <a:pt x="975" y="3674"/>
                  </a:lnTo>
                  <a:lnTo>
                    <a:pt x="980" y="3700"/>
                  </a:lnTo>
                  <a:lnTo>
                    <a:pt x="979" y="3726"/>
                  </a:lnTo>
                  <a:lnTo>
                    <a:pt x="971" y="3752"/>
                  </a:lnTo>
                  <a:lnTo>
                    <a:pt x="962" y="3783"/>
                  </a:lnTo>
                  <a:lnTo>
                    <a:pt x="958" y="3813"/>
                  </a:lnTo>
                  <a:lnTo>
                    <a:pt x="960" y="3843"/>
                  </a:lnTo>
                  <a:lnTo>
                    <a:pt x="967" y="3870"/>
                  </a:lnTo>
                  <a:lnTo>
                    <a:pt x="978" y="3895"/>
                  </a:lnTo>
                  <a:lnTo>
                    <a:pt x="991" y="3914"/>
                  </a:lnTo>
                  <a:lnTo>
                    <a:pt x="1009" y="3928"/>
                  </a:lnTo>
                  <a:lnTo>
                    <a:pt x="1031" y="3939"/>
                  </a:lnTo>
                  <a:lnTo>
                    <a:pt x="1056" y="3944"/>
                  </a:lnTo>
                  <a:lnTo>
                    <a:pt x="1105" y="3954"/>
                  </a:lnTo>
                  <a:lnTo>
                    <a:pt x="1151" y="3958"/>
                  </a:lnTo>
                  <a:lnTo>
                    <a:pt x="1198" y="3960"/>
                  </a:lnTo>
                  <a:lnTo>
                    <a:pt x="1245" y="3960"/>
                  </a:lnTo>
                  <a:lnTo>
                    <a:pt x="1384" y="3948"/>
                  </a:lnTo>
                  <a:lnTo>
                    <a:pt x="1525" y="3933"/>
                  </a:lnTo>
                  <a:lnTo>
                    <a:pt x="1667" y="3915"/>
                  </a:lnTo>
                  <a:lnTo>
                    <a:pt x="1808" y="3893"/>
                  </a:lnTo>
                  <a:lnTo>
                    <a:pt x="1897" y="3873"/>
                  </a:lnTo>
                  <a:lnTo>
                    <a:pt x="1966" y="3858"/>
                  </a:lnTo>
                  <a:lnTo>
                    <a:pt x="2031" y="3843"/>
                  </a:lnTo>
                  <a:lnTo>
                    <a:pt x="2071" y="3821"/>
                  </a:lnTo>
                  <a:lnTo>
                    <a:pt x="2114" y="3794"/>
                  </a:lnTo>
                  <a:lnTo>
                    <a:pt x="2158" y="3763"/>
                  </a:lnTo>
                  <a:lnTo>
                    <a:pt x="2201" y="3732"/>
                  </a:lnTo>
                  <a:lnTo>
                    <a:pt x="2245" y="3699"/>
                  </a:lnTo>
                  <a:lnTo>
                    <a:pt x="2315" y="3647"/>
                  </a:lnTo>
                  <a:lnTo>
                    <a:pt x="2341" y="3624"/>
                  </a:lnTo>
                  <a:lnTo>
                    <a:pt x="2369" y="3599"/>
                  </a:lnTo>
                  <a:lnTo>
                    <a:pt x="2399" y="3572"/>
                  </a:lnTo>
                  <a:lnTo>
                    <a:pt x="2430" y="3546"/>
                  </a:lnTo>
                  <a:lnTo>
                    <a:pt x="2463" y="3521"/>
                  </a:lnTo>
                  <a:lnTo>
                    <a:pt x="2499" y="3501"/>
                  </a:lnTo>
                  <a:lnTo>
                    <a:pt x="2537" y="3486"/>
                  </a:lnTo>
                  <a:lnTo>
                    <a:pt x="2574" y="3468"/>
                  </a:lnTo>
                  <a:lnTo>
                    <a:pt x="2613" y="3457"/>
                  </a:lnTo>
                  <a:lnTo>
                    <a:pt x="2650" y="3450"/>
                  </a:lnTo>
                  <a:lnTo>
                    <a:pt x="2686" y="3449"/>
                  </a:lnTo>
                  <a:lnTo>
                    <a:pt x="2721" y="3449"/>
                  </a:lnTo>
                  <a:lnTo>
                    <a:pt x="2776" y="3441"/>
                  </a:lnTo>
                  <a:lnTo>
                    <a:pt x="2824" y="3430"/>
                  </a:lnTo>
                  <a:lnTo>
                    <a:pt x="2867" y="3415"/>
                  </a:lnTo>
                  <a:lnTo>
                    <a:pt x="2903" y="3395"/>
                  </a:lnTo>
                  <a:lnTo>
                    <a:pt x="2934" y="3371"/>
                  </a:lnTo>
                  <a:lnTo>
                    <a:pt x="2962" y="3342"/>
                  </a:lnTo>
                  <a:lnTo>
                    <a:pt x="2985" y="3306"/>
                  </a:lnTo>
                  <a:lnTo>
                    <a:pt x="3003" y="3265"/>
                  </a:lnTo>
                  <a:lnTo>
                    <a:pt x="3020" y="3218"/>
                  </a:lnTo>
                  <a:lnTo>
                    <a:pt x="3038" y="3140"/>
                  </a:lnTo>
                  <a:lnTo>
                    <a:pt x="3049" y="3059"/>
                  </a:lnTo>
                  <a:lnTo>
                    <a:pt x="3057" y="2978"/>
                  </a:lnTo>
                  <a:lnTo>
                    <a:pt x="3060" y="2896"/>
                  </a:lnTo>
                  <a:lnTo>
                    <a:pt x="3061" y="2817"/>
                  </a:lnTo>
                  <a:lnTo>
                    <a:pt x="3061" y="2739"/>
                  </a:lnTo>
                  <a:lnTo>
                    <a:pt x="3060" y="2706"/>
                  </a:lnTo>
                  <a:lnTo>
                    <a:pt x="3060" y="2657"/>
                  </a:lnTo>
                  <a:lnTo>
                    <a:pt x="3058" y="2606"/>
                  </a:lnTo>
                  <a:lnTo>
                    <a:pt x="3056" y="2554"/>
                  </a:lnTo>
                  <a:lnTo>
                    <a:pt x="3052" y="2502"/>
                  </a:lnTo>
                  <a:lnTo>
                    <a:pt x="3045" y="2450"/>
                  </a:lnTo>
                  <a:lnTo>
                    <a:pt x="3035" y="2398"/>
                  </a:lnTo>
                  <a:lnTo>
                    <a:pt x="3023" y="2349"/>
                  </a:lnTo>
                  <a:lnTo>
                    <a:pt x="3005" y="2301"/>
                  </a:lnTo>
                  <a:lnTo>
                    <a:pt x="2983" y="2256"/>
                  </a:lnTo>
                  <a:lnTo>
                    <a:pt x="2965" y="2232"/>
                  </a:lnTo>
                  <a:lnTo>
                    <a:pt x="2943" y="2213"/>
                  </a:lnTo>
                  <a:lnTo>
                    <a:pt x="2918" y="2198"/>
                  </a:lnTo>
                  <a:lnTo>
                    <a:pt x="2889" y="2187"/>
                  </a:lnTo>
                  <a:lnTo>
                    <a:pt x="2857" y="2179"/>
                  </a:lnTo>
                  <a:lnTo>
                    <a:pt x="2824" y="2171"/>
                  </a:lnTo>
                  <a:lnTo>
                    <a:pt x="2788" y="2164"/>
                  </a:lnTo>
                  <a:lnTo>
                    <a:pt x="2721" y="2150"/>
                  </a:lnTo>
                  <a:lnTo>
                    <a:pt x="2659" y="2133"/>
                  </a:lnTo>
                  <a:lnTo>
                    <a:pt x="2601" y="2108"/>
                  </a:lnTo>
                  <a:lnTo>
                    <a:pt x="2545" y="2078"/>
                  </a:lnTo>
                  <a:lnTo>
                    <a:pt x="2493" y="2042"/>
                  </a:lnTo>
                  <a:lnTo>
                    <a:pt x="2482" y="2037"/>
                  </a:lnTo>
                  <a:lnTo>
                    <a:pt x="2470" y="2026"/>
                  </a:lnTo>
                  <a:lnTo>
                    <a:pt x="2460" y="2012"/>
                  </a:lnTo>
                  <a:lnTo>
                    <a:pt x="2435" y="1992"/>
                  </a:lnTo>
                  <a:lnTo>
                    <a:pt x="2412" y="1970"/>
                  </a:lnTo>
                  <a:lnTo>
                    <a:pt x="2390" y="1946"/>
                  </a:lnTo>
                  <a:lnTo>
                    <a:pt x="2370" y="1922"/>
                  </a:lnTo>
                  <a:lnTo>
                    <a:pt x="2288" y="1832"/>
                  </a:lnTo>
                  <a:lnTo>
                    <a:pt x="2210" y="1741"/>
                  </a:lnTo>
                  <a:lnTo>
                    <a:pt x="2136" y="1651"/>
                  </a:lnTo>
                  <a:lnTo>
                    <a:pt x="2067" y="1562"/>
                  </a:lnTo>
                  <a:lnTo>
                    <a:pt x="2004" y="1474"/>
                  </a:lnTo>
                  <a:lnTo>
                    <a:pt x="1935" y="1375"/>
                  </a:lnTo>
                  <a:lnTo>
                    <a:pt x="1895" y="1317"/>
                  </a:lnTo>
                  <a:lnTo>
                    <a:pt x="1855" y="1260"/>
                  </a:lnTo>
                  <a:lnTo>
                    <a:pt x="1816" y="1201"/>
                  </a:lnTo>
                  <a:lnTo>
                    <a:pt x="1780" y="1141"/>
                  </a:lnTo>
                  <a:lnTo>
                    <a:pt x="1747" y="1078"/>
                  </a:lnTo>
                  <a:lnTo>
                    <a:pt x="1717" y="1013"/>
                  </a:lnTo>
                  <a:lnTo>
                    <a:pt x="1691" y="945"/>
                  </a:lnTo>
                  <a:lnTo>
                    <a:pt x="1671" y="875"/>
                  </a:lnTo>
                  <a:lnTo>
                    <a:pt x="1657" y="805"/>
                  </a:lnTo>
                  <a:lnTo>
                    <a:pt x="1648" y="738"/>
                  </a:lnTo>
                  <a:lnTo>
                    <a:pt x="1644" y="671"/>
                  </a:lnTo>
                  <a:lnTo>
                    <a:pt x="1644" y="604"/>
                  </a:lnTo>
                  <a:lnTo>
                    <a:pt x="1645" y="537"/>
                  </a:lnTo>
                  <a:lnTo>
                    <a:pt x="1648" y="466"/>
                  </a:lnTo>
                  <a:lnTo>
                    <a:pt x="1649" y="444"/>
                  </a:lnTo>
                  <a:lnTo>
                    <a:pt x="1651" y="414"/>
                  </a:lnTo>
                  <a:lnTo>
                    <a:pt x="1652" y="385"/>
                  </a:lnTo>
                  <a:lnTo>
                    <a:pt x="1652" y="357"/>
                  </a:lnTo>
                  <a:lnTo>
                    <a:pt x="1651" y="331"/>
                  </a:lnTo>
                  <a:lnTo>
                    <a:pt x="1646" y="306"/>
                  </a:lnTo>
                  <a:lnTo>
                    <a:pt x="1641" y="286"/>
                  </a:lnTo>
                  <a:lnTo>
                    <a:pt x="1633" y="270"/>
                  </a:lnTo>
                  <a:lnTo>
                    <a:pt x="1620" y="258"/>
                  </a:lnTo>
                  <a:lnTo>
                    <a:pt x="1606" y="253"/>
                  </a:lnTo>
                  <a:lnTo>
                    <a:pt x="1601" y="253"/>
                  </a:lnTo>
                  <a:lnTo>
                    <a:pt x="1594" y="253"/>
                  </a:lnTo>
                  <a:close/>
                  <a:moveTo>
                    <a:pt x="1597" y="0"/>
                  </a:moveTo>
                  <a:lnTo>
                    <a:pt x="1644" y="2"/>
                  </a:lnTo>
                  <a:lnTo>
                    <a:pt x="1688" y="11"/>
                  </a:lnTo>
                  <a:lnTo>
                    <a:pt x="1728" y="26"/>
                  </a:lnTo>
                  <a:lnTo>
                    <a:pt x="1765" y="43"/>
                  </a:lnTo>
                  <a:lnTo>
                    <a:pt x="1798" y="68"/>
                  </a:lnTo>
                  <a:lnTo>
                    <a:pt x="1827" y="97"/>
                  </a:lnTo>
                  <a:lnTo>
                    <a:pt x="1853" y="131"/>
                  </a:lnTo>
                  <a:lnTo>
                    <a:pt x="1875" y="169"/>
                  </a:lnTo>
                  <a:lnTo>
                    <a:pt x="1892" y="212"/>
                  </a:lnTo>
                  <a:lnTo>
                    <a:pt x="1906" y="266"/>
                  </a:lnTo>
                  <a:lnTo>
                    <a:pt x="1914" y="321"/>
                  </a:lnTo>
                  <a:lnTo>
                    <a:pt x="1915" y="374"/>
                  </a:lnTo>
                  <a:lnTo>
                    <a:pt x="1914" y="429"/>
                  </a:lnTo>
                  <a:lnTo>
                    <a:pt x="1911" y="485"/>
                  </a:lnTo>
                  <a:lnTo>
                    <a:pt x="1910" y="519"/>
                  </a:lnTo>
                  <a:lnTo>
                    <a:pt x="1908" y="556"/>
                  </a:lnTo>
                  <a:lnTo>
                    <a:pt x="1907" y="630"/>
                  </a:lnTo>
                  <a:lnTo>
                    <a:pt x="1913" y="701"/>
                  </a:lnTo>
                  <a:lnTo>
                    <a:pt x="1921" y="767"/>
                  </a:lnTo>
                  <a:lnTo>
                    <a:pt x="1936" y="830"/>
                  </a:lnTo>
                  <a:lnTo>
                    <a:pt x="1957" y="892"/>
                  </a:lnTo>
                  <a:lnTo>
                    <a:pt x="1991" y="978"/>
                  </a:lnTo>
                  <a:lnTo>
                    <a:pt x="2033" y="1060"/>
                  </a:lnTo>
                  <a:lnTo>
                    <a:pt x="2081" y="1141"/>
                  </a:lnTo>
                  <a:lnTo>
                    <a:pt x="2132" y="1217"/>
                  </a:lnTo>
                  <a:lnTo>
                    <a:pt x="2186" y="1290"/>
                  </a:lnTo>
                  <a:lnTo>
                    <a:pt x="2238" y="1358"/>
                  </a:lnTo>
                  <a:lnTo>
                    <a:pt x="2290" y="1421"/>
                  </a:lnTo>
                  <a:lnTo>
                    <a:pt x="2355" y="1502"/>
                  </a:lnTo>
                  <a:lnTo>
                    <a:pt x="2409" y="1570"/>
                  </a:lnTo>
                  <a:lnTo>
                    <a:pt x="2464" y="1637"/>
                  </a:lnTo>
                  <a:lnTo>
                    <a:pt x="2522" y="1703"/>
                  </a:lnTo>
                  <a:lnTo>
                    <a:pt x="2581" y="1766"/>
                  </a:lnTo>
                  <a:lnTo>
                    <a:pt x="2643" y="1825"/>
                  </a:lnTo>
                  <a:lnTo>
                    <a:pt x="2683" y="1851"/>
                  </a:lnTo>
                  <a:lnTo>
                    <a:pt x="2725" y="1870"/>
                  </a:lnTo>
                  <a:lnTo>
                    <a:pt x="2772" y="1884"/>
                  </a:lnTo>
                  <a:lnTo>
                    <a:pt x="2823" y="1894"/>
                  </a:lnTo>
                  <a:lnTo>
                    <a:pt x="2850" y="1900"/>
                  </a:lnTo>
                  <a:lnTo>
                    <a:pt x="2874" y="1907"/>
                  </a:lnTo>
                  <a:lnTo>
                    <a:pt x="2883" y="1910"/>
                  </a:lnTo>
                  <a:lnTo>
                    <a:pt x="2893" y="1911"/>
                  </a:lnTo>
                  <a:lnTo>
                    <a:pt x="2900" y="1912"/>
                  </a:lnTo>
                  <a:lnTo>
                    <a:pt x="2970" y="1907"/>
                  </a:lnTo>
                  <a:lnTo>
                    <a:pt x="3045" y="1903"/>
                  </a:lnTo>
                  <a:lnTo>
                    <a:pt x="3120" y="1901"/>
                  </a:lnTo>
                  <a:lnTo>
                    <a:pt x="3163" y="1903"/>
                  </a:lnTo>
                  <a:lnTo>
                    <a:pt x="3207" y="1904"/>
                  </a:lnTo>
                  <a:lnTo>
                    <a:pt x="3254" y="1908"/>
                  </a:lnTo>
                  <a:lnTo>
                    <a:pt x="3304" y="1914"/>
                  </a:lnTo>
                  <a:lnTo>
                    <a:pt x="3354" y="1923"/>
                  </a:lnTo>
                  <a:lnTo>
                    <a:pt x="3403" y="1936"/>
                  </a:lnTo>
                  <a:lnTo>
                    <a:pt x="3453" y="1952"/>
                  </a:lnTo>
                  <a:lnTo>
                    <a:pt x="3502" y="1972"/>
                  </a:lnTo>
                  <a:lnTo>
                    <a:pt x="3551" y="1997"/>
                  </a:lnTo>
                  <a:lnTo>
                    <a:pt x="3596" y="2029"/>
                  </a:lnTo>
                  <a:lnTo>
                    <a:pt x="3639" y="2066"/>
                  </a:lnTo>
                  <a:lnTo>
                    <a:pt x="3676" y="2102"/>
                  </a:lnTo>
                  <a:lnTo>
                    <a:pt x="3709" y="2145"/>
                  </a:lnTo>
                  <a:lnTo>
                    <a:pt x="3735" y="2190"/>
                  </a:lnTo>
                  <a:lnTo>
                    <a:pt x="3759" y="2239"/>
                  </a:lnTo>
                  <a:lnTo>
                    <a:pt x="3777" y="2290"/>
                  </a:lnTo>
                  <a:lnTo>
                    <a:pt x="3792" y="2342"/>
                  </a:lnTo>
                  <a:lnTo>
                    <a:pt x="3803" y="2397"/>
                  </a:lnTo>
                  <a:lnTo>
                    <a:pt x="3811" y="2450"/>
                  </a:lnTo>
                  <a:lnTo>
                    <a:pt x="3817" y="2505"/>
                  </a:lnTo>
                  <a:lnTo>
                    <a:pt x="3821" y="2559"/>
                  </a:lnTo>
                  <a:lnTo>
                    <a:pt x="3824" y="2613"/>
                  </a:lnTo>
                  <a:lnTo>
                    <a:pt x="3824" y="2665"/>
                  </a:lnTo>
                  <a:lnTo>
                    <a:pt x="3824" y="2714"/>
                  </a:lnTo>
                  <a:lnTo>
                    <a:pt x="3824" y="2761"/>
                  </a:lnTo>
                  <a:lnTo>
                    <a:pt x="3824" y="2773"/>
                  </a:lnTo>
                  <a:lnTo>
                    <a:pt x="3822" y="2844"/>
                  </a:lnTo>
                  <a:lnTo>
                    <a:pt x="3821" y="2917"/>
                  </a:lnTo>
                  <a:lnTo>
                    <a:pt x="3817" y="2988"/>
                  </a:lnTo>
                  <a:lnTo>
                    <a:pt x="3811" y="3057"/>
                  </a:lnTo>
                  <a:lnTo>
                    <a:pt x="3802" y="3126"/>
                  </a:lnTo>
                  <a:lnTo>
                    <a:pt x="3791" y="3194"/>
                  </a:lnTo>
                  <a:lnTo>
                    <a:pt x="3775" y="3260"/>
                  </a:lnTo>
                  <a:lnTo>
                    <a:pt x="3758" y="3323"/>
                  </a:lnTo>
                  <a:lnTo>
                    <a:pt x="3734" y="3383"/>
                  </a:lnTo>
                  <a:lnTo>
                    <a:pt x="3707" y="3441"/>
                  </a:lnTo>
                  <a:lnTo>
                    <a:pt x="3675" y="3494"/>
                  </a:lnTo>
                  <a:lnTo>
                    <a:pt x="3636" y="3543"/>
                  </a:lnTo>
                  <a:lnTo>
                    <a:pt x="3602" y="3580"/>
                  </a:lnTo>
                  <a:lnTo>
                    <a:pt x="3563" y="3612"/>
                  </a:lnTo>
                  <a:lnTo>
                    <a:pt x="3523" y="3636"/>
                  </a:lnTo>
                  <a:lnTo>
                    <a:pt x="3480" y="3655"/>
                  </a:lnTo>
                  <a:lnTo>
                    <a:pt x="3436" y="3670"/>
                  </a:lnTo>
                  <a:lnTo>
                    <a:pt x="3392" y="3681"/>
                  </a:lnTo>
                  <a:lnTo>
                    <a:pt x="3348" y="3688"/>
                  </a:lnTo>
                  <a:lnTo>
                    <a:pt x="3303" y="3694"/>
                  </a:lnTo>
                  <a:lnTo>
                    <a:pt x="3260" y="3695"/>
                  </a:lnTo>
                  <a:lnTo>
                    <a:pt x="3218" y="3696"/>
                  </a:lnTo>
                  <a:lnTo>
                    <a:pt x="3134" y="3694"/>
                  </a:lnTo>
                  <a:lnTo>
                    <a:pt x="3052" y="3690"/>
                  </a:lnTo>
                  <a:lnTo>
                    <a:pt x="2983" y="3685"/>
                  </a:lnTo>
                  <a:lnTo>
                    <a:pt x="2918" y="3684"/>
                  </a:lnTo>
                  <a:lnTo>
                    <a:pt x="2897" y="3684"/>
                  </a:lnTo>
                  <a:lnTo>
                    <a:pt x="2838" y="3694"/>
                  </a:lnTo>
                  <a:lnTo>
                    <a:pt x="2777" y="3700"/>
                  </a:lnTo>
                  <a:lnTo>
                    <a:pt x="2721" y="3707"/>
                  </a:lnTo>
                  <a:lnTo>
                    <a:pt x="2661" y="3717"/>
                  </a:lnTo>
                  <a:lnTo>
                    <a:pt x="2634" y="3725"/>
                  </a:lnTo>
                  <a:lnTo>
                    <a:pt x="2606" y="3742"/>
                  </a:lnTo>
                  <a:lnTo>
                    <a:pt x="2579" y="3762"/>
                  </a:lnTo>
                  <a:lnTo>
                    <a:pt x="2551" y="3785"/>
                  </a:lnTo>
                  <a:lnTo>
                    <a:pt x="2523" y="3811"/>
                  </a:lnTo>
                  <a:lnTo>
                    <a:pt x="2485" y="3847"/>
                  </a:lnTo>
                  <a:lnTo>
                    <a:pt x="2446" y="3878"/>
                  </a:lnTo>
                  <a:lnTo>
                    <a:pt x="2370" y="3932"/>
                  </a:lnTo>
                  <a:lnTo>
                    <a:pt x="2311" y="3975"/>
                  </a:lnTo>
                  <a:lnTo>
                    <a:pt x="2249" y="4017"/>
                  </a:lnTo>
                  <a:lnTo>
                    <a:pt x="2186" y="4055"/>
                  </a:lnTo>
                  <a:lnTo>
                    <a:pt x="2118" y="4089"/>
                  </a:lnTo>
                  <a:lnTo>
                    <a:pt x="2049" y="4114"/>
                  </a:lnTo>
                  <a:lnTo>
                    <a:pt x="1977" y="4133"/>
                  </a:lnTo>
                  <a:lnTo>
                    <a:pt x="1904" y="4148"/>
                  </a:lnTo>
                  <a:lnTo>
                    <a:pt x="1830" y="4159"/>
                  </a:lnTo>
                  <a:lnTo>
                    <a:pt x="1757" y="4168"/>
                  </a:lnTo>
                  <a:lnTo>
                    <a:pt x="1668" y="4181"/>
                  </a:lnTo>
                  <a:lnTo>
                    <a:pt x="1583" y="4194"/>
                  </a:lnTo>
                  <a:lnTo>
                    <a:pt x="1531" y="4201"/>
                  </a:lnTo>
                  <a:lnTo>
                    <a:pt x="1482" y="4205"/>
                  </a:lnTo>
                  <a:lnTo>
                    <a:pt x="1386" y="4216"/>
                  </a:lnTo>
                  <a:lnTo>
                    <a:pt x="1288" y="4225"/>
                  </a:lnTo>
                  <a:lnTo>
                    <a:pt x="1190" y="4229"/>
                  </a:lnTo>
                  <a:lnTo>
                    <a:pt x="1125" y="4226"/>
                  </a:lnTo>
                  <a:lnTo>
                    <a:pt x="1066" y="4222"/>
                  </a:lnTo>
                  <a:lnTo>
                    <a:pt x="1011" y="4212"/>
                  </a:lnTo>
                  <a:lnTo>
                    <a:pt x="954" y="4193"/>
                  </a:lnTo>
                  <a:lnTo>
                    <a:pt x="902" y="4167"/>
                  </a:lnTo>
                  <a:lnTo>
                    <a:pt x="856" y="4137"/>
                  </a:lnTo>
                  <a:lnTo>
                    <a:pt x="814" y="4103"/>
                  </a:lnTo>
                  <a:lnTo>
                    <a:pt x="778" y="4063"/>
                  </a:lnTo>
                  <a:lnTo>
                    <a:pt x="747" y="4021"/>
                  </a:lnTo>
                  <a:lnTo>
                    <a:pt x="724" y="3974"/>
                  </a:lnTo>
                  <a:lnTo>
                    <a:pt x="706" y="3925"/>
                  </a:lnTo>
                  <a:lnTo>
                    <a:pt x="695" y="3874"/>
                  </a:lnTo>
                  <a:lnTo>
                    <a:pt x="692" y="3821"/>
                  </a:lnTo>
                  <a:lnTo>
                    <a:pt x="644" y="3798"/>
                  </a:lnTo>
                  <a:lnTo>
                    <a:pt x="597" y="3769"/>
                  </a:lnTo>
                  <a:lnTo>
                    <a:pt x="554" y="3732"/>
                  </a:lnTo>
                  <a:lnTo>
                    <a:pt x="514" y="3691"/>
                  </a:lnTo>
                  <a:lnTo>
                    <a:pt x="480" y="3646"/>
                  </a:lnTo>
                  <a:lnTo>
                    <a:pt x="450" y="3595"/>
                  </a:lnTo>
                  <a:lnTo>
                    <a:pt x="426" y="3547"/>
                  </a:lnTo>
                  <a:lnTo>
                    <a:pt x="410" y="3499"/>
                  </a:lnTo>
                  <a:lnTo>
                    <a:pt x="399" y="3451"/>
                  </a:lnTo>
                  <a:lnTo>
                    <a:pt x="393" y="3404"/>
                  </a:lnTo>
                  <a:lnTo>
                    <a:pt x="394" y="3357"/>
                  </a:lnTo>
                  <a:lnTo>
                    <a:pt x="400" y="3312"/>
                  </a:lnTo>
                  <a:lnTo>
                    <a:pt x="352" y="3276"/>
                  </a:lnTo>
                  <a:lnTo>
                    <a:pt x="307" y="3235"/>
                  </a:lnTo>
                  <a:lnTo>
                    <a:pt x="268" y="3192"/>
                  </a:lnTo>
                  <a:lnTo>
                    <a:pt x="234" y="3144"/>
                  </a:lnTo>
                  <a:lnTo>
                    <a:pt x="205" y="3093"/>
                  </a:lnTo>
                  <a:lnTo>
                    <a:pt x="183" y="3040"/>
                  </a:lnTo>
                  <a:lnTo>
                    <a:pt x="167" y="2985"/>
                  </a:lnTo>
                  <a:lnTo>
                    <a:pt x="157" y="2930"/>
                  </a:lnTo>
                  <a:lnTo>
                    <a:pt x="153" y="2875"/>
                  </a:lnTo>
                  <a:lnTo>
                    <a:pt x="157" y="2819"/>
                  </a:lnTo>
                  <a:lnTo>
                    <a:pt x="167" y="2766"/>
                  </a:lnTo>
                  <a:lnTo>
                    <a:pt x="128" y="2735"/>
                  </a:lnTo>
                  <a:lnTo>
                    <a:pt x="94" y="2696"/>
                  </a:lnTo>
                  <a:lnTo>
                    <a:pt x="63" y="2654"/>
                  </a:lnTo>
                  <a:lnTo>
                    <a:pt x="40" y="2606"/>
                  </a:lnTo>
                  <a:lnTo>
                    <a:pt x="21" y="2554"/>
                  </a:lnTo>
                  <a:lnTo>
                    <a:pt x="7" y="2499"/>
                  </a:lnTo>
                  <a:lnTo>
                    <a:pt x="1" y="2444"/>
                  </a:lnTo>
                  <a:lnTo>
                    <a:pt x="0" y="2391"/>
                  </a:lnTo>
                  <a:lnTo>
                    <a:pt x="4" y="2338"/>
                  </a:lnTo>
                  <a:lnTo>
                    <a:pt x="14" y="2286"/>
                  </a:lnTo>
                  <a:lnTo>
                    <a:pt x="29" y="2237"/>
                  </a:lnTo>
                  <a:lnTo>
                    <a:pt x="48" y="2189"/>
                  </a:lnTo>
                  <a:lnTo>
                    <a:pt x="73" y="2143"/>
                  </a:lnTo>
                  <a:lnTo>
                    <a:pt x="101" y="2102"/>
                  </a:lnTo>
                  <a:lnTo>
                    <a:pt x="134" y="2066"/>
                  </a:lnTo>
                  <a:lnTo>
                    <a:pt x="177" y="2030"/>
                  </a:lnTo>
                  <a:lnTo>
                    <a:pt x="222" y="1998"/>
                  </a:lnTo>
                  <a:lnTo>
                    <a:pt x="270" y="1972"/>
                  </a:lnTo>
                  <a:lnTo>
                    <a:pt x="320" y="1951"/>
                  </a:lnTo>
                  <a:lnTo>
                    <a:pt x="371" y="1933"/>
                  </a:lnTo>
                  <a:lnTo>
                    <a:pt x="423" y="1918"/>
                  </a:lnTo>
                  <a:lnTo>
                    <a:pt x="476" y="1904"/>
                  </a:lnTo>
                  <a:lnTo>
                    <a:pt x="528" y="1893"/>
                  </a:lnTo>
                  <a:lnTo>
                    <a:pt x="581" y="1885"/>
                  </a:lnTo>
                  <a:lnTo>
                    <a:pt x="632" y="1875"/>
                  </a:lnTo>
                  <a:lnTo>
                    <a:pt x="710" y="1863"/>
                  </a:lnTo>
                  <a:lnTo>
                    <a:pt x="742" y="1855"/>
                  </a:lnTo>
                  <a:lnTo>
                    <a:pt x="778" y="1847"/>
                  </a:lnTo>
                  <a:lnTo>
                    <a:pt x="829" y="1834"/>
                  </a:lnTo>
                  <a:lnTo>
                    <a:pt x="877" y="1822"/>
                  </a:lnTo>
                  <a:lnTo>
                    <a:pt x="922" y="1808"/>
                  </a:lnTo>
                  <a:lnTo>
                    <a:pt x="964" y="1795"/>
                  </a:lnTo>
                  <a:lnTo>
                    <a:pt x="1002" y="1780"/>
                  </a:lnTo>
                  <a:lnTo>
                    <a:pt x="1038" y="1762"/>
                  </a:lnTo>
                  <a:lnTo>
                    <a:pt x="1069" y="1743"/>
                  </a:lnTo>
                  <a:lnTo>
                    <a:pt x="1096" y="1721"/>
                  </a:lnTo>
                  <a:lnTo>
                    <a:pt x="1120" y="1696"/>
                  </a:lnTo>
                  <a:lnTo>
                    <a:pt x="1138" y="1667"/>
                  </a:lnTo>
                  <a:lnTo>
                    <a:pt x="1151" y="1636"/>
                  </a:lnTo>
                  <a:lnTo>
                    <a:pt x="1160" y="1600"/>
                  </a:lnTo>
                  <a:lnTo>
                    <a:pt x="1162" y="1561"/>
                  </a:lnTo>
                  <a:lnTo>
                    <a:pt x="1160" y="1502"/>
                  </a:lnTo>
                  <a:lnTo>
                    <a:pt x="1150" y="1443"/>
                  </a:lnTo>
                  <a:lnTo>
                    <a:pt x="1138" y="1386"/>
                  </a:lnTo>
                  <a:lnTo>
                    <a:pt x="1121" y="1328"/>
                  </a:lnTo>
                  <a:lnTo>
                    <a:pt x="1102" y="1271"/>
                  </a:lnTo>
                  <a:lnTo>
                    <a:pt x="1081" y="1212"/>
                  </a:lnTo>
                  <a:lnTo>
                    <a:pt x="1060" y="1153"/>
                  </a:lnTo>
                  <a:lnTo>
                    <a:pt x="1040" y="1094"/>
                  </a:lnTo>
                  <a:lnTo>
                    <a:pt x="1022" y="1034"/>
                  </a:lnTo>
                  <a:lnTo>
                    <a:pt x="1007" y="971"/>
                  </a:lnTo>
                  <a:lnTo>
                    <a:pt x="996" y="908"/>
                  </a:lnTo>
                  <a:lnTo>
                    <a:pt x="990" y="841"/>
                  </a:lnTo>
                  <a:lnTo>
                    <a:pt x="990" y="773"/>
                  </a:lnTo>
                  <a:lnTo>
                    <a:pt x="997" y="695"/>
                  </a:lnTo>
                  <a:lnTo>
                    <a:pt x="1009" y="619"/>
                  </a:lnTo>
                  <a:lnTo>
                    <a:pt x="1026" y="545"/>
                  </a:lnTo>
                  <a:lnTo>
                    <a:pt x="1048" y="476"/>
                  </a:lnTo>
                  <a:lnTo>
                    <a:pt x="1074" y="409"/>
                  </a:lnTo>
                  <a:lnTo>
                    <a:pt x="1106" y="346"/>
                  </a:lnTo>
                  <a:lnTo>
                    <a:pt x="1142" y="286"/>
                  </a:lnTo>
                  <a:lnTo>
                    <a:pt x="1180" y="231"/>
                  </a:lnTo>
                  <a:lnTo>
                    <a:pt x="1224" y="182"/>
                  </a:lnTo>
                  <a:lnTo>
                    <a:pt x="1271" y="136"/>
                  </a:lnTo>
                  <a:lnTo>
                    <a:pt x="1322" y="97"/>
                  </a:lnTo>
                  <a:lnTo>
                    <a:pt x="1362" y="69"/>
                  </a:lnTo>
                  <a:lnTo>
                    <a:pt x="1406" y="45"/>
                  </a:lnTo>
                  <a:lnTo>
                    <a:pt x="1453" y="26"/>
                  </a:lnTo>
                  <a:lnTo>
                    <a:pt x="1500" y="12"/>
                  </a:lnTo>
                  <a:lnTo>
                    <a:pt x="1549" y="2"/>
                  </a:lnTo>
                  <a:lnTo>
                    <a:pt x="15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5546450" y="2588178"/>
              <a:ext cx="236554" cy="238543"/>
            </a:xfrm>
            <a:custGeom>
              <a:avLst/>
              <a:gdLst>
                <a:gd name="T0" fmla="*/ 100 w 101"/>
                <a:gd name="T1" fmla="*/ 50 h 101"/>
                <a:gd name="T2" fmla="*/ 51 w 101"/>
                <a:gd name="T3" fmla="*/ 100 h 101"/>
                <a:gd name="T4" fmla="*/ 1 w 101"/>
                <a:gd name="T5" fmla="*/ 51 h 101"/>
                <a:gd name="T6" fmla="*/ 50 w 101"/>
                <a:gd name="T7" fmla="*/ 1 h 101"/>
                <a:gd name="T8" fmla="*/ 100 w 101"/>
                <a:gd name="T9" fmla="*/ 50 h 101"/>
                <a:gd name="T10" fmla="*/ 20 w 101"/>
                <a:gd name="T11" fmla="*/ 51 h 101"/>
                <a:gd name="T12" fmla="*/ 23 w 101"/>
                <a:gd name="T13" fmla="*/ 37 h 101"/>
                <a:gd name="T14" fmla="*/ 12 w 101"/>
                <a:gd name="T15" fmla="*/ 31 h 101"/>
                <a:gd name="T16" fmla="*/ 7 w 101"/>
                <a:gd name="T17" fmla="*/ 51 h 101"/>
                <a:gd name="T18" fmla="*/ 12 w 101"/>
                <a:gd name="T19" fmla="*/ 70 h 101"/>
                <a:gd name="T20" fmla="*/ 23 w 101"/>
                <a:gd name="T21" fmla="*/ 64 h 101"/>
                <a:gd name="T22" fmla="*/ 20 w 101"/>
                <a:gd name="T23" fmla="*/ 51 h 101"/>
                <a:gd name="T24" fmla="*/ 74 w 101"/>
                <a:gd name="T25" fmla="*/ 51 h 101"/>
                <a:gd name="T26" fmla="*/ 51 w 101"/>
                <a:gd name="T27" fmla="*/ 27 h 101"/>
                <a:gd name="T28" fmla="*/ 27 w 101"/>
                <a:gd name="T29" fmla="*/ 51 h 101"/>
                <a:gd name="T30" fmla="*/ 51 w 101"/>
                <a:gd name="T31" fmla="*/ 74 h 101"/>
                <a:gd name="T32" fmla="*/ 74 w 101"/>
                <a:gd name="T33" fmla="*/ 51 h 101"/>
                <a:gd name="T34" fmla="*/ 31 w 101"/>
                <a:gd name="T35" fmla="*/ 12 h 101"/>
                <a:gd name="T36" fmla="*/ 37 w 101"/>
                <a:gd name="T37" fmla="*/ 23 h 101"/>
                <a:gd name="T38" fmla="*/ 51 w 101"/>
                <a:gd name="T39" fmla="*/ 20 h 101"/>
                <a:gd name="T40" fmla="*/ 64 w 101"/>
                <a:gd name="T41" fmla="*/ 23 h 101"/>
                <a:gd name="T42" fmla="*/ 70 w 101"/>
                <a:gd name="T43" fmla="*/ 12 h 101"/>
                <a:gd name="T44" fmla="*/ 50 w 101"/>
                <a:gd name="T45" fmla="*/ 7 h 101"/>
                <a:gd name="T46" fmla="*/ 31 w 101"/>
                <a:gd name="T47" fmla="*/ 12 h 101"/>
                <a:gd name="T48" fmla="*/ 70 w 101"/>
                <a:gd name="T49" fmla="*/ 89 h 101"/>
                <a:gd name="T50" fmla="*/ 64 w 101"/>
                <a:gd name="T51" fmla="*/ 78 h 101"/>
                <a:gd name="T52" fmla="*/ 51 w 101"/>
                <a:gd name="T53" fmla="*/ 81 h 101"/>
                <a:gd name="T54" fmla="*/ 37 w 101"/>
                <a:gd name="T55" fmla="*/ 78 h 101"/>
                <a:gd name="T56" fmla="*/ 31 w 101"/>
                <a:gd name="T57" fmla="*/ 89 h 101"/>
                <a:gd name="T58" fmla="*/ 51 w 101"/>
                <a:gd name="T59" fmla="*/ 94 h 101"/>
                <a:gd name="T60" fmla="*/ 70 w 101"/>
                <a:gd name="T61" fmla="*/ 89 h 101"/>
                <a:gd name="T62" fmla="*/ 89 w 101"/>
                <a:gd name="T63" fmla="*/ 70 h 101"/>
                <a:gd name="T64" fmla="*/ 94 w 101"/>
                <a:gd name="T65" fmla="*/ 50 h 101"/>
                <a:gd name="T66" fmla="*/ 89 w 101"/>
                <a:gd name="T67" fmla="*/ 31 h 101"/>
                <a:gd name="T68" fmla="*/ 78 w 101"/>
                <a:gd name="T69" fmla="*/ 37 h 101"/>
                <a:gd name="T70" fmla="*/ 81 w 101"/>
                <a:gd name="T71" fmla="*/ 51 h 101"/>
                <a:gd name="T72" fmla="*/ 78 w 101"/>
                <a:gd name="T73" fmla="*/ 64 h 101"/>
                <a:gd name="T74" fmla="*/ 89 w 101"/>
                <a:gd name="T75" fmla="*/ 7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00" y="50"/>
                  </a:moveTo>
                  <a:cubicBezTo>
                    <a:pt x="101" y="77"/>
                    <a:pt x="79" y="100"/>
                    <a:pt x="51" y="100"/>
                  </a:cubicBezTo>
                  <a:cubicBezTo>
                    <a:pt x="24" y="101"/>
                    <a:pt x="1" y="79"/>
                    <a:pt x="1" y="51"/>
                  </a:cubicBezTo>
                  <a:cubicBezTo>
                    <a:pt x="0" y="24"/>
                    <a:pt x="22" y="1"/>
                    <a:pt x="50" y="1"/>
                  </a:cubicBezTo>
                  <a:cubicBezTo>
                    <a:pt x="77" y="0"/>
                    <a:pt x="100" y="22"/>
                    <a:pt x="100" y="50"/>
                  </a:cubicBezTo>
                  <a:close/>
                  <a:moveTo>
                    <a:pt x="20" y="51"/>
                  </a:moveTo>
                  <a:cubicBezTo>
                    <a:pt x="20" y="46"/>
                    <a:pt x="21" y="41"/>
                    <a:pt x="23" y="37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37"/>
                    <a:pt x="7" y="44"/>
                    <a:pt x="7" y="51"/>
                  </a:cubicBezTo>
                  <a:cubicBezTo>
                    <a:pt x="7" y="58"/>
                    <a:pt x="9" y="65"/>
                    <a:pt x="12" y="70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1" y="60"/>
                    <a:pt x="20" y="55"/>
                    <a:pt x="20" y="51"/>
                  </a:cubicBezTo>
                  <a:close/>
                  <a:moveTo>
                    <a:pt x="74" y="51"/>
                  </a:moveTo>
                  <a:cubicBezTo>
                    <a:pt x="74" y="37"/>
                    <a:pt x="64" y="27"/>
                    <a:pt x="51" y="27"/>
                  </a:cubicBezTo>
                  <a:cubicBezTo>
                    <a:pt x="37" y="27"/>
                    <a:pt x="27" y="37"/>
                    <a:pt x="27" y="51"/>
                  </a:cubicBezTo>
                  <a:cubicBezTo>
                    <a:pt x="27" y="64"/>
                    <a:pt x="37" y="74"/>
                    <a:pt x="51" y="74"/>
                  </a:cubicBezTo>
                  <a:cubicBezTo>
                    <a:pt x="64" y="74"/>
                    <a:pt x="74" y="64"/>
                    <a:pt x="74" y="51"/>
                  </a:cubicBezTo>
                  <a:close/>
                  <a:moveTo>
                    <a:pt x="31" y="12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41" y="21"/>
                    <a:pt x="46" y="20"/>
                    <a:pt x="51" y="20"/>
                  </a:cubicBezTo>
                  <a:cubicBezTo>
                    <a:pt x="55" y="20"/>
                    <a:pt x="60" y="21"/>
                    <a:pt x="64" y="2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4" y="9"/>
                    <a:pt x="57" y="7"/>
                    <a:pt x="50" y="7"/>
                  </a:cubicBezTo>
                  <a:cubicBezTo>
                    <a:pt x="43" y="8"/>
                    <a:pt x="36" y="9"/>
                    <a:pt x="31" y="12"/>
                  </a:cubicBezTo>
                  <a:close/>
                  <a:moveTo>
                    <a:pt x="70" y="89"/>
                  </a:moveTo>
                  <a:cubicBezTo>
                    <a:pt x="64" y="78"/>
                    <a:pt x="64" y="78"/>
                    <a:pt x="64" y="78"/>
                  </a:cubicBezTo>
                  <a:cubicBezTo>
                    <a:pt x="60" y="80"/>
                    <a:pt x="55" y="81"/>
                    <a:pt x="51" y="81"/>
                  </a:cubicBezTo>
                  <a:cubicBezTo>
                    <a:pt x="46" y="81"/>
                    <a:pt x="41" y="80"/>
                    <a:pt x="37" y="78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37" y="92"/>
                    <a:pt x="44" y="94"/>
                    <a:pt x="51" y="94"/>
                  </a:cubicBezTo>
                  <a:cubicBezTo>
                    <a:pt x="58" y="94"/>
                    <a:pt x="65" y="92"/>
                    <a:pt x="70" y="89"/>
                  </a:cubicBezTo>
                  <a:close/>
                  <a:moveTo>
                    <a:pt x="89" y="70"/>
                  </a:moveTo>
                  <a:cubicBezTo>
                    <a:pt x="92" y="64"/>
                    <a:pt x="94" y="57"/>
                    <a:pt x="94" y="50"/>
                  </a:cubicBezTo>
                  <a:cubicBezTo>
                    <a:pt x="94" y="43"/>
                    <a:pt x="92" y="36"/>
                    <a:pt x="89" y="31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80" y="41"/>
                    <a:pt x="81" y="46"/>
                    <a:pt x="81" y="51"/>
                  </a:cubicBezTo>
                  <a:cubicBezTo>
                    <a:pt x="81" y="55"/>
                    <a:pt x="80" y="60"/>
                    <a:pt x="78" y="64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6884573" y="3319766"/>
              <a:ext cx="258023" cy="255838"/>
            </a:xfrm>
            <a:custGeom>
              <a:avLst/>
              <a:gdLst>
                <a:gd name="T0" fmla="*/ 100 w 100"/>
                <a:gd name="T1" fmla="*/ 39 h 99"/>
                <a:gd name="T2" fmla="*/ 63 w 100"/>
                <a:gd name="T3" fmla="*/ 78 h 99"/>
                <a:gd name="T4" fmla="*/ 33 w 100"/>
                <a:gd name="T5" fmla="*/ 99 h 99"/>
                <a:gd name="T6" fmla="*/ 0 w 100"/>
                <a:gd name="T7" fmla="*/ 66 h 99"/>
                <a:gd name="T8" fmla="*/ 21 w 100"/>
                <a:gd name="T9" fmla="*/ 36 h 99"/>
                <a:gd name="T10" fmla="*/ 60 w 100"/>
                <a:gd name="T11" fmla="*/ 0 h 99"/>
                <a:gd name="T12" fmla="*/ 100 w 100"/>
                <a:gd name="T13" fmla="*/ 39 h 99"/>
                <a:gd name="T14" fmla="*/ 0 w 100"/>
                <a:gd name="T15" fmla="*/ 12 h 99"/>
                <a:gd name="T16" fmla="*/ 11 w 100"/>
                <a:gd name="T17" fmla="*/ 1 h 99"/>
                <a:gd name="T18" fmla="*/ 22 w 100"/>
                <a:gd name="T19" fmla="*/ 12 h 99"/>
                <a:gd name="T20" fmla="*/ 11 w 100"/>
                <a:gd name="T21" fmla="*/ 23 h 99"/>
                <a:gd name="T22" fmla="*/ 0 w 100"/>
                <a:gd name="T23" fmla="*/ 12 h 99"/>
                <a:gd name="T24" fmla="*/ 5 w 100"/>
                <a:gd name="T25" fmla="*/ 12 h 99"/>
                <a:gd name="T26" fmla="*/ 11 w 100"/>
                <a:gd name="T27" fmla="*/ 18 h 99"/>
                <a:gd name="T28" fmla="*/ 17 w 100"/>
                <a:gd name="T29" fmla="*/ 12 h 99"/>
                <a:gd name="T30" fmla="*/ 11 w 100"/>
                <a:gd name="T31" fmla="*/ 6 h 99"/>
                <a:gd name="T32" fmla="*/ 5 w 100"/>
                <a:gd name="T33" fmla="*/ 12 h 99"/>
                <a:gd name="T34" fmla="*/ 52 w 100"/>
                <a:gd name="T35" fmla="*/ 77 h 99"/>
                <a:gd name="T36" fmla="*/ 22 w 100"/>
                <a:gd name="T37" fmla="*/ 48 h 99"/>
                <a:gd name="T38" fmla="*/ 11 w 100"/>
                <a:gd name="T39" fmla="*/ 66 h 99"/>
                <a:gd name="T40" fmla="*/ 33 w 100"/>
                <a:gd name="T41" fmla="*/ 88 h 99"/>
                <a:gd name="T42" fmla="*/ 52 w 100"/>
                <a:gd name="T43" fmla="*/ 77 h 99"/>
                <a:gd name="T44" fmla="*/ 88 w 100"/>
                <a:gd name="T45" fmla="*/ 39 h 99"/>
                <a:gd name="T46" fmla="*/ 60 w 100"/>
                <a:gd name="T47" fmla="*/ 12 h 99"/>
                <a:gd name="T48" fmla="*/ 33 w 100"/>
                <a:gd name="T49" fmla="*/ 34 h 99"/>
                <a:gd name="T50" fmla="*/ 66 w 100"/>
                <a:gd name="T51" fmla="*/ 66 h 99"/>
                <a:gd name="T52" fmla="*/ 88 w 100"/>
                <a:gd name="T53" fmla="*/ 39 h 99"/>
                <a:gd name="T54" fmla="*/ 55 w 100"/>
                <a:gd name="T55" fmla="*/ 66 h 99"/>
                <a:gd name="T56" fmla="*/ 33 w 100"/>
                <a:gd name="T57" fmla="*/ 45 h 99"/>
                <a:gd name="T58" fmla="*/ 55 w 100"/>
                <a:gd name="T59" fmla="*/ 6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0" h="99">
                  <a:moveTo>
                    <a:pt x="100" y="39"/>
                  </a:moveTo>
                  <a:cubicBezTo>
                    <a:pt x="100" y="60"/>
                    <a:pt x="84" y="77"/>
                    <a:pt x="63" y="78"/>
                  </a:cubicBezTo>
                  <a:cubicBezTo>
                    <a:pt x="59" y="91"/>
                    <a:pt x="47" y="99"/>
                    <a:pt x="33" y="99"/>
                  </a:cubicBezTo>
                  <a:cubicBezTo>
                    <a:pt x="15" y="99"/>
                    <a:pt x="0" y="84"/>
                    <a:pt x="0" y="66"/>
                  </a:cubicBezTo>
                  <a:cubicBezTo>
                    <a:pt x="0" y="53"/>
                    <a:pt x="9" y="41"/>
                    <a:pt x="21" y="36"/>
                  </a:cubicBezTo>
                  <a:cubicBezTo>
                    <a:pt x="23" y="16"/>
                    <a:pt x="40" y="0"/>
                    <a:pt x="60" y="0"/>
                  </a:cubicBezTo>
                  <a:cubicBezTo>
                    <a:pt x="82" y="0"/>
                    <a:pt x="100" y="18"/>
                    <a:pt x="100" y="39"/>
                  </a:cubicBezTo>
                  <a:close/>
                  <a:moveTo>
                    <a:pt x="0" y="12"/>
                  </a:moveTo>
                  <a:cubicBezTo>
                    <a:pt x="0" y="6"/>
                    <a:pt x="5" y="1"/>
                    <a:pt x="11" y="1"/>
                  </a:cubicBezTo>
                  <a:cubicBezTo>
                    <a:pt x="17" y="1"/>
                    <a:pt x="22" y="6"/>
                    <a:pt x="22" y="12"/>
                  </a:cubicBez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8"/>
                    <a:pt x="0" y="12"/>
                  </a:cubicBezTo>
                  <a:close/>
                  <a:moveTo>
                    <a:pt x="5" y="12"/>
                  </a:moveTo>
                  <a:cubicBezTo>
                    <a:pt x="5" y="15"/>
                    <a:pt x="8" y="18"/>
                    <a:pt x="11" y="18"/>
                  </a:cubicBezTo>
                  <a:cubicBezTo>
                    <a:pt x="15" y="18"/>
                    <a:pt x="17" y="15"/>
                    <a:pt x="17" y="12"/>
                  </a:cubicBezTo>
                  <a:cubicBezTo>
                    <a:pt x="17" y="8"/>
                    <a:pt x="15" y="6"/>
                    <a:pt x="11" y="6"/>
                  </a:cubicBezTo>
                  <a:cubicBezTo>
                    <a:pt x="8" y="6"/>
                    <a:pt x="5" y="8"/>
                    <a:pt x="5" y="12"/>
                  </a:cubicBezTo>
                  <a:close/>
                  <a:moveTo>
                    <a:pt x="52" y="77"/>
                  </a:moveTo>
                  <a:cubicBezTo>
                    <a:pt x="37" y="74"/>
                    <a:pt x="25" y="62"/>
                    <a:pt x="22" y="48"/>
                  </a:cubicBezTo>
                  <a:cubicBezTo>
                    <a:pt x="15" y="51"/>
                    <a:pt x="11" y="58"/>
                    <a:pt x="11" y="66"/>
                  </a:cubicBezTo>
                  <a:cubicBezTo>
                    <a:pt x="11" y="78"/>
                    <a:pt x="21" y="88"/>
                    <a:pt x="33" y="88"/>
                  </a:cubicBezTo>
                  <a:cubicBezTo>
                    <a:pt x="41" y="88"/>
                    <a:pt x="48" y="84"/>
                    <a:pt x="52" y="77"/>
                  </a:cubicBezTo>
                  <a:close/>
                  <a:moveTo>
                    <a:pt x="88" y="39"/>
                  </a:moveTo>
                  <a:cubicBezTo>
                    <a:pt x="88" y="24"/>
                    <a:pt x="75" y="12"/>
                    <a:pt x="60" y="12"/>
                  </a:cubicBezTo>
                  <a:cubicBezTo>
                    <a:pt x="47" y="12"/>
                    <a:pt x="36" y="21"/>
                    <a:pt x="33" y="34"/>
                  </a:cubicBezTo>
                  <a:cubicBezTo>
                    <a:pt x="51" y="34"/>
                    <a:pt x="65" y="48"/>
                    <a:pt x="66" y="66"/>
                  </a:cubicBezTo>
                  <a:cubicBezTo>
                    <a:pt x="78" y="64"/>
                    <a:pt x="88" y="52"/>
                    <a:pt x="88" y="39"/>
                  </a:cubicBezTo>
                  <a:close/>
                  <a:moveTo>
                    <a:pt x="55" y="66"/>
                  </a:moveTo>
                  <a:cubicBezTo>
                    <a:pt x="55" y="54"/>
                    <a:pt x="45" y="45"/>
                    <a:pt x="33" y="45"/>
                  </a:cubicBezTo>
                  <a:cubicBezTo>
                    <a:pt x="35" y="55"/>
                    <a:pt x="44" y="64"/>
                    <a:pt x="55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6414783" y="2559342"/>
              <a:ext cx="258898" cy="286638"/>
            </a:xfrm>
            <a:custGeom>
              <a:avLst/>
              <a:gdLst>
                <a:gd name="T0" fmla="*/ 7 w 71"/>
                <a:gd name="T1" fmla="*/ 53 h 76"/>
                <a:gd name="T2" fmla="*/ 6 w 71"/>
                <a:gd name="T3" fmla="*/ 50 h 76"/>
                <a:gd name="T4" fmla="*/ 21 w 71"/>
                <a:gd name="T5" fmla="*/ 13 h 76"/>
                <a:gd name="T6" fmla="*/ 24 w 71"/>
                <a:gd name="T7" fmla="*/ 11 h 76"/>
                <a:gd name="T8" fmla="*/ 17 w 71"/>
                <a:gd name="T9" fmla="*/ 7 h 76"/>
                <a:gd name="T10" fmla="*/ 9 w 71"/>
                <a:gd name="T11" fmla="*/ 33 h 76"/>
                <a:gd name="T12" fmla="*/ 2 w 71"/>
                <a:gd name="T13" fmla="*/ 36 h 76"/>
                <a:gd name="T14" fmla="*/ 35 w 71"/>
                <a:gd name="T15" fmla="*/ 10 h 76"/>
                <a:gd name="T16" fmla="*/ 35 w 71"/>
                <a:gd name="T17" fmla="*/ 0 h 76"/>
                <a:gd name="T18" fmla="*/ 35 w 71"/>
                <a:gd name="T19" fmla="*/ 10 h 76"/>
                <a:gd name="T20" fmla="*/ 50 w 71"/>
                <a:gd name="T21" fmla="*/ 13 h 76"/>
                <a:gd name="T22" fmla="*/ 51 w 71"/>
                <a:gd name="T23" fmla="*/ 5 h 76"/>
                <a:gd name="T24" fmla="*/ 58 w 71"/>
                <a:gd name="T25" fmla="*/ 23 h 76"/>
                <a:gd name="T26" fmla="*/ 66 w 71"/>
                <a:gd name="T27" fmla="*/ 17 h 76"/>
                <a:gd name="T28" fmla="*/ 57 w 71"/>
                <a:gd name="T29" fmla="*/ 22 h 76"/>
                <a:gd name="T30" fmla="*/ 62 w 71"/>
                <a:gd name="T31" fmla="*/ 33 h 76"/>
                <a:gd name="T32" fmla="*/ 69 w 71"/>
                <a:gd name="T33" fmla="*/ 36 h 76"/>
                <a:gd name="T34" fmla="*/ 13 w 71"/>
                <a:gd name="T35" fmla="*/ 20 h 76"/>
                <a:gd name="T36" fmla="*/ 6 w 71"/>
                <a:gd name="T37" fmla="*/ 19 h 76"/>
                <a:gd name="T38" fmla="*/ 14 w 71"/>
                <a:gd name="T39" fmla="*/ 22 h 76"/>
                <a:gd name="T40" fmla="*/ 49 w 71"/>
                <a:gd name="T41" fmla="*/ 49 h 76"/>
                <a:gd name="T42" fmla="*/ 45 w 71"/>
                <a:gd name="T43" fmla="*/ 61 h 76"/>
                <a:gd name="T44" fmla="*/ 46 w 71"/>
                <a:gd name="T45" fmla="*/ 66 h 76"/>
                <a:gd name="T46" fmla="*/ 42 w 71"/>
                <a:gd name="T47" fmla="*/ 73 h 76"/>
                <a:gd name="T48" fmla="*/ 33 w 71"/>
                <a:gd name="T49" fmla="*/ 76 h 76"/>
                <a:gd name="T50" fmla="*/ 25 w 71"/>
                <a:gd name="T51" fmla="*/ 70 h 76"/>
                <a:gd name="T52" fmla="*/ 26 w 71"/>
                <a:gd name="T53" fmla="*/ 65 h 76"/>
                <a:gd name="T54" fmla="*/ 25 w 71"/>
                <a:gd name="T55" fmla="*/ 59 h 76"/>
                <a:gd name="T56" fmla="*/ 16 w 71"/>
                <a:gd name="T57" fmla="*/ 35 h 76"/>
                <a:gd name="T58" fmla="*/ 41 w 71"/>
                <a:gd name="T59" fmla="*/ 73 h 76"/>
                <a:gd name="T60" fmla="*/ 30 w 71"/>
                <a:gd name="T61" fmla="*/ 73 h 76"/>
                <a:gd name="T62" fmla="*/ 41 w 71"/>
                <a:gd name="T63" fmla="*/ 73 h 76"/>
                <a:gd name="T64" fmla="*/ 30 w 71"/>
                <a:gd name="T65" fmla="*/ 69 h 76"/>
                <a:gd name="T66" fmla="*/ 33 w 71"/>
                <a:gd name="T67" fmla="*/ 71 h 76"/>
                <a:gd name="T68" fmla="*/ 44 w 71"/>
                <a:gd name="T69" fmla="*/ 70 h 76"/>
                <a:gd name="T70" fmla="*/ 30 w 71"/>
                <a:gd name="T71" fmla="*/ 66 h 76"/>
                <a:gd name="T72" fmla="*/ 41 w 71"/>
                <a:gd name="T73" fmla="*/ 67 h 76"/>
                <a:gd name="T74" fmla="*/ 41 w 71"/>
                <a:gd name="T75" fmla="*/ 62 h 76"/>
                <a:gd name="T76" fmla="*/ 30 w 71"/>
                <a:gd name="T77" fmla="*/ 64 h 76"/>
                <a:gd name="T78" fmla="*/ 44 w 71"/>
                <a:gd name="T79" fmla="*/ 59 h 76"/>
                <a:gd name="T80" fmla="*/ 28 w 71"/>
                <a:gd name="T81" fmla="*/ 59 h 76"/>
                <a:gd name="T82" fmla="*/ 30 w 71"/>
                <a:gd name="T83" fmla="*/ 60 h 76"/>
                <a:gd name="T84" fmla="*/ 52 w 71"/>
                <a:gd name="T85" fmla="*/ 35 h 76"/>
                <a:gd name="T86" fmla="*/ 24 w 71"/>
                <a:gd name="T87" fmla="*/ 47 h 76"/>
                <a:gd name="T88" fmla="*/ 28 w 71"/>
                <a:gd name="T89" fmla="*/ 39 h 76"/>
                <a:gd name="T90" fmla="*/ 33 w 71"/>
                <a:gd name="T91" fmla="*/ 56 h 76"/>
                <a:gd name="T92" fmla="*/ 42 w 71"/>
                <a:gd name="T93" fmla="*/ 38 h 76"/>
                <a:gd name="T94" fmla="*/ 42 w 71"/>
                <a:gd name="T95" fmla="*/ 56 h 76"/>
                <a:gd name="T96" fmla="*/ 65 w 71"/>
                <a:gd name="T97" fmla="*/ 50 h 76"/>
                <a:gd name="T98" fmla="*/ 58 w 71"/>
                <a:gd name="T99" fmla="*/ 50 h 76"/>
                <a:gd name="T100" fmla="*/ 66 w 71"/>
                <a:gd name="T101" fmla="*/ 53 h 76"/>
                <a:gd name="T102" fmla="*/ 21 w 71"/>
                <a:gd name="T103" fmla="*/ 57 h 76"/>
                <a:gd name="T104" fmla="*/ 19 w 71"/>
                <a:gd name="T105" fmla="*/ 66 h 76"/>
                <a:gd name="T106" fmla="*/ 23 w 71"/>
                <a:gd name="T107" fmla="*/ 57 h 76"/>
                <a:gd name="T108" fmla="*/ 47 w 71"/>
                <a:gd name="T109" fmla="*/ 59 h 76"/>
                <a:gd name="T110" fmla="*/ 53 w 71"/>
                <a:gd name="T111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" h="76">
                  <a:moveTo>
                    <a:pt x="14" y="47"/>
                  </a:moveTo>
                  <a:cubicBezTo>
                    <a:pt x="14" y="48"/>
                    <a:pt x="14" y="49"/>
                    <a:pt x="13" y="50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6" y="53"/>
                  </a:cubicBezTo>
                  <a:cubicBezTo>
                    <a:pt x="6" y="53"/>
                    <a:pt x="5" y="53"/>
                    <a:pt x="5" y="53"/>
                  </a:cubicBezTo>
                  <a:cubicBezTo>
                    <a:pt x="5" y="52"/>
                    <a:pt x="5" y="51"/>
                    <a:pt x="6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7"/>
                    <a:pt x="14" y="47"/>
                  </a:cubicBezTo>
                  <a:close/>
                  <a:moveTo>
                    <a:pt x="21" y="13"/>
                  </a:moveTo>
                  <a:cubicBezTo>
                    <a:pt x="21" y="13"/>
                    <a:pt x="22" y="14"/>
                    <a:pt x="22" y="14"/>
                  </a:cubicBezTo>
                  <a:cubicBezTo>
                    <a:pt x="22" y="14"/>
                    <a:pt x="23" y="13"/>
                    <a:pt x="23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19" y="4"/>
                    <a:pt x="18" y="5"/>
                  </a:cubicBezTo>
                  <a:cubicBezTo>
                    <a:pt x="17" y="5"/>
                    <a:pt x="17" y="6"/>
                    <a:pt x="17" y="7"/>
                  </a:cubicBezTo>
                  <a:lnTo>
                    <a:pt x="21" y="13"/>
                  </a:lnTo>
                  <a:close/>
                  <a:moveTo>
                    <a:pt x="10" y="35"/>
                  </a:moveTo>
                  <a:cubicBezTo>
                    <a:pt x="10" y="34"/>
                    <a:pt x="10" y="33"/>
                    <a:pt x="9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4"/>
                    <a:pt x="0" y="35"/>
                  </a:cubicBezTo>
                  <a:cubicBezTo>
                    <a:pt x="0" y="36"/>
                    <a:pt x="1" y="36"/>
                    <a:pt x="2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5"/>
                  </a:cubicBezTo>
                  <a:close/>
                  <a:moveTo>
                    <a:pt x="35" y="10"/>
                  </a:moveTo>
                  <a:cubicBezTo>
                    <a:pt x="36" y="10"/>
                    <a:pt x="37" y="9"/>
                    <a:pt x="37" y="8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5" y="0"/>
                    <a:pt x="34" y="1"/>
                    <a:pt x="34" y="1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9"/>
                    <a:pt x="35" y="10"/>
                    <a:pt x="35" y="10"/>
                  </a:cubicBezTo>
                  <a:close/>
                  <a:moveTo>
                    <a:pt x="48" y="13"/>
                  </a:moveTo>
                  <a:cubicBezTo>
                    <a:pt x="48" y="13"/>
                    <a:pt x="48" y="14"/>
                    <a:pt x="49" y="14"/>
                  </a:cubicBezTo>
                  <a:cubicBezTo>
                    <a:pt x="49" y="14"/>
                    <a:pt x="50" y="13"/>
                    <a:pt x="50" y="13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6"/>
                    <a:pt x="54" y="5"/>
                    <a:pt x="53" y="5"/>
                  </a:cubicBezTo>
                  <a:cubicBezTo>
                    <a:pt x="52" y="4"/>
                    <a:pt x="51" y="4"/>
                    <a:pt x="51" y="5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2"/>
                    <a:pt x="47" y="13"/>
                    <a:pt x="48" y="13"/>
                  </a:cubicBezTo>
                  <a:close/>
                  <a:moveTo>
                    <a:pt x="58" y="23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8"/>
                    <a:pt x="66" y="17"/>
                  </a:cubicBezTo>
                  <a:cubicBezTo>
                    <a:pt x="65" y="17"/>
                    <a:pt x="65" y="16"/>
                    <a:pt x="64" y="17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21"/>
                    <a:pt x="57" y="22"/>
                    <a:pt x="57" y="22"/>
                  </a:cubicBezTo>
                  <a:cubicBezTo>
                    <a:pt x="57" y="23"/>
                    <a:pt x="58" y="23"/>
                    <a:pt x="58" y="23"/>
                  </a:cubicBezTo>
                  <a:close/>
                  <a:moveTo>
                    <a:pt x="69" y="33"/>
                  </a:moveTo>
                  <a:cubicBezTo>
                    <a:pt x="62" y="33"/>
                    <a:pt x="62" y="33"/>
                    <a:pt x="62" y="33"/>
                  </a:cubicBezTo>
                  <a:cubicBezTo>
                    <a:pt x="61" y="33"/>
                    <a:pt x="60" y="34"/>
                    <a:pt x="60" y="35"/>
                  </a:cubicBezTo>
                  <a:cubicBezTo>
                    <a:pt x="60" y="36"/>
                    <a:pt x="61" y="36"/>
                    <a:pt x="62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6"/>
                    <a:pt x="71" y="36"/>
                    <a:pt x="71" y="35"/>
                  </a:cubicBezTo>
                  <a:cubicBezTo>
                    <a:pt x="71" y="34"/>
                    <a:pt x="70" y="33"/>
                    <a:pt x="69" y="33"/>
                  </a:cubicBezTo>
                  <a:close/>
                  <a:moveTo>
                    <a:pt x="13" y="20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6" y="16"/>
                    <a:pt x="5" y="17"/>
                    <a:pt x="5" y="17"/>
                  </a:cubicBezTo>
                  <a:cubicBezTo>
                    <a:pt x="5" y="18"/>
                    <a:pt x="5" y="19"/>
                    <a:pt x="6" y="19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3"/>
                    <a:pt x="14" y="23"/>
                    <a:pt x="14" y="22"/>
                  </a:cubicBezTo>
                  <a:cubicBezTo>
                    <a:pt x="14" y="22"/>
                    <a:pt x="14" y="21"/>
                    <a:pt x="13" y="20"/>
                  </a:cubicBezTo>
                  <a:close/>
                  <a:moveTo>
                    <a:pt x="55" y="35"/>
                  </a:moveTo>
                  <a:cubicBezTo>
                    <a:pt x="55" y="41"/>
                    <a:pt x="53" y="46"/>
                    <a:pt x="49" y="49"/>
                  </a:cubicBezTo>
                  <a:cubicBezTo>
                    <a:pt x="46" y="53"/>
                    <a:pt x="45" y="56"/>
                    <a:pt x="45" y="58"/>
                  </a:cubicBezTo>
                  <a:cubicBezTo>
                    <a:pt x="45" y="58"/>
                    <a:pt x="46" y="59"/>
                    <a:pt x="46" y="59"/>
                  </a:cubicBezTo>
                  <a:cubicBezTo>
                    <a:pt x="46" y="60"/>
                    <a:pt x="45" y="61"/>
                    <a:pt x="45" y="61"/>
                  </a:cubicBezTo>
                  <a:cubicBezTo>
                    <a:pt x="45" y="62"/>
                    <a:pt x="46" y="62"/>
                    <a:pt x="46" y="63"/>
                  </a:cubicBezTo>
                  <a:cubicBezTo>
                    <a:pt x="46" y="64"/>
                    <a:pt x="45" y="64"/>
                    <a:pt x="45" y="65"/>
                  </a:cubicBezTo>
                  <a:cubicBezTo>
                    <a:pt x="45" y="65"/>
                    <a:pt x="46" y="66"/>
                    <a:pt x="46" y="66"/>
                  </a:cubicBezTo>
                  <a:cubicBezTo>
                    <a:pt x="46" y="67"/>
                    <a:pt x="45" y="68"/>
                    <a:pt x="45" y="68"/>
                  </a:cubicBezTo>
                  <a:cubicBezTo>
                    <a:pt x="45" y="69"/>
                    <a:pt x="46" y="69"/>
                    <a:pt x="46" y="70"/>
                  </a:cubicBezTo>
                  <a:cubicBezTo>
                    <a:pt x="46" y="71"/>
                    <a:pt x="44" y="72"/>
                    <a:pt x="42" y="73"/>
                  </a:cubicBezTo>
                  <a:cubicBezTo>
                    <a:pt x="42" y="73"/>
                    <a:pt x="43" y="73"/>
                    <a:pt x="43" y="73"/>
                  </a:cubicBezTo>
                  <a:cubicBezTo>
                    <a:pt x="43" y="75"/>
                    <a:pt x="41" y="76"/>
                    <a:pt x="38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0" y="76"/>
                    <a:pt x="28" y="75"/>
                    <a:pt x="28" y="73"/>
                  </a:cubicBezTo>
                  <a:cubicBezTo>
                    <a:pt x="28" y="73"/>
                    <a:pt x="29" y="73"/>
                    <a:pt x="29" y="73"/>
                  </a:cubicBezTo>
                  <a:cubicBezTo>
                    <a:pt x="27" y="72"/>
                    <a:pt x="25" y="71"/>
                    <a:pt x="25" y="70"/>
                  </a:cubicBezTo>
                  <a:cubicBezTo>
                    <a:pt x="25" y="69"/>
                    <a:pt x="26" y="69"/>
                    <a:pt x="26" y="68"/>
                  </a:cubicBezTo>
                  <a:cubicBezTo>
                    <a:pt x="26" y="68"/>
                    <a:pt x="25" y="67"/>
                    <a:pt x="25" y="66"/>
                  </a:cubicBezTo>
                  <a:cubicBezTo>
                    <a:pt x="25" y="66"/>
                    <a:pt x="26" y="65"/>
                    <a:pt x="26" y="65"/>
                  </a:cubicBezTo>
                  <a:cubicBezTo>
                    <a:pt x="26" y="64"/>
                    <a:pt x="25" y="64"/>
                    <a:pt x="25" y="63"/>
                  </a:cubicBezTo>
                  <a:cubicBezTo>
                    <a:pt x="25" y="62"/>
                    <a:pt x="26" y="62"/>
                    <a:pt x="26" y="61"/>
                  </a:cubicBezTo>
                  <a:cubicBezTo>
                    <a:pt x="26" y="61"/>
                    <a:pt x="25" y="60"/>
                    <a:pt x="25" y="59"/>
                  </a:cubicBezTo>
                  <a:cubicBezTo>
                    <a:pt x="25" y="59"/>
                    <a:pt x="26" y="58"/>
                    <a:pt x="26" y="58"/>
                  </a:cubicBezTo>
                  <a:cubicBezTo>
                    <a:pt x="26" y="56"/>
                    <a:pt x="25" y="53"/>
                    <a:pt x="22" y="49"/>
                  </a:cubicBezTo>
                  <a:cubicBezTo>
                    <a:pt x="18" y="46"/>
                    <a:pt x="16" y="41"/>
                    <a:pt x="16" y="35"/>
                  </a:cubicBezTo>
                  <a:cubicBezTo>
                    <a:pt x="16" y="24"/>
                    <a:pt x="25" y="16"/>
                    <a:pt x="35" y="16"/>
                  </a:cubicBezTo>
                  <a:cubicBezTo>
                    <a:pt x="46" y="16"/>
                    <a:pt x="55" y="24"/>
                    <a:pt x="55" y="35"/>
                  </a:cubicBezTo>
                  <a:close/>
                  <a:moveTo>
                    <a:pt x="41" y="73"/>
                  </a:moveTo>
                  <a:cubicBezTo>
                    <a:pt x="40" y="73"/>
                    <a:pt x="40" y="73"/>
                    <a:pt x="38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1" y="73"/>
                    <a:pt x="30" y="73"/>
                    <a:pt x="30" y="73"/>
                  </a:cubicBezTo>
                  <a:cubicBezTo>
                    <a:pt x="30" y="74"/>
                    <a:pt x="31" y="74"/>
                    <a:pt x="33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40" y="74"/>
                    <a:pt x="40" y="74"/>
                    <a:pt x="41" y="73"/>
                  </a:cubicBezTo>
                  <a:close/>
                  <a:moveTo>
                    <a:pt x="44" y="70"/>
                  </a:moveTo>
                  <a:cubicBezTo>
                    <a:pt x="44" y="70"/>
                    <a:pt x="43" y="69"/>
                    <a:pt x="41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8" y="69"/>
                    <a:pt x="27" y="70"/>
                    <a:pt x="27" y="70"/>
                  </a:cubicBezTo>
                  <a:cubicBezTo>
                    <a:pt x="27" y="70"/>
                    <a:pt x="28" y="71"/>
                    <a:pt x="30" y="71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3" y="71"/>
                    <a:pt x="44" y="70"/>
                    <a:pt x="44" y="70"/>
                  </a:cubicBezTo>
                  <a:close/>
                  <a:moveTo>
                    <a:pt x="44" y="66"/>
                  </a:moveTo>
                  <a:cubicBezTo>
                    <a:pt x="44" y="66"/>
                    <a:pt x="43" y="66"/>
                    <a:pt x="41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8" y="66"/>
                    <a:pt x="27" y="66"/>
                    <a:pt x="27" y="66"/>
                  </a:cubicBezTo>
                  <a:cubicBezTo>
                    <a:pt x="27" y="67"/>
                    <a:pt x="28" y="67"/>
                    <a:pt x="30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3" y="67"/>
                    <a:pt x="44" y="67"/>
                    <a:pt x="44" y="66"/>
                  </a:cubicBezTo>
                  <a:close/>
                  <a:moveTo>
                    <a:pt x="44" y="63"/>
                  </a:moveTo>
                  <a:cubicBezTo>
                    <a:pt x="44" y="63"/>
                    <a:pt x="43" y="62"/>
                    <a:pt x="41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8" y="62"/>
                    <a:pt x="27" y="63"/>
                    <a:pt x="27" y="63"/>
                  </a:cubicBezTo>
                  <a:cubicBezTo>
                    <a:pt x="27" y="63"/>
                    <a:pt x="28" y="64"/>
                    <a:pt x="30" y="64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43" y="64"/>
                    <a:pt x="44" y="63"/>
                    <a:pt x="44" y="63"/>
                  </a:cubicBezTo>
                  <a:close/>
                  <a:moveTo>
                    <a:pt x="44" y="59"/>
                  </a:moveTo>
                  <a:cubicBezTo>
                    <a:pt x="44" y="59"/>
                    <a:pt x="43" y="59"/>
                    <a:pt x="43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8" y="60"/>
                    <a:pt x="30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3" y="60"/>
                    <a:pt x="44" y="60"/>
                    <a:pt x="44" y="59"/>
                  </a:cubicBezTo>
                  <a:close/>
                  <a:moveTo>
                    <a:pt x="52" y="35"/>
                  </a:moveTo>
                  <a:cubicBezTo>
                    <a:pt x="52" y="26"/>
                    <a:pt x="45" y="19"/>
                    <a:pt x="35" y="19"/>
                  </a:cubicBezTo>
                  <a:cubicBezTo>
                    <a:pt x="26" y="19"/>
                    <a:pt x="19" y="26"/>
                    <a:pt x="19" y="35"/>
                  </a:cubicBezTo>
                  <a:cubicBezTo>
                    <a:pt x="19" y="40"/>
                    <a:pt x="21" y="44"/>
                    <a:pt x="24" y="47"/>
                  </a:cubicBezTo>
                  <a:cubicBezTo>
                    <a:pt x="27" y="50"/>
                    <a:pt x="28" y="53"/>
                    <a:pt x="29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30" y="38"/>
                    <a:pt x="30" y="38"/>
                    <a:pt x="30" y="3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38"/>
                    <a:pt x="41" y="38"/>
                    <a:pt x="42" y="38"/>
                  </a:cubicBezTo>
                  <a:cubicBezTo>
                    <a:pt x="42" y="38"/>
                    <a:pt x="43" y="38"/>
                    <a:pt x="43" y="39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3"/>
                    <a:pt x="44" y="50"/>
                    <a:pt x="47" y="47"/>
                  </a:cubicBezTo>
                  <a:cubicBezTo>
                    <a:pt x="50" y="44"/>
                    <a:pt x="52" y="40"/>
                    <a:pt x="52" y="35"/>
                  </a:cubicBezTo>
                  <a:close/>
                  <a:moveTo>
                    <a:pt x="65" y="50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58" y="47"/>
                    <a:pt x="58" y="47"/>
                    <a:pt x="57" y="47"/>
                  </a:cubicBezTo>
                  <a:cubicBezTo>
                    <a:pt x="57" y="48"/>
                    <a:pt x="57" y="49"/>
                    <a:pt x="58" y="50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4" y="53"/>
                    <a:pt x="64" y="53"/>
                    <a:pt x="65" y="53"/>
                  </a:cubicBezTo>
                  <a:cubicBezTo>
                    <a:pt x="65" y="53"/>
                    <a:pt x="66" y="53"/>
                    <a:pt x="66" y="53"/>
                  </a:cubicBezTo>
                  <a:cubicBezTo>
                    <a:pt x="66" y="52"/>
                    <a:pt x="66" y="51"/>
                    <a:pt x="65" y="50"/>
                  </a:cubicBezTo>
                  <a:close/>
                  <a:moveTo>
                    <a:pt x="23" y="57"/>
                  </a:moveTo>
                  <a:cubicBezTo>
                    <a:pt x="22" y="56"/>
                    <a:pt x="21" y="56"/>
                    <a:pt x="21" y="57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7" y="64"/>
                    <a:pt x="17" y="65"/>
                    <a:pt x="18" y="65"/>
                  </a:cubicBezTo>
                  <a:cubicBezTo>
                    <a:pt x="18" y="66"/>
                    <a:pt x="18" y="66"/>
                    <a:pt x="19" y="66"/>
                  </a:cubicBezTo>
                  <a:cubicBezTo>
                    <a:pt x="19" y="66"/>
                    <a:pt x="20" y="65"/>
                    <a:pt x="20" y="65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8"/>
                    <a:pt x="24" y="57"/>
                    <a:pt x="23" y="57"/>
                  </a:cubicBezTo>
                  <a:close/>
                  <a:moveTo>
                    <a:pt x="50" y="57"/>
                  </a:moveTo>
                  <a:cubicBezTo>
                    <a:pt x="50" y="56"/>
                    <a:pt x="49" y="56"/>
                    <a:pt x="48" y="57"/>
                  </a:cubicBezTo>
                  <a:cubicBezTo>
                    <a:pt x="47" y="57"/>
                    <a:pt x="47" y="58"/>
                    <a:pt x="47" y="59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2" y="66"/>
                    <a:pt x="52" y="66"/>
                  </a:cubicBezTo>
                  <a:cubicBezTo>
                    <a:pt x="53" y="66"/>
                    <a:pt x="53" y="66"/>
                    <a:pt x="53" y="65"/>
                  </a:cubicBezTo>
                  <a:cubicBezTo>
                    <a:pt x="54" y="65"/>
                    <a:pt x="54" y="64"/>
                    <a:pt x="54" y="63"/>
                  </a:cubicBezTo>
                  <a:lnTo>
                    <a:pt x="50" y="5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5081881" y="3330665"/>
              <a:ext cx="235241" cy="217963"/>
            </a:xfrm>
            <a:custGeom>
              <a:avLst/>
              <a:gdLst>
                <a:gd name="T0" fmla="*/ 69 w 75"/>
                <a:gd name="T1" fmla="*/ 35 h 67"/>
                <a:gd name="T2" fmla="*/ 67 w 75"/>
                <a:gd name="T3" fmla="*/ 35 h 67"/>
                <a:gd name="T4" fmla="*/ 56 w 75"/>
                <a:gd name="T5" fmla="*/ 10 h 67"/>
                <a:gd name="T6" fmla="*/ 21 w 75"/>
                <a:gd name="T7" fmla="*/ 7 h 67"/>
                <a:gd name="T8" fmla="*/ 8 w 75"/>
                <a:gd name="T9" fmla="*/ 33 h 67"/>
                <a:gd name="T10" fmla="*/ 6 w 75"/>
                <a:gd name="T11" fmla="*/ 35 h 67"/>
                <a:gd name="T12" fmla="*/ 0 w 75"/>
                <a:gd name="T13" fmla="*/ 48 h 67"/>
                <a:gd name="T14" fmla="*/ 6 w 75"/>
                <a:gd name="T15" fmla="*/ 61 h 67"/>
                <a:gd name="T16" fmla="*/ 17 w 75"/>
                <a:gd name="T17" fmla="*/ 59 h 67"/>
                <a:gd name="T18" fmla="*/ 15 w 75"/>
                <a:gd name="T19" fmla="*/ 35 h 67"/>
                <a:gd name="T20" fmla="*/ 12 w 75"/>
                <a:gd name="T21" fmla="*/ 33 h 67"/>
                <a:gd name="T22" fmla="*/ 23 w 75"/>
                <a:gd name="T23" fmla="*/ 13 h 67"/>
                <a:gd name="T24" fmla="*/ 50 w 75"/>
                <a:gd name="T25" fmla="*/ 13 h 67"/>
                <a:gd name="T26" fmla="*/ 63 w 75"/>
                <a:gd name="T27" fmla="*/ 33 h 67"/>
                <a:gd name="T28" fmla="*/ 60 w 75"/>
                <a:gd name="T29" fmla="*/ 35 h 67"/>
                <a:gd name="T30" fmla="*/ 58 w 75"/>
                <a:gd name="T31" fmla="*/ 58 h 67"/>
                <a:gd name="T32" fmla="*/ 45 w 75"/>
                <a:gd name="T33" fmla="*/ 64 h 67"/>
                <a:gd name="T34" fmla="*/ 43 w 75"/>
                <a:gd name="T35" fmla="*/ 60 h 67"/>
                <a:gd name="T36" fmla="*/ 35 w 75"/>
                <a:gd name="T37" fmla="*/ 62 h 67"/>
                <a:gd name="T38" fmla="*/ 36 w 75"/>
                <a:gd name="T39" fmla="*/ 67 h 67"/>
                <a:gd name="T40" fmla="*/ 49 w 75"/>
                <a:gd name="T41" fmla="*/ 67 h 67"/>
                <a:gd name="T42" fmla="*/ 59 w 75"/>
                <a:gd name="T43" fmla="*/ 61 h 67"/>
                <a:gd name="T44" fmla="*/ 69 w 75"/>
                <a:gd name="T45" fmla="*/ 61 h 67"/>
                <a:gd name="T46" fmla="*/ 75 w 75"/>
                <a:gd name="T47" fmla="*/ 48 h 67"/>
                <a:gd name="T48" fmla="*/ 5 w 75"/>
                <a:gd name="T49" fmla="*/ 40 h 67"/>
                <a:gd name="T50" fmla="*/ 3 w 75"/>
                <a:gd name="T51" fmla="*/ 48 h 67"/>
                <a:gd name="T52" fmla="*/ 8 w 75"/>
                <a:gd name="T53" fmla="*/ 58 h 67"/>
                <a:gd name="T54" fmla="*/ 14 w 75"/>
                <a:gd name="T55" fmla="*/ 38 h 67"/>
                <a:gd name="T56" fmla="*/ 38 w 75"/>
                <a:gd name="T57" fmla="*/ 64 h 67"/>
                <a:gd name="T58" fmla="*/ 42 w 75"/>
                <a:gd name="T59" fmla="*/ 63 h 67"/>
                <a:gd name="T60" fmla="*/ 38 w 75"/>
                <a:gd name="T61" fmla="*/ 64 h 67"/>
                <a:gd name="T62" fmla="*/ 70 w 75"/>
                <a:gd name="T63" fmla="*/ 56 h 67"/>
                <a:gd name="T64" fmla="*/ 72 w 75"/>
                <a:gd name="T65" fmla="*/ 48 h 67"/>
                <a:gd name="T66" fmla="*/ 67 w 75"/>
                <a:gd name="T67" fmla="*/ 58 h 67"/>
                <a:gd name="T68" fmla="*/ 67 w 75"/>
                <a:gd name="T69" fmla="*/ 56 h 67"/>
                <a:gd name="T70" fmla="*/ 61 w 75"/>
                <a:gd name="T71" fmla="*/ 55 h 67"/>
                <a:gd name="T72" fmla="*/ 67 w 75"/>
                <a:gd name="T73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5" h="67">
                  <a:moveTo>
                    <a:pt x="75" y="48"/>
                  </a:moveTo>
                  <a:cubicBezTo>
                    <a:pt x="75" y="42"/>
                    <a:pt x="73" y="36"/>
                    <a:pt x="69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23"/>
                    <a:pt x="63" y="15"/>
                    <a:pt x="56" y="10"/>
                  </a:cubicBezTo>
                  <a:cubicBezTo>
                    <a:pt x="56" y="8"/>
                    <a:pt x="55" y="7"/>
                    <a:pt x="54" y="7"/>
                  </a:cubicBezTo>
                  <a:cubicBezTo>
                    <a:pt x="44" y="0"/>
                    <a:pt x="31" y="0"/>
                    <a:pt x="21" y="7"/>
                  </a:cubicBezTo>
                  <a:cubicBezTo>
                    <a:pt x="20" y="7"/>
                    <a:pt x="19" y="8"/>
                    <a:pt x="19" y="10"/>
                  </a:cubicBezTo>
                  <a:cubicBezTo>
                    <a:pt x="12" y="15"/>
                    <a:pt x="8" y="23"/>
                    <a:pt x="8" y="33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6"/>
                    <a:pt x="0" y="42"/>
                    <a:pt x="0" y="48"/>
                  </a:cubicBezTo>
                  <a:cubicBezTo>
                    <a:pt x="0" y="54"/>
                    <a:pt x="2" y="60"/>
                    <a:pt x="6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7" y="60"/>
                    <a:pt x="17" y="5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6"/>
                    <a:pt x="16" y="35"/>
                    <a:pt x="15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25"/>
                    <a:pt x="16" y="18"/>
                    <a:pt x="22" y="13"/>
                  </a:cubicBezTo>
                  <a:cubicBezTo>
                    <a:pt x="22" y="13"/>
                    <a:pt x="22" y="13"/>
                    <a:pt x="23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32" y="8"/>
                    <a:pt x="43" y="8"/>
                    <a:pt x="50" y="13"/>
                  </a:cubicBezTo>
                  <a:cubicBezTo>
                    <a:pt x="51" y="13"/>
                    <a:pt x="52" y="13"/>
                    <a:pt x="53" y="13"/>
                  </a:cubicBezTo>
                  <a:cubicBezTo>
                    <a:pt x="59" y="18"/>
                    <a:pt x="63" y="25"/>
                    <a:pt x="63" y="33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8" y="36"/>
                    <a:pt x="58" y="3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1"/>
                    <a:pt x="44" y="60"/>
                    <a:pt x="43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5" y="61"/>
                    <a:pt x="35" y="62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6"/>
                    <a:pt x="36" y="67"/>
                    <a:pt x="36" y="67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67"/>
                    <a:pt x="50" y="67"/>
                    <a:pt x="50" y="67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9" y="61"/>
                    <a:pt x="59" y="61"/>
                    <a:pt x="60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3" y="60"/>
                    <a:pt x="75" y="54"/>
                    <a:pt x="75" y="48"/>
                  </a:cubicBezTo>
                  <a:close/>
                  <a:moveTo>
                    <a:pt x="3" y="48"/>
                  </a:moveTo>
                  <a:cubicBezTo>
                    <a:pt x="3" y="44"/>
                    <a:pt x="4" y="41"/>
                    <a:pt x="5" y="40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4" y="55"/>
                    <a:pt x="3" y="52"/>
                    <a:pt x="3" y="48"/>
                  </a:cubicBezTo>
                  <a:close/>
                  <a:moveTo>
                    <a:pt x="14" y="58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58"/>
                  </a:lnTo>
                  <a:close/>
                  <a:moveTo>
                    <a:pt x="38" y="64"/>
                  </a:moveTo>
                  <a:cubicBezTo>
                    <a:pt x="38" y="63"/>
                    <a:pt x="38" y="63"/>
                    <a:pt x="38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lnTo>
                    <a:pt x="38" y="64"/>
                  </a:lnTo>
                  <a:close/>
                  <a:moveTo>
                    <a:pt x="72" y="48"/>
                  </a:moveTo>
                  <a:cubicBezTo>
                    <a:pt x="72" y="52"/>
                    <a:pt x="71" y="55"/>
                    <a:pt x="70" y="56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1" y="41"/>
                    <a:pt x="72" y="44"/>
                    <a:pt x="72" y="48"/>
                  </a:cubicBezTo>
                  <a:close/>
                  <a:moveTo>
                    <a:pt x="67" y="38"/>
                  </a:moveTo>
                  <a:cubicBezTo>
                    <a:pt x="67" y="58"/>
                    <a:pt x="67" y="58"/>
                    <a:pt x="67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7"/>
                    <a:pt x="67" y="57"/>
                    <a:pt x="67" y="56"/>
                  </a:cubicBezTo>
                  <a:cubicBezTo>
                    <a:pt x="67" y="54"/>
                    <a:pt x="65" y="53"/>
                    <a:pt x="64" y="53"/>
                  </a:cubicBezTo>
                  <a:cubicBezTo>
                    <a:pt x="62" y="53"/>
                    <a:pt x="61" y="54"/>
                    <a:pt x="61" y="55"/>
                  </a:cubicBezTo>
                  <a:cubicBezTo>
                    <a:pt x="61" y="38"/>
                    <a:pt x="61" y="38"/>
                    <a:pt x="61" y="38"/>
                  </a:cubicBezTo>
                  <a:lnTo>
                    <a:pt x="67" y="3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5547553" y="4022483"/>
              <a:ext cx="204673" cy="244545"/>
            </a:xfrm>
            <a:custGeom>
              <a:avLst/>
              <a:gdLst>
                <a:gd name="T0" fmla="*/ 65 w 65"/>
                <a:gd name="T1" fmla="*/ 3 h 75"/>
                <a:gd name="T2" fmla="*/ 65 w 65"/>
                <a:gd name="T3" fmla="*/ 1 h 75"/>
                <a:gd name="T4" fmla="*/ 64 w 65"/>
                <a:gd name="T5" fmla="*/ 0 h 75"/>
                <a:gd name="T6" fmla="*/ 1 w 65"/>
                <a:gd name="T7" fmla="*/ 0 h 75"/>
                <a:gd name="T8" fmla="*/ 0 w 65"/>
                <a:gd name="T9" fmla="*/ 1 h 75"/>
                <a:gd name="T10" fmla="*/ 0 w 65"/>
                <a:gd name="T11" fmla="*/ 3 h 75"/>
                <a:gd name="T12" fmla="*/ 1 w 65"/>
                <a:gd name="T13" fmla="*/ 4 h 75"/>
                <a:gd name="T14" fmla="*/ 1 w 65"/>
                <a:gd name="T15" fmla="*/ 48 h 75"/>
                <a:gd name="T16" fmla="*/ 0 w 65"/>
                <a:gd name="T17" fmla="*/ 49 h 75"/>
                <a:gd name="T18" fmla="*/ 0 w 65"/>
                <a:gd name="T19" fmla="*/ 52 h 75"/>
                <a:gd name="T20" fmla="*/ 1 w 65"/>
                <a:gd name="T21" fmla="*/ 53 h 75"/>
                <a:gd name="T22" fmla="*/ 26 w 65"/>
                <a:gd name="T23" fmla="*/ 53 h 75"/>
                <a:gd name="T24" fmla="*/ 16 w 65"/>
                <a:gd name="T25" fmla="*/ 73 h 75"/>
                <a:gd name="T26" fmla="*/ 17 w 65"/>
                <a:gd name="T27" fmla="*/ 75 h 75"/>
                <a:gd name="T28" fmla="*/ 18 w 65"/>
                <a:gd name="T29" fmla="*/ 75 h 75"/>
                <a:gd name="T30" fmla="*/ 19 w 65"/>
                <a:gd name="T31" fmla="*/ 74 h 75"/>
                <a:gd name="T32" fmla="*/ 29 w 65"/>
                <a:gd name="T33" fmla="*/ 53 h 75"/>
                <a:gd name="T34" fmla="*/ 37 w 65"/>
                <a:gd name="T35" fmla="*/ 53 h 75"/>
                <a:gd name="T36" fmla="*/ 46 w 65"/>
                <a:gd name="T37" fmla="*/ 74 h 75"/>
                <a:gd name="T38" fmla="*/ 48 w 65"/>
                <a:gd name="T39" fmla="*/ 75 h 75"/>
                <a:gd name="T40" fmla="*/ 48 w 65"/>
                <a:gd name="T41" fmla="*/ 75 h 75"/>
                <a:gd name="T42" fmla="*/ 49 w 65"/>
                <a:gd name="T43" fmla="*/ 73 h 75"/>
                <a:gd name="T44" fmla="*/ 40 w 65"/>
                <a:gd name="T45" fmla="*/ 53 h 75"/>
                <a:gd name="T46" fmla="*/ 64 w 65"/>
                <a:gd name="T47" fmla="*/ 53 h 75"/>
                <a:gd name="T48" fmla="*/ 65 w 65"/>
                <a:gd name="T49" fmla="*/ 52 h 75"/>
                <a:gd name="T50" fmla="*/ 65 w 65"/>
                <a:gd name="T51" fmla="*/ 49 h 75"/>
                <a:gd name="T52" fmla="*/ 65 w 65"/>
                <a:gd name="T53" fmla="*/ 48 h 75"/>
                <a:gd name="T54" fmla="*/ 65 w 65"/>
                <a:gd name="T55" fmla="*/ 4 h 75"/>
                <a:gd name="T56" fmla="*/ 65 w 65"/>
                <a:gd name="T57" fmla="*/ 3 h 75"/>
                <a:gd name="T58" fmla="*/ 62 w 65"/>
                <a:gd name="T59" fmla="*/ 48 h 75"/>
                <a:gd name="T60" fmla="*/ 4 w 65"/>
                <a:gd name="T61" fmla="*/ 48 h 75"/>
                <a:gd name="T62" fmla="*/ 4 w 65"/>
                <a:gd name="T63" fmla="*/ 5 h 75"/>
                <a:gd name="T64" fmla="*/ 62 w 65"/>
                <a:gd name="T65" fmla="*/ 5 h 75"/>
                <a:gd name="T66" fmla="*/ 62 w 65"/>
                <a:gd name="T67" fmla="*/ 48 h 75"/>
                <a:gd name="T68" fmla="*/ 46 w 65"/>
                <a:gd name="T69" fmla="*/ 42 h 75"/>
                <a:gd name="T70" fmla="*/ 46 w 65"/>
                <a:gd name="T71" fmla="*/ 13 h 75"/>
                <a:gd name="T72" fmla="*/ 46 w 65"/>
                <a:gd name="T73" fmla="*/ 12 h 75"/>
                <a:gd name="T74" fmla="*/ 56 w 65"/>
                <a:gd name="T75" fmla="*/ 12 h 75"/>
                <a:gd name="T76" fmla="*/ 56 w 65"/>
                <a:gd name="T77" fmla="*/ 13 h 75"/>
                <a:gd name="T78" fmla="*/ 56 w 65"/>
                <a:gd name="T79" fmla="*/ 42 h 75"/>
                <a:gd name="T80" fmla="*/ 56 w 65"/>
                <a:gd name="T81" fmla="*/ 42 h 75"/>
                <a:gd name="T82" fmla="*/ 46 w 65"/>
                <a:gd name="T83" fmla="*/ 42 h 75"/>
                <a:gd name="T84" fmla="*/ 46 w 65"/>
                <a:gd name="T85" fmla="*/ 42 h 75"/>
                <a:gd name="T86" fmla="*/ 27 w 65"/>
                <a:gd name="T87" fmla="*/ 42 h 75"/>
                <a:gd name="T88" fmla="*/ 27 w 65"/>
                <a:gd name="T89" fmla="*/ 21 h 75"/>
                <a:gd name="T90" fmla="*/ 28 w 65"/>
                <a:gd name="T91" fmla="*/ 20 h 75"/>
                <a:gd name="T92" fmla="*/ 38 w 65"/>
                <a:gd name="T93" fmla="*/ 20 h 75"/>
                <a:gd name="T94" fmla="*/ 38 w 65"/>
                <a:gd name="T95" fmla="*/ 21 h 75"/>
                <a:gd name="T96" fmla="*/ 38 w 65"/>
                <a:gd name="T97" fmla="*/ 42 h 75"/>
                <a:gd name="T98" fmla="*/ 38 w 65"/>
                <a:gd name="T99" fmla="*/ 42 h 75"/>
                <a:gd name="T100" fmla="*/ 28 w 65"/>
                <a:gd name="T101" fmla="*/ 42 h 75"/>
                <a:gd name="T102" fmla="*/ 27 w 65"/>
                <a:gd name="T103" fmla="*/ 42 h 75"/>
                <a:gd name="T104" fmla="*/ 9 w 65"/>
                <a:gd name="T105" fmla="*/ 42 h 75"/>
                <a:gd name="T106" fmla="*/ 9 w 65"/>
                <a:gd name="T107" fmla="*/ 28 h 75"/>
                <a:gd name="T108" fmla="*/ 10 w 65"/>
                <a:gd name="T109" fmla="*/ 28 h 75"/>
                <a:gd name="T110" fmla="*/ 20 w 65"/>
                <a:gd name="T111" fmla="*/ 28 h 75"/>
                <a:gd name="T112" fmla="*/ 20 w 65"/>
                <a:gd name="T113" fmla="*/ 28 h 75"/>
                <a:gd name="T114" fmla="*/ 20 w 65"/>
                <a:gd name="T115" fmla="*/ 42 h 75"/>
                <a:gd name="T116" fmla="*/ 20 w 65"/>
                <a:gd name="T117" fmla="*/ 42 h 75"/>
                <a:gd name="T118" fmla="*/ 10 w 65"/>
                <a:gd name="T119" fmla="*/ 42 h 75"/>
                <a:gd name="T120" fmla="*/ 9 w 65"/>
                <a:gd name="T121" fmla="*/ 4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" h="75">
                  <a:moveTo>
                    <a:pt x="65" y="3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0"/>
                    <a:pt x="6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49"/>
                    <a:pt x="0" y="4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" y="53"/>
                    <a:pt x="1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4"/>
                    <a:pt x="16" y="75"/>
                    <a:pt x="17" y="75"/>
                  </a:cubicBezTo>
                  <a:cubicBezTo>
                    <a:pt x="17" y="75"/>
                    <a:pt x="18" y="75"/>
                    <a:pt x="18" y="75"/>
                  </a:cubicBezTo>
                  <a:cubicBezTo>
                    <a:pt x="18" y="75"/>
                    <a:pt x="19" y="75"/>
                    <a:pt x="19" y="74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7" y="75"/>
                    <a:pt x="47" y="75"/>
                    <a:pt x="48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5"/>
                    <a:pt x="50" y="74"/>
                    <a:pt x="49" y="73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5" y="53"/>
                    <a:pt x="65" y="52"/>
                    <a:pt x="65" y="52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65" y="49"/>
                    <a:pt x="65" y="49"/>
                    <a:pt x="65" y="48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3"/>
                  </a:cubicBezTo>
                  <a:close/>
                  <a:moveTo>
                    <a:pt x="62" y="48"/>
                  </a:moveTo>
                  <a:cubicBezTo>
                    <a:pt x="4" y="48"/>
                    <a:pt x="4" y="48"/>
                    <a:pt x="4" y="4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2" y="5"/>
                    <a:pt x="62" y="5"/>
                    <a:pt x="62" y="5"/>
                  </a:cubicBezTo>
                  <a:lnTo>
                    <a:pt x="62" y="48"/>
                  </a:lnTo>
                  <a:close/>
                  <a:moveTo>
                    <a:pt x="46" y="42"/>
                  </a:move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2"/>
                    <a:pt x="4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3"/>
                    <a:pt x="56" y="13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close/>
                  <a:moveTo>
                    <a:pt x="27" y="42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0"/>
                    <a:pt x="28" y="20"/>
                    <a:pt x="2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7" y="42"/>
                    <a:pt x="27" y="42"/>
                  </a:cubicBezTo>
                  <a:close/>
                  <a:moveTo>
                    <a:pt x="9" y="42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1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9" y="42"/>
                    <a:pt x="9" y="42"/>
                    <a:pt x="9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637885"/>
            <a:ext cx="3719465" cy="16203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70"/>
          <p:cNvSpPr/>
          <p:nvPr/>
        </p:nvSpPr>
        <p:spPr>
          <a:xfrm>
            <a:off x="5448097" y="2601133"/>
            <a:ext cx="6551023" cy="16203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71914" y="2601133"/>
            <a:ext cx="5543172" cy="1620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80"/>
          <p:cNvSpPr txBox="1"/>
          <p:nvPr/>
        </p:nvSpPr>
        <p:spPr>
          <a:xfrm flipH="1">
            <a:off x="5880032" y="2789231"/>
            <a:ext cx="3599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6959871" y="2673122"/>
            <a:ext cx="2735592" cy="500117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marL="0" lvl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752837" y="2651823"/>
            <a:ext cx="1845907" cy="1664295"/>
            <a:chOff x="3720691" y="2824413"/>
            <a:chExt cx="1341120" cy="1209172"/>
          </a:xfrm>
        </p:grpSpPr>
        <p:sp>
          <p:nvSpPr>
            <p:cNvPr id="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5"/>
          <p:cNvSpPr/>
          <p:nvPr/>
        </p:nvSpPr>
        <p:spPr bwMode="auto">
          <a:xfrm rot="1855731">
            <a:off x="2879239" y="2765788"/>
            <a:ext cx="1593103" cy="143636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accent1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467735" y="2772359"/>
            <a:ext cx="278312" cy="184463"/>
            <a:chOff x="9482595" y="2565731"/>
            <a:chExt cx="278384" cy="184511"/>
          </a:xfrm>
        </p:grpSpPr>
        <p:sp>
          <p:nvSpPr>
            <p:cNvPr id="12" name="椭圆 11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Freeform 126"/>
          <p:cNvSpPr>
            <a:spLocks noChangeAspect="1" noEditPoints="1"/>
          </p:cNvSpPr>
          <p:nvPr/>
        </p:nvSpPr>
        <p:spPr bwMode="auto">
          <a:xfrm>
            <a:off x="3455229" y="3145184"/>
            <a:ext cx="528472" cy="66128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035344" y="3249040"/>
            <a:ext cx="1436301" cy="215444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475130" y="3249040"/>
            <a:ext cx="1436301" cy="215444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9914914" y="3249040"/>
            <a:ext cx="1436301" cy="215444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031860" y="3502175"/>
            <a:ext cx="1436301" cy="215444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471645" y="3502175"/>
            <a:ext cx="2015699" cy="215444"/>
            <a:chOff x="4369395" y="3284984"/>
            <a:chExt cx="2016224" cy="21550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4" y="3284984"/>
              <a:ext cx="1803685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/>
      <p:bldP spid="6" grpId="0"/>
      <p:bldP spid="10" grpId="0" bldLvl="0" animBg="1"/>
      <p:bldP spid="1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3797992" y="2293767"/>
            <a:ext cx="4023969" cy="2826888"/>
            <a:chOff x="151582" y="381297"/>
            <a:chExt cx="7261016" cy="5100951"/>
          </a:xfrm>
        </p:grpSpPr>
        <p:sp>
          <p:nvSpPr>
            <p:cNvPr id="19" name="任意多边形: 形状 18"/>
            <p:cNvSpPr/>
            <p:nvPr/>
          </p:nvSpPr>
          <p:spPr>
            <a:xfrm>
              <a:off x="3483283" y="747270"/>
              <a:ext cx="3372192" cy="2540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" y="8688"/>
                  </a:moveTo>
                  <a:cubicBezTo>
                    <a:pt x="10" y="8395"/>
                    <a:pt x="98" y="8120"/>
                    <a:pt x="185" y="7918"/>
                  </a:cubicBezTo>
                  <a:cubicBezTo>
                    <a:pt x="271" y="7716"/>
                    <a:pt x="355" y="7588"/>
                    <a:pt x="355" y="7588"/>
                  </a:cubicBezTo>
                  <a:cubicBezTo>
                    <a:pt x="841" y="6943"/>
                    <a:pt x="2130" y="5231"/>
                    <a:pt x="3298" y="3681"/>
                  </a:cubicBezTo>
                  <a:cubicBezTo>
                    <a:pt x="4466" y="2130"/>
                    <a:pt x="5512" y="741"/>
                    <a:pt x="5512" y="741"/>
                  </a:cubicBezTo>
                  <a:cubicBezTo>
                    <a:pt x="5795" y="365"/>
                    <a:pt x="6197" y="197"/>
                    <a:pt x="6527" y="122"/>
                  </a:cubicBezTo>
                  <a:cubicBezTo>
                    <a:pt x="6858" y="47"/>
                    <a:pt x="7118" y="66"/>
                    <a:pt x="7118" y="66"/>
                  </a:cubicBezTo>
                  <a:lnTo>
                    <a:pt x="21535" y="0"/>
                  </a:lnTo>
                  <a:lnTo>
                    <a:pt x="21600" y="7416"/>
                  </a:lnTo>
                  <a:lnTo>
                    <a:pt x="6254" y="7385"/>
                  </a:lnTo>
                  <a:lnTo>
                    <a:pt x="6254" y="21600"/>
                  </a:lnTo>
                  <a:lnTo>
                    <a:pt x="0" y="21600"/>
                  </a:lnTo>
                  <a:lnTo>
                    <a:pt x="0" y="8695"/>
                  </a:lnTo>
                  <a:lnTo>
                    <a:pt x="1" y="868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1095267" y="1789177"/>
              <a:ext cx="3362517" cy="2540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" y="0"/>
                  </a:moveTo>
                  <a:lnTo>
                    <a:pt x="14461" y="67"/>
                  </a:lnTo>
                  <a:cubicBezTo>
                    <a:pt x="14461" y="67"/>
                    <a:pt x="14722" y="47"/>
                    <a:pt x="15054" y="122"/>
                  </a:cubicBezTo>
                  <a:cubicBezTo>
                    <a:pt x="15386" y="197"/>
                    <a:pt x="15789" y="366"/>
                    <a:pt x="16074" y="742"/>
                  </a:cubicBezTo>
                  <a:cubicBezTo>
                    <a:pt x="16074" y="742"/>
                    <a:pt x="17122" y="2131"/>
                    <a:pt x="18293" y="3681"/>
                  </a:cubicBezTo>
                  <a:cubicBezTo>
                    <a:pt x="19464" y="5230"/>
                    <a:pt x="20757" y="6942"/>
                    <a:pt x="21244" y="7587"/>
                  </a:cubicBezTo>
                  <a:cubicBezTo>
                    <a:pt x="21244" y="7587"/>
                    <a:pt x="21328" y="7716"/>
                    <a:pt x="21415" y="7918"/>
                  </a:cubicBezTo>
                  <a:cubicBezTo>
                    <a:pt x="21501" y="8120"/>
                    <a:pt x="21590" y="8395"/>
                    <a:pt x="21599" y="8687"/>
                  </a:cubicBezTo>
                  <a:lnTo>
                    <a:pt x="21600" y="8695"/>
                  </a:lnTo>
                  <a:lnTo>
                    <a:pt x="21600" y="21600"/>
                  </a:lnTo>
                  <a:lnTo>
                    <a:pt x="15327" y="21600"/>
                  </a:lnTo>
                  <a:lnTo>
                    <a:pt x="15327" y="7385"/>
                  </a:lnTo>
                  <a:lnTo>
                    <a:pt x="0" y="741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椭圆 20"/>
            <p:cNvSpPr/>
            <p:nvPr/>
          </p:nvSpPr>
          <p:spPr>
            <a:xfrm>
              <a:off x="5571529" y="381297"/>
              <a:ext cx="1841069" cy="1841069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5715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6105767" y="915328"/>
              <a:ext cx="772592" cy="773007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椭圆 22"/>
            <p:cNvSpPr/>
            <p:nvPr/>
          </p:nvSpPr>
          <p:spPr>
            <a:xfrm>
              <a:off x="151582" y="1019535"/>
              <a:ext cx="2294975" cy="229497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5715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962077" y="1761829"/>
              <a:ext cx="673986" cy="810388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椭圆 24"/>
            <p:cNvSpPr/>
            <p:nvPr/>
          </p:nvSpPr>
          <p:spPr>
            <a:xfrm>
              <a:off x="3044476" y="3630149"/>
              <a:ext cx="1852100" cy="1852099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5715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3565333" y="4176879"/>
              <a:ext cx="810388" cy="758625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千图PPT彼岸天：ID 8661124库_任意多边形 4"/>
          <p:cNvSpPr/>
          <p:nvPr>
            <p:custDataLst>
              <p:tags r:id="rId2"/>
            </p:custDataLst>
          </p:nvPr>
        </p:nvSpPr>
        <p:spPr>
          <a:xfrm rot="21495667">
            <a:off x="7068583" y="1999567"/>
            <a:ext cx="1156020" cy="1010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81" extrusionOk="0">
                <a:moveTo>
                  <a:pt x="187" y="4239"/>
                </a:moveTo>
                <a:cubicBezTo>
                  <a:pt x="4157" y="1728"/>
                  <a:pt x="9116" y="2122"/>
                  <a:pt x="12716" y="5236"/>
                </a:cubicBezTo>
                <a:cubicBezTo>
                  <a:pt x="15868" y="7962"/>
                  <a:pt x="17438" y="12348"/>
                  <a:pt x="16820" y="16706"/>
                </a:cubicBezTo>
                <a:lnTo>
                  <a:pt x="14185" y="16887"/>
                </a:lnTo>
                <a:lnTo>
                  <a:pt x="17057" y="20781"/>
                </a:lnTo>
                <a:lnTo>
                  <a:pt x="21600" y="16627"/>
                </a:lnTo>
                <a:lnTo>
                  <a:pt x="19145" y="16632"/>
                </a:lnTo>
                <a:cubicBezTo>
                  <a:pt x="19828" y="11106"/>
                  <a:pt x="17604" y="5633"/>
                  <a:pt x="13407" y="2508"/>
                </a:cubicBezTo>
                <a:cubicBezTo>
                  <a:pt x="9424" y="-457"/>
                  <a:pt x="4294" y="-819"/>
                  <a:pt x="0" y="1563"/>
                </a:cubicBezTo>
                <a:lnTo>
                  <a:pt x="187" y="4239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任意多边形 5"/>
          <p:cNvSpPr/>
          <p:nvPr>
            <p:custDataLst>
              <p:tags r:id="rId3"/>
            </p:custDataLst>
          </p:nvPr>
        </p:nvSpPr>
        <p:spPr>
          <a:xfrm rot="4018288">
            <a:off x="5748443" y="4318498"/>
            <a:ext cx="1156020" cy="1010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81" extrusionOk="0">
                <a:moveTo>
                  <a:pt x="187" y="4239"/>
                </a:moveTo>
                <a:cubicBezTo>
                  <a:pt x="4157" y="1728"/>
                  <a:pt x="9116" y="2122"/>
                  <a:pt x="12716" y="5236"/>
                </a:cubicBezTo>
                <a:cubicBezTo>
                  <a:pt x="15868" y="7962"/>
                  <a:pt x="17438" y="12348"/>
                  <a:pt x="16820" y="16706"/>
                </a:cubicBezTo>
                <a:lnTo>
                  <a:pt x="14185" y="16887"/>
                </a:lnTo>
                <a:lnTo>
                  <a:pt x="17057" y="20781"/>
                </a:lnTo>
                <a:lnTo>
                  <a:pt x="21600" y="16627"/>
                </a:lnTo>
                <a:lnTo>
                  <a:pt x="19145" y="16632"/>
                </a:lnTo>
                <a:cubicBezTo>
                  <a:pt x="19828" y="11106"/>
                  <a:pt x="17604" y="5633"/>
                  <a:pt x="13407" y="2508"/>
                </a:cubicBezTo>
                <a:cubicBezTo>
                  <a:pt x="9424" y="-457"/>
                  <a:pt x="4294" y="-819"/>
                  <a:pt x="0" y="1563"/>
                </a:cubicBezTo>
                <a:lnTo>
                  <a:pt x="187" y="4239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883028" y="1988840"/>
            <a:ext cx="2349060" cy="1067017"/>
            <a:chOff x="883028" y="1988840"/>
            <a:chExt cx="2349060" cy="1067017"/>
          </a:xfrm>
        </p:grpSpPr>
        <p:sp>
          <p:nvSpPr>
            <p:cNvPr id="7" name="矩形 6"/>
            <p:cNvSpPr/>
            <p:nvPr/>
          </p:nvSpPr>
          <p:spPr>
            <a:xfrm>
              <a:off x="883028" y="2496585"/>
              <a:ext cx="2349060" cy="55927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83028" y="1988840"/>
              <a:ext cx="2349060" cy="3960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5"/>
            </p:custDataLst>
          </p:nvPr>
        </p:nvGrpSpPr>
        <p:grpSpPr>
          <a:xfrm>
            <a:off x="883028" y="3238591"/>
            <a:ext cx="2349060" cy="1067017"/>
            <a:chOff x="883028" y="3238591"/>
            <a:chExt cx="2349060" cy="1067017"/>
          </a:xfrm>
        </p:grpSpPr>
        <p:sp>
          <p:nvSpPr>
            <p:cNvPr id="8" name="矩形 7"/>
            <p:cNvSpPr/>
            <p:nvPr/>
          </p:nvSpPr>
          <p:spPr>
            <a:xfrm>
              <a:off x="883028" y="3746335"/>
              <a:ext cx="2349060" cy="55927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83028" y="3238591"/>
              <a:ext cx="2349060" cy="3960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6"/>
            </p:custDataLst>
          </p:nvPr>
        </p:nvGrpSpPr>
        <p:grpSpPr>
          <a:xfrm>
            <a:off x="883028" y="4495378"/>
            <a:ext cx="2349060" cy="1067017"/>
            <a:chOff x="883028" y="4495378"/>
            <a:chExt cx="2349060" cy="1067017"/>
          </a:xfrm>
        </p:grpSpPr>
        <p:sp>
          <p:nvSpPr>
            <p:cNvPr id="9" name="矩形 8"/>
            <p:cNvSpPr/>
            <p:nvPr/>
          </p:nvSpPr>
          <p:spPr>
            <a:xfrm>
              <a:off x="883028" y="5003123"/>
              <a:ext cx="2349060" cy="55927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83028" y="4495378"/>
              <a:ext cx="2349060" cy="3960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7"/>
            </p:custDataLst>
          </p:nvPr>
        </p:nvGrpSpPr>
        <p:grpSpPr>
          <a:xfrm>
            <a:off x="8959912" y="1988840"/>
            <a:ext cx="2349060" cy="1067017"/>
            <a:chOff x="8959912" y="1988840"/>
            <a:chExt cx="2349060" cy="1067017"/>
          </a:xfrm>
        </p:grpSpPr>
        <p:sp>
          <p:nvSpPr>
            <p:cNvPr id="10" name="矩形 9"/>
            <p:cNvSpPr/>
            <p:nvPr/>
          </p:nvSpPr>
          <p:spPr>
            <a:xfrm>
              <a:off x="8959912" y="2496585"/>
              <a:ext cx="2349060" cy="55927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959912" y="1988840"/>
              <a:ext cx="2349060" cy="3960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8"/>
            </p:custDataLst>
          </p:nvPr>
        </p:nvGrpSpPr>
        <p:grpSpPr>
          <a:xfrm>
            <a:off x="8959912" y="3238591"/>
            <a:ext cx="2349060" cy="1067017"/>
            <a:chOff x="8959912" y="3238591"/>
            <a:chExt cx="2349060" cy="1067017"/>
          </a:xfrm>
        </p:grpSpPr>
        <p:sp>
          <p:nvSpPr>
            <p:cNvPr id="11" name="矩形 10"/>
            <p:cNvSpPr/>
            <p:nvPr/>
          </p:nvSpPr>
          <p:spPr>
            <a:xfrm>
              <a:off x="8959912" y="3746335"/>
              <a:ext cx="2349060" cy="55927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959912" y="3238591"/>
              <a:ext cx="2349060" cy="3960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9"/>
            </p:custDataLst>
          </p:nvPr>
        </p:nvGrpSpPr>
        <p:grpSpPr>
          <a:xfrm>
            <a:off x="8959912" y="4495378"/>
            <a:ext cx="2349060" cy="1067017"/>
            <a:chOff x="8959912" y="4495378"/>
            <a:chExt cx="2349060" cy="1067017"/>
          </a:xfrm>
        </p:grpSpPr>
        <p:sp>
          <p:nvSpPr>
            <p:cNvPr id="12" name="矩形 11"/>
            <p:cNvSpPr/>
            <p:nvPr/>
          </p:nvSpPr>
          <p:spPr>
            <a:xfrm>
              <a:off x="8959912" y="5003123"/>
              <a:ext cx="2349060" cy="55927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959912" y="4495378"/>
              <a:ext cx="2349060" cy="3960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120113" y="3520734"/>
            <a:ext cx="2187305" cy="743444"/>
            <a:chOff x="1120113" y="3520734"/>
            <a:chExt cx="2187305" cy="743444"/>
          </a:xfrm>
        </p:grpSpPr>
        <p:sp>
          <p:nvSpPr>
            <p:cNvPr id="4" name="文本框 135"/>
            <p:cNvSpPr txBox="1"/>
            <p:nvPr/>
          </p:nvSpPr>
          <p:spPr>
            <a:xfrm>
              <a:off x="1120113" y="3520734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5" name="文本框 136"/>
            <p:cNvSpPr txBox="1"/>
            <p:nvPr/>
          </p:nvSpPr>
          <p:spPr>
            <a:xfrm>
              <a:off x="1120113" y="3802848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</a:t>
              </a:r>
              <a:r>
                <a:rPr lang="zh-CN" altLang="en-US" sz="1200" dirty="0" smtClean="0"/>
                <a:t>输入文字</a:t>
              </a:r>
              <a:endParaRPr lang="zh-CN" altLang="en-US" sz="1200" dirty="0"/>
            </a:p>
          </p:txBody>
        </p:sp>
      </p:grpSp>
      <p:grpSp>
        <p:nvGrpSpPr>
          <p:cNvPr id="68" name="千图PPT彼岸天：ID 8661124库_组合 67"/>
          <p:cNvGrpSpPr/>
          <p:nvPr>
            <p:custDataLst>
              <p:tags r:id="rId2"/>
            </p:custDataLst>
          </p:nvPr>
        </p:nvGrpSpPr>
        <p:grpSpPr>
          <a:xfrm>
            <a:off x="6024260" y="3435913"/>
            <a:ext cx="2187305" cy="743445"/>
            <a:chOff x="6024260" y="3435913"/>
            <a:chExt cx="2187305" cy="743445"/>
          </a:xfrm>
        </p:grpSpPr>
        <p:sp>
          <p:nvSpPr>
            <p:cNvPr id="6" name="文本框 137"/>
            <p:cNvSpPr txBox="1"/>
            <p:nvPr/>
          </p:nvSpPr>
          <p:spPr>
            <a:xfrm>
              <a:off x="6024260" y="3435913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7" name="文本框 138"/>
            <p:cNvSpPr txBox="1"/>
            <p:nvPr/>
          </p:nvSpPr>
          <p:spPr>
            <a:xfrm>
              <a:off x="6024260" y="3718028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</a:t>
              </a:r>
              <a:r>
                <a:rPr lang="zh-CN" altLang="en-US" sz="1200" dirty="0" smtClean="0"/>
                <a:t>输入文字</a:t>
              </a:r>
              <a:endParaRPr lang="zh-CN" altLang="en-US" sz="1200" dirty="0"/>
            </a:p>
          </p:txBody>
        </p:sp>
      </p:grpSp>
      <p:grpSp>
        <p:nvGrpSpPr>
          <p:cNvPr id="70" name="千图PPT彼岸天：ID 8661124库_组合 69"/>
          <p:cNvGrpSpPr/>
          <p:nvPr>
            <p:custDataLst>
              <p:tags r:id="rId3"/>
            </p:custDataLst>
          </p:nvPr>
        </p:nvGrpSpPr>
        <p:grpSpPr>
          <a:xfrm>
            <a:off x="1951753" y="2067228"/>
            <a:ext cx="7624590" cy="1735619"/>
            <a:chOff x="1951753" y="2067228"/>
            <a:chExt cx="7624590" cy="1735619"/>
          </a:xfrm>
        </p:grpSpPr>
        <p:sp>
          <p:nvSpPr>
            <p:cNvPr id="50" name="矩形 49"/>
            <p:cNvSpPr>
              <a:spLocks noChangeAspect="1"/>
            </p:cNvSpPr>
            <p:nvPr/>
          </p:nvSpPr>
          <p:spPr bwMode="auto">
            <a:xfrm rot="18900000">
              <a:off x="5057714" y="2725277"/>
              <a:ext cx="1940556" cy="668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 rot="18900000">
              <a:off x="5057714" y="2727608"/>
              <a:ext cx="1940556" cy="664337"/>
            </a:xfrm>
            <a:custGeom>
              <a:avLst/>
              <a:gdLst>
                <a:gd name="T0" fmla="*/ 585 w 705"/>
                <a:gd name="T1" fmla="*/ 0 h 241"/>
                <a:gd name="T2" fmla="*/ 500 w 705"/>
                <a:gd name="T3" fmla="*/ 35 h 241"/>
                <a:gd name="T4" fmla="*/ 494 w 705"/>
                <a:gd name="T5" fmla="*/ 41 h 241"/>
                <a:gd name="T6" fmla="*/ 352 w 705"/>
                <a:gd name="T7" fmla="*/ 101 h 241"/>
                <a:gd name="T8" fmla="*/ 211 w 705"/>
                <a:gd name="T9" fmla="*/ 41 h 241"/>
                <a:gd name="T10" fmla="*/ 205 w 705"/>
                <a:gd name="T11" fmla="*/ 35 h 241"/>
                <a:gd name="T12" fmla="*/ 120 w 705"/>
                <a:gd name="T13" fmla="*/ 0 h 241"/>
                <a:gd name="T14" fmla="*/ 0 w 705"/>
                <a:gd name="T15" fmla="*/ 120 h 241"/>
                <a:gd name="T16" fmla="*/ 120 w 705"/>
                <a:gd name="T17" fmla="*/ 241 h 241"/>
                <a:gd name="T18" fmla="*/ 205 w 705"/>
                <a:gd name="T19" fmla="*/ 206 h 241"/>
                <a:gd name="T20" fmla="*/ 211 w 705"/>
                <a:gd name="T21" fmla="*/ 199 h 241"/>
                <a:gd name="T22" fmla="*/ 352 w 705"/>
                <a:gd name="T23" fmla="*/ 140 h 241"/>
                <a:gd name="T24" fmla="*/ 494 w 705"/>
                <a:gd name="T25" fmla="*/ 199 h 241"/>
                <a:gd name="T26" fmla="*/ 500 w 705"/>
                <a:gd name="T27" fmla="*/ 206 h 241"/>
                <a:gd name="T28" fmla="*/ 585 w 705"/>
                <a:gd name="T29" fmla="*/ 241 h 241"/>
                <a:gd name="T30" fmla="*/ 705 w 705"/>
                <a:gd name="T31" fmla="*/ 120 h 241"/>
                <a:gd name="T32" fmla="*/ 585 w 705"/>
                <a:gd name="T3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5" h="241">
                  <a:moveTo>
                    <a:pt x="585" y="0"/>
                  </a:moveTo>
                  <a:cubicBezTo>
                    <a:pt x="552" y="0"/>
                    <a:pt x="522" y="13"/>
                    <a:pt x="500" y="35"/>
                  </a:cubicBezTo>
                  <a:cubicBezTo>
                    <a:pt x="498" y="37"/>
                    <a:pt x="496" y="39"/>
                    <a:pt x="494" y="41"/>
                  </a:cubicBezTo>
                  <a:cubicBezTo>
                    <a:pt x="458" y="78"/>
                    <a:pt x="408" y="101"/>
                    <a:pt x="352" y="101"/>
                  </a:cubicBezTo>
                  <a:cubicBezTo>
                    <a:pt x="297" y="101"/>
                    <a:pt x="247" y="78"/>
                    <a:pt x="211" y="41"/>
                  </a:cubicBezTo>
                  <a:cubicBezTo>
                    <a:pt x="209" y="39"/>
                    <a:pt x="207" y="37"/>
                    <a:pt x="205" y="35"/>
                  </a:cubicBezTo>
                  <a:cubicBezTo>
                    <a:pt x="183" y="13"/>
                    <a:pt x="153" y="0"/>
                    <a:pt x="120" y="0"/>
                  </a:cubicBezTo>
                  <a:cubicBezTo>
                    <a:pt x="53" y="0"/>
                    <a:pt x="0" y="54"/>
                    <a:pt x="0" y="120"/>
                  </a:cubicBezTo>
                  <a:cubicBezTo>
                    <a:pt x="0" y="187"/>
                    <a:pt x="53" y="241"/>
                    <a:pt x="120" y="241"/>
                  </a:cubicBezTo>
                  <a:cubicBezTo>
                    <a:pt x="153" y="241"/>
                    <a:pt x="183" y="227"/>
                    <a:pt x="205" y="206"/>
                  </a:cubicBezTo>
                  <a:cubicBezTo>
                    <a:pt x="207" y="204"/>
                    <a:pt x="209" y="201"/>
                    <a:pt x="211" y="199"/>
                  </a:cubicBezTo>
                  <a:cubicBezTo>
                    <a:pt x="247" y="163"/>
                    <a:pt x="297" y="140"/>
                    <a:pt x="352" y="140"/>
                  </a:cubicBezTo>
                  <a:cubicBezTo>
                    <a:pt x="408" y="140"/>
                    <a:pt x="458" y="163"/>
                    <a:pt x="494" y="199"/>
                  </a:cubicBezTo>
                  <a:cubicBezTo>
                    <a:pt x="496" y="201"/>
                    <a:pt x="498" y="204"/>
                    <a:pt x="500" y="206"/>
                  </a:cubicBezTo>
                  <a:cubicBezTo>
                    <a:pt x="522" y="227"/>
                    <a:pt x="552" y="241"/>
                    <a:pt x="585" y="241"/>
                  </a:cubicBezTo>
                  <a:cubicBezTo>
                    <a:pt x="651" y="241"/>
                    <a:pt x="705" y="187"/>
                    <a:pt x="705" y="120"/>
                  </a:cubicBezTo>
                  <a:cubicBezTo>
                    <a:pt x="705" y="54"/>
                    <a:pt x="651" y="0"/>
                    <a:pt x="5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951753" y="2067228"/>
              <a:ext cx="7624590" cy="1735619"/>
              <a:chOff x="1951753" y="2067228"/>
              <a:chExt cx="7624590" cy="1735619"/>
            </a:xfrm>
          </p:grpSpPr>
          <p:sp>
            <p:nvSpPr>
              <p:cNvPr id="60" name="矩形 59"/>
              <p:cNvSpPr>
                <a:spLocks noChangeAspect="1"/>
              </p:cNvSpPr>
              <p:nvPr/>
            </p:nvSpPr>
            <p:spPr bwMode="auto">
              <a:xfrm rot="20700000">
                <a:off x="1951753" y="2520262"/>
                <a:ext cx="2445218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 rot="20700000">
                <a:off x="1954386" y="2520222"/>
                <a:ext cx="2440556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椭圆 61"/>
              <p:cNvSpPr/>
              <p:nvPr/>
            </p:nvSpPr>
            <p:spPr bwMode="auto">
              <a:xfrm>
                <a:off x="2026756" y="2792020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椭圆 62"/>
              <p:cNvSpPr/>
              <p:nvPr/>
            </p:nvSpPr>
            <p:spPr bwMode="auto">
              <a:xfrm rot="20700000">
                <a:off x="3742454" y="2332300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2111676" y="2867492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矩形 54"/>
              <p:cNvSpPr>
                <a:spLocks noChangeAspect="1"/>
              </p:cNvSpPr>
              <p:nvPr/>
            </p:nvSpPr>
            <p:spPr bwMode="auto">
              <a:xfrm rot="1800000">
                <a:off x="3581368" y="2735413"/>
                <a:ext cx="2445217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 rot="1800000">
                <a:off x="3583116" y="2735257"/>
                <a:ext cx="2440555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椭圆 56"/>
              <p:cNvSpPr/>
              <p:nvPr/>
            </p:nvSpPr>
            <p:spPr bwMode="auto">
              <a:xfrm>
                <a:off x="3743767" y="2333082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椭圆 57"/>
              <p:cNvSpPr/>
              <p:nvPr/>
            </p:nvSpPr>
            <p:spPr bwMode="auto">
              <a:xfrm rot="1800000">
                <a:off x="5282019" y="3221192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3828890" y="2408767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椭圆 51"/>
              <p:cNvSpPr/>
              <p:nvPr/>
            </p:nvSpPr>
            <p:spPr bwMode="auto">
              <a:xfrm>
                <a:off x="5286086" y="3222428"/>
                <a:ext cx="578090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椭圆 52"/>
              <p:cNvSpPr/>
              <p:nvPr/>
            </p:nvSpPr>
            <p:spPr bwMode="auto">
              <a:xfrm rot="18900000">
                <a:off x="6188824" y="2317942"/>
                <a:ext cx="581584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5370827" y="3295147"/>
                <a:ext cx="410257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矩形 44"/>
              <p:cNvSpPr>
                <a:spLocks noChangeAspect="1"/>
              </p:cNvSpPr>
              <p:nvPr/>
            </p:nvSpPr>
            <p:spPr bwMode="auto">
              <a:xfrm rot="19800000">
                <a:off x="7131126" y="2469559"/>
                <a:ext cx="2445217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 rot="19800000">
                <a:off x="7134040" y="2469403"/>
                <a:ext cx="2440555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椭圆 46"/>
              <p:cNvSpPr/>
              <p:nvPr/>
            </p:nvSpPr>
            <p:spPr bwMode="auto">
              <a:xfrm rot="19800000">
                <a:off x="7295274" y="2955338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椭圆 47"/>
              <p:cNvSpPr/>
              <p:nvPr/>
            </p:nvSpPr>
            <p:spPr bwMode="auto">
              <a:xfrm>
                <a:off x="8833526" y="2067228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8918565" y="2142913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矩形 38"/>
              <p:cNvSpPr>
                <a:spLocks noChangeAspect="1"/>
              </p:cNvSpPr>
              <p:nvPr/>
            </p:nvSpPr>
            <p:spPr bwMode="auto">
              <a:xfrm rot="1800000">
                <a:off x="6061517" y="2592132"/>
                <a:ext cx="1940556" cy="668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 rot="1800000">
                <a:off x="6061517" y="2594463"/>
                <a:ext cx="1940556" cy="664337"/>
              </a:xfrm>
              <a:custGeom>
                <a:avLst/>
                <a:gdLst>
                  <a:gd name="T0" fmla="*/ 585 w 705"/>
                  <a:gd name="T1" fmla="*/ 0 h 241"/>
                  <a:gd name="T2" fmla="*/ 500 w 705"/>
                  <a:gd name="T3" fmla="*/ 35 h 241"/>
                  <a:gd name="T4" fmla="*/ 494 w 705"/>
                  <a:gd name="T5" fmla="*/ 41 h 241"/>
                  <a:gd name="T6" fmla="*/ 352 w 705"/>
                  <a:gd name="T7" fmla="*/ 101 h 241"/>
                  <a:gd name="T8" fmla="*/ 211 w 705"/>
                  <a:gd name="T9" fmla="*/ 41 h 241"/>
                  <a:gd name="T10" fmla="*/ 205 w 705"/>
                  <a:gd name="T11" fmla="*/ 35 h 241"/>
                  <a:gd name="T12" fmla="*/ 120 w 705"/>
                  <a:gd name="T13" fmla="*/ 0 h 241"/>
                  <a:gd name="T14" fmla="*/ 0 w 705"/>
                  <a:gd name="T15" fmla="*/ 120 h 241"/>
                  <a:gd name="T16" fmla="*/ 120 w 705"/>
                  <a:gd name="T17" fmla="*/ 241 h 241"/>
                  <a:gd name="T18" fmla="*/ 205 w 705"/>
                  <a:gd name="T19" fmla="*/ 206 h 241"/>
                  <a:gd name="T20" fmla="*/ 211 w 705"/>
                  <a:gd name="T21" fmla="*/ 199 h 241"/>
                  <a:gd name="T22" fmla="*/ 352 w 705"/>
                  <a:gd name="T23" fmla="*/ 140 h 241"/>
                  <a:gd name="T24" fmla="*/ 494 w 705"/>
                  <a:gd name="T25" fmla="*/ 199 h 241"/>
                  <a:gd name="T26" fmla="*/ 500 w 705"/>
                  <a:gd name="T27" fmla="*/ 206 h 241"/>
                  <a:gd name="T28" fmla="*/ 585 w 705"/>
                  <a:gd name="T29" fmla="*/ 241 h 241"/>
                  <a:gd name="T30" fmla="*/ 705 w 705"/>
                  <a:gd name="T31" fmla="*/ 120 h 241"/>
                  <a:gd name="T32" fmla="*/ 585 w 705"/>
                  <a:gd name="T3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5" h="241">
                    <a:moveTo>
                      <a:pt x="585" y="0"/>
                    </a:moveTo>
                    <a:cubicBezTo>
                      <a:pt x="552" y="0"/>
                      <a:pt x="522" y="13"/>
                      <a:pt x="500" y="35"/>
                    </a:cubicBezTo>
                    <a:cubicBezTo>
                      <a:pt x="498" y="37"/>
                      <a:pt x="496" y="39"/>
                      <a:pt x="494" y="41"/>
                    </a:cubicBezTo>
                    <a:cubicBezTo>
                      <a:pt x="458" y="78"/>
                      <a:pt x="408" y="101"/>
                      <a:pt x="352" y="101"/>
                    </a:cubicBezTo>
                    <a:cubicBezTo>
                      <a:pt x="297" y="101"/>
                      <a:pt x="247" y="78"/>
                      <a:pt x="211" y="41"/>
                    </a:cubicBezTo>
                    <a:cubicBezTo>
                      <a:pt x="209" y="39"/>
                      <a:pt x="207" y="37"/>
                      <a:pt x="205" y="35"/>
                    </a:cubicBezTo>
                    <a:cubicBezTo>
                      <a:pt x="183" y="13"/>
                      <a:pt x="153" y="0"/>
                      <a:pt x="120" y="0"/>
                    </a:cubicBezTo>
                    <a:cubicBezTo>
                      <a:pt x="53" y="0"/>
                      <a:pt x="0" y="54"/>
                      <a:pt x="0" y="120"/>
                    </a:cubicBezTo>
                    <a:cubicBezTo>
                      <a:pt x="0" y="187"/>
                      <a:pt x="53" y="241"/>
                      <a:pt x="120" y="241"/>
                    </a:cubicBezTo>
                    <a:cubicBezTo>
                      <a:pt x="153" y="241"/>
                      <a:pt x="183" y="227"/>
                      <a:pt x="205" y="206"/>
                    </a:cubicBezTo>
                    <a:cubicBezTo>
                      <a:pt x="207" y="204"/>
                      <a:pt x="209" y="201"/>
                      <a:pt x="211" y="199"/>
                    </a:cubicBezTo>
                    <a:cubicBezTo>
                      <a:pt x="247" y="163"/>
                      <a:pt x="297" y="140"/>
                      <a:pt x="352" y="140"/>
                    </a:cubicBezTo>
                    <a:cubicBezTo>
                      <a:pt x="408" y="140"/>
                      <a:pt x="458" y="163"/>
                      <a:pt x="494" y="199"/>
                    </a:cubicBezTo>
                    <a:cubicBezTo>
                      <a:pt x="496" y="201"/>
                      <a:pt x="498" y="204"/>
                      <a:pt x="500" y="206"/>
                    </a:cubicBezTo>
                    <a:cubicBezTo>
                      <a:pt x="522" y="227"/>
                      <a:pt x="552" y="241"/>
                      <a:pt x="585" y="241"/>
                    </a:cubicBezTo>
                    <a:cubicBezTo>
                      <a:pt x="651" y="241"/>
                      <a:pt x="705" y="187"/>
                      <a:pt x="705" y="120"/>
                    </a:cubicBezTo>
                    <a:cubicBezTo>
                      <a:pt x="705" y="54"/>
                      <a:pt x="651" y="0"/>
                      <a:pt x="5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椭圆 40"/>
              <p:cNvSpPr/>
              <p:nvPr/>
            </p:nvSpPr>
            <p:spPr bwMode="auto">
              <a:xfrm>
                <a:off x="6188112" y="2316200"/>
                <a:ext cx="578088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椭圆 41"/>
              <p:cNvSpPr/>
              <p:nvPr/>
            </p:nvSpPr>
            <p:spPr bwMode="auto">
              <a:xfrm>
                <a:off x="7294128" y="2955768"/>
                <a:ext cx="581584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6273080" y="2392468"/>
                <a:ext cx="410256" cy="410257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7378960" y="3031375"/>
                <a:ext cx="411421" cy="411423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5" name="千图PPT彼岸天：ID 8661124库_组合 64"/>
          <p:cNvGrpSpPr/>
          <p:nvPr>
            <p:custDataLst>
              <p:tags r:id="rId4"/>
            </p:custDataLst>
          </p:nvPr>
        </p:nvGrpSpPr>
        <p:grpSpPr>
          <a:xfrm>
            <a:off x="2385683" y="1583880"/>
            <a:ext cx="2187305" cy="743444"/>
            <a:chOff x="2385683" y="1583880"/>
            <a:chExt cx="2187305" cy="743444"/>
          </a:xfrm>
        </p:grpSpPr>
        <p:sp>
          <p:nvSpPr>
            <p:cNvPr id="13" name="文本框 144"/>
            <p:cNvSpPr txBox="1"/>
            <p:nvPr/>
          </p:nvSpPr>
          <p:spPr>
            <a:xfrm>
              <a:off x="2385683" y="1583880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4" name="文本框 145"/>
            <p:cNvSpPr txBox="1"/>
            <p:nvPr/>
          </p:nvSpPr>
          <p:spPr>
            <a:xfrm>
              <a:off x="2385683" y="1865994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</a:t>
              </a:r>
              <a:r>
                <a:rPr lang="zh-CN" altLang="en-US" sz="1200" dirty="0" smtClean="0"/>
                <a:t>输入文字</a:t>
              </a:r>
              <a:endParaRPr lang="zh-CN" altLang="en-US" sz="1200" dirty="0"/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5"/>
            </p:custDataLst>
          </p:nvPr>
        </p:nvGrpSpPr>
        <p:grpSpPr>
          <a:xfrm>
            <a:off x="9269246" y="2614508"/>
            <a:ext cx="2187305" cy="743444"/>
            <a:chOff x="9269246" y="2614508"/>
            <a:chExt cx="2187305" cy="743444"/>
          </a:xfrm>
        </p:grpSpPr>
        <p:sp>
          <p:nvSpPr>
            <p:cNvPr id="15" name="文本框 146"/>
            <p:cNvSpPr txBox="1"/>
            <p:nvPr/>
          </p:nvSpPr>
          <p:spPr>
            <a:xfrm>
              <a:off x="9269246" y="2614508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6" name="文本框 147"/>
            <p:cNvSpPr txBox="1"/>
            <p:nvPr/>
          </p:nvSpPr>
          <p:spPr>
            <a:xfrm>
              <a:off x="9269246" y="2896622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</a:t>
              </a:r>
              <a:r>
                <a:rPr lang="zh-CN" altLang="en-US" sz="1200" dirty="0" smtClean="0"/>
                <a:t>输入文字</a:t>
              </a:r>
              <a:endParaRPr lang="zh-CN" altLang="en-US" sz="1200" dirty="0"/>
            </a:p>
          </p:txBody>
        </p:sp>
      </p:grpSp>
      <p:cxnSp>
        <p:nvCxnSpPr>
          <p:cNvPr id="20" name="千图PPT彼岸天：ID 8661124库_直接连接符 19"/>
          <p:cNvCxnSpPr/>
          <p:nvPr>
            <p:custDataLst>
              <p:tags r:id="rId6"/>
            </p:custDataLst>
          </p:nvPr>
        </p:nvCxnSpPr>
        <p:spPr>
          <a:xfrm>
            <a:off x="2869883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千图PPT彼岸天：ID 8661124库_直接连接符 20"/>
          <p:cNvCxnSpPr/>
          <p:nvPr>
            <p:custDataLst>
              <p:tags r:id="rId7"/>
            </p:custDataLst>
          </p:nvPr>
        </p:nvCxnSpPr>
        <p:spPr>
          <a:xfrm>
            <a:off x="5020628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千图PPT彼岸天：ID 8661124库_直接连接符 21"/>
          <p:cNvCxnSpPr/>
          <p:nvPr>
            <p:custDataLst>
              <p:tags r:id="rId8"/>
            </p:custDataLst>
          </p:nvPr>
        </p:nvCxnSpPr>
        <p:spPr>
          <a:xfrm>
            <a:off x="7171373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千图PPT彼岸天：ID 8661124库_直接连接符 22"/>
          <p:cNvCxnSpPr/>
          <p:nvPr>
            <p:custDataLst>
              <p:tags r:id="rId9"/>
            </p:custDataLst>
          </p:nvPr>
        </p:nvCxnSpPr>
        <p:spPr>
          <a:xfrm>
            <a:off x="9322118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千图PPT彼岸天：ID 8661124库_组合 23"/>
          <p:cNvGrpSpPr/>
          <p:nvPr>
            <p:custDataLst>
              <p:tags r:id="rId10"/>
            </p:custDataLst>
          </p:nvPr>
        </p:nvGrpSpPr>
        <p:grpSpPr>
          <a:xfrm>
            <a:off x="719138" y="5049529"/>
            <a:ext cx="2150745" cy="797073"/>
            <a:chOff x="456969" y="5018472"/>
            <a:chExt cx="2267696" cy="840413"/>
          </a:xfrm>
        </p:grpSpPr>
        <p:sp>
          <p:nvSpPr>
            <p:cNvPr id="37" name="文本框 166"/>
            <p:cNvSpPr txBox="1"/>
            <p:nvPr/>
          </p:nvSpPr>
          <p:spPr>
            <a:xfrm>
              <a:off x="456969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8" name="文本框 167"/>
            <p:cNvSpPr txBox="1"/>
            <p:nvPr/>
          </p:nvSpPr>
          <p:spPr>
            <a:xfrm>
              <a:off x="456969" y="5397220"/>
              <a:ext cx="2267696" cy="46166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11"/>
            </p:custDataLst>
          </p:nvPr>
        </p:nvGrpSpPr>
        <p:grpSpPr>
          <a:xfrm>
            <a:off x="2869883" y="5049529"/>
            <a:ext cx="2150745" cy="797073"/>
            <a:chOff x="2724664" y="5018472"/>
            <a:chExt cx="2267696" cy="840413"/>
          </a:xfrm>
        </p:grpSpPr>
        <p:sp>
          <p:nvSpPr>
            <p:cNvPr id="35" name="文本框 164"/>
            <p:cNvSpPr txBox="1"/>
            <p:nvPr/>
          </p:nvSpPr>
          <p:spPr>
            <a:xfrm>
              <a:off x="2724664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6" name="文本框 165"/>
            <p:cNvSpPr txBox="1"/>
            <p:nvPr/>
          </p:nvSpPr>
          <p:spPr>
            <a:xfrm>
              <a:off x="2724664" y="5397220"/>
              <a:ext cx="2267696" cy="46166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12"/>
            </p:custDataLst>
          </p:nvPr>
        </p:nvGrpSpPr>
        <p:grpSpPr>
          <a:xfrm>
            <a:off x="5020628" y="5049529"/>
            <a:ext cx="2150745" cy="781991"/>
            <a:chOff x="4992359" y="5018472"/>
            <a:chExt cx="2267696" cy="824511"/>
          </a:xfrm>
        </p:grpSpPr>
        <p:sp>
          <p:nvSpPr>
            <p:cNvPr id="33" name="文本框 162"/>
            <p:cNvSpPr txBox="1"/>
            <p:nvPr/>
          </p:nvSpPr>
          <p:spPr>
            <a:xfrm>
              <a:off x="4992359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4" name="文本框 163"/>
            <p:cNvSpPr txBox="1"/>
            <p:nvPr/>
          </p:nvSpPr>
          <p:spPr>
            <a:xfrm>
              <a:off x="4992359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13"/>
            </p:custDataLst>
          </p:nvPr>
        </p:nvGrpSpPr>
        <p:grpSpPr>
          <a:xfrm>
            <a:off x="7171373" y="5049529"/>
            <a:ext cx="2150745" cy="781991"/>
            <a:chOff x="7260054" y="5018472"/>
            <a:chExt cx="2267696" cy="824511"/>
          </a:xfrm>
        </p:grpSpPr>
        <p:sp>
          <p:nvSpPr>
            <p:cNvPr id="31" name="文本框 160"/>
            <p:cNvSpPr txBox="1"/>
            <p:nvPr/>
          </p:nvSpPr>
          <p:spPr>
            <a:xfrm>
              <a:off x="7260054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2" name="文本框 161"/>
            <p:cNvSpPr txBox="1"/>
            <p:nvPr/>
          </p:nvSpPr>
          <p:spPr>
            <a:xfrm>
              <a:off x="7260054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14"/>
            </p:custDataLst>
          </p:nvPr>
        </p:nvGrpSpPr>
        <p:grpSpPr>
          <a:xfrm>
            <a:off x="9322117" y="5049529"/>
            <a:ext cx="2150745" cy="781991"/>
            <a:chOff x="9527752" y="5018472"/>
            <a:chExt cx="2267696" cy="824511"/>
          </a:xfrm>
        </p:grpSpPr>
        <p:sp>
          <p:nvSpPr>
            <p:cNvPr id="29" name="文本框 158"/>
            <p:cNvSpPr txBox="1"/>
            <p:nvPr/>
          </p:nvSpPr>
          <p:spPr>
            <a:xfrm>
              <a:off x="9527752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0" name="文本框 159"/>
            <p:cNvSpPr txBox="1"/>
            <p:nvPr/>
          </p:nvSpPr>
          <p:spPr>
            <a:xfrm>
              <a:off x="9527752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</p:grpSp>
      <p:grpSp>
        <p:nvGrpSpPr>
          <p:cNvPr id="66" name="千图PPT彼岸天：ID 8661124库_组合 65"/>
          <p:cNvGrpSpPr/>
          <p:nvPr>
            <p:custDataLst>
              <p:tags r:id="rId15"/>
            </p:custDataLst>
          </p:nvPr>
        </p:nvGrpSpPr>
        <p:grpSpPr>
          <a:xfrm>
            <a:off x="6420036" y="1583880"/>
            <a:ext cx="2187305" cy="743444"/>
            <a:chOff x="6420036" y="1583880"/>
            <a:chExt cx="2187305" cy="743444"/>
          </a:xfrm>
        </p:grpSpPr>
        <p:sp>
          <p:nvSpPr>
            <p:cNvPr id="18" name="文本框 194"/>
            <p:cNvSpPr txBox="1"/>
            <p:nvPr/>
          </p:nvSpPr>
          <p:spPr>
            <a:xfrm>
              <a:off x="6420036" y="1583880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文本框 195"/>
            <p:cNvSpPr txBox="1"/>
            <p:nvPr/>
          </p:nvSpPr>
          <p:spPr>
            <a:xfrm>
              <a:off x="6420036" y="1865994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</a:t>
              </a:r>
              <a:r>
                <a:rPr lang="zh-CN" altLang="en-US" sz="1200" dirty="0" smtClean="0"/>
                <a:t>输入文字</a:t>
              </a:r>
              <a:endParaRPr lang="zh-CN" alt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431704" y="2054710"/>
            <a:ext cx="4924928" cy="3311384"/>
            <a:chOff x="3431704" y="2054710"/>
            <a:chExt cx="4924928" cy="3311384"/>
          </a:xfrm>
        </p:grpSpPr>
        <p:cxnSp>
          <p:nvCxnSpPr>
            <p:cNvPr id="4" name="Straight Connector 42"/>
            <p:cNvCxnSpPr/>
            <p:nvPr/>
          </p:nvCxnSpPr>
          <p:spPr>
            <a:xfrm flipH="1">
              <a:off x="3431704" y="3681028"/>
              <a:ext cx="810677" cy="0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3"/>
            <p:cNvCxnSpPr/>
            <p:nvPr/>
          </p:nvCxnSpPr>
          <p:spPr>
            <a:xfrm>
              <a:off x="7545955" y="3681028"/>
              <a:ext cx="810677" cy="0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4"/>
            <p:cNvCxnSpPr/>
            <p:nvPr/>
          </p:nvCxnSpPr>
          <p:spPr>
            <a:xfrm flipH="1">
              <a:off x="4242382" y="2306290"/>
              <a:ext cx="810677" cy="0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5"/>
            <p:cNvCxnSpPr/>
            <p:nvPr/>
          </p:nvCxnSpPr>
          <p:spPr>
            <a:xfrm flipH="1">
              <a:off x="4033376" y="5001091"/>
              <a:ext cx="810677" cy="0"/>
            </a:xfrm>
            <a:prstGeom prst="line">
              <a:avLst/>
            </a:prstGeom>
            <a:ln w="12700" cmpd="sng">
              <a:solidFill>
                <a:schemeClr val="accent6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6"/>
            <p:cNvCxnSpPr/>
            <p:nvPr/>
          </p:nvCxnSpPr>
          <p:spPr>
            <a:xfrm>
              <a:off x="6773518" y="2306290"/>
              <a:ext cx="810677" cy="0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47"/>
            <p:cNvCxnSpPr/>
            <p:nvPr/>
          </p:nvCxnSpPr>
          <p:spPr>
            <a:xfrm>
              <a:off x="6912224" y="5001091"/>
              <a:ext cx="810677" cy="0"/>
            </a:xfrm>
            <a:prstGeom prst="line">
              <a:avLst/>
            </a:prstGeom>
            <a:ln w="12700" cmpd="sng">
              <a:solidFill>
                <a:schemeClr val="accent5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2"/>
            <p:cNvGrpSpPr/>
            <p:nvPr/>
          </p:nvGrpSpPr>
          <p:grpSpPr>
            <a:xfrm>
              <a:off x="4242382" y="2054710"/>
              <a:ext cx="3311385" cy="3311384"/>
              <a:chOff x="4445632" y="1520788"/>
              <a:chExt cx="3311385" cy="3311384"/>
            </a:xfrm>
          </p:grpSpPr>
          <p:sp>
            <p:nvSpPr>
              <p:cNvPr id="29" name="Freeform: Shape 32"/>
              <p:cNvSpPr/>
              <p:nvPr/>
            </p:nvSpPr>
            <p:spPr bwMode="auto">
              <a:xfrm>
                <a:off x="6082774" y="1520788"/>
                <a:ext cx="1474818" cy="1402159"/>
              </a:xfrm>
              <a:custGeom>
                <a:avLst/>
                <a:gdLst/>
                <a:ahLst/>
                <a:cxnLst>
                  <a:cxn ang="0">
                    <a:pos x="451" y="262"/>
                  </a:cxn>
                  <a:cxn ang="0">
                    <a:pos x="395" y="429"/>
                  </a:cxn>
                  <a:cxn ang="0">
                    <a:pos x="243" y="385"/>
                  </a:cxn>
                  <a:cxn ang="0">
                    <a:pos x="243" y="384"/>
                  </a:cxn>
                  <a:cxn ang="0">
                    <a:pos x="194" y="318"/>
                  </a:cxn>
                  <a:cxn ang="0">
                    <a:pos x="5" y="240"/>
                  </a:cxn>
                  <a:cxn ang="0">
                    <a:pos x="0" y="240"/>
                  </a:cxn>
                  <a:cxn ang="0">
                    <a:pos x="125" y="120"/>
                  </a:cxn>
                  <a:cxn ang="0">
                    <a:pos x="13" y="0"/>
                  </a:cxn>
                  <a:cxn ang="0">
                    <a:pos x="363" y="148"/>
                  </a:cxn>
                  <a:cxn ang="0">
                    <a:pos x="451" y="262"/>
                  </a:cxn>
                </a:cxnLst>
                <a:rect l="0" t="0" r="r" b="b"/>
                <a:pathLst>
                  <a:path w="451" h="429">
                    <a:moveTo>
                      <a:pt x="451" y="262"/>
                    </a:moveTo>
                    <a:cubicBezTo>
                      <a:pt x="395" y="429"/>
                      <a:pt x="395" y="429"/>
                      <a:pt x="395" y="429"/>
                    </a:cubicBezTo>
                    <a:cubicBezTo>
                      <a:pt x="243" y="385"/>
                      <a:pt x="243" y="385"/>
                      <a:pt x="243" y="385"/>
                    </a:cubicBezTo>
                    <a:cubicBezTo>
                      <a:pt x="243" y="385"/>
                      <a:pt x="243" y="384"/>
                      <a:pt x="243" y="384"/>
                    </a:cubicBezTo>
                    <a:cubicBezTo>
                      <a:pt x="230" y="360"/>
                      <a:pt x="214" y="338"/>
                      <a:pt x="194" y="318"/>
                    </a:cubicBezTo>
                    <a:cubicBezTo>
                      <a:pt x="142" y="266"/>
                      <a:pt x="79" y="240"/>
                      <a:pt x="5" y="240"/>
                    </a:cubicBezTo>
                    <a:cubicBezTo>
                      <a:pt x="4" y="240"/>
                      <a:pt x="2" y="240"/>
                      <a:pt x="0" y="240"/>
                    </a:cubicBezTo>
                    <a:cubicBezTo>
                      <a:pt x="125" y="120"/>
                      <a:pt x="125" y="120"/>
                      <a:pt x="125" y="12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9" y="2"/>
                      <a:pt x="266" y="51"/>
                      <a:pt x="363" y="148"/>
                    </a:cubicBezTo>
                    <a:cubicBezTo>
                      <a:pt x="399" y="183"/>
                      <a:pt x="428" y="222"/>
                      <a:pt x="451" y="2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3"/>
              <p:cNvSpPr/>
              <p:nvPr/>
            </p:nvSpPr>
            <p:spPr bwMode="auto">
              <a:xfrm>
                <a:off x="6861923" y="2418975"/>
                <a:ext cx="895094" cy="1729897"/>
              </a:xfrm>
              <a:custGeom>
                <a:avLst/>
                <a:gdLst/>
                <a:ahLst/>
                <a:cxnLst>
                  <a:cxn ang="0">
                    <a:pos x="220" y="0"/>
                  </a:cxn>
                  <a:cxn ang="0">
                    <a:pos x="274" y="231"/>
                  </a:cxn>
                  <a:cxn ang="0">
                    <a:pos x="202" y="494"/>
                  </a:cxn>
                  <a:cxn ang="0">
                    <a:pos x="32" y="529"/>
                  </a:cxn>
                  <a:cxn ang="0">
                    <a:pos x="0" y="362"/>
                  </a:cxn>
                  <a:cxn ang="0">
                    <a:pos x="34" y="231"/>
                  </a:cxn>
                  <a:cxn ang="0">
                    <a:pos x="12" y="123"/>
                  </a:cxn>
                  <a:cxn ang="0">
                    <a:pos x="166" y="166"/>
                  </a:cxn>
                  <a:cxn ang="0">
                    <a:pos x="220" y="0"/>
                  </a:cxn>
                </a:cxnLst>
                <a:rect l="0" t="0" r="r" b="b"/>
                <a:pathLst>
                  <a:path w="274" h="529">
                    <a:moveTo>
                      <a:pt x="220" y="0"/>
                    </a:moveTo>
                    <a:cubicBezTo>
                      <a:pt x="256" y="70"/>
                      <a:pt x="274" y="147"/>
                      <a:pt x="274" y="231"/>
                    </a:cubicBezTo>
                    <a:cubicBezTo>
                      <a:pt x="274" y="329"/>
                      <a:pt x="250" y="416"/>
                      <a:pt x="202" y="494"/>
                    </a:cubicBezTo>
                    <a:cubicBezTo>
                      <a:pt x="32" y="529"/>
                      <a:pt x="32" y="529"/>
                      <a:pt x="32" y="529"/>
                    </a:cubicBezTo>
                    <a:cubicBezTo>
                      <a:pt x="0" y="362"/>
                      <a:pt x="0" y="362"/>
                      <a:pt x="0" y="362"/>
                    </a:cubicBezTo>
                    <a:cubicBezTo>
                      <a:pt x="22" y="323"/>
                      <a:pt x="34" y="279"/>
                      <a:pt x="34" y="231"/>
                    </a:cubicBezTo>
                    <a:cubicBezTo>
                      <a:pt x="34" y="192"/>
                      <a:pt x="26" y="156"/>
                      <a:pt x="12" y="123"/>
                    </a:cubicBezTo>
                    <a:cubicBezTo>
                      <a:pt x="166" y="166"/>
                      <a:pt x="166" y="166"/>
                      <a:pt x="166" y="166"/>
                    </a:cubicBezTo>
                    <a:lnTo>
                      <a:pt x="22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4"/>
              <p:cNvSpPr/>
              <p:nvPr/>
            </p:nvSpPr>
            <p:spPr bwMode="auto">
              <a:xfrm>
                <a:off x="5713294" y="3655718"/>
                <a:ext cx="1776276" cy="1176454"/>
              </a:xfrm>
              <a:custGeom>
                <a:avLst/>
                <a:gdLst/>
                <a:ahLst/>
                <a:cxnLst>
                  <a:cxn ang="0">
                    <a:pos x="476" y="211"/>
                  </a:cxn>
                  <a:cxn ang="0">
                    <a:pos x="118" y="360"/>
                  </a:cxn>
                  <a:cxn ang="0">
                    <a:pos x="104" y="360"/>
                  </a:cxn>
                  <a:cxn ang="0">
                    <a:pos x="0" y="235"/>
                  </a:cxn>
                  <a:cxn ang="0">
                    <a:pos x="138" y="119"/>
                  </a:cxn>
                  <a:cxn ang="0">
                    <a:pos x="307" y="41"/>
                  </a:cxn>
                  <a:cxn ang="0">
                    <a:pos x="341" y="0"/>
                  </a:cxn>
                  <a:cxn ang="0">
                    <a:pos x="375" y="164"/>
                  </a:cxn>
                  <a:cxn ang="0">
                    <a:pos x="543" y="131"/>
                  </a:cxn>
                  <a:cxn ang="0">
                    <a:pos x="476" y="211"/>
                  </a:cxn>
                </a:cxnLst>
                <a:rect l="0" t="0" r="r" b="b"/>
                <a:pathLst>
                  <a:path w="543" h="360">
                    <a:moveTo>
                      <a:pt x="476" y="211"/>
                    </a:moveTo>
                    <a:cubicBezTo>
                      <a:pt x="378" y="310"/>
                      <a:pt x="258" y="360"/>
                      <a:pt x="118" y="360"/>
                    </a:cubicBezTo>
                    <a:cubicBezTo>
                      <a:pt x="113" y="360"/>
                      <a:pt x="109" y="360"/>
                      <a:pt x="104" y="360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138" y="119"/>
                      <a:pt x="138" y="119"/>
                      <a:pt x="138" y="119"/>
                    </a:cubicBezTo>
                    <a:cubicBezTo>
                      <a:pt x="203" y="115"/>
                      <a:pt x="259" y="89"/>
                      <a:pt x="307" y="41"/>
                    </a:cubicBezTo>
                    <a:cubicBezTo>
                      <a:pt x="320" y="28"/>
                      <a:pt x="331" y="14"/>
                      <a:pt x="341" y="0"/>
                    </a:cubicBezTo>
                    <a:cubicBezTo>
                      <a:pt x="375" y="164"/>
                      <a:pt x="375" y="164"/>
                      <a:pt x="375" y="164"/>
                    </a:cubicBezTo>
                    <a:cubicBezTo>
                      <a:pt x="543" y="131"/>
                      <a:pt x="543" y="131"/>
                      <a:pt x="543" y="131"/>
                    </a:cubicBezTo>
                    <a:cubicBezTo>
                      <a:pt x="524" y="159"/>
                      <a:pt x="502" y="186"/>
                      <a:pt x="476" y="21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5"/>
              <p:cNvSpPr/>
              <p:nvPr/>
            </p:nvSpPr>
            <p:spPr bwMode="auto">
              <a:xfrm>
                <a:off x="4641966" y="1520788"/>
                <a:ext cx="1794826" cy="1238291"/>
              </a:xfrm>
              <a:custGeom>
                <a:avLst/>
                <a:gdLst/>
                <a:ahLst/>
                <a:cxnLst>
                  <a:cxn ang="0">
                    <a:pos x="88" y="148"/>
                  </a:cxn>
                  <a:cxn ang="0">
                    <a:pos x="436" y="0"/>
                  </a:cxn>
                  <a:cxn ang="0">
                    <a:pos x="549" y="119"/>
                  </a:cxn>
                  <a:cxn ang="0">
                    <a:pos x="426" y="241"/>
                  </a:cxn>
                  <a:cxn ang="0">
                    <a:pos x="258" y="318"/>
                  </a:cxn>
                  <a:cxn ang="0">
                    <a:pos x="212" y="379"/>
                  </a:cxn>
                  <a:cxn ang="0">
                    <a:pos x="178" y="221"/>
                  </a:cxn>
                  <a:cxn ang="0">
                    <a:pos x="0" y="264"/>
                  </a:cxn>
                  <a:cxn ang="0">
                    <a:pos x="88" y="148"/>
                  </a:cxn>
                </a:cxnLst>
                <a:rect l="0" t="0" r="r" b="b"/>
                <a:pathLst>
                  <a:path w="549" h="379">
                    <a:moveTo>
                      <a:pt x="88" y="148"/>
                    </a:moveTo>
                    <a:cubicBezTo>
                      <a:pt x="185" y="52"/>
                      <a:pt x="301" y="2"/>
                      <a:pt x="436" y="0"/>
                    </a:cubicBezTo>
                    <a:cubicBezTo>
                      <a:pt x="549" y="119"/>
                      <a:pt x="549" y="119"/>
                      <a:pt x="549" y="119"/>
                    </a:cubicBezTo>
                    <a:cubicBezTo>
                      <a:pt x="426" y="241"/>
                      <a:pt x="426" y="241"/>
                      <a:pt x="426" y="241"/>
                    </a:cubicBezTo>
                    <a:cubicBezTo>
                      <a:pt x="361" y="245"/>
                      <a:pt x="305" y="271"/>
                      <a:pt x="258" y="318"/>
                    </a:cubicBezTo>
                    <a:cubicBezTo>
                      <a:pt x="239" y="337"/>
                      <a:pt x="224" y="357"/>
                      <a:pt x="212" y="379"/>
                    </a:cubicBezTo>
                    <a:cubicBezTo>
                      <a:pt x="178" y="221"/>
                      <a:pt x="178" y="221"/>
                      <a:pt x="178" y="221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23" y="223"/>
                      <a:pt x="52" y="184"/>
                      <a:pt x="88" y="14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0"/>
              <p:cNvSpPr/>
              <p:nvPr/>
            </p:nvSpPr>
            <p:spPr bwMode="auto">
              <a:xfrm>
                <a:off x="4689889" y="3553687"/>
                <a:ext cx="1412980" cy="1275393"/>
              </a:xfrm>
              <a:custGeom>
                <a:avLst/>
                <a:gdLst/>
                <a:ahLst/>
                <a:cxnLst>
                  <a:cxn ang="0">
                    <a:pos x="431" y="150"/>
                  </a:cxn>
                  <a:cxn ang="0">
                    <a:pos x="432" y="150"/>
                  </a:cxn>
                  <a:cxn ang="0">
                    <a:pos x="298" y="266"/>
                  </a:cxn>
                  <a:cxn ang="0">
                    <a:pos x="402" y="390"/>
                  </a:cxn>
                  <a:cxn ang="0">
                    <a:pos x="73" y="242"/>
                  </a:cxn>
                  <a:cxn ang="0">
                    <a:pos x="0" y="152"/>
                  </a:cxn>
                  <a:cxn ang="0">
                    <a:pos x="47" y="0"/>
                  </a:cxn>
                  <a:cxn ang="0">
                    <a:pos x="212" y="36"/>
                  </a:cxn>
                  <a:cxn ang="0">
                    <a:pos x="243" y="72"/>
                  </a:cxn>
                  <a:cxn ang="0">
                    <a:pos x="431" y="150"/>
                  </a:cxn>
                </a:cxnLst>
                <a:rect l="0" t="0" r="r" b="b"/>
                <a:pathLst>
                  <a:path w="432" h="390">
                    <a:moveTo>
                      <a:pt x="431" y="150"/>
                    </a:moveTo>
                    <a:cubicBezTo>
                      <a:pt x="432" y="150"/>
                      <a:pt x="432" y="150"/>
                      <a:pt x="432" y="150"/>
                    </a:cubicBezTo>
                    <a:cubicBezTo>
                      <a:pt x="298" y="266"/>
                      <a:pt x="298" y="266"/>
                      <a:pt x="298" y="266"/>
                    </a:cubicBezTo>
                    <a:cubicBezTo>
                      <a:pt x="402" y="390"/>
                      <a:pt x="402" y="390"/>
                      <a:pt x="402" y="390"/>
                    </a:cubicBezTo>
                    <a:cubicBezTo>
                      <a:pt x="275" y="384"/>
                      <a:pt x="165" y="334"/>
                      <a:pt x="73" y="242"/>
                    </a:cubicBezTo>
                    <a:cubicBezTo>
                      <a:pt x="45" y="214"/>
                      <a:pt x="20" y="184"/>
                      <a:pt x="0" y="15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2" y="36"/>
                      <a:pt x="212" y="36"/>
                      <a:pt x="212" y="36"/>
                    </a:cubicBezTo>
                    <a:cubicBezTo>
                      <a:pt x="221" y="48"/>
                      <a:pt x="232" y="61"/>
                      <a:pt x="243" y="72"/>
                    </a:cubicBezTo>
                    <a:cubicBezTo>
                      <a:pt x="295" y="124"/>
                      <a:pt x="358" y="150"/>
                      <a:pt x="431" y="15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1"/>
              <p:cNvSpPr/>
              <p:nvPr/>
            </p:nvSpPr>
            <p:spPr bwMode="auto">
              <a:xfrm>
                <a:off x="4445632" y="2282933"/>
                <a:ext cx="912099" cy="1728351"/>
              </a:xfrm>
              <a:custGeom>
                <a:avLst/>
                <a:gdLst/>
                <a:ahLst/>
                <a:cxnLst>
                  <a:cxn ang="0">
                    <a:pos x="53" y="43"/>
                  </a:cxn>
                  <a:cxn ang="0">
                    <a:pos x="229" y="0"/>
                  </a:cxn>
                  <a:cxn ang="0">
                    <a:pos x="264" y="162"/>
                  </a:cxn>
                  <a:cxn ang="0">
                    <a:pos x="240" y="273"/>
                  </a:cxn>
                  <a:cxn ang="0">
                    <a:pos x="279" y="413"/>
                  </a:cxn>
                  <a:cxn ang="0">
                    <a:pos x="115" y="374"/>
                  </a:cxn>
                  <a:cxn ang="0">
                    <a:pos x="115" y="374"/>
                  </a:cxn>
                  <a:cxn ang="0">
                    <a:pos x="68" y="529"/>
                  </a:cxn>
                  <a:cxn ang="0">
                    <a:pos x="0" y="273"/>
                  </a:cxn>
                  <a:cxn ang="0">
                    <a:pos x="53" y="43"/>
                  </a:cxn>
                </a:cxnLst>
                <a:rect l="0" t="0" r="r" b="b"/>
                <a:pathLst>
                  <a:path w="279" h="529">
                    <a:moveTo>
                      <a:pt x="53" y="43"/>
                    </a:moveTo>
                    <a:cubicBezTo>
                      <a:pt x="229" y="0"/>
                      <a:pt x="229" y="0"/>
                      <a:pt x="229" y="0"/>
                    </a:cubicBezTo>
                    <a:cubicBezTo>
                      <a:pt x="264" y="162"/>
                      <a:pt x="264" y="162"/>
                      <a:pt x="264" y="162"/>
                    </a:cubicBezTo>
                    <a:cubicBezTo>
                      <a:pt x="248" y="196"/>
                      <a:pt x="240" y="233"/>
                      <a:pt x="240" y="273"/>
                    </a:cubicBezTo>
                    <a:cubicBezTo>
                      <a:pt x="240" y="325"/>
                      <a:pt x="253" y="372"/>
                      <a:pt x="279" y="413"/>
                    </a:cubicBezTo>
                    <a:cubicBezTo>
                      <a:pt x="115" y="374"/>
                      <a:pt x="115" y="374"/>
                      <a:pt x="115" y="374"/>
                    </a:cubicBezTo>
                    <a:cubicBezTo>
                      <a:pt x="115" y="374"/>
                      <a:pt x="115" y="374"/>
                      <a:pt x="115" y="374"/>
                    </a:cubicBezTo>
                    <a:cubicBezTo>
                      <a:pt x="68" y="529"/>
                      <a:pt x="68" y="529"/>
                      <a:pt x="68" y="529"/>
                    </a:cubicBezTo>
                    <a:cubicBezTo>
                      <a:pt x="22" y="453"/>
                      <a:pt x="0" y="368"/>
                      <a:pt x="0" y="273"/>
                    </a:cubicBezTo>
                    <a:cubicBezTo>
                      <a:pt x="0" y="189"/>
                      <a:pt x="18" y="112"/>
                      <a:pt x="53" y="4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54"/>
              <p:cNvSpPr/>
              <p:nvPr/>
            </p:nvSpPr>
            <p:spPr bwMode="auto">
              <a:xfrm>
                <a:off x="5191914" y="4006367"/>
                <a:ext cx="363502" cy="363502"/>
              </a:xfrm>
              <a:custGeom>
                <a:avLst/>
                <a:gdLst>
                  <a:gd name="T0" fmla="*/ 287561776 w 21503"/>
                  <a:gd name="T1" fmla="*/ 165121067 h 21503"/>
                  <a:gd name="T2" fmla="*/ 137166295 w 21503"/>
                  <a:gd name="T3" fmla="*/ 14834570 h 21503"/>
                  <a:gd name="T4" fmla="*/ 121415177 w 21503"/>
                  <a:gd name="T5" fmla="*/ 7464862 h 21503"/>
                  <a:gd name="T6" fmla="*/ 40075582 w 21503"/>
                  <a:gd name="T7" fmla="*/ 53797 h 21503"/>
                  <a:gd name="T8" fmla="*/ 24336892 w 21503"/>
                  <a:gd name="T9" fmla="*/ 5764205 h 21503"/>
                  <a:gd name="T10" fmla="*/ 5764205 w 21503"/>
                  <a:gd name="T11" fmla="*/ 24309364 h 21503"/>
                  <a:gd name="T12" fmla="*/ 53797 w 21503"/>
                  <a:gd name="T13" fmla="*/ 40048053 h 21503"/>
                  <a:gd name="T14" fmla="*/ 7289546 w 21503"/>
                  <a:gd name="T15" fmla="*/ 121536589 h 21503"/>
                  <a:gd name="T16" fmla="*/ 14645425 w 21503"/>
                  <a:gd name="T17" fmla="*/ 137275278 h 21503"/>
                  <a:gd name="T18" fmla="*/ 165040906 w 21503"/>
                  <a:gd name="T19" fmla="*/ 287561776 h 21503"/>
                  <a:gd name="T20" fmla="*/ 178119750 w 21503"/>
                  <a:gd name="T21" fmla="*/ 287561776 h 21503"/>
                  <a:gd name="T22" fmla="*/ 287561776 w 21503"/>
                  <a:gd name="T23" fmla="*/ 178187365 h 21503"/>
                  <a:gd name="T24" fmla="*/ 287561776 w 21503"/>
                  <a:gd name="T25" fmla="*/ 165121067 h 21503"/>
                  <a:gd name="T26" fmla="*/ 62941049 w 21503"/>
                  <a:gd name="T27" fmla="*/ 63440632 h 21503"/>
                  <a:gd name="T28" fmla="*/ 34581848 w 21503"/>
                  <a:gd name="T29" fmla="*/ 63440632 h 21503"/>
                  <a:gd name="T30" fmla="*/ 34568029 w 21503"/>
                  <a:gd name="T31" fmla="*/ 35095260 h 21503"/>
                  <a:gd name="T32" fmla="*/ 62941049 w 21503"/>
                  <a:gd name="T33" fmla="*/ 35107806 h 21503"/>
                  <a:gd name="T34" fmla="*/ 62941049 w 21503"/>
                  <a:gd name="T35" fmla="*/ 63440632 h 21503"/>
                  <a:gd name="T36" fmla="*/ 62941049 w 21503"/>
                  <a:gd name="T37" fmla="*/ 63440632 h 2150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503" h="21503">
                    <a:moveTo>
                      <a:pt x="21304" y="12233"/>
                    </a:moveTo>
                    <a:lnTo>
                      <a:pt x="10162" y="1099"/>
                    </a:lnTo>
                    <a:cubicBezTo>
                      <a:pt x="9896" y="833"/>
                      <a:pt x="9371" y="587"/>
                      <a:pt x="8995" y="553"/>
                    </a:cubicBezTo>
                    <a:lnTo>
                      <a:pt x="2969" y="4"/>
                    </a:lnTo>
                    <a:cubicBezTo>
                      <a:pt x="2594" y="-30"/>
                      <a:pt x="2069" y="160"/>
                      <a:pt x="1803" y="427"/>
                    </a:cubicBezTo>
                    <a:lnTo>
                      <a:pt x="427" y="1801"/>
                    </a:lnTo>
                    <a:cubicBezTo>
                      <a:pt x="161" y="2067"/>
                      <a:pt x="-30" y="2592"/>
                      <a:pt x="4" y="2967"/>
                    </a:cubicBezTo>
                    <a:lnTo>
                      <a:pt x="540" y="9004"/>
                    </a:lnTo>
                    <a:cubicBezTo>
                      <a:pt x="573" y="9379"/>
                      <a:pt x="819" y="9904"/>
                      <a:pt x="1085" y="10170"/>
                    </a:cubicBezTo>
                    <a:lnTo>
                      <a:pt x="12227" y="21304"/>
                    </a:lnTo>
                    <a:cubicBezTo>
                      <a:pt x="12493" y="21570"/>
                      <a:pt x="12929" y="21570"/>
                      <a:pt x="13196" y="21304"/>
                    </a:cubicBezTo>
                    <a:lnTo>
                      <a:pt x="21304" y="13201"/>
                    </a:lnTo>
                    <a:cubicBezTo>
                      <a:pt x="21570" y="12935"/>
                      <a:pt x="21570" y="12499"/>
                      <a:pt x="21304" y="12233"/>
                    </a:cubicBezTo>
                    <a:close/>
                    <a:moveTo>
                      <a:pt x="4663" y="4700"/>
                    </a:moveTo>
                    <a:cubicBezTo>
                      <a:pt x="4082" y="5281"/>
                      <a:pt x="3142" y="5280"/>
                      <a:pt x="2562" y="4700"/>
                    </a:cubicBezTo>
                    <a:cubicBezTo>
                      <a:pt x="1981" y="4120"/>
                      <a:pt x="1980" y="3180"/>
                      <a:pt x="2561" y="2600"/>
                    </a:cubicBezTo>
                    <a:cubicBezTo>
                      <a:pt x="3141" y="2020"/>
                      <a:pt x="4082" y="2021"/>
                      <a:pt x="4663" y="2601"/>
                    </a:cubicBezTo>
                    <a:cubicBezTo>
                      <a:pt x="5243" y="3181"/>
                      <a:pt x="5243" y="4121"/>
                      <a:pt x="4663" y="4700"/>
                    </a:cubicBezTo>
                    <a:close/>
                    <a:moveTo>
                      <a:pt x="4663" y="470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6" name="Group 55"/>
              <p:cNvGrpSpPr/>
              <p:nvPr/>
            </p:nvGrpSpPr>
            <p:grpSpPr bwMode="auto">
              <a:xfrm>
                <a:off x="6382884" y="4138716"/>
                <a:ext cx="368482" cy="311217"/>
                <a:chOff x="0" y="0"/>
                <a:chExt cx="581" cy="488"/>
              </a:xfrm>
              <a:solidFill>
                <a:schemeClr val="bg1"/>
              </a:solidFill>
              <a:effectLst/>
            </p:grpSpPr>
            <p:sp>
              <p:nvSpPr>
                <p:cNvPr id="48" name="Freeform: Shape 56"/>
                <p:cNvSpPr/>
                <p:nvPr/>
              </p:nvSpPr>
              <p:spPr bwMode="auto">
                <a:xfrm>
                  <a:off x="200" y="0"/>
                  <a:ext cx="381" cy="400"/>
                </a:xfrm>
                <a:custGeom>
                  <a:avLst/>
                  <a:gdLst>
                    <a:gd name="T0" fmla="*/ 0 w 21040"/>
                    <a:gd name="T1" fmla="*/ 0 h 20606"/>
                    <a:gd name="T2" fmla="*/ 0 w 21040"/>
                    <a:gd name="T3" fmla="*/ 0 h 20606"/>
                    <a:gd name="T4" fmla="*/ 0 w 21040"/>
                    <a:gd name="T5" fmla="*/ 0 h 20606"/>
                    <a:gd name="T6" fmla="*/ 0 w 21040"/>
                    <a:gd name="T7" fmla="*/ 0 h 20606"/>
                    <a:gd name="T8" fmla="*/ 0 w 21040"/>
                    <a:gd name="T9" fmla="*/ 0 h 20606"/>
                    <a:gd name="T10" fmla="*/ 0 w 21040"/>
                    <a:gd name="T11" fmla="*/ 0 h 20606"/>
                    <a:gd name="T12" fmla="*/ 0 w 21040"/>
                    <a:gd name="T13" fmla="*/ 0 h 20606"/>
                    <a:gd name="T14" fmla="*/ 0 w 21040"/>
                    <a:gd name="T15" fmla="*/ 0 h 20606"/>
                    <a:gd name="T16" fmla="*/ 0 w 21040"/>
                    <a:gd name="T17" fmla="*/ 0 h 20606"/>
                    <a:gd name="T18" fmla="*/ 0 w 21040"/>
                    <a:gd name="T19" fmla="*/ 0 h 20606"/>
                    <a:gd name="T20" fmla="*/ 0 w 21040"/>
                    <a:gd name="T21" fmla="*/ 0 h 2060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1040" h="20606">
                      <a:moveTo>
                        <a:pt x="20987" y="10157"/>
                      </a:moveTo>
                      <a:cubicBezTo>
                        <a:pt x="21600" y="5281"/>
                        <a:pt x="16771" y="773"/>
                        <a:pt x="10201" y="88"/>
                      </a:cubicBezTo>
                      <a:cubicBezTo>
                        <a:pt x="6178" y="-332"/>
                        <a:pt x="2437" y="782"/>
                        <a:pt x="0" y="2826"/>
                      </a:cubicBezTo>
                      <a:cubicBezTo>
                        <a:pt x="547" y="2777"/>
                        <a:pt x="1097" y="2748"/>
                        <a:pt x="1641" y="2748"/>
                      </a:cubicBezTo>
                      <a:cubicBezTo>
                        <a:pt x="4904" y="2748"/>
                        <a:pt x="8033" y="3641"/>
                        <a:pt x="10451" y="5264"/>
                      </a:cubicBezTo>
                      <a:cubicBezTo>
                        <a:pt x="13013" y="6984"/>
                        <a:pt x="14608" y="9400"/>
                        <a:pt x="14942" y="12067"/>
                      </a:cubicBezTo>
                      <a:cubicBezTo>
                        <a:pt x="15241" y="14439"/>
                        <a:pt x="14503" y="16856"/>
                        <a:pt x="12867" y="18912"/>
                      </a:cubicBezTo>
                      <a:cubicBezTo>
                        <a:pt x="16239" y="21268"/>
                        <a:pt x="19327" y="20635"/>
                        <a:pt x="18610" y="20131"/>
                      </a:cubicBezTo>
                      <a:cubicBezTo>
                        <a:pt x="16607" y="18721"/>
                        <a:pt x="16181" y="17345"/>
                        <a:pt x="16307" y="16265"/>
                      </a:cubicBezTo>
                      <a:cubicBezTo>
                        <a:pt x="18883" y="14899"/>
                        <a:pt x="20664" y="12734"/>
                        <a:pt x="20987" y="10157"/>
                      </a:cubicBezTo>
                      <a:close/>
                      <a:moveTo>
                        <a:pt x="20987" y="10157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57"/>
                <p:cNvSpPr/>
                <p:nvPr/>
              </p:nvSpPr>
              <p:spPr bwMode="auto">
                <a:xfrm>
                  <a:off x="0" y="88"/>
                  <a:ext cx="433" cy="400"/>
                </a:xfrm>
                <a:custGeom>
                  <a:avLst/>
                  <a:gdLst>
                    <a:gd name="T0" fmla="*/ 0 w 20633"/>
                    <a:gd name="T1" fmla="*/ 0 h 21600"/>
                    <a:gd name="T2" fmla="*/ 0 w 20633"/>
                    <a:gd name="T3" fmla="*/ 0 h 21600"/>
                    <a:gd name="T4" fmla="*/ 0 w 20633"/>
                    <a:gd name="T5" fmla="*/ 0 h 21600"/>
                    <a:gd name="T6" fmla="*/ 0 w 20633"/>
                    <a:gd name="T7" fmla="*/ 0 h 21600"/>
                    <a:gd name="T8" fmla="*/ 0 w 20633"/>
                    <a:gd name="T9" fmla="*/ 0 h 21600"/>
                    <a:gd name="T10" fmla="*/ 0 w 20633"/>
                    <a:gd name="T11" fmla="*/ 0 h 21600"/>
                    <a:gd name="T12" fmla="*/ 0 w 20633"/>
                    <a:gd name="T13" fmla="*/ 0 h 21600"/>
                    <a:gd name="T14" fmla="*/ 0 w 20633"/>
                    <a:gd name="T15" fmla="*/ 0 h 21600"/>
                    <a:gd name="T16" fmla="*/ 0 w 20633"/>
                    <a:gd name="T17" fmla="*/ 0 h 21600"/>
                    <a:gd name="T18" fmla="*/ 0 w 20633"/>
                    <a:gd name="T19" fmla="*/ 0 h 21600"/>
                    <a:gd name="T20" fmla="*/ 0 w 20633"/>
                    <a:gd name="T21" fmla="*/ 0 h 21600"/>
                    <a:gd name="T22" fmla="*/ 0 w 20633"/>
                    <a:gd name="T23" fmla="*/ 0 h 2160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0633" h="21600">
                      <a:moveTo>
                        <a:pt x="20588" y="8045"/>
                      </a:moveTo>
                      <a:cubicBezTo>
                        <a:pt x="20105" y="3375"/>
                        <a:pt x="15867" y="0"/>
                        <a:pt x="10813" y="0"/>
                      </a:cubicBezTo>
                      <a:cubicBezTo>
                        <a:pt x="10335" y="0"/>
                        <a:pt x="9850" y="30"/>
                        <a:pt x="9360" y="92"/>
                      </a:cubicBezTo>
                      <a:cubicBezTo>
                        <a:pt x="3687" y="811"/>
                        <a:pt x="-483" y="5536"/>
                        <a:pt x="45" y="10647"/>
                      </a:cubicBezTo>
                      <a:cubicBezTo>
                        <a:pt x="325" y="13349"/>
                        <a:pt x="1863" y="15617"/>
                        <a:pt x="4088" y="17049"/>
                      </a:cubicBezTo>
                      <a:cubicBezTo>
                        <a:pt x="4197" y="18181"/>
                        <a:pt x="3829" y="19624"/>
                        <a:pt x="2099" y="21102"/>
                      </a:cubicBezTo>
                      <a:cubicBezTo>
                        <a:pt x="1822" y="21338"/>
                        <a:pt x="2199" y="21600"/>
                        <a:pt x="2959" y="21600"/>
                      </a:cubicBezTo>
                      <a:cubicBezTo>
                        <a:pt x="4145" y="21600"/>
                        <a:pt x="6264" y="20961"/>
                        <a:pt x="8295" y="18585"/>
                      </a:cubicBezTo>
                      <a:cubicBezTo>
                        <a:pt x="8797" y="18655"/>
                        <a:pt x="9311" y="18690"/>
                        <a:pt x="9833" y="18690"/>
                      </a:cubicBezTo>
                      <a:cubicBezTo>
                        <a:pt x="10307" y="18690"/>
                        <a:pt x="10789" y="18661"/>
                        <a:pt x="11274" y="18599"/>
                      </a:cubicBezTo>
                      <a:cubicBezTo>
                        <a:pt x="16947" y="17881"/>
                        <a:pt x="21117" y="13156"/>
                        <a:pt x="20588" y="8045"/>
                      </a:cubicBezTo>
                      <a:close/>
                      <a:moveTo>
                        <a:pt x="20588" y="8045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7" name="Freeform: Shape 58"/>
              <p:cNvSpPr/>
              <p:nvPr/>
            </p:nvSpPr>
            <p:spPr bwMode="auto">
              <a:xfrm>
                <a:off x="6694859" y="1971649"/>
                <a:ext cx="365993" cy="365993"/>
              </a:xfrm>
              <a:custGeom>
                <a:avLst/>
                <a:gdLst>
                  <a:gd name="T0" fmla="*/ 279556169 w 21600"/>
                  <a:gd name="T1" fmla="*/ 73828848 h 21532"/>
                  <a:gd name="T2" fmla="*/ 160439288 w 21600"/>
                  <a:gd name="T3" fmla="*/ 73828848 h 21532"/>
                  <a:gd name="T4" fmla="*/ 226217252 w 21600"/>
                  <a:gd name="T5" fmla="*/ 14362478 h 21532"/>
                  <a:gd name="T6" fmla="*/ 226843940 w 21600"/>
                  <a:gd name="T7" fmla="*/ 2731914 h 21532"/>
                  <a:gd name="T8" fmla="*/ 215304010 w 21600"/>
                  <a:gd name="T9" fmla="*/ 2096690 h 21532"/>
                  <a:gd name="T10" fmla="*/ 147319156 w 21600"/>
                  <a:gd name="T11" fmla="*/ 63536296 h 21532"/>
                  <a:gd name="T12" fmla="*/ 79334420 w 21600"/>
                  <a:gd name="T13" fmla="*/ 2096690 h 21532"/>
                  <a:gd name="T14" fmla="*/ 67794480 w 21600"/>
                  <a:gd name="T15" fmla="*/ 2731914 h 21532"/>
                  <a:gd name="T16" fmla="*/ 68421167 w 21600"/>
                  <a:gd name="T17" fmla="*/ 14362478 h 21532"/>
                  <a:gd name="T18" fmla="*/ 134199131 w 21600"/>
                  <a:gd name="T19" fmla="*/ 73828848 h 21532"/>
                  <a:gd name="T20" fmla="*/ 14727874 w 21600"/>
                  <a:gd name="T21" fmla="*/ 73828848 h 21532"/>
                  <a:gd name="T22" fmla="*/ 0 w 21600"/>
                  <a:gd name="T23" fmla="*/ 88661054 h 21532"/>
                  <a:gd name="T24" fmla="*/ 0 w 21600"/>
                  <a:gd name="T25" fmla="*/ 282248755 h 21532"/>
                  <a:gd name="T26" fmla="*/ 14727874 w 21600"/>
                  <a:gd name="T27" fmla="*/ 297080962 h 21532"/>
                  <a:gd name="T28" fmla="*/ 279556169 w 21600"/>
                  <a:gd name="T29" fmla="*/ 297080962 h 21532"/>
                  <a:gd name="T30" fmla="*/ 294284053 w 21600"/>
                  <a:gd name="T31" fmla="*/ 282248755 h 21532"/>
                  <a:gd name="T32" fmla="*/ 294284053 w 21600"/>
                  <a:gd name="T33" fmla="*/ 88661054 h 21532"/>
                  <a:gd name="T34" fmla="*/ 279556169 w 21600"/>
                  <a:gd name="T35" fmla="*/ 73828848 h 21532"/>
                  <a:gd name="T36" fmla="*/ 216571387 w 21600"/>
                  <a:gd name="T37" fmla="*/ 257537811 h 21532"/>
                  <a:gd name="T38" fmla="*/ 201843502 w 21600"/>
                  <a:gd name="T39" fmla="*/ 272355918 h 21532"/>
                  <a:gd name="T40" fmla="*/ 39265507 w 21600"/>
                  <a:gd name="T41" fmla="*/ 272355918 h 21532"/>
                  <a:gd name="T42" fmla="*/ 24537633 w 21600"/>
                  <a:gd name="T43" fmla="*/ 257537811 h 21532"/>
                  <a:gd name="T44" fmla="*/ 24537633 w 21600"/>
                  <a:gd name="T45" fmla="*/ 113384809 h 21532"/>
                  <a:gd name="T46" fmla="*/ 39265507 w 21600"/>
                  <a:gd name="T47" fmla="*/ 98553892 h 21532"/>
                  <a:gd name="T48" fmla="*/ 201843502 w 21600"/>
                  <a:gd name="T49" fmla="*/ 98553892 h 21532"/>
                  <a:gd name="T50" fmla="*/ 216571387 w 21600"/>
                  <a:gd name="T51" fmla="*/ 113384809 h 21532"/>
                  <a:gd name="T52" fmla="*/ 216571387 w 21600"/>
                  <a:gd name="T53" fmla="*/ 257537811 h 21532"/>
                  <a:gd name="T54" fmla="*/ 267675756 w 21600"/>
                  <a:gd name="T55" fmla="*/ 253164835 h 21532"/>
                  <a:gd name="T56" fmla="*/ 263670641 w 21600"/>
                  <a:gd name="T57" fmla="*/ 257192709 h 21532"/>
                  <a:gd name="T58" fmla="*/ 250358957 w 21600"/>
                  <a:gd name="T59" fmla="*/ 257192709 h 21532"/>
                  <a:gd name="T60" fmla="*/ 246367737 w 21600"/>
                  <a:gd name="T61" fmla="*/ 253164835 h 21532"/>
                  <a:gd name="T62" fmla="*/ 246367737 w 21600"/>
                  <a:gd name="T63" fmla="*/ 224010912 h 21532"/>
                  <a:gd name="T64" fmla="*/ 250358957 w 21600"/>
                  <a:gd name="T65" fmla="*/ 219981748 h 21532"/>
                  <a:gd name="T66" fmla="*/ 263670641 w 21600"/>
                  <a:gd name="T67" fmla="*/ 219981748 h 21532"/>
                  <a:gd name="T68" fmla="*/ 267675756 w 21600"/>
                  <a:gd name="T69" fmla="*/ 224010912 h 21532"/>
                  <a:gd name="T70" fmla="*/ 267675756 w 21600"/>
                  <a:gd name="T71" fmla="*/ 253164835 h 21532"/>
                  <a:gd name="T72" fmla="*/ 245917530 w 21600"/>
                  <a:gd name="T73" fmla="*/ 175637835 h 21532"/>
                  <a:gd name="T74" fmla="*/ 256708343 w 21600"/>
                  <a:gd name="T75" fmla="*/ 164766070 h 21532"/>
                  <a:gd name="T76" fmla="*/ 267499264 w 21600"/>
                  <a:gd name="T77" fmla="*/ 175637835 h 21532"/>
                  <a:gd name="T78" fmla="*/ 256708343 w 21600"/>
                  <a:gd name="T79" fmla="*/ 186510880 h 21532"/>
                  <a:gd name="T80" fmla="*/ 245917530 w 21600"/>
                  <a:gd name="T81" fmla="*/ 175637835 h 21532"/>
                  <a:gd name="T82" fmla="*/ 256708343 w 21600"/>
                  <a:gd name="T83" fmla="*/ 152003773 h 21532"/>
                  <a:gd name="T84" fmla="*/ 234719250 w 21600"/>
                  <a:gd name="T85" fmla="*/ 129859237 h 21532"/>
                  <a:gd name="T86" fmla="*/ 256708343 w 21600"/>
                  <a:gd name="T87" fmla="*/ 107728682 h 21532"/>
                  <a:gd name="T88" fmla="*/ 278697436 w 21600"/>
                  <a:gd name="T89" fmla="*/ 129859237 h 21532"/>
                  <a:gd name="T90" fmla="*/ 256708343 w 21600"/>
                  <a:gd name="T91" fmla="*/ 152003773 h 21532"/>
                  <a:gd name="T92" fmla="*/ 256708343 w 21600"/>
                  <a:gd name="T93" fmla="*/ 152003773 h 2153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1600" h="21532">
                    <a:moveTo>
                      <a:pt x="20519" y="5351"/>
                    </a:moveTo>
                    <a:lnTo>
                      <a:pt x="11776" y="5351"/>
                    </a:lnTo>
                    <a:lnTo>
                      <a:pt x="16604" y="1041"/>
                    </a:lnTo>
                    <a:cubicBezTo>
                      <a:pt x="16851" y="821"/>
                      <a:pt x="16872" y="443"/>
                      <a:pt x="16650" y="198"/>
                    </a:cubicBezTo>
                    <a:cubicBezTo>
                      <a:pt x="16429" y="-47"/>
                      <a:pt x="16049" y="-68"/>
                      <a:pt x="15803" y="152"/>
                    </a:cubicBezTo>
                    <a:lnTo>
                      <a:pt x="10813" y="4605"/>
                    </a:lnTo>
                    <a:lnTo>
                      <a:pt x="5823" y="152"/>
                    </a:lnTo>
                    <a:cubicBezTo>
                      <a:pt x="5577" y="-68"/>
                      <a:pt x="5198" y="-47"/>
                      <a:pt x="4976" y="198"/>
                    </a:cubicBezTo>
                    <a:cubicBezTo>
                      <a:pt x="4755" y="443"/>
                      <a:pt x="4775" y="821"/>
                      <a:pt x="5022" y="1041"/>
                    </a:cubicBezTo>
                    <a:lnTo>
                      <a:pt x="9850" y="5351"/>
                    </a:lnTo>
                    <a:lnTo>
                      <a:pt x="1081" y="5351"/>
                    </a:lnTo>
                    <a:cubicBezTo>
                      <a:pt x="487" y="5351"/>
                      <a:pt x="0" y="5835"/>
                      <a:pt x="0" y="6426"/>
                    </a:cubicBezTo>
                    <a:lnTo>
                      <a:pt x="0" y="20457"/>
                    </a:lnTo>
                    <a:cubicBezTo>
                      <a:pt x="0" y="21048"/>
                      <a:pt x="486" y="21532"/>
                      <a:pt x="1081" y="21532"/>
                    </a:cubicBezTo>
                    <a:lnTo>
                      <a:pt x="20519" y="21532"/>
                    </a:lnTo>
                    <a:cubicBezTo>
                      <a:pt x="21113" y="21532"/>
                      <a:pt x="21600" y="21048"/>
                      <a:pt x="21600" y="20457"/>
                    </a:cubicBezTo>
                    <a:lnTo>
                      <a:pt x="21600" y="6426"/>
                    </a:lnTo>
                    <a:cubicBezTo>
                      <a:pt x="21600" y="5835"/>
                      <a:pt x="21113" y="5351"/>
                      <a:pt x="20519" y="5351"/>
                    </a:cubicBezTo>
                    <a:close/>
                    <a:moveTo>
                      <a:pt x="15896" y="18666"/>
                    </a:moveTo>
                    <a:cubicBezTo>
                      <a:pt x="15896" y="19256"/>
                      <a:pt x="15409" y="19740"/>
                      <a:pt x="14815" y="19740"/>
                    </a:cubicBezTo>
                    <a:lnTo>
                      <a:pt x="2882" y="19740"/>
                    </a:lnTo>
                    <a:cubicBezTo>
                      <a:pt x="2288" y="19740"/>
                      <a:pt x="1801" y="19257"/>
                      <a:pt x="1801" y="18666"/>
                    </a:cubicBezTo>
                    <a:lnTo>
                      <a:pt x="1801" y="8218"/>
                    </a:lnTo>
                    <a:cubicBezTo>
                      <a:pt x="1801" y="7627"/>
                      <a:pt x="2288" y="7143"/>
                      <a:pt x="2882" y="7143"/>
                    </a:cubicBezTo>
                    <a:lnTo>
                      <a:pt x="14815" y="7143"/>
                    </a:lnTo>
                    <a:cubicBezTo>
                      <a:pt x="15409" y="7143"/>
                      <a:pt x="15896" y="7627"/>
                      <a:pt x="15896" y="8218"/>
                    </a:cubicBezTo>
                    <a:lnTo>
                      <a:pt x="15896" y="18666"/>
                    </a:lnTo>
                    <a:close/>
                    <a:moveTo>
                      <a:pt x="19647" y="18349"/>
                    </a:moveTo>
                    <a:cubicBezTo>
                      <a:pt x="19647" y="18510"/>
                      <a:pt x="19515" y="18641"/>
                      <a:pt x="19353" y="18641"/>
                    </a:cubicBezTo>
                    <a:lnTo>
                      <a:pt x="18376" y="18641"/>
                    </a:lnTo>
                    <a:cubicBezTo>
                      <a:pt x="18214" y="18641"/>
                      <a:pt x="18083" y="18510"/>
                      <a:pt x="18083" y="18349"/>
                    </a:cubicBezTo>
                    <a:lnTo>
                      <a:pt x="18083" y="16236"/>
                    </a:lnTo>
                    <a:cubicBezTo>
                      <a:pt x="18083" y="16074"/>
                      <a:pt x="18214" y="15944"/>
                      <a:pt x="18376" y="15944"/>
                    </a:cubicBezTo>
                    <a:lnTo>
                      <a:pt x="19353" y="15944"/>
                    </a:lnTo>
                    <a:cubicBezTo>
                      <a:pt x="19515" y="15944"/>
                      <a:pt x="19647" y="16074"/>
                      <a:pt x="19647" y="16236"/>
                    </a:cubicBezTo>
                    <a:lnTo>
                      <a:pt x="19647" y="18349"/>
                    </a:lnTo>
                    <a:close/>
                    <a:moveTo>
                      <a:pt x="18050" y="12730"/>
                    </a:moveTo>
                    <a:cubicBezTo>
                      <a:pt x="18050" y="12295"/>
                      <a:pt x="18405" y="11942"/>
                      <a:pt x="18842" y="11942"/>
                    </a:cubicBezTo>
                    <a:cubicBezTo>
                      <a:pt x="19280" y="11942"/>
                      <a:pt x="19634" y="12295"/>
                      <a:pt x="19634" y="12730"/>
                    </a:cubicBezTo>
                    <a:cubicBezTo>
                      <a:pt x="19634" y="13166"/>
                      <a:pt x="19280" y="13518"/>
                      <a:pt x="18842" y="13518"/>
                    </a:cubicBezTo>
                    <a:cubicBezTo>
                      <a:pt x="18405" y="13518"/>
                      <a:pt x="18050" y="13166"/>
                      <a:pt x="18050" y="12730"/>
                    </a:cubicBezTo>
                    <a:close/>
                    <a:moveTo>
                      <a:pt x="18842" y="11017"/>
                    </a:moveTo>
                    <a:cubicBezTo>
                      <a:pt x="17951" y="11017"/>
                      <a:pt x="17228" y="10299"/>
                      <a:pt x="17228" y="9412"/>
                    </a:cubicBezTo>
                    <a:cubicBezTo>
                      <a:pt x="17228" y="8526"/>
                      <a:pt x="17951" y="7808"/>
                      <a:pt x="18842" y="7808"/>
                    </a:cubicBezTo>
                    <a:cubicBezTo>
                      <a:pt x="19734" y="7808"/>
                      <a:pt x="20456" y="8526"/>
                      <a:pt x="20456" y="9412"/>
                    </a:cubicBezTo>
                    <a:cubicBezTo>
                      <a:pt x="20456" y="10299"/>
                      <a:pt x="19733" y="11017"/>
                      <a:pt x="18842" y="11017"/>
                    </a:cubicBezTo>
                    <a:close/>
                    <a:moveTo>
                      <a:pt x="18842" y="11017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8" name="Group 59"/>
              <p:cNvGrpSpPr/>
              <p:nvPr/>
            </p:nvGrpSpPr>
            <p:grpSpPr bwMode="auto">
              <a:xfrm>
                <a:off x="5403443" y="1894519"/>
                <a:ext cx="363501" cy="229054"/>
                <a:chOff x="0" y="0"/>
                <a:chExt cx="575" cy="363"/>
              </a:xfrm>
              <a:solidFill>
                <a:schemeClr val="bg1"/>
              </a:solidFill>
              <a:effectLst/>
            </p:grpSpPr>
            <p:sp>
              <p:nvSpPr>
                <p:cNvPr id="46" name="Freeform: Shape 60"/>
                <p:cNvSpPr/>
                <p:nvPr/>
              </p:nvSpPr>
              <p:spPr bwMode="auto">
                <a:xfrm>
                  <a:off x="0" y="104"/>
                  <a:ext cx="205" cy="259"/>
                </a:xfrm>
                <a:custGeom>
                  <a:avLst/>
                  <a:gdLst>
                    <a:gd name="T0" fmla="*/ 0 w 21470"/>
                    <a:gd name="T1" fmla="*/ 0 h 21600"/>
                    <a:gd name="T2" fmla="*/ 0 w 21470"/>
                    <a:gd name="T3" fmla="*/ 0 h 21600"/>
                    <a:gd name="T4" fmla="*/ 0 w 21470"/>
                    <a:gd name="T5" fmla="*/ 0 h 21600"/>
                    <a:gd name="T6" fmla="*/ 0 w 21470"/>
                    <a:gd name="T7" fmla="*/ 0 h 21600"/>
                    <a:gd name="T8" fmla="*/ 0 w 21470"/>
                    <a:gd name="T9" fmla="*/ 0 h 21600"/>
                    <a:gd name="T10" fmla="*/ 0 w 21470"/>
                    <a:gd name="T11" fmla="*/ 0 h 21600"/>
                    <a:gd name="T12" fmla="*/ 0 w 21470"/>
                    <a:gd name="T13" fmla="*/ 0 h 21600"/>
                    <a:gd name="T14" fmla="*/ 0 w 21470"/>
                    <a:gd name="T15" fmla="*/ 0 h 21600"/>
                    <a:gd name="T16" fmla="*/ 0 w 21470"/>
                    <a:gd name="T17" fmla="*/ 0 h 21600"/>
                    <a:gd name="T18" fmla="*/ 0 w 21470"/>
                    <a:gd name="T19" fmla="*/ 0 h 21600"/>
                    <a:gd name="T20" fmla="*/ 0 w 21470"/>
                    <a:gd name="T21" fmla="*/ 0 h 21600"/>
                    <a:gd name="T22" fmla="*/ 0 w 21470"/>
                    <a:gd name="T23" fmla="*/ 0 h 21600"/>
                    <a:gd name="T24" fmla="*/ 0 w 21470"/>
                    <a:gd name="T25" fmla="*/ 0 h 21600"/>
                    <a:gd name="T26" fmla="*/ 0 w 21470"/>
                    <a:gd name="T27" fmla="*/ 0 h 21600"/>
                    <a:gd name="T28" fmla="*/ 0 w 21470"/>
                    <a:gd name="T29" fmla="*/ 0 h 21600"/>
                    <a:gd name="T30" fmla="*/ 0 w 21470"/>
                    <a:gd name="T31" fmla="*/ 0 h 21600"/>
                    <a:gd name="T32" fmla="*/ 0 w 21470"/>
                    <a:gd name="T33" fmla="*/ 0 h 21600"/>
                    <a:gd name="T34" fmla="*/ 0 w 21470"/>
                    <a:gd name="T35" fmla="*/ 0 h 21600"/>
                    <a:gd name="T36" fmla="*/ 0 w 21470"/>
                    <a:gd name="T37" fmla="*/ 0 h 2160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1470" h="21600">
                      <a:moveTo>
                        <a:pt x="13938" y="18089"/>
                      </a:moveTo>
                      <a:lnTo>
                        <a:pt x="13938" y="18075"/>
                      </a:lnTo>
                      <a:cubicBezTo>
                        <a:pt x="13949" y="17312"/>
                        <a:pt x="14370" y="14919"/>
                        <a:pt x="18829" y="12741"/>
                      </a:cubicBezTo>
                      <a:cubicBezTo>
                        <a:pt x="19646" y="11856"/>
                        <a:pt x="20317" y="10649"/>
                        <a:pt x="21003" y="9256"/>
                      </a:cubicBezTo>
                      <a:cubicBezTo>
                        <a:pt x="21476" y="8293"/>
                        <a:pt x="21396" y="7471"/>
                        <a:pt x="21396" y="6302"/>
                      </a:cubicBezTo>
                      <a:cubicBezTo>
                        <a:pt x="21396" y="5437"/>
                        <a:pt x="21600" y="4050"/>
                        <a:pt x="21332" y="3287"/>
                      </a:cubicBezTo>
                      <a:cubicBezTo>
                        <a:pt x="20424" y="712"/>
                        <a:pt x="18134" y="0"/>
                        <a:pt x="15449" y="0"/>
                      </a:cubicBezTo>
                      <a:cubicBezTo>
                        <a:pt x="12764" y="0"/>
                        <a:pt x="10471" y="714"/>
                        <a:pt x="9566" y="3295"/>
                      </a:cubicBezTo>
                      <a:cubicBezTo>
                        <a:pt x="9299" y="4054"/>
                        <a:pt x="9504" y="5439"/>
                        <a:pt x="9504" y="6301"/>
                      </a:cubicBezTo>
                      <a:cubicBezTo>
                        <a:pt x="9504" y="7473"/>
                        <a:pt x="9424" y="8297"/>
                        <a:pt x="9900" y="9263"/>
                      </a:cubicBezTo>
                      <a:cubicBezTo>
                        <a:pt x="10724" y="10935"/>
                        <a:pt x="11509" y="12336"/>
                        <a:pt x="12556" y="13231"/>
                      </a:cubicBezTo>
                      <a:cubicBezTo>
                        <a:pt x="8479" y="13828"/>
                        <a:pt x="5724" y="15525"/>
                        <a:pt x="3865" y="16187"/>
                      </a:cubicBezTo>
                      <a:cubicBezTo>
                        <a:pt x="18" y="17556"/>
                        <a:pt x="0" y="19055"/>
                        <a:pt x="0" y="19055"/>
                      </a:cubicBezTo>
                      <a:lnTo>
                        <a:pt x="0" y="21600"/>
                      </a:lnTo>
                      <a:lnTo>
                        <a:pt x="13940" y="21598"/>
                      </a:lnTo>
                      <a:lnTo>
                        <a:pt x="13940" y="18100"/>
                      </a:lnTo>
                      <a:lnTo>
                        <a:pt x="13940" y="18089"/>
                      </a:lnTo>
                      <a:lnTo>
                        <a:pt x="13938" y="18089"/>
                      </a:lnTo>
                      <a:close/>
                      <a:moveTo>
                        <a:pt x="13938" y="18089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61"/>
                <p:cNvSpPr/>
                <p:nvPr/>
              </p:nvSpPr>
              <p:spPr bwMode="auto">
                <a:xfrm>
                  <a:off x="168" y="0"/>
                  <a:ext cx="407" cy="35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1600" h="21600">
                      <a:moveTo>
                        <a:pt x="18895" y="16182"/>
                      </a:moveTo>
                      <a:cubicBezTo>
                        <a:pt x="17591" y="15518"/>
                        <a:pt x="15655" y="13809"/>
                        <a:pt x="12789" y="13222"/>
                      </a:cubicBezTo>
                      <a:cubicBezTo>
                        <a:pt x="13522" y="12323"/>
                        <a:pt x="14076" y="10920"/>
                        <a:pt x="14647" y="9256"/>
                      </a:cubicBezTo>
                      <a:cubicBezTo>
                        <a:pt x="14978" y="8292"/>
                        <a:pt x="14921" y="7470"/>
                        <a:pt x="14921" y="6300"/>
                      </a:cubicBezTo>
                      <a:cubicBezTo>
                        <a:pt x="14921" y="5435"/>
                        <a:pt x="15063" y="4048"/>
                        <a:pt x="14876" y="3287"/>
                      </a:cubicBezTo>
                      <a:cubicBezTo>
                        <a:pt x="14244" y="710"/>
                        <a:pt x="12647" y="0"/>
                        <a:pt x="10775" y="0"/>
                      </a:cubicBezTo>
                      <a:cubicBezTo>
                        <a:pt x="8902" y="0"/>
                        <a:pt x="7303" y="714"/>
                        <a:pt x="6672" y="3294"/>
                      </a:cubicBezTo>
                      <a:cubicBezTo>
                        <a:pt x="6486" y="4054"/>
                        <a:pt x="6628" y="5438"/>
                        <a:pt x="6628" y="6300"/>
                      </a:cubicBezTo>
                      <a:cubicBezTo>
                        <a:pt x="6628" y="7473"/>
                        <a:pt x="6572" y="8297"/>
                        <a:pt x="6904" y="9262"/>
                      </a:cubicBezTo>
                      <a:cubicBezTo>
                        <a:pt x="7479" y="10934"/>
                        <a:pt x="8026" y="12336"/>
                        <a:pt x="8756" y="13231"/>
                      </a:cubicBezTo>
                      <a:cubicBezTo>
                        <a:pt x="5913" y="13828"/>
                        <a:pt x="3991" y="15526"/>
                        <a:pt x="2695" y="16187"/>
                      </a:cubicBezTo>
                      <a:cubicBezTo>
                        <a:pt x="13" y="17556"/>
                        <a:pt x="0" y="19054"/>
                        <a:pt x="0" y="19054"/>
                      </a:cubicBezTo>
                      <a:lnTo>
                        <a:pt x="0" y="21600"/>
                      </a:lnTo>
                      <a:lnTo>
                        <a:pt x="21600" y="21597"/>
                      </a:lnTo>
                      <a:lnTo>
                        <a:pt x="21600" y="19054"/>
                      </a:lnTo>
                      <a:cubicBezTo>
                        <a:pt x="21600" y="19054"/>
                        <a:pt x="21587" y="17551"/>
                        <a:pt x="18895" y="16182"/>
                      </a:cubicBezTo>
                      <a:close/>
                      <a:moveTo>
                        <a:pt x="18895" y="1618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9" name="Group 62"/>
              <p:cNvGrpSpPr/>
              <p:nvPr/>
            </p:nvGrpSpPr>
            <p:grpSpPr bwMode="auto">
              <a:xfrm>
                <a:off x="7145291" y="3232346"/>
                <a:ext cx="363501" cy="321176"/>
                <a:chOff x="0" y="0"/>
                <a:chExt cx="575" cy="506"/>
              </a:xfrm>
              <a:solidFill>
                <a:schemeClr val="bg1"/>
              </a:solidFill>
              <a:effectLst/>
            </p:grpSpPr>
            <p:sp>
              <p:nvSpPr>
                <p:cNvPr id="44" name="Freeform: Shape 63"/>
                <p:cNvSpPr/>
                <p:nvPr/>
              </p:nvSpPr>
              <p:spPr bwMode="auto">
                <a:xfrm>
                  <a:off x="184" y="120"/>
                  <a:ext cx="391" cy="386"/>
                </a:xfrm>
                <a:custGeom>
                  <a:avLst/>
                  <a:gdLst>
                    <a:gd name="T0" fmla="*/ 0 w 21600"/>
                    <a:gd name="T1" fmla="*/ 0 h 20967"/>
                    <a:gd name="T2" fmla="*/ 0 w 21600"/>
                    <a:gd name="T3" fmla="*/ 0 h 20967"/>
                    <a:gd name="T4" fmla="*/ 0 w 21600"/>
                    <a:gd name="T5" fmla="*/ 0 h 20967"/>
                    <a:gd name="T6" fmla="*/ 0 w 21600"/>
                    <a:gd name="T7" fmla="*/ 0 h 20967"/>
                    <a:gd name="T8" fmla="*/ 0 w 21600"/>
                    <a:gd name="T9" fmla="*/ 0 h 20967"/>
                    <a:gd name="T10" fmla="*/ 0 w 21600"/>
                    <a:gd name="T11" fmla="*/ 0 h 20967"/>
                    <a:gd name="T12" fmla="*/ 0 w 21600"/>
                    <a:gd name="T13" fmla="*/ 0 h 20967"/>
                    <a:gd name="T14" fmla="*/ 0 w 21600"/>
                    <a:gd name="T15" fmla="*/ 0 h 20967"/>
                    <a:gd name="T16" fmla="*/ 0 w 21600"/>
                    <a:gd name="T17" fmla="*/ 0 h 20967"/>
                    <a:gd name="T18" fmla="*/ 0 w 21600"/>
                    <a:gd name="T19" fmla="*/ 0 h 20967"/>
                    <a:gd name="T20" fmla="*/ 0 w 21600"/>
                    <a:gd name="T21" fmla="*/ 0 h 20967"/>
                    <a:gd name="T22" fmla="*/ 0 w 21600"/>
                    <a:gd name="T23" fmla="*/ 0 h 20967"/>
                    <a:gd name="T24" fmla="*/ 0 w 21600"/>
                    <a:gd name="T25" fmla="*/ 0 h 20967"/>
                    <a:gd name="T26" fmla="*/ 0 w 21600"/>
                    <a:gd name="T27" fmla="*/ 0 h 20967"/>
                    <a:gd name="T28" fmla="*/ 0 w 21600"/>
                    <a:gd name="T29" fmla="*/ 0 h 20967"/>
                    <a:gd name="T30" fmla="*/ 0 w 21600"/>
                    <a:gd name="T31" fmla="*/ 0 h 20967"/>
                    <a:gd name="T32" fmla="*/ 0 w 21600"/>
                    <a:gd name="T33" fmla="*/ 0 h 20967"/>
                    <a:gd name="T34" fmla="*/ 0 w 21600"/>
                    <a:gd name="T35" fmla="*/ 0 h 20967"/>
                    <a:gd name="T36" fmla="*/ 0 w 21600"/>
                    <a:gd name="T37" fmla="*/ 0 h 20967"/>
                    <a:gd name="T38" fmla="*/ 0 w 21600"/>
                    <a:gd name="T39" fmla="*/ 0 h 20967"/>
                    <a:gd name="T40" fmla="*/ 0 w 21600"/>
                    <a:gd name="T41" fmla="*/ 0 h 20967"/>
                    <a:gd name="T42" fmla="*/ 0 w 21600"/>
                    <a:gd name="T43" fmla="*/ 0 h 20967"/>
                    <a:gd name="T44" fmla="*/ 0 w 21600"/>
                    <a:gd name="T45" fmla="*/ 0 h 20967"/>
                    <a:gd name="T46" fmla="*/ 0 w 21600"/>
                    <a:gd name="T47" fmla="*/ 0 h 20967"/>
                    <a:gd name="T48" fmla="*/ 0 w 21600"/>
                    <a:gd name="T49" fmla="*/ 0 h 20967"/>
                    <a:gd name="T50" fmla="*/ 0 w 21600"/>
                    <a:gd name="T51" fmla="*/ 0 h 20967"/>
                    <a:gd name="T52" fmla="*/ 0 w 21600"/>
                    <a:gd name="T53" fmla="*/ 0 h 20967"/>
                    <a:gd name="T54" fmla="*/ 0 w 21600"/>
                    <a:gd name="T55" fmla="*/ 0 h 20967"/>
                    <a:gd name="T56" fmla="*/ 0 w 21600"/>
                    <a:gd name="T57" fmla="*/ 0 h 20967"/>
                    <a:gd name="T58" fmla="*/ 0 w 21600"/>
                    <a:gd name="T59" fmla="*/ 0 h 20967"/>
                    <a:gd name="T60" fmla="*/ 0 w 21600"/>
                    <a:gd name="T61" fmla="*/ 0 h 20967"/>
                    <a:gd name="T62" fmla="*/ 0 w 21600"/>
                    <a:gd name="T63" fmla="*/ 0 h 20967"/>
                    <a:gd name="T64" fmla="*/ 0 w 21600"/>
                    <a:gd name="T65" fmla="*/ 0 h 2096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1600" h="20967">
                      <a:moveTo>
                        <a:pt x="20820" y="9022"/>
                      </a:moveTo>
                      <a:cubicBezTo>
                        <a:pt x="20811" y="9007"/>
                        <a:pt x="20801" y="8992"/>
                        <a:pt x="20793" y="8977"/>
                      </a:cubicBezTo>
                      <a:cubicBezTo>
                        <a:pt x="20489" y="8427"/>
                        <a:pt x="20112" y="7930"/>
                        <a:pt x="19674" y="7499"/>
                      </a:cubicBezTo>
                      <a:lnTo>
                        <a:pt x="13690" y="1617"/>
                      </a:lnTo>
                      <a:cubicBezTo>
                        <a:pt x="13666" y="1593"/>
                        <a:pt x="13643" y="1572"/>
                        <a:pt x="13622" y="1554"/>
                      </a:cubicBezTo>
                      <a:cubicBezTo>
                        <a:pt x="12860" y="827"/>
                        <a:pt x="11933" y="294"/>
                        <a:pt x="10925" y="0"/>
                      </a:cubicBezTo>
                      <a:cubicBezTo>
                        <a:pt x="12087" y="1195"/>
                        <a:pt x="12856" y="2688"/>
                        <a:pt x="13154" y="4330"/>
                      </a:cubicBezTo>
                      <a:cubicBezTo>
                        <a:pt x="13243" y="4823"/>
                        <a:pt x="13289" y="5326"/>
                        <a:pt x="13289" y="5827"/>
                      </a:cubicBezTo>
                      <a:cubicBezTo>
                        <a:pt x="13289" y="6027"/>
                        <a:pt x="13280" y="6237"/>
                        <a:pt x="13262" y="6469"/>
                      </a:cubicBezTo>
                      <a:lnTo>
                        <a:pt x="16991" y="10136"/>
                      </a:lnTo>
                      <a:cubicBezTo>
                        <a:pt x="17315" y="10454"/>
                        <a:pt x="17555" y="10856"/>
                        <a:pt x="17685" y="11298"/>
                      </a:cubicBezTo>
                      <a:cubicBezTo>
                        <a:pt x="17760" y="11551"/>
                        <a:pt x="17797" y="11814"/>
                        <a:pt x="17797" y="12082"/>
                      </a:cubicBezTo>
                      <a:cubicBezTo>
                        <a:pt x="17797" y="12378"/>
                        <a:pt x="17751" y="12669"/>
                        <a:pt x="17660" y="12949"/>
                      </a:cubicBezTo>
                      <a:cubicBezTo>
                        <a:pt x="17523" y="13371"/>
                        <a:pt x="17298" y="13738"/>
                        <a:pt x="16990" y="14040"/>
                      </a:cubicBezTo>
                      <a:lnTo>
                        <a:pt x="14559" y="16430"/>
                      </a:lnTo>
                      <a:cubicBezTo>
                        <a:pt x="14038" y="16942"/>
                        <a:pt x="13333" y="17224"/>
                        <a:pt x="12573" y="17224"/>
                      </a:cubicBezTo>
                      <a:cubicBezTo>
                        <a:pt x="11813" y="17224"/>
                        <a:pt x="11108" y="16942"/>
                        <a:pt x="10587" y="16430"/>
                      </a:cubicBezTo>
                      <a:lnTo>
                        <a:pt x="8270" y="14152"/>
                      </a:lnTo>
                      <a:lnTo>
                        <a:pt x="6770" y="12677"/>
                      </a:lnTo>
                      <a:lnTo>
                        <a:pt x="4605" y="10549"/>
                      </a:lnTo>
                      <a:cubicBezTo>
                        <a:pt x="4389" y="10338"/>
                        <a:pt x="4211" y="10088"/>
                        <a:pt x="4075" y="9805"/>
                      </a:cubicBezTo>
                      <a:cubicBezTo>
                        <a:pt x="3895" y="9434"/>
                        <a:pt x="3800" y="9016"/>
                        <a:pt x="3800" y="8598"/>
                      </a:cubicBezTo>
                      <a:cubicBezTo>
                        <a:pt x="3800" y="8316"/>
                        <a:pt x="3842" y="8037"/>
                        <a:pt x="3925" y="7769"/>
                      </a:cubicBezTo>
                      <a:cubicBezTo>
                        <a:pt x="3932" y="7746"/>
                        <a:pt x="3941" y="7722"/>
                        <a:pt x="3951" y="7698"/>
                      </a:cubicBezTo>
                      <a:lnTo>
                        <a:pt x="3965" y="7659"/>
                      </a:lnTo>
                      <a:cubicBezTo>
                        <a:pt x="4000" y="7561"/>
                        <a:pt x="4033" y="7481"/>
                        <a:pt x="4068" y="7408"/>
                      </a:cubicBezTo>
                      <a:cubicBezTo>
                        <a:pt x="4087" y="7366"/>
                        <a:pt x="4109" y="7325"/>
                        <a:pt x="4132" y="7283"/>
                      </a:cubicBezTo>
                      <a:cubicBezTo>
                        <a:pt x="4172" y="7208"/>
                        <a:pt x="4218" y="7133"/>
                        <a:pt x="4271" y="7053"/>
                      </a:cubicBezTo>
                      <a:lnTo>
                        <a:pt x="4294" y="7020"/>
                      </a:lnTo>
                      <a:cubicBezTo>
                        <a:pt x="4310" y="6997"/>
                        <a:pt x="4325" y="6972"/>
                        <a:pt x="4343" y="6949"/>
                      </a:cubicBezTo>
                      <a:cubicBezTo>
                        <a:pt x="4431" y="6831"/>
                        <a:pt x="4517" y="6731"/>
                        <a:pt x="4605" y="6646"/>
                      </a:cubicBezTo>
                      <a:lnTo>
                        <a:pt x="5532" y="5735"/>
                      </a:lnTo>
                      <a:cubicBezTo>
                        <a:pt x="5522" y="5626"/>
                        <a:pt x="5497" y="5529"/>
                        <a:pt x="5456" y="5447"/>
                      </a:cubicBezTo>
                      <a:cubicBezTo>
                        <a:pt x="5417" y="5367"/>
                        <a:pt x="5370" y="5298"/>
                        <a:pt x="5314" y="5243"/>
                      </a:cubicBezTo>
                      <a:lnTo>
                        <a:pt x="3149" y="3115"/>
                      </a:lnTo>
                      <a:lnTo>
                        <a:pt x="2990" y="2958"/>
                      </a:lnTo>
                      <a:lnTo>
                        <a:pt x="1922" y="4008"/>
                      </a:lnTo>
                      <a:cubicBezTo>
                        <a:pt x="1819" y="4110"/>
                        <a:pt x="1715" y="4219"/>
                        <a:pt x="1606" y="4344"/>
                      </a:cubicBezTo>
                      <a:cubicBezTo>
                        <a:pt x="1589" y="4362"/>
                        <a:pt x="1574" y="4381"/>
                        <a:pt x="1558" y="4400"/>
                      </a:cubicBezTo>
                      <a:lnTo>
                        <a:pt x="1524" y="4442"/>
                      </a:lnTo>
                      <a:cubicBezTo>
                        <a:pt x="1451" y="4527"/>
                        <a:pt x="1381" y="4613"/>
                        <a:pt x="1313" y="4702"/>
                      </a:cubicBezTo>
                      <a:cubicBezTo>
                        <a:pt x="1290" y="4731"/>
                        <a:pt x="1268" y="4762"/>
                        <a:pt x="1246" y="4792"/>
                      </a:cubicBezTo>
                      <a:lnTo>
                        <a:pt x="1233" y="4809"/>
                      </a:lnTo>
                      <a:cubicBezTo>
                        <a:pt x="1167" y="4901"/>
                        <a:pt x="1103" y="4993"/>
                        <a:pt x="1042" y="5088"/>
                      </a:cubicBezTo>
                      <a:lnTo>
                        <a:pt x="1026" y="5112"/>
                      </a:lnTo>
                      <a:cubicBezTo>
                        <a:pt x="1011" y="5135"/>
                        <a:pt x="996" y="5158"/>
                        <a:pt x="981" y="5179"/>
                      </a:cubicBezTo>
                      <a:cubicBezTo>
                        <a:pt x="910" y="5295"/>
                        <a:pt x="841" y="5411"/>
                        <a:pt x="779" y="5526"/>
                      </a:cubicBezTo>
                      <a:lnTo>
                        <a:pt x="769" y="5543"/>
                      </a:lnTo>
                      <a:lnTo>
                        <a:pt x="761" y="5559"/>
                      </a:lnTo>
                      <a:cubicBezTo>
                        <a:pt x="543" y="5965"/>
                        <a:pt x="369" y="6397"/>
                        <a:pt x="243" y="6846"/>
                      </a:cubicBezTo>
                      <a:cubicBezTo>
                        <a:pt x="198" y="7005"/>
                        <a:pt x="163" y="7152"/>
                        <a:pt x="134" y="7295"/>
                      </a:cubicBezTo>
                      <a:cubicBezTo>
                        <a:pt x="45" y="7730"/>
                        <a:pt x="0" y="8169"/>
                        <a:pt x="0" y="8605"/>
                      </a:cubicBezTo>
                      <a:cubicBezTo>
                        <a:pt x="0" y="8989"/>
                        <a:pt x="35" y="9375"/>
                        <a:pt x="102" y="9750"/>
                      </a:cubicBezTo>
                      <a:cubicBezTo>
                        <a:pt x="340" y="11063"/>
                        <a:pt x="970" y="12253"/>
                        <a:pt x="1921" y="13188"/>
                      </a:cubicBezTo>
                      <a:lnTo>
                        <a:pt x="3167" y="14414"/>
                      </a:lnTo>
                      <a:lnTo>
                        <a:pt x="4988" y="16203"/>
                      </a:lnTo>
                      <a:lnTo>
                        <a:pt x="7904" y="19069"/>
                      </a:lnTo>
                      <a:cubicBezTo>
                        <a:pt x="10479" y="21600"/>
                        <a:pt x="14667" y="21600"/>
                        <a:pt x="17242" y="19069"/>
                      </a:cubicBezTo>
                      <a:lnTo>
                        <a:pt x="19673" y="16679"/>
                      </a:lnTo>
                      <a:cubicBezTo>
                        <a:pt x="20506" y="15861"/>
                        <a:pt x="21099" y="14826"/>
                        <a:pt x="21391" y="13687"/>
                      </a:cubicBezTo>
                      <a:cubicBezTo>
                        <a:pt x="21529" y="13146"/>
                        <a:pt x="21600" y="12608"/>
                        <a:pt x="21600" y="12089"/>
                      </a:cubicBezTo>
                      <a:cubicBezTo>
                        <a:pt x="21600" y="11064"/>
                        <a:pt x="21349" y="10039"/>
                        <a:pt x="20876" y="9127"/>
                      </a:cubicBezTo>
                      <a:cubicBezTo>
                        <a:pt x="20870" y="9116"/>
                        <a:pt x="20865" y="9105"/>
                        <a:pt x="20860" y="9094"/>
                      </a:cubicBezTo>
                      <a:cubicBezTo>
                        <a:pt x="20856" y="9085"/>
                        <a:pt x="20852" y="9077"/>
                        <a:pt x="20847" y="9068"/>
                      </a:cubicBezTo>
                      <a:cubicBezTo>
                        <a:pt x="20839" y="9051"/>
                        <a:pt x="20830" y="9038"/>
                        <a:pt x="20820" y="9022"/>
                      </a:cubicBezTo>
                      <a:close/>
                      <a:moveTo>
                        <a:pt x="20820" y="902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64"/>
                <p:cNvSpPr/>
                <p:nvPr/>
              </p:nvSpPr>
              <p:spPr bwMode="auto">
                <a:xfrm>
                  <a:off x="0" y="0"/>
                  <a:ext cx="391" cy="386"/>
                </a:xfrm>
                <a:custGeom>
                  <a:avLst/>
                  <a:gdLst>
                    <a:gd name="T0" fmla="*/ 0 w 21600"/>
                    <a:gd name="T1" fmla="*/ 0 h 20967"/>
                    <a:gd name="T2" fmla="*/ 0 w 21600"/>
                    <a:gd name="T3" fmla="*/ 0 h 20967"/>
                    <a:gd name="T4" fmla="*/ 0 w 21600"/>
                    <a:gd name="T5" fmla="*/ 0 h 20967"/>
                    <a:gd name="T6" fmla="*/ 0 w 21600"/>
                    <a:gd name="T7" fmla="*/ 0 h 20967"/>
                    <a:gd name="T8" fmla="*/ 0 w 21600"/>
                    <a:gd name="T9" fmla="*/ 0 h 20967"/>
                    <a:gd name="T10" fmla="*/ 0 w 21600"/>
                    <a:gd name="T11" fmla="*/ 0 h 20967"/>
                    <a:gd name="T12" fmla="*/ 0 w 21600"/>
                    <a:gd name="T13" fmla="*/ 0 h 20967"/>
                    <a:gd name="T14" fmla="*/ 0 w 21600"/>
                    <a:gd name="T15" fmla="*/ 0 h 20967"/>
                    <a:gd name="T16" fmla="*/ 0 w 21600"/>
                    <a:gd name="T17" fmla="*/ 0 h 20967"/>
                    <a:gd name="T18" fmla="*/ 0 w 21600"/>
                    <a:gd name="T19" fmla="*/ 0 h 20967"/>
                    <a:gd name="T20" fmla="*/ 0 w 21600"/>
                    <a:gd name="T21" fmla="*/ 0 h 20967"/>
                    <a:gd name="T22" fmla="*/ 0 w 21600"/>
                    <a:gd name="T23" fmla="*/ 0 h 20967"/>
                    <a:gd name="T24" fmla="*/ 0 w 21600"/>
                    <a:gd name="T25" fmla="*/ 0 h 20967"/>
                    <a:gd name="T26" fmla="*/ 0 w 21600"/>
                    <a:gd name="T27" fmla="*/ 0 h 20967"/>
                    <a:gd name="T28" fmla="*/ 0 w 21600"/>
                    <a:gd name="T29" fmla="*/ 0 h 20967"/>
                    <a:gd name="T30" fmla="*/ 0 w 21600"/>
                    <a:gd name="T31" fmla="*/ 0 h 20967"/>
                    <a:gd name="T32" fmla="*/ 0 w 21600"/>
                    <a:gd name="T33" fmla="*/ 0 h 20967"/>
                    <a:gd name="T34" fmla="*/ 0 w 21600"/>
                    <a:gd name="T35" fmla="*/ 0 h 20967"/>
                    <a:gd name="T36" fmla="*/ 0 w 21600"/>
                    <a:gd name="T37" fmla="*/ 0 h 20967"/>
                    <a:gd name="T38" fmla="*/ 0 w 21600"/>
                    <a:gd name="T39" fmla="*/ 0 h 20967"/>
                    <a:gd name="T40" fmla="*/ 0 w 21600"/>
                    <a:gd name="T41" fmla="*/ 0 h 20967"/>
                    <a:gd name="T42" fmla="*/ 0 w 21600"/>
                    <a:gd name="T43" fmla="*/ 0 h 20967"/>
                    <a:gd name="T44" fmla="*/ 0 w 21600"/>
                    <a:gd name="T45" fmla="*/ 0 h 20967"/>
                    <a:gd name="T46" fmla="*/ 0 w 21600"/>
                    <a:gd name="T47" fmla="*/ 0 h 20967"/>
                    <a:gd name="T48" fmla="*/ 0 w 21600"/>
                    <a:gd name="T49" fmla="*/ 0 h 20967"/>
                    <a:gd name="T50" fmla="*/ 0 w 21600"/>
                    <a:gd name="T51" fmla="*/ 0 h 20967"/>
                    <a:gd name="T52" fmla="*/ 0 w 21600"/>
                    <a:gd name="T53" fmla="*/ 0 h 20967"/>
                    <a:gd name="T54" fmla="*/ 0 w 21600"/>
                    <a:gd name="T55" fmla="*/ 0 h 20967"/>
                    <a:gd name="T56" fmla="*/ 0 w 21600"/>
                    <a:gd name="T57" fmla="*/ 0 h 20967"/>
                    <a:gd name="T58" fmla="*/ 0 w 21600"/>
                    <a:gd name="T59" fmla="*/ 0 h 20967"/>
                    <a:gd name="T60" fmla="*/ 0 w 21600"/>
                    <a:gd name="T61" fmla="*/ 0 h 20967"/>
                    <a:gd name="T62" fmla="*/ 0 w 21600"/>
                    <a:gd name="T63" fmla="*/ 0 h 2096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21600" h="20967">
                      <a:moveTo>
                        <a:pt x="19678" y="7779"/>
                      </a:moveTo>
                      <a:lnTo>
                        <a:pt x="18431" y="6554"/>
                      </a:lnTo>
                      <a:lnTo>
                        <a:pt x="16611" y="4764"/>
                      </a:lnTo>
                      <a:lnTo>
                        <a:pt x="13695" y="1897"/>
                      </a:lnTo>
                      <a:cubicBezTo>
                        <a:pt x="11121" y="-633"/>
                        <a:pt x="6932" y="-633"/>
                        <a:pt x="4358" y="1898"/>
                      </a:cubicBezTo>
                      <a:lnTo>
                        <a:pt x="1926" y="4288"/>
                      </a:lnTo>
                      <a:cubicBezTo>
                        <a:pt x="1093" y="5106"/>
                        <a:pt x="501" y="6141"/>
                        <a:pt x="209" y="7280"/>
                      </a:cubicBezTo>
                      <a:cubicBezTo>
                        <a:pt x="71" y="7821"/>
                        <a:pt x="0" y="8359"/>
                        <a:pt x="0" y="8879"/>
                      </a:cubicBezTo>
                      <a:cubicBezTo>
                        <a:pt x="0" y="9904"/>
                        <a:pt x="251" y="10928"/>
                        <a:pt x="724" y="11841"/>
                      </a:cubicBezTo>
                      <a:cubicBezTo>
                        <a:pt x="731" y="11851"/>
                        <a:pt x="735" y="11863"/>
                        <a:pt x="740" y="11874"/>
                      </a:cubicBezTo>
                      <a:cubicBezTo>
                        <a:pt x="744" y="11883"/>
                        <a:pt x="748" y="11892"/>
                        <a:pt x="753" y="11900"/>
                      </a:cubicBezTo>
                      <a:cubicBezTo>
                        <a:pt x="761" y="11915"/>
                        <a:pt x="769" y="11929"/>
                        <a:pt x="779" y="11945"/>
                      </a:cubicBezTo>
                      <a:cubicBezTo>
                        <a:pt x="788" y="11960"/>
                        <a:pt x="798" y="11975"/>
                        <a:pt x="806" y="11991"/>
                      </a:cubicBezTo>
                      <a:cubicBezTo>
                        <a:pt x="1111" y="12541"/>
                        <a:pt x="1488" y="13038"/>
                        <a:pt x="1926" y="13468"/>
                      </a:cubicBezTo>
                      <a:lnTo>
                        <a:pt x="7909" y="19350"/>
                      </a:lnTo>
                      <a:cubicBezTo>
                        <a:pt x="7934" y="19376"/>
                        <a:pt x="7956" y="19396"/>
                        <a:pt x="7978" y="19413"/>
                      </a:cubicBezTo>
                      <a:cubicBezTo>
                        <a:pt x="8740" y="20140"/>
                        <a:pt x="9666" y="20673"/>
                        <a:pt x="10674" y="20967"/>
                      </a:cubicBezTo>
                      <a:cubicBezTo>
                        <a:pt x="9513" y="19772"/>
                        <a:pt x="8744" y="18279"/>
                        <a:pt x="8446" y="16636"/>
                      </a:cubicBezTo>
                      <a:cubicBezTo>
                        <a:pt x="8357" y="16145"/>
                        <a:pt x="8311" y="15641"/>
                        <a:pt x="8311" y="15140"/>
                      </a:cubicBezTo>
                      <a:cubicBezTo>
                        <a:pt x="8311" y="14941"/>
                        <a:pt x="8320" y="14731"/>
                        <a:pt x="8338" y="14497"/>
                      </a:cubicBezTo>
                      <a:lnTo>
                        <a:pt x="4609" y="10831"/>
                      </a:lnTo>
                      <a:cubicBezTo>
                        <a:pt x="4285" y="10512"/>
                        <a:pt x="4044" y="10110"/>
                        <a:pt x="3915" y="9668"/>
                      </a:cubicBezTo>
                      <a:cubicBezTo>
                        <a:pt x="3840" y="9415"/>
                        <a:pt x="3802" y="9152"/>
                        <a:pt x="3802" y="8885"/>
                      </a:cubicBezTo>
                      <a:cubicBezTo>
                        <a:pt x="3802" y="8589"/>
                        <a:pt x="3848" y="8297"/>
                        <a:pt x="3939" y="8017"/>
                      </a:cubicBezTo>
                      <a:cubicBezTo>
                        <a:pt x="4077" y="7595"/>
                        <a:pt x="4301" y="7228"/>
                        <a:pt x="4609" y="6926"/>
                      </a:cubicBezTo>
                      <a:lnTo>
                        <a:pt x="7041" y="4536"/>
                      </a:lnTo>
                      <a:cubicBezTo>
                        <a:pt x="8118" y="3477"/>
                        <a:pt x="9936" y="3477"/>
                        <a:pt x="11012" y="4536"/>
                      </a:cubicBezTo>
                      <a:lnTo>
                        <a:pt x="13330" y="6814"/>
                      </a:lnTo>
                      <a:lnTo>
                        <a:pt x="14830" y="8289"/>
                      </a:lnTo>
                      <a:lnTo>
                        <a:pt x="16994" y="10417"/>
                      </a:lnTo>
                      <a:cubicBezTo>
                        <a:pt x="17210" y="10629"/>
                        <a:pt x="17389" y="10879"/>
                        <a:pt x="17525" y="11161"/>
                      </a:cubicBezTo>
                      <a:cubicBezTo>
                        <a:pt x="17704" y="11532"/>
                        <a:pt x="17800" y="11949"/>
                        <a:pt x="17800" y="12368"/>
                      </a:cubicBezTo>
                      <a:cubicBezTo>
                        <a:pt x="17800" y="12650"/>
                        <a:pt x="17757" y="12929"/>
                        <a:pt x="17675" y="13197"/>
                      </a:cubicBezTo>
                      <a:cubicBezTo>
                        <a:pt x="17667" y="13222"/>
                        <a:pt x="17658" y="13245"/>
                        <a:pt x="17649" y="13270"/>
                      </a:cubicBezTo>
                      <a:lnTo>
                        <a:pt x="17634" y="13307"/>
                      </a:lnTo>
                      <a:cubicBezTo>
                        <a:pt x="17599" y="13406"/>
                        <a:pt x="17566" y="13485"/>
                        <a:pt x="17532" y="13558"/>
                      </a:cubicBezTo>
                      <a:cubicBezTo>
                        <a:pt x="17512" y="13601"/>
                        <a:pt x="17489" y="13642"/>
                        <a:pt x="17467" y="13684"/>
                      </a:cubicBezTo>
                      <a:cubicBezTo>
                        <a:pt x="17427" y="13760"/>
                        <a:pt x="17380" y="13837"/>
                        <a:pt x="17329" y="13913"/>
                      </a:cubicBezTo>
                      <a:lnTo>
                        <a:pt x="17308" y="13943"/>
                      </a:lnTo>
                      <a:cubicBezTo>
                        <a:pt x="17292" y="13969"/>
                        <a:pt x="17275" y="13993"/>
                        <a:pt x="17257" y="14017"/>
                      </a:cubicBezTo>
                      <a:cubicBezTo>
                        <a:pt x="17168" y="14136"/>
                        <a:pt x="17083" y="14235"/>
                        <a:pt x="16996" y="14321"/>
                      </a:cubicBezTo>
                      <a:lnTo>
                        <a:pt x="16068" y="15232"/>
                      </a:lnTo>
                      <a:cubicBezTo>
                        <a:pt x="16078" y="15340"/>
                        <a:pt x="16103" y="15437"/>
                        <a:pt x="16144" y="15520"/>
                      </a:cubicBezTo>
                      <a:cubicBezTo>
                        <a:pt x="16183" y="15601"/>
                        <a:pt x="16230" y="15669"/>
                        <a:pt x="16286" y="15724"/>
                      </a:cubicBezTo>
                      <a:lnTo>
                        <a:pt x="18451" y="17852"/>
                      </a:lnTo>
                      <a:lnTo>
                        <a:pt x="18610" y="18009"/>
                      </a:lnTo>
                      <a:lnTo>
                        <a:pt x="19678" y="16958"/>
                      </a:lnTo>
                      <a:cubicBezTo>
                        <a:pt x="19779" y="16859"/>
                        <a:pt x="19883" y="16748"/>
                        <a:pt x="19995" y="16623"/>
                      </a:cubicBezTo>
                      <a:cubicBezTo>
                        <a:pt x="20011" y="16604"/>
                        <a:pt x="20028" y="16585"/>
                        <a:pt x="20043" y="16565"/>
                      </a:cubicBezTo>
                      <a:lnTo>
                        <a:pt x="20076" y="16526"/>
                      </a:lnTo>
                      <a:cubicBezTo>
                        <a:pt x="20149" y="16440"/>
                        <a:pt x="20219" y="16353"/>
                        <a:pt x="20286" y="16264"/>
                      </a:cubicBezTo>
                      <a:cubicBezTo>
                        <a:pt x="20314" y="16229"/>
                        <a:pt x="20340" y="16194"/>
                        <a:pt x="20366" y="16157"/>
                      </a:cubicBezTo>
                      <a:cubicBezTo>
                        <a:pt x="20434" y="16066"/>
                        <a:pt x="20497" y="15973"/>
                        <a:pt x="20559" y="15879"/>
                      </a:cubicBezTo>
                      <a:lnTo>
                        <a:pt x="20579" y="15848"/>
                      </a:lnTo>
                      <a:lnTo>
                        <a:pt x="20618" y="15787"/>
                      </a:lnTo>
                      <a:cubicBezTo>
                        <a:pt x="20690" y="15672"/>
                        <a:pt x="20758" y="15556"/>
                        <a:pt x="20821" y="15440"/>
                      </a:cubicBezTo>
                      <a:lnTo>
                        <a:pt x="20830" y="15425"/>
                      </a:lnTo>
                      <a:lnTo>
                        <a:pt x="20839" y="15407"/>
                      </a:lnTo>
                      <a:cubicBezTo>
                        <a:pt x="21057" y="15002"/>
                        <a:pt x="21231" y="14570"/>
                        <a:pt x="21358" y="14121"/>
                      </a:cubicBezTo>
                      <a:cubicBezTo>
                        <a:pt x="21401" y="13966"/>
                        <a:pt x="21436" y="13818"/>
                        <a:pt x="21466" y="13671"/>
                      </a:cubicBezTo>
                      <a:cubicBezTo>
                        <a:pt x="21555" y="13237"/>
                        <a:pt x="21600" y="12798"/>
                        <a:pt x="21600" y="12361"/>
                      </a:cubicBezTo>
                      <a:cubicBezTo>
                        <a:pt x="21600" y="11976"/>
                        <a:pt x="21565" y="11591"/>
                        <a:pt x="21498" y="11216"/>
                      </a:cubicBezTo>
                      <a:cubicBezTo>
                        <a:pt x="21258" y="9904"/>
                        <a:pt x="20629" y="8715"/>
                        <a:pt x="19678" y="7779"/>
                      </a:cubicBezTo>
                      <a:close/>
                      <a:moveTo>
                        <a:pt x="19678" y="7779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0" name="Group 66"/>
              <p:cNvGrpSpPr/>
              <p:nvPr/>
            </p:nvGrpSpPr>
            <p:grpSpPr bwMode="auto">
              <a:xfrm>
                <a:off x="4632591" y="2869504"/>
                <a:ext cx="365992" cy="363502"/>
                <a:chOff x="0" y="0"/>
                <a:chExt cx="577" cy="575"/>
              </a:xfrm>
              <a:solidFill>
                <a:schemeClr val="bg1"/>
              </a:solidFill>
              <a:effectLst/>
            </p:grpSpPr>
            <p:sp>
              <p:nvSpPr>
                <p:cNvPr id="42" name="Freeform: Shape 67"/>
                <p:cNvSpPr/>
                <p:nvPr/>
              </p:nvSpPr>
              <p:spPr bwMode="auto">
                <a:xfrm>
                  <a:off x="0" y="63"/>
                  <a:ext cx="511" cy="51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600" h="21600">
                      <a:moveTo>
                        <a:pt x="10743" y="0"/>
                      </a:moveTo>
                      <a:cubicBezTo>
                        <a:pt x="4805" y="31"/>
                        <a:pt x="0" y="4853"/>
                        <a:pt x="0" y="10799"/>
                      </a:cubicBezTo>
                      <a:cubicBezTo>
                        <a:pt x="0" y="16764"/>
                        <a:pt x="4835" y="21600"/>
                        <a:pt x="10800" y="21600"/>
                      </a:cubicBezTo>
                      <a:cubicBezTo>
                        <a:pt x="16762" y="21600"/>
                        <a:pt x="21595" y="16769"/>
                        <a:pt x="21600" y="10808"/>
                      </a:cubicBezTo>
                      <a:lnTo>
                        <a:pt x="10743" y="10808"/>
                      </a:lnTo>
                      <a:lnTo>
                        <a:pt x="10743" y="0"/>
                      </a:lnTo>
                      <a:close/>
                      <a:moveTo>
                        <a:pt x="10743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68"/>
                <p:cNvSpPr/>
                <p:nvPr/>
              </p:nvSpPr>
              <p:spPr bwMode="auto">
                <a:xfrm>
                  <a:off x="320" y="0"/>
                  <a:ext cx="257" cy="25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600" h="21600">
                      <a:moveTo>
                        <a:pt x="112" y="0"/>
                      </a:moveTo>
                      <a:cubicBezTo>
                        <a:pt x="75" y="0"/>
                        <a:pt x="38" y="3"/>
                        <a:pt x="0" y="3"/>
                      </a:cubicBezTo>
                      <a:lnTo>
                        <a:pt x="0" y="21600"/>
                      </a:lnTo>
                      <a:lnTo>
                        <a:pt x="21600" y="21600"/>
                      </a:lnTo>
                      <a:cubicBezTo>
                        <a:pt x="21600" y="21595"/>
                        <a:pt x="21600" y="21589"/>
                        <a:pt x="21600" y="21584"/>
                      </a:cubicBezTo>
                      <a:cubicBezTo>
                        <a:pt x="21600" y="9664"/>
                        <a:pt x="11980" y="0"/>
                        <a:pt x="112" y="0"/>
                      </a:cubicBezTo>
                      <a:close/>
                      <a:moveTo>
                        <a:pt x="112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1" name="TextBox 69"/>
              <p:cNvSpPr txBox="1"/>
              <p:nvPr/>
            </p:nvSpPr>
            <p:spPr>
              <a:xfrm>
                <a:off x="5059790" y="2891818"/>
                <a:ext cx="2078588" cy="369332"/>
              </a:xfrm>
              <a:prstGeom prst="rect">
                <a:avLst/>
              </a:prstGeom>
              <a:noFill/>
              <a:effectLst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11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1920942" y="1971702"/>
            <a:ext cx="2195579" cy="723852"/>
            <a:chOff x="1454811" y="2057192"/>
            <a:chExt cx="2191036" cy="723852"/>
          </a:xfrm>
        </p:grpSpPr>
        <p:sp>
          <p:nvSpPr>
            <p:cNvPr id="27" name="TextBox 37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144000" bIns="0">
              <a:normAutofit fontScale="92500"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28" name="Rectangle 38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144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12" name="千图PPT彼岸天：ID 8661124库_组合 39"/>
          <p:cNvGrpSpPr/>
          <p:nvPr>
            <p:custDataLst>
              <p:tags r:id="rId3"/>
            </p:custDataLst>
          </p:nvPr>
        </p:nvGrpSpPr>
        <p:grpSpPr>
          <a:xfrm>
            <a:off x="1758858" y="4646970"/>
            <a:ext cx="2195579" cy="723852"/>
            <a:chOff x="1454811" y="2057192"/>
            <a:chExt cx="2191036" cy="723852"/>
          </a:xfrm>
        </p:grpSpPr>
        <p:sp>
          <p:nvSpPr>
            <p:cNvPr id="25" name="TextBox 65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144000" bIns="0">
              <a:normAutofit fontScale="92500"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26" name="Rectangle 70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144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13" name="千图PPT彼岸天：ID 8661124库_组合 71"/>
          <p:cNvGrpSpPr/>
          <p:nvPr>
            <p:custDataLst>
              <p:tags r:id="rId4"/>
            </p:custDataLst>
          </p:nvPr>
        </p:nvGrpSpPr>
        <p:grpSpPr>
          <a:xfrm>
            <a:off x="7687130" y="1944364"/>
            <a:ext cx="2195579" cy="723852"/>
            <a:chOff x="1454811" y="2057192"/>
            <a:chExt cx="2191036" cy="723852"/>
          </a:xfrm>
        </p:grpSpPr>
        <p:sp>
          <p:nvSpPr>
            <p:cNvPr id="23" name="TextBox 72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144000" tIns="0" rIns="0" bIns="0">
              <a:normAutofit fontScale="92500"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24" name="Rectangle 73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144000" tIns="0" rIns="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</p:grpSp>
      <p:grpSp>
        <p:nvGrpSpPr>
          <p:cNvPr id="14" name="千图PPT彼岸天：ID 8661124库_组合 74"/>
          <p:cNvGrpSpPr/>
          <p:nvPr>
            <p:custDataLst>
              <p:tags r:id="rId5"/>
            </p:custDataLst>
          </p:nvPr>
        </p:nvGrpSpPr>
        <p:grpSpPr>
          <a:xfrm>
            <a:off x="7872970" y="4652851"/>
            <a:ext cx="2195579" cy="723852"/>
            <a:chOff x="1454811" y="2057192"/>
            <a:chExt cx="2191036" cy="723852"/>
          </a:xfrm>
        </p:grpSpPr>
        <p:sp>
          <p:nvSpPr>
            <p:cNvPr id="21" name="TextBox 75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144000" tIns="0" rIns="0" bIns="0">
              <a:normAutofit fontScale="92500"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22" name="Rectangle 76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144000" tIns="0" rIns="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15" name="千图PPT彼岸天：ID 8661124库_组合 77"/>
          <p:cNvGrpSpPr/>
          <p:nvPr>
            <p:custDataLst>
              <p:tags r:id="rId6"/>
            </p:custDataLst>
          </p:nvPr>
        </p:nvGrpSpPr>
        <p:grpSpPr>
          <a:xfrm>
            <a:off x="1115407" y="3363592"/>
            <a:ext cx="2195579" cy="723852"/>
            <a:chOff x="1454811" y="2057192"/>
            <a:chExt cx="2191036" cy="723852"/>
          </a:xfrm>
        </p:grpSpPr>
        <p:sp>
          <p:nvSpPr>
            <p:cNvPr id="19" name="TextBox 78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144000" bIns="0">
              <a:normAutofit fontScale="92500"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20" name="Rectangle 79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144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16" name="千图PPT彼岸天：ID 8661124库_组合 80"/>
          <p:cNvGrpSpPr/>
          <p:nvPr>
            <p:custDataLst>
              <p:tags r:id="rId7"/>
            </p:custDataLst>
          </p:nvPr>
        </p:nvGrpSpPr>
        <p:grpSpPr>
          <a:xfrm>
            <a:off x="8439320" y="3319102"/>
            <a:ext cx="2195579" cy="723852"/>
            <a:chOff x="8627559" y="3290047"/>
            <a:chExt cx="2195579" cy="723852"/>
          </a:xfrm>
        </p:grpSpPr>
        <p:sp>
          <p:nvSpPr>
            <p:cNvPr id="17" name="TextBox 81"/>
            <p:cNvSpPr txBox="1"/>
            <p:nvPr/>
          </p:nvSpPr>
          <p:spPr>
            <a:xfrm>
              <a:off x="8627559" y="3536268"/>
              <a:ext cx="2195579" cy="477631"/>
            </a:xfrm>
            <a:prstGeom prst="rect">
              <a:avLst/>
            </a:prstGeom>
            <a:noFill/>
          </p:spPr>
          <p:txBody>
            <a:bodyPr wrap="square" lIns="144000" tIns="0" rIns="0" bIns="0">
              <a:normAutofit fontScale="92500"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</a:t>
              </a:r>
              <a:r>
                <a:rPr lang="zh-CN" altLang="en-US" sz="1100" dirty="0" smtClean="0"/>
                <a:t>输入文字</a:t>
              </a:r>
              <a:endParaRPr lang="zh-CN" altLang="en-US" sz="1100" dirty="0"/>
            </a:p>
          </p:txBody>
        </p:sp>
        <p:sp>
          <p:nvSpPr>
            <p:cNvPr id="18" name="Rectangle 82"/>
            <p:cNvSpPr/>
            <p:nvPr/>
          </p:nvSpPr>
          <p:spPr>
            <a:xfrm>
              <a:off x="8627559" y="3290047"/>
              <a:ext cx="2195579" cy="246221"/>
            </a:xfrm>
            <a:prstGeom prst="rect">
              <a:avLst/>
            </a:prstGeom>
          </p:spPr>
          <p:txBody>
            <a:bodyPr wrap="none" lIns="144000" tIns="0" rIns="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295401" y="1411750"/>
            <a:ext cx="2819400" cy="1915542"/>
            <a:chOff x="1295401" y="1411750"/>
            <a:chExt cx="2819400" cy="1915542"/>
          </a:xfrm>
        </p:grpSpPr>
        <p:sp>
          <p:nvSpPr>
            <p:cNvPr id="4" name="Rectangle: Rounded Corners 5"/>
            <p:cNvSpPr/>
            <p:nvPr/>
          </p:nvSpPr>
          <p:spPr>
            <a:xfrm>
              <a:off x="1295401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6"/>
            <p:cNvGrpSpPr/>
            <p:nvPr/>
          </p:nvGrpSpPr>
          <p:grpSpPr>
            <a:xfrm>
              <a:off x="2303165" y="1411750"/>
              <a:ext cx="803870" cy="803870"/>
              <a:chOff x="2247900" y="1225947"/>
              <a:chExt cx="914400" cy="914400"/>
            </a:xfrm>
          </p:grpSpPr>
          <p:sp>
            <p:nvSpPr>
              <p:cNvPr id="44" name="Rectangle: Rounded Corners 9"/>
              <p:cNvSpPr/>
              <p:nvPr/>
            </p:nvSpPr>
            <p:spPr>
              <a:xfrm>
                <a:off x="2247900" y="1225947"/>
                <a:ext cx="914400" cy="9144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0"/>
              <p:cNvSpPr/>
              <p:nvPr/>
            </p:nvSpPr>
            <p:spPr bwMode="auto">
              <a:xfrm>
                <a:off x="2458417" y="1467073"/>
                <a:ext cx="493366" cy="432146"/>
              </a:xfrm>
              <a:custGeom>
                <a:avLst/>
                <a:gdLst>
                  <a:gd name="T0" fmla="*/ 212060 w 602"/>
                  <a:gd name="T1" fmla="*/ 103681 h 531"/>
                  <a:gd name="T2" fmla="*/ 112352 w 602"/>
                  <a:gd name="T3" fmla="*/ 144579 h 531"/>
                  <a:gd name="T4" fmla="*/ 112352 w 602"/>
                  <a:gd name="T5" fmla="*/ 144579 h 531"/>
                  <a:gd name="T6" fmla="*/ 109823 w 602"/>
                  <a:gd name="T7" fmla="*/ 147090 h 531"/>
                  <a:gd name="T8" fmla="*/ 104766 w 602"/>
                  <a:gd name="T9" fmla="*/ 144579 h 531"/>
                  <a:gd name="T10" fmla="*/ 104766 w 602"/>
                  <a:gd name="T11" fmla="*/ 144579 h 531"/>
                  <a:gd name="T12" fmla="*/ 5419 w 602"/>
                  <a:gd name="T13" fmla="*/ 103681 h 531"/>
                  <a:gd name="T14" fmla="*/ 10477 w 602"/>
                  <a:gd name="T15" fmla="*/ 86102 h 531"/>
                  <a:gd name="T16" fmla="*/ 15534 w 602"/>
                  <a:gd name="T17" fmla="*/ 86102 h 531"/>
                  <a:gd name="T18" fmla="*/ 15534 w 602"/>
                  <a:gd name="T19" fmla="*/ 86102 h 531"/>
                  <a:gd name="T20" fmla="*/ 204474 w 602"/>
                  <a:gd name="T21" fmla="*/ 86102 h 531"/>
                  <a:gd name="T22" fmla="*/ 204474 w 602"/>
                  <a:gd name="T23" fmla="*/ 86102 h 531"/>
                  <a:gd name="T24" fmla="*/ 207002 w 602"/>
                  <a:gd name="T25" fmla="*/ 86102 h 531"/>
                  <a:gd name="T26" fmla="*/ 212060 w 602"/>
                  <a:gd name="T27" fmla="*/ 103681 h 531"/>
                  <a:gd name="T28" fmla="*/ 212060 w 602"/>
                  <a:gd name="T29" fmla="*/ 60630 h 531"/>
                  <a:gd name="T30" fmla="*/ 112352 w 602"/>
                  <a:gd name="T31" fmla="*/ 101169 h 531"/>
                  <a:gd name="T32" fmla="*/ 112352 w 602"/>
                  <a:gd name="T33" fmla="*/ 101169 h 531"/>
                  <a:gd name="T34" fmla="*/ 109823 w 602"/>
                  <a:gd name="T35" fmla="*/ 101169 h 531"/>
                  <a:gd name="T36" fmla="*/ 104766 w 602"/>
                  <a:gd name="T37" fmla="*/ 101169 h 531"/>
                  <a:gd name="T38" fmla="*/ 104766 w 602"/>
                  <a:gd name="T39" fmla="*/ 101169 h 531"/>
                  <a:gd name="T40" fmla="*/ 5419 w 602"/>
                  <a:gd name="T41" fmla="*/ 60630 h 531"/>
                  <a:gd name="T42" fmla="*/ 5419 w 602"/>
                  <a:gd name="T43" fmla="*/ 43051 h 531"/>
                  <a:gd name="T44" fmla="*/ 104766 w 602"/>
                  <a:gd name="T45" fmla="*/ 2511 h 531"/>
                  <a:gd name="T46" fmla="*/ 104766 w 602"/>
                  <a:gd name="T47" fmla="*/ 2511 h 531"/>
                  <a:gd name="T48" fmla="*/ 109823 w 602"/>
                  <a:gd name="T49" fmla="*/ 0 h 531"/>
                  <a:gd name="T50" fmla="*/ 112352 w 602"/>
                  <a:gd name="T51" fmla="*/ 2511 h 531"/>
                  <a:gd name="T52" fmla="*/ 112352 w 602"/>
                  <a:gd name="T53" fmla="*/ 2511 h 531"/>
                  <a:gd name="T54" fmla="*/ 212060 w 602"/>
                  <a:gd name="T55" fmla="*/ 43051 h 531"/>
                  <a:gd name="T56" fmla="*/ 212060 w 602"/>
                  <a:gd name="T57" fmla="*/ 60630 h 531"/>
                  <a:gd name="T58" fmla="*/ 10477 w 602"/>
                  <a:gd name="T59" fmla="*/ 129153 h 531"/>
                  <a:gd name="T60" fmla="*/ 15534 w 602"/>
                  <a:gd name="T61" fmla="*/ 129153 h 531"/>
                  <a:gd name="T62" fmla="*/ 15534 w 602"/>
                  <a:gd name="T63" fmla="*/ 129153 h 531"/>
                  <a:gd name="T64" fmla="*/ 204474 w 602"/>
                  <a:gd name="T65" fmla="*/ 129153 h 531"/>
                  <a:gd name="T66" fmla="*/ 204474 w 602"/>
                  <a:gd name="T67" fmla="*/ 129153 h 531"/>
                  <a:gd name="T68" fmla="*/ 207002 w 602"/>
                  <a:gd name="T69" fmla="*/ 129153 h 531"/>
                  <a:gd name="T70" fmla="*/ 212060 w 602"/>
                  <a:gd name="T71" fmla="*/ 149602 h 531"/>
                  <a:gd name="T72" fmla="*/ 112352 w 602"/>
                  <a:gd name="T73" fmla="*/ 190141 h 531"/>
                  <a:gd name="T74" fmla="*/ 112352 w 602"/>
                  <a:gd name="T75" fmla="*/ 190141 h 531"/>
                  <a:gd name="T76" fmla="*/ 109823 w 602"/>
                  <a:gd name="T77" fmla="*/ 190141 h 531"/>
                  <a:gd name="T78" fmla="*/ 104766 w 602"/>
                  <a:gd name="T79" fmla="*/ 190141 h 531"/>
                  <a:gd name="T80" fmla="*/ 104766 w 602"/>
                  <a:gd name="T81" fmla="*/ 190141 h 531"/>
                  <a:gd name="T82" fmla="*/ 5419 w 602"/>
                  <a:gd name="T83" fmla="*/ 149602 h 531"/>
                  <a:gd name="T84" fmla="*/ 10477 w 602"/>
                  <a:gd name="T85" fmla="*/ 129153 h 53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602" h="531">
                    <a:moveTo>
                      <a:pt x="587" y="289"/>
                    </a:moveTo>
                    <a:lnTo>
                      <a:pt x="587" y="289"/>
                    </a:lnTo>
                    <a:cubicBezTo>
                      <a:pt x="311" y="403"/>
                      <a:pt x="311" y="403"/>
                      <a:pt x="311" y="403"/>
                    </a:cubicBezTo>
                    <a:cubicBezTo>
                      <a:pt x="311" y="410"/>
                      <a:pt x="304" y="410"/>
                      <a:pt x="304" y="410"/>
                    </a:cubicBezTo>
                    <a:cubicBezTo>
                      <a:pt x="297" y="410"/>
                      <a:pt x="297" y="410"/>
                      <a:pt x="290" y="403"/>
                    </a:cubicBezTo>
                    <a:cubicBezTo>
                      <a:pt x="15" y="289"/>
                      <a:pt x="15" y="289"/>
                      <a:pt x="15" y="289"/>
                    </a:cubicBezTo>
                    <a:cubicBezTo>
                      <a:pt x="7" y="289"/>
                      <a:pt x="0" y="275"/>
                      <a:pt x="0" y="268"/>
                    </a:cubicBezTo>
                    <a:cubicBezTo>
                      <a:pt x="0" y="247"/>
                      <a:pt x="15" y="240"/>
                      <a:pt x="29" y="240"/>
                    </a:cubicBezTo>
                    <a:cubicBezTo>
                      <a:pt x="36" y="240"/>
                      <a:pt x="36" y="240"/>
                      <a:pt x="43" y="240"/>
                    </a:cubicBezTo>
                    <a:cubicBezTo>
                      <a:pt x="304" y="346"/>
                      <a:pt x="304" y="346"/>
                      <a:pt x="304" y="346"/>
                    </a:cubicBezTo>
                    <a:cubicBezTo>
                      <a:pt x="566" y="240"/>
                      <a:pt x="566" y="240"/>
                      <a:pt x="566" y="240"/>
                    </a:cubicBezTo>
                    <a:lnTo>
                      <a:pt x="573" y="240"/>
                    </a:lnTo>
                    <a:cubicBezTo>
                      <a:pt x="594" y="240"/>
                      <a:pt x="601" y="247"/>
                      <a:pt x="601" y="268"/>
                    </a:cubicBezTo>
                    <a:cubicBezTo>
                      <a:pt x="601" y="275"/>
                      <a:pt x="594" y="289"/>
                      <a:pt x="587" y="289"/>
                    </a:cubicBezTo>
                    <a:close/>
                    <a:moveTo>
                      <a:pt x="587" y="169"/>
                    </a:moveTo>
                    <a:lnTo>
                      <a:pt x="587" y="169"/>
                    </a:lnTo>
                    <a:cubicBezTo>
                      <a:pt x="311" y="282"/>
                      <a:pt x="311" y="282"/>
                      <a:pt x="311" y="282"/>
                    </a:cubicBezTo>
                    <a:lnTo>
                      <a:pt x="304" y="282"/>
                    </a:lnTo>
                    <a:cubicBezTo>
                      <a:pt x="297" y="282"/>
                      <a:pt x="297" y="282"/>
                      <a:pt x="290" y="282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7" y="162"/>
                      <a:pt x="0" y="155"/>
                      <a:pt x="0" y="141"/>
                    </a:cubicBezTo>
                    <a:cubicBezTo>
                      <a:pt x="0" y="134"/>
                      <a:pt x="7" y="120"/>
                      <a:pt x="15" y="120"/>
                    </a:cubicBezTo>
                    <a:cubicBezTo>
                      <a:pt x="290" y="7"/>
                      <a:pt x="290" y="7"/>
                      <a:pt x="290" y="7"/>
                    </a:cubicBezTo>
                    <a:cubicBezTo>
                      <a:pt x="297" y="0"/>
                      <a:pt x="297" y="0"/>
                      <a:pt x="304" y="0"/>
                    </a:cubicBezTo>
                    <a:cubicBezTo>
                      <a:pt x="304" y="0"/>
                      <a:pt x="311" y="0"/>
                      <a:pt x="311" y="7"/>
                    </a:cubicBezTo>
                    <a:cubicBezTo>
                      <a:pt x="587" y="120"/>
                      <a:pt x="587" y="120"/>
                      <a:pt x="587" y="120"/>
                    </a:cubicBezTo>
                    <a:cubicBezTo>
                      <a:pt x="594" y="120"/>
                      <a:pt x="601" y="134"/>
                      <a:pt x="601" y="141"/>
                    </a:cubicBezTo>
                    <a:cubicBezTo>
                      <a:pt x="601" y="155"/>
                      <a:pt x="594" y="162"/>
                      <a:pt x="587" y="169"/>
                    </a:cubicBezTo>
                    <a:close/>
                    <a:moveTo>
                      <a:pt x="29" y="360"/>
                    </a:moveTo>
                    <a:lnTo>
                      <a:pt x="29" y="360"/>
                    </a:lnTo>
                    <a:cubicBezTo>
                      <a:pt x="36" y="360"/>
                      <a:pt x="36" y="360"/>
                      <a:pt x="43" y="360"/>
                    </a:cubicBezTo>
                    <a:cubicBezTo>
                      <a:pt x="304" y="473"/>
                      <a:pt x="304" y="473"/>
                      <a:pt x="304" y="473"/>
                    </a:cubicBezTo>
                    <a:cubicBezTo>
                      <a:pt x="566" y="360"/>
                      <a:pt x="566" y="360"/>
                      <a:pt x="566" y="360"/>
                    </a:cubicBezTo>
                    <a:lnTo>
                      <a:pt x="573" y="360"/>
                    </a:lnTo>
                    <a:cubicBezTo>
                      <a:pt x="594" y="360"/>
                      <a:pt x="601" y="374"/>
                      <a:pt x="601" y="388"/>
                    </a:cubicBezTo>
                    <a:cubicBezTo>
                      <a:pt x="601" y="403"/>
                      <a:pt x="594" y="410"/>
                      <a:pt x="587" y="417"/>
                    </a:cubicBezTo>
                    <a:cubicBezTo>
                      <a:pt x="311" y="530"/>
                      <a:pt x="311" y="530"/>
                      <a:pt x="311" y="530"/>
                    </a:cubicBezTo>
                    <a:lnTo>
                      <a:pt x="304" y="530"/>
                    </a:lnTo>
                    <a:cubicBezTo>
                      <a:pt x="297" y="530"/>
                      <a:pt x="297" y="530"/>
                      <a:pt x="290" y="530"/>
                    </a:cubicBezTo>
                    <a:cubicBezTo>
                      <a:pt x="15" y="417"/>
                      <a:pt x="15" y="417"/>
                      <a:pt x="15" y="417"/>
                    </a:cubicBezTo>
                    <a:cubicBezTo>
                      <a:pt x="7" y="410"/>
                      <a:pt x="0" y="403"/>
                      <a:pt x="0" y="388"/>
                    </a:cubicBezTo>
                    <a:cubicBezTo>
                      <a:pt x="0" y="374"/>
                      <a:pt x="15" y="360"/>
                      <a:pt x="29" y="3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39"/>
            <p:cNvGrpSpPr/>
            <p:nvPr/>
          </p:nvGrpSpPr>
          <p:grpSpPr>
            <a:xfrm>
              <a:off x="1424527" y="2386735"/>
              <a:ext cx="2563521" cy="859594"/>
              <a:chOff x="1424527" y="2386735"/>
              <a:chExt cx="2563521" cy="859594"/>
            </a:xfrm>
          </p:grpSpPr>
          <p:sp>
            <p:nvSpPr>
              <p:cNvPr id="42" name="TextBox 7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43" name="TextBox 8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4686300" y="1411748"/>
            <a:ext cx="2819400" cy="1915544"/>
            <a:chOff x="4686300" y="1411748"/>
            <a:chExt cx="2819400" cy="1915544"/>
          </a:xfrm>
        </p:grpSpPr>
        <p:sp>
          <p:nvSpPr>
            <p:cNvPr id="7" name="Rectangle: Rounded Corners 12"/>
            <p:cNvSpPr/>
            <p:nvPr/>
          </p:nvSpPr>
          <p:spPr>
            <a:xfrm>
              <a:off x="4686300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13"/>
            <p:cNvGrpSpPr/>
            <p:nvPr/>
          </p:nvGrpSpPr>
          <p:grpSpPr>
            <a:xfrm>
              <a:off x="5694065" y="1411748"/>
              <a:ext cx="803870" cy="803870"/>
              <a:chOff x="5638800" y="1225947"/>
              <a:chExt cx="914400" cy="914400"/>
            </a:xfrm>
          </p:grpSpPr>
          <p:sp>
            <p:nvSpPr>
              <p:cNvPr id="40" name="Rectangle: Rounded Corners 16"/>
              <p:cNvSpPr/>
              <p:nvPr/>
            </p:nvSpPr>
            <p:spPr>
              <a:xfrm>
                <a:off x="5638800" y="1225947"/>
                <a:ext cx="914400" cy="91440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7"/>
              <p:cNvSpPr/>
              <p:nvPr/>
            </p:nvSpPr>
            <p:spPr bwMode="auto">
              <a:xfrm>
                <a:off x="5852919" y="1449011"/>
                <a:ext cx="486162" cy="475360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6"/>
            <p:cNvGrpSpPr/>
            <p:nvPr/>
          </p:nvGrpSpPr>
          <p:grpSpPr>
            <a:xfrm>
              <a:off x="4814239" y="2386735"/>
              <a:ext cx="2563521" cy="859594"/>
              <a:chOff x="1424527" y="2386735"/>
              <a:chExt cx="2563521" cy="859594"/>
            </a:xfrm>
          </p:grpSpPr>
          <p:sp>
            <p:nvSpPr>
              <p:cNvPr id="30" name="TextBox 47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1" name="TextBox 48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47" name="千图PPT彼岸天：ID 8661124库_组合 46"/>
          <p:cNvGrpSpPr/>
          <p:nvPr>
            <p:custDataLst>
              <p:tags r:id="rId3"/>
            </p:custDataLst>
          </p:nvPr>
        </p:nvGrpSpPr>
        <p:grpSpPr>
          <a:xfrm>
            <a:off x="8077200" y="1408895"/>
            <a:ext cx="2819400" cy="1918397"/>
            <a:chOff x="8077200" y="1408895"/>
            <a:chExt cx="2819400" cy="1918397"/>
          </a:xfrm>
        </p:grpSpPr>
        <p:sp>
          <p:nvSpPr>
            <p:cNvPr id="9" name="Rectangle: Rounded Corners 19"/>
            <p:cNvSpPr/>
            <p:nvPr/>
          </p:nvSpPr>
          <p:spPr>
            <a:xfrm>
              <a:off x="8077200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20"/>
            <p:cNvGrpSpPr/>
            <p:nvPr/>
          </p:nvGrpSpPr>
          <p:grpSpPr>
            <a:xfrm>
              <a:off x="9084964" y="1408895"/>
              <a:ext cx="803870" cy="803870"/>
              <a:chOff x="9029700" y="1225947"/>
              <a:chExt cx="914400" cy="914400"/>
            </a:xfrm>
          </p:grpSpPr>
          <p:sp>
            <p:nvSpPr>
              <p:cNvPr id="38" name="Rectangle: Rounded Corners 23"/>
              <p:cNvSpPr/>
              <p:nvPr/>
            </p:nvSpPr>
            <p:spPr>
              <a:xfrm>
                <a:off x="9029700" y="1225947"/>
                <a:ext cx="914400" cy="9144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4"/>
              <p:cNvSpPr/>
              <p:nvPr/>
            </p:nvSpPr>
            <p:spPr bwMode="auto">
              <a:xfrm>
                <a:off x="9242018" y="1422852"/>
                <a:ext cx="489764" cy="421343"/>
              </a:xfrm>
              <a:custGeom>
                <a:avLst/>
                <a:gdLst>
                  <a:gd name="T0" fmla="*/ 205475 w 601"/>
                  <a:gd name="T1" fmla="*/ 185379 h 517"/>
                  <a:gd name="T2" fmla="*/ 0 w 601"/>
                  <a:gd name="T3" fmla="*/ 174960 h 517"/>
                  <a:gd name="T4" fmla="*/ 0 w 601"/>
                  <a:gd name="T5" fmla="*/ 111730 h 517"/>
                  <a:gd name="T6" fmla="*/ 28019 w 601"/>
                  <a:gd name="T7" fmla="*/ 35567 h 517"/>
                  <a:gd name="T8" fmla="*/ 35563 w 601"/>
                  <a:gd name="T9" fmla="*/ 30537 h 517"/>
                  <a:gd name="T10" fmla="*/ 53165 w 601"/>
                  <a:gd name="T11" fmla="*/ 30537 h 517"/>
                  <a:gd name="T12" fmla="*/ 86213 w 601"/>
                  <a:gd name="T13" fmla="*/ 35567 h 517"/>
                  <a:gd name="T14" fmla="*/ 53165 w 601"/>
                  <a:gd name="T15" fmla="*/ 50656 h 517"/>
                  <a:gd name="T16" fmla="*/ 43107 w 601"/>
                  <a:gd name="T17" fmla="*/ 50656 h 517"/>
                  <a:gd name="T18" fmla="*/ 45621 w 601"/>
                  <a:gd name="T19" fmla="*/ 101312 h 517"/>
                  <a:gd name="T20" fmla="*/ 55679 w 601"/>
                  <a:gd name="T21" fmla="*/ 101312 h 517"/>
                  <a:gd name="T22" fmla="*/ 65737 w 601"/>
                  <a:gd name="T23" fmla="*/ 121790 h 517"/>
                  <a:gd name="T24" fmla="*/ 147281 w 601"/>
                  <a:gd name="T25" fmla="*/ 111730 h 517"/>
                  <a:gd name="T26" fmla="*/ 167397 w 601"/>
                  <a:gd name="T27" fmla="*/ 101312 h 517"/>
                  <a:gd name="T28" fmla="*/ 190387 w 601"/>
                  <a:gd name="T29" fmla="*/ 101312 h 517"/>
                  <a:gd name="T30" fmla="*/ 162368 w 601"/>
                  <a:gd name="T31" fmla="*/ 50656 h 517"/>
                  <a:gd name="T32" fmla="*/ 126805 w 601"/>
                  <a:gd name="T33" fmla="*/ 50656 h 517"/>
                  <a:gd name="T34" fmla="*/ 126805 w 601"/>
                  <a:gd name="T35" fmla="*/ 30537 h 517"/>
                  <a:gd name="T36" fmla="*/ 162368 w 601"/>
                  <a:gd name="T37" fmla="*/ 30537 h 517"/>
                  <a:gd name="T38" fmla="*/ 177455 w 601"/>
                  <a:gd name="T39" fmla="*/ 30537 h 517"/>
                  <a:gd name="T40" fmla="*/ 215533 w 601"/>
                  <a:gd name="T41" fmla="*/ 106341 h 517"/>
                  <a:gd name="T42" fmla="*/ 215533 w 601"/>
                  <a:gd name="T43" fmla="*/ 111730 h 517"/>
                  <a:gd name="T44" fmla="*/ 215533 w 601"/>
                  <a:gd name="T45" fmla="*/ 174960 h 517"/>
                  <a:gd name="T46" fmla="*/ 142252 w 601"/>
                  <a:gd name="T47" fmla="*/ 73649 h 517"/>
                  <a:gd name="T48" fmla="*/ 136863 w 601"/>
                  <a:gd name="T49" fmla="*/ 81193 h 517"/>
                  <a:gd name="T50" fmla="*/ 106689 w 601"/>
                  <a:gd name="T51" fmla="*/ 106341 h 517"/>
                  <a:gd name="T52" fmla="*/ 76155 w 601"/>
                  <a:gd name="T53" fmla="*/ 81193 h 517"/>
                  <a:gd name="T54" fmla="*/ 83699 w 601"/>
                  <a:gd name="T55" fmla="*/ 63230 h 517"/>
                  <a:gd name="T56" fmla="*/ 96271 w 601"/>
                  <a:gd name="T57" fmla="*/ 73649 h 517"/>
                  <a:gd name="T58" fmla="*/ 96271 w 601"/>
                  <a:gd name="T59" fmla="*/ 25148 h 517"/>
                  <a:gd name="T60" fmla="*/ 106689 w 601"/>
                  <a:gd name="T61" fmla="*/ 0 h 517"/>
                  <a:gd name="T62" fmla="*/ 116747 w 601"/>
                  <a:gd name="T63" fmla="*/ 30537 h 517"/>
                  <a:gd name="T64" fmla="*/ 116747 w 601"/>
                  <a:gd name="T65" fmla="*/ 73649 h 517"/>
                  <a:gd name="T66" fmla="*/ 131834 w 601"/>
                  <a:gd name="T67" fmla="*/ 63230 h 5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01" h="517">
                    <a:moveTo>
                      <a:pt x="572" y="516"/>
                    </a:moveTo>
                    <a:lnTo>
                      <a:pt x="572" y="516"/>
                    </a:lnTo>
                    <a:cubicBezTo>
                      <a:pt x="28" y="516"/>
                      <a:pt x="28" y="516"/>
                      <a:pt x="28" y="516"/>
                    </a:cubicBezTo>
                    <a:cubicBezTo>
                      <a:pt x="7" y="516"/>
                      <a:pt x="0" y="502"/>
                      <a:pt x="0" y="487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04"/>
                      <a:pt x="0" y="304"/>
                      <a:pt x="0" y="296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2"/>
                      <a:pt x="92" y="85"/>
                      <a:pt x="99" y="85"/>
                    </a:cubicBezTo>
                    <a:cubicBezTo>
                      <a:pt x="148" y="85"/>
                      <a:pt x="148" y="85"/>
                      <a:pt x="148" y="85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141"/>
                      <a:pt x="240" y="141"/>
                      <a:pt x="240" y="141"/>
                    </a:cubicBezTo>
                    <a:cubicBezTo>
                      <a:pt x="148" y="141"/>
                      <a:pt x="148" y="141"/>
                      <a:pt x="148" y="141"/>
                    </a:cubicBezTo>
                    <a:cubicBezTo>
                      <a:pt x="120" y="141"/>
                      <a:pt x="120" y="141"/>
                      <a:pt x="120" y="141"/>
                    </a:cubicBezTo>
                    <a:cubicBezTo>
                      <a:pt x="63" y="282"/>
                      <a:pt x="63" y="282"/>
                      <a:pt x="63" y="282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55" y="282"/>
                      <a:pt x="155" y="282"/>
                      <a:pt x="155" y="282"/>
                    </a:cubicBezTo>
                    <a:cubicBezTo>
                      <a:pt x="176" y="282"/>
                      <a:pt x="183" y="289"/>
                      <a:pt x="183" y="311"/>
                    </a:cubicBezTo>
                    <a:cubicBezTo>
                      <a:pt x="183" y="339"/>
                      <a:pt x="183" y="339"/>
                      <a:pt x="183" y="339"/>
                    </a:cubicBezTo>
                    <a:cubicBezTo>
                      <a:pt x="410" y="339"/>
                      <a:pt x="410" y="339"/>
                      <a:pt x="410" y="339"/>
                    </a:cubicBezTo>
                    <a:cubicBezTo>
                      <a:pt x="410" y="311"/>
                      <a:pt x="410" y="311"/>
                      <a:pt x="410" y="311"/>
                    </a:cubicBezTo>
                    <a:cubicBezTo>
                      <a:pt x="410" y="289"/>
                      <a:pt x="424" y="282"/>
                      <a:pt x="438" y="282"/>
                    </a:cubicBezTo>
                    <a:cubicBezTo>
                      <a:pt x="466" y="282"/>
                      <a:pt x="466" y="282"/>
                      <a:pt x="466" y="282"/>
                    </a:cubicBezTo>
                    <a:cubicBezTo>
                      <a:pt x="530" y="282"/>
                      <a:pt x="530" y="282"/>
                      <a:pt x="530" y="282"/>
                    </a:cubicBezTo>
                    <a:cubicBezTo>
                      <a:pt x="480" y="141"/>
                      <a:pt x="480" y="141"/>
                      <a:pt x="480" y="141"/>
                    </a:cubicBezTo>
                    <a:cubicBezTo>
                      <a:pt x="452" y="141"/>
                      <a:pt x="452" y="141"/>
                      <a:pt x="452" y="141"/>
                    </a:cubicBezTo>
                    <a:cubicBezTo>
                      <a:pt x="353" y="141"/>
                      <a:pt x="353" y="141"/>
                      <a:pt x="353" y="141"/>
                    </a:cubicBezTo>
                    <a:cubicBezTo>
                      <a:pt x="353" y="99"/>
                      <a:pt x="353" y="99"/>
                      <a:pt x="353" y="99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452" y="85"/>
                      <a:pt x="452" y="85"/>
                      <a:pt x="452" y="85"/>
                    </a:cubicBezTo>
                    <a:cubicBezTo>
                      <a:pt x="494" y="85"/>
                      <a:pt x="494" y="85"/>
                      <a:pt x="494" y="85"/>
                    </a:cubicBezTo>
                    <a:cubicBezTo>
                      <a:pt x="509" y="85"/>
                      <a:pt x="523" y="92"/>
                      <a:pt x="523" y="99"/>
                    </a:cubicBezTo>
                    <a:cubicBezTo>
                      <a:pt x="600" y="296"/>
                      <a:pt x="600" y="296"/>
                      <a:pt x="600" y="296"/>
                    </a:cubicBezTo>
                    <a:cubicBezTo>
                      <a:pt x="600" y="304"/>
                      <a:pt x="600" y="304"/>
                      <a:pt x="600" y="311"/>
                    </a:cubicBezTo>
                    <a:cubicBezTo>
                      <a:pt x="600" y="487"/>
                      <a:pt x="600" y="487"/>
                      <a:pt x="600" y="487"/>
                    </a:cubicBezTo>
                    <a:cubicBezTo>
                      <a:pt x="600" y="502"/>
                      <a:pt x="586" y="516"/>
                      <a:pt x="572" y="516"/>
                    </a:cubicBezTo>
                    <a:close/>
                    <a:moveTo>
                      <a:pt x="396" y="205"/>
                    </a:moveTo>
                    <a:lnTo>
                      <a:pt x="396" y="205"/>
                    </a:lnTo>
                    <a:cubicBezTo>
                      <a:pt x="396" y="212"/>
                      <a:pt x="389" y="219"/>
                      <a:pt x="381" y="226"/>
                    </a:cubicBezTo>
                    <a:cubicBezTo>
                      <a:pt x="318" y="289"/>
                      <a:pt x="318" y="289"/>
                      <a:pt x="318" y="289"/>
                    </a:cubicBezTo>
                    <a:cubicBezTo>
                      <a:pt x="311" y="296"/>
                      <a:pt x="304" y="296"/>
                      <a:pt x="297" y="296"/>
                    </a:cubicBezTo>
                    <a:cubicBezTo>
                      <a:pt x="290" y="296"/>
                      <a:pt x="283" y="296"/>
                      <a:pt x="283" y="289"/>
                    </a:cubicBezTo>
                    <a:cubicBezTo>
                      <a:pt x="212" y="226"/>
                      <a:pt x="212" y="226"/>
                      <a:pt x="212" y="226"/>
                    </a:cubicBezTo>
                    <a:cubicBezTo>
                      <a:pt x="205" y="219"/>
                      <a:pt x="205" y="212"/>
                      <a:pt x="205" y="205"/>
                    </a:cubicBezTo>
                    <a:cubicBezTo>
                      <a:pt x="205" y="191"/>
                      <a:pt x="219" y="176"/>
                      <a:pt x="233" y="176"/>
                    </a:cubicBezTo>
                    <a:cubicBezTo>
                      <a:pt x="240" y="176"/>
                      <a:pt x="247" y="176"/>
                      <a:pt x="254" y="183"/>
                    </a:cubicBezTo>
                    <a:cubicBezTo>
                      <a:pt x="268" y="205"/>
                      <a:pt x="268" y="205"/>
                      <a:pt x="268" y="205"/>
                    </a:cubicBezTo>
                    <a:cubicBezTo>
                      <a:pt x="268" y="99"/>
                      <a:pt x="268" y="99"/>
                      <a:pt x="268" y="99"/>
                    </a:cubicBezTo>
                    <a:cubicBezTo>
                      <a:pt x="268" y="70"/>
                      <a:pt x="268" y="70"/>
                      <a:pt x="268" y="70"/>
                    </a:cubicBezTo>
                    <a:cubicBezTo>
                      <a:pt x="268" y="28"/>
                      <a:pt x="268" y="28"/>
                      <a:pt x="268" y="28"/>
                    </a:cubicBezTo>
                    <a:cubicBezTo>
                      <a:pt x="268" y="7"/>
                      <a:pt x="283" y="0"/>
                      <a:pt x="297" y="0"/>
                    </a:cubicBezTo>
                    <a:cubicBezTo>
                      <a:pt x="318" y="0"/>
                      <a:pt x="325" y="7"/>
                      <a:pt x="325" y="28"/>
                    </a:cubicBezTo>
                    <a:cubicBezTo>
                      <a:pt x="325" y="85"/>
                      <a:pt x="325" y="85"/>
                      <a:pt x="325" y="85"/>
                    </a:cubicBezTo>
                    <a:cubicBezTo>
                      <a:pt x="325" y="92"/>
                      <a:pt x="325" y="92"/>
                      <a:pt x="325" y="92"/>
                    </a:cubicBezTo>
                    <a:cubicBezTo>
                      <a:pt x="325" y="205"/>
                      <a:pt x="325" y="205"/>
                      <a:pt x="325" y="205"/>
                    </a:cubicBezTo>
                    <a:cubicBezTo>
                      <a:pt x="346" y="183"/>
                      <a:pt x="346" y="183"/>
                      <a:pt x="346" y="183"/>
                    </a:cubicBezTo>
                    <a:cubicBezTo>
                      <a:pt x="353" y="176"/>
                      <a:pt x="360" y="176"/>
                      <a:pt x="367" y="176"/>
                    </a:cubicBezTo>
                    <a:cubicBezTo>
                      <a:pt x="381" y="176"/>
                      <a:pt x="396" y="191"/>
                      <a:pt x="396" y="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49"/>
            <p:cNvGrpSpPr/>
            <p:nvPr/>
          </p:nvGrpSpPr>
          <p:grpSpPr>
            <a:xfrm>
              <a:off x="8205138" y="2386735"/>
              <a:ext cx="2563521" cy="859594"/>
              <a:chOff x="1424527" y="2386735"/>
              <a:chExt cx="2563521" cy="859594"/>
            </a:xfrm>
          </p:grpSpPr>
          <p:sp>
            <p:nvSpPr>
              <p:cNvPr id="28" name="TextBox 50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9" name="TextBox 51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4"/>
            </p:custDataLst>
          </p:nvPr>
        </p:nvGrpSpPr>
        <p:grpSpPr>
          <a:xfrm>
            <a:off x="1295401" y="3940538"/>
            <a:ext cx="2819400" cy="1923696"/>
            <a:chOff x="1295401" y="3940538"/>
            <a:chExt cx="2819400" cy="1923696"/>
          </a:xfrm>
        </p:grpSpPr>
        <p:sp>
          <p:nvSpPr>
            <p:cNvPr id="11" name="Rectangle: Rounded Corners 26"/>
            <p:cNvSpPr/>
            <p:nvPr/>
          </p:nvSpPr>
          <p:spPr>
            <a:xfrm>
              <a:off x="1295401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7"/>
            <p:cNvGrpSpPr/>
            <p:nvPr/>
          </p:nvGrpSpPr>
          <p:grpSpPr>
            <a:xfrm>
              <a:off x="2303165" y="3940538"/>
              <a:ext cx="803870" cy="803870"/>
              <a:chOff x="2247900" y="1225947"/>
              <a:chExt cx="914400" cy="914400"/>
            </a:xfrm>
          </p:grpSpPr>
          <p:sp>
            <p:nvSpPr>
              <p:cNvPr id="36" name="Rectangle: Rounded Corners 30"/>
              <p:cNvSpPr/>
              <p:nvPr/>
            </p:nvSpPr>
            <p:spPr>
              <a:xfrm>
                <a:off x="2247900" y="1225947"/>
                <a:ext cx="914400" cy="914400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1"/>
              <p:cNvSpPr/>
              <p:nvPr/>
            </p:nvSpPr>
            <p:spPr bwMode="auto">
              <a:xfrm>
                <a:off x="2458417" y="1467073"/>
                <a:ext cx="493366" cy="432146"/>
              </a:xfrm>
              <a:custGeom>
                <a:avLst/>
                <a:gdLst>
                  <a:gd name="T0" fmla="*/ 212060 w 602"/>
                  <a:gd name="T1" fmla="*/ 103681 h 531"/>
                  <a:gd name="T2" fmla="*/ 112352 w 602"/>
                  <a:gd name="T3" fmla="*/ 144579 h 531"/>
                  <a:gd name="T4" fmla="*/ 112352 w 602"/>
                  <a:gd name="T5" fmla="*/ 144579 h 531"/>
                  <a:gd name="T6" fmla="*/ 109823 w 602"/>
                  <a:gd name="T7" fmla="*/ 147090 h 531"/>
                  <a:gd name="T8" fmla="*/ 104766 w 602"/>
                  <a:gd name="T9" fmla="*/ 144579 h 531"/>
                  <a:gd name="T10" fmla="*/ 104766 w 602"/>
                  <a:gd name="T11" fmla="*/ 144579 h 531"/>
                  <a:gd name="T12" fmla="*/ 5419 w 602"/>
                  <a:gd name="T13" fmla="*/ 103681 h 531"/>
                  <a:gd name="T14" fmla="*/ 10477 w 602"/>
                  <a:gd name="T15" fmla="*/ 86102 h 531"/>
                  <a:gd name="T16" fmla="*/ 15534 w 602"/>
                  <a:gd name="T17" fmla="*/ 86102 h 531"/>
                  <a:gd name="T18" fmla="*/ 15534 w 602"/>
                  <a:gd name="T19" fmla="*/ 86102 h 531"/>
                  <a:gd name="T20" fmla="*/ 204474 w 602"/>
                  <a:gd name="T21" fmla="*/ 86102 h 531"/>
                  <a:gd name="T22" fmla="*/ 204474 w 602"/>
                  <a:gd name="T23" fmla="*/ 86102 h 531"/>
                  <a:gd name="T24" fmla="*/ 207002 w 602"/>
                  <a:gd name="T25" fmla="*/ 86102 h 531"/>
                  <a:gd name="T26" fmla="*/ 212060 w 602"/>
                  <a:gd name="T27" fmla="*/ 103681 h 531"/>
                  <a:gd name="T28" fmla="*/ 212060 w 602"/>
                  <a:gd name="T29" fmla="*/ 60630 h 531"/>
                  <a:gd name="T30" fmla="*/ 112352 w 602"/>
                  <a:gd name="T31" fmla="*/ 101169 h 531"/>
                  <a:gd name="T32" fmla="*/ 112352 w 602"/>
                  <a:gd name="T33" fmla="*/ 101169 h 531"/>
                  <a:gd name="T34" fmla="*/ 109823 w 602"/>
                  <a:gd name="T35" fmla="*/ 101169 h 531"/>
                  <a:gd name="T36" fmla="*/ 104766 w 602"/>
                  <a:gd name="T37" fmla="*/ 101169 h 531"/>
                  <a:gd name="T38" fmla="*/ 104766 w 602"/>
                  <a:gd name="T39" fmla="*/ 101169 h 531"/>
                  <a:gd name="T40" fmla="*/ 5419 w 602"/>
                  <a:gd name="T41" fmla="*/ 60630 h 531"/>
                  <a:gd name="T42" fmla="*/ 5419 w 602"/>
                  <a:gd name="T43" fmla="*/ 43051 h 531"/>
                  <a:gd name="T44" fmla="*/ 104766 w 602"/>
                  <a:gd name="T45" fmla="*/ 2511 h 531"/>
                  <a:gd name="T46" fmla="*/ 104766 w 602"/>
                  <a:gd name="T47" fmla="*/ 2511 h 531"/>
                  <a:gd name="T48" fmla="*/ 109823 w 602"/>
                  <a:gd name="T49" fmla="*/ 0 h 531"/>
                  <a:gd name="T50" fmla="*/ 112352 w 602"/>
                  <a:gd name="T51" fmla="*/ 2511 h 531"/>
                  <a:gd name="T52" fmla="*/ 112352 w 602"/>
                  <a:gd name="T53" fmla="*/ 2511 h 531"/>
                  <a:gd name="T54" fmla="*/ 212060 w 602"/>
                  <a:gd name="T55" fmla="*/ 43051 h 531"/>
                  <a:gd name="T56" fmla="*/ 212060 w 602"/>
                  <a:gd name="T57" fmla="*/ 60630 h 531"/>
                  <a:gd name="T58" fmla="*/ 10477 w 602"/>
                  <a:gd name="T59" fmla="*/ 129153 h 531"/>
                  <a:gd name="T60" fmla="*/ 15534 w 602"/>
                  <a:gd name="T61" fmla="*/ 129153 h 531"/>
                  <a:gd name="T62" fmla="*/ 15534 w 602"/>
                  <a:gd name="T63" fmla="*/ 129153 h 531"/>
                  <a:gd name="T64" fmla="*/ 204474 w 602"/>
                  <a:gd name="T65" fmla="*/ 129153 h 531"/>
                  <a:gd name="T66" fmla="*/ 204474 w 602"/>
                  <a:gd name="T67" fmla="*/ 129153 h 531"/>
                  <a:gd name="T68" fmla="*/ 207002 w 602"/>
                  <a:gd name="T69" fmla="*/ 129153 h 531"/>
                  <a:gd name="T70" fmla="*/ 212060 w 602"/>
                  <a:gd name="T71" fmla="*/ 149602 h 531"/>
                  <a:gd name="T72" fmla="*/ 112352 w 602"/>
                  <a:gd name="T73" fmla="*/ 190141 h 531"/>
                  <a:gd name="T74" fmla="*/ 112352 w 602"/>
                  <a:gd name="T75" fmla="*/ 190141 h 531"/>
                  <a:gd name="T76" fmla="*/ 109823 w 602"/>
                  <a:gd name="T77" fmla="*/ 190141 h 531"/>
                  <a:gd name="T78" fmla="*/ 104766 w 602"/>
                  <a:gd name="T79" fmla="*/ 190141 h 531"/>
                  <a:gd name="T80" fmla="*/ 104766 w 602"/>
                  <a:gd name="T81" fmla="*/ 190141 h 531"/>
                  <a:gd name="T82" fmla="*/ 5419 w 602"/>
                  <a:gd name="T83" fmla="*/ 149602 h 531"/>
                  <a:gd name="T84" fmla="*/ 10477 w 602"/>
                  <a:gd name="T85" fmla="*/ 129153 h 53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602" h="531">
                    <a:moveTo>
                      <a:pt x="587" y="289"/>
                    </a:moveTo>
                    <a:lnTo>
                      <a:pt x="587" y="289"/>
                    </a:lnTo>
                    <a:cubicBezTo>
                      <a:pt x="311" y="403"/>
                      <a:pt x="311" y="403"/>
                      <a:pt x="311" y="403"/>
                    </a:cubicBezTo>
                    <a:cubicBezTo>
                      <a:pt x="311" y="410"/>
                      <a:pt x="304" y="410"/>
                      <a:pt x="304" y="410"/>
                    </a:cubicBezTo>
                    <a:cubicBezTo>
                      <a:pt x="297" y="410"/>
                      <a:pt x="297" y="410"/>
                      <a:pt x="290" y="403"/>
                    </a:cubicBezTo>
                    <a:cubicBezTo>
                      <a:pt x="15" y="289"/>
                      <a:pt x="15" y="289"/>
                      <a:pt x="15" y="289"/>
                    </a:cubicBezTo>
                    <a:cubicBezTo>
                      <a:pt x="7" y="289"/>
                      <a:pt x="0" y="275"/>
                      <a:pt x="0" y="268"/>
                    </a:cubicBezTo>
                    <a:cubicBezTo>
                      <a:pt x="0" y="247"/>
                      <a:pt x="15" y="240"/>
                      <a:pt x="29" y="240"/>
                    </a:cubicBezTo>
                    <a:cubicBezTo>
                      <a:pt x="36" y="240"/>
                      <a:pt x="36" y="240"/>
                      <a:pt x="43" y="240"/>
                    </a:cubicBezTo>
                    <a:cubicBezTo>
                      <a:pt x="304" y="346"/>
                      <a:pt x="304" y="346"/>
                      <a:pt x="304" y="346"/>
                    </a:cubicBezTo>
                    <a:cubicBezTo>
                      <a:pt x="566" y="240"/>
                      <a:pt x="566" y="240"/>
                      <a:pt x="566" y="240"/>
                    </a:cubicBezTo>
                    <a:lnTo>
                      <a:pt x="573" y="240"/>
                    </a:lnTo>
                    <a:cubicBezTo>
                      <a:pt x="594" y="240"/>
                      <a:pt x="601" y="247"/>
                      <a:pt x="601" y="268"/>
                    </a:cubicBezTo>
                    <a:cubicBezTo>
                      <a:pt x="601" y="275"/>
                      <a:pt x="594" y="289"/>
                      <a:pt x="587" y="289"/>
                    </a:cubicBezTo>
                    <a:close/>
                    <a:moveTo>
                      <a:pt x="587" y="169"/>
                    </a:moveTo>
                    <a:lnTo>
                      <a:pt x="587" y="169"/>
                    </a:lnTo>
                    <a:cubicBezTo>
                      <a:pt x="311" y="282"/>
                      <a:pt x="311" y="282"/>
                      <a:pt x="311" y="282"/>
                    </a:cubicBezTo>
                    <a:lnTo>
                      <a:pt x="304" y="282"/>
                    </a:lnTo>
                    <a:cubicBezTo>
                      <a:pt x="297" y="282"/>
                      <a:pt x="297" y="282"/>
                      <a:pt x="290" y="282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7" y="162"/>
                      <a:pt x="0" y="155"/>
                      <a:pt x="0" y="141"/>
                    </a:cubicBezTo>
                    <a:cubicBezTo>
                      <a:pt x="0" y="134"/>
                      <a:pt x="7" y="120"/>
                      <a:pt x="15" y="120"/>
                    </a:cubicBezTo>
                    <a:cubicBezTo>
                      <a:pt x="290" y="7"/>
                      <a:pt x="290" y="7"/>
                      <a:pt x="290" y="7"/>
                    </a:cubicBezTo>
                    <a:cubicBezTo>
                      <a:pt x="297" y="0"/>
                      <a:pt x="297" y="0"/>
                      <a:pt x="304" y="0"/>
                    </a:cubicBezTo>
                    <a:cubicBezTo>
                      <a:pt x="304" y="0"/>
                      <a:pt x="311" y="0"/>
                      <a:pt x="311" y="7"/>
                    </a:cubicBezTo>
                    <a:cubicBezTo>
                      <a:pt x="587" y="120"/>
                      <a:pt x="587" y="120"/>
                      <a:pt x="587" y="120"/>
                    </a:cubicBezTo>
                    <a:cubicBezTo>
                      <a:pt x="594" y="120"/>
                      <a:pt x="601" y="134"/>
                      <a:pt x="601" y="141"/>
                    </a:cubicBezTo>
                    <a:cubicBezTo>
                      <a:pt x="601" y="155"/>
                      <a:pt x="594" y="162"/>
                      <a:pt x="587" y="169"/>
                    </a:cubicBezTo>
                    <a:close/>
                    <a:moveTo>
                      <a:pt x="29" y="360"/>
                    </a:moveTo>
                    <a:lnTo>
                      <a:pt x="29" y="360"/>
                    </a:lnTo>
                    <a:cubicBezTo>
                      <a:pt x="36" y="360"/>
                      <a:pt x="36" y="360"/>
                      <a:pt x="43" y="360"/>
                    </a:cubicBezTo>
                    <a:cubicBezTo>
                      <a:pt x="304" y="473"/>
                      <a:pt x="304" y="473"/>
                      <a:pt x="304" y="473"/>
                    </a:cubicBezTo>
                    <a:cubicBezTo>
                      <a:pt x="566" y="360"/>
                      <a:pt x="566" y="360"/>
                      <a:pt x="566" y="360"/>
                    </a:cubicBezTo>
                    <a:lnTo>
                      <a:pt x="573" y="360"/>
                    </a:lnTo>
                    <a:cubicBezTo>
                      <a:pt x="594" y="360"/>
                      <a:pt x="601" y="374"/>
                      <a:pt x="601" y="388"/>
                    </a:cubicBezTo>
                    <a:cubicBezTo>
                      <a:pt x="601" y="403"/>
                      <a:pt x="594" y="410"/>
                      <a:pt x="587" y="417"/>
                    </a:cubicBezTo>
                    <a:cubicBezTo>
                      <a:pt x="311" y="530"/>
                      <a:pt x="311" y="530"/>
                      <a:pt x="311" y="530"/>
                    </a:cubicBezTo>
                    <a:lnTo>
                      <a:pt x="304" y="530"/>
                    </a:lnTo>
                    <a:cubicBezTo>
                      <a:pt x="297" y="530"/>
                      <a:pt x="297" y="530"/>
                      <a:pt x="290" y="530"/>
                    </a:cubicBezTo>
                    <a:cubicBezTo>
                      <a:pt x="15" y="417"/>
                      <a:pt x="15" y="417"/>
                      <a:pt x="15" y="417"/>
                    </a:cubicBezTo>
                    <a:cubicBezTo>
                      <a:pt x="7" y="410"/>
                      <a:pt x="0" y="403"/>
                      <a:pt x="0" y="388"/>
                    </a:cubicBezTo>
                    <a:cubicBezTo>
                      <a:pt x="0" y="374"/>
                      <a:pt x="15" y="360"/>
                      <a:pt x="29" y="3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52"/>
            <p:cNvGrpSpPr/>
            <p:nvPr/>
          </p:nvGrpSpPr>
          <p:grpSpPr>
            <a:xfrm>
              <a:off x="1424527" y="4901005"/>
              <a:ext cx="2563521" cy="859594"/>
              <a:chOff x="1424527" y="2386735"/>
              <a:chExt cx="2563521" cy="859594"/>
            </a:xfrm>
          </p:grpSpPr>
          <p:sp>
            <p:nvSpPr>
              <p:cNvPr id="26" name="TextBox 53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7" name="TextBox 54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49" name="千图PPT彼岸天：ID 8661124库_组合 48"/>
          <p:cNvGrpSpPr/>
          <p:nvPr>
            <p:custDataLst>
              <p:tags r:id="rId5"/>
            </p:custDataLst>
          </p:nvPr>
        </p:nvGrpSpPr>
        <p:grpSpPr>
          <a:xfrm>
            <a:off x="4686300" y="3940536"/>
            <a:ext cx="2819400" cy="1923698"/>
            <a:chOff x="4686300" y="3940536"/>
            <a:chExt cx="2819400" cy="1923698"/>
          </a:xfrm>
        </p:grpSpPr>
        <p:sp>
          <p:nvSpPr>
            <p:cNvPr id="13" name="Rectangle: Rounded Corners 33"/>
            <p:cNvSpPr/>
            <p:nvPr/>
          </p:nvSpPr>
          <p:spPr>
            <a:xfrm>
              <a:off x="4686300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34"/>
            <p:cNvGrpSpPr/>
            <p:nvPr/>
          </p:nvGrpSpPr>
          <p:grpSpPr>
            <a:xfrm>
              <a:off x="5694065" y="3940536"/>
              <a:ext cx="803870" cy="803870"/>
              <a:chOff x="5638800" y="1225947"/>
              <a:chExt cx="914400" cy="914400"/>
            </a:xfrm>
          </p:grpSpPr>
          <p:sp>
            <p:nvSpPr>
              <p:cNvPr id="34" name="Rectangle: Rounded Corners 37"/>
              <p:cNvSpPr/>
              <p:nvPr/>
            </p:nvSpPr>
            <p:spPr>
              <a:xfrm>
                <a:off x="5638800" y="1225947"/>
                <a:ext cx="914400" cy="914400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8"/>
              <p:cNvSpPr/>
              <p:nvPr/>
            </p:nvSpPr>
            <p:spPr bwMode="auto">
              <a:xfrm>
                <a:off x="5852919" y="1449011"/>
                <a:ext cx="486162" cy="475360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55"/>
            <p:cNvGrpSpPr/>
            <p:nvPr/>
          </p:nvGrpSpPr>
          <p:grpSpPr>
            <a:xfrm>
              <a:off x="4814239" y="4901005"/>
              <a:ext cx="2563521" cy="859594"/>
              <a:chOff x="1424527" y="2386735"/>
              <a:chExt cx="2563521" cy="859594"/>
            </a:xfrm>
          </p:grpSpPr>
          <p:sp>
            <p:nvSpPr>
              <p:cNvPr id="24" name="TextBox 56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5" name="TextBox 57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8077200" y="3937683"/>
            <a:ext cx="2819400" cy="1926551"/>
            <a:chOff x="8077200" y="3937683"/>
            <a:chExt cx="2819400" cy="1926551"/>
          </a:xfrm>
        </p:grpSpPr>
        <p:sp>
          <p:nvSpPr>
            <p:cNvPr id="15" name="Rectangle: Rounded Corners 40"/>
            <p:cNvSpPr/>
            <p:nvPr/>
          </p:nvSpPr>
          <p:spPr>
            <a:xfrm>
              <a:off x="8077200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41"/>
            <p:cNvGrpSpPr/>
            <p:nvPr/>
          </p:nvGrpSpPr>
          <p:grpSpPr>
            <a:xfrm>
              <a:off x="9084964" y="3937683"/>
              <a:ext cx="803870" cy="803870"/>
              <a:chOff x="9029700" y="1225947"/>
              <a:chExt cx="914400" cy="914400"/>
            </a:xfrm>
          </p:grpSpPr>
          <p:sp>
            <p:nvSpPr>
              <p:cNvPr id="32" name="Rectangle: Rounded Corners 44"/>
              <p:cNvSpPr/>
              <p:nvPr/>
            </p:nvSpPr>
            <p:spPr>
              <a:xfrm>
                <a:off x="9029700" y="1225947"/>
                <a:ext cx="914400" cy="914400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5"/>
              <p:cNvSpPr/>
              <p:nvPr/>
            </p:nvSpPr>
            <p:spPr bwMode="auto">
              <a:xfrm>
                <a:off x="9242018" y="1422852"/>
                <a:ext cx="489764" cy="421343"/>
              </a:xfrm>
              <a:custGeom>
                <a:avLst/>
                <a:gdLst>
                  <a:gd name="T0" fmla="*/ 205475 w 601"/>
                  <a:gd name="T1" fmla="*/ 185379 h 517"/>
                  <a:gd name="T2" fmla="*/ 0 w 601"/>
                  <a:gd name="T3" fmla="*/ 174960 h 517"/>
                  <a:gd name="T4" fmla="*/ 0 w 601"/>
                  <a:gd name="T5" fmla="*/ 111730 h 517"/>
                  <a:gd name="T6" fmla="*/ 28019 w 601"/>
                  <a:gd name="T7" fmla="*/ 35567 h 517"/>
                  <a:gd name="T8" fmla="*/ 35563 w 601"/>
                  <a:gd name="T9" fmla="*/ 30537 h 517"/>
                  <a:gd name="T10" fmla="*/ 53165 w 601"/>
                  <a:gd name="T11" fmla="*/ 30537 h 517"/>
                  <a:gd name="T12" fmla="*/ 86213 w 601"/>
                  <a:gd name="T13" fmla="*/ 35567 h 517"/>
                  <a:gd name="T14" fmla="*/ 53165 w 601"/>
                  <a:gd name="T15" fmla="*/ 50656 h 517"/>
                  <a:gd name="T16" fmla="*/ 43107 w 601"/>
                  <a:gd name="T17" fmla="*/ 50656 h 517"/>
                  <a:gd name="T18" fmla="*/ 45621 w 601"/>
                  <a:gd name="T19" fmla="*/ 101312 h 517"/>
                  <a:gd name="T20" fmla="*/ 55679 w 601"/>
                  <a:gd name="T21" fmla="*/ 101312 h 517"/>
                  <a:gd name="T22" fmla="*/ 65737 w 601"/>
                  <a:gd name="T23" fmla="*/ 121790 h 517"/>
                  <a:gd name="T24" fmla="*/ 147281 w 601"/>
                  <a:gd name="T25" fmla="*/ 111730 h 517"/>
                  <a:gd name="T26" fmla="*/ 167397 w 601"/>
                  <a:gd name="T27" fmla="*/ 101312 h 517"/>
                  <a:gd name="T28" fmla="*/ 190387 w 601"/>
                  <a:gd name="T29" fmla="*/ 101312 h 517"/>
                  <a:gd name="T30" fmla="*/ 162368 w 601"/>
                  <a:gd name="T31" fmla="*/ 50656 h 517"/>
                  <a:gd name="T32" fmla="*/ 126805 w 601"/>
                  <a:gd name="T33" fmla="*/ 50656 h 517"/>
                  <a:gd name="T34" fmla="*/ 126805 w 601"/>
                  <a:gd name="T35" fmla="*/ 30537 h 517"/>
                  <a:gd name="T36" fmla="*/ 162368 w 601"/>
                  <a:gd name="T37" fmla="*/ 30537 h 517"/>
                  <a:gd name="T38" fmla="*/ 177455 w 601"/>
                  <a:gd name="T39" fmla="*/ 30537 h 517"/>
                  <a:gd name="T40" fmla="*/ 215533 w 601"/>
                  <a:gd name="T41" fmla="*/ 106341 h 517"/>
                  <a:gd name="T42" fmla="*/ 215533 w 601"/>
                  <a:gd name="T43" fmla="*/ 111730 h 517"/>
                  <a:gd name="T44" fmla="*/ 215533 w 601"/>
                  <a:gd name="T45" fmla="*/ 174960 h 517"/>
                  <a:gd name="T46" fmla="*/ 142252 w 601"/>
                  <a:gd name="T47" fmla="*/ 73649 h 517"/>
                  <a:gd name="T48" fmla="*/ 136863 w 601"/>
                  <a:gd name="T49" fmla="*/ 81193 h 517"/>
                  <a:gd name="T50" fmla="*/ 106689 w 601"/>
                  <a:gd name="T51" fmla="*/ 106341 h 517"/>
                  <a:gd name="T52" fmla="*/ 76155 w 601"/>
                  <a:gd name="T53" fmla="*/ 81193 h 517"/>
                  <a:gd name="T54" fmla="*/ 83699 w 601"/>
                  <a:gd name="T55" fmla="*/ 63230 h 517"/>
                  <a:gd name="T56" fmla="*/ 96271 w 601"/>
                  <a:gd name="T57" fmla="*/ 73649 h 517"/>
                  <a:gd name="T58" fmla="*/ 96271 w 601"/>
                  <a:gd name="T59" fmla="*/ 25148 h 517"/>
                  <a:gd name="T60" fmla="*/ 106689 w 601"/>
                  <a:gd name="T61" fmla="*/ 0 h 517"/>
                  <a:gd name="T62" fmla="*/ 116747 w 601"/>
                  <a:gd name="T63" fmla="*/ 30537 h 517"/>
                  <a:gd name="T64" fmla="*/ 116747 w 601"/>
                  <a:gd name="T65" fmla="*/ 73649 h 517"/>
                  <a:gd name="T66" fmla="*/ 131834 w 601"/>
                  <a:gd name="T67" fmla="*/ 63230 h 5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01" h="517">
                    <a:moveTo>
                      <a:pt x="572" y="516"/>
                    </a:moveTo>
                    <a:lnTo>
                      <a:pt x="572" y="516"/>
                    </a:lnTo>
                    <a:cubicBezTo>
                      <a:pt x="28" y="516"/>
                      <a:pt x="28" y="516"/>
                      <a:pt x="28" y="516"/>
                    </a:cubicBezTo>
                    <a:cubicBezTo>
                      <a:pt x="7" y="516"/>
                      <a:pt x="0" y="502"/>
                      <a:pt x="0" y="487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04"/>
                      <a:pt x="0" y="304"/>
                      <a:pt x="0" y="296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2"/>
                      <a:pt x="92" y="85"/>
                      <a:pt x="99" y="85"/>
                    </a:cubicBezTo>
                    <a:cubicBezTo>
                      <a:pt x="148" y="85"/>
                      <a:pt x="148" y="85"/>
                      <a:pt x="148" y="85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141"/>
                      <a:pt x="240" y="141"/>
                      <a:pt x="240" y="141"/>
                    </a:cubicBezTo>
                    <a:cubicBezTo>
                      <a:pt x="148" y="141"/>
                      <a:pt x="148" y="141"/>
                      <a:pt x="148" y="141"/>
                    </a:cubicBezTo>
                    <a:cubicBezTo>
                      <a:pt x="120" y="141"/>
                      <a:pt x="120" y="141"/>
                      <a:pt x="120" y="141"/>
                    </a:cubicBezTo>
                    <a:cubicBezTo>
                      <a:pt x="63" y="282"/>
                      <a:pt x="63" y="282"/>
                      <a:pt x="63" y="282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55" y="282"/>
                      <a:pt x="155" y="282"/>
                      <a:pt x="155" y="282"/>
                    </a:cubicBezTo>
                    <a:cubicBezTo>
                      <a:pt x="176" y="282"/>
                      <a:pt x="183" y="289"/>
                      <a:pt x="183" y="311"/>
                    </a:cubicBezTo>
                    <a:cubicBezTo>
                      <a:pt x="183" y="339"/>
                      <a:pt x="183" y="339"/>
                      <a:pt x="183" y="339"/>
                    </a:cubicBezTo>
                    <a:cubicBezTo>
                      <a:pt x="410" y="339"/>
                      <a:pt x="410" y="339"/>
                      <a:pt x="410" y="339"/>
                    </a:cubicBezTo>
                    <a:cubicBezTo>
                      <a:pt x="410" y="311"/>
                      <a:pt x="410" y="311"/>
                      <a:pt x="410" y="311"/>
                    </a:cubicBezTo>
                    <a:cubicBezTo>
                      <a:pt x="410" y="289"/>
                      <a:pt x="424" y="282"/>
                      <a:pt x="438" y="282"/>
                    </a:cubicBezTo>
                    <a:cubicBezTo>
                      <a:pt x="466" y="282"/>
                      <a:pt x="466" y="282"/>
                      <a:pt x="466" y="282"/>
                    </a:cubicBezTo>
                    <a:cubicBezTo>
                      <a:pt x="530" y="282"/>
                      <a:pt x="530" y="282"/>
                      <a:pt x="530" y="282"/>
                    </a:cubicBezTo>
                    <a:cubicBezTo>
                      <a:pt x="480" y="141"/>
                      <a:pt x="480" y="141"/>
                      <a:pt x="480" y="141"/>
                    </a:cubicBezTo>
                    <a:cubicBezTo>
                      <a:pt x="452" y="141"/>
                      <a:pt x="452" y="141"/>
                      <a:pt x="452" y="141"/>
                    </a:cubicBezTo>
                    <a:cubicBezTo>
                      <a:pt x="353" y="141"/>
                      <a:pt x="353" y="141"/>
                      <a:pt x="353" y="141"/>
                    </a:cubicBezTo>
                    <a:cubicBezTo>
                      <a:pt x="353" y="99"/>
                      <a:pt x="353" y="99"/>
                      <a:pt x="353" y="99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452" y="85"/>
                      <a:pt x="452" y="85"/>
                      <a:pt x="452" y="85"/>
                    </a:cubicBezTo>
                    <a:cubicBezTo>
                      <a:pt x="494" y="85"/>
                      <a:pt x="494" y="85"/>
                      <a:pt x="494" y="85"/>
                    </a:cubicBezTo>
                    <a:cubicBezTo>
                      <a:pt x="509" y="85"/>
                      <a:pt x="523" y="92"/>
                      <a:pt x="523" y="99"/>
                    </a:cubicBezTo>
                    <a:cubicBezTo>
                      <a:pt x="600" y="296"/>
                      <a:pt x="600" y="296"/>
                      <a:pt x="600" y="296"/>
                    </a:cubicBezTo>
                    <a:cubicBezTo>
                      <a:pt x="600" y="304"/>
                      <a:pt x="600" y="304"/>
                      <a:pt x="600" y="311"/>
                    </a:cubicBezTo>
                    <a:cubicBezTo>
                      <a:pt x="600" y="487"/>
                      <a:pt x="600" y="487"/>
                      <a:pt x="600" y="487"/>
                    </a:cubicBezTo>
                    <a:cubicBezTo>
                      <a:pt x="600" y="502"/>
                      <a:pt x="586" y="516"/>
                      <a:pt x="572" y="516"/>
                    </a:cubicBezTo>
                    <a:close/>
                    <a:moveTo>
                      <a:pt x="396" y="205"/>
                    </a:moveTo>
                    <a:lnTo>
                      <a:pt x="396" y="205"/>
                    </a:lnTo>
                    <a:cubicBezTo>
                      <a:pt x="396" y="212"/>
                      <a:pt x="389" y="219"/>
                      <a:pt x="381" y="226"/>
                    </a:cubicBezTo>
                    <a:cubicBezTo>
                      <a:pt x="318" y="289"/>
                      <a:pt x="318" y="289"/>
                      <a:pt x="318" y="289"/>
                    </a:cubicBezTo>
                    <a:cubicBezTo>
                      <a:pt x="311" y="296"/>
                      <a:pt x="304" y="296"/>
                      <a:pt x="297" y="296"/>
                    </a:cubicBezTo>
                    <a:cubicBezTo>
                      <a:pt x="290" y="296"/>
                      <a:pt x="283" y="296"/>
                      <a:pt x="283" y="289"/>
                    </a:cubicBezTo>
                    <a:cubicBezTo>
                      <a:pt x="212" y="226"/>
                      <a:pt x="212" y="226"/>
                      <a:pt x="212" y="226"/>
                    </a:cubicBezTo>
                    <a:cubicBezTo>
                      <a:pt x="205" y="219"/>
                      <a:pt x="205" y="212"/>
                      <a:pt x="205" y="205"/>
                    </a:cubicBezTo>
                    <a:cubicBezTo>
                      <a:pt x="205" y="191"/>
                      <a:pt x="219" y="176"/>
                      <a:pt x="233" y="176"/>
                    </a:cubicBezTo>
                    <a:cubicBezTo>
                      <a:pt x="240" y="176"/>
                      <a:pt x="247" y="176"/>
                      <a:pt x="254" y="183"/>
                    </a:cubicBezTo>
                    <a:cubicBezTo>
                      <a:pt x="268" y="205"/>
                      <a:pt x="268" y="205"/>
                      <a:pt x="268" y="205"/>
                    </a:cubicBezTo>
                    <a:cubicBezTo>
                      <a:pt x="268" y="99"/>
                      <a:pt x="268" y="99"/>
                      <a:pt x="268" y="99"/>
                    </a:cubicBezTo>
                    <a:cubicBezTo>
                      <a:pt x="268" y="70"/>
                      <a:pt x="268" y="70"/>
                      <a:pt x="268" y="70"/>
                    </a:cubicBezTo>
                    <a:cubicBezTo>
                      <a:pt x="268" y="28"/>
                      <a:pt x="268" y="28"/>
                      <a:pt x="268" y="28"/>
                    </a:cubicBezTo>
                    <a:cubicBezTo>
                      <a:pt x="268" y="7"/>
                      <a:pt x="283" y="0"/>
                      <a:pt x="297" y="0"/>
                    </a:cubicBezTo>
                    <a:cubicBezTo>
                      <a:pt x="318" y="0"/>
                      <a:pt x="325" y="7"/>
                      <a:pt x="325" y="28"/>
                    </a:cubicBezTo>
                    <a:cubicBezTo>
                      <a:pt x="325" y="85"/>
                      <a:pt x="325" y="85"/>
                      <a:pt x="325" y="85"/>
                    </a:cubicBezTo>
                    <a:cubicBezTo>
                      <a:pt x="325" y="92"/>
                      <a:pt x="325" y="92"/>
                      <a:pt x="325" y="92"/>
                    </a:cubicBezTo>
                    <a:cubicBezTo>
                      <a:pt x="325" y="205"/>
                      <a:pt x="325" y="205"/>
                      <a:pt x="325" y="205"/>
                    </a:cubicBezTo>
                    <a:cubicBezTo>
                      <a:pt x="346" y="183"/>
                      <a:pt x="346" y="183"/>
                      <a:pt x="346" y="183"/>
                    </a:cubicBezTo>
                    <a:cubicBezTo>
                      <a:pt x="353" y="176"/>
                      <a:pt x="360" y="176"/>
                      <a:pt x="367" y="176"/>
                    </a:cubicBezTo>
                    <a:cubicBezTo>
                      <a:pt x="381" y="176"/>
                      <a:pt x="396" y="191"/>
                      <a:pt x="396" y="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58"/>
            <p:cNvGrpSpPr/>
            <p:nvPr/>
          </p:nvGrpSpPr>
          <p:grpSpPr>
            <a:xfrm>
              <a:off x="8205137" y="4901005"/>
              <a:ext cx="2563521" cy="859594"/>
              <a:chOff x="1424527" y="2386735"/>
              <a:chExt cx="2563521" cy="859594"/>
            </a:xfrm>
          </p:grpSpPr>
          <p:sp>
            <p:nvSpPr>
              <p:cNvPr id="22" name="TextBox 59"/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3" name="TextBox 60"/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637885"/>
            <a:ext cx="3719465" cy="16203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70"/>
          <p:cNvSpPr/>
          <p:nvPr/>
        </p:nvSpPr>
        <p:spPr>
          <a:xfrm>
            <a:off x="5448097" y="2601133"/>
            <a:ext cx="6551023" cy="16203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71914" y="2601133"/>
            <a:ext cx="5543172" cy="16203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80"/>
          <p:cNvSpPr txBox="1"/>
          <p:nvPr/>
        </p:nvSpPr>
        <p:spPr>
          <a:xfrm flipH="1">
            <a:off x="5880032" y="2789231"/>
            <a:ext cx="3599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6959871" y="2673122"/>
            <a:ext cx="2735592" cy="500117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/>
          <a:p>
            <a:pPr marL="0" lvl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752837" y="2651823"/>
            <a:ext cx="1845907" cy="1664295"/>
            <a:chOff x="3720691" y="2824413"/>
            <a:chExt cx="1341120" cy="1209172"/>
          </a:xfrm>
        </p:grpSpPr>
        <p:sp>
          <p:nvSpPr>
            <p:cNvPr id="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5"/>
          <p:cNvSpPr/>
          <p:nvPr/>
        </p:nvSpPr>
        <p:spPr bwMode="auto">
          <a:xfrm rot="1855731">
            <a:off x="2879239" y="2765788"/>
            <a:ext cx="1593103" cy="143636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accent1"/>
            </a:solidFill>
            <a:prstDash val="sysDash"/>
            <a:miter lim="800000"/>
          </a:ln>
          <a:effectLst/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467735" y="2772359"/>
            <a:ext cx="278312" cy="184463"/>
            <a:chOff x="9482595" y="2565731"/>
            <a:chExt cx="278384" cy="184511"/>
          </a:xfrm>
        </p:grpSpPr>
        <p:sp>
          <p:nvSpPr>
            <p:cNvPr id="12" name="椭圆 11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Freeform 126"/>
          <p:cNvSpPr>
            <a:spLocks noChangeAspect="1" noEditPoints="1"/>
          </p:cNvSpPr>
          <p:nvPr/>
        </p:nvSpPr>
        <p:spPr bwMode="auto">
          <a:xfrm>
            <a:off x="3455229" y="3145184"/>
            <a:ext cx="528472" cy="66128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035344" y="3249040"/>
            <a:ext cx="1436301" cy="215444"/>
            <a:chOff x="4369395" y="3284984"/>
            <a:chExt cx="1436675" cy="215500"/>
          </a:xfrm>
        </p:grpSpPr>
        <p:sp>
          <p:nvSpPr>
            <p:cNvPr id="1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475130" y="3249040"/>
            <a:ext cx="1436301" cy="215444"/>
            <a:chOff x="4369395" y="3284984"/>
            <a:chExt cx="1436675" cy="21550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9914914" y="3249040"/>
            <a:ext cx="1436301" cy="215444"/>
            <a:chOff x="4369395" y="3284984"/>
            <a:chExt cx="1436675" cy="21550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031860" y="3502175"/>
            <a:ext cx="1436301" cy="215444"/>
            <a:chOff x="4369395" y="3284984"/>
            <a:chExt cx="1436675" cy="21550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471645" y="3502175"/>
            <a:ext cx="2015699" cy="215444"/>
            <a:chOff x="4369395" y="3284984"/>
            <a:chExt cx="2016224" cy="21550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4" y="3284984"/>
              <a:ext cx="1803685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/>
      <p:bldP spid="6" grpId="0"/>
      <p:bldP spid="10" grpId="0" bldLvl="0" animBg="1"/>
      <p:bldP spid="1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84"/>
          <p:cNvGrpSpPr/>
          <p:nvPr>
            <p:custDataLst>
              <p:tags r:id="rId1"/>
            </p:custDataLst>
          </p:nvPr>
        </p:nvGrpSpPr>
        <p:grpSpPr>
          <a:xfrm>
            <a:off x="4544190" y="1698895"/>
            <a:ext cx="3103620" cy="3480372"/>
            <a:chOff x="4544190" y="1698895"/>
            <a:chExt cx="3103620" cy="3480372"/>
          </a:xfrm>
        </p:grpSpPr>
        <p:sp>
          <p:nvSpPr>
            <p:cNvPr id="41" name="Oval 4"/>
            <p:cNvSpPr/>
            <p:nvPr/>
          </p:nvSpPr>
          <p:spPr bwMode="auto">
            <a:xfrm>
              <a:off x="4544190" y="2061638"/>
              <a:ext cx="3103620" cy="3106422"/>
            </a:xfrm>
            <a:prstGeom prst="ellipse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6"/>
            <p:cNvSpPr/>
            <p:nvPr/>
          </p:nvSpPr>
          <p:spPr bwMode="auto">
            <a:xfrm>
              <a:off x="5392032" y="5141452"/>
              <a:ext cx="12605" cy="8404"/>
            </a:xfrm>
            <a:custGeom>
              <a:avLst/>
              <a:gdLst>
                <a:gd name="T0" fmla="*/ 8 w 9"/>
                <a:gd name="T1" fmla="*/ 6 h 6"/>
                <a:gd name="T2" fmla="*/ 9 w 9"/>
                <a:gd name="T3" fmla="*/ 6 h 6"/>
                <a:gd name="T4" fmla="*/ 8 w 9"/>
                <a:gd name="T5" fmla="*/ 6 h 6"/>
                <a:gd name="T6" fmla="*/ 8 w 9"/>
                <a:gd name="T7" fmla="*/ 5 h 6"/>
                <a:gd name="T8" fmla="*/ 8 w 9"/>
                <a:gd name="T9" fmla="*/ 5 h 6"/>
                <a:gd name="T10" fmla="*/ 8 w 9"/>
                <a:gd name="T11" fmla="*/ 5 h 6"/>
                <a:gd name="T12" fmla="*/ 2 w 9"/>
                <a:gd name="T13" fmla="*/ 1 h 6"/>
                <a:gd name="T14" fmla="*/ 8 w 9"/>
                <a:gd name="T15" fmla="*/ 5 h 6"/>
                <a:gd name="T16" fmla="*/ 2 w 9"/>
                <a:gd name="T17" fmla="*/ 1 h 6"/>
                <a:gd name="T18" fmla="*/ 2 w 9"/>
                <a:gd name="T19" fmla="*/ 1 h 6"/>
                <a:gd name="T20" fmla="*/ 2 w 9"/>
                <a:gd name="T21" fmla="*/ 1 h 6"/>
                <a:gd name="T22" fmla="*/ 2 w 9"/>
                <a:gd name="T23" fmla="*/ 1 h 6"/>
                <a:gd name="T24" fmla="*/ 1 w 9"/>
                <a:gd name="T25" fmla="*/ 1 h 6"/>
                <a:gd name="T26" fmla="*/ 2 w 9"/>
                <a:gd name="T27" fmla="*/ 1 h 6"/>
                <a:gd name="T28" fmla="*/ 1 w 9"/>
                <a:gd name="T29" fmla="*/ 1 h 6"/>
                <a:gd name="T30" fmla="*/ 1 w 9"/>
                <a:gd name="T31" fmla="*/ 0 h 6"/>
                <a:gd name="T32" fmla="*/ 1 w 9"/>
                <a:gd name="T33" fmla="*/ 0 h 6"/>
                <a:gd name="T34" fmla="*/ 1 w 9"/>
                <a:gd name="T35" fmla="*/ 0 h 6"/>
                <a:gd name="T36" fmla="*/ 0 w 9"/>
                <a:gd name="T37" fmla="*/ 0 h 6"/>
                <a:gd name="T38" fmla="*/ 0 w 9"/>
                <a:gd name="T39" fmla="*/ 0 h 6"/>
                <a:gd name="T40" fmla="*/ 0 w 9"/>
                <a:gd name="T4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8" y="6"/>
                  </a:cubicBezTo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moveTo>
                    <a:pt x="2" y="1"/>
                  </a:moveTo>
                  <a:cubicBezTo>
                    <a:pt x="4" y="3"/>
                    <a:pt x="6" y="4"/>
                    <a:pt x="8" y="5"/>
                  </a:cubicBezTo>
                  <a:cubicBezTo>
                    <a:pt x="6" y="4"/>
                    <a:pt x="4" y="3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Oval 7"/>
            <p:cNvSpPr/>
            <p:nvPr/>
          </p:nvSpPr>
          <p:spPr bwMode="auto">
            <a:xfrm>
              <a:off x="6977456" y="4782910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Oval 8"/>
            <p:cNvSpPr/>
            <p:nvPr/>
          </p:nvSpPr>
          <p:spPr bwMode="auto">
            <a:xfrm>
              <a:off x="6882218" y="4962182"/>
              <a:ext cx="126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Oval 9"/>
            <p:cNvSpPr/>
            <p:nvPr/>
          </p:nvSpPr>
          <p:spPr bwMode="auto">
            <a:xfrm>
              <a:off x="6772975" y="4857140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Oval 10"/>
            <p:cNvSpPr/>
            <p:nvPr/>
          </p:nvSpPr>
          <p:spPr bwMode="auto">
            <a:xfrm>
              <a:off x="6686140" y="4941173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Oval 11"/>
            <p:cNvSpPr/>
            <p:nvPr/>
          </p:nvSpPr>
          <p:spPr bwMode="auto">
            <a:xfrm>
              <a:off x="6667933" y="4907560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Oval 12"/>
            <p:cNvSpPr/>
            <p:nvPr/>
          </p:nvSpPr>
          <p:spPr bwMode="auto">
            <a:xfrm>
              <a:off x="6609111" y="4978988"/>
              <a:ext cx="8404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Oval 13"/>
            <p:cNvSpPr/>
            <p:nvPr/>
          </p:nvSpPr>
          <p:spPr bwMode="auto">
            <a:xfrm>
              <a:off x="6592305" y="4827728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Oval 14"/>
            <p:cNvSpPr/>
            <p:nvPr/>
          </p:nvSpPr>
          <p:spPr bwMode="auto">
            <a:xfrm>
              <a:off x="6527879" y="5023805"/>
              <a:ext cx="15406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Oval 15"/>
            <p:cNvSpPr/>
            <p:nvPr/>
          </p:nvSpPr>
          <p:spPr bwMode="auto">
            <a:xfrm>
              <a:off x="6464854" y="4908961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Oval 16"/>
            <p:cNvSpPr/>
            <p:nvPr/>
          </p:nvSpPr>
          <p:spPr bwMode="auto">
            <a:xfrm>
              <a:off x="6393426" y="4843134"/>
              <a:ext cx="168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Oval 17"/>
            <p:cNvSpPr/>
            <p:nvPr/>
          </p:nvSpPr>
          <p:spPr bwMode="auto">
            <a:xfrm>
              <a:off x="6317796" y="5030808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18"/>
            <p:cNvSpPr/>
            <p:nvPr/>
          </p:nvSpPr>
          <p:spPr bwMode="auto">
            <a:xfrm>
              <a:off x="6261774" y="5158258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19"/>
            <p:cNvSpPr/>
            <p:nvPr/>
          </p:nvSpPr>
          <p:spPr bwMode="auto">
            <a:xfrm>
              <a:off x="6075501" y="4808121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Oval 20"/>
            <p:cNvSpPr/>
            <p:nvPr/>
          </p:nvSpPr>
          <p:spPr bwMode="auto">
            <a:xfrm>
              <a:off x="6057293" y="5049015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Oval 21"/>
            <p:cNvSpPr/>
            <p:nvPr/>
          </p:nvSpPr>
          <p:spPr bwMode="auto">
            <a:xfrm>
              <a:off x="5942448" y="5056019"/>
              <a:ext cx="70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Oval 22"/>
            <p:cNvSpPr/>
            <p:nvPr/>
          </p:nvSpPr>
          <p:spPr bwMode="auto">
            <a:xfrm>
              <a:off x="5901833" y="5107839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Oval 23"/>
            <p:cNvSpPr/>
            <p:nvPr/>
          </p:nvSpPr>
          <p:spPr bwMode="auto">
            <a:xfrm>
              <a:off x="5859816" y="4978988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Oval 24"/>
            <p:cNvSpPr/>
            <p:nvPr/>
          </p:nvSpPr>
          <p:spPr bwMode="auto">
            <a:xfrm>
              <a:off x="5792589" y="5126046"/>
              <a:ext cx="2801" cy="28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Oval 25"/>
            <p:cNvSpPr/>
            <p:nvPr/>
          </p:nvSpPr>
          <p:spPr bwMode="auto">
            <a:xfrm>
              <a:off x="5778584" y="5175065"/>
              <a:ext cx="5603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Oval 26"/>
            <p:cNvSpPr/>
            <p:nvPr/>
          </p:nvSpPr>
          <p:spPr bwMode="auto">
            <a:xfrm>
              <a:off x="5723963" y="5162460"/>
              <a:ext cx="56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Oval 27"/>
            <p:cNvSpPr/>
            <p:nvPr/>
          </p:nvSpPr>
          <p:spPr bwMode="auto">
            <a:xfrm>
              <a:off x="5641331" y="5004198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Oval 28"/>
            <p:cNvSpPr/>
            <p:nvPr/>
          </p:nvSpPr>
          <p:spPr bwMode="auto">
            <a:xfrm>
              <a:off x="7392019" y="4291318"/>
              <a:ext cx="56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Oval 29"/>
            <p:cNvSpPr/>
            <p:nvPr/>
          </p:nvSpPr>
          <p:spPr bwMode="auto">
            <a:xfrm>
              <a:off x="7292579" y="4369749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Oval 30"/>
            <p:cNvSpPr/>
            <p:nvPr/>
          </p:nvSpPr>
          <p:spPr bwMode="auto">
            <a:xfrm>
              <a:off x="7197342" y="4296920"/>
              <a:ext cx="11204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Oval 31"/>
            <p:cNvSpPr/>
            <p:nvPr/>
          </p:nvSpPr>
          <p:spPr bwMode="auto">
            <a:xfrm>
              <a:off x="7075494" y="4277312"/>
              <a:ext cx="70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Oval 32"/>
            <p:cNvSpPr/>
            <p:nvPr/>
          </p:nvSpPr>
          <p:spPr bwMode="auto">
            <a:xfrm>
              <a:off x="7039079" y="4301121"/>
              <a:ext cx="2801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Oval 33"/>
            <p:cNvSpPr/>
            <p:nvPr/>
          </p:nvSpPr>
          <p:spPr bwMode="auto">
            <a:xfrm>
              <a:off x="7005466" y="4316527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Oval 34"/>
            <p:cNvSpPr/>
            <p:nvPr/>
          </p:nvSpPr>
          <p:spPr bwMode="auto">
            <a:xfrm>
              <a:off x="6871014" y="4308124"/>
              <a:ext cx="9803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Oval 35"/>
            <p:cNvSpPr/>
            <p:nvPr/>
          </p:nvSpPr>
          <p:spPr bwMode="auto">
            <a:xfrm>
              <a:off x="6816392" y="4273111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Oval 36"/>
            <p:cNvSpPr/>
            <p:nvPr/>
          </p:nvSpPr>
          <p:spPr bwMode="auto">
            <a:xfrm>
              <a:off x="6261774" y="4298320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Oval 37"/>
            <p:cNvSpPr/>
            <p:nvPr/>
          </p:nvSpPr>
          <p:spPr bwMode="auto">
            <a:xfrm>
              <a:off x="5901833" y="4247900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Oval 38"/>
            <p:cNvSpPr/>
            <p:nvPr/>
          </p:nvSpPr>
          <p:spPr bwMode="auto">
            <a:xfrm>
              <a:off x="5792589" y="4264707"/>
              <a:ext cx="2801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Oval 39"/>
            <p:cNvSpPr/>
            <p:nvPr/>
          </p:nvSpPr>
          <p:spPr bwMode="auto">
            <a:xfrm>
              <a:off x="5778584" y="4313727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Oval 40"/>
            <p:cNvSpPr/>
            <p:nvPr/>
          </p:nvSpPr>
          <p:spPr bwMode="auto">
            <a:xfrm>
              <a:off x="5723963" y="4302522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Oval 41"/>
            <p:cNvSpPr/>
            <p:nvPr/>
          </p:nvSpPr>
          <p:spPr bwMode="auto">
            <a:xfrm>
              <a:off x="5481667" y="4011207"/>
              <a:ext cx="16807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Oval 42"/>
            <p:cNvSpPr/>
            <p:nvPr/>
          </p:nvSpPr>
          <p:spPr bwMode="auto">
            <a:xfrm>
              <a:off x="5410239" y="3980396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Oval 43"/>
            <p:cNvSpPr/>
            <p:nvPr/>
          </p:nvSpPr>
          <p:spPr bwMode="auto">
            <a:xfrm>
              <a:off x="5406037" y="3991600"/>
              <a:ext cx="8404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Oval 44"/>
            <p:cNvSpPr/>
            <p:nvPr/>
          </p:nvSpPr>
          <p:spPr bwMode="auto">
            <a:xfrm>
              <a:off x="5418643" y="4166669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Oval 45"/>
            <p:cNvSpPr/>
            <p:nvPr/>
          </p:nvSpPr>
          <p:spPr bwMode="auto">
            <a:xfrm>
              <a:off x="5392032" y="4254903"/>
              <a:ext cx="16807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Oval 46"/>
            <p:cNvSpPr/>
            <p:nvPr/>
          </p:nvSpPr>
          <p:spPr bwMode="auto">
            <a:xfrm>
              <a:off x="5313601" y="4196080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Oval 47"/>
            <p:cNvSpPr/>
            <p:nvPr/>
          </p:nvSpPr>
          <p:spPr bwMode="auto">
            <a:xfrm>
              <a:off x="5237971" y="4161066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Oval 48"/>
            <p:cNvSpPr/>
            <p:nvPr/>
          </p:nvSpPr>
          <p:spPr bwMode="auto">
            <a:xfrm>
              <a:off x="5212762" y="4037817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Oval 49"/>
            <p:cNvSpPr/>
            <p:nvPr/>
          </p:nvSpPr>
          <p:spPr bwMode="auto">
            <a:xfrm>
              <a:off x="5181949" y="4135856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Oval 50"/>
            <p:cNvSpPr/>
            <p:nvPr/>
          </p:nvSpPr>
          <p:spPr bwMode="auto">
            <a:xfrm>
              <a:off x="5158141" y="4022411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Oval 51"/>
            <p:cNvSpPr/>
            <p:nvPr/>
          </p:nvSpPr>
          <p:spPr bwMode="auto">
            <a:xfrm>
              <a:off x="5095116" y="4086837"/>
              <a:ext cx="182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Oval 52"/>
            <p:cNvSpPr/>
            <p:nvPr/>
          </p:nvSpPr>
          <p:spPr bwMode="auto">
            <a:xfrm>
              <a:off x="4934053" y="4033617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Oval 53"/>
            <p:cNvSpPr/>
            <p:nvPr/>
          </p:nvSpPr>
          <p:spPr bwMode="auto">
            <a:xfrm>
              <a:off x="4882231" y="4317928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Oval 54"/>
            <p:cNvSpPr/>
            <p:nvPr/>
          </p:nvSpPr>
          <p:spPr bwMode="auto">
            <a:xfrm>
              <a:off x="4822009" y="4273111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Oval 55"/>
            <p:cNvSpPr/>
            <p:nvPr/>
          </p:nvSpPr>
          <p:spPr bwMode="auto">
            <a:xfrm>
              <a:off x="4772989" y="4362746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Oval 56"/>
            <p:cNvSpPr/>
            <p:nvPr/>
          </p:nvSpPr>
          <p:spPr bwMode="auto">
            <a:xfrm>
              <a:off x="7181936" y="4574229"/>
              <a:ext cx="15406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Oval 57"/>
            <p:cNvSpPr/>
            <p:nvPr/>
          </p:nvSpPr>
          <p:spPr bwMode="auto">
            <a:xfrm>
              <a:off x="7075494" y="4750698"/>
              <a:ext cx="70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Oval 58"/>
            <p:cNvSpPr/>
            <p:nvPr/>
          </p:nvSpPr>
          <p:spPr bwMode="auto">
            <a:xfrm>
              <a:off x="7102104" y="4550420"/>
              <a:ext cx="16807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Oval 59"/>
            <p:cNvSpPr/>
            <p:nvPr/>
          </p:nvSpPr>
          <p:spPr bwMode="auto">
            <a:xfrm>
              <a:off x="7039079" y="4774508"/>
              <a:ext cx="2801" cy="28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Oval 60"/>
            <p:cNvSpPr/>
            <p:nvPr/>
          </p:nvSpPr>
          <p:spPr bwMode="auto">
            <a:xfrm>
              <a:off x="7005466" y="4788513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Oval 61"/>
            <p:cNvSpPr/>
            <p:nvPr/>
          </p:nvSpPr>
          <p:spPr bwMode="auto">
            <a:xfrm>
              <a:off x="6977456" y="4394958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Oval 62"/>
            <p:cNvSpPr/>
            <p:nvPr/>
          </p:nvSpPr>
          <p:spPr bwMode="auto">
            <a:xfrm>
              <a:off x="6871014" y="4781511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Oval 63"/>
            <p:cNvSpPr/>
            <p:nvPr/>
          </p:nvSpPr>
          <p:spPr bwMode="auto">
            <a:xfrm>
              <a:off x="6882218" y="4574229"/>
              <a:ext cx="126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Oval 64"/>
            <p:cNvSpPr/>
            <p:nvPr/>
          </p:nvSpPr>
          <p:spPr bwMode="auto">
            <a:xfrm>
              <a:off x="6816392" y="4747897"/>
              <a:ext cx="14005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Oval 65"/>
            <p:cNvSpPr/>
            <p:nvPr/>
          </p:nvSpPr>
          <p:spPr bwMode="auto">
            <a:xfrm>
              <a:off x="6772975" y="4469187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Oval 66"/>
            <p:cNvSpPr/>
            <p:nvPr/>
          </p:nvSpPr>
          <p:spPr bwMode="auto">
            <a:xfrm>
              <a:off x="6686140" y="4553221"/>
              <a:ext cx="5603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Oval 67"/>
            <p:cNvSpPr/>
            <p:nvPr/>
          </p:nvSpPr>
          <p:spPr bwMode="auto">
            <a:xfrm>
              <a:off x="6609111" y="4591036"/>
              <a:ext cx="8404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Oval 68"/>
            <p:cNvSpPr/>
            <p:nvPr/>
          </p:nvSpPr>
          <p:spPr bwMode="auto">
            <a:xfrm>
              <a:off x="6592305" y="4439776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Oval 69"/>
            <p:cNvSpPr/>
            <p:nvPr/>
          </p:nvSpPr>
          <p:spPr bwMode="auto">
            <a:xfrm>
              <a:off x="6527879" y="4635853"/>
              <a:ext cx="15406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Oval 70"/>
            <p:cNvSpPr/>
            <p:nvPr/>
          </p:nvSpPr>
          <p:spPr bwMode="auto">
            <a:xfrm>
              <a:off x="6261774" y="4770306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Oval 71"/>
            <p:cNvSpPr/>
            <p:nvPr/>
          </p:nvSpPr>
          <p:spPr bwMode="auto">
            <a:xfrm>
              <a:off x="6204351" y="4553221"/>
              <a:ext cx="11204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Oval 72"/>
            <p:cNvSpPr/>
            <p:nvPr/>
          </p:nvSpPr>
          <p:spPr bwMode="auto">
            <a:xfrm>
              <a:off x="6163736" y="4549019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Oval 73"/>
            <p:cNvSpPr/>
            <p:nvPr/>
          </p:nvSpPr>
          <p:spPr bwMode="auto">
            <a:xfrm>
              <a:off x="6130122" y="4558822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Oval 74"/>
            <p:cNvSpPr/>
            <p:nvPr/>
          </p:nvSpPr>
          <p:spPr bwMode="auto">
            <a:xfrm>
              <a:off x="6075501" y="4420168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Oval 75"/>
            <p:cNvSpPr/>
            <p:nvPr/>
          </p:nvSpPr>
          <p:spPr bwMode="auto">
            <a:xfrm>
              <a:off x="6057293" y="4661063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Oval 76"/>
            <p:cNvSpPr/>
            <p:nvPr/>
          </p:nvSpPr>
          <p:spPr bwMode="auto">
            <a:xfrm>
              <a:off x="6011076" y="4508403"/>
              <a:ext cx="182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Oval 77"/>
            <p:cNvSpPr/>
            <p:nvPr/>
          </p:nvSpPr>
          <p:spPr bwMode="auto">
            <a:xfrm>
              <a:off x="5942448" y="4668066"/>
              <a:ext cx="70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Oval 78"/>
            <p:cNvSpPr/>
            <p:nvPr/>
          </p:nvSpPr>
          <p:spPr bwMode="auto">
            <a:xfrm>
              <a:off x="5901833" y="4719886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Oval 79"/>
            <p:cNvSpPr/>
            <p:nvPr/>
          </p:nvSpPr>
          <p:spPr bwMode="auto">
            <a:xfrm>
              <a:off x="5859816" y="4591036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Oval 80"/>
            <p:cNvSpPr/>
            <p:nvPr/>
          </p:nvSpPr>
          <p:spPr bwMode="auto">
            <a:xfrm>
              <a:off x="5778584" y="4785712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Oval 81"/>
            <p:cNvSpPr/>
            <p:nvPr/>
          </p:nvSpPr>
          <p:spPr bwMode="auto">
            <a:xfrm>
              <a:off x="5723963" y="4774508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Oval 82"/>
            <p:cNvSpPr/>
            <p:nvPr/>
          </p:nvSpPr>
          <p:spPr bwMode="auto">
            <a:xfrm>
              <a:off x="5641331" y="4617646"/>
              <a:ext cx="16807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Oval 83"/>
            <p:cNvSpPr/>
            <p:nvPr/>
          </p:nvSpPr>
          <p:spPr bwMode="auto">
            <a:xfrm>
              <a:off x="5558698" y="4453781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Oval 84"/>
            <p:cNvSpPr/>
            <p:nvPr/>
          </p:nvSpPr>
          <p:spPr bwMode="auto">
            <a:xfrm>
              <a:off x="5481667" y="4483193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Oval 85"/>
            <p:cNvSpPr/>
            <p:nvPr/>
          </p:nvSpPr>
          <p:spPr bwMode="auto">
            <a:xfrm>
              <a:off x="5410239" y="4452380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Oval 86"/>
            <p:cNvSpPr/>
            <p:nvPr/>
          </p:nvSpPr>
          <p:spPr bwMode="auto">
            <a:xfrm>
              <a:off x="5406037" y="4463585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Oval 87"/>
            <p:cNvSpPr/>
            <p:nvPr/>
          </p:nvSpPr>
          <p:spPr bwMode="auto">
            <a:xfrm>
              <a:off x="5418643" y="4638654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Oval 88"/>
            <p:cNvSpPr/>
            <p:nvPr/>
          </p:nvSpPr>
          <p:spPr bwMode="auto">
            <a:xfrm>
              <a:off x="5392032" y="4726888"/>
              <a:ext cx="168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Oval 89"/>
            <p:cNvSpPr/>
            <p:nvPr/>
          </p:nvSpPr>
          <p:spPr bwMode="auto">
            <a:xfrm>
              <a:off x="5313601" y="4668066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Oval 90"/>
            <p:cNvSpPr/>
            <p:nvPr/>
          </p:nvSpPr>
          <p:spPr bwMode="auto">
            <a:xfrm>
              <a:off x="5237971" y="4633051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Oval 91"/>
            <p:cNvSpPr/>
            <p:nvPr/>
          </p:nvSpPr>
          <p:spPr bwMode="auto">
            <a:xfrm>
              <a:off x="4728171" y="3246507"/>
              <a:ext cx="1401" cy="28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Oval 92"/>
            <p:cNvSpPr/>
            <p:nvPr/>
          </p:nvSpPr>
          <p:spPr bwMode="auto">
            <a:xfrm>
              <a:off x="4820608" y="3329138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Oval 93"/>
            <p:cNvSpPr/>
            <p:nvPr/>
          </p:nvSpPr>
          <p:spPr bwMode="auto">
            <a:xfrm>
              <a:off x="4920046" y="3406169"/>
              <a:ext cx="5603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Oval 94"/>
            <p:cNvSpPr/>
            <p:nvPr/>
          </p:nvSpPr>
          <p:spPr bwMode="auto">
            <a:xfrm>
              <a:off x="4906041" y="3161073"/>
              <a:ext cx="140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Oval 95"/>
            <p:cNvSpPr/>
            <p:nvPr/>
          </p:nvSpPr>
          <p:spPr bwMode="auto">
            <a:xfrm>
              <a:off x="5009682" y="3334741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Oval 96"/>
            <p:cNvSpPr/>
            <p:nvPr/>
          </p:nvSpPr>
          <p:spPr bwMode="auto">
            <a:xfrm>
              <a:off x="5020886" y="3138664"/>
              <a:ext cx="15406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Oval 97"/>
            <p:cNvSpPr/>
            <p:nvPr/>
          </p:nvSpPr>
          <p:spPr bwMode="auto">
            <a:xfrm>
              <a:off x="5135731" y="3313733"/>
              <a:ext cx="7003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Oval 98"/>
            <p:cNvSpPr/>
            <p:nvPr/>
          </p:nvSpPr>
          <p:spPr bwMode="auto">
            <a:xfrm>
              <a:off x="5099317" y="3114855"/>
              <a:ext cx="16807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Oval 99"/>
            <p:cNvSpPr/>
            <p:nvPr/>
          </p:nvSpPr>
          <p:spPr bwMode="auto">
            <a:xfrm>
              <a:off x="5176348" y="3338943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Oval 100"/>
            <p:cNvSpPr/>
            <p:nvPr/>
          </p:nvSpPr>
          <p:spPr bwMode="auto">
            <a:xfrm>
              <a:off x="5200156" y="3352948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Oval 101"/>
            <p:cNvSpPr/>
            <p:nvPr/>
          </p:nvSpPr>
          <p:spPr bwMode="auto">
            <a:xfrm>
              <a:off x="5337411" y="3345946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Oval 102"/>
            <p:cNvSpPr/>
            <p:nvPr/>
          </p:nvSpPr>
          <p:spPr bwMode="auto">
            <a:xfrm>
              <a:off x="5323405" y="3138664"/>
              <a:ext cx="126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Oval 103"/>
            <p:cNvSpPr/>
            <p:nvPr/>
          </p:nvSpPr>
          <p:spPr bwMode="auto">
            <a:xfrm>
              <a:off x="5387830" y="3310931"/>
              <a:ext cx="140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Oval 104"/>
            <p:cNvSpPr/>
            <p:nvPr/>
          </p:nvSpPr>
          <p:spPr bwMode="auto">
            <a:xfrm>
              <a:off x="5429847" y="3033622"/>
              <a:ext cx="15406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Oval 105"/>
            <p:cNvSpPr/>
            <p:nvPr/>
          </p:nvSpPr>
          <p:spPr bwMode="auto">
            <a:xfrm>
              <a:off x="5526485" y="3117656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Oval 106"/>
            <p:cNvSpPr/>
            <p:nvPr/>
          </p:nvSpPr>
          <p:spPr bwMode="auto">
            <a:xfrm>
              <a:off x="5533487" y="3084043"/>
              <a:ext cx="182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Oval 107"/>
            <p:cNvSpPr/>
            <p:nvPr/>
          </p:nvSpPr>
          <p:spPr bwMode="auto">
            <a:xfrm>
              <a:off x="5600714" y="3155471"/>
              <a:ext cx="8404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Oval 108"/>
            <p:cNvSpPr/>
            <p:nvPr/>
          </p:nvSpPr>
          <p:spPr bwMode="auto">
            <a:xfrm>
              <a:off x="5617521" y="3004211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Oval 109"/>
            <p:cNvSpPr/>
            <p:nvPr/>
          </p:nvSpPr>
          <p:spPr bwMode="auto">
            <a:xfrm>
              <a:off x="5742169" y="3085444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Oval 110"/>
            <p:cNvSpPr/>
            <p:nvPr/>
          </p:nvSpPr>
          <p:spPr bwMode="auto">
            <a:xfrm>
              <a:off x="5807996" y="3019617"/>
              <a:ext cx="168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Oval 111"/>
            <p:cNvSpPr/>
            <p:nvPr/>
          </p:nvSpPr>
          <p:spPr bwMode="auto">
            <a:xfrm>
              <a:off x="6134324" y="2984604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Oval 112"/>
            <p:cNvSpPr/>
            <p:nvPr/>
          </p:nvSpPr>
          <p:spPr bwMode="auto">
            <a:xfrm>
              <a:off x="6354210" y="3155471"/>
              <a:ext cx="4202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Oval 113"/>
            <p:cNvSpPr/>
            <p:nvPr/>
          </p:nvSpPr>
          <p:spPr bwMode="auto">
            <a:xfrm>
              <a:off x="7025074" y="3170877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Oval 114"/>
            <p:cNvSpPr/>
            <p:nvPr/>
          </p:nvSpPr>
          <p:spPr bwMode="auto">
            <a:xfrm>
              <a:off x="7104905" y="3123258"/>
              <a:ext cx="182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Oval 115"/>
            <p:cNvSpPr/>
            <p:nvPr/>
          </p:nvSpPr>
          <p:spPr bwMode="auto">
            <a:xfrm>
              <a:off x="4595119" y="3616252"/>
              <a:ext cx="15406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Oval 116"/>
            <p:cNvSpPr/>
            <p:nvPr/>
          </p:nvSpPr>
          <p:spPr bwMode="auto">
            <a:xfrm>
              <a:off x="4603522" y="3584039"/>
              <a:ext cx="126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Oval 117"/>
            <p:cNvSpPr/>
            <p:nvPr/>
          </p:nvSpPr>
          <p:spPr bwMode="auto">
            <a:xfrm>
              <a:off x="4728171" y="3718492"/>
              <a:ext cx="1401" cy="28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Oval 118"/>
            <p:cNvSpPr/>
            <p:nvPr/>
          </p:nvSpPr>
          <p:spPr bwMode="auto">
            <a:xfrm>
              <a:off x="4820608" y="3801124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Oval 119"/>
            <p:cNvSpPr/>
            <p:nvPr/>
          </p:nvSpPr>
          <p:spPr bwMode="auto">
            <a:xfrm>
              <a:off x="4920046" y="3878155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Oval 120"/>
            <p:cNvSpPr/>
            <p:nvPr/>
          </p:nvSpPr>
          <p:spPr bwMode="auto">
            <a:xfrm>
              <a:off x="4906041" y="3633058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Oval 121"/>
            <p:cNvSpPr/>
            <p:nvPr/>
          </p:nvSpPr>
          <p:spPr bwMode="auto">
            <a:xfrm>
              <a:off x="5009682" y="3806727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Oval 122"/>
            <p:cNvSpPr/>
            <p:nvPr/>
          </p:nvSpPr>
          <p:spPr bwMode="auto">
            <a:xfrm>
              <a:off x="5020886" y="3610649"/>
              <a:ext cx="15406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Oval 123"/>
            <p:cNvSpPr/>
            <p:nvPr/>
          </p:nvSpPr>
          <p:spPr bwMode="auto">
            <a:xfrm>
              <a:off x="5135731" y="3787119"/>
              <a:ext cx="70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Oval 124"/>
            <p:cNvSpPr/>
            <p:nvPr/>
          </p:nvSpPr>
          <p:spPr bwMode="auto">
            <a:xfrm>
              <a:off x="5099317" y="3586841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Oval 125"/>
            <p:cNvSpPr/>
            <p:nvPr/>
          </p:nvSpPr>
          <p:spPr bwMode="auto">
            <a:xfrm>
              <a:off x="5176348" y="3810929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Oval 126"/>
            <p:cNvSpPr/>
            <p:nvPr/>
          </p:nvSpPr>
          <p:spPr bwMode="auto">
            <a:xfrm>
              <a:off x="5230969" y="3431379"/>
              <a:ext cx="9803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Oval 127"/>
            <p:cNvSpPr/>
            <p:nvPr/>
          </p:nvSpPr>
          <p:spPr bwMode="auto">
            <a:xfrm>
              <a:off x="5323405" y="3612050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Oval 128"/>
            <p:cNvSpPr/>
            <p:nvPr/>
          </p:nvSpPr>
          <p:spPr bwMode="auto">
            <a:xfrm>
              <a:off x="5429847" y="3507009"/>
              <a:ext cx="15406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Oval 129"/>
            <p:cNvSpPr/>
            <p:nvPr/>
          </p:nvSpPr>
          <p:spPr bwMode="auto">
            <a:xfrm>
              <a:off x="5526485" y="3589642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Oval 130"/>
            <p:cNvSpPr/>
            <p:nvPr/>
          </p:nvSpPr>
          <p:spPr bwMode="auto">
            <a:xfrm>
              <a:off x="5600714" y="2294132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Oval 131"/>
            <p:cNvSpPr/>
            <p:nvPr/>
          </p:nvSpPr>
          <p:spPr bwMode="auto">
            <a:xfrm>
              <a:off x="5676344" y="2340351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Oval 132"/>
            <p:cNvSpPr/>
            <p:nvPr/>
          </p:nvSpPr>
          <p:spPr bwMode="auto">
            <a:xfrm>
              <a:off x="5742169" y="2224105"/>
              <a:ext cx="11204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Oval 133"/>
            <p:cNvSpPr/>
            <p:nvPr/>
          </p:nvSpPr>
          <p:spPr bwMode="auto">
            <a:xfrm>
              <a:off x="5890628" y="2345952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Oval 134"/>
            <p:cNvSpPr/>
            <p:nvPr/>
          </p:nvSpPr>
          <p:spPr bwMode="auto">
            <a:xfrm>
              <a:off x="5942448" y="2474803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Oval 135"/>
            <p:cNvSpPr/>
            <p:nvPr/>
          </p:nvSpPr>
          <p:spPr bwMode="auto">
            <a:xfrm>
              <a:off x="6002672" y="2257718"/>
              <a:ext cx="11204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Oval 136"/>
            <p:cNvSpPr/>
            <p:nvPr/>
          </p:nvSpPr>
          <p:spPr bwMode="auto">
            <a:xfrm>
              <a:off x="6050291" y="2253516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Oval 137"/>
            <p:cNvSpPr/>
            <p:nvPr/>
          </p:nvSpPr>
          <p:spPr bwMode="auto">
            <a:xfrm>
              <a:off x="6082503" y="2263320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Oval 138"/>
            <p:cNvSpPr/>
            <p:nvPr/>
          </p:nvSpPr>
          <p:spPr bwMode="auto">
            <a:xfrm>
              <a:off x="6134324" y="2124665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Oval 139"/>
            <p:cNvSpPr/>
            <p:nvPr/>
          </p:nvSpPr>
          <p:spPr bwMode="auto">
            <a:xfrm>
              <a:off x="6148329" y="2365560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Oval 140"/>
            <p:cNvSpPr/>
            <p:nvPr/>
          </p:nvSpPr>
          <p:spPr bwMode="auto">
            <a:xfrm>
              <a:off x="6188945" y="2211500"/>
              <a:ext cx="182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Oval 141"/>
            <p:cNvSpPr/>
            <p:nvPr/>
          </p:nvSpPr>
          <p:spPr bwMode="auto">
            <a:xfrm>
              <a:off x="6268777" y="2372563"/>
              <a:ext cx="70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Oval 142"/>
            <p:cNvSpPr/>
            <p:nvPr/>
          </p:nvSpPr>
          <p:spPr bwMode="auto">
            <a:xfrm>
              <a:off x="6302390" y="2424383"/>
              <a:ext cx="140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Oval 143"/>
            <p:cNvSpPr/>
            <p:nvPr/>
          </p:nvSpPr>
          <p:spPr bwMode="auto">
            <a:xfrm>
              <a:off x="6354210" y="2295533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Oval 144"/>
            <p:cNvSpPr/>
            <p:nvPr/>
          </p:nvSpPr>
          <p:spPr bwMode="auto">
            <a:xfrm>
              <a:off x="6422838" y="2441190"/>
              <a:ext cx="2801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Oval 145"/>
            <p:cNvSpPr/>
            <p:nvPr/>
          </p:nvSpPr>
          <p:spPr bwMode="auto">
            <a:xfrm>
              <a:off x="6434042" y="2490210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Oval 146"/>
            <p:cNvSpPr/>
            <p:nvPr/>
          </p:nvSpPr>
          <p:spPr bwMode="auto">
            <a:xfrm>
              <a:off x="6488663" y="2479005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Oval 147"/>
            <p:cNvSpPr/>
            <p:nvPr/>
          </p:nvSpPr>
          <p:spPr bwMode="auto">
            <a:xfrm>
              <a:off x="6789836" y="2343147"/>
              <a:ext cx="9803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Oval 148"/>
            <p:cNvSpPr/>
            <p:nvPr/>
          </p:nvSpPr>
          <p:spPr bwMode="auto">
            <a:xfrm>
              <a:off x="6809443" y="2429981"/>
              <a:ext cx="16807" cy="168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Oval 149"/>
            <p:cNvSpPr/>
            <p:nvPr/>
          </p:nvSpPr>
          <p:spPr bwMode="auto">
            <a:xfrm>
              <a:off x="6893477" y="2372559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Oval 150"/>
            <p:cNvSpPr/>
            <p:nvPr/>
          </p:nvSpPr>
          <p:spPr bwMode="auto">
            <a:xfrm>
              <a:off x="7025130" y="2521017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Oval 151"/>
            <p:cNvSpPr/>
            <p:nvPr/>
          </p:nvSpPr>
          <p:spPr bwMode="auto">
            <a:xfrm>
              <a:off x="4728207" y="2858549"/>
              <a:ext cx="1401" cy="28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Oval 152"/>
            <p:cNvSpPr/>
            <p:nvPr/>
          </p:nvSpPr>
          <p:spPr bwMode="auto">
            <a:xfrm>
              <a:off x="4820644" y="2941181"/>
              <a:ext cx="5603" cy="56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Oval 153"/>
            <p:cNvSpPr/>
            <p:nvPr/>
          </p:nvSpPr>
          <p:spPr bwMode="auto">
            <a:xfrm>
              <a:off x="4920084" y="3018211"/>
              <a:ext cx="5603" cy="56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Oval 154"/>
            <p:cNvSpPr/>
            <p:nvPr/>
          </p:nvSpPr>
          <p:spPr bwMode="auto">
            <a:xfrm>
              <a:off x="4906078" y="2773115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Oval 155"/>
            <p:cNvSpPr/>
            <p:nvPr/>
          </p:nvSpPr>
          <p:spPr bwMode="auto">
            <a:xfrm>
              <a:off x="5429889" y="2645665"/>
              <a:ext cx="15406" cy="168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Oval 156"/>
            <p:cNvSpPr/>
            <p:nvPr/>
          </p:nvSpPr>
          <p:spPr bwMode="auto">
            <a:xfrm>
              <a:off x="5526528" y="2729698"/>
              <a:ext cx="5603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Oval 157"/>
            <p:cNvSpPr/>
            <p:nvPr/>
          </p:nvSpPr>
          <p:spPr bwMode="auto">
            <a:xfrm>
              <a:off x="5533531" y="2696085"/>
              <a:ext cx="18207" cy="168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Oval 158"/>
            <p:cNvSpPr/>
            <p:nvPr/>
          </p:nvSpPr>
          <p:spPr bwMode="auto">
            <a:xfrm>
              <a:off x="5600757" y="2767513"/>
              <a:ext cx="8404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Oval 159"/>
            <p:cNvSpPr/>
            <p:nvPr/>
          </p:nvSpPr>
          <p:spPr bwMode="auto">
            <a:xfrm>
              <a:off x="5617564" y="2616254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Oval 160"/>
            <p:cNvSpPr/>
            <p:nvPr/>
          </p:nvSpPr>
          <p:spPr bwMode="auto">
            <a:xfrm>
              <a:off x="5676388" y="2812331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Oval 161"/>
            <p:cNvSpPr/>
            <p:nvPr/>
          </p:nvSpPr>
          <p:spPr bwMode="auto">
            <a:xfrm>
              <a:off x="5742214" y="2696085"/>
              <a:ext cx="11204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Oval 162"/>
            <p:cNvSpPr/>
            <p:nvPr/>
          </p:nvSpPr>
          <p:spPr bwMode="auto">
            <a:xfrm>
              <a:off x="5808041" y="2631660"/>
              <a:ext cx="168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Oval 163"/>
            <p:cNvSpPr/>
            <p:nvPr/>
          </p:nvSpPr>
          <p:spPr bwMode="auto">
            <a:xfrm>
              <a:off x="5890674" y="2819334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Oval 164"/>
            <p:cNvSpPr/>
            <p:nvPr/>
          </p:nvSpPr>
          <p:spPr bwMode="auto">
            <a:xfrm>
              <a:off x="5942495" y="2946783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Oval 165"/>
            <p:cNvSpPr/>
            <p:nvPr/>
          </p:nvSpPr>
          <p:spPr bwMode="auto">
            <a:xfrm>
              <a:off x="6002719" y="2729698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Oval 166"/>
            <p:cNvSpPr/>
            <p:nvPr/>
          </p:nvSpPr>
          <p:spPr bwMode="auto">
            <a:xfrm>
              <a:off x="6050338" y="2725497"/>
              <a:ext cx="4202" cy="56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Oval 167"/>
            <p:cNvSpPr/>
            <p:nvPr/>
          </p:nvSpPr>
          <p:spPr bwMode="auto">
            <a:xfrm>
              <a:off x="6134372" y="2596647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Oval 168"/>
            <p:cNvSpPr/>
            <p:nvPr/>
          </p:nvSpPr>
          <p:spPr bwMode="auto">
            <a:xfrm>
              <a:off x="6148378" y="2837541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Oval 169"/>
            <p:cNvSpPr/>
            <p:nvPr/>
          </p:nvSpPr>
          <p:spPr bwMode="auto">
            <a:xfrm>
              <a:off x="6268825" y="2844543"/>
              <a:ext cx="70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Oval 170"/>
            <p:cNvSpPr/>
            <p:nvPr/>
          </p:nvSpPr>
          <p:spPr bwMode="auto">
            <a:xfrm>
              <a:off x="6302440" y="2896363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Oval 171"/>
            <p:cNvSpPr/>
            <p:nvPr/>
          </p:nvSpPr>
          <p:spPr bwMode="auto">
            <a:xfrm>
              <a:off x="6354260" y="2767513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Oval 172"/>
            <p:cNvSpPr/>
            <p:nvPr/>
          </p:nvSpPr>
          <p:spPr bwMode="auto">
            <a:xfrm>
              <a:off x="6422888" y="2915971"/>
              <a:ext cx="2801" cy="28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9" name="Oval 173"/>
            <p:cNvSpPr/>
            <p:nvPr/>
          </p:nvSpPr>
          <p:spPr bwMode="auto">
            <a:xfrm>
              <a:off x="6434093" y="2963590"/>
              <a:ext cx="5603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Oval 174"/>
            <p:cNvSpPr/>
            <p:nvPr/>
          </p:nvSpPr>
          <p:spPr bwMode="auto">
            <a:xfrm>
              <a:off x="6488714" y="2950985"/>
              <a:ext cx="5603" cy="56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Oval 175"/>
            <p:cNvSpPr/>
            <p:nvPr/>
          </p:nvSpPr>
          <p:spPr bwMode="auto">
            <a:xfrm>
              <a:off x="6554540" y="2788521"/>
              <a:ext cx="28012" cy="266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Oval 176"/>
            <p:cNvSpPr/>
            <p:nvPr/>
          </p:nvSpPr>
          <p:spPr bwMode="auto">
            <a:xfrm>
              <a:off x="6794036" y="2628859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Oval 177"/>
            <p:cNvSpPr/>
            <p:nvPr/>
          </p:nvSpPr>
          <p:spPr bwMode="auto">
            <a:xfrm>
              <a:off x="6803841" y="2640063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4" name="Oval 178"/>
            <p:cNvSpPr/>
            <p:nvPr/>
          </p:nvSpPr>
          <p:spPr bwMode="auto">
            <a:xfrm>
              <a:off x="6789836" y="2815132"/>
              <a:ext cx="9803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5" name="Oval 179"/>
            <p:cNvSpPr/>
            <p:nvPr/>
          </p:nvSpPr>
          <p:spPr bwMode="auto">
            <a:xfrm>
              <a:off x="6809443" y="2903366"/>
              <a:ext cx="16807" cy="168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6" name="Oval 180"/>
            <p:cNvSpPr/>
            <p:nvPr/>
          </p:nvSpPr>
          <p:spPr bwMode="auto">
            <a:xfrm>
              <a:off x="7481713" y="2949585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7" name="Oval 181"/>
            <p:cNvSpPr/>
            <p:nvPr/>
          </p:nvSpPr>
          <p:spPr bwMode="auto">
            <a:xfrm>
              <a:off x="7505522" y="3085437"/>
              <a:ext cx="11204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8" name="Oval 182"/>
            <p:cNvSpPr/>
            <p:nvPr/>
          </p:nvSpPr>
          <p:spPr bwMode="auto">
            <a:xfrm>
              <a:off x="7562945" y="3056026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9" name="Oval 183"/>
            <p:cNvSpPr/>
            <p:nvPr/>
          </p:nvSpPr>
          <p:spPr bwMode="auto">
            <a:xfrm>
              <a:off x="5942495" y="2078444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Freeform: Shape 184"/>
            <p:cNvSpPr/>
            <p:nvPr/>
          </p:nvSpPr>
          <p:spPr bwMode="auto">
            <a:xfrm>
              <a:off x="6554540" y="2788521"/>
              <a:ext cx="14005" cy="26611"/>
            </a:xfrm>
            <a:custGeom>
              <a:avLst/>
              <a:gdLst>
                <a:gd name="T0" fmla="*/ 10 w 10"/>
                <a:gd name="T1" fmla="*/ 0 h 20"/>
                <a:gd name="T2" fmla="*/ 0 w 10"/>
                <a:gd name="T3" fmla="*/ 10 h 20"/>
                <a:gd name="T4" fmla="*/ 10 w 1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0">
                  <a:moveTo>
                    <a:pt x="10" y="0"/>
                  </a:move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Oval 185"/>
            <p:cNvSpPr/>
            <p:nvPr/>
          </p:nvSpPr>
          <p:spPr bwMode="auto">
            <a:xfrm>
              <a:off x="6554540" y="2788521"/>
              <a:ext cx="28012" cy="266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Freeform: Shape 186"/>
            <p:cNvSpPr/>
            <p:nvPr/>
          </p:nvSpPr>
          <p:spPr bwMode="auto">
            <a:xfrm>
              <a:off x="6557342" y="2792723"/>
              <a:ext cx="9803" cy="18207"/>
            </a:xfrm>
            <a:custGeom>
              <a:avLst/>
              <a:gdLst>
                <a:gd name="T0" fmla="*/ 7 w 7"/>
                <a:gd name="T1" fmla="*/ 0 h 14"/>
                <a:gd name="T2" fmla="*/ 0 w 7"/>
                <a:gd name="T3" fmla="*/ 7 h 14"/>
                <a:gd name="T4" fmla="*/ 7 w 7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Freeform: Shape 187"/>
            <p:cNvSpPr/>
            <p:nvPr/>
          </p:nvSpPr>
          <p:spPr bwMode="auto">
            <a:xfrm>
              <a:off x="5554538" y="2463594"/>
              <a:ext cx="11204" cy="28010"/>
            </a:xfrm>
            <a:custGeom>
              <a:avLst/>
              <a:gdLst>
                <a:gd name="T0" fmla="*/ 9 w 9"/>
                <a:gd name="T1" fmla="*/ 0 h 20"/>
                <a:gd name="T2" fmla="*/ 0 w 9"/>
                <a:gd name="T3" fmla="*/ 10 h 20"/>
                <a:gd name="T4" fmla="*/ 9 w 9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0">
                  <a:moveTo>
                    <a:pt x="9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9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Freeform: Shape 188"/>
            <p:cNvSpPr/>
            <p:nvPr/>
          </p:nvSpPr>
          <p:spPr bwMode="auto">
            <a:xfrm>
              <a:off x="4742213" y="3480392"/>
              <a:ext cx="14005" cy="28010"/>
            </a:xfrm>
            <a:custGeom>
              <a:avLst/>
              <a:gdLst>
                <a:gd name="T0" fmla="*/ 10 w 10"/>
                <a:gd name="T1" fmla="*/ 0 h 20"/>
                <a:gd name="T2" fmla="*/ 0 w 10"/>
                <a:gd name="T3" fmla="*/ 10 h 20"/>
                <a:gd name="T4" fmla="*/ 10 w 10"/>
                <a:gd name="T5" fmla="*/ 20 h 20"/>
                <a:gd name="T6" fmla="*/ 10 w 10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Freeform: Shape 189"/>
            <p:cNvSpPr/>
            <p:nvPr/>
          </p:nvSpPr>
          <p:spPr bwMode="auto">
            <a:xfrm>
              <a:off x="7047539" y="4654051"/>
              <a:ext cx="14005" cy="28010"/>
            </a:xfrm>
            <a:custGeom>
              <a:avLst/>
              <a:gdLst>
                <a:gd name="T0" fmla="*/ 10 w 10"/>
                <a:gd name="T1" fmla="*/ 0 h 20"/>
                <a:gd name="T2" fmla="*/ 0 w 10"/>
                <a:gd name="T3" fmla="*/ 10 h 20"/>
                <a:gd name="T4" fmla="*/ 10 w 1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0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Freeform: Shape 190"/>
            <p:cNvSpPr/>
            <p:nvPr/>
          </p:nvSpPr>
          <p:spPr bwMode="auto">
            <a:xfrm>
              <a:off x="5740814" y="4547610"/>
              <a:ext cx="14005" cy="26611"/>
            </a:xfrm>
            <a:custGeom>
              <a:avLst/>
              <a:gdLst>
                <a:gd name="T0" fmla="*/ 10 w 10"/>
                <a:gd name="T1" fmla="*/ 0 h 19"/>
                <a:gd name="T2" fmla="*/ 0 w 10"/>
                <a:gd name="T3" fmla="*/ 10 h 19"/>
                <a:gd name="T4" fmla="*/ 10 w 10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9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10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Oval 191"/>
            <p:cNvSpPr/>
            <p:nvPr/>
          </p:nvSpPr>
          <p:spPr bwMode="auto">
            <a:xfrm>
              <a:off x="6057293" y="4187676"/>
              <a:ext cx="126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Oval 192"/>
            <p:cNvSpPr/>
            <p:nvPr/>
          </p:nvSpPr>
          <p:spPr bwMode="auto">
            <a:xfrm>
              <a:off x="5942448" y="4196080"/>
              <a:ext cx="70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Oval 193"/>
            <p:cNvSpPr/>
            <p:nvPr/>
          </p:nvSpPr>
          <p:spPr bwMode="auto">
            <a:xfrm>
              <a:off x="5558698" y="3980396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Oval 194"/>
            <p:cNvSpPr/>
            <p:nvPr/>
          </p:nvSpPr>
          <p:spPr bwMode="auto">
            <a:xfrm>
              <a:off x="5676344" y="3200288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Oval 195"/>
            <p:cNvSpPr/>
            <p:nvPr/>
          </p:nvSpPr>
          <p:spPr bwMode="auto">
            <a:xfrm>
              <a:off x="6434042" y="3351547"/>
              <a:ext cx="5603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Oval 196"/>
            <p:cNvSpPr/>
            <p:nvPr/>
          </p:nvSpPr>
          <p:spPr bwMode="auto">
            <a:xfrm>
              <a:off x="6488663" y="3338943"/>
              <a:ext cx="56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3" name="Oval 197"/>
            <p:cNvSpPr/>
            <p:nvPr/>
          </p:nvSpPr>
          <p:spPr bwMode="auto">
            <a:xfrm>
              <a:off x="6560091" y="3180680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4" name="Oval 198"/>
            <p:cNvSpPr/>
            <p:nvPr/>
          </p:nvSpPr>
          <p:spPr bwMode="auto">
            <a:xfrm>
              <a:off x="6809389" y="3289924"/>
              <a:ext cx="168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Oval 199"/>
            <p:cNvSpPr/>
            <p:nvPr/>
          </p:nvSpPr>
          <p:spPr bwMode="auto">
            <a:xfrm>
              <a:off x="6893422" y="3232501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Oval 200"/>
            <p:cNvSpPr/>
            <p:nvPr/>
          </p:nvSpPr>
          <p:spPr bwMode="auto">
            <a:xfrm>
              <a:off x="6976055" y="3197488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Oval 201"/>
            <p:cNvSpPr/>
            <p:nvPr/>
          </p:nvSpPr>
          <p:spPr bwMode="auto">
            <a:xfrm>
              <a:off x="7025074" y="3380960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Oval 202"/>
            <p:cNvSpPr/>
            <p:nvPr/>
          </p:nvSpPr>
          <p:spPr bwMode="auto">
            <a:xfrm>
              <a:off x="7326192" y="3354349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Oval 203"/>
            <p:cNvSpPr/>
            <p:nvPr/>
          </p:nvSpPr>
          <p:spPr bwMode="auto">
            <a:xfrm>
              <a:off x="7390618" y="3309532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Oval 204"/>
            <p:cNvSpPr/>
            <p:nvPr/>
          </p:nvSpPr>
          <p:spPr bwMode="auto">
            <a:xfrm>
              <a:off x="7436836" y="3400567"/>
              <a:ext cx="8404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1" name="Oval 205"/>
            <p:cNvSpPr/>
            <p:nvPr/>
          </p:nvSpPr>
          <p:spPr bwMode="auto">
            <a:xfrm>
              <a:off x="7481654" y="3337542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2" name="Oval 206"/>
            <p:cNvSpPr/>
            <p:nvPr/>
          </p:nvSpPr>
          <p:spPr bwMode="auto">
            <a:xfrm>
              <a:off x="5533487" y="3556028"/>
              <a:ext cx="182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3" name="Freeform: Shape 207"/>
            <p:cNvSpPr/>
            <p:nvPr/>
          </p:nvSpPr>
          <p:spPr bwMode="auto">
            <a:xfrm>
              <a:off x="6093708" y="3803926"/>
              <a:ext cx="58823" cy="77030"/>
            </a:xfrm>
            <a:custGeom>
              <a:avLst/>
              <a:gdLst>
                <a:gd name="T0" fmla="*/ 40 w 42"/>
                <a:gd name="T1" fmla="*/ 0 h 55"/>
                <a:gd name="T2" fmla="*/ 4 w 42"/>
                <a:gd name="T3" fmla="*/ 0 h 55"/>
                <a:gd name="T4" fmla="*/ 0 w 42"/>
                <a:gd name="T5" fmla="*/ 55 h 55"/>
                <a:gd name="T6" fmla="*/ 42 w 42"/>
                <a:gd name="T7" fmla="*/ 55 h 55"/>
                <a:gd name="T8" fmla="*/ 40 w 42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5">
                  <a:moveTo>
                    <a:pt x="40" y="0"/>
                  </a:moveTo>
                  <a:lnTo>
                    <a:pt x="4" y="0"/>
                  </a:lnTo>
                  <a:lnTo>
                    <a:pt x="0" y="55"/>
                  </a:lnTo>
                  <a:lnTo>
                    <a:pt x="42" y="55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4" name="Oval 208"/>
            <p:cNvSpPr/>
            <p:nvPr/>
          </p:nvSpPr>
          <p:spPr bwMode="auto">
            <a:xfrm>
              <a:off x="6882218" y="4102243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5" name="Oval 209"/>
            <p:cNvSpPr/>
            <p:nvPr/>
          </p:nvSpPr>
          <p:spPr bwMode="auto">
            <a:xfrm>
              <a:off x="6772975" y="3997202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6" name="Oval 210"/>
            <p:cNvSpPr/>
            <p:nvPr/>
          </p:nvSpPr>
          <p:spPr bwMode="auto">
            <a:xfrm>
              <a:off x="6686140" y="4081235"/>
              <a:ext cx="5603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7" name="Oval 211"/>
            <p:cNvSpPr/>
            <p:nvPr/>
          </p:nvSpPr>
          <p:spPr bwMode="auto">
            <a:xfrm>
              <a:off x="6667933" y="4047622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8" name="Oval 212"/>
            <p:cNvSpPr/>
            <p:nvPr/>
          </p:nvSpPr>
          <p:spPr bwMode="auto">
            <a:xfrm>
              <a:off x="6609111" y="4117649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9" name="Oval 213"/>
            <p:cNvSpPr/>
            <p:nvPr/>
          </p:nvSpPr>
          <p:spPr bwMode="auto">
            <a:xfrm>
              <a:off x="6592305" y="3966389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0" name="Oval 214"/>
            <p:cNvSpPr/>
            <p:nvPr/>
          </p:nvSpPr>
          <p:spPr bwMode="auto">
            <a:xfrm>
              <a:off x="6527879" y="4163868"/>
              <a:ext cx="15406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1" name="Oval 215"/>
            <p:cNvSpPr/>
            <p:nvPr/>
          </p:nvSpPr>
          <p:spPr bwMode="auto">
            <a:xfrm>
              <a:off x="6464854" y="4047622"/>
              <a:ext cx="11204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2" name="Oval 216"/>
            <p:cNvSpPr/>
            <p:nvPr/>
          </p:nvSpPr>
          <p:spPr bwMode="auto">
            <a:xfrm>
              <a:off x="6393426" y="3983196"/>
              <a:ext cx="168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3" name="Oval 217"/>
            <p:cNvSpPr/>
            <p:nvPr/>
          </p:nvSpPr>
          <p:spPr bwMode="auto">
            <a:xfrm>
              <a:off x="6317796" y="4169469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4" name="Oval 218"/>
            <p:cNvSpPr/>
            <p:nvPr/>
          </p:nvSpPr>
          <p:spPr bwMode="auto">
            <a:xfrm>
              <a:off x="6204351" y="4081235"/>
              <a:ext cx="11204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5" name="Oval 219"/>
            <p:cNvSpPr/>
            <p:nvPr/>
          </p:nvSpPr>
          <p:spPr bwMode="auto">
            <a:xfrm>
              <a:off x="6163736" y="4077033"/>
              <a:ext cx="5603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6" name="Oval 220"/>
            <p:cNvSpPr/>
            <p:nvPr/>
          </p:nvSpPr>
          <p:spPr bwMode="auto">
            <a:xfrm>
              <a:off x="6130122" y="4086837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7" name="Oval 221"/>
            <p:cNvSpPr/>
            <p:nvPr/>
          </p:nvSpPr>
          <p:spPr bwMode="auto">
            <a:xfrm>
              <a:off x="6075501" y="3948182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8" name="Oval 222"/>
            <p:cNvSpPr/>
            <p:nvPr/>
          </p:nvSpPr>
          <p:spPr bwMode="auto">
            <a:xfrm>
              <a:off x="6011076" y="4035017"/>
              <a:ext cx="182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9" name="Oval 223"/>
            <p:cNvSpPr/>
            <p:nvPr/>
          </p:nvSpPr>
          <p:spPr bwMode="auto">
            <a:xfrm>
              <a:off x="5859816" y="4119050"/>
              <a:ext cx="4202" cy="42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0" name="Oval 224"/>
            <p:cNvSpPr/>
            <p:nvPr/>
          </p:nvSpPr>
          <p:spPr bwMode="auto">
            <a:xfrm>
              <a:off x="5641331" y="4144260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1" name="Oval 225"/>
            <p:cNvSpPr/>
            <p:nvPr/>
          </p:nvSpPr>
          <p:spPr bwMode="auto">
            <a:xfrm>
              <a:off x="7153924" y="3449586"/>
              <a:ext cx="8404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2" name="Oval 226"/>
            <p:cNvSpPr/>
            <p:nvPr/>
          </p:nvSpPr>
          <p:spPr bwMode="auto">
            <a:xfrm>
              <a:off x="7188938" y="3455189"/>
              <a:ext cx="126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3" name="Oval 227"/>
            <p:cNvSpPr/>
            <p:nvPr/>
          </p:nvSpPr>
          <p:spPr bwMode="auto">
            <a:xfrm>
              <a:off x="7505462" y="3474797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4" name="Oval 228"/>
            <p:cNvSpPr/>
            <p:nvPr/>
          </p:nvSpPr>
          <p:spPr bwMode="auto">
            <a:xfrm>
              <a:off x="7562885" y="3443984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5" name="Oval 229"/>
            <p:cNvSpPr/>
            <p:nvPr/>
          </p:nvSpPr>
          <p:spPr bwMode="auto">
            <a:xfrm>
              <a:off x="5600714" y="3627456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6" name="Oval 230"/>
            <p:cNvSpPr/>
            <p:nvPr/>
          </p:nvSpPr>
          <p:spPr bwMode="auto">
            <a:xfrm>
              <a:off x="5617521" y="3476197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7" name="Oval 231"/>
            <p:cNvSpPr/>
            <p:nvPr/>
          </p:nvSpPr>
          <p:spPr bwMode="auto">
            <a:xfrm>
              <a:off x="5676344" y="3672274"/>
              <a:ext cx="14005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8" name="Oval 232"/>
            <p:cNvSpPr/>
            <p:nvPr/>
          </p:nvSpPr>
          <p:spPr bwMode="auto">
            <a:xfrm>
              <a:off x="5742169" y="3557428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9" name="Oval 233"/>
            <p:cNvSpPr/>
            <p:nvPr/>
          </p:nvSpPr>
          <p:spPr bwMode="auto">
            <a:xfrm>
              <a:off x="5807996" y="3493004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0" name="Oval 234"/>
            <p:cNvSpPr/>
            <p:nvPr/>
          </p:nvSpPr>
          <p:spPr bwMode="auto">
            <a:xfrm>
              <a:off x="5890628" y="3679277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1" name="Oval 235"/>
            <p:cNvSpPr/>
            <p:nvPr/>
          </p:nvSpPr>
          <p:spPr bwMode="auto">
            <a:xfrm>
              <a:off x="5942448" y="3808127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2" name="Oval 236"/>
            <p:cNvSpPr/>
            <p:nvPr/>
          </p:nvSpPr>
          <p:spPr bwMode="auto">
            <a:xfrm>
              <a:off x="6002672" y="3589642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3" name="Oval 237"/>
            <p:cNvSpPr/>
            <p:nvPr/>
          </p:nvSpPr>
          <p:spPr bwMode="auto">
            <a:xfrm>
              <a:off x="6050291" y="3585440"/>
              <a:ext cx="4202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4" name="Oval 238"/>
            <p:cNvSpPr/>
            <p:nvPr/>
          </p:nvSpPr>
          <p:spPr bwMode="auto">
            <a:xfrm>
              <a:off x="6082503" y="3596644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5" name="Oval 239"/>
            <p:cNvSpPr/>
            <p:nvPr/>
          </p:nvSpPr>
          <p:spPr bwMode="auto">
            <a:xfrm>
              <a:off x="6148329" y="3697484"/>
              <a:ext cx="126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6" name="Oval 240"/>
            <p:cNvSpPr/>
            <p:nvPr/>
          </p:nvSpPr>
          <p:spPr bwMode="auto">
            <a:xfrm>
              <a:off x="6188945" y="3543423"/>
              <a:ext cx="182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7" name="Oval 241"/>
            <p:cNvSpPr/>
            <p:nvPr/>
          </p:nvSpPr>
          <p:spPr bwMode="auto">
            <a:xfrm>
              <a:off x="6268777" y="3705887"/>
              <a:ext cx="70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8" name="Oval 242"/>
            <p:cNvSpPr/>
            <p:nvPr/>
          </p:nvSpPr>
          <p:spPr bwMode="auto">
            <a:xfrm>
              <a:off x="6302390" y="3757707"/>
              <a:ext cx="140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9" name="Oval 243"/>
            <p:cNvSpPr/>
            <p:nvPr/>
          </p:nvSpPr>
          <p:spPr bwMode="auto">
            <a:xfrm>
              <a:off x="6354210" y="3627456"/>
              <a:ext cx="4202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0" name="Oval 244"/>
            <p:cNvSpPr/>
            <p:nvPr/>
          </p:nvSpPr>
          <p:spPr bwMode="auto">
            <a:xfrm>
              <a:off x="6422838" y="3775915"/>
              <a:ext cx="2801" cy="14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1" name="Oval 245"/>
            <p:cNvSpPr/>
            <p:nvPr/>
          </p:nvSpPr>
          <p:spPr bwMode="auto">
            <a:xfrm>
              <a:off x="6434042" y="3823533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2" name="Oval 246"/>
            <p:cNvSpPr/>
            <p:nvPr/>
          </p:nvSpPr>
          <p:spPr bwMode="auto">
            <a:xfrm>
              <a:off x="6488663" y="3810929"/>
              <a:ext cx="56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3" name="Oval 247"/>
            <p:cNvSpPr/>
            <p:nvPr/>
          </p:nvSpPr>
          <p:spPr bwMode="auto">
            <a:xfrm>
              <a:off x="6560091" y="3652666"/>
              <a:ext cx="16807" cy="182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4" name="Oval 248"/>
            <p:cNvSpPr/>
            <p:nvPr/>
          </p:nvSpPr>
          <p:spPr bwMode="auto">
            <a:xfrm>
              <a:off x="6648325" y="3490202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5" name="Oval 249"/>
            <p:cNvSpPr/>
            <p:nvPr/>
          </p:nvSpPr>
          <p:spPr bwMode="auto">
            <a:xfrm>
              <a:off x="6719754" y="3521014"/>
              <a:ext cx="16807" cy="15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6" name="Oval 250"/>
            <p:cNvSpPr/>
            <p:nvPr/>
          </p:nvSpPr>
          <p:spPr bwMode="auto">
            <a:xfrm>
              <a:off x="6793983" y="3490202"/>
              <a:ext cx="14005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7" name="Oval 251"/>
            <p:cNvSpPr/>
            <p:nvPr/>
          </p:nvSpPr>
          <p:spPr bwMode="auto">
            <a:xfrm>
              <a:off x="6803787" y="3501406"/>
              <a:ext cx="8404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8" name="Oval 252"/>
            <p:cNvSpPr/>
            <p:nvPr/>
          </p:nvSpPr>
          <p:spPr bwMode="auto">
            <a:xfrm>
              <a:off x="6789781" y="3676476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9" name="Oval 253"/>
            <p:cNvSpPr/>
            <p:nvPr/>
          </p:nvSpPr>
          <p:spPr bwMode="auto">
            <a:xfrm>
              <a:off x="6809389" y="3763309"/>
              <a:ext cx="168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0" name="Oval 254"/>
            <p:cNvSpPr/>
            <p:nvPr/>
          </p:nvSpPr>
          <p:spPr bwMode="auto">
            <a:xfrm>
              <a:off x="6976055" y="3669473"/>
              <a:ext cx="4202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1" name="Oval 255"/>
            <p:cNvSpPr/>
            <p:nvPr/>
          </p:nvSpPr>
          <p:spPr bwMode="auto">
            <a:xfrm>
              <a:off x="6999864" y="3547625"/>
              <a:ext cx="5603" cy="56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2" name="Oval 256"/>
            <p:cNvSpPr/>
            <p:nvPr/>
          </p:nvSpPr>
          <p:spPr bwMode="auto">
            <a:xfrm>
              <a:off x="7025074" y="3645664"/>
              <a:ext cx="12605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3" name="Oval 257"/>
            <p:cNvSpPr/>
            <p:nvPr/>
          </p:nvSpPr>
          <p:spPr bwMode="auto">
            <a:xfrm>
              <a:off x="7054486" y="3530819"/>
              <a:ext cx="56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4" name="Oval 258"/>
            <p:cNvSpPr/>
            <p:nvPr/>
          </p:nvSpPr>
          <p:spPr bwMode="auto">
            <a:xfrm>
              <a:off x="7104905" y="3596644"/>
              <a:ext cx="18207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5" name="Oval 259"/>
            <p:cNvSpPr/>
            <p:nvPr/>
          </p:nvSpPr>
          <p:spPr bwMode="auto">
            <a:xfrm>
              <a:off x="7153924" y="3921572"/>
              <a:ext cx="8404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6" name="Oval 260"/>
            <p:cNvSpPr/>
            <p:nvPr/>
          </p:nvSpPr>
          <p:spPr bwMode="auto">
            <a:xfrm>
              <a:off x="7188938" y="3927174"/>
              <a:ext cx="12605" cy="140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7" name="Oval 261"/>
            <p:cNvSpPr/>
            <p:nvPr/>
          </p:nvSpPr>
          <p:spPr bwMode="auto">
            <a:xfrm>
              <a:off x="7270170" y="3542023"/>
              <a:ext cx="15406" cy="1680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8" name="Oval 262"/>
            <p:cNvSpPr/>
            <p:nvPr/>
          </p:nvSpPr>
          <p:spPr bwMode="auto">
            <a:xfrm>
              <a:off x="7326192" y="3827735"/>
              <a:ext cx="9803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9" name="Oval 263"/>
            <p:cNvSpPr/>
            <p:nvPr/>
          </p:nvSpPr>
          <p:spPr bwMode="auto">
            <a:xfrm>
              <a:off x="7390618" y="3781517"/>
              <a:ext cx="5603" cy="70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0" name="Oval 264"/>
            <p:cNvSpPr/>
            <p:nvPr/>
          </p:nvSpPr>
          <p:spPr bwMode="auto">
            <a:xfrm>
              <a:off x="7436836" y="3872552"/>
              <a:ext cx="8404" cy="84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1" name="Oval 265"/>
            <p:cNvSpPr/>
            <p:nvPr/>
          </p:nvSpPr>
          <p:spPr bwMode="auto">
            <a:xfrm>
              <a:off x="7481654" y="3809528"/>
              <a:ext cx="8404" cy="98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2" name="Oval 266"/>
            <p:cNvSpPr/>
            <p:nvPr/>
          </p:nvSpPr>
          <p:spPr bwMode="auto">
            <a:xfrm>
              <a:off x="7505462" y="3946781"/>
              <a:ext cx="11204" cy="126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3" name="Oval 267"/>
            <p:cNvSpPr/>
            <p:nvPr/>
          </p:nvSpPr>
          <p:spPr bwMode="auto">
            <a:xfrm>
              <a:off x="7562885" y="3915970"/>
              <a:ext cx="11204" cy="112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4" name="Freeform: Shape 268"/>
            <p:cNvSpPr/>
            <p:nvPr/>
          </p:nvSpPr>
          <p:spPr bwMode="auto">
            <a:xfrm>
              <a:off x="7456503" y="3626049"/>
              <a:ext cx="14005" cy="26611"/>
            </a:xfrm>
            <a:custGeom>
              <a:avLst/>
              <a:gdLst>
                <a:gd name="T0" fmla="*/ 10 w 10"/>
                <a:gd name="T1" fmla="*/ 0 h 20"/>
                <a:gd name="T2" fmla="*/ 0 w 10"/>
                <a:gd name="T3" fmla="*/ 10 h 20"/>
                <a:gd name="T4" fmla="*/ 10 w 1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0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5" name="Freeform: Shape 290"/>
            <p:cNvSpPr/>
            <p:nvPr/>
          </p:nvSpPr>
          <p:spPr bwMode="auto">
            <a:xfrm>
              <a:off x="6039086" y="3722694"/>
              <a:ext cx="175069" cy="158263"/>
            </a:xfrm>
            <a:custGeom>
              <a:avLst/>
              <a:gdLst>
                <a:gd name="T0" fmla="*/ 111 w 125"/>
                <a:gd name="T1" fmla="*/ 0 h 113"/>
                <a:gd name="T2" fmla="*/ 14 w 125"/>
                <a:gd name="T3" fmla="*/ 3 h 113"/>
                <a:gd name="T4" fmla="*/ 0 w 125"/>
                <a:gd name="T5" fmla="*/ 113 h 113"/>
                <a:gd name="T6" fmla="*/ 39 w 125"/>
                <a:gd name="T7" fmla="*/ 113 h 113"/>
                <a:gd name="T8" fmla="*/ 43 w 125"/>
                <a:gd name="T9" fmla="*/ 58 h 113"/>
                <a:gd name="T10" fmla="*/ 79 w 125"/>
                <a:gd name="T11" fmla="*/ 58 h 113"/>
                <a:gd name="T12" fmla="*/ 81 w 125"/>
                <a:gd name="T13" fmla="*/ 113 h 113"/>
                <a:gd name="T14" fmla="*/ 125 w 125"/>
                <a:gd name="T15" fmla="*/ 113 h 113"/>
                <a:gd name="T16" fmla="*/ 111 w 125"/>
                <a:gd name="T1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13">
                  <a:moveTo>
                    <a:pt x="111" y="0"/>
                  </a:moveTo>
                  <a:lnTo>
                    <a:pt x="14" y="3"/>
                  </a:lnTo>
                  <a:lnTo>
                    <a:pt x="0" y="113"/>
                  </a:lnTo>
                  <a:lnTo>
                    <a:pt x="39" y="113"/>
                  </a:lnTo>
                  <a:lnTo>
                    <a:pt x="43" y="58"/>
                  </a:lnTo>
                  <a:lnTo>
                    <a:pt x="79" y="58"/>
                  </a:lnTo>
                  <a:lnTo>
                    <a:pt x="81" y="113"/>
                  </a:lnTo>
                  <a:lnTo>
                    <a:pt x="125" y="113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C5D0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6" name="Freeform: Shape 292"/>
            <p:cNvSpPr/>
            <p:nvPr/>
          </p:nvSpPr>
          <p:spPr bwMode="auto">
            <a:xfrm>
              <a:off x="4963464" y="3880956"/>
              <a:ext cx="2100826" cy="1120441"/>
            </a:xfrm>
            <a:custGeom>
              <a:avLst/>
              <a:gdLst>
                <a:gd name="T0" fmla="*/ 776 w 1517"/>
                <a:gd name="T1" fmla="*/ 0 h 810"/>
                <a:gd name="T2" fmla="*/ 706 w 1517"/>
                <a:gd name="T3" fmla="*/ 0 h 810"/>
                <a:gd name="T4" fmla="*/ 624 w 1517"/>
                <a:gd name="T5" fmla="*/ 497 h 810"/>
                <a:gd name="T6" fmla="*/ 489 w 1517"/>
                <a:gd name="T7" fmla="*/ 441 h 810"/>
                <a:gd name="T8" fmla="*/ 439 w 1517"/>
                <a:gd name="T9" fmla="*/ 448 h 810"/>
                <a:gd name="T10" fmla="*/ 305 w 1517"/>
                <a:gd name="T11" fmla="*/ 586 h 810"/>
                <a:gd name="T12" fmla="*/ 137 w 1517"/>
                <a:gd name="T13" fmla="*/ 515 h 810"/>
                <a:gd name="T14" fmla="*/ 75 w 1517"/>
                <a:gd name="T15" fmla="*/ 523 h 810"/>
                <a:gd name="T16" fmla="*/ 0 w 1517"/>
                <a:gd name="T17" fmla="*/ 559 h 810"/>
                <a:gd name="T18" fmla="*/ 54 w 1517"/>
                <a:gd name="T19" fmla="*/ 618 h 810"/>
                <a:gd name="T20" fmla="*/ 314 w 1517"/>
                <a:gd name="T21" fmla="*/ 810 h 810"/>
                <a:gd name="T22" fmla="*/ 327 w 1517"/>
                <a:gd name="T23" fmla="*/ 805 h 810"/>
                <a:gd name="T24" fmla="*/ 397 w 1517"/>
                <a:gd name="T25" fmla="*/ 688 h 810"/>
                <a:gd name="T26" fmla="*/ 422 w 1517"/>
                <a:gd name="T27" fmla="*/ 684 h 810"/>
                <a:gd name="T28" fmla="*/ 446 w 1517"/>
                <a:gd name="T29" fmla="*/ 687 h 810"/>
                <a:gd name="T30" fmla="*/ 554 w 1517"/>
                <a:gd name="T31" fmla="*/ 536 h 810"/>
                <a:gd name="T32" fmla="*/ 591 w 1517"/>
                <a:gd name="T33" fmla="*/ 531 h 810"/>
                <a:gd name="T34" fmla="*/ 700 w 1517"/>
                <a:gd name="T35" fmla="*/ 579 h 810"/>
                <a:gd name="T36" fmla="*/ 776 w 1517"/>
                <a:gd name="T37" fmla="*/ 0 h 810"/>
                <a:gd name="T38" fmla="*/ 948 w 1517"/>
                <a:gd name="T39" fmla="*/ 0 h 810"/>
                <a:gd name="T40" fmla="*/ 903 w 1517"/>
                <a:gd name="T41" fmla="*/ 0 h 810"/>
                <a:gd name="T42" fmla="*/ 971 w 1517"/>
                <a:gd name="T43" fmla="*/ 563 h 810"/>
                <a:gd name="T44" fmla="*/ 1008 w 1517"/>
                <a:gd name="T45" fmla="*/ 519 h 810"/>
                <a:gd name="T46" fmla="*/ 1026 w 1517"/>
                <a:gd name="T47" fmla="*/ 517 h 810"/>
                <a:gd name="T48" fmla="*/ 1098 w 1517"/>
                <a:gd name="T49" fmla="*/ 574 h 810"/>
                <a:gd name="T50" fmla="*/ 1087 w 1517"/>
                <a:gd name="T51" fmla="*/ 653 h 810"/>
                <a:gd name="T52" fmla="*/ 1211 w 1517"/>
                <a:gd name="T53" fmla="*/ 628 h 810"/>
                <a:gd name="T54" fmla="*/ 1376 w 1517"/>
                <a:gd name="T55" fmla="*/ 741 h 810"/>
                <a:gd name="T56" fmla="*/ 1391 w 1517"/>
                <a:gd name="T57" fmla="*/ 781 h 810"/>
                <a:gd name="T58" fmla="*/ 1517 w 1517"/>
                <a:gd name="T59" fmla="*/ 693 h 810"/>
                <a:gd name="T60" fmla="*/ 1466 w 1517"/>
                <a:gd name="T61" fmla="*/ 669 h 810"/>
                <a:gd name="T62" fmla="*/ 1486 w 1517"/>
                <a:gd name="T63" fmla="*/ 601 h 810"/>
                <a:gd name="T64" fmla="*/ 1421 w 1517"/>
                <a:gd name="T65" fmla="*/ 551 h 810"/>
                <a:gd name="T66" fmla="*/ 1403 w 1517"/>
                <a:gd name="T67" fmla="*/ 553 h 810"/>
                <a:gd name="T68" fmla="*/ 1358 w 1517"/>
                <a:gd name="T69" fmla="*/ 595 h 810"/>
                <a:gd name="T70" fmla="*/ 1158 w 1517"/>
                <a:gd name="T71" fmla="*/ 503 h 810"/>
                <a:gd name="T72" fmla="*/ 1157 w 1517"/>
                <a:gd name="T73" fmla="*/ 503 h 810"/>
                <a:gd name="T74" fmla="*/ 1162 w 1517"/>
                <a:gd name="T75" fmla="*/ 441 h 810"/>
                <a:gd name="T76" fmla="*/ 1074 w 1517"/>
                <a:gd name="T77" fmla="*/ 374 h 810"/>
                <a:gd name="T78" fmla="*/ 1050 w 1517"/>
                <a:gd name="T79" fmla="*/ 377 h 810"/>
                <a:gd name="T80" fmla="*/ 1012 w 1517"/>
                <a:gd name="T81" fmla="*/ 398 h 810"/>
                <a:gd name="T82" fmla="*/ 948 w 1517"/>
                <a:gd name="T83" fmla="*/ 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810">
                  <a:moveTo>
                    <a:pt x="776" y="0"/>
                  </a:moveTo>
                  <a:cubicBezTo>
                    <a:pt x="706" y="0"/>
                    <a:pt x="706" y="0"/>
                    <a:pt x="706" y="0"/>
                  </a:cubicBezTo>
                  <a:cubicBezTo>
                    <a:pt x="624" y="497"/>
                    <a:pt x="624" y="497"/>
                    <a:pt x="624" y="497"/>
                  </a:cubicBezTo>
                  <a:cubicBezTo>
                    <a:pt x="589" y="462"/>
                    <a:pt x="540" y="441"/>
                    <a:pt x="489" y="441"/>
                  </a:cubicBezTo>
                  <a:cubicBezTo>
                    <a:pt x="473" y="441"/>
                    <a:pt x="456" y="443"/>
                    <a:pt x="439" y="448"/>
                  </a:cubicBezTo>
                  <a:cubicBezTo>
                    <a:pt x="370" y="467"/>
                    <a:pt x="321" y="521"/>
                    <a:pt x="305" y="586"/>
                  </a:cubicBezTo>
                  <a:cubicBezTo>
                    <a:pt x="262" y="541"/>
                    <a:pt x="201" y="515"/>
                    <a:pt x="137" y="515"/>
                  </a:cubicBezTo>
                  <a:cubicBezTo>
                    <a:pt x="117" y="515"/>
                    <a:pt x="96" y="517"/>
                    <a:pt x="75" y="523"/>
                  </a:cubicBezTo>
                  <a:cubicBezTo>
                    <a:pt x="47" y="531"/>
                    <a:pt x="22" y="543"/>
                    <a:pt x="0" y="559"/>
                  </a:cubicBezTo>
                  <a:cubicBezTo>
                    <a:pt x="17" y="579"/>
                    <a:pt x="35" y="599"/>
                    <a:pt x="54" y="618"/>
                  </a:cubicBezTo>
                  <a:cubicBezTo>
                    <a:pt x="130" y="694"/>
                    <a:pt x="218" y="759"/>
                    <a:pt x="314" y="810"/>
                  </a:cubicBezTo>
                  <a:cubicBezTo>
                    <a:pt x="319" y="808"/>
                    <a:pt x="323" y="807"/>
                    <a:pt x="327" y="805"/>
                  </a:cubicBezTo>
                  <a:cubicBezTo>
                    <a:pt x="319" y="752"/>
                    <a:pt x="348" y="701"/>
                    <a:pt x="397" y="688"/>
                  </a:cubicBezTo>
                  <a:cubicBezTo>
                    <a:pt x="406" y="685"/>
                    <a:pt x="414" y="684"/>
                    <a:pt x="422" y="684"/>
                  </a:cubicBezTo>
                  <a:cubicBezTo>
                    <a:pt x="430" y="684"/>
                    <a:pt x="438" y="685"/>
                    <a:pt x="446" y="687"/>
                  </a:cubicBezTo>
                  <a:cubicBezTo>
                    <a:pt x="445" y="617"/>
                    <a:pt x="487" y="554"/>
                    <a:pt x="554" y="536"/>
                  </a:cubicBezTo>
                  <a:cubicBezTo>
                    <a:pt x="566" y="532"/>
                    <a:pt x="578" y="531"/>
                    <a:pt x="591" y="531"/>
                  </a:cubicBezTo>
                  <a:cubicBezTo>
                    <a:pt x="632" y="531"/>
                    <a:pt x="671" y="549"/>
                    <a:pt x="700" y="579"/>
                  </a:cubicBezTo>
                  <a:cubicBezTo>
                    <a:pt x="776" y="0"/>
                    <a:pt x="776" y="0"/>
                    <a:pt x="776" y="0"/>
                  </a:cubicBezTo>
                  <a:moveTo>
                    <a:pt x="948" y="0"/>
                  </a:moveTo>
                  <a:cubicBezTo>
                    <a:pt x="903" y="0"/>
                    <a:pt x="903" y="0"/>
                    <a:pt x="903" y="0"/>
                  </a:cubicBezTo>
                  <a:cubicBezTo>
                    <a:pt x="971" y="563"/>
                    <a:pt x="971" y="563"/>
                    <a:pt x="971" y="563"/>
                  </a:cubicBezTo>
                  <a:cubicBezTo>
                    <a:pt x="979" y="555"/>
                    <a:pt x="997" y="522"/>
                    <a:pt x="1008" y="519"/>
                  </a:cubicBezTo>
                  <a:cubicBezTo>
                    <a:pt x="1014" y="518"/>
                    <a:pt x="1020" y="517"/>
                    <a:pt x="1026" y="517"/>
                  </a:cubicBezTo>
                  <a:cubicBezTo>
                    <a:pt x="1058" y="517"/>
                    <a:pt x="1088" y="540"/>
                    <a:pt x="1098" y="574"/>
                  </a:cubicBezTo>
                  <a:cubicBezTo>
                    <a:pt x="1103" y="592"/>
                    <a:pt x="1094" y="638"/>
                    <a:pt x="1087" y="653"/>
                  </a:cubicBezTo>
                  <a:cubicBezTo>
                    <a:pt x="1121" y="642"/>
                    <a:pt x="1165" y="628"/>
                    <a:pt x="1211" y="628"/>
                  </a:cubicBezTo>
                  <a:cubicBezTo>
                    <a:pt x="1272" y="628"/>
                    <a:pt x="1335" y="653"/>
                    <a:pt x="1376" y="741"/>
                  </a:cubicBezTo>
                  <a:cubicBezTo>
                    <a:pt x="1382" y="755"/>
                    <a:pt x="1388" y="769"/>
                    <a:pt x="1391" y="781"/>
                  </a:cubicBezTo>
                  <a:cubicBezTo>
                    <a:pt x="1435" y="754"/>
                    <a:pt x="1477" y="725"/>
                    <a:pt x="1517" y="693"/>
                  </a:cubicBezTo>
                  <a:cubicBezTo>
                    <a:pt x="1502" y="681"/>
                    <a:pt x="1485" y="673"/>
                    <a:pt x="1466" y="669"/>
                  </a:cubicBezTo>
                  <a:cubicBezTo>
                    <a:pt x="1485" y="653"/>
                    <a:pt x="1494" y="627"/>
                    <a:pt x="1486" y="601"/>
                  </a:cubicBezTo>
                  <a:cubicBezTo>
                    <a:pt x="1478" y="571"/>
                    <a:pt x="1451" y="551"/>
                    <a:pt x="1421" y="551"/>
                  </a:cubicBezTo>
                  <a:cubicBezTo>
                    <a:pt x="1415" y="551"/>
                    <a:pt x="1409" y="552"/>
                    <a:pt x="1403" y="553"/>
                  </a:cubicBezTo>
                  <a:cubicBezTo>
                    <a:pt x="1381" y="559"/>
                    <a:pt x="1365" y="576"/>
                    <a:pt x="1358" y="595"/>
                  </a:cubicBezTo>
                  <a:cubicBezTo>
                    <a:pt x="1324" y="548"/>
                    <a:pt x="1263" y="503"/>
                    <a:pt x="1158" y="503"/>
                  </a:cubicBezTo>
                  <a:cubicBezTo>
                    <a:pt x="1158" y="503"/>
                    <a:pt x="1158" y="503"/>
                    <a:pt x="1157" y="503"/>
                  </a:cubicBezTo>
                  <a:cubicBezTo>
                    <a:pt x="1166" y="484"/>
                    <a:pt x="1168" y="463"/>
                    <a:pt x="1162" y="441"/>
                  </a:cubicBezTo>
                  <a:cubicBezTo>
                    <a:pt x="1151" y="400"/>
                    <a:pt x="1114" y="374"/>
                    <a:pt x="1074" y="374"/>
                  </a:cubicBezTo>
                  <a:cubicBezTo>
                    <a:pt x="1066" y="374"/>
                    <a:pt x="1058" y="375"/>
                    <a:pt x="1050" y="377"/>
                  </a:cubicBezTo>
                  <a:cubicBezTo>
                    <a:pt x="1035" y="381"/>
                    <a:pt x="1023" y="388"/>
                    <a:pt x="1012" y="398"/>
                  </a:cubicBezTo>
                  <a:cubicBezTo>
                    <a:pt x="948" y="0"/>
                    <a:pt x="948" y="0"/>
                    <a:pt x="948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7" name="Freeform: Shape 293"/>
            <p:cNvSpPr/>
            <p:nvPr/>
          </p:nvSpPr>
          <p:spPr bwMode="auto">
            <a:xfrm>
              <a:off x="4907442" y="4654060"/>
              <a:ext cx="2205867" cy="389353"/>
            </a:xfrm>
            <a:custGeom>
              <a:avLst/>
              <a:gdLst>
                <a:gd name="T0" fmla="*/ 1558 w 1593"/>
                <a:gd name="T1" fmla="*/ 134 h 281"/>
                <a:gd name="T2" fmla="*/ 1432 w 1593"/>
                <a:gd name="T3" fmla="*/ 222 h 281"/>
                <a:gd name="T4" fmla="*/ 1443 w 1593"/>
                <a:gd name="T5" fmla="*/ 281 h 281"/>
                <a:gd name="T6" fmla="*/ 1593 w 1593"/>
                <a:gd name="T7" fmla="*/ 177 h 281"/>
                <a:gd name="T8" fmla="*/ 1558 w 1593"/>
                <a:gd name="T9" fmla="*/ 134 h 281"/>
                <a:gd name="T10" fmla="*/ 41 w 1593"/>
                <a:gd name="T11" fmla="*/ 0 h 281"/>
                <a:gd name="T12" fmla="*/ 0 w 1593"/>
                <a:gd name="T13" fmla="*/ 38 h 281"/>
                <a:gd name="T14" fmla="*/ 36 w 1593"/>
                <a:gd name="T15" fmla="*/ 78 h 281"/>
                <a:gd name="T16" fmla="*/ 80 w 1593"/>
                <a:gd name="T17" fmla="*/ 122 h 281"/>
                <a:gd name="T18" fmla="*/ 231 w 1593"/>
                <a:gd name="T19" fmla="*/ 243 h 281"/>
                <a:gd name="T20" fmla="*/ 259 w 1593"/>
                <a:gd name="T21" fmla="*/ 240 h 281"/>
                <a:gd name="T22" fmla="*/ 339 w 1593"/>
                <a:gd name="T23" fmla="*/ 260 h 281"/>
                <a:gd name="T24" fmla="*/ 355 w 1593"/>
                <a:gd name="T25" fmla="*/ 251 h 281"/>
                <a:gd name="T26" fmla="*/ 95 w 1593"/>
                <a:gd name="T27" fmla="*/ 59 h 281"/>
                <a:gd name="T28" fmla="*/ 41 w 1593"/>
                <a:gd name="T2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3" h="281">
                  <a:moveTo>
                    <a:pt x="1558" y="134"/>
                  </a:moveTo>
                  <a:cubicBezTo>
                    <a:pt x="1518" y="166"/>
                    <a:pt x="1476" y="195"/>
                    <a:pt x="1432" y="222"/>
                  </a:cubicBezTo>
                  <a:cubicBezTo>
                    <a:pt x="1439" y="244"/>
                    <a:pt x="1442" y="264"/>
                    <a:pt x="1443" y="281"/>
                  </a:cubicBezTo>
                  <a:cubicBezTo>
                    <a:pt x="1496" y="250"/>
                    <a:pt x="1546" y="216"/>
                    <a:pt x="1593" y="177"/>
                  </a:cubicBezTo>
                  <a:cubicBezTo>
                    <a:pt x="1585" y="160"/>
                    <a:pt x="1572" y="145"/>
                    <a:pt x="1558" y="134"/>
                  </a:cubicBezTo>
                  <a:moveTo>
                    <a:pt x="41" y="0"/>
                  </a:moveTo>
                  <a:cubicBezTo>
                    <a:pt x="25" y="11"/>
                    <a:pt x="12" y="24"/>
                    <a:pt x="0" y="38"/>
                  </a:cubicBezTo>
                  <a:cubicBezTo>
                    <a:pt x="11" y="52"/>
                    <a:pt x="23" y="65"/>
                    <a:pt x="36" y="78"/>
                  </a:cubicBezTo>
                  <a:cubicBezTo>
                    <a:pt x="51" y="92"/>
                    <a:pt x="65" y="107"/>
                    <a:pt x="80" y="122"/>
                  </a:cubicBezTo>
                  <a:cubicBezTo>
                    <a:pt x="127" y="166"/>
                    <a:pt x="177" y="207"/>
                    <a:pt x="231" y="243"/>
                  </a:cubicBezTo>
                  <a:cubicBezTo>
                    <a:pt x="241" y="241"/>
                    <a:pt x="250" y="240"/>
                    <a:pt x="259" y="240"/>
                  </a:cubicBezTo>
                  <a:cubicBezTo>
                    <a:pt x="287" y="240"/>
                    <a:pt x="314" y="247"/>
                    <a:pt x="339" y="260"/>
                  </a:cubicBezTo>
                  <a:cubicBezTo>
                    <a:pt x="344" y="257"/>
                    <a:pt x="350" y="254"/>
                    <a:pt x="355" y="251"/>
                  </a:cubicBezTo>
                  <a:cubicBezTo>
                    <a:pt x="259" y="200"/>
                    <a:pt x="171" y="135"/>
                    <a:pt x="95" y="59"/>
                  </a:cubicBezTo>
                  <a:cubicBezTo>
                    <a:pt x="76" y="40"/>
                    <a:pt x="58" y="20"/>
                    <a:pt x="41" y="0"/>
                  </a:cubicBezTo>
                </a:path>
              </a:pathLst>
            </a:custGeom>
            <a:solidFill>
              <a:srgbClr val="55A9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8" name="Freeform: Shape 294"/>
            <p:cNvSpPr/>
            <p:nvPr/>
          </p:nvSpPr>
          <p:spPr bwMode="auto">
            <a:xfrm>
              <a:off x="5399034" y="3880956"/>
              <a:ext cx="1491585" cy="1298310"/>
            </a:xfrm>
            <a:custGeom>
              <a:avLst/>
              <a:gdLst>
                <a:gd name="T0" fmla="*/ 502 w 1077"/>
                <a:gd name="T1" fmla="*/ 0 h 938"/>
                <a:gd name="T2" fmla="*/ 462 w 1077"/>
                <a:gd name="T3" fmla="*/ 0 h 938"/>
                <a:gd name="T4" fmla="*/ 386 w 1077"/>
                <a:gd name="T5" fmla="*/ 579 h 938"/>
                <a:gd name="T6" fmla="*/ 277 w 1077"/>
                <a:gd name="T7" fmla="*/ 531 h 938"/>
                <a:gd name="T8" fmla="*/ 240 w 1077"/>
                <a:gd name="T9" fmla="*/ 536 h 938"/>
                <a:gd name="T10" fmla="*/ 132 w 1077"/>
                <a:gd name="T11" fmla="*/ 687 h 938"/>
                <a:gd name="T12" fmla="*/ 108 w 1077"/>
                <a:gd name="T13" fmla="*/ 684 h 938"/>
                <a:gd name="T14" fmla="*/ 83 w 1077"/>
                <a:gd name="T15" fmla="*/ 688 h 938"/>
                <a:gd name="T16" fmla="*/ 13 w 1077"/>
                <a:gd name="T17" fmla="*/ 805 h 938"/>
                <a:gd name="T18" fmla="*/ 0 w 1077"/>
                <a:gd name="T19" fmla="*/ 810 h 938"/>
                <a:gd name="T20" fmla="*/ 296 w 1077"/>
                <a:gd name="T21" fmla="*/ 916 h 938"/>
                <a:gd name="T22" fmla="*/ 319 w 1077"/>
                <a:gd name="T23" fmla="*/ 893 h 938"/>
                <a:gd name="T24" fmla="*/ 290 w 1077"/>
                <a:gd name="T25" fmla="*/ 838 h 938"/>
                <a:gd name="T26" fmla="*/ 390 w 1077"/>
                <a:gd name="T27" fmla="*/ 661 h 938"/>
                <a:gd name="T28" fmla="*/ 428 w 1077"/>
                <a:gd name="T29" fmla="*/ 656 h 938"/>
                <a:gd name="T30" fmla="*/ 449 w 1077"/>
                <a:gd name="T31" fmla="*/ 657 h 938"/>
                <a:gd name="T32" fmla="*/ 502 w 1077"/>
                <a:gd name="T33" fmla="*/ 0 h 938"/>
                <a:gd name="T34" fmla="*/ 589 w 1077"/>
                <a:gd name="T35" fmla="*/ 0 h 938"/>
                <a:gd name="T36" fmla="*/ 544 w 1077"/>
                <a:gd name="T37" fmla="*/ 0 h 938"/>
                <a:gd name="T38" fmla="*/ 573 w 1077"/>
                <a:gd name="T39" fmla="*/ 736 h 938"/>
                <a:gd name="T40" fmla="*/ 585 w 1077"/>
                <a:gd name="T41" fmla="*/ 732 h 938"/>
                <a:gd name="T42" fmla="*/ 606 w 1077"/>
                <a:gd name="T43" fmla="*/ 729 h 938"/>
                <a:gd name="T44" fmla="*/ 683 w 1077"/>
                <a:gd name="T45" fmla="*/ 787 h 938"/>
                <a:gd name="T46" fmla="*/ 627 w 1077"/>
                <a:gd name="T47" fmla="*/ 885 h 938"/>
                <a:gd name="T48" fmla="*/ 606 w 1077"/>
                <a:gd name="T49" fmla="*/ 888 h 938"/>
                <a:gd name="T50" fmla="*/ 554 w 1077"/>
                <a:gd name="T51" fmla="*/ 869 h 938"/>
                <a:gd name="T52" fmla="*/ 471 w 1077"/>
                <a:gd name="T53" fmla="*/ 937 h 938"/>
                <a:gd name="T54" fmla="*/ 513 w 1077"/>
                <a:gd name="T55" fmla="*/ 938 h 938"/>
                <a:gd name="T56" fmla="*/ 1077 w 1077"/>
                <a:gd name="T57" fmla="*/ 781 h 938"/>
                <a:gd name="T58" fmla="*/ 1062 w 1077"/>
                <a:gd name="T59" fmla="*/ 741 h 938"/>
                <a:gd name="T60" fmla="*/ 897 w 1077"/>
                <a:gd name="T61" fmla="*/ 628 h 938"/>
                <a:gd name="T62" fmla="*/ 773 w 1077"/>
                <a:gd name="T63" fmla="*/ 653 h 938"/>
                <a:gd name="T64" fmla="*/ 784 w 1077"/>
                <a:gd name="T65" fmla="*/ 574 h 938"/>
                <a:gd name="T66" fmla="*/ 712 w 1077"/>
                <a:gd name="T67" fmla="*/ 517 h 938"/>
                <a:gd name="T68" fmla="*/ 694 w 1077"/>
                <a:gd name="T69" fmla="*/ 519 h 938"/>
                <a:gd name="T70" fmla="*/ 657 w 1077"/>
                <a:gd name="T71" fmla="*/ 563 h 938"/>
                <a:gd name="T72" fmla="*/ 589 w 1077"/>
                <a:gd name="T73" fmla="*/ 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77" h="938">
                  <a:moveTo>
                    <a:pt x="502" y="0"/>
                  </a:moveTo>
                  <a:cubicBezTo>
                    <a:pt x="462" y="0"/>
                    <a:pt x="462" y="0"/>
                    <a:pt x="462" y="0"/>
                  </a:cubicBezTo>
                  <a:cubicBezTo>
                    <a:pt x="386" y="579"/>
                    <a:pt x="386" y="579"/>
                    <a:pt x="386" y="579"/>
                  </a:cubicBezTo>
                  <a:cubicBezTo>
                    <a:pt x="357" y="549"/>
                    <a:pt x="318" y="531"/>
                    <a:pt x="277" y="531"/>
                  </a:cubicBezTo>
                  <a:cubicBezTo>
                    <a:pt x="264" y="531"/>
                    <a:pt x="252" y="532"/>
                    <a:pt x="240" y="536"/>
                  </a:cubicBezTo>
                  <a:cubicBezTo>
                    <a:pt x="173" y="554"/>
                    <a:pt x="131" y="617"/>
                    <a:pt x="132" y="687"/>
                  </a:cubicBezTo>
                  <a:cubicBezTo>
                    <a:pt x="124" y="685"/>
                    <a:pt x="116" y="684"/>
                    <a:pt x="108" y="684"/>
                  </a:cubicBezTo>
                  <a:cubicBezTo>
                    <a:pt x="100" y="684"/>
                    <a:pt x="92" y="685"/>
                    <a:pt x="83" y="688"/>
                  </a:cubicBezTo>
                  <a:cubicBezTo>
                    <a:pt x="34" y="701"/>
                    <a:pt x="5" y="752"/>
                    <a:pt x="13" y="805"/>
                  </a:cubicBezTo>
                  <a:cubicBezTo>
                    <a:pt x="9" y="807"/>
                    <a:pt x="5" y="808"/>
                    <a:pt x="0" y="810"/>
                  </a:cubicBezTo>
                  <a:cubicBezTo>
                    <a:pt x="92" y="859"/>
                    <a:pt x="191" y="895"/>
                    <a:pt x="296" y="916"/>
                  </a:cubicBezTo>
                  <a:cubicBezTo>
                    <a:pt x="302" y="907"/>
                    <a:pt x="310" y="900"/>
                    <a:pt x="319" y="893"/>
                  </a:cubicBezTo>
                  <a:cubicBezTo>
                    <a:pt x="306" y="878"/>
                    <a:pt x="295" y="859"/>
                    <a:pt x="290" y="838"/>
                  </a:cubicBezTo>
                  <a:cubicBezTo>
                    <a:pt x="268" y="761"/>
                    <a:pt x="313" y="682"/>
                    <a:pt x="390" y="661"/>
                  </a:cubicBezTo>
                  <a:cubicBezTo>
                    <a:pt x="403" y="657"/>
                    <a:pt x="416" y="656"/>
                    <a:pt x="428" y="656"/>
                  </a:cubicBezTo>
                  <a:cubicBezTo>
                    <a:pt x="435" y="656"/>
                    <a:pt x="442" y="656"/>
                    <a:pt x="449" y="657"/>
                  </a:cubicBezTo>
                  <a:cubicBezTo>
                    <a:pt x="502" y="0"/>
                    <a:pt x="502" y="0"/>
                    <a:pt x="502" y="0"/>
                  </a:cubicBezTo>
                  <a:moveTo>
                    <a:pt x="589" y="0"/>
                  </a:moveTo>
                  <a:cubicBezTo>
                    <a:pt x="544" y="0"/>
                    <a:pt x="544" y="0"/>
                    <a:pt x="544" y="0"/>
                  </a:cubicBezTo>
                  <a:cubicBezTo>
                    <a:pt x="573" y="736"/>
                    <a:pt x="573" y="736"/>
                    <a:pt x="573" y="736"/>
                  </a:cubicBezTo>
                  <a:cubicBezTo>
                    <a:pt x="577" y="735"/>
                    <a:pt x="581" y="733"/>
                    <a:pt x="585" y="732"/>
                  </a:cubicBezTo>
                  <a:cubicBezTo>
                    <a:pt x="592" y="730"/>
                    <a:pt x="599" y="729"/>
                    <a:pt x="606" y="729"/>
                  </a:cubicBezTo>
                  <a:cubicBezTo>
                    <a:pt x="641" y="729"/>
                    <a:pt x="673" y="752"/>
                    <a:pt x="683" y="787"/>
                  </a:cubicBezTo>
                  <a:cubicBezTo>
                    <a:pt x="695" y="830"/>
                    <a:pt x="670" y="874"/>
                    <a:pt x="627" y="885"/>
                  </a:cubicBezTo>
                  <a:cubicBezTo>
                    <a:pt x="620" y="887"/>
                    <a:pt x="613" y="888"/>
                    <a:pt x="606" y="888"/>
                  </a:cubicBezTo>
                  <a:cubicBezTo>
                    <a:pt x="587" y="888"/>
                    <a:pt x="569" y="881"/>
                    <a:pt x="554" y="869"/>
                  </a:cubicBezTo>
                  <a:cubicBezTo>
                    <a:pt x="537" y="900"/>
                    <a:pt x="508" y="925"/>
                    <a:pt x="471" y="937"/>
                  </a:cubicBezTo>
                  <a:cubicBezTo>
                    <a:pt x="485" y="938"/>
                    <a:pt x="499" y="938"/>
                    <a:pt x="513" y="938"/>
                  </a:cubicBezTo>
                  <a:cubicBezTo>
                    <a:pt x="720" y="938"/>
                    <a:pt x="913" y="881"/>
                    <a:pt x="1077" y="781"/>
                  </a:cubicBezTo>
                  <a:cubicBezTo>
                    <a:pt x="1074" y="769"/>
                    <a:pt x="1068" y="755"/>
                    <a:pt x="1062" y="741"/>
                  </a:cubicBezTo>
                  <a:cubicBezTo>
                    <a:pt x="1021" y="653"/>
                    <a:pt x="958" y="628"/>
                    <a:pt x="897" y="628"/>
                  </a:cubicBezTo>
                  <a:cubicBezTo>
                    <a:pt x="851" y="628"/>
                    <a:pt x="807" y="642"/>
                    <a:pt x="773" y="653"/>
                  </a:cubicBezTo>
                  <a:cubicBezTo>
                    <a:pt x="780" y="638"/>
                    <a:pt x="789" y="592"/>
                    <a:pt x="784" y="574"/>
                  </a:cubicBezTo>
                  <a:cubicBezTo>
                    <a:pt x="774" y="540"/>
                    <a:pt x="744" y="517"/>
                    <a:pt x="712" y="517"/>
                  </a:cubicBezTo>
                  <a:cubicBezTo>
                    <a:pt x="706" y="517"/>
                    <a:pt x="700" y="518"/>
                    <a:pt x="694" y="519"/>
                  </a:cubicBezTo>
                  <a:cubicBezTo>
                    <a:pt x="683" y="522"/>
                    <a:pt x="665" y="555"/>
                    <a:pt x="657" y="563"/>
                  </a:cubicBezTo>
                  <a:cubicBezTo>
                    <a:pt x="589" y="0"/>
                    <a:pt x="589" y="0"/>
                    <a:pt x="589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9" name="Freeform: Shape 296"/>
            <p:cNvSpPr/>
            <p:nvPr/>
          </p:nvSpPr>
          <p:spPr bwMode="auto">
            <a:xfrm>
              <a:off x="6551687" y="4107846"/>
              <a:ext cx="358541" cy="341735"/>
            </a:xfrm>
            <a:custGeom>
              <a:avLst/>
              <a:gdLst>
                <a:gd name="T0" fmla="*/ 107 w 258"/>
                <a:gd name="T1" fmla="*/ 0 h 247"/>
                <a:gd name="T2" fmla="*/ 82 w 258"/>
                <a:gd name="T3" fmla="*/ 4 h 247"/>
                <a:gd name="T4" fmla="*/ 14 w 258"/>
                <a:gd name="T5" fmla="*/ 123 h 247"/>
                <a:gd name="T6" fmla="*/ 70 w 258"/>
                <a:gd name="T7" fmla="*/ 187 h 247"/>
                <a:gd name="T8" fmla="*/ 69 w 258"/>
                <a:gd name="T9" fmla="*/ 214 h 247"/>
                <a:gd name="T10" fmla="*/ 111 w 258"/>
                <a:gd name="T11" fmla="*/ 247 h 247"/>
                <a:gd name="T12" fmla="*/ 123 w 258"/>
                <a:gd name="T13" fmla="*/ 245 h 247"/>
                <a:gd name="T14" fmla="*/ 154 w 258"/>
                <a:gd name="T15" fmla="*/ 215 h 247"/>
                <a:gd name="T16" fmla="*/ 199 w 258"/>
                <a:gd name="T17" fmla="*/ 240 h 247"/>
                <a:gd name="T18" fmla="*/ 213 w 258"/>
                <a:gd name="T19" fmla="*/ 238 h 247"/>
                <a:gd name="T20" fmla="*/ 250 w 258"/>
                <a:gd name="T21" fmla="*/ 173 h 247"/>
                <a:gd name="T22" fmla="*/ 199 w 258"/>
                <a:gd name="T23" fmla="*/ 135 h 247"/>
                <a:gd name="T24" fmla="*/ 196 w 258"/>
                <a:gd name="T25" fmla="*/ 135 h 247"/>
                <a:gd name="T26" fmla="*/ 201 w 258"/>
                <a:gd name="T27" fmla="*/ 72 h 247"/>
                <a:gd name="T28" fmla="*/ 107 w 258"/>
                <a:gd name="T2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47">
                  <a:moveTo>
                    <a:pt x="107" y="0"/>
                  </a:moveTo>
                  <a:cubicBezTo>
                    <a:pt x="99" y="0"/>
                    <a:pt x="90" y="2"/>
                    <a:pt x="82" y="4"/>
                  </a:cubicBezTo>
                  <a:cubicBezTo>
                    <a:pt x="30" y="18"/>
                    <a:pt x="0" y="71"/>
                    <a:pt x="14" y="123"/>
                  </a:cubicBezTo>
                  <a:cubicBezTo>
                    <a:pt x="22" y="153"/>
                    <a:pt x="44" y="176"/>
                    <a:pt x="70" y="187"/>
                  </a:cubicBezTo>
                  <a:cubicBezTo>
                    <a:pt x="67" y="195"/>
                    <a:pt x="66" y="205"/>
                    <a:pt x="69" y="214"/>
                  </a:cubicBezTo>
                  <a:cubicBezTo>
                    <a:pt x="74" y="234"/>
                    <a:pt x="92" y="247"/>
                    <a:pt x="111" y="247"/>
                  </a:cubicBezTo>
                  <a:cubicBezTo>
                    <a:pt x="115" y="247"/>
                    <a:pt x="119" y="246"/>
                    <a:pt x="123" y="245"/>
                  </a:cubicBezTo>
                  <a:cubicBezTo>
                    <a:pt x="138" y="241"/>
                    <a:pt x="150" y="229"/>
                    <a:pt x="154" y="215"/>
                  </a:cubicBezTo>
                  <a:cubicBezTo>
                    <a:pt x="163" y="231"/>
                    <a:pt x="181" y="240"/>
                    <a:pt x="199" y="240"/>
                  </a:cubicBezTo>
                  <a:cubicBezTo>
                    <a:pt x="204" y="240"/>
                    <a:pt x="208" y="240"/>
                    <a:pt x="213" y="238"/>
                  </a:cubicBezTo>
                  <a:cubicBezTo>
                    <a:pt x="241" y="231"/>
                    <a:pt x="258" y="202"/>
                    <a:pt x="250" y="173"/>
                  </a:cubicBezTo>
                  <a:cubicBezTo>
                    <a:pt x="243" y="150"/>
                    <a:pt x="222" y="135"/>
                    <a:pt x="199" y="135"/>
                  </a:cubicBezTo>
                  <a:cubicBezTo>
                    <a:pt x="198" y="135"/>
                    <a:pt x="197" y="135"/>
                    <a:pt x="196" y="135"/>
                  </a:cubicBezTo>
                  <a:cubicBezTo>
                    <a:pt x="205" y="115"/>
                    <a:pt x="207" y="93"/>
                    <a:pt x="201" y="72"/>
                  </a:cubicBezTo>
                  <a:cubicBezTo>
                    <a:pt x="189" y="29"/>
                    <a:pt x="150" y="0"/>
                    <a:pt x="107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0" name="Freeform: Shape 297"/>
            <p:cNvSpPr/>
            <p:nvPr/>
          </p:nvSpPr>
          <p:spPr bwMode="auto">
            <a:xfrm>
              <a:off x="5316402" y="4219890"/>
              <a:ext cx="331930" cy="284312"/>
            </a:xfrm>
            <a:custGeom>
              <a:avLst/>
              <a:gdLst>
                <a:gd name="T0" fmla="*/ 79 w 239"/>
                <a:gd name="T1" fmla="*/ 0 h 205"/>
                <a:gd name="T2" fmla="*/ 63 w 239"/>
                <a:gd name="T3" fmla="*/ 2 h 205"/>
                <a:gd name="T4" fmla="*/ 21 w 239"/>
                <a:gd name="T5" fmla="*/ 76 h 205"/>
                <a:gd name="T6" fmla="*/ 24 w 239"/>
                <a:gd name="T7" fmla="*/ 84 h 205"/>
                <a:gd name="T8" fmla="*/ 5 w 239"/>
                <a:gd name="T9" fmla="*/ 136 h 205"/>
                <a:gd name="T10" fmla="*/ 52 w 239"/>
                <a:gd name="T11" fmla="*/ 172 h 205"/>
                <a:gd name="T12" fmla="*/ 65 w 239"/>
                <a:gd name="T13" fmla="*/ 170 h 205"/>
                <a:gd name="T14" fmla="*/ 78 w 239"/>
                <a:gd name="T15" fmla="*/ 164 h 205"/>
                <a:gd name="T16" fmla="*/ 149 w 239"/>
                <a:gd name="T17" fmla="*/ 205 h 205"/>
                <a:gd name="T18" fmla="*/ 170 w 239"/>
                <a:gd name="T19" fmla="*/ 202 h 205"/>
                <a:gd name="T20" fmla="*/ 227 w 239"/>
                <a:gd name="T21" fmla="*/ 102 h 205"/>
                <a:gd name="T22" fmla="*/ 149 w 239"/>
                <a:gd name="T23" fmla="*/ 42 h 205"/>
                <a:gd name="T24" fmla="*/ 136 w 239"/>
                <a:gd name="T25" fmla="*/ 43 h 205"/>
                <a:gd name="T26" fmla="*/ 79 w 239"/>
                <a:gd name="T2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79" y="0"/>
                  </a:moveTo>
                  <a:cubicBezTo>
                    <a:pt x="74" y="0"/>
                    <a:pt x="68" y="1"/>
                    <a:pt x="63" y="2"/>
                  </a:cubicBezTo>
                  <a:cubicBezTo>
                    <a:pt x="31" y="11"/>
                    <a:pt x="12" y="44"/>
                    <a:pt x="21" y="76"/>
                  </a:cubicBezTo>
                  <a:cubicBezTo>
                    <a:pt x="22" y="79"/>
                    <a:pt x="23" y="82"/>
                    <a:pt x="24" y="84"/>
                  </a:cubicBezTo>
                  <a:cubicBezTo>
                    <a:pt x="8" y="96"/>
                    <a:pt x="0" y="116"/>
                    <a:pt x="5" y="136"/>
                  </a:cubicBezTo>
                  <a:cubicBezTo>
                    <a:pt x="11" y="158"/>
                    <a:pt x="31" y="172"/>
                    <a:pt x="52" y="172"/>
                  </a:cubicBezTo>
                  <a:cubicBezTo>
                    <a:pt x="56" y="172"/>
                    <a:pt x="61" y="171"/>
                    <a:pt x="65" y="170"/>
                  </a:cubicBezTo>
                  <a:cubicBezTo>
                    <a:pt x="70" y="169"/>
                    <a:pt x="74" y="167"/>
                    <a:pt x="78" y="164"/>
                  </a:cubicBezTo>
                  <a:cubicBezTo>
                    <a:pt x="93" y="189"/>
                    <a:pt x="120" y="205"/>
                    <a:pt x="149" y="205"/>
                  </a:cubicBezTo>
                  <a:cubicBezTo>
                    <a:pt x="156" y="205"/>
                    <a:pt x="163" y="204"/>
                    <a:pt x="170" y="202"/>
                  </a:cubicBezTo>
                  <a:cubicBezTo>
                    <a:pt x="213" y="190"/>
                    <a:pt x="239" y="145"/>
                    <a:pt x="227" y="102"/>
                  </a:cubicBezTo>
                  <a:cubicBezTo>
                    <a:pt x="217" y="66"/>
                    <a:pt x="184" y="42"/>
                    <a:pt x="149" y="42"/>
                  </a:cubicBezTo>
                  <a:cubicBezTo>
                    <a:pt x="145" y="42"/>
                    <a:pt x="141" y="43"/>
                    <a:pt x="136" y="43"/>
                  </a:cubicBezTo>
                  <a:cubicBezTo>
                    <a:pt x="129" y="17"/>
                    <a:pt x="105" y="0"/>
                    <a:pt x="79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1" name="Freeform: Shape 298"/>
            <p:cNvSpPr/>
            <p:nvPr/>
          </p:nvSpPr>
          <p:spPr bwMode="auto">
            <a:xfrm>
              <a:off x="5506878" y="3981796"/>
              <a:ext cx="126049" cy="114845"/>
            </a:xfrm>
            <a:custGeom>
              <a:avLst/>
              <a:gdLst>
                <a:gd name="T0" fmla="*/ 45 w 91"/>
                <a:gd name="T1" fmla="*/ 0 h 83"/>
                <a:gd name="T2" fmla="*/ 34 w 91"/>
                <a:gd name="T3" fmla="*/ 2 h 83"/>
                <a:gd name="T4" fmla="*/ 6 w 91"/>
                <a:gd name="T5" fmla="*/ 52 h 83"/>
                <a:gd name="T6" fmla="*/ 45 w 91"/>
                <a:gd name="T7" fmla="*/ 83 h 83"/>
                <a:gd name="T8" fmla="*/ 56 w 91"/>
                <a:gd name="T9" fmla="*/ 81 h 83"/>
                <a:gd name="T10" fmla="*/ 85 w 91"/>
                <a:gd name="T11" fmla="*/ 30 h 83"/>
                <a:gd name="T12" fmla="*/ 45 w 91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83">
                  <a:moveTo>
                    <a:pt x="45" y="0"/>
                  </a:moveTo>
                  <a:cubicBezTo>
                    <a:pt x="42" y="0"/>
                    <a:pt x="38" y="1"/>
                    <a:pt x="34" y="2"/>
                  </a:cubicBezTo>
                  <a:cubicBezTo>
                    <a:pt x="12" y="8"/>
                    <a:pt x="0" y="30"/>
                    <a:pt x="6" y="52"/>
                  </a:cubicBezTo>
                  <a:cubicBezTo>
                    <a:pt x="11" y="71"/>
                    <a:pt x="27" y="83"/>
                    <a:pt x="45" y="83"/>
                  </a:cubicBezTo>
                  <a:cubicBezTo>
                    <a:pt x="49" y="83"/>
                    <a:pt x="53" y="82"/>
                    <a:pt x="56" y="81"/>
                  </a:cubicBezTo>
                  <a:cubicBezTo>
                    <a:pt x="78" y="75"/>
                    <a:pt x="91" y="52"/>
                    <a:pt x="85" y="30"/>
                  </a:cubicBezTo>
                  <a:cubicBezTo>
                    <a:pt x="80" y="12"/>
                    <a:pt x="64" y="0"/>
                    <a:pt x="45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2" name="Freeform: Shape 299"/>
            <p:cNvSpPr/>
            <p:nvPr/>
          </p:nvSpPr>
          <p:spPr bwMode="auto">
            <a:xfrm>
              <a:off x="6653928" y="3897763"/>
              <a:ext cx="126049" cy="116246"/>
            </a:xfrm>
            <a:custGeom>
              <a:avLst/>
              <a:gdLst>
                <a:gd name="T0" fmla="*/ 45 w 91"/>
                <a:gd name="T1" fmla="*/ 0 h 83"/>
                <a:gd name="T2" fmla="*/ 34 w 91"/>
                <a:gd name="T3" fmla="*/ 2 h 83"/>
                <a:gd name="T4" fmla="*/ 6 w 91"/>
                <a:gd name="T5" fmla="*/ 52 h 83"/>
                <a:gd name="T6" fmla="*/ 45 w 91"/>
                <a:gd name="T7" fmla="*/ 83 h 83"/>
                <a:gd name="T8" fmla="*/ 56 w 91"/>
                <a:gd name="T9" fmla="*/ 81 h 83"/>
                <a:gd name="T10" fmla="*/ 85 w 91"/>
                <a:gd name="T11" fmla="*/ 30 h 83"/>
                <a:gd name="T12" fmla="*/ 45 w 91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83">
                  <a:moveTo>
                    <a:pt x="45" y="0"/>
                  </a:moveTo>
                  <a:cubicBezTo>
                    <a:pt x="42" y="0"/>
                    <a:pt x="38" y="1"/>
                    <a:pt x="34" y="2"/>
                  </a:cubicBezTo>
                  <a:cubicBezTo>
                    <a:pt x="12" y="8"/>
                    <a:pt x="0" y="30"/>
                    <a:pt x="6" y="52"/>
                  </a:cubicBezTo>
                  <a:cubicBezTo>
                    <a:pt x="11" y="71"/>
                    <a:pt x="27" y="83"/>
                    <a:pt x="45" y="83"/>
                  </a:cubicBezTo>
                  <a:cubicBezTo>
                    <a:pt x="49" y="83"/>
                    <a:pt x="53" y="82"/>
                    <a:pt x="56" y="81"/>
                  </a:cubicBezTo>
                  <a:cubicBezTo>
                    <a:pt x="78" y="75"/>
                    <a:pt x="91" y="52"/>
                    <a:pt x="85" y="30"/>
                  </a:cubicBezTo>
                  <a:cubicBezTo>
                    <a:pt x="80" y="12"/>
                    <a:pt x="63" y="0"/>
                    <a:pt x="45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3" name="Freeform: Shape 300"/>
            <p:cNvSpPr/>
            <p:nvPr/>
          </p:nvSpPr>
          <p:spPr bwMode="auto">
            <a:xfrm>
              <a:off x="5435450" y="4105044"/>
              <a:ext cx="75630" cy="67226"/>
            </a:xfrm>
            <a:custGeom>
              <a:avLst/>
              <a:gdLst>
                <a:gd name="T0" fmla="*/ 27 w 54"/>
                <a:gd name="T1" fmla="*/ 0 h 49"/>
                <a:gd name="T2" fmla="*/ 21 w 54"/>
                <a:gd name="T3" fmla="*/ 1 h 49"/>
                <a:gd name="T4" fmla="*/ 4 w 54"/>
                <a:gd name="T5" fmla="*/ 31 h 49"/>
                <a:gd name="T6" fmla="*/ 27 w 54"/>
                <a:gd name="T7" fmla="*/ 49 h 49"/>
                <a:gd name="T8" fmla="*/ 33 w 54"/>
                <a:gd name="T9" fmla="*/ 48 h 49"/>
                <a:gd name="T10" fmla="*/ 50 w 54"/>
                <a:gd name="T11" fmla="*/ 18 h 49"/>
                <a:gd name="T12" fmla="*/ 27 w 5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49">
                  <a:moveTo>
                    <a:pt x="27" y="0"/>
                  </a:moveTo>
                  <a:cubicBezTo>
                    <a:pt x="25" y="0"/>
                    <a:pt x="23" y="0"/>
                    <a:pt x="21" y="1"/>
                  </a:cubicBezTo>
                  <a:cubicBezTo>
                    <a:pt x="8" y="5"/>
                    <a:pt x="0" y="18"/>
                    <a:pt x="4" y="31"/>
                  </a:cubicBezTo>
                  <a:cubicBezTo>
                    <a:pt x="6" y="42"/>
                    <a:pt x="16" y="49"/>
                    <a:pt x="27" y="49"/>
                  </a:cubicBezTo>
                  <a:cubicBezTo>
                    <a:pt x="29" y="49"/>
                    <a:pt x="31" y="49"/>
                    <a:pt x="33" y="48"/>
                  </a:cubicBezTo>
                  <a:cubicBezTo>
                    <a:pt x="46" y="44"/>
                    <a:pt x="54" y="31"/>
                    <a:pt x="50" y="18"/>
                  </a:cubicBezTo>
                  <a:cubicBezTo>
                    <a:pt x="47" y="7"/>
                    <a:pt x="38" y="0"/>
                    <a:pt x="27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4" name="Freeform: Shape 301"/>
            <p:cNvSpPr/>
            <p:nvPr/>
          </p:nvSpPr>
          <p:spPr bwMode="auto">
            <a:xfrm>
              <a:off x="6795383" y="3981796"/>
              <a:ext cx="75630" cy="65825"/>
            </a:xfrm>
            <a:custGeom>
              <a:avLst/>
              <a:gdLst>
                <a:gd name="T0" fmla="*/ 27 w 54"/>
                <a:gd name="T1" fmla="*/ 0 h 48"/>
                <a:gd name="T2" fmla="*/ 20 w 54"/>
                <a:gd name="T3" fmla="*/ 0 h 48"/>
                <a:gd name="T4" fmla="*/ 3 w 54"/>
                <a:gd name="T5" fmla="*/ 30 h 48"/>
                <a:gd name="T6" fmla="*/ 27 w 54"/>
                <a:gd name="T7" fmla="*/ 48 h 48"/>
                <a:gd name="T8" fmla="*/ 33 w 54"/>
                <a:gd name="T9" fmla="*/ 47 h 48"/>
                <a:gd name="T10" fmla="*/ 50 w 54"/>
                <a:gd name="T11" fmla="*/ 17 h 48"/>
                <a:gd name="T12" fmla="*/ 27 w 54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48">
                  <a:moveTo>
                    <a:pt x="27" y="0"/>
                  </a:moveTo>
                  <a:cubicBezTo>
                    <a:pt x="25" y="0"/>
                    <a:pt x="23" y="0"/>
                    <a:pt x="20" y="0"/>
                  </a:cubicBezTo>
                  <a:cubicBezTo>
                    <a:pt x="7" y="4"/>
                    <a:pt x="0" y="17"/>
                    <a:pt x="3" y="30"/>
                  </a:cubicBezTo>
                  <a:cubicBezTo>
                    <a:pt x="6" y="41"/>
                    <a:pt x="16" y="48"/>
                    <a:pt x="27" y="48"/>
                  </a:cubicBezTo>
                  <a:cubicBezTo>
                    <a:pt x="29" y="48"/>
                    <a:pt x="31" y="48"/>
                    <a:pt x="33" y="47"/>
                  </a:cubicBezTo>
                  <a:cubicBezTo>
                    <a:pt x="46" y="44"/>
                    <a:pt x="54" y="30"/>
                    <a:pt x="50" y="17"/>
                  </a:cubicBezTo>
                  <a:cubicBezTo>
                    <a:pt x="47" y="7"/>
                    <a:pt x="38" y="0"/>
                    <a:pt x="27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5" name="Freeform: Shape 302"/>
            <p:cNvSpPr/>
            <p:nvPr/>
          </p:nvSpPr>
          <p:spPr bwMode="auto">
            <a:xfrm>
              <a:off x="5770180" y="3880956"/>
              <a:ext cx="591032" cy="1296910"/>
            </a:xfrm>
            <a:custGeom>
              <a:avLst/>
              <a:gdLst>
                <a:gd name="T0" fmla="*/ 276 w 427"/>
                <a:gd name="T1" fmla="*/ 0 h 937"/>
                <a:gd name="T2" fmla="*/ 234 w 427"/>
                <a:gd name="T3" fmla="*/ 0 h 937"/>
                <a:gd name="T4" fmla="*/ 181 w 427"/>
                <a:gd name="T5" fmla="*/ 657 h 937"/>
                <a:gd name="T6" fmla="*/ 160 w 427"/>
                <a:gd name="T7" fmla="*/ 656 h 937"/>
                <a:gd name="T8" fmla="*/ 122 w 427"/>
                <a:gd name="T9" fmla="*/ 661 h 937"/>
                <a:gd name="T10" fmla="*/ 22 w 427"/>
                <a:gd name="T11" fmla="*/ 838 h 937"/>
                <a:gd name="T12" fmla="*/ 51 w 427"/>
                <a:gd name="T13" fmla="*/ 893 h 937"/>
                <a:gd name="T14" fmla="*/ 28 w 427"/>
                <a:gd name="T15" fmla="*/ 916 h 937"/>
                <a:gd name="T16" fmla="*/ 203 w 427"/>
                <a:gd name="T17" fmla="*/ 937 h 937"/>
                <a:gd name="T18" fmla="*/ 286 w 427"/>
                <a:gd name="T19" fmla="*/ 869 h 937"/>
                <a:gd name="T20" fmla="*/ 338 w 427"/>
                <a:gd name="T21" fmla="*/ 888 h 937"/>
                <a:gd name="T22" fmla="*/ 359 w 427"/>
                <a:gd name="T23" fmla="*/ 885 h 937"/>
                <a:gd name="T24" fmla="*/ 415 w 427"/>
                <a:gd name="T25" fmla="*/ 787 h 937"/>
                <a:gd name="T26" fmla="*/ 338 w 427"/>
                <a:gd name="T27" fmla="*/ 729 h 937"/>
                <a:gd name="T28" fmla="*/ 317 w 427"/>
                <a:gd name="T29" fmla="*/ 732 h 937"/>
                <a:gd name="T30" fmla="*/ 305 w 427"/>
                <a:gd name="T31" fmla="*/ 736 h 937"/>
                <a:gd name="T32" fmla="*/ 276 w 427"/>
                <a:gd name="T33" fmla="*/ 0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7" h="937">
                  <a:moveTo>
                    <a:pt x="276" y="0"/>
                  </a:moveTo>
                  <a:cubicBezTo>
                    <a:pt x="234" y="0"/>
                    <a:pt x="234" y="0"/>
                    <a:pt x="234" y="0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74" y="656"/>
                    <a:pt x="167" y="656"/>
                    <a:pt x="160" y="656"/>
                  </a:cubicBezTo>
                  <a:cubicBezTo>
                    <a:pt x="148" y="656"/>
                    <a:pt x="135" y="657"/>
                    <a:pt x="122" y="661"/>
                  </a:cubicBezTo>
                  <a:cubicBezTo>
                    <a:pt x="45" y="682"/>
                    <a:pt x="0" y="761"/>
                    <a:pt x="22" y="838"/>
                  </a:cubicBezTo>
                  <a:cubicBezTo>
                    <a:pt x="27" y="859"/>
                    <a:pt x="38" y="878"/>
                    <a:pt x="51" y="893"/>
                  </a:cubicBezTo>
                  <a:cubicBezTo>
                    <a:pt x="42" y="900"/>
                    <a:pt x="34" y="907"/>
                    <a:pt x="28" y="916"/>
                  </a:cubicBezTo>
                  <a:cubicBezTo>
                    <a:pt x="85" y="928"/>
                    <a:pt x="144" y="935"/>
                    <a:pt x="203" y="937"/>
                  </a:cubicBezTo>
                  <a:cubicBezTo>
                    <a:pt x="240" y="925"/>
                    <a:pt x="269" y="900"/>
                    <a:pt x="286" y="869"/>
                  </a:cubicBezTo>
                  <a:cubicBezTo>
                    <a:pt x="301" y="881"/>
                    <a:pt x="319" y="888"/>
                    <a:pt x="338" y="888"/>
                  </a:cubicBezTo>
                  <a:cubicBezTo>
                    <a:pt x="345" y="888"/>
                    <a:pt x="352" y="887"/>
                    <a:pt x="359" y="885"/>
                  </a:cubicBezTo>
                  <a:cubicBezTo>
                    <a:pt x="402" y="874"/>
                    <a:pt x="427" y="830"/>
                    <a:pt x="415" y="787"/>
                  </a:cubicBezTo>
                  <a:cubicBezTo>
                    <a:pt x="405" y="752"/>
                    <a:pt x="373" y="729"/>
                    <a:pt x="338" y="729"/>
                  </a:cubicBezTo>
                  <a:cubicBezTo>
                    <a:pt x="331" y="729"/>
                    <a:pt x="324" y="730"/>
                    <a:pt x="317" y="732"/>
                  </a:cubicBezTo>
                  <a:cubicBezTo>
                    <a:pt x="313" y="733"/>
                    <a:pt x="309" y="735"/>
                    <a:pt x="305" y="736"/>
                  </a:cubicBezTo>
                  <a:cubicBezTo>
                    <a:pt x="276" y="0"/>
                    <a:pt x="276" y="0"/>
                    <a:pt x="276" y="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6" name="Freeform: Shape 289"/>
            <p:cNvSpPr/>
            <p:nvPr/>
          </p:nvSpPr>
          <p:spPr bwMode="auto">
            <a:xfrm>
              <a:off x="6093708" y="3803926"/>
              <a:ext cx="58823" cy="77030"/>
            </a:xfrm>
            <a:custGeom>
              <a:avLst/>
              <a:gdLst>
                <a:gd name="T0" fmla="*/ 40 w 42"/>
                <a:gd name="T1" fmla="*/ 0 h 55"/>
                <a:gd name="T2" fmla="*/ 4 w 42"/>
                <a:gd name="T3" fmla="*/ 0 h 55"/>
                <a:gd name="T4" fmla="*/ 0 w 42"/>
                <a:gd name="T5" fmla="*/ 55 h 55"/>
                <a:gd name="T6" fmla="*/ 42 w 42"/>
                <a:gd name="T7" fmla="*/ 55 h 55"/>
                <a:gd name="T8" fmla="*/ 40 w 42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5">
                  <a:moveTo>
                    <a:pt x="40" y="0"/>
                  </a:moveTo>
                  <a:lnTo>
                    <a:pt x="4" y="0"/>
                  </a:lnTo>
                  <a:lnTo>
                    <a:pt x="0" y="55"/>
                  </a:lnTo>
                  <a:lnTo>
                    <a:pt x="42" y="55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ACCC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7" name="Rectangle 305"/>
            <p:cNvSpPr/>
            <p:nvPr/>
          </p:nvSpPr>
          <p:spPr bwMode="auto">
            <a:xfrm>
              <a:off x="5875267" y="3397759"/>
              <a:ext cx="53221" cy="21148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8" name="Rectangle 306"/>
            <p:cNvSpPr/>
            <p:nvPr/>
          </p:nvSpPr>
          <p:spPr bwMode="auto">
            <a:xfrm>
              <a:off x="6288433" y="3400560"/>
              <a:ext cx="53221" cy="21148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9" name="Freeform: Shape 307"/>
            <p:cNvSpPr/>
            <p:nvPr/>
          </p:nvSpPr>
          <p:spPr bwMode="auto">
            <a:xfrm>
              <a:off x="5750618" y="3911761"/>
              <a:ext cx="712886" cy="627445"/>
            </a:xfrm>
            <a:custGeom>
              <a:avLst/>
              <a:gdLst>
                <a:gd name="T0" fmla="*/ 350 w 515"/>
                <a:gd name="T1" fmla="*/ 1 h 453"/>
                <a:gd name="T2" fmla="*/ 177 w 515"/>
                <a:gd name="T3" fmla="*/ 0 h 453"/>
                <a:gd name="T4" fmla="*/ 176 w 515"/>
                <a:gd name="T5" fmla="*/ 1 h 453"/>
                <a:gd name="T6" fmla="*/ 237 w 515"/>
                <a:gd name="T7" fmla="*/ 407 h 453"/>
                <a:gd name="T8" fmla="*/ 269 w 515"/>
                <a:gd name="T9" fmla="*/ 379 h 453"/>
                <a:gd name="T10" fmla="*/ 268 w 515"/>
                <a:gd name="T11" fmla="*/ 453 h 453"/>
                <a:gd name="T12" fmla="*/ 350 w 515"/>
                <a:gd name="T13" fmla="*/ 2 h 453"/>
                <a:gd name="T14" fmla="*/ 350 w 515"/>
                <a:gd name="T15" fmla="*/ 1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53">
                  <a:moveTo>
                    <a:pt x="350" y="1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0" y="200"/>
                    <a:pt x="237" y="407"/>
                    <a:pt x="237" y="407"/>
                  </a:cubicBezTo>
                  <a:cubicBezTo>
                    <a:pt x="269" y="379"/>
                    <a:pt x="269" y="379"/>
                    <a:pt x="269" y="379"/>
                  </a:cubicBezTo>
                  <a:cubicBezTo>
                    <a:pt x="268" y="453"/>
                    <a:pt x="268" y="453"/>
                    <a:pt x="268" y="453"/>
                  </a:cubicBezTo>
                  <a:cubicBezTo>
                    <a:pt x="268" y="453"/>
                    <a:pt x="515" y="221"/>
                    <a:pt x="350" y="2"/>
                  </a:cubicBezTo>
                  <a:cubicBezTo>
                    <a:pt x="350" y="2"/>
                    <a:pt x="350" y="2"/>
                    <a:pt x="350" y="1"/>
                  </a:cubicBezTo>
                  <a:close/>
                </a:path>
              </a:pathLst>
            </a:custGeom>
            <a:solidFill>
              <a:srgbClr val="FF64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0" name="Freeform: Shape 308"/>
            <p:cNvSpPr/>
            <p:nvPr/>
          </p:nvSpPr>
          <p:spPr bwMode="auto">
            <a:xfrm>
              <a:off x="5872466" y="3913162"/>
              <a:ext cx="471990" cy="478987"/>
            </a:xfrm>
            <a:custGeom>
              <a:avLst/>
              <a:gdLst>
                <a:gd name="T0" fmla="*/ 232 w 341"/>
                <a:gd name="T1" fmla="*/ 1 h 346"/>
                <a:gd name="T2" fmla="*/ 117 w 341"/>
                <a:gd name="T3" fmla="*/ 0 h 346"/>
                <a:gd name="T4" fmla="*/ 117 w 341"/>
                <a:gd name="T5" fmla="*/ 1 h 346"/>
                <a:gd name="T6" fmla="*/ 156 w 341"/>
                <a:gd name="T7" fmla="*/ 311 h 346"/>
                <a:gd name="T8" fmla="*/ 177 w 341"/>
                <a:gd name="T9" fmla="*/ 289 h 346"/>
                <a:gd name="T10" fmla="*/ 177 w 341"/>
                <a:gd name="T11" fmla="*/ 346 h 346"/>
                <a:gd name="T12" fmla="*/ 232 w 341"/>
                <a:gd name="T13" fmla="*/ 2 h 346"/>
                <a:gd name="T14" fmla="*/ 232 w 341"/>
                <a:gd name="T15" fmla="*/ 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46">
                  <a:moveTo>
                    <a:pt x="232" y="1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0" y="152"/>
                    <a:pt x="156" y="311"/>
                    <a:pt x="156" y="311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77" y="346"/>
                    <a:pt x="177" y="346"/>
                    <a:pt x="177" y="346"/>
                  </a:cubicBezTo>
                  <a:cubicBezTo>
                    <a:pt x="177" y="346"/>
                    <a:pt x="341" y="169"/>
                    <a:pt x="232" y="2"/>
                  </a:cubicBezTo>
                  <a:cubicBezTo>
                    <a:pt x="232" y="2"/>
                    <a:pt x="232" y="1"/>
                    <a:pt x="23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1" name="Freeform: Shape 309"/>
            <p:cNvSpPr/>
            <p:nvPr/>
          </p:nvSpPr>
          <p:spPr bwMode="auto">
            <a:xfrm>
              <a:off x="5928489" y="1698895"/>
              <a:ext cx="364147" cy="2257683"/>
            </a:xfrm>
            <a:custGeom>
              <a:avLst/>
              <a:gdLst>
                <a:gd name="T0" fmla="*/ 262 w 263"/>
                <a:gd name="T1" fmla="*/ 278 h 1630"/>
                <a:gd name="T2" fmla="*/ 128 w 263"/>
                <a:gd name="T3" fmla="*/ 0 h 1630"/>
                <a:gd name="T4" fmla="*/ 0 w 263"/>
                <a:gd name="T5" fmla="*/ 279 h 1630"/>
                <a:gd name="T6" fmla="*/ 0 w 263"/>
                <a:gd name="T7" fmla="*/ 1563 h 1630"/>
                <a:gd name="T8" fmla="*/ 75 w 263"/>
                <a:gd name="T9" fmla="*/ 1629 h 1630"/>
                <a:gd name="T10" fmla="*/ 192 w 263"/>
                <a:gd name="T11" fmla="*/ 1629 h 1630"/>
                <a:gd name="T12" fmla="*/ 262 w 263"/>
                <a:gd name="T13" fmla="*/ 1562 h 1630"/>
                <a:gd name="T14" fmla="*/ 262 w 263"/>
                <a:gd name="T15" fmla="*/ 278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3" h="1630">
                  <a:moveTo>
                    <a:pt x="262" y="278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1563"/>
                    <a:pt x="0" y="1563"/>
                    <a:pt x="0" y="1563"/>
                  </a:cubicBezTo>
                  <a:cubicBezTo>
                    <a:pt x="0" y="1600"/>
                    <a:pt x="36" y="1630"/>
                    <a:pt x="75" y="1629"/>
                  </a:cubicBezTo>
                  <a:cubicBezTo>
                    <a:pt x="192" y="1629"/>
                    <a:pt x="192" y="1629"/>
                    <a:pt x="192" y="1629"/>
                  </a:cubicBezTo>
                  <a:cubicBezTo>
                    <a:pt x="231" y="1629"/>
                    <a:pt x="263" y="1599"/>
                    <a:pt x="262" y="1562"/>
                  </a:cubicBezTo>
                  <a:lnTo>
                    <a:pt x="262" y="27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2" name="Freeform: Shape 310"/>
            <p:cNvSpPr/>
            <p:nvPr/>
          </p:nvSpPr>
          <p:spPr bwMode="auto">
            <a:xfrm>
              <a:off x="6104960" y="1698895"/>
              <a:ext cx="187675" cy="2256282"/>
            </a:xfrm>
            <a:custGeom>
              <a:avLst/>
              <a:gdLst>
                <a:gd name="T0" fmla="*/ 134 w 135"/>
                <a:gd name="T1" fmla="*/ 278 h 1629"/>
                <a:gd name="T2" fmla="*/ 0 w 135"/>
                <a:gd name="T3" fmla="*/ 0 h 1629"/>
                <a:gd name="T4" fmla="*/ 1 w 135"/>
                <a:gd name="T5" fmla="*/ 289 h 1629"/>
                <a:gd name="T6" fmla="*/ 6 w 135"/>
                <a:gd name="T7" fmla="*/ 1629 h 1629"/>
                <a:gd name="T8" fmla="*/ 64 w 135"/>
                <a:gd name="T9" fmla="*/ 1629 h 1629"/>
                <a:gd name="T10" fmla="*/ 134 w 135"/>
                <a:gd name="T11" fmla="*/ 1562 h 1629"/>
                <a:gd name="T12" fmla="*/ 134 w 135"/>
                <a:gd name="T13" fmla="*/ 278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1629">
                  <a:moveTo>
                    <a:pt x="134" y="27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89"/>
                    <a:pt x="1" y="289"/>
                    <a:pt x="1" y="289"/>
                  </a:cubicBezTo>
                  <a:cubicBezTo>
                    <a:pt x="6" y="1629"/>
                    <a:pt x="6" y="1629"/>
                    <a:pt x="6" y="1629"/>
                  </a:cubicBezTo>
                  <a:cubicBezTo>
                    <a:pt x="64" y="1629"/>
                    <a:pt x="64" y="1629"/>
                    <a:pt x="64" y="1629"/>
                  </a:cubicBezTo>
                  <a:cubicBezTo>
                    <a:pt x="103" y="1629"/>
                    <a:pt x="135" y="1599"/>
                    <a:pt x="134" y="1562"/>
                  </a:cubicBezTo>
                  <a:lnTo>
                    <a:pt x="134" y="27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3" name="Freeform: Shape 311"/>
            <p:cNvSpPr/>
            <p:nvPr/>
          </p:nvSpPr>
          <p:spPr bwMode="auto">
            <a:xfrm>
              <a:off x="5928489" y="1698895"/>
              <a:ext cx="362746" cy="2049002"/>
            </a:xfrm>
            <a:custGeom>
              <a:avLst/>
              <a:gdLst>
                <a:gd name="T0" fmla="*/ 262 w 262"/>
                <a:gd name="T1" fmla="*/ 278 h 1479"/>
                <a:gd name="T2" fmla="*/ 128 w 262"/>
                <a:gd name="T3" fmla="*/ 0 h 1479"/>
                <a:gd name="T4" fmla="*/ 0 w 262"/>
                <a:gd name="T5" fmla="*/ 279 h 1479"/>
                <a:gd name="T6" fmla="*/ 0 w 262"/>
                <a:gd name="T7" fmla="*/ 1464 h 1479"/>
                <a:gd name="T8" fmla="*/ 262 w 262"/>
                <a:gd name="T9" fmla="*/ 1464 h 1479"/>
                <a:gd name="T10" fmla="*/ 262 w 262"/>
                <a:gd name="T11" fmla="*/ 278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1479">
                  <a:moveTo>
                    <a:pt x="262" y="278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1464"/>
                    <a:pt x="0" y="1464"/>
                    <a:pt x="0" y="1464"/>
                  </a:cubicBezTo>
                  <a:cubicBezTo>
                    <a:pt x="91" y="1479"/>
                    <a:pt x="181" y="1478"/>
                    <a:pt x="262" y="1464"/>
                  </a:cubicBezTo>
                  <a:lnTo>
                    <a:pt x="262" y="2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4" name="Freeform: Shape 312"/>
            <p:cNvSpPr/>
            <p:nvPr/>
          </p:nvSpPr>
          <p:spPr bwMode="auto">
            <a:xfrm>
              <a:off x="6104960" y="1698895"/>
              <a:ext cx="186275" cy="2043400"/>
            </a:xfrm>
            <a:custGeom>
              <a:avLst/>
              <a:gdLst>
                <a:gd name="T0" fmla="*/ 134 w 134"/>
                <a:gd name="T1" fmla="*/ 278 h 1475"/>
                <a:gd name="T2" fmla="*/ 0 w 134"/>
                <a:gd name="T3" fmla="*/ 0 h 1475"/>
                <a:gd name="T4" fmla="*/ 1 w 134"/>
                <a:gd name="T5" fmla="*/ 289 h 1475"/>
                <a:gd name="T6" fmla="*/ 5 w 134"/>
                <a:gd name="T7" fmla="*/ 1475 h 1475"/>
                <a:gd name="T8" fmla="*/ 134 w 134"/>
                <a:gd name="T9" fmla="*/ 1464 h 1475"/>
                <a:gd name="T10" fmla="*/ 134 w 134"/>
                <a:gd name="T11" fmla="*/ 278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475">
                  <a:moveTo>
                    <a:pt x="134" y="27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89"/>
                    <a:pt x="1" y="289"/>
                    <a:pt x="1" y="289"/>
                  </a:cubicBezTo>
                  <a:cubicBezTo>
                    <a:pt x="5" y="1475"/>
                    <a:pt x="5" y="1475"/>
                    <a:pt x="5" y="1475"/>
                  </a:cubicBezTo>
                  <a:cubicBezTo>
                    <a:pt x="49" y="1475"/>
                    <a:pt x="93" y="1471"/>
                    <a:pt x="134" y="1464"/>
                  </a:cubicBezTo>
                  <a:lnTo>
                    <a:pt x="134" y="278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5" name="Freeform: Shape 313"/>
            <p:cNvSpPr/>
            <p:nvPr/>
          </p:nvSpPr>
          <p:spPr bwMode="auto">
            <a:xfrm>
              <a:off x="5928489" y="1698895"/>
              <a:ext cx="362746" cy="1942560"/>
            </a:xfrm>
            <a:custGeom>
              <a:avLst/>
              <a:gdLst>
                <a:gd name="T0" fmla="*/ 262 w 262"/>
                <a:gd name="T1" fmla="*/ 278 h 1402"/>
                <a:gd name="T2" fmla="*/ 128 w 262"/>
                <a:gd name="T3" fmla="*/ 0 h 1402"/>
                <a:gd name="T4" fmla="*/ 0 w 262"/>
                <a:gd name="T5" fmla="*/ 279 h 1402"/>
                <a:gd name="T6" fmla="*/ 0 w 262"/>
                <a:gd name="T7" fmla="*/ 1386 h 1402"/>
                <a:gd name="T8" fmla="*/ 262 w 262"/>
                <a:gd name="T9" fmla="*/ 1385 h 1402"/>
                <a:gd name="T10" fmla="*/ 262 w 262"/>
                <a:gd name="T11" fmla="*/ 278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1402">
                  <a:moveTo>
                    <a:pt x="262" y="278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1386"/>
                    <a:pt x="0" y="1386"/>
                    <a:pt x="0" y="1386"/>
                  </a:cubicBezTo>
                  <a:cubicBezTo>
                    <a:pt x="91" y="1402"/>
                    <a:pt x="181" y="1401"/>
                    <a:pt x="262" y="1385"/>
                  </a:cubicBezTo>
                  <a:lnTo>
                    <a:pt x="262" y="27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6" name="Freeform: Shape 314"/>
            <p:cNvSpPr/>
            <p:nvPr/>
          </p:nvSpPr>
          <p:spPr bwMode="auto">
            <a:xfrm>
              <a:off x="6104960" y="1714301"/>
              <a:ext cx="186275" cy="1921551"/>
            </a:xfrm>
            <a:custGeom>
              <a:avLst/>
              <a:gdLst>
                <a:gd name="T0" fmla="*/ 134 w 134"/>
                <a:gd name="T1" fmla="*/ 276 h 1387"/>
                <a:gd name="T2" fmla="*/ 0 w 134"/>
                <a:gd name="T3" fmla="*/ 0 h 1387"/>
                <a:gd name="T4" fmla="*/ 1 w 134"/>
                <a:gd name="T5" fmla="*/ 287 h 1387"/>
                <a:gd name="T6" fmla="*/ 5 w 134"/>
                <a:gd name="T7" fmla="*/ 1387 h 1387"/>
                <a:gd name="T8" fmla="*/ 134 w 134"/>
                <a:gd name="T9" fmla="*/ 1375 h 1387"/>
                <a:gd name="T10" fmla="*/ 134 w 134"/>
                <a:gd name="T11" fmla="*/ 276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387">
                  <a:moveTo>
                    <a:pt x="134" y="27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87"/>
                    <a:pt x="1" y="287"/>
                    <a:pt x="1" y="287"/>
                  </a:cubicBezTo>
                  <a:cubicBezTo>
                    <a:pt x="5" y="1387"/>
                    <a:pt x="5" y="1387"/>
                    <a:pt x="5" y="1387"/>
                  </a:cubicBezTo>
                  <a:cubicBezTo>
                    <a:pt x="49" y="1387"/>
                    <a:pt x="93" y="1383"/>
                    <a:pt x="134" y="1375"/>
                  </a:cubicBezTo>
                  <a:lnTo>
                    <a:pt x="134" y="276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7" name="Freeform: Shape 315"/>
            <p:cNvSpPr/>
            <p:nvPr/>
          </p:nvSpPr>
          <p:spPr bwMode="auto">
            <a:xfrm>
              <a:off x="5928489" y="1698895"/>
              <a:ext cx="362746" cy="401957"/>
            </a:xfrm>
            <a:custGeom>
              <a:avLst/>
              <a:gdLst>
                <a:gd name="T0" fmla="*/ 262 w 262"/>
                <a:gd name="T1" fmla="*/ 278 h 290"/>
                <a:gd name="T2" fmla="*/ 128 w 262"/>
                <a:gd name="T3" fmla="*/ 0 h 290"/>
                <a:gd name="T4" fmla="*/ 0 w 262"/>
                <a:gd name="T5" fmla="*/ 279 h 290"/>
                <a:gd name="T6" fmla="*/ 129 w 262"/>
                <a:gd name="T7" fmla="*/ 289 h 290"/>
                <a:gd name="T8" fmla="*/ 262 w 262"/>
                <a:gd name="T9" fmla="*/ 278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90">
                  <a:moveTo>
                    <a:pt x="262" y="278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41" y="286"/>
                    <a:pt x="84" y="290"/>
                    <a:pt x="129" y="289"/>
                  </a:cubicBezTo>
                  <a:cubicBezTo>
                    <a:pt x="174" y="289"/>
                    <a:pt x="221" y="285"/>
                    <a:pt x="262" y="2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8" name="Freeform: Shape 316"/>
            <p:cNvSpPr/>
            <p:nvPr/>
          </p:nvSpPr>
          <p:spPr bwMode="auto">
            <a:xfrm>
              <a:off x="6104960" y="1698895"/>
              <a:ext cx="186275" cy="400556"/>
            </a:xfrm>
            <a:custGeom>
              <a:avLst/>
              <a:gdLst>
                <a:gd name="T0" fmla="*/ 134 w 134"/>
                <a:gd name="T1" fmla="*/ 278 h 289"/>
                <a:gd name="T2" fmla="*/ 0 w 134"/>
                <a:gd name="T3" fmla="*/ 0 h 289"/>
                <a:gd name="T4" fmla="*/ 1 w 134"/>
                <a:gd name="T5" fmla="*/ 289 h 289"/>
                <a:gd name="T6" fmla="*/ 134 w 134"/>
                <a:gd name="T7" fmla="*/ 27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289">
                  <a:moveTo>
                    <a:pt x="134" y="27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89"/>
                    <a:pt x="1" y="289"/>
                    <a:pt x="1" y="289"/>
                  </a:cubicBezTo>
                  <a:cubicBezTo>
                    <a:pt x="46" y="289"/>
                    <a:pt x="93" y="285"/>
                    <a:pt x="134" y="27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9" name="Freeform: Shape 317"/>
            <p:cNvSpPr/>
            <p:nvPr/>
          </p:nvSpPr>
          <p:spPr bwMode="auto">
            <a:xfrm>
              <a:off x="6046136" y="1698895"/>
              <a:ext cx="119048" cy="133052"/>
            </a:xfrm>
            <a:custGeom>
              <a:avLst/>
              <a:gdLst>
                <a:gd name="T0" fmla="*/ 86 w 86"/>
                <a:gd name="T1" fmla="*/ 92 h 96"/>
                <a:gd name="T2" fmla="*/ 43 w 86"/>
                <a:gd name="T3" fmla="*/ 0 h 96"/>
                <a:gd name="T4" fmla="*/ 0 w 86"/>
                <a:gd name="T5" fmla="*/ 92 h 96"/>
                <a:gd name="T6" fmla="*/ 43 w 86"/>
                <a:gd name="T7" fmla="*/ 96 h 96"/>
                <a:gd name="T8" fmla="*/ 86 w 86"/>
                <a:gd name="T9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96">
                  <a:moveTo>
                    <a:pt x="86" y="92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14" y="95"/>
                    <a:pt x="28" y="96"/>
                    <a:pt x="43" y="96"/>
                  </a:cubicBezTo>
                  <a:cubicBezTo>
                    <a:pt x="58" y="96"/>
                    <a:pt x="72" y="95"/>
                    <a:pt x="86" y="9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0" name="Freeform: Shape 318"/>
            <p:cNvSpPr/>
            <p:nvPr/>
          </p:nvSpPr>
          <p:spPr bwMode="auto">
            <a:xfrm>
              <a:off x="6229610" y="3980388"/>
              <a:ext cx="448180" cy="394955"/>
            </a:xfrm>
            <a:custGeom>
              <a:avLst/>
              <a:gdLst>
                <a:gd name="T0" fmla="*/ 220 w 324"/>
                <a:gd name="T1" fmla="*/ 1 h 285"/>
                <a:gd name="T2" fmla="*/ 111 w 324"/>
                <a:gd name="T3" fmla="*/ 0 h 285"/>
                <a:gd name="T4" fmla="*/ 111 w 324"/>
                <a:gd name="T5" fmla="*/ 1 h 285"/>
                <a:gd name="T6" fmla="*/ 149 w 324"/>
                <a:gd name="T7" fmla="*/ 257 h 285"/>
                <a:gd name="T8" fmla="*/ 169 w 324"/>
                <a:gd name="T9" fmla="*/ 239 h 285"/>
                <a:gd name="T10" fmla="*/ 169 w 324"/>
                <a:gd name="T11" fmla="*/ 285 h 285"/>
                <a:gd name="T12" fmla="*/ 220 w 324"/>
                <a:gd name="T13" fmla="*/ 2 h 285"/>
                <a:gd name="T14" fmla="*/ 220 w 324"/>
                <a:gd name="T15" fmla="*/ 1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285">
                  <a:moveTo>
                    <a:pt x="220" y="1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0" y="126"/>
                    <a:pt x="149" y="257"/>
                    <a:pt x="149" y="257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85"/>
                    <a:pt x="169" y="285"/>
                    <a:pt x="169" y="285"/>
                  </a:cubicBezTo>
                  <a:cubicBezTo>
                    <a:pt x="169" y="285"/>
                    <a:pt x="324" y="139"/>
                    <a:pt x="220" y="2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64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1" name="Freeform: Shape 319"/>
            <p:cNvSpPr/>
            <p:nvPr/>
          </p:nvSpPr>
          <p:spPr bwMode="auto">
            <a:xfrm>
              <a:off x="6306641" y="3981788"/>
              <a:ext cx="296919" cy="301118"/>
            </a:xfrm>
            <a:custGeom>
              <a:avLst/>
              <a:gdLst>
                <a:gd name="T0" fmla="*/ 145 w 214"/>
                <a:gd name="T1" fmla="*/ 1 h 218"/>
                <a:gd name="T2" fmla="*/ 73 w 214"/>
                <a:gd name="T3" fmla="*/ 0 h 218"/>
                <a:gd name="T4" fmla="*/ 73 w 214"/>
                <a:gd name="T5" fmla="*/ 0 h 218"/>
                <a:gd name="T6" fmla="*/ 98 w 214"/>
                <a:gd name="T7" fmla="*/ 196 h 218"/>
                <a:gd name="T8" fmla="*/ 111 w 214"/>
                <a:gd name="T9" fmla="*/ 182 h 218"/>
                <a:gd name="T10" fmla="*/ 111 w 214"/>
                <a:gd name="T11" fmla="*/ 218 h 218"/>
                <a:gd name="T12" fmla="*/ 145 w 214"/>
                <a:gd name="T13" fmla="*/ 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218">
                  <a:moveTo>
                    <a:pt x="145" y="1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0" y="96"/>
                    <a:pt x="98" y="196"/>
                    <a:pt x="98" y="196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11" y="218"/>
                    <a:pt x="111" y="218"/>
                    <a:pt x="111" y="218"/>
                  </a:cubicBezTo>
                  <a:cubicBezTo>
                    <a:pt x="111" y="218"/>
                    <a:pt x="214" y="106"/>
                    <a:pt x="14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2" name="Freeform: Shape 320"/>
            <p:cNvSpPr/>
            <p:nvPr/>
          </p:nvSpPr>
          <p:spPr bwMode="auto">
            <a:xfrm>
              <a:off x="6340254" y="2588243"/>
              <a:ext cx="229693" cy="1420156"/>
            </a:xfrm>
            <a:custGeom>
              <a:avLst/>
              <a:gdLst>
                <a:gd name="T0" fmla="*/ 166 w 166"/>
                <a:gd name="T1" fmla="*/ 175 h 1025"/>
                <a:gd name="T2" fmla="*/ 81 w 166"/>
                <a:gd name="T3" fmla="*/ 0 h 1025"/>
                <a:gd name="T4" fmla="*/ 0 w 166"/>
                <a:gd name="T5" fmla="*/ 176 h 1025"/>
                <a:gd name="T6" fmla="*/ 0 w 166"/>
                <a:gd name="T7" fmla="*/ 983 h 1025"/>
                <a:gd name="T8" fmla="*/ 48 w 166"/>
                <a:gd name="T9" fmla="*/ 1025 h 1025"/>
                <a:gd name="T10" fmla="*/ 122 w 166"/>
                <a:gd name="T11" fmla="*/ 1025 h 1025"/>
                <a:gd name="T12" fmla="*/ 166 w 166"/>
                <a:gd name="T13" fmla="*/ 983 h 1025"/>
                <a:gd name="T14" fmla="*/ 166 w 166"/>
                <a:gd name="T15" fmla="*/ 17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6" h="1025">
                  <a:moveTo>
                    <a:pt x="166" y="175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983"/>
                    <a:pt x="0" y="983"/>
                    <a:pt x="0" y="983"/>
                  </a:cubicBezTo>
                  <a:cubicBezTo>
                    <a:pt x="0" y="1006"/>
                    <a:pt x="23" y="1025"/>
                    <a:pt x="48" y="1025"/>
                  </a:cubicBezTo>
                  <a:cubicBezTo>
                    <a:pt x="122" y="1025"/>
                    <a:pt x="122" y="1025"/>
                    <a:pt x="122" y="1025"/>
                  </a:cubicBezTo>
                  <a:cubicBezTo>
                    <a:pt x="146" y="1025"/>
                    <a:pt x="166" y="1006"/>
                    <a:pt x="166" y="983"/>
                  </a:cubicBezTo>
                  <a:lnTo>
                    <a:pt x="166" y="175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3" name="Freeform: Shape 321"/>
            <p:cNvSpPr/>
            <p:nvPr/>
          </p:nvSpPr>
          <p:spPr bwMode="auto">
            <a:xfrm>
              <a:off x="6452299" y="2588243"/>
              <a:ext cx="117648" cy="1420156"/>
            </a:xfrm>
            <a:custGeom>
              <a:avLst/>
              <a:gdLst>
                <a:gd name="T0" fmla="*/ 85 w 85"/>
                <a:gd name="T1" fmla="*/ 175 h 1025"/>
                <a:gd name="T2" fmla="*/ 0 w 85"/>
                <a:gd name="T3" fmla="*/ 0 h 1025"/>
                <a:gd name="T4" fmla="*/ 1 w 85"/>
                <a:gd name="T5" fmla="*/ 182 h 1025"/>
                <a:gd name="T6" fmla="*/ 4 w 85"/>
                <a:gd name="T7" fmla="*/ 1025 h 1025"/>
                <a:gd name="T8" fmla="*/ 41 w 85"/>
                <a:gd name="T9" fmla="*/ 1025 h 1025"/>
                <a:gd name="T10" fmla="*/ 85 w 85"/>
                <a:gd name="T11" fmla="*/ 983 h 1025"/>
                <a:gd name="T12" fmla="*/ 85 w 85"/>
                <a:gd name="T13" fmla="*/ 17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025">
                  <a:moveTo>
                    <a:pt x="85" y="1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82"/>
                    <a:pt x="1" y="182"/>
                    <a:pt x="1" y="182"/>
                  </a:cubicBezTo>
                  <a:cubicBezTo>
                    <a:pt x="4" y="1025"/>
                    <a:pt x="4" y="1025"/>
                    <a:pt x="4" y="1025"/>
                  </a:cubicBezTo>
                  <a:cubicBezTo>
                    <a:pt x="41" y="1025"/>
                    <a:pt x="41" y="1025"/>
                    <a:pt x="41" y="1025"/>
                  </a:cubicBezTo>
                  <a:cubicBezTo>
                    <a:pt x="65" y="1025"/>
                    <a:pt x="85" y="1006"/>
                    <a:pt x="85" y="983"/>
                  </a:cubicBezTo>
                  <a:lnTo>
                    <a:pt x="85" y="1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4" name="Freeform: Shape 322"/>
            <p:cNvSpPr/>
            <p:nvPr/>
          </p:nvSpPr>
          <p:spPr bwMode="auto">
            <a:xfrm>
              <a:off x="6340254" y="2588243"/>
              <a:ext cx="229693" cy="1288505"/>
            </a:xfrm>
            <a:custGeom>
              <a:avLst/>
              <a:gdLst>
                <a:gd name="T0" fmla="*/ 166 w 166"/>
                <a:gd name="T1" fmla="*/ 175 h 930"/>
                <a:gd name="T2" fmla="*/ 81 w 166"/>
                <a:gd name="T3" fmla="*/ 0 h 930"/>
                <a:gd name="T4" fmla="*/ 0 w 166"/>
                <a:gd name="T5" fmla="*/ 176 h 930"/>
                <a:gd name="T6" fmla="*/ 0 w 166"/>
                <a:gd name="T7" fmla="*/ 921 h 930"/>
                <a:gd name="T8" fmla="*/ 166 w 166"/>
                <a:gd name="T9" fmla="*/ 921 h 930"/>
                <a:gd name="T10" fmla="*/ 166 w 166"/>
                <a:gd name="T11" fmla="*/ 175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930">
                  <a:moveTo>
                    <a:pt x="166" y="175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921"/>
                    <a:pt x="0" y="921"/>
                    <a:pt x="0" y="921"/>
                  </a:cubicBezTo>
                  <a:cubicBezTo>
                    <a:pt x="58" y="930"/>
                    <a:pt x="114" y="930"/>
                    <a:pt x="166" y="921"/>
                  </a:cubicBezTo>
                  <a:lnTo>
                    <a:pt x="166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5" name="Freeform: Shape 323"/>
            <p:cNvSpPr/>
            <p:nvPr/>
          </p:nvSpPr>
          <p:spPr bwMode="auto">
            <a:xfrm>
              <a:off x="6452299" y="2588243"/>
              <a:ext cx="117648" cy="1285703"/>
            </a:xfrm>
            <a:custGeom>
              <a:avLst/>
              <a:gdLst>
                <a:gd name="T0" fmla="*/ 85 w 85"/>
                <a:gd name="T1" fmla="*/ 175 h 928"/>
                <a:gd name="T2" fmla="*/ 0 w 85"/>
                <a:gd name="T3" fmla="*/ 0 h 928"/>
                <a:gd name="T4" fmla="*/ 1 w 85"/>
                <a:gd name="T5" fmla="*/ 182 h 928"/>
                <a:gd name="T6" fmla="*/ 3 w 85"/>
                <a:gd name="T7" fmla="*/ 928 h 928"/>
                <a:gd name="T8" fmla="*/ 85 w 85"/>
                <a:gd name="T9" fmla="*/ 921 h 928"/>
                <a:gd name="T10" fmla="*/ 85 w 85"/>
                <a:gd name="T11" fmla="*/ 175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928">
                  <a:moveTo>
                    <a:pt x="85" y="1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82"/>
                    <a:pt x="1" y="182"/>
                    <a:pt x="1" y="182"/>
                  </a:cubicBezTo>
                  <a:cubicBezTo>
                    <a:pt x="3" y="928"/>
                    <a:pt x="3" y="928"/>
                    <a:pt x="3" y="928"/>
                  </a:cubicBezTo>
                  <a:cubicBezTo>
                    <a:pt x="31" y="928"/>
                    <a:pt x="58" y="925"/>
                    <a:pt x="85" y="921"/>
                  </a:cubicBezTo>
                  <a:lnTo>
                    <a:pt x="85" y="17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6" name="Freeform: Shape 324"/>
            <p:cNvSpPr/>
            <p:nvPr/>
          </p:nvSpPr>
          <p:spPr bwMode="auto">
            <a:xfrm>
              <a:off x="6340254" y="2588243"/>
              <a:ext cx="229693" cy="1221278"/>
            </a:xfrm>
            <a:custGeom>
              <a:avLst/>
              <a:gdLst>
                <a:gd name="T0" fmla="*/ 166 w 166"/>
                <a:gd name="T1" fmla="*/ 175 h 882"/>
                <a:gd name="T2" fmla="*/ 81 w 166"/>
                <a:gd name="T3" fmla="*/ 0 h 882"/>
                <a:gd name="T4" fmla="*/ 0 w 166"/>
                <a:gd name="T5" fmla="*/ 176 h 882"/>
                <a:gd name="T6" fmla="*/ 0 w 166"/>
                <a:gd name="T7" fmla="*/ 872 h 882"/>
                <a:gd name="T8" fmla="*/ 166 w 166"/>
                <a:gd name="T9" fmla="*/ 872 h 882"/>
                <a:gd name="T10" fmla="*/ 166 w 166"/>
                <a:gd name="T11" fmla="*/ 175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882">
                  <a:moveTo>
                    <a:pt x="166" y="175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872"/>
                    <a:pt x="0" y="872"/>
                    <a:pt x="0" y="872"/>
                  </a:cubicBezTo>
                  <a:cubicBezTo>
                    <a:pt x="58" y="882"/>
                    <a:pt x="115" y="881"/>
                    <a:pt x="166" y="872"/>
                  </a:cubicBezTo>
                  <a:lnTo>
                    <a:pt x="166" y="1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7" name="Freeform: Shape 325"/>
            <p:cNvSpPr/>
            <p:nvPr/>
          </p:nvSpPr>
          <p:spPr bwMode="auto">
            <a:xfrm>
              <a:off x="6452299" y="2598047"/>
              <a:ext cx="117648" cy="1207272"/>
            </a:xfrm>
            <a:custGeom>
              <a:avLst/>
              <a:gdLst>
                <a:gd name="T0" fmla="*/ 85 w 85"/>
                <a:gd name="T1" fmla="*/ 174 h 872"/>
                <a:gd name="T2" fmla="*/ 0 w 85"/>
                <a:gd name="T3" fmla="*/ 0 h 872"/>
                <a:gd name="T4" fmla="*/ 1 w 85"/>
                <a:gd name="T5" fmla="*/ 181 h 872"/>
                <a:gd name="T6" fmla="*/ 4 w 85"/>
                <a:gd name="T7" fmla="*/ 872 h 872"/>
                <a:gd name="T8" fmla="*/ 85 w 85"/>
                <a:gd name="T9" fmla="*/ 865 h 872"/>
                <a:gd name="T10" fmla="*/ 85 w 85"/>
                <a:gd name="T11" fmla="*/ 174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872">
                  <a:moveTo>
                    <a:pt x="85" y="17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81"/>
                    <a:pt x="1" y="181"/>
                    <a:pt x="1" y="181"/>
                  </a:cubicBezTo>
                  <a:cubicBezTo>
                    <a:pt x="4" y="872"/>
                    <a:pt x="4" y="872"/>
                    <a:pt x="4" y="872"/>
                  </a:cubicBezTo>
                  <a:cubicBezTo>
                    <a:pt x="31" y="872"/>
                    <a:pt x="59" y="870"/>
                    <a:pt x="85" y="865"/>
                  </a:cubicBezTo>
                  <a:lnTo>
                    <a:pt x="85" y="17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8" name="Freeform: Shape 326"/>
            <p:cNvSpPr/>
            <p:nvPr/>
          </p:nvSpPr>
          <p:spPr bwMode="auto">
            <a:xfrm>
              <a:off x="6340254" y="2588243"/>
              <a:ext cx="229693" cy="252098"/>
            </a:xfrm>
            <a:custGeom>
              <a:avLst/>
              <a:gdLst>
                <a:gd name="T0" fmla="*/ 166 w 166"/>
                <a:gd name="T1" fmla="*/ 175 h 182"/>
                <a:gd name="T2" fmla="*/ 81 w 166"/>
                <a:gd name="T3" fmla="*/ 0 h 182"/>
                <a:gd name="T4" fmla="*/ 0 w 166"/>
                <a:gd name="T5" fmla="*/ 176 h 182"/>
                <a:gd name="T6" fmla="*/ 82 w 166"/>
                <a:gd name="T7" fmla="*/ 182 h 182"/>
                <a:gd name="T8" fmla="*/ 166 w 166"/>
                <a:gd name="T9" fmla="*/ 17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82">
                  <a:moveTo>
                    <a:pt x="166" y="175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6" y="180"/>
                    <a:pt x="53" y="182"/>
                    <a:pt x="82" y="182"/>
                  </a:cubicBezTo>
                  <a:cubicBezTo>
                    <a:pt x="110" y="182"/>
                    <a:pt x="140" y="180"/>
                    <a:pt x="166" y="1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9" name="Freeform: Shape 327"/>
            <p:cNvSpPr/>
            <p:nvPr/>
          </p:nvSpPr>
          <p:spPr bwMode="auto">
            <a:xfrm>
              <a:off x="6452299" y="2588243"/>
              <a:ext cx="117648" cy="252098"/>
            </a:xfrm>
            <a:custGeom>
              <a:avLst/>
              <a:gdLst>
                <a:gd name="T0" fmla="*/ 85 w 85"/>
                <a:gd name="T1" fmla="*/ 175 h 182"/>
                <a:gd name="T2" fmla="*/ 0 w 85"/>
                <a:gd name="T3" fmla="*/ 0 h 182"/>
                <a:gd name="T4" fmla="*/ 1 w 85"/>
                <a:gd name="T5" fmla="*/ 182 h 182"/>
                <a:gd name="T6" fmla="*/ 85 w 85"/>
                <a:gd name="T7" fmla="*/ 17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82">
                  <a:moveTo>
                    <a:pt x="85" y="1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82"/>
                    <a:pt x="1" y="182"/>
                    <a:pt x="1" y="182"/>
                  </a:cubicBezTo>
                  <a:cubicBezTo>
                    <a:pt x="29" y="182"/>
                    <a:pt x="59" y="180"/>
                    <a:pt x="85" y="17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0" name="Freeform: Shape 328"/>
            <p:cNvSpPr/>
            <p:nvPr/>
          </p:nvSpPr>
          <p:spPr bwMode="auto">
            <a:xfrm>
              <a:off x="6415884" y="2588243"/>
              <a:ext cx="74230" cy="85433"/>
            </a:xfrm>
            <a:custGeom>
              <a:avLst/>
              <a:gdLst>
                <a:gd name="T0" fmla="*/ 54 w 54"/>
                <a:gd name="T1" fmla="*/ 58 h 61"/>
                <a:gd name="T2" fmla="*/ 27 w 54"/>
                <a:gd name="T3" fmla="*/ 0 h 61"/>
                <a:gd name="T4" fmla="*/ 0 w 54"/>
                <a:gd name="T5" fmla="*/ 58 h 61"/>
                <a:gd name="T6" fmla="*/ 27 w 54"/>
                <a:gd name="T7" fmla="*/ 61 h 61"/>
                <a:gd name="T8" fmla="*/ 54 w 54"/>
                <a:gd name="T9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1">
                  <a:moveTo>
                    <a:pt x="54" y="58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9" y="60"/>
                    <a:pt x="18" y="61"/>
                    <a:pt x="27" y="61"/>
                  </a:cubicBezTo>
                  <a:cubicBezTo>
                    <a:pt x="37" y="60"/>
                    <a:pt x="46" y="60"/>
                    <a:pt x="54" y="58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1" name="Freeform: Shape 329"/>
            <p:cNvSpPr/>
            <p:nvPr/>
          </p:nvSpPr>
          <p:spPr bwMode="auto">
            <a:xfrm>
              <a:off x="5537732" y="3980388"/>
              <a:ext cx="448180" cy="394955"/>
            </a:xfrm>
            <a:custGeom>
              <a:avLst/>
              <a:gdLst>
                <a:gd name="T0" fmla="*/ 220 w 324"/>
                <a:gd name="T1" fmla="*/ 1 h 285"/>
                <a:gd name="T2" fmla="*/ 111 w 324"/>
                <a:gd name="T3" fmla="*/ 0 h 285"/>
                <a:gd name="T4" fmla="*/ 111 w 324"/>
                <a:gd name="T5" fmla="*/ 1 h 285"/>
                <a:gd name="T6" fmla="*/ 149 w 324"/>
                <a:gd name="T7" fmla="*/ 257 h 285"/>
                <a:gd name="T8" fmla="*/ 169 w 324"/>
                <a:gd name="T9" fmla="*/ 239 h 285"/>
                <a:gd name="T10" fmla="*/ 169 w 324"/>
                <a:gd name="T11" fmla="*/ 285 h 285"/>
                <a:gd name="T12" fmla="*/ 220 w 324"/>
                <a:gd name="T13" fmla="*/ 2 h 285"/>
                <a:gd name="T14" fmla="*/ 220 w 324"/>
                <a:gd name="T15" fmla="*/ 1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285">
                  <a:moveTo>
                    <a:pt x="220" y="1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0" y="126"/>
                    <a:pt x="149" y="257"/>
                    <a:pt x="149" y="257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85"/>
                    <a:pt x="169" y="285"/>
                    <a:pt x="169" y="285"/>
                  </a:cubicBezTo>
                  <a:cubicBezTo>
                    <a:pt x="169" y="285"/>
                    <a:pt x="324" y="139"/>
                    <a:pt x="220" y="2"/>
                  </a:cubicBezTo>
                  <a:lnTo>
                    <a:pt x="220" y="1"/>
                  </a:lnTo>
                  <a:close/>
                </a:path>
              </a:pathLst>
            </a:custGeom>
            <a:solidFill>
              <a:srgbClr val="FF64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2" name="Freeform: Shape 330"/>
            <p:cNvSpPr/>
            <p:nvPr/>
          </p:nvSpPr>
          <p:spPr bwMode="auto">
            <a:xfrm>
              <a:off x="5613362" y="3981788"/>
              <a:ext cx="298320" cy="301118"/>
            </a:xfrm>
            <a:custGeom>
              <a:avLst/>
              <a:gdLst>
                <a:gd name="T0" fmla="*/ 146 w 215"/>
                <a:gd name="T1" fmla="*/ 1 h 218"/>
                <a:gd name="T2" fmla="*/ 74 w 215"/>
                <a:gd name="T3" fmla="*/ 0 h 218"/>
                <a:gd name="T4" fmla="*/ 74 w 215"/>
                <a:gd name="T5" fmla="*/ 0 h 218"/>
                <a:gd name="T6" fmla="*/ 99 w 215"/>
                <a:gd name="T7" fmla="*/ 196 h 218"/>
                <a:gd name="T8" fmla="*/ 112 w 215"/>
                <a:gd name="T9" fmla="*/ 182 h 218"/>
                <a:gd name="T10" fmla="*/ 112 w 215"/>
                <a:gd name="T11" fmla="*/ 218 h 218"/>
                <a:gd name="T12" fmla="*/ 146 w 215"/>
                <a:gd name="T13" fmla="*/ 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218">
                  <a:moveTo>
                    <a:pt x="146" y="1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0" y="96"/>
                    <a:pt x="99" y="196"/>
                    <a:pt x="99" y="196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218"/>
                    <a:pt x="112" y="218"/>
                    <a:pt x="112" y="218"/>
                  </a:cubicBezTo>
                  <a:cubicBezTo>
                    <a:pt x="112" y="218"/>
                    <a:pt x="215" y="106"/>
                    <a:pt x="14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3" name="Freeform: Shape 331"/>
            <p:cNvSpPr/>
            <p:nvPr/>
          </p:nvSpPr>
          <p:spPr bwMode="auto">
            <a:xfrm>
              <a:off x="5648376" y="2588243"/>
              <a:ext cx="229693" cy="1420156"/>
            </a:xfrm>
            <a:custGeom>
              <a:avLst/>
              <a:gdLst>
                <a:gd name="T0" fmla="*/ 166 w 166"/>
                <a:gd name="T1" fmla="*/ 175 h 1025"/>
                <a:gd name="T2" fmla="*/ 81 w 166"/>
                <a:gd name="T3" fmla="*/ 0 h 1025"/>
                <a:gd name="T4" fmla="*/ 0 w 166"/>
                <a:gd name="T5" fmla="*/ 176 h 1025"/>
                <a:gd name="T6" fmla="*/ 0 w 166"/>
                <a:gd name="T7" fmla="*/ 983 h 1025"/>
                <a:gd name="T8" fmla="*/ 48 w 166"/>
                <a:gd name="T9" fmla="*/ 1025 h 1025"/>
                <a:gd name="T10" fmla="*/ 121 w 166"/>
                <a:gd name="T11" fmla="*/ 1025 h 1025"/>
                <a:gd name="T12" fmla="*/ 166 w 166"/>
                <a:gd name="T13" fmla="*/ 983 h 1025"/>
                <a:gd name="T14" fmla="*/ 166 w 166"/>
                <a:gd name="T15" fmla="*/ 17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6" h="1025">
                  <a:moveTo>
                    <a:pt x="166" y="175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983"/>
                    <a:pt x="0" y="983"/>
                    <a:pt x="0" y="983"/>
                  </a:cubicBezTo>
                  <a:cubicBezTo>
                    <a:pt x="0" y="1006"/>
                    <a:pt x="23" y="1025"/>
                    <a:pt x="48" y="1025"/>
                  </a:cubicBezTo>
                  <a:cubicBezTo>
                    <a:pt x="121" y="1025"/>
                    <a:pt x="121" y="1025"/>
                    <a:pt x="121" y="1025"/>
                  </a:cubicBezTo>
                  <a:cubicBezTo>
                    <a:pt x="146" y="1025"/>
                    <a:pt x="166" y="1006"/>
                    <a:pt x="166" y="983"/>
                  </a:cubicBezTo>
                  <a:lnTo>
                    <a:pt x="166" y="175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4" name="Freeform: Shape 332"/>
            <p:cNvSpPr/>
            <p:nvPr/>
          </p:nvSpPr>
          <p:spPr bwMode="auto">
            <a:xfrm>
              <a:off x="5760421" y="2588243"/>
              <a:ext cx="117648" cy="1420156"/>
            </a:xfrm>
            <a:custGeom>
              <a:avLst/>
              <a:gdLst>
                <a:gd name="T0" fmla="*/ 85 w 85"/>
                <a:gd name="T1" fmla="*/ 175 h 1025"/>
                <a:gd name="T2" fmla="*/ 0 w 85"/>
                <a:gd name="T3" fmla="*/ 0 h 1025"/>
                <a:gd name="T4" fmla="*/ 0 w 85"/>
                <a:gd name="T5" fmla="*/ 182 h 1025"/>
                <a:gd name="T6" fmla="*/ 4 w 85"/>
                <a:gd name="T7" fmla="*/ 1025 h 1025"/>
                <a:gd name="T8" fmla="*/ 40 w 85"/>
                <a:gd name="T9" fmla="*/ 1025 h 1025"/>
                <a:gd name="T10" fmla="*/ 85 w 85"/>
                <a:gd name="T11" fmla="*/ 983 h 1025"/>
                <a:gd name="T12" fmla="*/ 85 w 85"/>
                <a:gd name="T13" fmla="*/ 17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025">
                  <a:moveTo>
                    <a:pt x="85" y="1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4" y="1025"/>
                    <a:pt x="4" y="1025"/>
                    <a:pt x="4" y="1025"/>
                  </a:cubicBezTo>
                  <a:cubicBezTo>
                    <a:pt x="40" y="1025"/>
                    <a:pt x="40" y="1025"/>
                    <a:pt x="40" y="1025"/>
                  </a:cubicBezTo>
                  <a:cubicBezTo>
                    <a:pt x="65" y="1025"/>
                    <a:pt x="85" y="1006"/>
                    <a:pt x="85" y="983"/>
                  </a:cubicBezTo>
                  <a:lnTo>
                    <a:pt x="85" y="1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5" name="Freeform: Shape 333"/>
            <p:cNvSpPr/>
            <p:nvPr/>
          </p:nvSpPr>
          <p:spPr bwMode="auto">
            <a:xfrm>
              <a:off x="5648376" y="2588243"/>
              <a:ext cx="229693" cy="1288505"/>
            </a:xfrm>
            <a:custGeom>
              <a:avLst/>
              <a:gdLst>
                <a:gd name="T0" fmla="*/ 166 w 166"/>
                <a:gd name="T1" fmla="*/ 175 h 930"/>
                <a:gd name="T2" fmla="*/ 81 w 166"/>
                <a:gd name="T3" fmla="*/ 0 h 930"/>
                <a:gd name="T4" fmla="*/ 0 w 166"/>
                <a:gd name="T5" fmla="*/ 176 h 930"/>
                <a:gd name="T6" fmla="*/ 0 w 166"/>
                <a:gd name="T7" fmla="*/ 921 h 930"/>
                <a:gd name="T8" fmla="*/ 166 w 166"/>
                <a:gd name="T9" fmla="*/ 921 h 930"/>
                <a:gd name="T10" fmla="*/ 166 w 166"/>
                <a:gd name="T11" fmla="*/ 175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930">
                  <a:moveTo>
                    <a:pt x="166" y="175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921"/>
                    <a:pt x="0" y="921"/>
                    <a:pt x="0" y="921"/>
                  </a:cubicBezTo>
                  <a:cubicBezTo>
                    <a:pt x="57" y="930"/>
                    <a:pt x="114" y="930"/>
                    <a:pt x="166" y="921"/>
                  </a:cubicBezTo>
                  <a:lnTo>
                    <a:pt x="166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6" name="Freeform: Shape 334"/>
            <p:cNvSpPr/>
            <p:nvPr/>
          </p:nvSpPr>
          <p:spPr bwMode="auto">
            <a:xfrm>
              <a:off x="5760421" y="2588243"/>
              <a:ext cx="117648" cy="1285703"/>
            </a:xfrm>
            <a:custGeom>
              <a:avLst/>
              <a:gdLst>
                <a:gd name="T0" fmla="*/ 85 w 85"/>
                <a:gd name="T1" fmla="*/ 175 h 928"/>
                <a:gd name="T2" fmla="*/ 0 w 85"/>
                <a:gd name="T3" fmla="*/ 0 h 928"/>
                <a:gd name="T4" fmla="*/ 0 w 85"/>
                <a:gd name="T5" fmla="*/ 182 h 928"/>
                <a:gd name="T6" fmla="*/ 3 w 85"/>
                <a:gd name="T7" fmla="*/ 928 h 928"/>
                <a:gd name="T8" fmla="*/ 85 w 85"/>
                <a:gd name="T9" fmla="*/ 921 h 928"/>
                <a:gd name="T10" fmla="*/ 85 w 85"/>
                <a:gd name="T11" fmla="*/ 175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928">
                  <a:moveTo>
                    <a:pt x="85" y="1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" y="928"/>
                    <a:pt x="3" y="928"/>
                    <a:pt x="3" y="928"/>
                  </a:cubicBezTo>
                  <a:cubicBezTo>
                    <a:pt x="31" y="928"/>
                    <a:pt x="58" y="925"/>
                    <a:pt x="85" y="921"/>
                  </a:cubicBezTo>
                  <a:lnTo>
                    <a:pt x="85" y="17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7" name="Freeform: Shape 335"/>
            <p:cNvSpPr/>
            <p:nvPr/>
          </p:nvSpPr>
          <p:spPr bwMode="auto">
            <a:xfrm>
              <a:off x="5648376" y="2588243"/>
              <a:ext cx="229693" cy="1221278"/>
            </a:xfrm>
            <a:custGeom>
              <a:avLst/>
              <a:gdLst>
                <a:gd name="T0" fmla="*/ 166 w 166"/>
                <a:gd name="T1" fmla="*/ 175 h 882"/>
                <a:gd name="T2" fmla="*/ 81 w 166"/>
                <a:gd name="T3" fmla="*/ 0 h 882"/>
                <a:gd name="T4" fmla="*/ 0 w 166"/>
                <a:gd name="T5" fmla="*/ 176 h 882"/>
                <a:gd name="T6" fmla="*/ 0 w 166"/>
                <a:gd name="T7" fmla="*/ 872 h 882"/>
                <a:gd name="T8" fmla="*/ 166 w 166"/>
                <a:gd name="T9" fmla="*/ 872 h 882"/>
                <a:gd name="T10" fmla="*/ 166 w 166"/>
                <a:gd name="T11" fmla="*/ 175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882">
                  <a:moveTo>
                    <a:pt x="166" y="175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872"/>
                    <a:pt x="0" y="872"/>
                    <a:pt x="0" y="872"/>
                  </a:cubicBezTo>
                  <a:cubicBezTo>
                    <a:pt x="58" y="882"/>
                    <a:pt x="114" y="881"/>
                    <a:pt x="166" y="872"/>
                  </a:cubicBezTo>
                  <a:lnTo>
                    <a:pt x="166" y="1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8" name="Freeform: Shape 336"/>
            <p:cNvSpPr/>
            <p:nvPr/>
          </p:nvSpPr>
          <p:spPr bwMode="auto">
            <a:xfrm>
              <a:off x="5760421" y="2598047"/>
              <a:ext cx="117648" cy="1207272"/>
            </a:xfrm>
            <a:custGeom>
              <a:avLst/>
              <a:gdLst>
                <a:gd name="T0" fmla="*/ 85 w 85"/>
                <a:gd name="T1" fmla="*/ 174 h 872"/>
                <a:gd name="T2" fmla="*/ 0 w 85"/>
                <a:gd name="T3" fmla="*/ 0 h 872"/>
                <a:gd name="T4" fmla="*/ 1 w 85"/>
                <a:gd name="T5" fmla="*/ 181 h 872"/>
                <a:gd name="T6" fmla="*/ 3 w 85"/>
                <a:gd name="T7" fmla="*/ 872 h 872"/>
                <a:gd name="T8" fmla="*/ 85 w 85"/>
                <a:gd name="T9" fmla="*/ 865 h 872"/>
                <a:gd name="T10" fmla="*/ 85 w 85"/>
                <a:gd name="T11" fmla="*/ 174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872">
                  <a:moveTo>
                    <a:pt x="85" y="17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81"/>
                    <a:pt x="1" y="181"/>
                    <a:pt x="1" y="181"/>
                  </a:cubicBezTo>
                  <a:cubicBezTo>
                    <a:pt x="3" y="872"/>
                    <a:pt x="3" y="872"/>
                    <a:pt x="3" y="872"/>
                  </a:cubicBezTo>
                  <a:cubicBezTo>
                    <a:pt x="31" y="872"/>
                    <a:pt x="59" y="870"/>
                    <a:pt x="85" y="865"/>
                  </a:cubicBezTo>
                  <a:lnTo>
                    <a:pt x="85" y="17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9" name="Freeform: Shape 337"/>
            <p:cNvSpPr/>
            <p:nvPr/>
          </p:nvSpPr>
          <p:spPr bwMode="auto">
            <a:xfrm>
              <a:off x="5648376" y="2588243"/>
              <a:ext cx="229693" cy="252098"/>
            </a:xfrm>
            <a:custGeom>
              <a:avLst/>
              <a:gdLst>
                <a:gd name="T0" fmla="*/ 166 w 166"/>
                <a:gd name="T1" fmla="*/ 175 h 182"/>
                <a:gd name="T2" fmla="*/ 81 w 166"/>
                <a:gd name="T3" fmla="*/ 0 h 182"/>
                <a:gd name="T4" fmla="*/ 0 w 166"/>
                <a:gd name="T5" fmla="*/ 176 h 182"/>
                <a:gd name="T6" fmla="*/ 81 w 166"/>
                <a:gd name="T7" fmla="*/ 182 h 182"/>
                <a:gd name="T8" fmla="*/ 166 w 166"/>
                <a:gd name="T9" fmla="*/ 17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82">
                  <a:moveTo>
                    <a:pt x="166" y="175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6" y="180"/>
                    <a:pt x="53" y="182"/>
                    <a:pt x="81" y="182"/>
                  </a:cubicBezTo>
                  <a:cubicBezTo>
                    <a:pt x="110" y="182"/>
                    <a:pt x="140" y="180"/>
                    <a:pt x="166" y="1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0" name="Freeform: Shape 338"/>
            <p:cNvSpPr/>
            <p:nvPr/>
          </p:nvSpPr>
          <p:spPr bwMode="auto">
            <a:xfrm>
              <a:off x="5760421" y="2588243"/>
              <a:ext cx="117648" cy="252098"/>
            </a:xfrm>
            <a:custGeom>
              <a:avLst/>
              <a:gdLst>
                <a:gd name="T0" fmla="*/ 85 w 85"/>
                <a:gd name="T1" fmla="*/ 175 h 182"/>
                <a:gd name="T2" fmla="*/ 0 w 85"/>
                <a:gd name="T3" fmla="*/ 0 h 182"/>
                <a:gd name="T4" fmla="*/ 0 w 85"/>
                <a:gd name="T5" fmla="*/ 182 h 182"/>
                <a:gd name="T6" fmla="*/ 85 w 85"/>
                <a:gd name="T7" fmla="*/ 17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82">
                  <a:moveTo>
                    <a:pt x="85" y="1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9" y="182"/>
                    <a:pt x="59" y="180"/>
                    <a:pt x="85" y="17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1" name="Freeform: Shape 339"/>
            <p:cNvSpPr/>
            <p:nvPr/>
          </p:nvSpPr>
          <p:spPr bwMode="auto">
            <a:xfrm>
              <a:off x="5722606" y="2588243"/>
              <a:ext cx="75630" cy="85433"/>
            </a:xfrm>
            <a:custGeom>
              <a:avLst/>
              <a:gdLst>
                <a:gd name="T0" fmla="*/ 54 w 54"/>
                <a:gd name="T1" fmla="*/ 58 h 61"/>
                <a:gd name="T2" fmla="*/ 27 w 54"/>
                <a:gd name="T3" fmla="*/ 0 h 61"/>
                <a:gd name="T4" fmla="*/ 0 w 54"/>
                <a:gd name="T5" fmla="*/ 58 h 61"/>
                <a:gd name="T6" fmla="*/ 27 w 54"/>
                <a:gd name="T7" fmla="*/ 61 h 61"/>
                <a:gd name="T8" fmla="*/ 54 w 54"/>
                <a:gd name="T9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1">
                  <a:moveTo>
                    <a:pt x="54" y="58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9" y="60"/>
                    <a:pt x="18" y="61"/>
                    <a:pt x="27" y="61"/>
                  </a:cubicBezTo>
                  <a:cubicBezTo>
                    <a:pt x="36" y="60"/>
                    <a:pt x="45" y="60"/>
                    <a:pt x="54" y="58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359"/>
          <p:cNvGrpSpPr/>
          <p:nvPr>
            <p:custDataLst>
              <p:tags r:id="rId2"/>
            </p:custDataLst>
          </p:nvPr>
        </p:nvGrpSpPr>
        <p:grpSpPr>
          <a:xfrm>
            <a:off x="6872468" y="2117658"/>
            <a:ext cx="964988" cy="963577"/>
            <a:chOff x="6872468" y="2117658"/>
            <a:chExt cx="964988" cy="963577"/>
          </a:xfrm>
        </p:grpSpPr>
        <p:sp>
          <p:nvSpPr>
            <p:cNvPr id="39" name="Oval 341"/>
            <p:cNvSpPr/>
            <p:nvPr/>
          </p:nvSpPr>
          <p:spPr bwMode="auto">
            <a:xfrm>
              <a:off x="6872468" y="2117658"/>
              <a:ext cx="964988" cy="96357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342"/>
            <p:cNvSpPr>
              <a:spLocks noChangeAspect="1"/>
            </p:cNvSpPr>
            <p:nvPr/>
          </p:nvSpPr>
          <p:spPr bwMode="auto">
            <a:xfrm>
              <a:off x="7137930" y="2405039"/>
              <a:ext cx="434064" cy="4341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343"/>
          <p:cNvGrpSpPr/>
          <p:nvPr>
            <p:custDataLst>
              <p:tags r:id="rId3"/>
            </p:custDataLst>
          </p:nvPr>
        </p:nvGrpSpPr>
        <p:grpSpPr>
          <a:xfrm>
            <a:off x="4686190" y="2225501"/>
            <a:ext cx="663867" cy="665260"/>
            <a:chOff x="4758590" y="2614814"/>
            <a:chExt cx="629774" cy="631096"/>
          </a:xfrm>
        </p:grpSpPr>
        <p:sp>
          <p:nvSpPr>
            <p:cNvPr id="37" name="Oval 344"/>
            <p:cNvSpPr/>
            <p:nvPr/>
          </p:nvSpPr>
          <p:spPr bwMode="auto">
            <a:xfrm>
              <a:off x="4758590" y="2614814"/>
              <a:ext cx="629774" cy="6310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345"/>
            <p:cNvSpPr>
              <a:spLocks noChangeAspect="1"/>
            </p:cNvSpPr>
            <p:nvPr/>
          </p:nvSpPr>
          <p:spPr bwMode="auto">
            <a:xfrm>
              <a:off x="4948004" y="2733259"/>
              <a:ext cx="250946" cy="394207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千图PPT彼岸天：ID 8661124库_组合 346"/>
          <p:cNvGrpSpPr/>
          <p:nvPr>
            <p:custDataLst>
              <p:tags r:id="rId4"/>
            </p:custDataLst>
          </p:nvPr>
        </p:nvGrpSpPr>
        <p:grpSpPr>
          <a:xfrm>
            <a:off x="7375270" y="3337536"/>
            <a:ext cx="775912" cy="777304"/>
            <a:chOff x="7309574" y="3669741"/>
            <a:chExt cx="736065" cy="737386"/>
          </a:xfrm>
        </p:grpSpPr>
        <p:sp>
          <p:nvSpPr>
            <p:cNvPr id="35" name="Oval 347"/>
            <p:cNvSpPr/>
            <p:nvPr/>
          </p:nvSpPr>
          <p:spPr bwMode="auto">
            <a:xfrm>
              <a:off x="7309574" y="3669741"/>
              <a:ext cx="736065" cy="73738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348"/>
            <p:cNvSpPr>
              <a:spLocks noChangeAspect="1"/>
            </p:cNvSpPr>
            <p:nvPr/>
          </p:nvSpPr>
          <p:spPr bwMode="auto">
            <a:xfrm>
              <a:off x="7478760" y="3915456"/>
              <a:ext cx="432625" cy="335084"/>
            </a:xfrm>
            <a:custGeom>
              <a:avLst/>
              <a:gdLst>
                <a:gd name="T0" fmla="*/ 995 w 996"/>
                <a:gd name="T1" fmla="*/ 409 h 770"/>
                <a:gd name="T2" fmla="*/ 836 w 996"/>
                <a:gd name="T3" fmla="*/ 409 h 770"/>
                <a:gd name="T4" fmla="*/ 543 w 996"/>
                <a:gd name="T5" fmla="*/ 192 h 770"/>
                <a:gd name="T6" fmla="*/ 384 w 996"/>
                <a:gd name="T7" fmla="*/ 275 h 770"/>
                <a:gd name="T8" fmla="*/ 360 w 996"/>
                <a:gd name="T9" fmla="*/ 158 h 770"/>
                <a:gd name="T10" fmla="*/ 702 w 996"/>
                <a:gd name="T11" fmla="*/ 33 h 770"/>
                <a:gd name="T12" fmla="*/ 836 w 996"/>
                <a:gd name="T13" fmla="*/ 133 h 770"/>
                <a:gd name="T14" fmla="*/ 334 w 996"/>
                <a:gd name="T15" fmla="*/ 626 h 770"/>
                <a:gd name="T16" fmla="*/ 276 w 996"/>
                <a:gd name="T17" fmla="*/ 551 h 770"/>
                <a:gd name="T18" fmla="*/ 209 w 996"/>
                <a:gd name="T19" fmla="*/ 484 h 770"/>
                <a:gd name="T20" fmla="*/ 109 w 996"/>
                <a:gd name="T21" fmla="*/ 434 h 770"/>
                <a:gd name="T22" fmla="*/ 159 w 996"/>
                <a:gd name="T23" fmla="*/ 535 h 770"/>
                <a:gd name="T24" fmla="*/ 226 w 996"/>
                <a:gd name="T25" fmla="*/ 602 h 770"/>
                <a:gd name="T26" fmla="*/ 293 w 996"/>
                <a:gd name="T27" fmla="*/ 668 h 770"/>
                <a:gd name="T28" fmla="*/ 393 w 996"/>
                <a:gd name="T29" fmla="*/ 727 h 770"/>
                <a:gd name="T30" fmla="*/ 334 w 996"/>
                <a:gd name="T31" fmla="*/ 626 h 770"/>
                <a:gd name="T32" fmla="*/ 594 w 996"/>
                <a:gd name="T33" fmla="*/ 267 h 770"/>
                <a:gd name="T34" fmla="*/ 443 w 996"/>
                <a:gd name="T35" fmla="*/ 301 h 770"/>
                <a:gd name="T36" fmla="*/ 284 w 996"/>
                <a:gd name="T37" fmla="*/ 217 h 770"/>
                <a:gd name="T38" fmla="*/ 460 w 996"/>
                <a:gd name="T39" fmla="*/ 50 h 770"/>
                <a:gd name="T40" fmla="*/ 184 w 996"/>
                <a:gd name="T41" fmla="*/ 100 h 770"/>
                <a:gd name="T42" fmla="*/ 0 w 996"/>
                <a:gd name="T43" fmla="*/ 66 h 770"/>
                <a:gd name="T44" fmla="*/ 50 w 996"/>
                <a:gd name="T45" fmla="*/ 443 h 770"/>
                <a:gd name="T46" fmla="*/ 234 w 996"/>
                <a:gd name="T47" fmla="*/ 392 h 770"/>
                <a:gd name="T48" fmla="*/ 293 w 996"/>
                <a:gd name="T49" fmla="*/ 468 h 770"/>
                <a:gd name="T50" fmla="*/ 360 w 996"/>
                <a:gd name="T51" fmla="*/ 535 h 770"/>
                <a:gd name="T52" fmla="*/ 426 w 996"/>
                <a:gd name="T53" fmla="*/ 610 h 770"/>
                <a:gd name="T54" fmla="*/ 477 w 996"/>
                <a:gd name="T55" fmla="*/ 727 h 770"/>
                <a:gd name="T56" fmla="*/ 543 w 996"/>
                <a:gd name="T57" fmla="*/ 660 h 770"/>
                <a:gd name="T58" fmla="*/ 485 w 996"/>
                <a:gd name="T59" fmla="*/ 585 h 770"/>
                <a:gd name="T60" fmla="*/ 569 w 996"/>
                <a:gd name="T61" fmla="*/ 668 h 770"/>
                <a:gd name="T62" fmla="*/ 627 w 996"/>
                <a:gd name="T63" fmla="*/ 602 h 770"/>
                <a:gd name="T64" fmla="*/ 652 w 996"/>
                <a:gd name="T65" fmla="*/ 610 h 770"/>
                <a:gd name="T66" fmla="*/ 719 w 996"/>
                <a:gd name="T67" fmla="*/ 543 h 770"/>
                <a:gd name="T68" fmla="*/ 727 w 996"/>
                <a:gd name="T69" fmla="*/ 526 h 770"/>
                <a:gd name="T70" fmla="*/ 786 w 996"/>
                <a:gd name="T71" fmla="*/ 535 h 770"/>
                <a:gd name="T72" fmla="*/ 786 w 996"/>
                <a:gd name="T73" fmla="*/ 468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6" h="770">
                  <a:moveTo>
                    <a:pt x="995" y="100"/>
                  </a:moveTo>
                  <a:cubicBezTo>
                    <a:pt x="995" y="409"/>
                    <a:pt x="995" y="409"/>
                    <a:pt x="995" y="409"/>
                  </a:cubicBezTo>
                  <a:cubicBezTo>
                    <a:pt x="995" y="409"/>
                    <a:pt x="928" y="426"/>
                    <a:pt x="920" y="426"/>
                  </a:cubicBezTo>
                  <a:cubicBezTo>
                    <a:pt x="903" y="426"/>
                    <a:pt x="861" y="443"/>
                    <a:pt x="836" y="409"/>
                  </a:cubicBezTo>
                  <a:cubicBezTo>
                    <a:pt x="786" y="367"/>
                    <a:pt x="619" y="192"/>
                    <a:pt x="619" y="192"/>
                  </a:cubicBezTo>
                  <a:cubicBezTo>
                    <a:pt x="619" y="192"/>
                    <a:pt x="594" y="167"/>
                    <a:pt x="543" y="192"/>
                  </a:cubicBezTo>
                  <a:cubicBezTo>
                    <a:pt x="502" y="217"/>
                    <a:pt x="443" y="250"/>
                    <a:pt x="418" y="259"/>
                  </a:cubicBezTo>
                  <a:cubicBezTo>
                    <a:pt x="410" y="267"/>
                    <a:pt x="393" y="275"/>
                    <a:pt x="384" y="275"/>
                  </a:cubicBezTo>
                  <a:cubicBezTo>
                    <a:pt x="351" y="275"/>
                    <a:pt x="326" y="242"/>
                    <a:pt x="326" y="209"/>
                  </a:cubicBezTo>
                  <a:cubicBezTo>
                    <a:pt x="326" y="183"/>
                    <a:pt x="343" y="167"/>
                    <a:pt x="360" y="158"/>
                  </a:cubicBezTo>
                  <a:cubicBezTo>
                    <a:pt x="426" y="116"/>
                    <a:pt x="552" y="50"/>
                    <a:pt x="602" y="16"/>
                  </a:cubicBezTo>
                  <a:cubicBezTo>
                    <a:pt x="635" y="0"/>
                    <a:pt x="652" y="0"/>
                    <a:pt x="702" y="33"/>
                  </a:cubicBezTo>
                  <a:cubicBezTo>
                    <a:pt x="752" y="83"/>
                    <a:pt x="803" y="125"/>
                    <a:pt x="803" y="125"/>
                  </a:cubicBezTo>
                  <a:cubicBezTo>
                    <a:pt x="803" y="125"/>
                    <a:pt x="819" y="133"/>
                    <a:pt x="836" y="133"/>
                  </a:cubicBezTo>
                  <a:cubicBezTo>
                    <a:pt x="878" y="125"/>
                    <a:pt x="995" y="100"/>
                    <a:pt x="995" y="100"/>
                  </a:cubicBezTo>
                  <a:close/>
                  <a:moveTo>
                    <a:pt x="334" y="626"/>
                  </a:moveTo>
                  <a:cubicBezTo>
                    <a:pt x="343" y="610"/>
                    <a:pt x="343" y="585"/>
                    <a:pt x="326" y="568"/>
                  </a:cubicBezTo>
                  <a:cubicBezTo>
                    <a:pt x="309" y="551"/>
                    <a:pt x="293" y="551"/>
                    <a:pt x="276" y="551"/>
                  </a:cubicBezTo>
                  <a:cubicBezTo>
                    <a:pt x="276" y="535"/>
                    <a:pt x="276" y="510"/>
                    <a:pt x="259" y="501"/>
                  </a:cubicBezTo>
                  <a:cubicBezTo>
                    <a:pt x="251" y="484"/>
                    <a:pt x="226" y="476"/>
                    <a:pt x="209" y="484"/>
                  </a:cubicBezTo>
                  <a:cubicBezTo>
                    <a:pt x="217" y="468"/>
                    <a:pt x="209" y="443"/>
                    <a:pt x="201" y="426"/>
                  </a:cubicBezTo>
                  <a:cubicBezTo>
                    <a:pt x="176" y="401"/>
                    <a:pt x="134" y="409"/>
                    <a:pt x="109" y="434"/>
                  </a:cubicBezTo>
                  <a:cubicBezTo>
                    <a:pt x="92" y="451"/>
                    <a:pt x="75" y="501"/>
                    <a:pt x="92" y="526"/>
                  </a:cubicBezTo>
                  <a:cubicBezTo>
                    <a:pt x="117" y="551"/>
                    <a:pt x="142" y="535"/>
                    <a:pt x="159" y="535"/>
                  </a:cubicBezTo>
                  <a:cubicBezTo>
                    <a:pt x="159" y="551"/>
                    <a:pt x="142" y="568"/>
                    <a:pt x="159" y="593"/>
                  </a:cubicBezTo>
                  <a:cubicBezTo>
                    <a:pt x="176" y="618"/>
                    <a:pt x="209" y="602"/>
                    <a:pt x="226" y="602"/>
                  </a:cubicBezTo>
                  <a:cubicBezTo>
                    <a:pt x="217" y="618"/>
                    <a:pt x="201" y="643"/>
                    <a:pt x="226" y="668"/>
                  </a:cubicBezTo>
                  <a:cubicBezTo>
                    <a:pt x="242" y="685"/>
                    <a:pt x="276" y="677"/>
                    <a:pt x="293" y="668"/>
                  </a:cubicBezTo>
                  <a:cubicBezTo>
                    <a:pt x="284" y="693"/>
                    <a:pt x="268" y="710"/>
                    <a:pt x="293" y="744"/>
                  </a:cubicBezTo>
                  <a:cubicBezTo>
                    <a:pt x="318" y="769"/>
                    <a:pt x="368" y="752"/>
                    <a:pt x="393" y="727"/>
                  </a:cubicBezTo>
                  <a:cubicBezTo>
                    <a:pt x="418" y="702"/>
                    <a:pt x="418" y="668"/>
                    <a:pt x="393" y="643"/>
                  </a:cubicBezTo>
                  <a:cubicBezTo>
                    <a:pt x="376" y="626"/>
                    <a:pt x="360" y="626"/>
                    <a:pt x="334" y="626"/>
                  </a:cubicBezTo>
                  <a:close/>
                  <a:moveTo>
                    <a:pt x="786" y="468"/>
                  </a:moveTo>
                  <a:cubicBezTo>
                    <a:pt x="610" y="284"/>
                    <a:pt x="694" y="367"/>
                    <a:pt x="594" y="267"/>
                  </a:cubicBezTo>
                  <a:cubicBezTo>
                    <a:pt x="594" y="267"/>
                    <a:pt x="569" y="234"/>
                    <a:pt x="527" y="259"/>
                  </a:cubicBezTo>
                  <a:cubicBezTo>
                    <a:pt x="502" y="267"/>
                    <a:pt x="468" y="284"/>
                    <a:pt x="443" y="301"/>
                  </a:cubicBezTo>
                  <a:cubicBezTo>
                    <a:pt x="418" y="309"/>
                    <a:pt x="393" y="317"/>
                    <a:pt x="384" y="317"/>
                  </a:cubicBezTo>
                  <a:cubicBezTo>
                    <a:pt x="326" y="317"/>
                    <a:pt x="284" y="267"/>
                    <a:pt x="284" y="217"/>
                  </a:cubicBezTo>
                  <a:cubicBezTo>
                    <a:pt x="284" y="175"/>
                    <a:pt x="301" y="142"/>
                    <a:pt x="334" y="125"/>
                  </a:cubicBezTo>
                  <a:cubicBezTo>
                    <a:pt x="368" y="100"/>
                    <a:pt x="460" y="50"/>
                    <a:pt x="460" y="50"/>
                  </a:cubicBezTo>
                  <a:cubicBezTo>
                    <a:pt x="460" y="50"/>
                    <a:pt x="435" y="8"/>
                    <a:pt x="376" y="8"/>
                  </a:cubicBezTo>
                  <a:cubicBezTo>
                    <a:pt x="309" y="8"/>
                    <a:pt x="184" y="100"/>
                    <a:pt x="184" y="100"/>
                  </a:cubicBezTo>
                  <a:cubicBezTo>
                    <a:pt x="184" y="100"/>
                    <a:pt x="150" y="116"/>
                    <a:pt x="100" y="10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0" y="426"/>
                    <a:pt x="25" y="434"/>
                    <a:pt x="50" y="443"/>
                  </a:cubicBezTo>
                  <a:cubicBezTo>
                    <a:pt x="59" y="426"/>
                    <a:pt x="67" y="409"/>
                    <a:pt x="83" y="392"/>
                  </a:cubicBezTo>
                  <a:cubicBezTo>
                    <a:pt x="125" y="351"/>
                    <a:pt x="192" y="351"/>
                    <a:pt x="234" y="392"/>
                  </a:cubicBezTo>
                  <a:cubicBezTo>
                    <a:pt x="242" y="409"/>
                    <a:pt x="251" y="417"/>
                    <a:pt x="251" y="434"/>
                  </a:cubicBezTo>
                  <a:cubicBezTo>
                    <a:pt x="268" y="443"/>
                    <a:pt x="284" y="451"/>
                    <a:pt x="293" y="468"/>
                  </a:cubicBezTo>
                  <a:cubicBezTo>
                    <a:pt x="309" y="476"/>
                    <a:pt x="318" y="493"/>
                    <a:pt x="318" y="510"/>
                  </a:cubicBezTo>
                  <a:cubicBezTo>
                    <a:pt x="334" y="510"/>
                    <a:pt x="351" y="518"/>
                    <a:pt x="360" y="535"/>
                  </a:cubicBezTo>
                  <a:cubicBezTo>
                    <a:pt x="376" y="551"/>
                    <a:pt x="384" y="568"/>
                    <a:pt x="384" y="585"/>
                  </a:cubicBezTo>
                  <a:cubicBezTo>
                    <a:pt x="401" y="585"/>
                    <a:pt x="418" y="593"/>
                    <a:pt x="426" y="610"/>
                  </a:cubicBezTo>
                  <a:cubicBezTo>
                    <a:pt x="451" y="635"/>
                    <a:pt x="460" y="668"/>
                    <a:pt x="451" y="702"/>
                  </a:cubicBezTo>
                  <a:cubicBezTo>
                    <a:pt x="460" y="702"/>
                    <a:pt x="468" y="718"/>
                    <a:pt x="477" y="727"/>
                  </a:cubicBezTo>
                  <a:cubicBezTo>
                    <a:pt x="493" y="744"/>
                    <a:pt x="527" y="744"/>
                    <a:pt x="543" y="727"/>
                  </a:cubicBezTo>
                  <a:cubicBezTo>
                    <a:pt x="560" y="710"/>
                    <a:pt x="560" y="677"/>
                    <a:pt x="543" y="660"/>
                  </a:cubicBezTo>
                  <a:lnTo>
                    <a:pt x="535" y="660"/>
                  </a:lnTo>
                  <a:cubicBezTo>
                    <a:pt x="485" y="602"/>
                    <a:pt x="477" y="593"/>
                    <a:pt x="485" y="585"/>
                  </a:cubicBezTo>
                  <a:cubicBezTo>
                    <a:pt x="493" y="585"/>
                    <a:pt x="502" y="593"/>
                    <a:pt x="560" y="660"/>
                  </a:cubicBezTo>
                  <a:cubicBezTo>
                    <a:pt x="569" y="668"/>
                    <a:pt x="569" y="668"/>
                    <a:pt x="569" y="668"/>
                  </a:cubicBezTo>
                  <a:cubicBezTo>
                    <a:pt x="585" y="685"/>
                    <a:pt x="610" y="685"/>
                    <a:pt x="627" y="668"/>
                  </a:cubicBezTo>
                  <a:cubicBezTo>
                    <a:pt x="644" y="652"/>
                    <a:pt x="644" y="618"/>
                    <a:pt x="627" y="602"/>
                  </a:cubicBezTo>
                  <a:cubicBezTo>
                    <a:pt x="569" y="535"/>
                    <a:pt x="560" y="526"/>
                    <a:pt x="560" y="518"/>
                  </a:cubicBezTo>
                  <a:cubicBezTo>
                    <a:pt x="569" y="518"/>
                    <a:pt x="594" y="551"/>
                    <a:pt x="652" y="610"/>
                  </a:cubicBezTo>
                  <a:cubicBezTo>
                    <a:pt x="669" y="626"/>
                    <a:pt x="702" y="626"/>
                    <a:pt x="719" y="610"/>
                  </a:cubicBezTo>
                  <a:cubicBezTo>
                    <a:pt x="727" y="593"/>
                    <a:pt x="736" y="568"/>
                    <a:pt x="719" y="543"/>
                  </a:cubicBezTo>
                  <a:cubicBezTo>
                    <a:pt x="644" y="468"/>
                    <a:pt x="644" y="468"/>
                    <a:pt x="652" y="459"/>
                  </a:cubicBezTo>
                  <a:lnTo>
                    <a:pt x="727" y="526"/>
                  </a:lnTo>
                  <a:cubicBezTo>
                    <a:pt x="727" y="535"/>
                    <a:pt x="727" y="535"/>
                    <a:pt x="727" y="535"/>
                  </a:cubicBezTo>
                  <a:cubicBezTo>
                    <a:pt x="744" y="551"/>
                    <a:pt x="769" y="551"/>
                    <a:pt x="786" y="535"/>
                  </a:cubicBezTo>
                  <a:cubicBezTo>
                    <a:pt x="803" y="510"/>
                    <a:pt x="803" y="484"/>
                    <a:pt x="786" y="468"/>
                  </a:cubicBezTo>
                  <a:close/>
                  <a:moveTo>
                    <a:pt x="786" y="468"/>
                  </a:moveTo>
                  <a:lnTo>
                    <a:pt x="786" y="4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千图PPT彼岸天：ID 8661124库_组合 349"/>
          <p:cNvGrpSpPr/>
          <p:nvPr>
            <p:custDataLst>
              <p:tags r:id="rId5"/>
            </p:custDataLst>
          </p:nvPr>
        </p:nvGrpSpPr>
        <p:grpSpPr>
          <a:xfrm>
            <a:off x="6828288" y="4282832"/>
            <a:ext cx="964988" cy="963577"/>
            <a:chOff x="6790682" y="4566492"/>
            <a:chExt cx="915431" cy="914093"/>
          </a:xfrm>
        </p:grpSpPr>
        <p:sp>
          <p:nvSpPr>
            <p:cNvPr id="33" name="Oval 350"/>
            <p:cNvSpPr/>
            <p:nvPr/>
          </p:nvSpPr>
          <p:spPr bwMode="auto">
            <a:xfrm>
              <a:off x="6790682" y="4566492"/>
              <a:ext cx="915431" cy="9140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51"/>
            <p:cNvSpPr>
              <a:spLocks noChangeAspect="1"/>
            </p:cNvSpPr>
            <p:nvPr/>
          </p:nvSpPr>
          <p:spPr bwMode="auto">
            <a:xfrm>
              <a:off x="7036343" y="4766067"/>
              <a:ext cx="467141" cy="514942"/>
            </a:xfrm>
            <a:custGeom>
              <a:avLst/>
              <a:gdLst>
                <a:gd name="T0" fmla="*/ 310 w 863"/>
                <a:gd name="T1" fmla="*/ 41 h 954"/>
                <a:gd name="T2" fmla="*/ 201 w 863"/>
                <a:gd name="T3" fmla="*/ 735 h 954"/>
                <a:gd name="T4" fmla="*/ 519 w 863"/>
                <a:gd name="T5" fmla="*/ 953 h 954"/>
                <a:gd name="T6" fmla="*/ 636 w 863"/>
                <a:gd name="T7" fmla="*/ 886 h 954"/>
                <a:gd name="T8" fmla="*/ 770 w 863"/>
                <a:gd name="T9" fmla="*/ 744 h 954"/>
                <a:gd name="T10" fmla="*/ 786 w 863"/>
                <a:gd name="T11" fmla="*/ 693 h 954"/>
                <a:gd name="T12" fmla="*/ 836 w 863"/>
                <a:gd name="T13" fmla="*/ 593 h 954"/>
                <a:gd name="T14" fmla="*/ 293 w 863"/>
                <a:gd name="T15" fmla="*/ 468 h 954"/>
                <a:gd name="T16" fmla="*/ 268 w 863"/>
                <a:gd name="T17" fmla="*/ 434 h 954"/>
                <a:gd name="T18" fmla="*/ 234 w 863"/>
                <a:gd name="T19" fmla="*/ 459 h 954"/>
                <a:gd name="T20" fmla="*/ 159 w 863"/>
                <a:gd name="T21" fmla="*/ 392 h 954"/>
                <a:gd name="T22" fmla="*/ 184 w 863"/>
                <a:gd name="T23" fmla="*/ 342 h 954"/>
                <a:gd name="T24" fmla="*/ 142 w 863"/>
                <a:gd name="T25" fmla="*/ 301 h 954"/>
                <a:gd name="T26" fmla="*/ 168 w 863"/>
                <a:gd name="T27" fmla="*/ 200 h 954"/>
                <a:gd name="T28" fmla="*/ 234 w 863"/>
                <a:gd name="T29" fmla="*/ 200 h 954"/>
                <a:gd name="T30" fmla="*/ 251 w 863"/>
                <a:gd name="T31" fmla="*/ 150 h 954"/>
                <a:gd name="T32" fmla="*/ 351 w 863"/>
                <a:gd name="T33" fmla="*/ 117 h 954"/>
                <a:gd name="T34" fmla="*/ 376 w 863"/>
                <a:gd name="T35" fmla="*/ 175 h 954"/>
                <a:gd name="T36" fmla="*/ 427 w 863"/>
                <a:gd name="T37" fmla="*/ 167 h 954"/>
                <a:gd name="T38" fmla="*/ 510 w 863"/>
                <a:gd name="T39" fmla="*/ 217 h 954"/>
                <a:gd name="T40" fmla="*/ 477 w 863"/>
                <a:gd name="T41" fmla="*/ 284 h 954"/>
                <a:gd name="T42" fmla="*/ 519 w 863"/>
                <a:gd name="T43" fmla="*/ 326 h 954"/>
                <a:gd name="T44" fmla="*/ 494 w 863"/>
                <a:gd name="T45" fmla="*/ 418 h 954"/>
                <a:gd name="T46" fmla="*/ 427 w 863"/>
                <a:gd name="T47" fmla="*/ 409 h 954"/>
                <a:gd name="T48" fmla="*/ 418 w 863"/>
                <a:gd name="T49" fmla="*/ 459 h 954"/>
                <a:gd name="T50" fmla="*/ 318 w 863"/>
                <a:gd name="T51" fmla="*/ 493 h 954"/>
                <a:gd name="T52" fmla="*/ 594 w 863"/>
                <a:gd name="T53" fmla="*/ 660 h 954"/>
                <a:gd name="T54" fmla="*/ 561 w 863"/>
                <a:gd name="T55" fmla="*/ 652 h 954"/>
                <a:gd name="T56" fmla="*/ 552 w 863"/>
                <a:gd name="T57" fmla="*/ 685 h 954"/>
                <a:gd name="T58" fmla="*/ 485 w 863"/>
                <a:gd name="T59" fmla="*/ 710 h 954"/>
                <a:gd name="T60" fmla="*/ 469 w 863"/>
                <a:gd name="T61" fmla="*/ 677 h 954"/>
                <a:gd name="T62" fmla="*/ 435 w 863"/>
                <a:gd name="T63" fmla="*/ 685 h 954"/>
                <a:gd name="T64" fmla="*/ 385 w 863"/>
                <a:gd name="T65" fmla="*/ 643 h 954"/>
                <a:gd name="T66" fmla="*/ 402 w 863"/>
                <a:gd name="T67" fmla="*/ 610 h 954"/>
                <a:gd name="T68" fmla="*/ 376 w 863"/>
                <a:gd name="T69" fmla="*/ 585 h 954"/>
                <a:gd name="T70" fmla="*/ 393 w 863"/>
                <a:gd name="T71" fmla="*/ 518 h 954"/>
                <a:gd name="T72" fmla="*/ 427 w 863"/>
                <a:gd name="T73" fmla="*/ 518 h 954"/>
                <a:gd name="T74" fmla="*/ 443 w 863"/>
                <a:gd name="T75" fmla="*/ 484 h 954"/>
                <a:gd name="T76" fmla="*/ 502 w 863"/>
                <a:gd name="T77" fmla="*/ 468 h 954"/>
                <a:gd name="T78" fmla="*/ 519 w 863"/>
                <a:gd name="T79" fmla="*/ 501 h 954"/>
                <a:gd name="T80" fmla="*/ 552 w 863"/>
                <a:gd name="T81" fmla="*/ 493 h 954"/>
                <a:gd name="T82" fmla="*/ 611 w 863"/>
                <a:gd name="T83" fmla="*/ 535 h 954"/>
                <a:gd name="T84" fmla="*/ 594 w 863"/>
                <a:gd name="T85" fmla="*/ 568 h 954"/>
                <a:gd name="T86" fmla="*/ 619 w 863"/>
                <a:gd name="T87" fmla="*/ 602 h 954"/>
                <a:gd name="T88" fmla="*/ 594 w 863"/>
                <a:gd name="T89" fmla="*/ 660 h 954"/>
                <a:gd name="T90" fmla="*/ 594 w 863"/>
                <a:gd name="T91" fmla="*/ 66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3" h="954">
                  <a:moveTo>
                    <a:pt x="761" y="426"/>
                  </a:moveTo>
                  <a:cubicBezTo>
                    <a:pt x="820" y="133"/>
                    <a:pt x="577" y="0"/>
                    <a:pt x="310" y="41"/>
                  </a:cubicBezTo>
                  <a:cubicBezTo>
                    <a:pt x="42" y="83"/>
                    <a:pt x="50" y="242"/>
                    <a:pt x="34" y="317"/>
                  </a:cubicBezTo>
                  <a:cubicBezTo>
                    <a:pt x="0" y="518"/>
                    <a:pt x="201" y="735"/>
                    <a:pt x="201" y="735"/>
                  </a:cubicBezTo>
                  <a:cubicBezTo>
                    <a:pt x="193" y="953"/>
                    <a:pt x="193" y="953"/>
                    <a:pt x="193" y="953"/>
                  </a:cubicBezTo>
                  <a:cubicBezTo>
                    <a:pt x="519" y="953"/>
                    <a:pt x="519" y="953"/>
                    <a:pt x="519" y="953"/>
                  </a:cubicBezTo>
                  <a:cubicBezTo>
                    <a:pt x="544" y="852"/>
                    <a:pt x="544" y="852"/>
                    <a:pt x="544" y="852"/>
                  </a:cubicBezTo>
                  <a:cubicBezTo>
                    <a:pt x="544" y="852"/>
                    <a:pt x="552" y="877"/>
                    <a:pt x="636" y="886"/>
                  </a:cubicBezTo>
                  <a:cubicBezTo>
                    <a:pt x="728" y="894"/>
                    <a:pt x="711" y="785"/>
                    <a:pt x="711" y="785"/>
                  </a:cubicBezTo>
                  <a:cubicBezTo>
                    <a:pt x="711" y="785"/>
                    <a:pt x="770" y="760"/>
                    <a:pt x="770" y="744"/>
                  </a:cubicBezTo>
                  <a:cubicBezTo>
                    <a:pt x="770" y="727"/>
                    <a:pt x="736" y="702"/>
                    <a:pt x="736" y="702"/>
                  </a:cubicBezTo>
                  <a:cubicBezTo>
                    <a:pt x="736" y="702"/>
                    <a:pt x="770" y="710"/>
                    <a:pt x="786" y="693"/>
                  </a:cubicBezTo>
                  <a:cubicBezTo>
                    <a:pt x="794" y="677"/>
                    <a:pt x="770" y="626"/>
                    <a:pt x="770" y="626"/>
                  </a:cubicBezTo>
                  <a:cubicBezTo>
                    <a:pt x="770" y="626"/>
                    <a:pt x="811" y="626"/>
                    <a:pt x="836" y="593"/>
                  </a:cubicBezTo>
                  <a:cubicBezTo>
                    <a:pt x="862" y="568"/>
                    <a:pt x="761" y="484"/>
                    <a:pt x="761" y="426"/>
                  </a:cubicBezTo>
                  <a:close/>
                  <a:moveTo>
                    <a:pt x="293" y="468"/>
                  </a:moveTo>
                  <a:cubicBezTo>
                    <a:pt x="293" y="468"/>
                    <a:pt x="293" y="451"/>
                    <a:pt x="293" y="443"/>
                  </a:cubicBezTo>
                  <a:cubicBezTo>
                    <a:pt x="284" y="434"/>
                    <a:pt x="276" y="434"/>
                    <a:pt x="268" y="434"/>
                  </a:cubicBezTo>
                  <a:cubicBezTo>
                    <a:pt x="260" y="443"/>
                    <a:pt x="243" y="451"/>
                    <a:pt x="243" y="451"/>
                  </a:cubicBezTo>
                  <a:cubicBezTo>
                    <a:pt x="234" y="459"/>
                    <a:pt x="234" y="459"/>
                    <a:pt x="234" y="459"/>
                  </a:cubicBezTo>
                  <a:lnTo>
                    <a:pt x="209" y="451"/>
                  </a:lnTo>
                  <a:cubicBezTo>
                    <a:pt x="159" y="392"/>
                    <a:pt x="159" y="392"/>
                    <a:pt x="159" y="392"/>
                  </a:cubicBezTo>
                  <a:cubicBezTo>
                    <a:pt x="159" y="359"/>
                    <a:pt x="159" y="359"/>
                    <a:pt x="159" y="359"/>
                  </a:cubicBezTo>
                  <a:cubicBezTo>
                    <a:pt x="159" y="359"/>
                    <a:pt x="176" y="342"/>
                    <a:pt x="184" y="342"/>
                  </a:cubicBezTo>
                  <a:cubicBezTo>
                    <a:pt x="184" y="334"/>
                    <a:pt x="184" y="326"/>
                    <a:pt x="184" y="317"/>
                  </a:cubicBezTo>
                  <a:cubicBezTo>
                    <a:pt x="168" y="309"/>
                    <a:pt x="142" y="301"/>
                    <a:pt x="142" y="301"/>
                  </a:cubicBezTo>
                  <a:cubicBezTo>
                    <a:pt x="134" y="267"/>
                    <a:pt x="134" y="267"/>
                    <a:pt x="134" y="267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1" y="192"/>
                    <a:pt x="226" y="200"/>
                    <a:pt x="234" y="200"/>
                  </a:cubicBezTo>
                  <a:cubicBezTo>
                    <a:pt x="243" y="200"/>
                    <a:pt x="243" y="192"/>
                    <a:pt x="251" y="192"/>
                  </a:cubicBezTo>
                  <a:cubicBezTo>
                    <a:pt x="251" y="175"/>
                    <a:pt x="251" y="150"/>
                    <a:pt x="251" y="150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351" y="117"/>
                    <a:pt x="351" y="117"/>
                    <a:pt x="351" y="117"/>
                  </a:cubicBezTo>
                  <a:cubicBezTo>
                    <a:pt x="376" y="142"/>
                    <a:pt x="376" y="142"/>
                    <a:pt x="376" y="142"/>
                  </a:cubicBezTo>
                  <a:cubicBezTo>
                    <a:pt x="376" y="142"/>
                    <a:pt x="376" y="167"/>
                    <a:pt x="376" y="175"/>
                  </a:cubicBezTo>
                  <a:cubicBezTo>
                    <a:pt x="385" y="175"/>
                    <a:pt x="393" y="183"/>
                    <a:pt x="402" y="183"/>
                  </a:cubicBezTo>
                  <a:cubicBezTo>
                    <a:pt x="410" y="175"/>
                    <a:pt x="427" y="167"/>
                    <a:pt x="427" y="167"/>
                  </a:cubicBezTo>
                  <a:cubicBezTo>
                    <a:pt x="460" y="167"/>
                    <a:pt x="460" y="167"/>
                    <a:pt x="460" y="167"/>
                  </a:cubicBezTo>
                  <a:cubicBezTo>
                    <a:pt x="510" y="217"/>
                    <a:pt x="510" y="217"/>
                    <a:pt x="510" y="217"/>
                  </a:cubicBezTo>
                  <a:cubicBezTo>
                    <a:pt x="510" y="250"/>
                    <a:pt x="510" y="250"/>
                    <a:pt x="510" y="250"/>
                  </a:cubicBezTo>
                  <a:cubicBezTo>
                    <a:pt x="510" y="250"/>
                    <a:pt x="494" y="267"/>
                    <a:pt x="477" y="284"/>
                  </a:cubicBezTo>
                  <a:cubicBezTo>
                    <a:pt x="485" y="284"/>
                    <a:pt x="485" y="292"/>
                    <a:pt x="485" y="301"/>
                  </a:cubicBezTo>
                  <a:cubicBezTo>
                    <a:pt x="494" y="309"/>
                    <a:pt x="519" y="326"/>
                    <a:pt x="519" y="326"/>
                  </a:cubicBezTo>
                  <a:cubicBezTo>
                    <a:pt x="527" y="359"/>
                    <a:pt x="527" y="359"/>
                    <a:pt x="527" y="359"/>
                  </a:cubicBezTo>
                  <a:cubicBezTo>
                    <a:pt x="494" y="418"/>
                    <a:pt x="494" y="418"/>
                    <a:pt x="494" y="418"/>
                  </a:cubicBezTo>
                  <a:cubicBezTo>
                    <a:pt x="460" y="426"/>
                    <a:pt x="460" y="426"/>
                    <a:pt x="460" y="426"/>
                  </a:cubicBezTo>
                  <a:cubicBezTo>
                    <a:pt x="460" y="426"/>
                    <a:pt x="443" y="418"/>
                    <a:pt x="427" y="409"/>
                  </a:cubicBezTo>
                  <a:cubicBezTo>
                    <a:pt x="427" y="418"/>
                    <a:pt x="418" y="418"/>
                    <a:pt x="410" y="426"/>
                  </a:cubicBezTo>
                  <a:cubicBezTo>
                    <a:pt x="410" y="434"/>
                    <a:pt x="418" y="459"/>
                    <a:pt x="418" y="459"/>
                  </a:cubicBezTo>
                  <a:cubicBezTo>
                    <a:pt x="393" y="484"/>
                    <a:pt x="393" y="484"/>
                    <a:pt x="393" y="484"/>
                  </a:cubicBezTo>
                  <a:cubicBezTo>
                    <a:pt x="318" y="493"/>
                    <a:pt x="318" y="493"/>
                    <a:pt x="318" y="493"/>
                  </a:cubicBezTo>
                  <a:lnTo>
                    <a:pt x="293" y="468"/>
                  </a:lnTo>
                  <a:close/>
                  <a:moveTo>
                    <a:pt x="594" y="660"/>
                  </a:moveTo>
                  <a:cubicBezTo>
                    <a:pt x="577" y="669"/>
                    <a:pt x="577" y="669"/>
                    <a:pt x="577" y="669"/>
                  </a:cubicBezTo>
                  <a:cubicBezTo>
                    <a:pt x="577" y="669"/>
                    <a:pt x="561" y="660"/>
                    <a:pt x="561" y="652"/>
                  </a:cubicBezTo>
                  <a:cubicBezTo>
                    <a:pt x="552" y="660"/>
                    <a:pt x="552" y="660"/>
                    <a:pt x="544" y="660"/>
                  </a:cubicBezTo>
                  <a:cubicBezTo>
                    <a:pt x="544" y="669"/>
                    <a:pt x="552" y="685"/>
                    <a:pt x="552" y="685"/>
                  </a:cubicBezTo>
                  <a:cubicBezTo>
                    <a:pt x="535" y="702"/>
                    <a:pt x="535" y="702"/>
                    <a:pt x="535" y="702"/>
                  </a:cubicBezTo>
                  <a:cubicBezTo>
                    <a:pt x="485" y="710"/>
                    <a:pt x="485" y="710"/>
                    <a:pt x="485" y="710"/>
                  </a:cubicBezTo>
                  <a:cubicBezTo>
                    <a:pt x="469" y="693"/>
                    <a:pt x="469" y="693"/>
                    <a:pt x="469" y="693"/>
                  </a:cubicBezTo>
                  <a:lnTo>
                    <a:pt x="469" y="677"/>
                  </a:lnTo>
                  <a:cubicBezTo>
                    <a:pt x="460" y="669"/>
                    <a:pt x="460" y="669"/>
                    <a:pt x="452" y="669"/>
                  </a:cubicBezTo>
                  <a:cubicBezTo>
                    <a:pt x="435" y="685"/>
                    <a:pt x="435" y="685"/>
                    <a:pt x="435" y="685"/>
                  </a:cubicBezTo>
                  <a:lnTo>
                    <a:pt x="410" y="685"/>
                  </a:lnTo>
                  <a:cubicBezTo>
                    <a:pt x="385" y="643"/>
                    <a:pt x="385" y="643"/>
                    <a:pt x="385" y="643"/>
                  </a:cubicBezTo>
                  <a:cubicBezTo>
                    <a:pt x="385" y="626"/>
                    <a:pt x="385" y="626"/>
                    <a:pt x="385" y="626"/>
                  </a:cubicBezTo>
                  <a:cubicBezTo>
                    <a:pt x="402" y="610"/>
                    <a:pt x="402" y="610"/>
                    <a:pt x="402" y="610"/>
                  </a:cubicBezTo>
                  <a:cubicBezTo>
                    <a:pt x="402" y="602"/>
                    <a:pt x="402" y="602"/>
                    <a:pt x="402" y="593"/>
                  </a:cubicBezTo>
                  <a:cubicBezTo>
                    <a:pt x="393" y="593"/>
                    <a:pt x="376" y="585"/>
                    <a:pt x="376" y="585"/>
                  </a:cubicBezTo>
                  <a:cubicBezTo>
                    <a:pt x="368" y="560"/>
                    <a:pt x="368" y="560"/>
                    <a:pt x="368" y="560"/>
                  </a:cubicBezTo>
                  <a:cubicBezTo>
                    <a:pt x="393" y="518"/>
                    <a:pt x="393" y="518"/>
                    <a:pt x="393" y="518"/>
                  </a:cubicBezTo>
                  <a:cubicBezTo>
                    <a:pt x="410" y="510"/>
                    <a:pt x="410" y="510"/>
                    <a:pt x="410" y="510"/>
                  </a:cubicBezTo>
                  <a:lnTo>
                    <a:pt x="427" y="518"/>
                  </a:lnTo>
                  <a:cubicBezTo>
                    <a:pt x="435" y="518"/>
                    <a:pt x="443" y="518"/>
                    <a:pt x="443" y="510"/>
                  </a:cubicBezTo>
                  <a:cubicBezTo>
                    <a:pt x="443" y="501"/>
                    <a:pt x="443" y="484"/>
                    <a:pt x="443" y="484"/>
                  </a:cubicBezTo>
                  <a:cubicBezTo>
                    <a:pt x="460" y="468"/>
                    <a:pt x="460" y="468"/>
                    <a:pt x="460" y="468"/>
                  </a:cubicBezTo>
                  <a:cubicBezTo>
                    <a:pt x="502" y="468"/>
                    <a:pt x="502" y="468"/>
                    <a:pt x="502" y="468"/>
                  </a:cubicBezTo>
                  <a:cubicBezTo>
                    <a:pt x="519" y="484"/>
                    <a:pt x="519" y="484"/>
                    <a:pt x="519" y="484"/>
                  </a:cubicBezTo>
                  <a:cubicBezTo>
                    <a:pt x="519" y="484"/>
                    <a:pt x="519" y="493"/>
                    <a:pt x="519" y="501"/>
                  </a:cubicBezTo>
                  <a:cubicBezTo>
                    <a:pt x="527" y="501"/>
                    <a:pt x="535" y="510"/>
                    <a:pt x="544" y="510"/>
                  </a:cubicBezTo>
                  <a:cubicBezTo>
                    <a:pt x="552" y="493"/>
                    <a:pt x="552" y="493"/>
                    <a:pt x="552" y="493"/>
                  </a:cubicBezTo>
                  <a:cubicBezTo>
                    <a:pt x="577" y="493"/>
                    <a:pt x="577" y="493"/>
                    <a:pt x="577" y="493"/>
                  </a:cubicBezTo>
                  <a:cubicBezTo>
                    <a:pt x="611" y="535"/>
                    <a:pt x="611" y="535"/>
                    <a:pt x="611" y="535"/>
                  </a:cubicBezTo>
                  <a:cubicBezTo>
                    <a:pt x="611" y="551"/>
                    <a:pt x="611" y="551"/>
                    <a:pt x="611" y="551"/>
                  </a:cubicBezTo>
                  <a:lnTo>
                    <a:pt x="594" y="568"/>
                  </a:lnTo>
                  <a:cubicBezTo>
                    <a:pt x="594" y="576"/>
                    <a:pt x="594" y="576"/>
                    <a:pt x="594" y="585"/>
                  </a:cubicBezTo>
                  <a:cubicBezTo>
                    <a:pt x="602" y="585"/>
                    <a:pt x="619" y="602"/>
                    <a:pt x="619" y="602"/>
                  </a:cubicBezTo>
                  <a:cubicBezTo>
                    <a:pt x="619" y="618"/>
                    <a:pt x="619" y="618"/>
                    <a:pt x="619" y="618"/>
                  </a:cubicBezTo>
                  <a:lnTo>
                    <a:pt x="594" y="660"/>
                  </a:lnTo>
                  <a:close/>
                  <a:moveTo>
                    <a:pt x="594" y="660"/>
                  </a:moveTo>
                  <a:lnTo>
                    <a:pt x="594" y="6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千图PPT彼岸天：ID 8661124库_组合 352"/>
          <p:cNvGrpSpPr/>
          <p:nvPr>
            <p:custDataLst>
              <p:tags r:id="rId6"/>
            </p:custDataLst>
          </p:nvPr>
        </p:nvGrpSpPr>
        <p:grpSpPr>
          <a:xfrm>
            <a:off x="4067111" y="3200288"/>
            <a:ext cx="1058816" cy="1058816"/>
            <a:chOff x="4171304" y="3539542"/>
            <a:chExt cx="1004441" cy="1004441"/>
          </a:xfrm>
        </p:grpSpPr>
        <p:sp>
          <p:nvSpPr>
            <p:cNvPr id="31" name="Oval 353"/>
            <p:cNvSpPr/>
            <p:nvPr/>
          </p:nvSpPr>
          <p:spPr bwMode="auto">
            <a:xfrm>
              <a:off x="4171304" y="3539542"/>
              <a:ext cx="1004441" cy="10044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354"/>
            <p:cNvSpPr>
              <a:spLocks noChangeAspect="1"/>
            </p:cNvSpPr>
            <p:nvPr/>
          </p:nvSpPr>
          <p:spPr bwMode="auto">
            <a:xfrm>
              <a:off x="4462788" y="3789542"/>
              <a:ext cx="421473" cy="50444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千图PPT彼岸天：ID 8661124库_组合 355"/>
          <p:cNvGrpSpPr/>
          <p:nvPr>
            <p:custDataLst>
              <p:tags r:id="rId7"/>
            </p:custDataLst>
          </p:nvPr>
        </p:nvGrpSpPr>
        <p:grpSpPr>
          <a:xfrm>
            <a:off x="4789831" y="4498590"/>
            <a:ext cx="729693" cy="729686"/>
            <a:chOff x="4856909" y="4771170"/>
            <a:chExt cx="692220" cy="692213"/>
          </a:xfrm>
        </p:grpSpPr>
        <p:sp>
          <p:nvSpPr>
            <p:cNvPr id="29" name="Oval 356"/>
            <p:cNvSpPr/>
            <p:nvPr/>
          </p:nvSpPr>
          <p:spPr bwMode="auto">
            <a:xfrm>
              <a:off x="4856909" y="4771170"/>
              <a:ext cx="692220" cy="6922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357"/>
            <p:cNvSpPr/>
            <p:nvPr/>
          </p:nvSpPr>
          <p:spPr bwMode="auto">
            <a:xfrm>
              <a:off x="5051583" y="4944305"/>
              <a:ext cx="302872" cy="345942"/>
            </a:xfrm>
            <a:custGeom>
              <a:avLst/>
              <a:gdLst>
                <a:gd name="T0" fmla="*/ 432 w 504"/>
                <a:gd name="T1" fmla="*/ 541 h 577"/>
                <a:gd name="T2" fmla="*/ 407 w 504"/>
                <a:gd name="T3" fmla="*/ 541 h 577"/>
                <a:gd name="T4" fmla="*/ 504 w 504"/>
                <a:gd name="T5" fmla="*/ 361 h 577"/>
                <a:gd name="T6" fmla="*/ 341 w 504"/>
                <a:gd name="T7" fmla="*/ 152 h 577"/>
                <a:gd name="T8" fmla="*/ 382 w 504"/>
                <a:gd name="T9" fmla="*/ 75 h 577"/>
                <a:gd name="T10" fmla="*/ 374 w 504"/>
                <a:gd name="T11" fmla="*/ 50 h 577"/>
                <a:gd name="T12" fmla="*/ 277 w 504"/>
                <a:gd name="T13" fmla="*/ 3 h 577"/>
                <a:gd name="T14" fmla="*/ 263 w 504"/>
                <a:gd name="T15" fmla="*/ 2 h 577"/>
                <a:gd name="T16" fmla="*/ 252 w 504"/>
                <a:gd name="T17" fmla="*/ 12 h 577"/>
                <a:gd name="T18" fmla="*/ 137 w 504"/>
                <a:gd name="T19" fmla="*/ 230 h 577"/>
                <a:gd name="T20" fmla="*/ 153 w 504"/>
                <a:gd name="T21" fmla="*/ 280 h 577"/>
                <a:gd name="T22" fmla="*/ 137 w 504"/>
                <a:gd name="T23" fmla="*/ 313 h 577"/>
                <a:gd name="T24" fmla="*/ 202 w 504"/>
                <a:gd name="T25" fmla="*/ 344 h 577"/>
                <a:gd name="T26" fmla="*/ 217 w 504"/>
                <a:gd name="T27" fmla="*/ 312 h 577"/>
                <a:gd name="T28" fmla="*/ 217 w 504"/>
                <a:gd name="T29" fmla="*/ 312 h 577"/>
                <a:gd name="T30" fmla="*/ 267 w 504"/>
                <a:gd name="T31" fmla="*/ 293 h 577"/>
                <a:gd name="T32" fmla="*/ 306 w 504"/>
                <a:gd name="T33" fmla="*/ 219 h 577"/>
                <a:gd name="T34" fmla="*/ 432 w 504"/>
                <a:gd name="T35" fmla="*/ 361 h 577"/>
                <a:gd name="T36" fmla="*/ 288 w 504"/>
                <a:gd name="T37" fmla="*/ 505 h 577"/>
                <a:gd name="T38" fmla="*/ 180 w 504"/>
                <a:gd name="T39" fmla="*/ 469 h 577"/>
                <a:gd name="T40" fmla="*/ 180 w 504"/>
                <a:gd name="T41" fmla="*/ 451 h 577"/>
                <a:gd name="T42" fmla="*/ 198 w 504"/>
                <a:gd name="T43" fmla="*/ 433 h 577"/>
                <a:gd name="T44" fmla="*/ 288 w 504"/>
                <a:gd name="T45" fmla="*/ 433 h 577"/>
                <a:gd name="T46" fmla="*/ 288 w 504"/>
                <a:gd name="T47" fmla="*/ 397 h 577"/>
                <a:gd name="T48" fmla="*/ 149 w 504"/>
                <a:gd name="T49" fmla="*/ 397 h 577"/>
                <a:gd name="T50" fmla="*/ 75 w 504"/>
                <a:gd name="T51" fmla="*/ 397 h 577"/>
                <a:gd name="T52" fmla="*/ 0 w 504"/>
                <a:gd name="T53" fmla="*/ 397 h 577"/>
                <a:gd name="T54" fmla="*/ 0 w 504"/>
                <a:gd name="T55" fmla="*/ 433 h 577"/>
                <a:gd name="T56" fmla="*/ 85 w 504"/>
                <a:gd name="T57" fmla="*/ 433 h 577"/>
                <a:gd name="T58" fmla="*/ 90 w 504"/>
                <a:gd name="T59" fmla="*/ 433 h 577"/>
                <a:gd name="T60" fmla="*/ 108 w 504"/>
                <a:gd name="T61" fmla="*/ 451 h 577"/>
                <a:gd name="T62" fmla="*/ 108 w 504"/>
                <a:gd name="T63" fmla="*/ 469 h 577"/>
                <a:gd name="T64" fmla="*/ 108 w 504"/>
                <a:gd name="T65" fmla="*/ 541 h 577"/>
                <a:gd name="T66" fmla="*/ 36 w 504"/>
                <a:gd name="T67" fmla="*/ 577 h 577"/>
                <a:gd name="T68" fmla="*/ 504 w 504"/>
                <a:gd name="T69" fmla="*/ 577 h 577"/>
                <a:gd name="T70" fmla="*/ 432 w 504"/>
                <a:gd name="T71" fmla="*/ 541 h 577"/>
                <a:gd name="T72" fmla="*/ 306 w 504"/>
                <a:gd name="T73" fmla="*/ 49 h 577"/>
                <a:gd name="T74" fmla="*/ 294 w 504"/>
                <a:gd name="T75" fmla="*/ 61 h 577"/>
                <a:gd name="T76" fmla="*/ 212 w 504"/>
                <a:gd name="T77" fmla="*/ 217 h 577"/>
                <a:gd name="T78" fmla="*/ 180 w 504"/>
                <a:gd name="T79" fmla="*/ 202 h 577"/>
                <a:gd name="T80" fmla="*/ 182 w 504"/>
                <a:gd name="T81" fmla="*/ 195 h 577"/>
                <a:gd name="T82" fmla="*/ 261 w 504"/>
                <a:gd name="T83" fmla="*/ 48 h 577"/>
                <a:gd name="T84" fmla="*/ 272 w 504"/>
                <a:gd name="T85" fmla="*/ 38 h 577"/>
                <a:gd name="T86" fmla="*/ 286 w 504"/>
                <a:gd name="T87" fmla="*/ 39 h 577"/>
                <a:gd name="T88" fmla="*/ 306 w 504"/>
                <a:gd name="T89" fmla="*/ 49 h 577"/>
                <a:gd name="T90" fmla="*/ 306 w 504"/>
                <a:gd name="T91" fmla="*/ 4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04" h="577">
                  <a:moveTo>
                    <a:pt x="432" y="541"/>
                  </a:moveTo>
                  <a:cubicBezTo>
                    <a:pt x="407" y="541"/>
                    <a:pt x="407" y="541"/>
                    <a:pt x="407" y="541"/>
                  </a:cubicBezTo>
                  <a:cubicBezTo>
                    <a:pt x="466" y="502"/>
                    <a:pt x="504" y="436"/>
                    <a:pt x="504" y="361"/>
                  </a:cubicBezTo>
                  <a:cubicBezTo>
                    <a:pt x="504" y="260"/>
                    <a:pt x="435" y="175"/>
                    <a:pt x="341" y="152"/>
                  </a:cubicBezTo>
                  <a:cubicBezTo>
                    <a:pt x="382" y="75"/>
                    <a:pt x="382" y="75"/>
                    <a:pt x="382" y="75"/>
                  </a:cubicBezTo>
                  <a:cubicBezTo>
                    <a:pt x="386" y="65"/>
                    <a:pt x="383" y="54"/>
                    <a:pt x="374" y="50"/>
                  </a:cubicBezTo>
                  <a:cubicBezTo>
                    <a:pt x="277" y="3"/>
                    <a:pt x="277" y="3"/>
                    <a:pt x="277" y="3"/>
                  </a:cubicBezTo>
                  <a:cubicBezTo>
                    <a:pt x="272" y="1"/>
                    <a:pt x="267" y="0"/>
                    <a:pt x="263" y="2"/>
                  </a:cubicBezTo>
                  <a:cubicBezTo>
                    <a:pt x="258" y="4"/>
                    <a:pt x="254" y="7"/>
                    <a:pt x="252" y="12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28" y="249"/>
                    <a:pt x="135" y="272"/>
                    <a:pt x="153" y="280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202" y="344"/>
                    <a:pt x="202" y="344"/>
                    <a:pt x="202" y="344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35" y="320"/>
                    <a:pt x="257" y="312"/>
                    <a:pt x="267" y="293"/>
                  </a:cubicBezTo>
                  <a:cubicBezTo>
                    <a:pt x="306" y="219"/>
                    <a:pt x="306" y="219"/>
                    <a:pt x="306" y="219"/>
                  </a:cubicBezTo>
                  <a:cubicBezTo>
                    <a:pt x="377" y="228"/>
                    <a:pt x="432" y="288"/>
                    <a:pt x="432" y="361"/>
                  </a:cubicBezTo>
                  <a:cubicBezTo>
                    <a:pt x="432" y="440"/>
                    <a:pt x="367" y="505"/>
                    <a:pt x="288" y="505"/>
                  </a:cubicBezTo>
                  <a:cubicBezTo>
                    <a:pt x="252" y="505"/>
                    <a:pt x="205" y="491"/>
                    <a:pt x="180" y="469"/>
                  </a:cubicBezTo>
                  <a:cubicBezTo>
                    <a:pt x="180" y="451"/>
                    <a:pt x="180" y="451"/>
                    <a:pt x="180" y="451"/>
                  </a:cubicBezTo>
                  <a:cubicBezTo>
                    <a:pt x="180" y="441"/>
                    <a:pt x="188" y="433"/>
                    <a:pt x="198" y="433"/>
                  </a:cubicBezTo>
                  <a:cubicBezTo>
                    <a:pt x="288" y="433"/>
                    <a:pt x="288" y="433"/>
                    <a:pt x="288" y="433"/>
                  </a:cubicBezTo>
                  <a:cubicBezTo>
                    <a:pt x="288" y="397"/>
                    <a:pt x="288" y="397"/>
                    <a:pt x="288" y="397"/>
                  </a:cubicBezTo>
                  <a:cubicBezTo>
                    <a:pt x="149" y="397"/>
                    <a:pt x="149" y="397"/>
                    <a:pt x="149" y="397"/>
                  </a:cubicBezTo>
                  <a:cubicBezTo>
                    <a:pt x="75" y="397"/>
                    <a:pt x="75" y="397"/>
                    <a:pt x="75" y="397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85" y="433"/>
                    <a:pt x="85" y="433"/>
                    <a:pt x="85" y="433"/>
                  </a:cubicBezTo>
                  <a:cubicBezTo>
                    <a:pt x="90" y="433"/>
                    <a:pt x="90" y="433"/>
                    <a:pt x="90" y="433"/>
                  </a:cubicBezTo>
                  <a:cubicBezTo>
                    <a:pt x="100" y="433"/>
                    <a:pt x="108" y="441"/>
                    <a:pt x="108" y="451"/>
                  </a:cubicBezTo>
                  <a:cubicBezTo>
                    <a:pt x="108" y="469"/>
                    <a:pt x="108" y="469"/>
                    <a:pt x="108" y="469"/>
                  </a:cubicBezTo>
                  <a:cubicBezTo>
                    <a:pt x="108" y="541"/>
                    <a:pt x="108" y="541"/>
                    <a:pt x="108" y="541"/>
                  </a:cubicBezTo>
                  <a:cubicBezTo>
                    <a:pt x="68" y="541"/>
                    <a:pt x="36" y="537"/>
                    <a:pt x="36" y="577"/>
                  </a:cubicBezTo>
                  <a:cubicBezTo>
                    <a:pt x="504" y="577"/>
                    <a:pt x="504" y="577"/>
                    <a:pt x="504" y="577"/>
                  </a:cubicBezTo>
                  <a:cubicBezTo>
                    <a:pt x="504" y="537"/>
                    <a:pt x="472" y="541"/>
                    <a:pt x="432" y="541"/>
                  </a:cubicBezTo>
                  <a:close/>
                  <a:moveTo>
                    <a:pt x="306" y="49"/>
                  </a:moveTo>
                  <a:cubicBezTo>
                    <a:pt x="301" y="51"/>
                    <a:pt x="297" y="55"/>
                    <a:pt x="294" y="61"/>
                  </a:cubicBezTo>
                  <a:cubicBezTo>
                    <a:pt x="212" y="217"/>
                    <a:pt x="212" y="217"/>
                    <a:pt x="212" y="217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1" y="199"/>
                    <a:pt x="181" y="197"/>
                    <a:pt x="182" y="195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3" y="43"/>
                    <a:pt x="267" y="40"/>
                    <a:pt x="272" y="38"/>
                  </a:cubicBezTo>
                  <a:cubicBezTo>
                    <a:pt x="276" y="36"/>
                    <a:pt x="281" y="37"/>
                    <a:pt x="286" y="39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6" y="49"/>
                    <a:pt x="306" y="49"/>
                    <a:pt x="306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千图PPT彼岸天：ID 8661124库_组合 275"/>
          <p:cNvGrpSpPr/>
          <p:nvPr>
            <p:custDataLst>
              <p:tags r:id="rId8"/>
            </p:custDataLst>
          </p:nvPr>
        </p:nvGrpSpPr>
        <p:grpSpPr>
          <a:xfrm>
            <a:off x="8328942" y="1867427"/>
            <a:ext cx="3145922" cy="715581"/>
            <a:chOff x="8328942" y="1867427"/>
            <a:chExt cx="2507281" cy="715581"/>
          </a:xfrm>
        </p:grpSpPr>
        <p:sp>
          <p:nvSpPr>
            <p:cNvPr id="27" name="TextBox 270"/>
            <p:cNvSpPr txBox="1"/>
            <p:nvPr/>
          </p:nvSpPr>
          <p:spPr>
            <a:xfrm flipH="1">
              <a:off x="8328942" y="2121343"/>
              <a:ext cx="2507281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ysClr val="windowText" lastClr="000000"/>
                  </a:solidFill>
                </a:rPr>
              </a:br>
              <a:r>
                <a:rPr lang="zh-CN" altLang="en-US" sz="1000" dirty="0">
                  <a:solidFill>
                    <a:sysClr val="windowText" lastClr="000000"/>
                  </a:solidFill>
                </a:rPr>
                <a:t> </a:t>
              </a: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TextBox 271"/>
            <p:cNvSpPr txBox="1"/>
            <p:nvPr/>
          </p:nvSpPr>
          <p:spPr>
            <a:xfrm flipH="1">
              <a:off x="8328942" y="1867427"/>
              <a:ext cx="674565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12" name="千图PPT彼岸天：ID 8661124库_组合 281"/>
          <p:cNvGrpSpPr/>
          <p:nvPr>
            <p:custDataLst>
              <p:tags r:id="rId9"/>
            </p:custDataLst>
          </p:nvPr>
        </p:nvGrpSpPr>
        <p:grpSpPr>
          <a:xfrm>
            <a:off x="8328942" y="4735292"/>
            <a:ext cx="3145922" cy="768737"/>
            <a:chOff x="8328942" y="4735292"/>
            <a:chExt cx="2507281" cy="768737"/>
          </a:xfrm>
        </p:grpSpPr>
        <p:sp>
          <p:nvSpPr>
            <p:cNvPr id="25" name="TextBox 273"/>
            <p:cNvSpPr txBox="1"/>
            <p:nvPr/>
          </p:nvSpPr>
          <p:spPr>
            <a:xfrm flipH="1">
              <a:off x="8328942" y="5042364"/>
              <a:ext cx="2507281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ysClr val="windowText" lastClr="000000"/>
                  </a:solidFill>
                </a:rPr>
              </a:br>
              <a:r>
                <a:rPr lang="zh-CN" altLang="en-US" sz="1000" dirty="0">
                  <a:solidFill>
                    <a:sysClr val="windowText" lastClr="000000"/>
                  </a:solidFill>
                </a:rPr>
                <a:t> </a:t>
              </a: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TextBox 274"/>
            <p:cNvSpPr txBox="1"/>
            <p:nvPr/>
          </p:nvSpPr>
          <p:spPr>
            <a:xfrm flipH="1">
              <a:off x="8328942" y="4735292"/>
              <a:ext cx="674565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13" name="千图PPT彼岸天：ID 8661124库_组合 278"/>
          <p:cNvGrpSpPr/>
          <p:nvPr>
            <p:custDataLst>
              <p:tags r:id="rId10"/>
            </p:custDataLst>
          </p:nvPr>
        </p:nvGrpSpPr>
        <p:grpSpPr>
          <a:xfrm>
            <a:off x="8858825" y="3279223"/>
            <a:ext cx="2616039" cy="715581"/>
            <a:chOff x="8858825" y="3279223"/>
            <a:chExt cx="2507281" cy="715581"/>
          </a:xfrm>
        </p:grpSpPr>
        <p:sp>
          <p:nvSpPr>
            <p:cNvPr id="23" name="TextBox 276"/>
            <p:cNvSpPr txBox="1"/>
            <p:nvPr/>
          </p:nvSpPr>
          <p:spPr>
            <a:xfrm flipH="1">
              <a:off x="8858825" y="3533139"/>
              <a:ext cx="2507281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ysClr val="windowText" lastClr="000000"/>
                  </a:solidFill>
                </a:rPr>
              </a:b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TextBox 277"/>
            <p:cNvSpPr txBox="1"/>
            <p:nvPr/>
          </p:nvSpPr>
          <p:spPr>
            <a:xfrm flipH="1">
              <a:off x="8858825" y="3279223"/>
              <a:ext cx="811199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14" name="千图PPT彼岸天：ID 8661124库_组合 1"/>
          <p:cNvGrpSpPr/>
          <p:nvPr>
            <p:custDataLst>
              <p:tags r:id="rId11"/>
            </p:custDataLst>
          </p:nvPr>
        </p:nvGrpSpPr>
        <p:grpSpPr>
          <a:xfrm>
            <a:off x="719667" y="1911698"/>
            <a:ext cx="3143391" cy="715581"/>
            <a:chOff x="1355777" y="1911698"/>
            <a:chExt cx="2507281" cy="715581"/>
          </a:xfrm>
        </p:grpSpPr>
        <p:sp>
          <p:nvSpPr>
            <p:cNvPr id="21" name="TextBox 279"/>
            <p:cNvSpPr txBox="1"/>
            <p:nvPr/>
          </p:nvSpPr>
          <p:spPr>
            <a:xfrm>
              <a:off x="1355777" y="2165614"/>
              <a:ext cx="2507281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ysClr val="windowText" lastClr="000000"/>
                  </a:solidFill>
                </a:rPr>
              </a:b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TextBox 280"/>
            <p:cNvSpPr txBox="1"/>
            <p:nvPr/>
          </p:nvSpPr>
          <p:spPr>
            <a:xfrm>
              <a:off x="3187950" y="1911698"/>
              <a:ext cx="675108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1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15" name="千图PPT彼岸天：ID 8661124库_组合 272"/>
          <p:cNvGrpSpPr/>
          <p:nvPr>
            <p:custDataLst>
              <p:tags r:id="rId12"/>
            </p:custDataLst>
          </p:nvPr>
        </p:nvGrpSpPr>
        <p:grpSpPr>
          <a:xfrm>
            <a:off x="719667" y="4735292"/>
            <a:ext cx="3143391" cy="715581"/>
            <a:chOff x="1355777" y="4735292"/>
            <a:chExt cx="2507281" cy="715581"/>
          </a:xfrm>
        </p:grpSpPr>
        <p:sp>
          <p:nvSpPr>
            <p:cNvPr id="19" name="TextBox 282"/>
            <p:cNvSpPr txBox="1"/>
            <p:nvPr/>
          </p:nvSpPr>
          <p:spPr>
            <a:xfrm>
              <a:off x="1355777" y="4989208"/>
              <a:ext cx="2507281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ysClr val="windowText" lastClr="000000"/>
                  </a:solidFill>
                </a:rPr>
              </a:b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TextBox 283"/>
            <p:cNvSpPr txBox="1"/>
            <p:nvPr/>
          </p:nvSpPr>
          <p:spPr>
            <a:xfrm>
              <a:off x="3187950" y="4735292"/>
              <a:ext cx="675108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1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</p:grpSp>
      <p:grpSp>
        <p:nvGrpSpPr>
          <p:cNvPr id="16" name="千图PPT彼岸天：ID 8661124库_组合 269"/>
          <p:cNvGrpSpPr/>
          <p:nvPr>
            <p:custDataLst>
              <p:tags r:id="rId13"/>
            </p:custDataLst>
          </p:nvPr>
        </p:nvGrpSpPr>
        <p:grpSpPr>
          <a:xfrm>
            <a:off x="711510" y="3323494"/>
            <a:ext cx="2621666" cy="715581"/>
            <a:chOff x="825894" y="3323494"/>
            <a:chExt cx="2507281" cy="715581"/>
          </a:xfrm>
        </p:grpSpPr>
        <p:sp>
          <p:nvSpPr>
            <p:cNvPr id="17" name="TextBox 285"/>
            <p:cNvSpPr txBox="1"/>
            <p:nvPr/>
          </p:nvSpPr>
          <p:spPr>
            <a:xfrm>
              <a:off x="825894" y="3577410"/>
              <a:ext cx="2507281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ysClr val="windowText" lastClr="000000"/>
                  </a:solidFill>
                </a:rPr>
              </a:b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请</a:t>
              </a:r>
              <a:r>
                <a:rPr lang="zh-CN" altLang="en-US" sz="1000" dirty="0" smtClean="0">
                  <a:solidFill>
                    <a:sysClr val="windowText" lastClr="000000"/>
                  </a:solidFill>
                </a:rPr>
                <a:t>输入文字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TextBox 286"/>
            <p:cNvSpPr txBox="1"/>
            <p:nvPr/>
          </p:nvSpPr>
          <p:spPr>
            <a:xfrm>
              <a:off x="2523717" y="3323494"/>
              <a:ext cx="809458" cy="253916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1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Freeform: Shape 8"/>
          <p:cNvSpPr/>
          <p:nvPr>
            <p:custDataLst>
              <p:tags r:id="rId1"/>
            </p:custDataLst>
          </p:nvPr>
        </p:nvSpPr>
        <p:spPr bwMode="auto">
          <a:xfrm>
            <a:off x="6996056" y="2856140"/>
            <a:ext cx="448578" cy="1255422"/>
          </a:xfrm>
          <a:custGeom>
            <a:avLst/>
            <a:gdLst/>
            <a:ahLst/>
            <a:cxnLst>
              <a:cxn ang="0">
                <a:pos x="714" y="1154"/>
              </a:cxn>
              <a:cxn ang="0">
                <a:pos x="710" y="1076"/>
              </a:cxn>
              <a:cxn ang="0">
                <a:pos x="694" y="922"/>
              </a:cxn>
              <a:cxn ang="0">
                <a:pos x="668" y="770"/>
              </a:cxn>
              <a:cxn ang="0">
                <a:pos x="634" y="622"/>
              </a:cxn>
              <a:cxn ang="0">
                <a:pos x="592" y="476"/>
              </a:cxn>
              <a:cxn ang="0">
                <a:pos x="540" y="334"/>
              </a:cxn>
              <a:cxn ang="0">
                <a:pos x="482" y="198"/>
              </a:cxn>
              <a:cxn ang="0">
                <a:pos x="414" y="64"/>
              </a:cxn>
              <a:cxn ang="0">
                <a:pos x="0" y="218"/>
              </a:cxn>
              <a:cxn ang="0">
                <a:pos x="32" y="276"/>
              </a:cxn>
              <a:cxn ang="0">
                <a:pos x="92" y="396"/>
              </a:cxn>
              <a:cxn ang="0">
                <a:pos x="144" y="520"/>
              </a:cxn>
              <a:cxn ang="0">
                <a:pos x="188" y="648"/>
              </a:cxn>
              <a:cxn ang="0">
                <a:pos x="224" y="780"/>
              </a:cxn>
              <a:cxn ang="0">
                <a:pos x="250" y="914"/>
              </a:cxn>
              <a:cxn ang="0">
                <a:pos x="270" y="1052"/>
              </a:cxn>
              <a:cxn ang="0">
                <a:pos x="278" y="1194"/>
              </a:cxn>
              <a:cxn ang="0">
                <a:pos x="280" y="1264"/>
              </a:cxn>
              <a:cxn ang="0">
                <a:pos x="276" y="1406"/>
              </a:cxn>
              <a:cxn ang="0">
                <a:pos x="262" y="1546"/>
              </a:cxn>
              <a:cxn ang="0">
                <a:pos x="238" y="1682"/>
              </a:cxn>
              <a:cxn ang="0">
                <a:pos x="206" y="1814"/>
              </a:cxn>
              <a:cxn ang="0">
                <a:pos x="166" y="1944"/>
              </a:cxn>
              <a:cxn ang="0">
                <a:pos x="118" y="2070"/>
              </a:cxn>
              <a:cxn ang="0">
                <a:pos x="64" y="2192"/>
              </a:cxn>
              <a:cxn ang="0">
                <a:pos x="0" y="2310"/>
              </a:cxn>
              <a:cxn ang="0">
                <a:pos x="378" y="2530"/>
              </a:cxn>
              <a:cxn ang="0">
                <a:pos x="448" y="2398"/>
              </a:cxn>
              <a:cxn ang="0">
                <a:pos x="512" y="2264"/>
              </a:cxn>
              <a:cxn ang="0">
                <a:pos x="566" y="2124"/>
              </a:cxn>
              <a:cxn ang="0">
                <a:pos x="614" y="1980"/>
              </a:cxn>
              <a:cxn ang="0">
                <a:pos x="652" y="1834"/>
              </a:cxn>
              <a:cxn ang="0">
                <a:pos x="682" y="1684"/>
              </a:cxn>
              <a:cxn ang="0">
                <a:pos x="702" y="1530"/>
              </a:cxn>
              <a:cxn ang="0">
                <a:pos x="714" y="1374"/>
              </a:cxn>
            </a:cxnLst>
            <a:rect l="0" t="0" r="r" b="b"/>
            <a:pathLst>
              <a:path w="904" h="2530">
                <a:moveTo>
                  <a:pt x="904" y="1264"/>
                </a:moveTo>
                <a:lnTo>
                  <a:pt x="714" y="1154"/>
                </a:lnTo>
                <a:lnTo>
                  <a:pt x="714" y="1154"/>
                </a:lnTo>
                <a:lnTo>
                  <a:pt x="710" y="1076"/>
                </a:lnTo>
                <a:lnTo>
                  <a:pt x="702" y="998"/>
                </a:lnTo>
                <a:lnTo>
                  <a:pt x="694" y="922"/>
                </a:lnTo>
                <a:lnTo>
                  <a:pt x="682" y="846"/>
                </a:lnTo>
                <a:lnTo>
                  <a:pt x="668" y="770"/>
                </a:lnTo>
                <a:lnTo>
                  <a:pt x="652" y="696"/>
                </a:lnTo>
                <a:lnTo>
                  <a:pt x="634" y="622"/>
                </a:lnTo>
                <a:lnTo>
                  <a:pt x="614" y="548"/>
                </a:lnTo>
                <a:lnTo>
                  <a:pt x="592" y="476"/>
                </a:lnTo>
                <a:lnTo>
                  <a:pt x="566" y="404"/>
                </a:lnTo>
                <a:lnTo>
                  <a:pt x="540" y="334"/>
                </a:lnTo>
                <a:lnTo>
                  <a:pt x="512" y="266"/>
                </a:lnTo>
                <a:lnTo>
                  <a:pt x="482" y="198"/>
                </a:lnTo>
                <a:lnTo>
                  <a:pt x="448" y="130"/>
                </a:lnTo>
                <a:lnTo>
                  <a:pt x="414" y="64"/>
                </a:lnTo>
                <a:lnTo>
                  <a:pt x="378" y="0"/>
                </a:lnTo>
                <a:lnTo>
                  <a:pt x="0" y="218"/>
                </a:lnTo>
                <a:lnTo>
                  <a:pt x="0" y="218"/>
                </a:lnTo>
                <a:lnTo>
                  <a:pt x="32" y="276"/>
                </a:lnTo>
                <a:lnTo>
                  <a:pt x="64" y="336"/>
                </a:lnTo>
                <a:lnTo>
                  <a:pt x="92" y="396"/>
                </a:lnTo>
                <a:lnTo>
                  <a:pt x="118" y="458"/>
                </a:lnTo>
                <a:lnTo>
                  <a:pt x="144" y="520"/>
                </a:lnTo>
                <a:lnTo>
                  <a:pt x="166" y="584"/>
                </a:lnTo>
                <a:lnTo>
                  <a:pt x="188" y="648"/>
                </a:lnTo>
                <a:lnTo>
                  <a:pt x="206" y="714"/>
                </a:lnTo>
                <a:lnTo>
                  <a:pt x="224" y="780"/>
                </a:lnTo>
                <a:lnTo>
                  <a:pt x="238" y="846"/>
                </a:lnTo>
                <a:lnTo>
                  <a:pt x="250" y="914"/>
                </a:lnTo>
                <a:lnTo>
                  <a:pt x="262" y="984"/>
                </a:lnTo>
                <a:lnTo>
                  <a:pt x="270" y="1052"/>
                </a:lnTo>
                <a:lnTo>
                  <a:pt x="276" y="1122"/>
                </a:lnTo>
                <a:lnTo>
                  <a:pt x="278" y="1194"/>
                </a:lnTo>
                <a:lnTo>
                  <a:pt x="280" y="1264"/>
                </a:lnTo>
                <a:lnTo>
                  <a:pt x="280" y="1264"/>
                </a:lnTo>
                <a:lnTo>
                  <a:pt x="278" y="1336"/>
                </a:lnTo>
                <a:lnTo>
                  <a:pt x="276" y="1406"/>
                </a:lnTo>
                <a:lnTo>
                  <a:pt x="270" y="1476"/>
                </a:lnTo>
                <a:lnTo>
                  <a:pt x="262" y="1546"/>
                </a:lnTo>
                <a:lnTo>
                  <a:pt x="250" y="1614"/>
                </a:lnTo>
                <a:lnTo>
                  <a:pt x="238" y="1682"/>
                </a:lnTo>
                <a:lnTo>
                  <a:pt x="224" y="1748"/>
                </a:lnTo>
                <a:lnTo>
                  <a:pt x="206" y="1814"/>
                </a:lnTo>
                <a:lnTo>
                  <a:pt x="188" y="1880"/>
                </a:lnTo>
                <a:lnTo>
                  <a:pt x="166" y="1944"/>
                </a:lnTo>
                <a:lnTo>
                  <a:pt x="144" y="2008"/>
                </a:lnTo>
                <a:lnTo>
                  <a:pt x="118" y="2070"/>
                </a:lnTo>
                <a:lnTo>
                  <a:pt x="92" y="2132"/>
                </a:lnTo>
                <a:lnTo>
                  <a:pt x="64" y="2192"/>
                </a:lnTo>
                <a:lnTo>
                  <a:pt x="32" y="2252"/>
                </a:lnTo>
                <a:lnTo>
                  <a:pt x="0" y="2310"/>
                </a:lnTo>
                <a:lnTo>
                  <a:pt x="378" y="2530"/>
                </a:lnTo>
                <a:lnTo>
                  <a:pt x="378" y="2530"/>
                </a:lnTo>
                <a:lnTo>
                  <a:pt x="414" y="2464"/>
                </a:lnTo>
                <a:lnTo>
                  <a:pt x="448" y="2398"/>
                </a:lnTo>
                <a:lnTo>
                  <a:pt x="482" y="2332"/>
                </a:lnTo>
                <a:lnTo>
                  <a:pt x="512" y="2264"/>
                </a:lnTo>
                <a:lnTo>
                  <a:pt x="540" y="2194"/>
                </a:lnTo>
                <a:lnTo>
                  <a:pt x="566" y="2124"/>
                </a:lnTo>
                <a:lnTo>
                  <a:pt x="592" y="2052"/>
                </a:lnTo>
                <a:lnTo>
                  <a:pt x="614" y="1980"/>
                </a:lnTo>
                <a:lnTo>
                  <a:pt x="634" y="1908"/>
                </a:lnTo>
                <a:lnTo>
                  <a:pt x="652" y="1834"/>
                </a:lnTo>
                <a:lnTo>
                  <a:pt x="668" y="1758"/>
                </a:lnTo>
                <a:lnTo>
                  <a:pt x="682" y="1684"/>
                </a:lnTo>
                <a:lnTo>
                  <a:pt x="694" y="1606"/>
                </a:lnTo>
                <a:lnTo>
                  <a:pt x="702" y="1530"/>
                </a:lnTo>
                <a:lnTo>
                  <a:pt x="710" y="1452"/>
                </a:lnTo>
                <a:lnTo>
                  <a:pt x="714" y="1374"/>
                </a:lnTo>
                <a:lnTo>
                  <a:pt x="904" y="1264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bg1">
                <a:lumMod val="95000"/>
              </a:schemeClr>
            </a:solidFill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千图PPT彼岸天：ID 8661124库_Freeform: Shape 9"/>
          <p:cNvSpPr/>
          <p:nvPr>
            <p:custDataLst>
              <p:tags r:id="rId2"/>
            </p:custDataLst>
          </p:nvPr>
        </p:nvSpPr>
        <p:spPr bwMode="auto">
          <a:xfrm>
            <a:off x="4749198" y="2856140"/>
            <a:ext cx="447585" cy="1255422"/>
          </a:xfrm>
          <a:custGeom>
            <a:avLst/>
            <a:gdLst/>
            <a:ahLst/>
            <a:cxnLst>
              <a:cxn ang="0">
                <a:pos x="902" y="2310"/>
              </a:cxn>
              <a:cxn ang="0">
                <a:pos x="840" y="2192"/>
              </a:cxn>
              <a:cxn ang="0">
                <a:pos x="784" y="2070"/>
              </a:cxn>
              <a:cxn ang="0">
                <a:pos x="736" y="1944"/>
              </a:cxn>
              <a:cxn ang="0">
                <a:pos x="696" y="1814"/>
              </a:cxn>
              <a:cxn ang="0">
                <a:pos x="664" y="1682"/>
              </a:cxn>
              <a:cxn ang="0">
                <a:pos x="642" y="1546"/>
              </a:cxn>
              <a:cxn ang="0">
                <a:pos x="628" y="1406"/>
              </a:cxn>
              <a:cxn ang="0">
                <a:pos x="622" y="1264"/>
              </a:cxn>
              <a:cxn ang="0">
                <a:pos x="624" y="1194"/>
              </a:cxn>
              <a:cxn ang="0">
                <a:pos x="634" y="1052"/>
              </a:cxn>
              <a:cxn ang="0">
                <a:pos x="652" y="914"/>
              </a:cxn>
              <a:cxn ang="0">
                <a:pos x="680" y="780"/>
              </a:cxn>
              <a:cxn ang="0">
                <a:pos x="716" y="648"/>
              </a:cxn>
              <a:cxn ang="0">
                <a:pos x="760" y="520"/>
              </a:cxn>
              <a:cxn ang="0">
                <a:pos x="810" y="396"/>
              </a:cxn>
              <a:cxn ang="0">
                <a:pos x="870" y="276"/>
              </a:cxn>
              <a:cxn ang="0">
                <a:pos x="524" y="0"/>
              </a:cxn>
              <a:cxn ang="0">
                <a:pos x="488" y="64"/>
              </a:cxn>
              <a:cxn ang="0">
                <a:pos x="422" y="198"/>
              </a:cxn>
              <a:cxn ang="0">
                <a:pos x="362" y="334"/>
              </a:cxn>
              <a:cxn ang="0">
                <a:pos x="312" y="476"/>
              </a:cxn>
              <a:cxn ang="0">
                <a:pos x="268" y="622"/>
              </a:cxn>
              <a:cxn ang="0">
                <a:pos x="234" y="770"/>
              </a:cxn>
              <a:cxn ang="0">
                <a:pos x="210" y="922"/>
              </a:cxn>
              <a:cxn ang="0">
                <a:pos x="194" y="1076"/>
              </a:cxn>
              <a:cxn ang="0">
                <a:pos x="0" y="1264"/>
              </a:cxn>
              <a:cxn ang="0">
                <a:pos x="188" y="1374"/>
              </a:cxn>
              <a:cxn ang="0">
                <a:pos x="200" y="1530"/>
              </a:cxn>
              <a:cxn ang="0">
                <a:pos x="220" y="1684"/>
              </a:cxn>
              <a:cxn ang="0">
                <a:pos x="250" y="1834"/>
              </a:cxn>
              <a:cxn ang="0">
                <a:pos x="290" y="1980"/>
              </a:cxn>
              <a:cxn ang="0">
                <a:pos x="336" y="2124"/>
              </a:cxn>
              <a:cxn ang="0">
                <a:pos x="392" y="2264"/>
              </a:cxn>
              <a:cxn ang="0">
                <a:pos x="454" y="2398"/>
              </a:cxn>
              <a:cxn ang="0">
                <a:pos x="524" y="2530"/>
              </a:cxn>
            </a:cxnLst>
            <a:rect l="0" t="0" r="r" b="b"/>
            <a:pathLst>
              <a:path w="902" h="2530">
                <a:moveTo>
                  <a:pt x="902" y="2310"/>
                </a:moveTo>
                <a:lnTo>
                  <a:pt x="902" y="2310"/>
                </a:lnTo>
                <a:lnTo>
                  <a:pt x="870" y="2252"/>
                </a:lnTo>
                <a:lnTo>
                  <a:pt x="840" y="2192"/>
                </a:lnTo>
                <a:lnTo>
                  <a:pt x="810" y="2132"/>
                </a:lnTo>
                <a:lnTo>
                  <a:pt x="784" y="2070"/>
                </a:lnTo>
                <a:lnTo>
                  <a:pt x="760" y="2008"/>
                </a:lnTo>
                <a:lnTo>
                  <a:pt x="736" y="1944"/>
                </a:lnTo>
                <a:lnTo>
                  <a:pt x="716" y="1880"/>
                </a:lnTo>
                <a:lnTo>
                  <a:pt x="696" y="1814"/>
                </a:lnTo>
                <a:lnTo>
                  <a:pt x="680" y="1748"/>
                </a:lnTo>
                <a:lnTo>
                  <a:pt x="664" y="1682"/>
                </a:lnTo>
                <a:lnTo>
                  <a:pt x="652" y="1614"/>
                </a:lnTo>
                <a:lnTo>
                  <a:pt x="642" y="1546"/>
                </a:lnTo>
                <a:lnTo>
                  <a:pt x="634" y="1476"/>
                </a:lnTo>
                <a:lnTo>
                  <a:pt x="628" y="1406"/>
                </a:lnTo>
                <a:lnTo>
                  <a:pt x="624" y="1336"/>
                </a:lnTo>
                <a:lnTo>
                  <a:pt x="622" y="1264"/>
                </a:lnTo>
                <a:lnTo>
                  <a:pt x="622" y="1264"/>
                </a:lnTo>
                <a:lnTo>
                  <a:pt x="624" y="1194"/>
                </a:lnTo>
                <a:lnTo>
                  <a:pt x="628" y="1122"/>
                </a:lnTo>
                <a:lnTo>
                  <a:pt x="634" y="1052"/>
                </a:lnTo>
                <a:lnTo>
                  <a:pt x="642" y="984"/>
                </a:lnTo>
                <a:lnTo>
                  <a:pt x="652" y="914"/>
                </a:lnTo>
                <a:lnTo>
                  <a:pt x="664" y="846"/>
                </a:lnTo>
                <a:lnTo>
                  <a:pt x="680" y="780"/>
                </a:lnTo>
                <a:lnTo>
                  <a:pt x="696" y="714"/>
                </a:lnTo>
                <a:lnTo>
                  <a:pt x="716" y="648"/>
                </a:lnTo>
                <a:lnTo>
                  <a:pt x="736" y="584"/>
                </a:lnTo>
                <a:lnTo>
                  <a:pt x="760" y="520"/>
                </a:lnTo>
                <a:lnTo>
                  <a:pt x="784" y="458"/>
                </a:lnTo>
                <a:lnTo>
                  <a:pt x="810" y="396"/>
                </a:lnTo>
                <a:lnTo>
                  <a:pt x="840" y="336"/>
                </a:lnTo>
                <a:lnTo>
                  <a:pt x="870" y="276"/>
                </a:lnTo>
                <a:lnTo>
                  <a:pt x="902" y="218"/>
                </a:lnTo>
                <a:lnTo>
                  <a:pt x="524" y="0"/>
                </a:lnTo>
                <a:lnTo>
                  <a:pt x="524" y="0"/>
                </a:lnTo>
                <a:lnTo>
                  <a:pt x="488" y="64"/>
                </a:lnTo>
                <a:lnTo>
                  <a:pt x="454" y="130"/>
                </a:lnTo>
                <a:lnTo>
                  <a:pt x="422" y="198"/>
                </a:lnTo>
                <a:lnTo>
                  <a:pt x="392" y="266"/>
                </a:lnTo>
                <a:lnTo>
                  <a:pt x="362" y="334"/>
                </a:lnTo>
                <a:lnTo>
                  <a:pt x="336" y="404"/>
                </a:lnTo>
                <a:lnTo>
                  <a:pt x="312" y="476"/>
                </a:lnTo>
                <a:lnTo>
                  <a:pt x="290" y="548"/>
                </a:lnTo>
                <a:lnTo>
                  <a:pt x="268" y="622"/>
                </a:lnTo>
                <a:lnTo>
                  <a:pt x="250" y="696"/>
                </a:lnTo>
                <a:lnTo>
                  <a:pt x="234" y="770"/>
                </a:lnTo>
                <a:lnTo>
                  <a:pt x="220" y="846"/>
                </a:lnTo>
                <a:lnTo>
                  <a:pt x="210" y="922"/>
                </a:lnTo>
                <a:lnTo>
                  <a:pt x="200" y="998"/>
                </a:lnTo>
                <a:lnTo>
                  <a:pt x="194" y="1076"/>
                </a:lnTo>
                <a:lnTo>
                  <a:pt x="188" y="1154"/>
                </a:lnTo>
                <a:lnTo>
                  <a:pt x="0" y="1264"/>
                </a:lnTo>
                <a:lnTo>
                  <a:pt x="188" y="1374"/>
                </a:lnTo>
                <a:lnTo>
                  <a:pt x="188" y="1374"/>
                </a:lnTo>
                <a:lnTo>
                  <a:pt x="194" y="1452"/>
                </a:lnTo>
                <a:lnTo>
                  <a:pt x="200" y="1530"/>
                </a:lnTo>
                <a:lnTo>
                  <a:pt x="210" y="1606"/>
                </a:lnTo>
                <a:lnTo>
                  <a:pt x="220" y="1684"/>
                </a:lnTo>
                <a:lnTo>
                  <a:pt x="234" y="1758"/>
                </a:lnTo>
                <a:lnTo>
                  <a:pt x="250" y="1834"/>
                </a:lnTo>
                <a:lnTo>
                  <a:pt x="268" y="1908"/>
                </a:lnTo>
                <a:lnTo>
                  <a:pt x="290" y="1980"/>
                </a:lnTo>
                <a:lnTo>
                  <a:pt x="312" y="2052"/>
                </a:lnTo>
                <a:lnTo>
                  <a:pt x="336" y="2124"/>
                </a:lnTo>
                <a:lnTo>
                  <a:pt x="362" y="2194"/>
                </a:lnTo>
                <a:lnTo>
                  <a:pt x="392" y="2264"/>
                </a:lnTo>
                <a:lnTo>
                  <a:pt x="422" y="2332"/>
                </a:lnTo>
                <a:lnTo>
                  <a:pt x="454" y="2398"/>
                </a:lnTo>
                <a:lnTo>
                  <a:pt x="488" y="2464"/>
                </a:lnTo>
                <a:lnTo>
                  <a:pt x="524" y="2530"/>
                </a:lnTo>
                <a:lnTo>
                  <a:pt x="902" y="2310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bg1">
                <a:lumMod val="95000"/>
              </a:schemeClr>
            </a:solidFill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Freeform: Shape 10"/>
          <p:cNvSpPr/>
          <p:nvPr>
            <p:custDataLst>
              <p:tags r:id="rId3"/>
            </p:custDataLst>
          </p:nvPr>
        </p:nvSpPr>
        <p:spPr bwMode="auto">
          <a:xfrm>
            <a:off x="6096916" y="2227933"/>
            <a:ext cx="1086709" cy="736382"/>
          </a:xfrm>
          <a:custGeom>
            <a:avLst/>
            <a:gdLst/>
            <a:ahLst/>
            <a:cxnLst>
              <a:cxn ang="0">
                <a:pos x="1358" y="178"/>
              </a:cxn>
              <a:cxn ang="0">
                <a:pos x="1168" y="286"/>
              </a:cxn>
              <a:cxn ang="0">
                <a:pos x="1036" y="222"/>
              </a:cxn>
              <a:cxn ang="0">
                <a:pos x="898" y="166"/>
              </a:cxn>
              <a:cxn ang="0">
                <a:pos x="756" y="116"/>
              </a:cxn>
              <a:cxn ang="0">
                <a:pos x="612" y="76"/>
              </a:cxn>
              <a:cxn ang="0">
                <a:pos x="462" y="44"/>
              </a:cxn>
              <a:cxn ang="0">
                <a:pos x="310" y="20"/>
              </a:cxn>
              <a:cxn ang="0">
                <a:pos x="156" y="6"/>
              </a:cxn>
              <a:cxn ang="0">
                <a:pos x="0" y="0"/>
              </a:cxn>
              <a:cxn ang="0">
                <a:pos x="0" y="438"/>
              </a:cxn>
              <a:cxn ang="0">
                <a:pos x="144" y="442"/>
              </a:cxn>
              <a:cxn ang="0">
                <a:pos x="284" y="456"/>
              </a:cxn>
              <a:cxn ang="0">
                <a:pos x="424" y="480"/>
              </a:cxn>
              <a:cxn ang="0">
                <a:pos x="558" y="514"/>
              </a:cxn>
              <a:cxn ang="0">
                <a:pos x="690" y="554"/>
              </a:cxn>
              <a:cxn ang="0">
                <a:pos x="818" y="604"/>
              </a:cxn>
              <a:cxn ang="0">
                <a:pos x="942" y="662"/>
              </a:cxn>
              <a:cxn ang="0">
                <a:pos x="1060" y="726"/>
              </a:cxn>
              <a:cxn ang="0">
                <a:pos x="1174" y="798"/>
              </a:cxn>
              <a:cxn ang="0">
                <a:pos x="1284" y="878"/>
              </a:cxn>
              <a:cxn ang="0">
                <a:pos x="1388" y="964"/>
              </a:cxn>
              <a:cxn ang="0">
                <a:pos x="1484" y="1056"/>
              </a:cxn>
              <a:cxn ang="0">
                <a:pos x="1576" y="1156"/>
              </a:cxn>
              <a:cxn ang="0">
                <a:pos x="1662" y="1260"/>
              </a:cxn>
              <a:cxn ang="0">
                <a:pos x="1740" y="1368"/>
              </a:cxn>
              <a:cxn ang="0">
                <a:pos x="1812" y="1484"/>
              </a:cxn>
              <a:cxn ang="0">
                <a:pos x="2190" y="1266"/>
              </a:cxn>
              <a:cxn ang="0">
                <a:pos x="2110" y="1136"/>
              </a:cxn>
              <a:cxn ang="0">
                <a:pos x="2022" y="1012"/>
              </a:cxn>
              <a:cxn ang="0">
                <a:pos x="1928" y="894"/>
              </a:cxn>
              <a:cxn ang="0">
                <a:pos x="1826" y="780"/>
              </a:cxn>
              <a:cxn ang="0">
                <a:pos x="1718" y="674"/>
              </a:cxn>
              <a:cxn ang="0">
                <a:pos x="1604" y="574"/>
              </a:cxn>
              <a:cxn ang="0">
                <a:pos x="1484" y="482"/>
              </a:cxn>
              <a:cxn ang="0">
                <a:pos x="1358" y="396"/>
              </a:cxn>
            </a:cxnLst>
            <a:rect l="0" t="0" r="r" b="b"/>
            <a:pathLst>
              <a:path w="2190" h="1484">
                <a:moveTo>
                  <a:pt x="1358" y="396"/>
                </a:moveTo>
                <a:lnTo>
                  <a:pt x="1358" y="178"/>
                </a:lnTo>
                <a:lnTo>
                  <a:pt x="1168" y="286"/>
                </a:lnTo>
                <a:lnTo>
                  <a:pt x="1168" y="286"/>
                </a:lnTo>
                <a:lnTo>
                  <a:pt x="1102" y="254"/>
                </a:lnTo>
                <a:lnTo>
                  <a:pt x="1036" y="222"/>
                </a:lnTo>
                <a:lnTo>
                  <a:pt x="968" y="192"/>
                </a:lnTo>
                <a:lnTo>
                  <a:pt x="898" y="166"/>
                </a:lnTo>
                <a:lnTo>
                  <a:pt x="828" y="140"/>
                </a:lnTo>
                <a:lnTo>
                  <a:pt x="756" y="116"/>
                </a:lnTo>
                <a:lnTo>
                  <a:pt x="684" y="94"/>
                </a:lnTo>
                <a:lnTo>
                  <a:pt x="612" y="76"/>
                </a:lnTo>
                <a:lnTo>
                  <a:pt x="538" y="58"/>
                </a:lnTo>
                <a:lnTo>
                  <a:pt x="462" y="44"/>
                </a:lnTo>
                <a:lnTo>
                  <a:pt x="388" y="30"/>
                </a:lnTo>
                <a:lnTo>
                  <a:pt x="310" y="20"/>
                </a:lnTo>
                <a:lnTo>
                  <a:pt x="234" y="12"/>
                </a:lnTo>
                <a:lnTo>
                  <a:pt x="156" y="6"/>
                </a:lnTo>
                <a:lnTo>
                  <a:pt x="78" y="2"/>
                </a:lnTo>
                <a:lnTo>
                  <a:pt x="0" y="0"/>
                </a:lnTo>
                <a:lnTo>
                  <a:pt x="0" y="438"/>
                </a:lnTo>
                <a:lnTo>
                  <a:pt x="0" y="438"/>
                </a:lnTo>
                <a:lnTo>
                  <a:pt x="72" y="438"/>
                </a:lnTo>
                <a:lnTo>
                  <a:pt x="144" y="442"/>
                </a:lnTo>
                <a:lnTo>
                  <a:pt x="214" y="448"/>
                </a:lnTo>
                <a:lnTo>
                  <a:pt x="284" y="456"/>
                </a:lnTo>
                <a:lnTo>
                  <a:pt x="354" y="468"/>
                </a:lnTo>
                <a:lnTo>
                  <a:pt x="424" y="480"/>
                </a:lnTo>
                <a:lnTo>
                  <a:pt x="492" y="496"/>
                </a:lnTo>
                <a:lnTo>
                  <a:pt x="558" y="514"/>
                </a:lnTo>
                <a:lnTo>
                  <a:pt x="624" y="532"/>
                </a:lnTo>
                <a:lnTo>
                  <a:pt x="690" y="554"/>
                </a:lnTo>
                <a:lnTo>
                  <a:pt x="754" y="578"/>
                </a:lnTo>
                <a:lnTo>
                  <a:pt x="818" y="604"/>
                </a:lnTo>
                <a:lnTo>
                  <a:pt x="880" y="632"/>
                </a:lnTo>
                <a:lnTo>
                  <a:pt x="942" y="662"/>
                </a:lnTo>
                <a:lnTo>
                  <a:pt x="1002" y="692"/>
                </a:lnTo>
                <a:lnTo>
                  <a:pt x="1060" y="726"/>
                </a:lnTo>
                <a:lnTo>
                  <a:pt x="1118" y="762"/>
                </a:lnTo>
                <a:lnTo>
                  <a:pt x="1174" y="798"/>
                </a:lnTo>
                <a:lnTo>
                  <a:pt x="1230" y="838"/>
                </a:lnTo>
                <a:lnTo>
                  <a:pt x="1284" y="878"/>
                </a:lnTo>
                <a:lnTo>
                  <a:pt x="1336" y="920"/>
                </a:lnTo>
                <a:lnTo>
                  <a:pt x="1388" y="964"/>
                </a:lnTo>
                <a:lnTo>
                  <a:pt x="1436" y="1010"/>
                </a:lnTo>
                <a:lnTo>
                  <a:pt x="1484" y="1056"/>
                </a:lnTo>
                <a:lnTo>
                  <a:pt x="1532" y="1106"/>
                </a:lnTo>
                <a:lnTo>
                  <a:pt x="1576" y="1156"/>
                </a:lnTo>
                <a:lnTo>
                  <a:pt x="1620" y="1206"/>
                </a:lnTo>
                <a:lnTo>
                  <a:pt x="1662" y="1260"/>
                </a:lnTo>
                <a:lnTo>
                  <a:pt x="1702" y="1314"/>
                </a:lnTo>
                <a:lnTo>
                  <a:pt x="1740" y="1368"/>
                </a:lnTo>
                <a:lnTo>
                  <a:pt x="1778" y="1426"/>
                </a:lnTo>
                <a:lnTo>
                  <a:pt x="1812" y="1484"/>
                </a:lnTo>
                <a:lnTo>
                  <a:pt x="2190" y="1266"/>
                </a:lnTo>
                <a:lnTo>
                  <a:pt x="2190" y="1266"/>
                </a:lnTo>
                <a:lnTo>
                  <a:pt x="2150" y="1200"/>
                </a:lnTo>
                <a:lnTo>
                  <a:pt x="2110" y="1136"/>
                </a:lnTo>
                <a:lnTo>
                  <a:pt x="2066" y="1074"/>
                </a:lnTo>
                <a:lnTo>
                  <a:pt x="2022" y="1012"/>
                </a:lnTo>
                <a:lnTo>
                  <a:pt x="1976" y="952"/>
                </a:lnTo>
                <a:lnTo>
                  <a:pt x="1928" y="894"/>
                </a:lnTo>
                <a:lnTo>
                  <a:pt x="1878" y="836"/>
                </a:lnTo>
                <a:lnTo>
                  <a:pt x="1826" y="780"/>
                </a:lnTo>
                <a:lnTo>
                  <a:pt x="1772" y="726"/>
                </a:lnTo>
                <a:lnTo>
                  <a:pt x="1718" y="674"/>
                </a:lnTo>
                <a:lnTo>
                  <a:pt x="1662" y="624"/>
                </a:lnTo>
                <a:lnTo>
                  <a:pt x="1604" y="574"/>
                </a:lnTo>
                <a:lnTo>
                  <a:pt x="1544" y="528"/>
                </a:lnTo>
                <a:lnTo>
                  <a:pt x="1484" y="482"/>
                </a:lnTo>
                <a:lnTo>
                  <a:pt x="1422" y="438"/>
                </a:lnTo>
                <a:lnTo>
                  <a:pt x="1358" y="396"/>
                </a:lnTo>
                <a:lnTo>
                  <a:pt x="1358" y="396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lumMod val="95000"/>
              </a:schemeClr>
            </a:solidFill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Freeform: Shape 11"/>
          <p:cNvSpPr/>
          <p:nvPr>
            <p:custDataLst>
              <p:tags r:id="rId4"/>
            </p:custDataLst>
          </p:nvPr>
        </p:nvSpPr>
        <p:spPr bwMode="auto">
          <a:xfrm>
            <a:off x="5009214" y="4002395"/>
            <a:ext cx="1087702" cy="736382"/>
          </a:xfrm>
          <a:custGeom>
            <a:avLst/>
            <a:gdLst/>
            <a:ahLst/>
            <a:cxnLst>
              <a:cxn ang="0">
                <a:pos x="2192" y="1046"/>
              </a:cxn>
              <a:cxn ang="0">
                <a:pos x="2048" y="1042"/>
              </a:cxn>
              <a:cxn ang="0">
                <a:pos x="1906" y="1028"/>
              </a:cxn>
              <a:cxn ang="0">
                <a:pos x="1768" y="1004"/>
              </a:cxn>
              <a:cxn ang="0">
                <a:pos x="1632" y="972"/>
              </a:cxn>
              <a:cxn ang="0">
                <a:pos x="1500" y="930"/>
              </a:cxn>
              <a:cxn ang="0">
                <a:pos x="1374" y="880"/>
              </a:cxn>
              <a:cxn ang="0">
                <a:pos x="1250" y="824"/>
              </a:cxn>
              <a:cxn ang="0">
                <a:pos x="1130" y="758"/>
              </a:cxn>
              <a:cxn ang="0">
                <a:pos x="1016" y="686"/>
              </a:cxn>
              <a:cxn ang="0">
                <a:pos x="908" y="606"/>
              </a:cxn>
              <a:cxn ang="0">
                <a:pos x="804" y="520"/>
              </a:cxn>
              <a:cxn ang="0">
                <a:pos x="706" y="428"/>
              </a:cxn>
              <a:cxn ang="0">
                <a:pos x="614" y="330"/>
              </a:cxn>
              <a:cxn ang="0">
                <a:pos x="528" y="226"/>
              </a:cxn>
              <a:cxn ang="0">
                <a:pos x="450" y="116"/>
              </a:cxn>
              <a:cxn ang="0">
                <a:pos x="378" y="0"/>
              </a:cxn>
              <a:cxn ang="0">
                <a:pos x="0" y="220"/>
              </a:cxn>
              <a:cxn ang="0">
                <a:pos x="82" y="348"/>
              </a:cxn>
              <a:cxn ang="0">
                <a:pos x="168" y="472"/>
              </a:cxn>
              <a:cxn ang="0">
                <a:pos x="264" y="592"/>
              </a:cxn>
              <a:cxn ang="0">
                <a:pos x="366" y="704"/>
              </a:cxn>
              <a:cxn ang="0">
                <a:pos x="474" y="810"/>
              </a:cxn>
              <a:cxn ang="0">
                <a:pos x="588" y="910"/>
              </a:cxn>
              <a:cxn ang="0">
                <a:pos x="708" y="1002"/>
              </a:cxn>
              <a:cxn ang="0">
                <a:pos x="834" y="1088"/>
              </a:cxn>
              <a:cxn ang="0">
                <a:pos x="1022" y="1198"/>
              </a:cxn>
              <a:cxn ang="0">
                <a:pos x="1088" y="1230"/>
              </a:cxn>
              <a:cxn ang="0">
                <a:pos x="1224" y="1292"/>
              </a:cxn>
              <a:cxn ang="0">
                <a:pos x="1364" y="1344"/>
              </a:cxn>
              <a:cxn ang="0">
                <a:pos x="1506" y="1390"/>
              </a:cxn>
              <a:cxn ang="0">
                <a:pos x="1654" y="1426"/>
              </a:cxn>
              <a:cxn ang="0">
                <a:pos x="1804" y="1454"/>
              </a:cxn>
              <a:cxn ang="0">
                <a:pos x="1956" y="1472"/>
              </a:cxn>
              <a:cxn ang="0">
                <a:pos x="2112" y="1482"/>
              </a:cxn>
              <a:cxn ang="0">
                <a:pos x="2192" y="1484"/>
              </a:cxn>
              <a:cxn ang="0">
                <a:pos x="2192" y="1046"/>
              </a:cxn>
              <a:cxn ang="0">
                <a:pos x="2192" y="1046"/>
              </a:cxn>
            </a:cxnLst>
            <a:rect l="0" t="0" r="r" b="b"/>
            <a:pathLst>
              <a:path w="2192" h="1484">
                <a:moveTo>
                  <a:pt x="2192" y="1046"/>
                </a:moveTo>
                <a:lnTo>
                  <a:pt x="2192" y="1046"/>
                </a:lnTo>
                <a:lnTo>
                  <a:pt x="2120" y="1046"/>
                </a:lnTo>
                <a:lnTo>
                  <a:pt x="2048" y="1042"/>
                </a:lnTo>
                <a:lnTo>
                  <a:pt x="1976" y="1036"/>
                </a:lnTo>
                <a:lnTo>
                  <a:pt x="1906" y="1028"/>
                </a:lnTo>
                <a:lnTo>
                  <a:pt x="1836" y="1016"/>
                </a:lnTo>
                <a:lnTo>
                  <a:pt x="1768" y="1004"/>
                </a:lnTo>
                <a:lnTo>
                  <a:pt x="1700" y="988"/>
                </a:lnTo>
                <a:lnTo>
                  <a:pt x="1632" y="972"/>
                </a:lnTo>
                <a:lnTo>
                  <a:pt x="1566" y="952"/>
                </a:lnTo>
                <a:lnTo>
                  <a:pt x="1500" y="930"/>
                </a:lnTo>
                <a:lnTo>
                  <a:pt x="1436" y="906"/>
                </a:lnTo>
                <a:lnTo>
                  <a:pt x="1374" y="880"/>
                </a:lnTo>
                <a:lnTo>
                  <a:pt x="1310" y="852"/>
                </a:lnTo>
                <a:lnTo>
                  <a:pt x="1250" y="824"/>
                </a:lnTo>
                <a:lnTo>
                  <a:pt x="1190" y="792"/>
                </a:lnTo>
                <a:lnTo>
                  <a:pt x="1130" y="758"/>
                </a:lnTo>
                <a:lnTo>
                  <a:pt x="1072" y="722"/>
                </a:lnTo>
                <a:lnTo>
                  <a:pt x="1016" y="686"/>
                </a:lnTo>
                <a:lnTo>
                  <a:pt x="962" y="648"/>
                </a:lnTo>
                <a:lnTo>
                  <a:pt x="908" y="606"/>
                </a:lnTo>
                <a:lnTo>
                  <a:pt x="854" y="564"/>
                </a:lnTo>
                <a:lnTo>
                  <a:pt x="804" y="520"/>
                </a:lnTo>
                <a:lnTo>
                  <a:pt x="754" y="474"/>
                </a:lnTo>
                <a:lnTo>
                  <a:pt x="706" y="428"/>
                </a:lnTo>
                <a:lnTo>
                  <a:pt x="660" y="380"/>
                </a:lnTo>
                <a:lnTo>
                  <a:pt x="614" y="330"/>
                </a:lnTo>
                <a:lnTo>
                  <a:pt x="570" y="278"/>
                </a:lnTo>
                <a:lnTo>
                  <a:pt x="528" y="226"/>
                </a:lnTo>
                <a:lnTo>
                  <a:pt x="488" y="170"/>
                </a:lnTo>
                <a:lnTo>
                  <a:pt x="450" y="116"/>
                </a:lnTo>
                <a:lnTo>
                  <a:pt x="414" y="58"/>
                </a:lnTo>
                <a:lnTo>
                  <a:pt x="378" y="0"/>
                </a:lnTo>
                <a:lnTo>
                  <a:pt x="0" y="220"/>
                </a:lnTo>
                <a:lnTo>
                  <a:pt x="0" y="220"/>
                </a:lnTo>
                <a:lnTo>
                  <a:pt x="40" y="284"/>
                </a:lnTo>
                <a:lnTo>
                  <a:pt x="82" y="348"/>
                </a:lnTo>
                <a:lnTo>
                  <a:pt x="124" y="412"/>
                </a:lnTo>
                <a:lnTo>
                  <a:pt x="168" y="472"/>
                </a:lnTo>
                <a:lnTo>
                  <a:pt x="216" y="532"/>
                </a:lnTo>
                <a:lnTo>
                  <a:pt x="264" y="592"/>
                </a:lnTo>
                <a:lnTo>
                  <a:pt x="314" y="648"/>
                </a:lnTo>
                <a:lnTo>
                  <a:pt x="366" y="704"/>
                </a:lnTo>
                <a:lnTo>
                  <a:pt x="418" y="758"/>
                </a:lnTo>
                <a:lnTo>
                  <a:pt x="474" y="810"/>
                </a:lnTo>
                <a:lnTo>
                  <a:pt x="530" y="860"/>
                </a:lnTo>
                <a:lnTo>
                  <a:pt x="588" y="910"/>
                </a:lnTo>
                <a:lnTo>
                  <a:pt x="646" y="958"/>
                </a:lnTo>
                <a:lnTo>
                  <a:pt x="708" y="1002"/>
                </a:lnTo>
                <a:lnTo>
                  <a:pt x="770" y="1046"/>
                </a:lnTo>
                <a:lnTo>
                  <a:pt x="834" y="1088"/>
                </a:lnTo>
                <a:lnTo>
                  <a:pt x="834" y="1306"/>
                </a:lnTo>
                <a:lnTo>
                  <a:pt x="1022" y="1198"/>
                </a:lnTo>
                <a:lnTo>
                  <a:pt x="1022" y="1198"/>
                </a:lnTo>
                <a:lnTo>
                  <a:pt x="1088" y="1230"/>
                </a:lnTo>
                <a:lnTo>
                  <a:pt x="1156" y="1262"/>
                </a:lnTo>
                <a:lnTo>
                  <a:pt x="1224" y="1292"/>
                </a:lnTo>
                <a:lnTo>
                  <a:pt x="1294" y="1320"/>
                </a:lnTo>
                <a:lnTo>
                  <a:pt x="1364" y="1344"/>
                </a:lnTo>
                <a:lnTo>
                  <a:pt x="1434" y="1368"/>
                </a:lnTo>
                <a:lnTo>
                  <a:pt x="1506" y="1390"/>
                </a:lnTo>
                <a:lnTo>
                  <a:pt x="1580" y="1408"/>
                </a:lnTo>
                <a:lnTo>
                  <a:pt x="1654" y="1426"/>
                </a:lnTo>
                <a:lnTo>
                  <a:pt x="1728" y="1442"/>
                </a:lnTo>
                <a:lnTo>
                  <a:pt x="1804" y="1454"/>
                </a:lnTo>
                <a:lnTo>
                  <a:pt x="1880" y="1464"/>
                </a:lnTo>
                <a:lnTo>
                  <a:pt x="1956" y="1472"/>
                </a:lnTo>
                <a:lnTo>
                  <a:pt x="2034" y="1478"/>
                </a:lnTo>
                <a:lnTo>
                  <a:pt x="2112" y="1482"/>
                </a:lnTo>
                <a:lnTo>
                  <a:pt x="2192" y="1484"/>
                </a:lnTo>
                <a:lnTo>
                  <a:pt x="2192" y="1484"/>
                </a:lnTo>
                <a:lnTo>
                  <a:pt x="2192" y="1484"/>
                </a:lnTo>
                <a:lnTo>
                  <a:pt x="2192" y="1046"/>
                </a:lnTo>
                <a:lnTo>
                  <a:pt x="2192" y="1046"/>
                </a:lnTo>
                <a:lnTo>
                  <a:pt x="2192" y="1046"/>
                </a:lnTo>
                <a:lnTo>
                  <a:pt x="2192" y="1046"/>
                </a:lnTo>
                <a:close/>
              </a:path>
            </a:pathLst>
          </a:custGeom>
          <a:solidFill>
            <a:schemeClr val="accent5"/>
          </a:solidFill>
          <a:ln w="9525">
            <a:solidFill>
              <a:schemeClr val="bg1">
                <a:lumMod val="95000"/>
              </a:schemeClr>
            </a:solidFill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Freeform: Shape 12"/>
          <p:cNvSpPr/>
          <p:nvPr>
            <p:custDataLst>
              <p:tags r:id="rId5"/>
            </p:custDataLst>
          </p:nvPr>
        </p:nvSpPr>
        <p:spPr bwMode="auto">
          <a:xfrm>
            <a:off x="5009214" y="2227933"/>
            <a:ext cx="1087702" cy="736382"/>
          </a:xfrm>
          <a:custGeom>
            <a:avLst/>
            <a:gdLst/>
            <a:ahLst/>
            <a:cxnLst>
              <a:cxn ang="0">
                <a:pos x="2192" y="0"/>
              </a:cxn>
              <a:cxn ang="0">
                <a:pos x="2034" y="6"/>
              </a:cxn>
              <a:cxn ang="0">
                <a:pos x="1880" y="20"/>
              </a:cxn>
              <a:cxn ang="0">
                <a:pos x="1728" y="44"/>
              </a:cxn>
              <a:cxn ang="0">
                <a:pos x="1580" y="76"/>
              </a:cxn>
              <a:cxn ang="0">
                <a:pos x="1434" y="116"/>
              </a:cxn>
              <a:cxn ang="0">
                <a:pos x="1294" y="166"/>
              </a:cxn>
              <a:cxn ang="0">
                <a:pos x="1156" y="222"/>
              </a:cxn>
              <a:cxn ang="0">
                <a:pos x="1022" y="286"/>
              </a:cxn>
              <a:cxn ang="0">
                <a:pos x="834" y="396"/>
              </a:cxn>
              <a:cxn ang="0">
                <a:pos x="770" y="438"/>
              </a:cxn>
              <a:cxn ang="0">
                <a:pos x="646" y="528"/>
              </a:cxn>
              <a:cxn ang="0">
                <a:pos x="530" y="624"/>
              </a:cxn>
              <a:cxn ang="0">
                <a:pos x="418" y="726"/>
              </a:cxn>
              <a:cxn ang="0">
                <a:pos x="314" y="836"/>
              </a:cxn>
              <a:cxn ang="0">
                <a:pos x="216" y="952"/>
              </a:cxn>
              <a:cxn ang="0">
                <a:pos x="124" y="1074"/>
              </a:cxn>
              <a:cxn ang="0">
                <a:pos x="40" y="1200"/>
              </a:cxn>
              <a:cxn ang="0">
                <a:pos x="378" y="1484"/>
              </a:cxn>
              <a:cxn ang="0">
                <a:pos x="414" y="1426"/>
              </a:cxn>
              <a:cxn ang="0">
                <a:pos x="488" y="1314"/>
              </a:cxn>
              <a:cxn ang="0">
                <a:pos x="570" y="1206"/>
              </a:cxn>
              <a:cxn ang="0">
                <a:pos x="660" y="1106"/>
              </a:cxn>
              <a:cxn ang="0">
                <a:pos x="754" y="1010"/>
              </a:cxn>
              <a:cxn ang="0">
                <a:pos x="854" y="920"/>
              </a:cxn>
              <a:cxn ang="0">
                <a:pos x="962" y="838"/>
              </a:cxn>
              <a:cxn ang="0">
                <a:pos x="1072" y="762"/>
              </a:cxn>
              <a:cxn ang="0">
                <a:pos x="1190" y="692"/>
              </a:cxn>
              <a:cxn ang="0">
                <a:pos x="1310" y="632"/>
              </a:cxn>
              <a:cxn ang="0">
                <a:pos x="1436" y="578"/>
              </a:cxn>
              <a:cxn ang="0">
                <a:pos x="1566" y="532"/>
              </a:cxn>
              <a:cxn ang="0">
                <a:pos x="1700" y="496"/>
              </a:cxn>
              <a:cxn ang="0">
                <a:pos x="1836" y="468"/>
              </a:cxn>
              <a:cxn ang="0">
                <a:pos x="1976" y="448"/>
              </a:cxn>
              <a:cxn ang="0">
                <a:pos x="2120" y="438"/>
              </a:cxn>
              <a:cxn ang="0">
                <a:pos x="2192" y="438"/>
              </a:cxn>
              <a:cxn ang="0">
                <a:pos x="2192" y="0"/>
              </a:cxn>
              <a:cxn ang="0">
                <a:pos x="2192" y="0"/>
              </a:cxn>
            </a:cxnLst>
            <a:rect l="0" t="0" r="r" b="b"/>
            <a:pathLst>
              <a:path w="2192" h="1484">
                <a:moveTo>
                  <a:pt x="2192" y="0"/>
                </a:moveTo>
                <a:lnTo>
                  <a:pt x="2192" y="0"/>
                </a:lnTo>
                <a:lnTo>
                  <a:pt x="2112" y="2"/>
                </a:lnTo>
                <a:lnTo>
                  <a:pt x="2034" y="6"/>
                </a:lnTo>
                <a:lnTo>
                  <a:pt x="1956" y="12"/>
                </a:lnTo>
                <a:lnTo>
                  <a:pt x="1880" y="20"/>
                </a:lnTo>
                <a:lnTo>
                  <a:pt x="1804" y="30"/>
                </a:lnTo>
                <a:lnTo>
                  <a:pt x="1728" y="44"/>
                </a:lnTo>
                <a:lnTo>
                  <a:pt x="1654" y="58"/>
                </a:lnTo>
                <a:lnTo>
                  <a:pt x="1580" y="76"/>
                </a:lnTo>
                <a:lnTo>
                  <a:pt x="1506" y="94"/>
                </a:lnTo>
                <a:lnTo>
                  <a:pt x="1434" y="116"/>
                </a:lnTo>
                <a:lnTo>
                  <a:pt x="1364" y="140"/>
                </a:lnTo>
                <a:lnTo>
                  <a:pt x="1294" y="166"/>
                </a:lnTo>
                <a:lnTo>
                  <a:pt x="1224" y="192"/>
                </a:lnTo>
                <a:lnTo>
                  <a:pt x="1156" y="222"/>
                </a:lnTo>
                <a:lnTo>
                  <a:pt x="1088" y="254"/>
                </a:lnTo>
                <a:lnTo>
                  <a:pt x="1022" y="286"/>
                </a:lnTo>
                <a:lnTo>
                  <a:pt x="834" y="178"/>
                </a:lnTo>
                <a:lnTo>
                  <a:pt x="834" y="396"/>
                </a:lnTo>
                <a:lnTo>
                  <a:pt x="834" y="396"/>
                </a:lnTo>
                <a:lnTo>
                  <a:pt x="770" y="438"/>
                </a:lnTo>
                <a:lnTo>
                  <a:pt x="708" y="482"/>
                </a:lnTo>
                <a:lnTo>
                  <a:pt x="646" y="528"/>
                </a:lnTo>
                <a:lnTo>
                  <a:pt x="588" y="574"/>
                </a:lnTo>
                <a:lnTo>
                  <a:pt x="530" y="624"/>
                </a:lnTo>
                <a:lnTo>
                  <a:pt x="474" y="674"/>
                </a:lnTo>
                <a:lnTo>
                  <a:pt x="418" y="726"/>
                </a:lnTo>
                <a:lnTo>
                  <a:pt x="366" y="780"/>
                </a:lnTo>
                <a:lnTo>
                  <a:pt x="314" y="836"/>
                </a:lnTo>
                <a:lnTo>
                  <a:pt x="264" y="894"/>
                </a:lnTo>
                <a:lnTo>
                  <a:pt x="216" y="952"/>
                </a:lnTo>
                <a:lnTo>
                  <a:pt x="168" y="1012"/>
                </a:lnTo>
                <a:lnTo>
                  <a:pt x="124" y="1074"/>
                </a:lnTo>
                <a:lnTo>
                  <a:pt x="82" y="1136"/>
                </a:lnTo>
                <a:lnTo>
                  <a:pt x="40" y="1200"/>
                </a:lnTo>
                <a:lnTo>
                  <a:pt x="0" y="1266"/>
                </a:lnTo>
                <a:lnTo>
                  <a:pt x="378" y="1484"/>
                </a:lnTo>
                <a:lnTo>
                  <a:pt x="378" y="1484"/>
                </a:lnTo>
                <a:lnTo>
                  <a:pt x="414" y="1426"/>
                </a:lnTo>
                <a:lnTo>
                  <a:pt x="450" y="1368"/>
                </a:lnTo>
                <a:lnTo>
                  <a:pt x="488" y="1314"/>
                </a:lnTo>
                <a:lnTo>
                  <a:pt x="528" y="1260"/>
                </a:lnTo>
                <a:lnTo>
                  <a:pt x="570" y="1206"/>
                </a:lnTo>
                <a:lnTo>
                  <a:pt x="614" y="1156"/>
                </a:lnTo>
                <a:lnTo>
                  <a:pt x="660" y="1106"/>
                </a:lnTo>
                <a:lnTo>
                  <a:pt x="706" y="1056"/>
                </a:lnTo>
                <a:lnTo>
                  <a:pt x="754" y="1010"/>
                </a:lnTo>
                <a:lnTo>
                  <a:pt x="804" y="964"/>
                </a:lnTo>
                <a:lnTo>
                  <a:pt x="854" y="920"/>
                </a:lnTo>
                <a:lnTo>
                  <a:pt x="908" y="878"/>
                </a:lnTo>
                <a:lnTo>
                  <a:pt x="962" y="838"/>
                </a:lnTo>
                <a:lnTo>
                  <a:pt x="1016" y="798"/>
                </a:lnTo>
                <a:lnTo>
                  <a:pt x="1072" y="762"/>
                </a:lnTo>
                <a:lnTo>
                  <a:pt x="1130" y="726"/>
                </a:lnTo>
                <a:lnTo>
                  <a:pt x="1190" y="692"/>
                </a:lnTo>
                <a:lnTo>
                  <a:pt x="1250" y="662"/>
                </a:lnTo>
                <a:lnTo>
                  <a:pt x="1310" y="632"/>
                </a:lnTo>
                <a:lnTo>
                  <a:pt x="1374" y="604"/>
                </a:lnTo>
                <a:lnTo>
                  <a:pt x="1436" y="578"/>
                </a:lnTo>
                <a:lnTo>
                  <a:pt x="1500" y="554"/>
                </a:lnTo>
                <a:lnTo>
                  <a:pt x="1566" y="532"/>
                </a:lnTo>
                <a:lnTo>
                  <a:pt x="1632" y="514"/>
                </a:lnTo>
                <a:lnTo>
                  <a:pt x="1700" y="496"/>
                </a:lnTo>
                <a:lnTo>
                  <a:pt x="1768" y="480"/>
                </a:lnTo>
                <a:lnTo>
                  <a:pt x="1836" y="468"/>
                </a:lnTo>
                <a:lnTo>
                  <a:pt x="1906" y="456"/>
                </a:lnTo>
                <a:lnTo>
                  <a:pt x="1976" y="448"/>
                </a:lnTo>
                <a:lnTo>
                  <a:pt x="2048" y="442"/>
                </a:lnTo>
                <a:lnTo>
                  <a:pt x="2120" y="438"/>
                </a:lnTo>
                <a:lnTo>
                  <a:pt x="2192" y="438"/>
                </a:lnTo>
                <a:lnTo>
                  <a:pt x="2192" y="438"/>
                </a:lnTo>
                <a:lnTo>
                  <a:pt x="2192" y="438"/>
                </a:lnTo>
                <a:lnTo>
                  <a:pt x="2192" y="0"/>
                </a:lnTo>
                <a:lnTo>
                  <a:pt x="2192" y="0"/>
                </a:lnTo>
                <a:lnTo>
                  <a:pt x="2192" y="0"/>
                </a:lnTo>
                <a:lnTo>
                  <a:pt x="2192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bg1">
                <a:lumMod val="95000"/>
              </a:schemeClr>
            </a:solidFill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千图PPT彼岸天：ID 8661124库_Freeform: Shape 13"/>
          <p:cNvSpPr/>
          <p:nvPr>
            <p:custDataLst>
              <p:tags r:id="rId6"/>
            </p:custDataLst>
          </p:nvPr>
        </p:nvSpPr>
        <p:spPr bwMode="auto">
          <a:xfrm>
            <a:off x="6096916" y="4002395"/>
            <a:ext cx="1086709" cy="736382"/>
          </a:xfrm>
          <a:custGeom>
            <a:avLst/>
            <a:gdLst/>
            <a:ahLst/>
            <a:cxnLst>
              <a:cxn ang="0">
                <a:pos x="1812" y="0"/>
              </a:cxn>
              <a:cxn ang="0">
                <a:pos x="1778" y="58"/>
              </a:cxn>
              <a:cxn ang="0">
                <a:pos x="1702" y="170"/>
              </a:cxn>
              <a:cxn ang="0">
                <a:pos x="1620" y="278"/>
              </a:cxn>
              <a:cxn ang="0">
                <a:pos x="1532" y="380"/>
              </a:cxn>
              <a:cxn ang="0">
                <a:pos x="1436" y="474"/>
              </a:cxn>
              <a:cxn ang="0">
                <a:pos x="1336" y="564"/>
              </a:cxn>
              <a:cxn ang="0">
                <a:pos x="1230" y="648"/>
              </a:cxn>
              <a:cxn ang="0">
                <a:pos x="1118" y="722"/>
              </a:cxn>
              <a:cxn ang="0">
                <a:pos x="1002" y="792"/>
              </a:cxn>
              <a:cxn ang="0">
                <a:pos x="880" y="852"/>
              </a:cxn>
              <a:cxn ang="0">
                <a:pos x="754" y="906"/>
              </a:cxn>
              <a:cxn ang="0">
                <a:pos x="624" y="952"/>
              </a:cxn>
              <a:cxn ang="0">
                <a:pos x="492" y="988"/>
              </a:cxn>
              <a:cxn ang="0">
                <a:pos x="354" y="1016"/>
              </a:cxn>
              <a:cxn ang="0">
                <a:pos x="214" y="1036"/>
              </a:cxn>
              <a:cxn ang="0">
                <a:pos x="72" y="1046"/>
              </a:cxn>
              <a:cxn ang="0">
                <a:pos x="0" y="1484"/>
              </a:cxn>
              <a:cxn ang="0">
                <a:pos x="78" y="1482"/>
              </a:cxn>
              <a:cxn ang="0">
                <a:pos x="234" y="1472"/>
              </a:cxn>
              <a:cxn ang="0">
                <a:pos x="388" y="1454"/>
              </a:cxn>
              <a:cxn ang="0">
                <a:pos x="538" y="1426"/>
              </a:cxn>
              <a:cxn ang="0">
                <a:pos x="684" y="1390"/>
              </a:cxn>
              <a:cxn ang="0">
                <a:pos x="828" y="1344"/>
              </a:cxn>
              <a:cxn ang="0">
                <a:pos x="968" y="1292"/>
              </a:cxn>
              <a:cxn ang="0">
                <a:pos x="1102" y="1230"/>
              </a:cxn>
              <a:cxn ang="0">
                <a:pos x="1358" y="1306"/>
              </a:cxn>
              <a:cxn ang="0">
                <a:pos x="1358" y="1088"/>
              </a:cxn>
              <a:cxn ang="0">
                <a:pos x="1484" y="1002"/>
              </a:cxn>
              <a:cxn ang="0">
                <a:pos x="1604" y="910"/>
              </a:cxn>
              <a:cxn ang="0">
                <a:pos x="1718" y="810"/>
              </a:cxn>
              <a:cxn ang="0">
                <a:pos x="1826" y="704"/>
              </a:cxn>
              <a:cxn ang="0">
                <a:pos x="1928" y="592"/>
              </a:cxn>
              <a:cxn ang="0">
                <a:pos x="2022" y="472"/>
              </a:cxn>
              <a:cxn ang="0">
                <a:pos x="2110" y="348"/>
              </a:cxn>
              <a:cxn ang="0">
                <a:pos x="2190" y="220"/>
              </a:cxn>
            </a:cxnLst>
            <a:rect l="0" t="0" r="r" b="b"/>
            <a:pathLst>
              <a:path w="2190" h="1484">
                <a:moveTo>
                  <a:pt x="2190" y="220"/>
                </a:moveTo>
                <a:lnTo>
                  <a:pt x="1812" y="0"/>
                </a:lnTo>
                <a:lnTo>
                  <a:pt x="1812" y="0"/>
                </a:lnTo>
                <a:lnTo>
                  <a:pt x="1778" y="58"/>
                </a:lnTo>
                <a:lnTo>
                  <a:pt x="1740" y="116"/>
                </a:lnTo>
                <a:lnTo>
                  <a:pt x="1702" y="170"/>
                </a:lnTo>
                <a:lnTo>
                  <a:pt x="1662" y="226"/>
                </a:lnTo>
                <a:lnTo>
                  <a:pt x="1620" y="278"/>
                </a:lnTo>
                <a:lnTo>
                  <a:pt x="1576" y="330"/>
                </a:lnTo>
                <a:lnTo>
                  <a:pt x="1532" y="380"/>
                </a:lnTo>
                <a:lnTo>
                  <a:pt x="1484" y="428"/>
                </a:lnTo>
                <a:lnTo>
                  <a:pt x="1436" y="474"/>
                </a:lnTo>
                <a:lnTo>
                  <a:pt x="1388" y="520"/>
                </a:lnTo>
                <a:lnTo>
                  <a:pt x="1336" y="564"/>
                </a:lnTo>
                <a:lnTo>
                  <a:pt x="1284" y="606"/>
                </a:lnTo>
                <a:lnTo>
                  <a:pt x="1230" y="648"/>
                </a:lnTo>
                <a:lnTo>
                  <a:pt x="1174" y="686"/>
                </a:lnTo>
                <a:lnTo>
                  <a:pt x="1118" y="722"/>
                </a:lnTo>
                <a:lnTo>
                  <a:pt x="1060" y="758"/>
                </a:lnTo>
                <a:lnTo>
                  <a:pt x="1002" y="792"/>
                </a:lnTo>
                <a:lnTo>
                  <a:pt x="942" y="824"/>
                </a:lnTo>
                <a:lnTo>
                  <a:pt x="880" y="852"/>
                </a:lnTo>
                <a:lnTo>
                  <a:pt x="818" y="880"/>
                </a:lnTo>
                <a:lnTo>
                  <a:pt x="754" y="906"/>
                </a:lnTo>
                <a:lnTo>
                  <a:pt x="690" y="930"/>
                </a:lnTo>
                <a:lnTo>
                  <a:pt x="624" y="952"/>
                </a:lnTo>
                <a:lnTo>
                  <a:pt x="558" y="972"/>
                </a:lnTo>
                <a:lnTo>
                  <a:pt x="492" y="988"/>
                </a:lnTo>
                <a:lnTo>
                  <a:pt x="424" y="1004"/>
                </a:lnTo>
                <a:lnTo>
                  <a:pt x="354" y="1016"/>
                </a:lnTo>
                <a:lnTo>
                  <a:pt x="284" y="1028"/>
                </a:lnTo>
                <a:lnTo>
                  <a:pt x="214" y="1036"/>
                </a:lnTo>
                <a:lnTo>
                  <a:pt x="144" y="1042"/>
                </a:lnTo>
                <a:lnTo>
                  <a:pt x="72" y="1046"/>
                </a:lnTo>
                <a:lnTo>
                  <a:pt x="0" y="1046"/>
                </a:lnTo>
                <a:lnTo>
                  <a:pt x="0" y="1484"/>
                </a:lnTo>
                <a:lnTo>
                  <a:pt x="0" y="1484"/>
                </a:lnTo>
                <a:lnTo>
                  <a:pt x="78" y="1482"/>
                </a:lnTo>
                <a:lnTo>
                  <a:pt x="156" y="1478"/>
                </a:lnTo>
                <a:lnTo>
                  <a:pt x="234" y="1472"/>
                </a:lnTo>
                <a:lnTo>
                  <a:pt x="310" y="1464"/>
                </a:lnTo>
                <a:lnTo>
                  <a:pt x="388" y="1454"/>
                </a:lnTo>
                <a:lnTo>
                  <a:pt x="462" y="1442"/>
                </a:lnTo>
                <a:lnTo>
                  <a:pt x="538" y="1426"/>
                </a:lnTo>
                <a:lnTo>
                  <a:pt x="612" y="1408"/>
                </a:lnTo>
                <a:lnTo>
                  <a:pt x="684" y="1390"/>
                </a:lnTo>
                <a:lnTo>
                  <a:pt x="756" y="1368"/>
                </a:lnTo>
                <a:lnTo>
                  <a:pt x="828" y="1344"/>
                </a:lnTo>
                <a:lnTo>
                  <a:pt x="898" y="1320"/>
                </a:lnTo>
                <a:lnTo>
                  <a:pt x="968" y="1292"/>
                </a:lnTo>
                <a:lnTo>
                  <a:pt x="1036" y="1262"/>
                </a:lnTo>
                <a:lnTo>
                  <a:pt x="1102" y="1230"/>
                </a:lnTo>
                <a:lnTo>
                  <a:pt x="1168" y="1198"/>
                </a:lnTo>
                <a:lnTo>
                  <a:pt x="1358" y="1306"/>
                </a:lnTo>
                <a:lnTo>
                  <a:pt x="1358" y="1088"/>
                </a:lnTo>
                <a:lnTo>
                  <a:pt x="1358" y="1088"/>
                </a:lnTo>
                <a:lnTo>
                  <a:pt x="1422" y="1046"/>
                </a:lnTo>
                <a:lnTo>
                  <a:pt x="1484" y="1002"/>
                </a:lnTo>
                <a:lnTo>
                  <a:pt x="1544" y="958"/>
                </a:lnTo>
                <a:lnTo>
                  <a:pt x="1604" y="910"/>
                </a:lnTo>
                <a:lnTo>
                  <a:pt x="1662" y="860"/>
                </a:lnTo>
                <a:lnTo>
                  <a:pt x="1718" y="810"/>
                </a:lnTo>
                <a:lnTo>
                  <a:pt x="1772" y="758"/>
                </a:lnTo>
                <a:lnTo>
                  <a:pt x="1826" y="704"/>
                </a:lnTo>
                <a:lnTo>
                  <a:pt x="1878" y="648"/>
                </a:lnTo>
                <a:lnTo>
                  <a:pt x="1928" y="592"/>
                </a:lnTo>
                <a:lnTo>
                  <a:pt x="1976" y="532"/>
                </a:lnTo>
                <a:lnTo>
                  <a:pt x="2022" y="472"/>
                </a:lnTo>
                <a:lnTo>
                  <a:pt x="2066" y="412"/>
                </a:lnTo>
                <a:lnTo>
                  <a:pt x="2110" y="348"/>
                </a:lnTo>
                <a:lnTo>
                  <a:pt x="2150" y="284"/>
                </a:lnTo>
                <a:lnTo>
                  <a:pt x="2190" y="220"/>
                </a:lnTo>
                <a:lnTo>
                  <a:pt x="2190" y="220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bg1">
                <a:lumMod val="95000"/>
              </a:schemeClr>
            </a:solidFill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千图PPT彼岸天：ID 8661124库_椭圆 32"/>
          <p:cNvSpPr/>
          <p:nvPr>
            <p:custDataLst>
              <p:tags r:id="rId7"/>
            </p:custDataLst>
          </p:nvPr>
        </p:nvSpPr>
        <p:spPr>
          <a:xfrm>
            <a:off x="5122491" y="2508930"/>
            <a:ext cx="1948851" cy="19488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千图PPT彼岸天：ID 8661124库_文本框 46"/>
          <p:cNvSpPr txBox="1"/>
          <p:nvPr>
            <p:custDataLst>
              <p:tags r:id="rId8"/>
            </p:custDataLst>
          </p:nvPr>
        </p:nvSpPr>
        <p:spPr>
          <a:xfrm>
            <a:off x="5289865" y="3307899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zh-CN" altLang="en-US" b="1" dirty="0">
                <a:solidFill>
                  <a:schemeClr val="bg1"/>
                </a:solidFill>
                <a:latin typeface="Impact" panose="020B0806030902050204" pitchFamily="34" charset="0"/>
              </a:rPr>
              <a:t>输入标题文本</a:t>
            </a:r>
          </a:p>
        </p:txBody>
      </p:sp>
      <p:grpSp>
        <p:nvGrpSpPr>
          <p:cNvPr id="12" name="千图PPT彼岸天：ID 8661124库_组合 14"/>
          <p:cNvGrpSpPr/>
          <p:nvPr>
            <p:custDataLst>
              <p:tags r:id="rId9"/>
            </p:custDataLst>
          </p:nvPr>
        </p:nvGrpSpPr>
        <p:grpSpPr>
          <a:xfrm>
            <a:off x="1613903" y="1788295"/>
            <a:ext cx="2535829" cy="914311"/>
            <a:chOff x="1613903" y="1788295"/>
            <a:chExt cx="2535829" cy="914311"/>
          </a:xfrm>
        </p:grpSpPr>
        <p:sp>
          <p:nvSpPr>
            <p:cNvPr id="28" name="Rectangle 28"/>
            <p:cNvSpPr/>
            <p:nvPr/>
          </p:nvSpPr>
          <p:spPr>
            <a:xfrm>
              <a:off x="1613903" y="1788295"/>
              <a:ext cx="2535829" cy="3111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9" name="TextBox 29"/>
            <p:cNvSpPr txBox="1"/>
            <p:nvPr/>
          </p:nvSpPr>
          <p:spPr bwMode="auto">
            <a:xfrm>
              <a:off x="1613903" y="2099422"/>
              <a:ext cx="2535829" cy="603184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千图PPT彼岸天：ID 8661124库_组合 15"/>
          <p:cNvGrpSpPr/>
          <p:nvPr>
            <p:custDataLst>
              <p:tags r:id="rId10"/>
            </p:custDataLst>
          </p:nvPr>
        </p:nvGrpSpPr>
        <p:grpSpPr>
          <a:xfrm>
            <a:off x="1613903" y="3123037"/>
            <a:ext cx="2535829" cy="914311"/>
            <a:chOff x="1613903" y="3232342"/>
            <a:chExt cx="2535829" cy="914311"/>
          </a:xfrm>
        </p:grpSpPr>
        <p:sp>
          <p:nvSpPr>
            <p:cNvPr id="26" name="Rectangle 30"/>
            <p:cNvSpPr/>
            <p:nvPr/>
          </p:nvSpPr>
          <p:spPr>
            <a:xfrm>
              <a:off x="1613903" y="3232342"/>
              <a:ext cx="2535829" cy="31112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7" name="TextBox 31"/>
            <p:cNvSpPr txBox="1"/>
            <p:nvPr/>
          </p:nvSpPr>
          <p:spPr bwMode="auto">
            <a:xfrm>
              <a:off x="1613903" y="3543469"/>
              <a:ext cx="2535829" cy="603184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千图PPT彼岸天：ID 8661124库_组合 18"/>
          <p:cNvGrpSpPr/>
          <p:nvPr>
            <p:custDataLst>
              <p:tags r:id="rId11"/>
            </p:custDataLst>
          </p:nvPr>
        </p:nvGrpSpPr>
        <p:grpSpPr>
          <a:xfrm>
            <a:off x="1613903" y="4457780"/>
            <a:ext cx="2535829" cy="914311"/>
            <a:chOff x="1613903" y="4457780"/>
            <a:chExt cx="2535829" cy="914311"/>
          </a:xfrm>
        </p:grpSpPr>
        <p:sp>
          <p:nvSpPr>
            <p:cNvPr id="24" name="Rectangle 47"/>
            <p:cNvSpPr/>
            <p:nvPr/>
          </p:nvSpPr>
          <p:spPr>
            <a:xfrm>
              <a:off x="1613903" y="4457780"/>
              <a:ext cx="2535829" cy="311127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5" name="TextBox 48"/>
            <p:cNvSpPr txBox="1"/>
            <p:nvPr/>
          </p:nvSpPr>
          <p:spPr bwMode="auto">
            <a:xfrm>
              <a:off x="1613903" y="4768907"/>
              <a:ext cx="2535829" cy="603184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千图PPT彼岸天：ID 8661124库_组合 7"/>
          <p:cNvGrpSpPr/>
          <p:nvPr>
            <p:custDataLst>
              <p:tags r:id="rId12"/>
            </p:custDataLst>
          </p:nvPr>
        </p:nvGrpSpPr>
        <p:grpSpPr>
          <a:xfrm>
            <a:off x="8135111" y="1788295"/>
            <a:ext cx="2535829" cy="914311"/>
            <a:chOff x="8135111" y="1788295"/>
            <a:chExt cx="2535829" cy="914311"/>
          </a:xfrm>
        </p:grpSpPr>
        <p:sp>
          <p:nvSpPr>
            <p:cNvPr id="22" name="Rectangle 49"/>
            <p:cNvSpPr/>
            <p:nvPr/>
          </p:nvSpPr>
          <p:spPr>
            <a:xfrm>
              <a:off x="8135111" y="1788295"/>
              <a:ext cx="2535829" cy="311127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3" name="TextBox 50"/>
            <p:cNvSpPr txBox="1"/>
            <p:nvPr/>
          </p:nvSpPr>
          <p:spPr bwMode="auto">
            <a:xfrm>
              <a:off x="8135111" y="2099422"/>
              <a:ext cx="2535829" cy="603184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千图PPT彼岸天：ID 8661124库_组合 16"/>
          <p:cNvGrpSpPr/>
          <p:nvPr>
            <p:custDataLst>
              <p:tags r:id="rId13"/>
            </p:custDataLst>
          </p:nvPr>
        </p:nvGrpSpPr>
        <p:grpSpPr>
          <a:xfrm>
            <a:off x="8135111" y="3123037"/>
            <a:ext cx="2535829" cy="914311"/>
            <a:chOff x="8135111" y="3232342"/>
            <a:chExt cx="2535829" cy="914311"/>
          </a:xfrm>
        </p:grpSpPr>
        <p:sp>
          <p:nvSpPr>
            <p:cNvPr id="20" name="Rectangle 51"/>
            <p:cNvSpPr/>
            <p:nvPr/>
          </p:nvSpPr>
          <p:spPr>
            <a:xfrm>
              <a:off x="8135111" y="3232342"/>
              <a:ext cx="2535829" cy="311127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1" name="TextBox 52"/>
            <p:cNvSpPr txBox="1"/>
            <p:nvPr/>
          </p:nvSpPr>
          <p:spPr bwMode="auto">
            <a:xfrm>
              <a:off x="8135111" y="3543469"/>
              <a:ext cx="2535829" cy="603184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17"/>
          <p:cNvGrpSpPr/>
          <p:nvPr>
            <p:custDataLst>
              <p:tags r:id="rId14"/>
            </p:custDataLst>
          </p:nvPr>
        </p:nvGrpSpPr>
        <p:grpSpPr>
          <a:xfrm>
            <a:off x="8135111" y="4457780"/>
            <a:ext cx="2535829" cy="914311"/>
            <a:chOff x="8135111" y="4457780"/>
            <a:chExt cx="2535829" cy="914311"/>
          </a:xfrm>
        </p:grpSpPr>
        <p:sp>
          <p:nvSpPr>
            <p:cNvPr id="18" name="Rectangle 53"/>
            <p:cNvSpPr/>
            <p:nvPr/>
          </p:nvSpPr>
          <p:spPr>
            <a:xfrm>
              <a:off x="8135111" y="4457780"/>
              <a:ext cx="2535829" cy="311127"/>
            </a:xfrm>
            <a:prstGeom prst="rect">
              <a:avLst/>
            </a:prstGeom>
            <a:solidFill>
              <a:schemeClr val="accent6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9" name="TextBox 54"/>
            <p:cNvSpPr txBox="1"/>
            <p:nvPr/>
          </p:nvSpPr>
          <p:spPr bwMode="auto">
            <a:xfrm>
              <a:off x="8135111" y="4768907"/>
              <a:ext cx="2535829" cy="603184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422820" y="1844824"/>
            <a:ext cx="9351630" cy="2355420"/>
            <a:chOff x="1422820" y="2196314"/>
            <a:chExt cx="9351631" cy="2355420"/>
          </a:xfrm>
        </p:grpSpPr>
        <p:grpSp>
          <p:nvGrpSpPr>
            <p:cNvPr id="24" name="Group 2"/>
            <p:cNvGrpSpPr/>
            <p:nvPr/>
          </p:nvGrpSpPr>
          <p:grpSpPr>
            <a:xfrm>
              <a:off x="9393019" y="2196316"/>
              <a:ext cx="1381432" cy="1439409"/>
              <a:chOff x="9393019" y="2196316"/>
              <a:chExt cx="1381432" cy="1439409"/>
            </a:xfrm>
          </p:grpSpPr>
          <p:sp>
            <p:nvSpPr>
              <p:cNvPr id="66" name="Rectangle 53"/>
              <p:cNvSpPr/>
              <p:nvPr/>
            </p:nvSpPr>
            <p:spPr>
              <a:xfrm rot="5400000" flipH="1">
                <a:off x="9453322" y="2314599"/>
                <a:ext cx="1260826" cy="138142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Rectangle 54"/>
              <p:cNvSpPr/>
              <p:nvPr/>
            </p:nvSpPr>
            <p:spPr>
              <a:xfrm rot="16200000">
                <a:off x="9397061" y="2192274"/>
                <a:ext cx="1373348" cy="138143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3"/>
            <p:cNvGrpSpPr/>
            <p:nvPr/>
          </p:nvGrpSpPr>
          <p:grpSpPr>
            <a:xfrm>
              <a:off x="7800559" y="2196319"/>
              <a:ext cx="1381433" cy="1439406"/>
              <a:chOff x="7800559" y="2196319"/>
              <a:chExt cx="1381433" cy="1439406"/>
            </a:xfrm>
          </p:grpSpPr>
          <p:sp>
            <p:nvSpPr>
              <p:cNvPr id="64" name="Rectangle 51"/>
              <p:cNvSpPr/>
              <p:nvPr/>
            </p:nvSpPr>
            <p:spPr>
              <a:xfrm rot="5400000" flipH="1">
                <a:off x="7860863" y="2314599"/>
                <a:ext cx="1260826" cy="1381426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Rectangle 52"/>
              <p:cNvSpPr/>
              <p:nvPr/>
            </p:nvSpPr>
            <p:spPr>
              <a:xfrm rot="16200000">
                <a:off x="7804599" y="2192279"/>
                <a:ext cx="1373354" cy="1381433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4"/>
            <p:cNvGrpSpPr/>
            <p:nvPr/>
          </p:nvGrpSpPr>
          <p:grpSpPr>
            <a:xfrm>
              <a:off x="3012640" y="2196317"/>
              <a:ext cx="1381431" cy="1439408"/>
              <a:chOff x="3012640" y="2196317"/>
              <a:chExt cx="1381431" cy="1439408"/>
            </a:xfrm>
          </p:grpSpPr>
          <p:sp>
            <p:nvSpPr>
              <p:cNvPr id="62" name="Rectangle 49"/>
              <p:cNvSpPr/>
              <p:nvPr/>
            </p:nvSpPr>
            <p:spPr>
              <a:xfrm rot="5400000" flipH="1">
                <a:off x="3072942" y="2314599"/>
                <a:ext cx="1260826" cy="1381426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Rectangle 50"/>
              <p:cNvSpPr/>
              <p:nvPr/>
            </p:nvSpPr>
            <p:spPr>
              <a:xfrm rot="5400000" flipH="1">
                <a:off x="3016681" y="2192276"/>
                <a:ext cx="1373349" cy="138143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Group 5"/>
            <p:cNvGrpSpPr/>
            <p:nvPr/>
          </p:nvGrpSpPr>
          <p:grpSpPr>
            <a:xfrm>
              <a:off x="1422820" y="2196318"/>
              <a:ext cx="1381427" cy="1439407"/>
              <a:chOff x="1422820" y="2196318"/>
              <a:chExt cx="1381427" cy="1439407"/>
            </a:xfrm>
          </p:grpSpPr>
          <p:sp>
            <p:nvSpPr>
              <p:cNvPr id="60" name="Rectangle 47"/>
              <p:cNvSpPr/>
              <p:nvPr/>
            </p:nvSpPr>
            <p:spPr>
              <a:xfrm rot="5400000" flipH="1">
                <a:off x="1483120" y="2314599"/>
                <a:ext cx="1260826" cy="138142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Rectangle 48"/>
              <p:cNvSpPr/>
              <p:nvPr/>
            </p:nvSpPr>
            <p:spPr>
              <a:xfrm rot="5400000" flipH="1">
                <a:off x="1426859" y="2192280"/>
                <a:ext cx="1373349" cy="13814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6"/>
            <p:cNvGrpSpPr/>
            <p:nvPr/>
          </p:nvGrpSpPr>
          <p:grpSpPr>
            <a:xfrm>
              <a:off x="4605099" y="2196314"/>
              <a:ext cx="1381433" cy="1439411"/>
              <a:chOff x="4605099" y="2196314"/>
              <a:chExt cx="1381433" cy="1439411"/>
            </a:xfrm>
          </p:grpSpPr>
          <p:sp>
            <p:nvSpPr>
              <p:cNvPr id="58" name="Rectangle 45"/>
              <p:cNvSpPr/>
              <p:nvPr/>
            </p:nvSpPr>
            <p:spPr>
              <a:xfrm rot="5400000" flipH="1">
                <a:off x="4665403" y="2314599"/>
                <a:ext cx="1260826" cy="1381426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Rectangle 46"/>
              <p:cNvSpPr/>
              <p:nvPr/>
            </p:nvSpPr>
            <p:spPr>
              <a:xfrm rot="16200000">
                <a:off x="4609139" y="2192274"/>
                <a:ext cx="1373354" cy="138143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7"/>
            <p:cNvGrpSpPr/>
            <p:nvPr/>
          </p:nvGrpSpPr>
          <p:grpSpPr>
            <a:xfrm>
              <a:off x="6197560" y="2196319"/>
              <a:ext cx="1381433" cy="1439406"/>
              <a:chOff x="6197560" y="2196319"/>
              <a:chExt cx="1381433" cy="1439406"/>
            </a:xfrm>
          </p:grpSpPr>
          <p:sp>
            <p:nvSpPr>
              <p:cNvPr id="56" name="Rectangle 43"/>
              <p:cNvSpPr/>
              <p:nvPr/>
            </p:nvSpPr>
            <p:spPr>
              <a:xfrm rot="5400000" flipH="1">
                <a:off x="6257864" y="2314599"/>
                <a:ext cx="1260826" cy="138142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Rectangle 44"/>
              <p:cNvSpPr/>
              <p:nvPr/>
            </p:nvSpPr>
            <p:spPr>
              <a:xfrm rot="16200000">
                <a:off x="6201600" y="2192279"/>
                <a:ext cx="1373354" cy="138143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Oval 8"/>
            <p:cNvSpPr/>
            <p:nvPr/>
          </p:nvSpPr>
          <p:spPr>
            <a:xfrm>
              <a:off x="1932879" y="3434558"/>
              <a:ext cx="361309" cy="36130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tx2"/>
                  </a:solidFill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31" name="Oval 10"/>
            <p:cNvSpPr/>
            <p:nvPr/>
          </p:nvSpPr>
          <p:spPr>
            <a:xfrm>
              <a:off x="3522701" y="3434558"/>
              <a:ext cx="361309" cy="36130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tx2"/>
                  </a:solidFill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32" name="Oval 12"/>
            <p:cNvSpPr/>
            <p:nvPr/>
          </p:nvSpPr>
          <p:spPr>
            <a:xfrm>
              <a:off x="5115162" y="3434558"/>
              <a:ext cx="361309" cy="36130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tx2"/>
                  </a:solidFill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33" name="Oval 14"/>
            <p:cNvSpPr/>
            <p:nvPr/>
          </p:nvSpPr>
          <p:spPr>
            <a:xfrm>
              <a:off x="6707623" y="3434558"/>
              <a:ext cx="361309" cy="36130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tx2"/>
                  </a:solidFill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34" name="Oval 16"/>
            <p:cNvSpPr/>
            <p:nvPr/>
          </p:nvSpPr>
          <p:spPr>
            <a:xfrm>
              <a:off x="8310622" y="3434558"/>
              <a:ext cx="361309" cy="36130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tx2"/>
                  </a:solidFill>
                  <a:latin typeface="Impact" panose="020B0806030902050204" pitchFamily="34" charset="0"/>
                </a:rPr>
                <a:t>5</a:t>
              </a:r>
            </a:p>
          </p:txBody>
        </p:sp>
        <p:sp>
          <p:nvSpPr>
            <p:cNvPr id="35" name="Oval 18"/>
            <p:cNvSpPr/>
            <p:nvPr/>
          </p:nvSpPr>
          <p:spPr>
            <a:xfrm>
              <a:off x="9903081" y="3434558"/>
              <a:ext cx="361309" cy="36130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tx2"/>
                  </a:solidFill>
                  <a:latin typeface="Impact" panose="020B0806030902050204" pitchFamily="34" charset="0"/>
                </a:rPr>
                <a:t>6</a:t>
              </a:r>
            </a:p>
          </p:txBody>
        </p:sp>
        <p:cxnSp>
          <p:nvCxnSpPr>
            <p:cNvPr id="36" name="Straight Connector 21"/>
            <p:cNvCxnSpPr/>
            <p:nvPr/>
          </p:nvCxnSpPr>
          <p:spPr>
            <a:xfrm>
              <a:off x="2113533" y="3834595"/>
              <a:ext cx="0" cy="29812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"/>
            <p:cNvCxnSpPr/>
            <p:nvPr/>
          </p:nvCxnSpPr>
          <p:spPr>
            <a:xfrm>
              <a:off x="3703355" y="3834595"/>
              <a:ext cx="0" cy="29812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3"/>
            <p:cNvCxnSpPr/>
            <p:nvPr/>
          </p:nvCxnSpPr>
          <p:spPr>
            <a:xfrm>
              <a:off x="5295816" y="3834595"/>
              <a:ext cx="0" cy="29812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4"/>
            <p:cNvCxnSpPr/>
            <p:nvPr/>
          </p:nvCxnSpPr>
          <p:spPr>
            <a:xfrm>
              <a:off x="6888277" y="3834595"/>
              <a:ext cx="0" cy="29812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5"/>
            <p:cNvCxnSpPr/>
            <p:nvPr/>
          </p:nvCxnSpPr>
          <p:spPr>
            <a:xfrm>
              <a:off x="8491276" y="3834595"/>
              <a:ext cx="0" cy="29812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6"/>
            <p:cNvCxnSpPr/>
            <p:nvPr/>
          </p:nvCxnSpPr>
          <p:spPr>
            <a:xfrm>
              <a:off x="10083735" y="3834595"/>
              <a:ext cx="0" cy="29812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7"/>
            <p:cNvCxnSpPr/>
            <p:nvPr/>
          </p:nvCxnSpPr>
          <p:spPr>
            <a:xfrm>
              <a:off x="2113533" y="4139202"/>
              <a:ext cx="7970202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8"/>
            <p:cNvCxnSpPr/>
            <p:nvPr/>
          </p:nvCxnSpPr>
          <p:spPr>
            <a:xfrm>
              <a:off x="6096727" y="4139202"/>
              <a:ext cx="0" cy="41253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29"/>
            <p:cNvSpPr txBox="1"/>
            <p:nvPr/>
          </p:nvSpPr>
          <p:spPr>
            <a:xfrm>
              <a:off x="1713423" y="3042292"/>
              <a:ext cx="800219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45" name="TextBox 30"/>
            <p:cNvSpPr txBox="1"/>
            <p:nvPr/>
          </p:nvSpPr>
          <p:spPr>
            <a:xfrm>
              <a:off x="3303245" y="3042292"/>
              <a:ext cx="800219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 dirty="0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46" name="TextBox 31"/>
            <p:cNvSpPr txBox="1"/>
            <p:nvPr/>
          </p:nvSpPr>
          <p:spPr>
            <a:xfrm>
              <a:off x="4895706" y="3042292"/>
              <a:ext cx="800219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47" name="TextBox 32"/>
            <p:cNvSpPr txBox="1"/>
            <p:nvPr/>
          </p:nvSpPr>
          <p:spPr>
            <a:xfrm>
              <a:off x="6488167" y="3042292"/>
              <a:ext cx="800219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48" name="TextBox 33"/>
            <p:cNvSpPr txBox="1"/>
            <p:nvPr/>
          </p:nvSpPr>
          <p:spPr>
            <a:xfrm>
              <a:off x="8091166" y="3042292"/>
              <a:ext cx="800219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49" name="TextBox 34"/>
            <p:cNvSpPr txBox="1"/>
            <p:nvPr/>
          </p:nvSpPr>
          <p:spPr>
            <a:xfrm>
              <a:off x="9683625" y="3042292"/>
              <a:ext cx="800219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50" name="Freeform: Shape 35"/>
            <p:cNvSpPr/>
            <p:nvPr/>
          </p:nvSpPr>
          <p:spPr bwMode="auto">
            <a:xfrm>
              <a:off x="1857979" y="2407432"/>
              <a:ext cx="541587" cy="575054"/>
            </a:xfrm>
            <a:custGeom>
              <a:avLst/>
              <a:gdLst>
                <a:gd name="T0" fmla="*/ 46 w 75"/>
                <a:gd name="T1" fmla="*/ 25 h 77"/>
                <a:gd name="T2" fmla="*/ 21 w 75"/>
                <a:gd name="T3" fmla="*/ 34 h 77"/>
                <a:gd name="T4" fmla="*/ 38 w 75"/>
                <a:gd name="T5" fmla="*/ 21 h 77"/>
                <a:gd name="T6" fmla="*/ 17 w 75"/>
                <a:gd name="T7" fmla="*/ 26 h 77"/>
                <a:gd name="T8" fmla="*/ 37 w 75"/>
                <a:gd name="T9" fmla="*/ 22 h 77"/>
                <a:gd name="T10" fmla="*/ 71 w 75"/>
                <a:gd name="T11" fmla="*/ 63 h 77"/>
                <a:gd name="T12" fmla="*/ 27 w 75"/>
                <a:gd name="T13" fmla="*/ 77 h 77"/>
                <a:gd name="T14" fmla="*/ 1 w 75"/>
                <a:gd name="T15" fmla="*/ 14 h 77"/>
                <a:gd name="T16" fmla="*/ 14 w 75"/>
                <a:gd name="T17" fmla="*/ 7 h 77"/>
                <a:gd name="T18" fmla="*/ 35 w 75"/>
                <a:gd name="T19" fmla="*/ 2 h 77"/>
                <a:gd name="T20" fmla="*/ 53 w 75"/>
                <a:gd name="T21" fmla="*/ 5 h 77"/>
                <a:gd name="T22" fmla="*/ 50 w 75"/>
                <a:gd name="T23" fmla="*/ 6 h 77"/>
                <a:gd name="T24" fmla="*/ 37 w 75"/>
                <a:gd name="T25" fmla="*/ 5 h 77"/>
                <a:gd name="T26" fmla="*/ 35 w 75"/>
                <a:gd name="T27" fmla="*/ 10 h 77"/>
                <a:gd name="T28" fmla="*/ 15 w 75"/>
                <a:gd name="T29" fmla="*/ 12 h 77"/>
                <a:gd name="T30" fmla="*/ 4 w 75"/>
                <a:gd name="T31" fmla="*/ 15 h 77"/>
                <a:gd name="T32" fmla="*/ 28 w 75"/>
                <a:gd name="T33" fmla="*/ 74 h 77"/>
                <a:gd name="T34" fmla="*/ 69 w 75"/>
                <a:gd name="T35" fmla="*/ 58 h 77"/>
                <a:gd name="T36" fmla="*/ 71 w 75"/>
                <a:gd name="T37" fmla="*/ 57 h 77"/>
                <a:gd name="T38" fmla="*/ 18 w 75"/>
                <a:gd name="T39" fmla="*/ 12 h 77"/>
                <a:gd name="T40" fmla="*/ 35 w 75"/>
                <a:gd name="T41" fmla="*/ 7 h 77"/>
                <a:gd name="T42" fmla="*/ 32 w 75"/>
                <a:gd name="T43" fmla="*/ 3 h 77"/>
                <a:gd name="T44" fmla="*/ 16 w 75"/>
                <a:gd name="T45" fmla="*/ 9 h 77"/>
                <a:gd name="T46" fmla="*/ 27 w 75"/>
                <a:gd name="T47" fmla="*/ 52 h 77"/>
                <a:gd name="T48" fmla="*/ 28 w 75"/>
                <a:gd name="T49" fmla="*/ 54 h 77"/>
                <a:gd name="T50" fmla="*/ 30 w 75"/>
                <a:gd name="T51" fmla="*/ 60 h 77"/>
                <a:gd name="T52" fmla="*/ 42 w 75"/>
                <a:gd name="T53" fmla="*/ 55 h 77"/>
                <a:gd name="T54" fmla="*/ 30 w 75"/>
                <a:gd name="T55" fmla="*/ 60 h 77"/>
                <a:gd name="T56" fmla="*/ 22 w 75"/>
                <a:gd name="T57" fmla="*/ 39 h 77"/>
                <a:gd name="T58" fmla="*/ 23 w 75"/>
                <a:gd name="T59" fmla="*/ 41 h 77"/>
                <a:gd name="T60" fmla="*/ 53 w 75"/>
                <a:gd name="T61" fmla="*/ 25 h 77"/>
                <a:gd name="T62" fmla="*/ 9 w 75"/>
                <a:gd name="T63" fmla="*/ 19 h 77"/>
                <a:gd name="T64" fmla="*/ 25 w 75"/>
                <a:gd name="T65" fmla="*/ 70 h 77"/>
                <a:gd name="T66" fmla="*/ 65 w 75"/>
                <a:gd name="T67" fmla="*/ 61 h 77"/>
                <a:gd name="T68" fmla="*/ 61 w 75"/>
                <a:gd name="T69" fmla="*/ 48 h 77"/>
                <a:gd name="T70" fmla="*/ 63 w 75"/>
                <a:gd name="T71" fmla="*/ 59 h 77"/>
                <a:gd name="T72" fmla="*/ 46 w 75"/>
                <a:gd name="T73" fmla="*/ 11 h 77"/>
                <a:gd name="T74" fmla="*/ 44 w 75"/>
                <a:gd name="T75" fmla="*/ 41 h 77"/>
                <a:gd name="T76" fmla="*/ 24 w 75"/>
                <a:gd name="T77" fmla="*/ 47 h 77"/>
                <a:gd name="T78" fmla="*/ 43 w 75"/>
                <a:gd name="T79" fmla="*/ 42 h 77"/>
                <a:gd name="T80" fmla="*/ 58 w 75"/>
                <a:gd name="T81" fmla="*/ 49 h 77"/>
                <a:gd name="T82" fmla="*/ 47 w 75"/>
                <a:gd name="T83" fmla="*/ 57 h 77"/>
                <a:gd name="T84" fmla="*/ 44 w 75"/>
                <a:gd name="T85" fmla="*/ 49 h 77"/>
                <a:gd name="T86" fmla="*/ 66 w 75"/>
                <a:gd name="T87" fmla="*/ 12 h 77"/>
                <a:gd name="T88" fmla="*/ 74 w 75"/>
                <a:gd name="T89" fmla="*/ 22 h 77"/>
                <a:gd name="T90" fmla="*/ 62 w 75"/>
                <a:gd name="T91" fmla="*/ 23 h 77"/>
                <a:gd name="T92" fmla="*/ 48 w 75"/>
                <a:gd name="T93" fmla="*/ 44 h 77"/>
                <a:gd name="T94" fmla="*/ 65 w 75"/>
                <a:gd name="T95" fmla="*/ 25 h 77"/>
                <a:gd name="T96" fmla="*/ 54 w 75"/>
                <a:gd name="T97" fmla="*/ 50 h 77"/>
                <a:gd name="T98" fmla="*/ 49 w 75"/>
                <a:gd name="T99" fmla="*/ 47 h 77"/>
                <a:gd name="T100" fmla="*/ 47 w 75"/>
                <a:gd name="T101" fmla="*/ 52 h 77"/>
                <a:gd name="T102" fmla="*/ 54 w 75"/>
                <a:gd name="T103" fmla="*/ 50 h 77"/>
                <a:gd name="T104" fmla="*/ 54 w 75"/>
                <a:gd name="T105" fmla="*/ 48 h 77"/>
                <a:gd name="T106" fmla="*/ 68 w 75"/>
                <a:gd name="T107" fmla="*/ 26 h 77"/>
                <a:gd name="T108" fmla="*/ 62 w 75"/>
                <a:gd name="T109" fmla="*/ 21 h 77"/>
                <a:gd name="T110" fmla="*/ 67 w 75"/>
                <a:gd name="T111" fmla="*/ 23 h 77"/>
                <a:gd name="T112" fmla="*/ 71 w 75"/>
                <a:gd name="T113" fmla="*/ 18 h 77"/>
                <a:gd name="T114" fmla="*/ 66 w 75"/>
                <a:gd name="T115" fmla="*/ 15 h 77"/>
                <a:gd name="T116" fmla="*/ 71 w 75"/>
                <a:gd name="T117" fmla="*/ 2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77">
                  <a:moveTo>
                    <a:pt x="19" y="33"/>
                  </a:moveTo>
                  <a:cubicBezTo>
                    <a:pt x="19" y="33"/>
                    <a:pt x="20" y="32"/>
                    <a:pt x="20" y="32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5"/>
                    <a:pt x="47" y="25"/>
                    <a:pt x="48" y="26"/>
                  </a:cubicBezTo>
                  <a:cubicBezTo>
                    <a:pt x="48" y="26"/>
                    <a:pt x="47" y="27"/>
                    <a:pt x="47" y="27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0" y="34"/>
                    <a:pt x="20" y="34"/>
                  </a:cubicBezTo>
                  <a:cubicBezTo>
                    <a:pt x="20" y="34"/>
                    <a:pt x="19" y="34"/>
                    <a:pt x="19" y="33"/>
                  </a:cubicBezTo>
                  <a:close/>
                  <a:moveTo>
                    <a:pt x="38" y="21"/>
                  </a:moveTo>
                  <a:cubicBezTo>
                    <a:pt x="38" y="20"/>
                    <a:pt x="37" y="20"/>
                    <a:pt x="37" y="20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2"/>
                    <a:pt x="38" y="21"/>
                    <a:pt x="38" y="21"/>
                  </a:cubicBezTo>
                  <a:close/>
                  <a:moveTo>
                    <a:pt x="71" y="57"/>
                  </a:moveTo>
                  <a:cubicBezTo>
                    <a:pt x="72" y="59"/>
                    <a:pt x="72" y="61"/>
                    <a:pt x="71" y="63"/>
                  </a:cubicBezTo>
                  <a:cubicBezTo>
                    <a:pt x="70" y="65"/>
                    <a:pt x="68" y="66"/>
                    <a:pt x="66" y="6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8" y="77"/>
                    <a:pt x="27" y="77"/>
                    <a:pt x="27" y="77"/>
                  </a:cubicBezTo>
                  <a:cubicBezTo>
                    <a:pt x="23" y="77"/>
                    <a:pt x="20" y="75"/>
                    <a:pt x="19" y="71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7"/>
                    <a:pt x="0" y="15"/>
                    <a:pt x="1" y="14"/>
                  </a:cubicBezTo>
                  <a:cubicBezTo>
                    <a:pt x="2" y="12"/>
                    <a:pt x="4" y="11"/>
                    <a:pt x="6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4" y="6"/>
                    <a:pt x="15" y="6"/>
                    <a:pt x="16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1"/>
                    <a:pt x="35" y="1"/>
                    <a:pt x="35" y="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0"/>
                    <a:pt x="45" y="0"/>
                  </a:cubicBezTo>
                  <a:cubicBezTo>
                    <a:pt x="49" y="0"/>
                    <a:pt x="52" y="2"/>
                    <a:pt x="53" y="5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4"/>
                    <a:pt x="48" y="3"/>
                    <a:pt x="45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6" y="9"/>
                    <a:pt x="36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8" y="14"/>
                    <a:pt x="18" y="14"/>
                  </a:cubicBezTo>
                  <a:cubicBezTo>
                    <a:pt x="17" y="14"/>
                    <a:pt x="15" y="13"/>
                    <a:pt x="15" y="12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5" y="13"/>
                    <a:pt x="4" y="14"/>
                    <a:pt x="4" y="15"/>
                  </a:cubicBezTo>
                  <a:cubicBezTo>
                    <a:pt x="3" y="16"/>
                    <a:pt x="3" y="17"/>
                    <a:pt x="4" y="18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3" y="73"/>
                    <a:pt x="25" y="74"/>
                    <a:pt x="28" y="74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7" y="63"/>
                    <a:pt x="68" y="63"/>
                    <a:pt x="68" y="62"/>
                  </a:cubicBezTo>
                  <a:cubicBezTo>
                    <a:pt x="69" y="61"/>
                    <a:pt x="69" y="59"/>
                    <a:pt x="69" y="58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5" y="40"/>
                    <a:pt x="65" y="40"/>
                    <a:pt x="65" y="40"/>
                  </a:cubicBezTo>
                  <a:lnTo>
                    <a:pt x="71" y="57"/>
                  </a:lnTo>
                  <a:close/>
                  <a:moveTo>
                    <a:pt x="16" y="9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8" y="12"/>
                    <a:pt x="18" y="1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8"/>
                    <a:pt x="16" y="8"/>
                    <a:pt x="16" y="9"/>
                  </a:cubicBezTo>
                  <a:close/>
                  <a:moveTo>
                    <a:pt x="42" y="49"/>
                  </a:moveTo>
                  <a:cubicBezTo>
                    <a:pt x="42" y="49"/>
                    <a:pt x="42" y="48"/>
                    <a:pt x="42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6" y="53"/>
                    <a:pt x="26" y="53"/>
                  </a:cubicBezTo>
                  <a:cubicBezTo>
                    <a:pt x="26" y="54"/>
                    <a:pt x="27" y="54"/>
                    <a:pt x="27" y="54"/>
                  </a:cubicBezTo>
                  <a:cubicBezTo>
                    <a:pt x="27" y="54"/>
                    <a:pt x="28" y="54"/>
                    <a:pt x="28" y="54"/>
                  </a:cubicBezTo>
                  <a:cubicBezTo>
                    <a:pt x="42" y="50"/>
                    <a:pt x="42" y="50"/>
                    <a:pt x="42" y="50"/>
                  </a:cubicBezTo>
                  <a:lnTo>
                    <a:pt x="42" y="49"/>
                  </a:lnTo>
                  <a:close/>
                  <a:moveTo>
                    <a:pt x="30" y="60"/>
                  </a:moveTo>
                  <a:cubicBezTo>
                    <a:pt x="30" y="60"/>
                    <a:pt x="30" y="60"/>
                    <a:pt x="30" y="60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6"/>
                    <a:pt x="42" y="56"/>
                    <a:pt x="42" y="5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8" y="59"/>
                    <a:pt x="29" y="59"/>
                  </a:cubicBezTo>
                  <a:cubicBezTo>
                    <a:pt x="29" y="60"/>
                    <a:pt x="29" y="60"/>
                    <a:pt x="30" y="60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40"/>
                  </a:cubicBezTo>
                  <a:cubicBezTo>
                    <a:pt x="22" y="40"/>
                    <a:pt x="22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8" y="34"/>
                    <a:pt x="48" y="34"/>
                    <a:pt x="48" y="34"/>
                  </a:cubicBezTo>
                  <a:lnTo>
                    <a:pt x="49" y="32"/>
                  </a:lnTo>
                  <a:close/>
                  <a:moveTo>
                    <a:pt x="53" y="25"/>
                  </a:move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7" y="9"/>
                    <a:pt x="47" y="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8" y="19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0"/>
                  </a:cubicBezTo>
                  <a:cubicBezTo>
                    <a:pt x="65" y="60"/>
                    <a:pt x="65" y="60"/>
                    <a:pt x="65" y="59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52" y="27"/>
                    <a:pt x="52" y="27"/>
                    <a:pt x="52" y="27"/>
                  </a:cubicBezTo>
                  <a:lnTo>
                    <a:pt x="53" y="25"/>
                  </a:lnTo>
                  <a:close/>
                  <a:moveTo>
                    <a:pt x="44" y="41"/>
                  </a:moveTo>
                  <a:cubicBezTo>
                    <a:pt x="45" y="40"/>
                    <a:pt x="45" y="40"/>
                    <a:pt x="45" y="40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6"/>
                    <a:pt x="24" y="47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1"/>
                    <a:pt x="44" y="41"/>
                  </a:cubicBezTo>
                  <a:close/>
                  <a:moveTo>
                    <a:pt x="74" y="22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7" y="51"/>
                    <a:pt x="55" y="53"/>
                    <a:pt x="53" y="54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8" y="57"/>
                    <a:pt x="47" y="57"/>
                  </a:cubicBezTo>
                  <a:cubicBezTo>
                    <a:pt x="46" y="57"/>
                    <a:pt x="45" y="57"/>
                    <a:pt x="45" y="56"/>
                  </a:cubicBezTo>
                  <a:cubicBezTo>
                    <a:pt x="44" y="56"/>
                    <a:pt x="43" y="55"/>
                    <a:pt x="44" y="53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7"/>
                    <a:pt x="45" y="44"/>
                    <a:pt x="46" y="4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3" y="13"/>
                    <a:pt x="65" y="12"/>
                    <a:pt x="66" y="12"/>
                  </a:cubicBezTo>
                  <a:cubicBezTo>
                    <a:pt x="67" y="12"/>
                    <a:pt x="68" y="12"/>
                    <a:pt x="69" y="13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4" y="15"/>
                    <a:pt x="75" y="19"/>
                    <a:pt x="74" y="22"/>
                  </a:cubicBezTo>
                  <a:close/>
                  <a:moveTo>
                    <a:pt x="48" y="44"/>
                  </a:moveTo>
                  <a:cubicBezTo>
                    <a:pt x="49" y="45"/>
                    <a:pt x="49" y="45"/>
                    <a:pt x="49" y="4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8" y="44"/>
                    <a:pt x="48" y="44"/>
                    <a:pt x="48" y="44"/>
                  </a:cubicBezTo>
                  <a:close/>
                  <a:moveTo>
                    <a:pt x="51" y="46"/>
                  </a:moveTo>
                  <a:cubicBezTo>
                    <a:pt x="52" y="47"/>
                    <a:pt x="52" y="47"/>
                    <a:pt x="52" y="47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3" y="24"/>
                    <a:pt x="63" y="24"/>
                    <a:pt x="63" y="24"/>
                  </a:cubicBezTo>
                  <a:lnTo>
                    <a:pt x="51" y="46"/>
                  </a:lnTo>
                  <a:close/>
                  <a:moveTo>
                    <a:pt x="54" y="50"/>
                  </a:moveTo>
                  <a:cubicBezTo>
                    <a:pt x="49" y="47"/>
                    <a:pt x="49" y="47"/>
                    <a:pt x="49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7"/>
                    <a:pt x="47" y="48"/>
                    <a:pt x="47" y="49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1"/>
                    <a:pt x="53" y="51"/>
                    <a:pt x="54" y="50"/>
                  </a:cubicBezTo>
                  <a:close/>
                  <a:moveTo>
                    <a:pt x="68" y="26"/>
                  </a:moveTo>
                  <a:cubicBezTo>
                    <a:pt x="67" y="26"/>
                    <a:pt x="67" y="26"/>
                    <a:pt x="67" y="26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5" y="48"/>
                    <a:pt x="55" y="48"/>
                    <a:pt x="55" y="47"/>
                  </a:cubicBezTo>
                  <a:lnTo>
                    <a:pt x="68" y="26"/>
                  </a:lnTo>
                  <a:close/>
                  <a:moveTo>
                    <a:pt x="70" y="22"/>
                  </a:moveTo>
                  <a:cubicBezTo>
                    <a:pt x="63" y="18"/>
                    <a:pt x="63" y="18"/>
                    <a:pt x="63" y="18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9" y="25"/>
                    <a:pt x="69" y="25"/>
                    <a:pt x="69" y="25"/>
                  </a:cubicBezTo>
                  <a:lnTo>
                    <a:pt x="70" y="22"/>
                  </a:lnTo>
                  <a:close/>
                  <a:moveTo>
                    <a:pt x="71" y="18"/>
                  </a:moveTo>
                  <a:cubicBezTo>
                    <a:pt x="71" y="17"/>
                    <a:pt x="71" y="17"/>
                    <a:pt x="70" y="17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7" y="15"/>
                    <a:pt x="67" y="15"/>
                    <a:pt x="66" y="15"/>
                  </a:cubicBezTo>
                  <a:cubicBezTo>
                    <a:pt x="66" y="15"/>
                    <a:pt x="65" y="15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2" y="19"/>
                    <a:pt x="71" y="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36"/>
            <p:cNvSpPr/>
            <p:nvPr/>
          </p:nvSpPr>
          <p:spPr bwMode="auto">
            <a:xfrm>
              <a:off x="8249333" y="2425325"/>
              <a:ext cx="483886" cy="539268"/>
            </a:xfrm>
            <a:custGeom>
              <a:avLst/>
              <a:gdLst>
                <a:gd name="T0" fmla="*/ 33 w 70"/>
                <a:gd name="T1" fmla="*/ 9 h 75"/>
                <a:gd name="T2" fmla="*/ 33 w 70"/>
                <a:gd name="T3" fmla="*/ 9 h 75"/>
                <a:gd name="T4" fmla="*/ 0 w 70"/>
                <a:gd name="T5" fmla="*/ 42 h 75"/>
                <a:gd name="T6" fmla="*/ 33 w 70"/>
                <a:gd name="T7" fmla="*/ 75 h 75"/>
                <a:gd name="T8" fmla="*/ 62 w 70"/>
                <a:gd name="T9" fmla="*/ 58 h 75"/>
                <a:gd name="T10" fmla="*/ 33 w 70"/>
                <a:gd name="T11" fmla="*/ 42 h 75"/>
                <a:gd name="T12" fmla="*/ 33 w 70"/>
                <a:gd name="T13" fmla="*/ 9 h 75"/>
                <a:gd name="T14" fmla="*/ 58 w 70"/>
                <a:gd name="T15" fmla="*/ 59 h 75"/>
                <a:gd name="T16" fmla="*/ 33 w 70"/>
                <a:gd name="T17" fmla="*/ 72 h 75"/>
                <a:gd name="T18" fmla="*/ 3 w 70"/>
                <a:gd name="T19" fmla="*/ 42 h 75"/>
                <a:gd name="T20" fmla="*/ 30 w 70"/>
                <a:gd name="T21" fmla="*/ 12 h 75"/>
                <a:gd name="T22" fmla="*/ 30 w 70"/>
                <a:gd name="T23" fmla="*/ 42 h 75"/>
                <a:gd name="T24" fmla="*/ 30 w 70"/>
                <a:gd name="T25" fmla="*/ 44 h 75"/>
                <a:gd name="T26" fmla="*/ 32 w 70"/>
                <a:gd name="T27" fmla="*/ 45 h 75"/>
                <a:gd name="T28" fmla="*/ 58 w 70"/>
                <a:gd name="T29" fmla="*/ 59 h 75"/>
                <a:gd name="T30" fmla="*/ 22 w 70"/>
                <a:gd name="T31" fmla="*/ 65 h 75"/>
                <a:gd name="T32" fmla="*/ 33 w 70"/>
                <a:gd name="T33" fmla="*/ 67 h 75"/>
                <a:gd name="T34" fmla="*/ 34 w 70"/>
                <a:gd name="T35" fmla="*/ 68 h 75"/>
                <a:gd name="T36" fmla="*/ 33 w 70"/>
                <a:gd name="T37" fmla="*/ 69 h 75"/>
                <a:gd name="T38" fmla="*/ 21 w 70"/>
                <a:gd name="T39" fmla="*/ 66 h 75"/>
                <a:gd name="T40" fmla="*/ 20 w 70"/>
                <a:gd name="T41" fmla="*/ 65 h 75"/>
                <a:gd name="T42" fmla="*/ 22 w 70"/>
                <a:gd name="T43" fmla="*/ 65 h 75"/>
                <a:gd name="T44" fmla="*/ 18 w 70"/>
                <a:gd name="T45" fmla="*/ 62 h 75"/>
                <a:gd name="T46" fmla="*/ 18 w 70"/>
                <a:gd name="T47" fmla="*/ 64 h 75"/>
                <a:gd name="T48" fmla="*/ 17 w 70"/>
                <a:gd name="T49" fmla="*/ 64 h 75"/>
                <a:gd name="T50" fmla="*/ 17 w 70"/>
                <a:gd name="T51" fmla="*/ 64 h 75"/>
                <a:gd name="T52" fmla="*/ 6 w 70"/>
                <a:gd name="T53" fmla="*/ 42 h 75"/>
                <a:gd name="T54" fmla="*/ 11 w 70"/>
                <a:gd name="T55" fmla="*/ 26 h 75"/>
                <a:gd name="T56" fmla="*/ 13 w 70"/>
                <a:gd name="T57" fmla="*/ 26 h 75"/>
                <a:gd name="T58" fmla="*/ 13 w 70"/>
                <a:gd name="T59" fmla="*/ 27 h 75"/>
                <a:gd name="T60" fmla="*/ 8 w 70"/>
                <a:gd name="T61" fmla="*/ 42 h 75"/>
                <a:gd name="T62" fmla="*/ 18 w 70"/>
                <a:gd name="T63" fmla="*/ 62 h 75"/>
                <a:gd name="T64" fmla="*/ 66 w 70"/>
                <a:gd name="T65" fmla="*/ 16 h 75"/>
                <a:gd name="T66" fmla="*/ 37 w 70"/>
                <a:gd name="T67" fmla="*/ 36 h 75"/>
                <a:gd name="T68" fmla="*/ 37 w 70"/>
                <a:gd name="T69" fmla="*/ 0 h 75"/>
                <a:gd name="T70" fmla="*/ 66 w 70"/>
                <a:gd name="T71" fmla="*/ 16 h 75"/>
                <a:gd name="T72" fmla="*/ 70 w 70"/>
                <a:gd name="T73" fmla="*/ 41 h 75"/>
                <a:gd name="T74" fmla="*/ 66 w 70"/>
                <a:gd name="T75" fmla="*/ 56 h 75"/>
                <a:gd name="T76" fmla="*/ 37 w 70"/>
                <a:gd name="T77" fmla="*/ 41 h 75"/>
                <a:gd name="T78" fmla="*/ 64 w 70"/>
                <a:gd name="T79" fmla="*/ 22 h 75"/>
                <a:gd name="T80" fmla="*/ 70 w 70"/>
                <a:gd name="T81" fmla="*/ 4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0" h="75">
                  <a:moveTo>
                    <a:pt x="33" y="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15" y="9"/>
                    <a:pt x="0" y="24"/>
                    <a:pt x="0" y="42"/>
                  </a:cubicBezTo>
                  <a:cubicBezTo>
                    <a:pt x="0" y="60"/>
                    <a:pt x="15" y="75"/>
                    <a:pt x="33" y="75"/>
                  </a:cubicBezTo>
                  <a:cubicBezTo>
                    <a:pt x="46" y="75"/>
                    <a:pt x="57" y="68"/>
                    <a:pt x="62" y="58"/>
                  </a:cubicBezTo>
                  <a:cubicBezTo>
                    <a:pt x="33" y="42"/>
                    <a:pt x="33" y="42"/>
                    <a:pt x="33" y="42"/>
                  </a:cubicBezTo>
                  <a:lnTo>
                    <a:pt x="33" y="9"/>
                  </a:lnTo>
                  <a:close/>
                  <a:moveTo>
                    <a:pt x="58" y="59"/>
                  </a:moveTo>
                  <a:cubicBezTo>
                    <a:pt x="53" y="67"/>
                    <a:pt x="43" y="72"/>
                    <a:pt x="33" y="72"/>
                  </a:cubicBezTo>
                  <a:cubicBezTo>
                    <a:pt x="17" y="72"/>
                    <a:pt x="3" y="59"/>
                    <a:pt x="3" y="42"/>
                  </a:cubicBezTo>
                  <a:cubicBezTo>
                    <a:pt x="3" y="27"/>
                    <a:pt x="15" y="14"/>
                    <a:pt x="30" y="1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2" y="45"/>
                    <a:pt x="32" y="45"/>
                    <a:pt x="32" y="45"/>
                  </a:cubicBezTo>
                  <a:lnTo>
                    <a:pt x="58" y="59"/>
                  </a:lnTo>
                  <a:close/>
                  <a:moveTo>
                    <a:pt x="22" y="65"/>
                  </a:moveTo>
                  <a:cubicBezTo>
                    <a:pt x="25" y="66"/>
                    <a:pt x="29" y="67"/>
                    <a:pt x="33" y="67"/>
                  </a:cubicBezTo>
                  <a:cubicBezTo>
                    <a:pt x="33" y="67"/>
                    <a:pt x="34" y="68"/>
                    <a:pt x="34" y="68"/>
                  </a:cubicBezTo>
                  <a:cubicBezTo>
                    <a:pt x="34" y="69"/>
                    <a:pt x="33" y="69"/>
                    <a:pt x="33" y="69"/>
                  </a:cubicBezTo>
                  <a:cubicBezTo>
                    <a:pt x="29" y="69"/>
                    <a:pt x="25" y="68"/>
                    <a:pt x="21" y="66"/>
                  </a:cubicBezTo>
                  <a:cubicBezTo>
                    <a:pt x="20" y="66"/>
                    <a:pt x="20" y="66"/>
                    <a:pt x="20" y="65"/>
                  </a:cubicBezTo>
                  <a:cubicBezTo>
                    <a:pt x="21" y="65"/>
                    <a:pt x="21" y="64"/>
                    <a:pt x="22" y="65"/>
                  </a:cubicBezTo>
                  <a:close/>
                  <a:moveTo>
                    <a:pt x="18" y="62"/>
                  </a:moveTo>
                  <a:cubicBezTo>
                    <a:pt x="18" y="62"/>
                    <a:pt x="18" y="63"/>
                    <a:pt x="18" y="64"/>
                  </a:cubicBezTo>
                  <a:cubicBezTo>
                    <a:pt x="18" y="64"/>
                    <a:pt x="18" y="64"/>
                    <a:pt x="17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0" y="59"/>
                    <a:pt x="6" y="51"/>
                    <a:pt x="6" y="42"/>
                  </a:cubicBezTo>
                  <a:cubicBezTo>
                    <a:pt x="6" y="36"/>
                    <a:pt x="8" y="31"/>
                    <a:pt x="11" y="26"/>
                  </a:cubicBezTo>
                  <a:cubicBezTo>
                    <a:pt x="11" y="26"/>
                    <a:pt x="12" y="26"/>
                    <a:pt x="13" y="26"/>
                  </a:cubicBezTo>
                  <a:cubicBezTo>
                    <a:pt x="13" y="26"/>
                    <a:pt x="13" y="27"/>
                    <a:pt x="13" y="27"/>
                  </a:cubicBezTo>
                  <a:cubicBezTo>
                    <a:pt x="10" y="32"/>
                    <a:pt x="8" y="37"/>
                    <a:pt x="8" y="42"/>
                  </a:cubicBezTo>
                  <a:cubicBezTo>
                    <a:pt x="8" y="50"/>
                    <a:pt x="12" y="57"/>
                    <a:pt x="18" y="62"/>
                  </a:cubicBezTo>
                  <a:close/>
                  <a:moveTo>
                    <a:pt x="66" y="16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9" y="0"/>
                    <a:pt x="60" y="6"/>
                    <a:pt x="66" y="16"/>
                  </a:cubicBezTo>
                  <a:close/>
                  <a:moveTo>
                    <a:pt x="70" y="41"/>
                  </a:moveTo>
                  <a:cubicBezTo>
                    <a:pt x="70" y="46"/>
                    <a:pt x="68" y="52"/>
                    <a:pt x="66" y="5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7" y="27"/>
                    <a:pt x="70" y="34"/>
                    <a:pt x="70" y="4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37"/>
            <p:cNvSpPr/>
            <p:nvPr/>
          </p:nvSpPr>
          <p:spPr bwMode="auto">
            <a:xfrm>
              <a:off x="6610191" y="2430329"/>
              <a:ext cx="556172" cy="529261"/>
            </a:xfrm>
            <a:custGeom>
              <a:avLst/>
              <a:gdLst>
                <a:gd name="T0" fmla="*/ 1 w 79"/>
                <a:gd name="T1" fmla="*/ 18 h 72"/>
                <a:gd name="T2" fmla="*/ 39 w 79"/>
                <a:gd name="T3" fmla="*/ 0 h 72"/>
                <a:gd name="T4" fmla="*/ 72 w 79"/>
                <a:gd name="T5" fmla="*/ 31 h 72"/>
                <a:gd name="T6" fmla="*/ 9 w 79"/>
                <a:gd name="T7" fmla="*/ 26 h 72"/>
                <a:gd name="T8" fmla="*/ 17 w 79"/>
                <a:gd name="T9" fmla="*/ 26 h 72"/>
                <a:gd name="T10" fmla="*/ 4 w 79"/>
                <a:gd name="T11" fmla="*/ 29 h 72"/>
                <a:gd name="T12" fmla="*/ 74 w 79"/>
                <a:gd name="T13" fmla="*/ 43 h 72"/>
                <a:gd name="T14" fmla="*/ 72 w 79"/>
                <a:gd name="T15" fmla="*/ 41 h 72"/>
                <a:gd name="T16" fmla="*/ 61 w 79"/>
                <a:gd name="T17" fmla="*/ 46 h 72"/>
                <a:gd name="T18" fmla="*/ 69 w 79"/>
                <a:gd name="T19" fmla="*/ 46 h 72"/>
                <a:gd name="T20" fmla="*/ 6 w 79"/>
                <a:gd name="T21" fmla="*/ 41 h 72"/>
                <a:gd name="T22" fmla="*/ 72 w 79"/>
                <a:gd name="T23" fmla="*/ 49 h 72"/>
                <a:gd name="T24" fmla="*/ 77 w 79"/>
                <a:gd name="T25" fmla="*/ 55 h 72"/>
                <a:gd name="T26" fmla="*/ 57 w 79"/>
                <a:gd name="T27" fmla="*/ 38 h 72"/>
                <a:gd name="T28" fmla="*/ 57 w 79"/>
                <a:gd name="T29" fmla="*/ 45 h 72"/>
                <a:gd name="T30" fmla="*/ 52 w 79"/>
                <a:gd name="T31" fmla="*/ 46 h 72"/>
                <a:gd name="T32" fmla="*/ 53 w 79"/>
                <a:gd name="T33" fmla="*/ 50 h 72"/>
                <a:gd name="T34" fmla="*/ 46 w 79"/>
                <a:gd name="T35" fmla="*/ 53 h 72"/>
                <a:gd name="T36" fmla="*/ 43 w 79"/>
                <a:gd name="T37" fmla="*/ 55 h 72"/>
                <a:gd name="T38" fmla="*/ 36 w 79"/>
                <a:gd name="T39" fmla="*/ 56 h 72"/>
                <a:gd name="T40" fmla="*/ 34 w 79"/>
                <a:gd name="T41" fmla="*/ 52 h 72"/>
                <a:gd name="T42" fmla="*/ 30 w 79"/>
                <a:gd name="T43" fmla="*/ 54 h 72"/>
                <a:gd name="T44" fmla="*/ 25 w 79"/>
                <a:gd name="T45" fmla="*/ 48 h 72"/>
                <a:gd name="T46" fmla="*/ 22 w 79"/>
                <a:gd name="T47" fmla="*/ 45 h 72"/>
                <a:gd name="T48" fmla="*/ 20 w 79"/>
                <a:gd name="T49" fmla="*/ 38 h 72"/>
                <a:gd name="T50" fmla="*/ 21 w 79"/>
                <a:gd name="T51" fmla="*/ 34 h 72"/>
                <a:gd name="T52" fmla="*/ 21 w 79"/>
                <a:gd name="T53" fmla="*/ 27 h 72"/>
                <a:gd name="T54" fmla="*/ 26 w 79"/>
                <a:gd name="T55" fmla="*/ 26 h 72"/>
                <a:gd name="T56" fmla="*/ 25 w 79"/>
                <a:gd name="T57" fmla="*/ 22 h 72"/>
                <a:gd name="T58" fmla="*/ 32 w 79"/>
                <a:gd name="T59" fmla="*/ 19 h 72"/>
                <a:gd name="T60" fmla="*/ 35 w 79"/>
                <a:gd name="T61" fmla="*/ 17 h 72"/>
                <a:gd name="T62" fmla="*/ 43 w 79"/>
                <a:gd name="T63" fmla="*/ 17 h 72"/>
                <a:gd name="T64" fmla="*/ 46 w 79"/>
                <a:gd name="T65" fmla="*/ 19 h 72"/>
                <a:gd name="T66" fmla="*/ 53 w 79"/>
                <a:gd name="T67" fmla="*/ 22 h 72"/>
                <a:gd name="T68" fmla="*/ 52 w 79"/>
                <a:gd name="T69" fmla="*/ 26 h 72"/>
                <a:gd name="T70" fmla="*/ 57 w 79"/>
                <a:gd name="T71" fmla="*/ 27 h 72"/>
                <a:gd name="T72" fmla="*/ 57 w 79"/>
                <a:gd name="T73" fmla="*/ 34 h 72"/>
                <a:gd name="T74" fmla="*/ 55 w 79"/>
                <a:gd name="T75" fmla="*/ 32 h 72"/>
                <a:gd name="T76" fmla="*/ 50 w 79"/>
                <a:gd name="T77" fmla="*/ 23 h 72"/>
                <a:gd name="T78" fmla="*/ 40 w 79"/>
                <a:gd name="T79" fmla="*/ 19 h 72"/>
                <a:gd name="T80" fmla="*/ 33 w 79"/>
                <a:gd name="T81" fmla="*/ 23 h 72"/>
                <a:gd name="T82" fmla="*/ 28 w 79"/>
                <a:gd name="T83" fmla="*/ 28 h 72"/>
                <a:gd name="T84" fmla="*/ 25 w 79"/>
                <a:gd name="T85" fmla="*/ 36 h 72"/>
                <a:gd name="T86" fmla="*/ 28 w 79"/>
                <a:gd name="T87" fmla="*/ 44 h 72"/>
                <a:gd name="T88" fmla="*/ 35 w 79"/>
                <a:gd name="T89" fmla="*/ 49 h 72"/>
                <a:gd name="T90" fmla="*/ 43 w 79"/>
                <a:gd name="T91" fmla="*/ 49 h 72"/>
                <a:gd name="T92" fmla="*/ 50 w 79"/>
                <a:gd name="T93" fmla="*/ 44 h 72"/>
                <a:gd name="T94" fmla="*/ 53 w 79"/>
                <a:gd name="T95" fmla="*/ 36 h 72"/>
                <a:gd name="T96" fmla="*/ 29 w 79"/>
                <a:gd name="T97" fmla="*/ 36 h 72"/>
                <a:gd name="T98" fmla="*/ 47 w 79"/>
                <a:gd name="T99" fmla="*/ 36 h 72"/>
                <a:gd name="T100" fmla="*/ 39 w 79"/>
                <a:gd name="T101" fmla="*/ 45 h 72"/>
                <a:gd name="T102" fmla="*/ 35 w 79"/>
                <a:gd name="T103" fmla="*/ 36 h 72"/>
                <a:gd name="T104" fmla="*/ 39 w 79"/>
                <a:gd name="T105" fmla="*/ 3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9" h="72">
                  <a:moveTo>
                    <a:pt x="4" y="29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8"/>
                    <a:pt x="1" y="18"/>
                  </a:cubicBezTo>
                  <a:cubicBezTo>
                    <a:pt x="2" y="17"/>
                    <a:pt x="3" y="18"/>
                    <a:pt x="3" y="19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0" y="10"/>
                    <a:pt x="24" y="0"/>
                    <a:pt x="39" y="0"/>
                  </a:cubicBezTo>
                  <a:cubicBezTo>
                    <a:pt x="56" y="0"/>
                    <a:pt x="70" y="12"/>
                    <a:pt x="74" y="29"/>
                  </a:cubicBezTo>
                  <a:cubicBezTo>
                    <a:pt x="74" y="30"/>
                    <a:pt x="73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1" y="31"/>
                    <a:pt x="70" y="31"/>
                    <a:pt x="70" y="30"/>
                  </a:cubicBezTo>
                  <a:cubicBezTo>
                    <a:pt x="67" y="15"/>
                    <a:pt x="54" y="4"/>
                    <a:pt x="39" y="4"/>
                  </a:cubicBezTo>
                  <a:cubicBezTo>
                    <a:pt x="25" y="4"/>
                    <a:pt x="13" y="14"/>
                    <a:pt x="9" y="26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7" y="23"/>
                    <a:pt x="18" y="24"/>
                  </a:cubicBezTo>
                  <a:cubicBezTo>
                    <a:pt x="18" y="25"/>
                    <a:pt x="18" y="26"/>
                    <a:pt x="17" y="26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1"/>
                    <a:pt x="7" y="31"/>
                    <a:pt x="6" y="31"/>
                  </a:cubicBezTo>
                  <a:cubicBezTo>
                    <a:pt x="5" y="31"/>
                    <a:pt x="4" y="30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lose/>
                  <a:moveTo>
                    <a:pt x="78" y="52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0" y="46"/>
                    <a:pt x="59" y="47"/>
                    <a:pt x="60" y="48"/>
                  </a:cubicBezTo>
                  <a:cubicBezTo>
                    <a:pt x="60" y="49"/>
                    <a:pt x="61" y="50"/>
                    <a:pt x="62" y="49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4" y="59"/>
                    <a:pt x="53" y="68"/>
                    <a:pt x="39" y="68"/>
                  </a:cubicBezTo>
                  <a:cubicBezTo>
                    <a:pt x="24" y="68"/>
                    <a:pt x="11" y="57"/>
                    <a:pt x="8" y="42"/>
                  </a:cubicBezTo>
                  <a:cubicBezTo>
                    <a:pt x="8" y="41"/>
                    <a:pt x="7" y="41"/>
                    <a:pt x="6" y="41"/>
                  </a:cubicBezTo>
                  <a:cubicBezTo>
                    <a:pt x="5" y="41"/>
                    <a:pt x="4" y="42"/>
                    <a:pt x="4" y="43"/>
                  </a:cubicBezTo>
                  <a:cubicBezTo>
                    <a:pt x="7" y="60"/>
                    <a:pt x="22" y="72"/>
                    <a:pt x="39" y="72"/>
                  </a:cubicBezTo>
                  <a:cubicBezTo>
                    <a:pt x="54" y="72"/>
                    <a:pt x="67" y="62"/>
                    <a:pt x="72" y="49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6" y="55"/>
                    <a:pt x="76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8" y="54"/>
                    <a:pt x="79" y="53"/>
                    <a:pt x="78" y="52"/>
                  </a:cubicBezTo>
                  <a:close/>
                  <a:moveTo>
                    <a:pt x="56" y="36"/>
                  </a:moveTo>
                  <a:cubicBezTo>
                    <a:pt x="56" y="37"/>
                    <a:pt x="56" y="38"/>
                    <a:pt x="57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9" y="39"/>
                    <a:pt x="59" y="39"/>
                    <a:pt x="59" y="40"/>
                  </a:cubicBezTo>
                  <a:cubicBezTo>
                    <a:pt x="58" y="41"/>
                    <a:pt x="58" y="43"/>
                    <a:pt x="57" y="45"/>
                  </a:cubicBezTo>
                  <a:cubicBezTo>
                    <a:pt x="57" y="45"/>
                    <a:pt x="56" y="45"/>
                    <a:pt x="56" y="45"/>
                  </a:cubicBezTo>
                  <a:cubicBezTo>
                    <a:pt x="56" y="46"/>
                    <a:pt x="55" y="46"/>
                    <a:pt x="55" y="45"/>
                  </a:cubicBezTo>
                  <a:cubicBezTo>
                    <a:pt x="54" y="45"/>
                    <a:pt x="53" y="45"/>
                    <a:pt x="52" y="46"/>
                  </a:cubicBezTo>
                  <a:cubicBezTo>
                    <a:pt x="52" y="47"/>
                    <a:pt x="52" y="48"/>
                    <a:pt x="53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1" y="52"/>
                    <a:pt x="50" y="53"/>
                    <a:pt x="48" y="54"/>
                  </a:cubicBezTo>
                  <a:cubicBezTo>
                    <a:pt x="48" y="54"/>
                    <a:pt x="48" y="54"/>
                    <a:pt x="47" y="54"/>
                  </a:cubicBezTo>
                  <a:cubicBezTo>
                    <a:pt x="47" y="54"/>
                    <a:pt x="46" y="53"/>
                    <a:pt x="46" y="53"/>
                  </a:cubicBezTo>
                  <a:cubicBezTo>
                    <a:pt x="46" y="52"/>
                    <a:pt x="45" y="52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ubicBezTo>
                    <a:pt x="43" y="54"/>
                    <a:pt x="43" y="55"/>
                    <a:pt x="43" y="55"/>
                  </a:cubicBezTo>
                  <a:cubicBezTo>
                    <a:pt x="42" y="55"/>
                    <a:pt x="42" y="56"/>
                    <a:pt x="42" y="56"/>
                  </a:cubicBezTo>
                  <a:cubicBezTo>
                    <a:pt x="41" y="56"/>
                    <a:pt x="40" y="56"/>
                    <a:pt x="39" y="56"/>
                  </a:cubicBezTo>
                  <a:cubicBezTo>
                    <a:pt x="38" y="56"/>
                    <a:pt x="37" y="56"/>
                    <a:pt x="36" y="56"/>
                  </a:cubicBezTo>
                  <a:cubicBezTo>
                    <a:pt x="36" y="56"/>
                    <a:pt x="35" y="55"/>
                    <a:pt x="35" y="55"/>
                  </a:cubicBezTo>
                  <a:cubicBezTo>
                    <a:pt x="35" y="55"/>
                    <a:pt x="35" y="54"/>
                    <a:pt x="35" y="54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3" y="52"/>
                    <a:pt x="32" y="52"/>
                    <a:pt x="32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28" y="53"/>
                    <a:pt x="27" y="52"/>
                    <a:pt x="25" y="50"/>
                  </a:cubicBezTo>
                  <a:cubicBezTo>
                    <a:pt x="25" y="50"/>
                    <a:pt x="25" y="50"/>
                    <a:pt x="25" y="49"/>
                  </a:cubicBezTo>
                  <a:cubicBezTo>
                    <a:pt x="25" y="49"/>
                    <a:pt x="25" y="49"/>
                    <a:pt x="25" y="48"/>
                  </a:cubicBezTo>
                  <a:cubicBezTo>
                    <a:pt x="26" y="48"/>
                    <a:pt x="26" y="47"/>
                    <a:pt x="26" y="46"/>
                  </a:cubicBezTo>
                  <a:cubicBezTo>
                    <a:pt x="25" y="45"/>
                    <a:pt x="24" y="45"/>
                    <a:pt x="23" y="45"/>
                  </a:cubicBezTo>
                  <a:cubicBezTo>
                    <a:pt x="23" y="46"/>
                    <a:pt x="22" y="46"/>
                    <a:pt x="22" y="45"/>
                  </a:cubicBezTo>
                  <a:cubicBezTo>
                    <a:pt x="22" y="45"/>
                    <a:pt x="21" y="45"/>
                    <a:pt x="21" y="45"/>
                  </a:cubicBezTo>
                  <a:cubicBezTo>
                    <a:pt x="20" y="43"/>
                    <a:pt x="20" y="41"/>
                    <a:pt x="19" y="40"/>
                  </a:cubicBezTo>
                  <a:cubicBezTo>
                    <a:pt x="19" y="39"/>
                    <a:pt x="19" y="39"/>
                    <a:pt x="20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2" y="38"/>
                    <a:pt x="22" y="37"/>
                    <a:pt x="22" y="36"/>
                  </a:cubicBezTo>
                  <a:cubicBezTo>
                    <a:pt x="22" y="35"/>
                    <a:pt x="22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3"/>
                    <a:pt x="19" y="32"/>
                  </a:cubicBezTo>
                  <a:cubicBezTo>
                    <a:pt x="20" y="31"/>
                    <a:pt x="20" y="29"/>
                    <a:pt x="21" y="27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2" y="27"/>
                    <a:pt x="23" y="27"/>
                    <a:pt x="23" y="27"/>
                  </a:cubicBezTo>
                  <a:cubicBezTo>
                    <a:pt x="24" y="27"/>
                    <a:pt x="25" y="27"/>
                    <a:pt x="26" y="26"/>
                  </a:cubicBezTo>
                  <a:cubicBezTo>
                    <a:pt x="26" y="26"/>
                    <a:pt x="26" y="25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7" y="20"/>
                    <a:pt x="28" y="19"/>
                    <a:pt x="30" y="19"/>
                  </a:cubicBezTo>
                  <a:cubicBezTo>
                    <a:pt x="30" y="18"/>
                    <a:pt x="30" y="18"/>
                    <a:pt x="31" y="18"/>
                  </a:cubicBezTo>
                  <a:cubicBezTo>
                    <a:pt x="31" y="19"/>
                    <a:pt x="31" y="19"/>
                    <a:pt x="32" y="19"/>
                  </a:cubicBezTo>
                  <a:cubicBezTo>
                    <a:pt x="32" y="20"/>
                    <a:pt x="33" y="21"/>
                    <a:pt x="34" y="20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5" y="18"/>
                    <a:pt x="35" y="17"/>
                    <a:pt x="35" y="17"/>
                  </a:cubicBezTo>
                  <a:cubicBezTo>
                    <a:pt x="35" y="17"/>
                    <a:pt x="36" y="16"/>
                    <a:pt x="36" y="16"/>
                  </a:cubicBezTo>
                  <a:cubicBezTo>
                    <a:pt x="38" y="16"/>
                    <a:pt x="40" y="16"/>
                    <a:pt x="42" y="16"/>
                  </a:cubicBezTo>
                  <a:cubicBezTo>
                    <a:pt x="42" y="16"/>
                    <a:pt x="42" y="17"/>
                    <a:pt x="43" y="17"/>
                  </a:cubicBezTo>
                  <a:cubicBezTo>
                    <a:pt x="43" y="17"/>
                    <a:pt x="43" y="18"/>
                    <a:pt x="43" y="18"/>
                  </a:cubicBezTo>
                  <a:cubicBezTo>
                    <a:pt x="43" y="19"/>
                    <a:pt x="43" y="20"/>
                    <a:pt x="44" y="20"/>
                  </a:cubicBezTo>
                  <a:cubicBezTo>
                    <a:pt x="45" y="21"/>
                    <a:pt x="46" y="20"/>
                    <a:pt x="46" y="19"/>
                  </a:cubicBezTo>
                  <a:cubicBezTo>
                    <a:pt x="46" y="19"/>
                    <a:pt x="47" y="19"/>
                    <a:pt x="47" y="18"/>
                  </a:cubicBezTo>
                  <a:cubicBezTo>
                    <a:pt x="48" y="18"/>
                    <a:pt x="48" y="18"/>
                    <a:pt x="48" y="19"/>
                  </a:cubicBezTo>
                  <a:cubicBezTo>
                    <a:pt x="50" y="19"/>
                    <a:pt x="51" y="20"/>
                    <a:pt x="53" y="22"/>
                  </a:cubicBezTo>
                  <a:cubicBezTo>
                    <a:pt x="53" y="22"/>
                    <a:pt x="53" y="22"/>
                    <a:pt x="53" y="23"/>
                  </a:cubicBezTo>
                  <a:cubicBezTo>
                    <a:pt x="53" y="23"/>
                    <a:pt x="53" y="24"/>
                    <a:pt x="53" y="24"/>
                  </a:cubicBezTo>
                  <a:cubicBezTo>
                    <a:pt x="52" y="25"/>
                    <a:pt x="52" y="26"/>
                    <a:pt x="52" y="26"/>
                  </a:cubicBezTo>
                  <a:cubicBezTo>
                    <a:pt x="53" y="27"/>
                    <a:pt x="54" y="27"/>
                    <a:pt x="55" y="27"/>
                  </a:cubicBezTo>
                  <a:cubicBezTo>
                    <a:pt x="55" y="27"/>
                    <a:pt x="56" y="27"/>
                    <a:pt x="56" y="27"/>
                  </a:cubicBezTo>
                  <a:cubicBezTo>
                    <a:pt x="56" y="27"/>
                    <a:pt x="57" y="27"/>
                    <a:pt x="57" y="27"/>
                  </a:cubicBezTo>
                  <a:cubicBezTo>
                    <a:pt x="58" y="29"/>
                    <a:pt x="58" y="31"/>
                    <a:pt x="59" y="32"/>
                  </a:cubicBezTo>
                  <a:cubicBezTo>
                    <a:pt x="59" y="33"/>
                    <a:pt x="59" y="33"/>
                    <a:pt x="58" y="34"/>
                  </a:cubicBezTo>
                  <a:cubicBezTo>
                    <a:pt x="58" y="34"/>
                    <a:pt x="58" y="34"/>
                    <a:pt x="57" y="34"/>
                  </a:cubicBezTo>
                  <a:cubicBezTo>
                    <a:pt x="56" y="34"/>
                    <a:pt x="56" y="35"/>
                    <a:pt x="56" y="36"/>
                  </a:cubicBezTo>
                  <a:close/>
                  <a:moveTo>
                    <a:pt x="53" y="36"/>
                  </a:moveTo>
                  <a:cubicBezTo>
                    <a:pt x="53" y="34"/>
                    <a:pt x="54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3" y="30"/>
                    <a:pt x="51" y="30"/>
                    <a:pt x="50" y="28"/>
                  </a:cubicBezTo>
                  <a:cubicBezTo>
                    <a:pt x="49" y="27"/>
                    <a:pt x="49" y="25"/>
                    <a:pt x="50" y="23"/>
                  </a:cubicBezTo>
                  <a:cubicBezTo>
                    <a:pt x="49" y="23"/>
                    <a:pt x="49" y="22"/>
                    <a:pt x="48" y="22"/>
                  </a:cubicBezTo>
                  <a:cubicBezTo>
                    <a:pt x="47" y="23"/>
                    <a:pt x="45" y="24"/>
                    <a:pt x="43" y="23"/>
                  </a:cubicBezTo>
                  <a:cubicBezTo>
                    <a:pt x="41" y="23"/>
                    <a:pt x="40" y="21"/>
                    <a:pt x="40" y="19"/>
                  </a:cubicBezTo>
                  <a:cubicBezTo>
                    <a:pt x="39" y="19"/>
                    <a:pt x="39" y="19"/>
                    <a:pt x="38" y="19"/>
                  </a:cubicBezTo>
                  <a:cubicBezTo>
                    <a:pt x="38" y="21"/>
                    <a:pt x="37" y="23"/>
                    <a:pt x="35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2" y="23"/>
                    <a:pt x="31" y="23"/>
                    <a:pt x="30" y="22"/>
                  </a:cubicBezTo>
                  <a:cubicBezTo>
                    <a:pt x="29" y="22"/>
                    <a:pt x="29" y="23"/>
                    <a:pt x="28" y="23"/>
                  </a:cubicBezTo>
                  <a:cubicBezTo>
                    <a:pt x="29" y="25"/>
                    <a:pt x="29" y="27"/>
                    <a:pt x="28" y="28"/>
                  </a:cubicBezTo>
                  <a:cubicBezTo>
                    <a:pt x="27" y="30"/>
                    <a:pt x="25" y="30"/>
                    <a:pt x="23" y="30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4" y="32"/>
                    <a:pt x="25" y="34"/>
                    <a:pt x="25" y="36"/>
                  </a:cubicBezTo>
                  <a:cubicBezTo>
                    <a:pt x="25" y="38"/>
                    <a:pt x="24" y="40"/>
                    <a:pt x="23" y="40"/>
                  </a:cubicBezTo>
                  <a:cubicBezTo>
                    <a:pt x="23" y="41"/>
                    <a:pt x="23" y="42"/>
                    <a:pt x="23" y="42"/>
                  </a:cubicBezTo>
                  <a:cubicBezTo>
                    <a:pt x="25" y="42"/>
                    <a:pt x="27" y="43"/>
                    <a:pt x="28" y="44"/>
                  </a:cubicBezTo>
                  <a:cubicBezTo>
                    <a:pt x="29" y="46"/>
                    <a:pt x="29" y="48"/>
                    <a:pt x="28" y="49"/>
                  </a:cubicBezTo>
                  <a:cubicBezTo>
                    <a:pt x="29" y="50"/>
                    <a:pt x="29" y="50"/>
                    <a:pt x="30" y="50"/>
                  </a:cubicBezTo>
                  <a:cubicBezTo>
                    <a:pt x="31" y="49"/>
                    <a:pt x="33" y="48"/>
                    <a:pt x="35" y="49"/>
                  </a:cubicBezTo>
                  <a:cubicBezTo>
                    <a:pt x="37" y="50"/>
                    <a:pt x="38" y="51"/>
                    <a:pt x="38" y="53"/>
                  </a:cubicBezTo>
                  <a:cubicBezTo>
                    <a:pt x="39" y="53"/>
                    <a:pt x="39" y="53"/>
                    <a:pt x="40" y="53"/>
                  </a:cubicBezTo>
                  <a:cubicBezTo>
                    <a:pt x="40" y="51"/>
                    <a:pt x="41" y="50"/>
                    <a:pt x="43" y="49"/>
                  </a:cubicBezTo>
                  <a:cubicBezTo>
                    <a:pt x="45" y="48"/>
                    <a:pt x="47" y="49"/>
                    <a:pt x="48" y="50"/>
                  </a:cubicBezTo>
                  <a:cubicBezTo>
                    <a:pt x="49" y="50"/>
                    <a:pt x="49" y="50"/>
                    <a:pt x="50" y="49"/>
                  </a:cubicBezTo>
                  <a:cubicBezTo>
                    <a:pt x="49" y="48"/>
                    <a:pt x="49" y="46"/>
                    <a:pt x="50" y="44"/>
                  </a:cubicBezTo>
                  <a:cubicBezTo>
                    <a:pt x="51" y="43"/>
                    <a:pt x="53" y="42"/>
                    <a:pt x="55" y="42"/>
                  </a:cubicBezTo>
                  <a:cubicBezTo>
                    <a:pt x="55" y="42"/>
                    <a:pt x="55" y="41"/>
                    <a:pt x="55" y="40"/>
                  </a:cubicBezTo>
                  <a:cubicBezTo>
                    <a:pt x="54" y="40"/>
                    <a:pt x="53" y="38"/>
                    <a:pt x="53" y="36"/>
                  </a:cubicBezTo>
                  <a:close/>
                  <a:moveTo>
                    <a:pt x="49" y="36"/>
                  </a:moveTo>
                  <a:cubicBezTo>
                    <a:pt x="49" y="42"/>
                    <a:pt x="45" y="47"/>
                    <a:pt x="39" y="47"/>
                  </a:cubicBezTo>
                  <a:cubicBezTo>
                    <a:pt x="33" y="47"/>
                    <a:pt x="29" y="42"/>
                    <a:pt x="29" y="36"/>
                  </a:cubicBezTo>
                  <a:cubicBezTo>
                    <a:pt x="29" y="31"/>
                    <a:pt x="33" y="26"/>
                    <a:pt x="39" y="26"/>
                  </a:cubicBezTo>
                  <a:cubicBezTo>
                    <a:pt x="45" y="26"/>
                    <a:pt x="49" y="31"/>
                    <a:pt x="49" y="36"/>
                  </a:cubicBezTo>
                  <a:close/>
                  <a:moveTo>
                    <a:pt x="47" y="36"/>
                  </a:moveTo>
                  <a:cubicBezTo>
                    <a:pt x="47" y="32"/>
                    <a:pt x="43" y="28"/>
                    <a:pt x="39" y="28"/>
                  </a:cubicBezTo>
                  <a:cubicBezTo>
                    <a:pt x="34" y="28"/>
                    <a:pt x="31" y="32"/>
                    <a:pt x="31" y="36"/>
                  </a:cubicBezTo>
                  <a:cubicBezTo>
                    <a:pt x="31" y="41"/>
                    <a:pt x="34" y="45"/>
                    <a:pt x="39" y="45"/>
                  </a:cubicBezTo>
                  <a:cubicBezTo>
                    <a:pt x="43" y="45"/>
                    <a:pt x="47" y="41"/>
                    <a:pt x="47" y="36"/>
                  </a:cubicBezTo>
                  <a:close/>
                  <a:moveTo>
                    <a:pt x="39" y="32"/>
                  </a:moveTo>
                  <a:cubicBezTo>
                    <a:pt x="37" y="32"/>
                    <a:pt x="35" y="34"/>
                    <a:pt x="35" y="36"/>
                  </a:cubicBezTo>
                  <a:cubicBezTo>
                    <a:pt x="35" y="39"/>
                    <a:pt x="37" y="41"/>
                    <a:pt x="39" y="41"/>
                  </a:cubicBezTo>
                  <a:cubicBezTo>
                    <a:pt x="41" y="41"/>
                    <a:pt x="43" y="39"/>
                    <a:pt x="43" y="36"/>
                  </a:cubicBezTo>
                  <a:cubicBezTo>
                    <a:pt x="43" y="34"/>
                    <a:pt x="41" y="32"/>
                    <a:pt x="39" y="3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38"/>
            <p:cNvSpPr/>
            <p:nvPr/>
          </p:nvSpPr>
          <p:spPr bwMode="auto">
            <a:xfrm>
              <a:off x="9796077" y="2484352"/>
              <a:ext cx="575316" cy="421214"/>
            </a:xfrm>
            <a:custGeom>
              <a:avLst/>
              <a:gdLst>
                <a:gd name="T0" fmla="*/ 60 w 71"/>
                <a:gd name="T1" fmla="*/ 1 h 50"/>
                <a:gd name="T2" fmla="*/ 53 w 71"/>
                <a:gd name="T3" fmla="*/ 4 h 50"/>
                <a:gd name="T4" fmla="*/ 40 w 71"/>
                <a:gd name="T5" fmla="*/ 1 h 50"/>
                <a:gd name="T6" fmla="*/ 29 w 71"/>
                <a:gd name="T7" fmla="*/ 2 h 50"/>
                <a:gd name="T8" fmla="*/ 22 w 71"/>
                <a:gd name="T9" fmla="*/ 4 h 50"/>
                <a:gd name="T10" fmla="*/ 11 w 71"/>
                <a:gd name="T11" fmla="*/ 2 h 50"/>
                <a:gd name="T12" fmla="*/ 0 w 71"/>
                <a:gd name="T13" fmla="*/ 21 h 50"/>
                <a:gd name="T14" fmla="*/ 6 w 71"/>
                <a:gd name="T15" fmla="*/ 25 h 50"/>
                <a:gd name="T16" fmla="*/ 12 w 71"/>
                <a:gd name="T17" fmla="*/ 32 h 50"/>
                <a:gd name="T18" fmla="*/ 16 w 71"/>
                <a:gd name="T19" fmla="*/ 37 h 50"/>
                <a:gd name="T20" fmla="*/ 17 w 71"/>
                <a:gd name="T21" fmla="*/ 42 h 50"/>
                <a:gd name="T22" fmla="*/ 21 w 71"/>
                <a:gd name="T23" fmla="*/ 43 h 50"/>
                <a:gd name="T24" fmla="*/ 22 w 71"/>
                <a:gd name="T25" fmla="*/ 46 h 50"/>
                <a:gd name="T26" fmla="*/ 27 w 71"/>
                <a:gd name="T27" fmla="*/ 46 h 50"/>
                <a:gd name="T28" fmla="*/ 31 w 71"/>
                <a:gd name="T29" fmla="*/ 50 h 50"/>
                <a:gd name="T30" fmla="*/ 36 w 71"/>
                <a:gd name="T31" fmla="*/ 46 h 50"/>
                <a:gd name="T32" fmla="*/ 40 w 71"/>
                <a:gd name="T33" fmla="*/ 49 h 50"/>
                <a:gd name="T34" fmla="*/ 44 w 71"/>
                <a:gd name="T35" fmla="*/ 45 h 50"/>
                <a:gd name="T36" fmla="*/ 49 w 71"/>
                <a:gd name="T37" fmla="*/ 45 h 50"/>
                <a:gd name="T38" fmla="*/ 52 w 71"/>
                <a:gd name="T39" fmla="*/ 42 h 50"/>
                <a:gd name="T40" fmla="*/ 55 w 71"/>
                <a:gd name="T41" fmla="*/ 36 h 50"/>
                <a:gd name="T42" fmla="*/ 59 w 71"/>
                <a:gd name="T43" fmla="*/ 30 h 50"/>
                <a:gd name="T44" fmla="*/ 66 w 71"/>
                <a:gd name="T45" fmla="*/ 24 h 50"/>
                <a:gd name="T46" fmla="*/ 71 w 71"/>
                <a:gd name="T47" fmla="*/ 21 h 50"/>
                <a:gd name="T48" fmla="*/ 17 w 71"/>
                <a:gd name="T49" fmla="*/ 35 h 50"/>
                <a:gd name="T50" fmla="*/ 15 w 71"/>
                <a:gd name="T51" fmla="*/ 35 h 50"/>
                <a:gd name="T52" fmla="*/ 14 w 71"/>
                <a:gd name="T53" fmla="*/ 33 h 50"/>
                <a:gd name="T54" fmla="*/ 23 w 71"/>
                <a:gd name="T55" fmla="*/ 23 h 50"/>
                <a:gd name="T56" fmla="*/ 26 w 71"/>
                <a:gd name="T57" fmla="*/ 23 h 50"/>
                <a:gd name="T58" fmla="*/ 26 w 71"/>
                <a:gd name="T59" fmla="*/ 26 h 50"/>
                <a:gd name="T60" fmla="*/ 17 w 71"/>
                <a:gd name="T61" fmla="*/ 35 h 50"/>
                <a:gd name="T62" fmla="*/ 18 w 71"/>
                <a:gd name="T63" fmla="*/ 40 h 50"/>
                <a:gd name="T64" fmla="*/ 18 w 71"/>
                <a:gd name="T65" fmla="*/ 37 h 50"/>
                <a:gd name="T66" fmla="*/ 27 w 71"/>
                <a:gd name="T67" fmla="*/ 29 h 50"/>
                <a:gd name="T68" fmla="*/ 30 w 71"/>
                <a:gd name="T69" fmla="*/ 29 h 50"/>
                <a:gd name="T70" fmla="*/ 23 w 71"/>
                <a:gd name="T71" fmla="*/ 38 h 50"/>
                <a:gd name="T72" fmla="*/ 26 w 71"/>
                <a:gd name="T73" fmla="*/ 44 h 50"/>
                <a:gd name="T74" fmla="*/ 23 w 71"/>
                <a:gd name="T75" fmla="*/ 43 h 50"/>
                <a:gd name="T76" fmla="*/ 28 w 71"/>
                <a:gd name="T77" fmla="*/ 37 h 50"/>
                <a:gd name="T78" fmla="*/ 33 w 71"/>
                <a:gd name="T79" fmla="*/ 32 h 50"/>
                <a:gd name="T80" fmla="*/ 35 w 71"/>
                <a:gd name="T81" fmla="*/ 34 h 50"/>
                <a:gd name="T82" fmla="*/ 30 w 71"/>
                <a:gd name="T83" fmla="*/ 40 h 50"/>
                <a:gd name="T84" fmla="*/ 41 w 71"/>
                <a:gd name="T85" fmla="*/ 39 h 50"/>
                <a:gd name="T86" fmla="*/ 33 w 71"/>
                <a:gd name="T87" fmla="*/ 47 h 50"/>
                <a:gd name="T88" fmla="*/ 29 w 71"/>
                <a:gd name="T89" fmla="*/ 46 h 50"/>
                <a:gd name="T90" fmla="*/ 32 w 71"/>
                <a:gd name="T91" fmla="*/ 42 h 50"/>
                <a:gd name="T92" fmla="*/ 40 w 71"/>
                <a:gd name="T93" fmla="*/ 35 h 50"/>
                <a:gd name="T94" fmla="*/ 42 w 71"/>
                <a:gd name="T95" fmla="*/ 37 h 50"/>
                <a:gd name="T96" fmla="*/ 65 w 71"/>
                <a:gd name="T97" fmla="*/ 21 h 50"/>
                <a:gd name="T98" fmla="*/ 57 w 71"/>
                <a:gd name="T99" fmla="*/ 28 h 50"/>
                <a:gd name="T100" fmla="*/ 47 w 71"/>
                <a:gd name="T101" fmla="*/ 19 h 50"/>
                <a:gd name="T102" fmla="*/ 42 w 71"/>
                <a:gd name="T103" fmla="*/ 15 h 50"/>
                <a:gd name="T104" fmla="*/ 41 w 71"/>
                <a:gd name="T105" fmla="*/ 13 h 50"/>
                <a:gd name="T106" fmla="*/ 39 w 71"/>
                <a:gd name="T107" fmla="*/ 14 h 50"/>
                <a:gd name="T108" fmla="*/ 31 w 71"/>
                <a:gd name="T109" fmla="*/ 19 h 50"/>
                <a:gd name="T110" fmla="*/ 26 w 71"/>
                <a:gd name="T111" fmla="*/ 16 h 50"/>
                <a:gd name="T112" fmla="*/ 27 w 71"/>
                <a:gd name="T113" fmla="*/ 15 h 50"/>
                <a:gd name="T114" fmla="*/ 41 w 71"/>
                <a:gd name="T115" fmla="*/ 4 h 50"/>
                <a:gd name="T116" fmla="*/ 53 w 71"/>
                <a:gd name="T117" fmla="*/ 7 h 50"/>
                <a:gd name="T118" fmla="*/ 67 w 71"/>
                <a:gd name="T119" fmla="*/ 2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" h="50">
                  <a:moveTo>
                    <a:pt x="62" y="0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59" y="2"/>
                    <a:pt x="56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49" y="3"/>
                    <a:pt x="46" y="2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40" y="1"/>
                    <a:pt x="38" y="2"/>
                    <a:pt x="36" y="4"/>
                  </a:cubicBezTo>
                  <a:cubicBezTo>
                    <a:pt x="34" y="3"/>
                    <a:pt x="31" y="2"/>
                    <a:pt x="29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2"/>
                    <a:pt x="24" y="3"/>
                    <a:pt x="22" y="4"/>
                  </a:cubicBezTo>
                  <a:cubicBezTo>
                    <a:pt x="20" y="4"/>
                    <a:pt x="19" y="5"/>
                    <a:pt x="18" y="5"/>
                  </a:cubicBezTo>
                  <a:cubicBezTo>
                    <a:pt x="17" y="5"/>
                    <a:pt x="14" y="3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5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10" y="29"/>
                    <a:pt x="12" y="32"/>
                  </a:cubicBezTo>
                  <a:cubicBezTo>
                    <a:pt x="12" y="33"/>
                    <a:pt x="12" y="35"/>
                    <a:pt x="13" y="36"/>
                  </a:cubicBezTo>
                  <a:cubicBezTo>
                    <a:pt x="14" y="37"/>
                    <a:pt x="15" y="37"/>
                    <a:pt x="16" y="37"/>
                  </a:cubicBezTo>
                  <a:cubicBezTo>
                    <a:pt x="16" y="38"/>
                    <a:pt x="16" y="38"/>
                    <a:pt x="16" y="39"/>
                  </a:cubicBezTo>
                  <a:cubicBezTo>
                    <a:pt x="16" y="40"/>
                    <a:pt x="16" y="41"/>
                    <a:pt x="17" y="42"/>
                  </a:cubicBezTo>
                  <a:cubicBezTo>
                    <a:pt x="18" y="42"/>
                    <a:pt x="19" y="43"/>
                    <a:pt x="20" y="43"/>
                  </a:cubicBezTo>
                  <a:cubicBezTo>
                    <a:pt x="20" y="43"/>
                    <a:pt x="20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4"/>
                    <a:pt x="21" y="45"/>
                    <a:pt x="22" y="46"/>
                  </a:cubicBezTo>
                  <a:cubicBezTo>
                    <a:pt x="23" y="47"/>
                    <a:pt x="24" y="47"/>
                    <a:pt x="25" y="47"/>
                  </a:cubicBezTo>
                  <a:cubicBezTo>
                    <a:pt x="26" y="47"/>
                    <a:pt x="27" y="47"/>
                    <a:pt x="27" y="46"/>
                  </a:cubicBezTo>
                  <a:cubicBezTo>
                    <a:pt x="27" y="47"/>
                    <a:pt x="28" y="48"/>
                    <a:pt x="28" y="49"/>
                  </a:cubicBezTo>
                  <a:cubicBezTo>
                    <a:pt x="29" y="49"/>
                    <a:pt x="30" y="50"/>
                    <a:pt x="31" y="50"/>
                  </a:cubicBezTo>
                  <a:cubicBezTo>
                    <a:pt x="32" y="50"/>
                    <a:pt x="33" y="49"/>
                    <a:pt x="34" y="49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8" y="48"/>
                    <a:pt x="39" y="49"/>
                    <a:pt x="40" y="49"/>
                  </a:cubicBezTo>
                  <a:cubicBezTo>
                    <a:pt x="41" y="49"/>
                    <a:pt x="42" y="48"/>
                    <a:pt x="43" y="48"/>
                  </a:cubicBezTo>
                  <a:cubicBezTo>
                    <a:pt x="44" y="47"/>
                    <a:pt x="44" y="46"/>
                    <a:pt x="44" y="45"/>
                  </a:cubicBezTo>
                  <a:cubicBezTo>
                    <a:pt x="45" y="46"/>
                    <a:pt x="46" y="46"/>
                    <a:pt x="46" y="46"/>
                  </a:cubicBezTo>
                  <a:cubicBezTo>
                    <a:pt x="48" y="46"/>
                    <a:pt x="49" y="46"/>
                    <a:pt x="49" y="45"/>
                  </a:cubicBezTo>
                  <a:cubicBezTo>
                    <a:pt x="50" y="44"/>
                    <a:pt x="51" y="43"/>
                    <a:pt x="50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3" y="42"/>
                    <a:pt x="54" y="42"/>
                    <a:pt x="55" y="41"/>
                  </a:cubicBezTo>
                  <a:cubicBezTo>
                    <a:pt x="56" y="40"/>
                    <a:pt x="56" y="38"/>
                    <a:pt x="55" y="36"/>
                  </a:cubicBezTo>
                  <a:cubicBezTo>
                    <a:pt x="56" y="36"/>
                    <a:pt x="57" y="36"/>
                    <a:pt x="58" y="35"/>
                  </a:cubicBezTo>
                  <a:cubicBezTo>
                    <a:pt x="59" y="34"/>
                    <a:pt x="60" y="32"/>
                    <a:pt x="59" y="30"/>
                  </a:cubicBezTo>
                  <a:cubicBezTo>
                    <a:pt x="60" y="29"/>
                    <a:pt x="61" y="28"/>
                    <a:pt x="62" y="28"/>
                  </a:cubicBezTo>
                  <a:cubicBezTo>
                    <a:pt x="63" y="26"/>
                    <a:pt x="65" y="24"/>
                    <a:pt x="66" y="24"/>
                  </a:cubicBezTo>
                  <a:cubicBezTo>
                    <a:pt x="67" y="23"/>
                    <a:pt x="69" y="22"/>
                    <a:pt x="70" y="22"/>
                  </a:cubicBezTo>
                  <a:cubicBezTo>
                    <a:pt x="71" y="21"/>
                    <a:pt x="71" y="21"/>
                    <a:pt x="71" y="21"/>
                  </a:cubicBezTo>
                  <a:lnTo>
                    <a:pt x="62" y="0"/>
                  </a:lnTo>
                  <a:close/>
                  <a:moveTo>
                    <a:pt x="17" y="35"/>
                  </a:move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5" y="35"/>
                    <a:pt x="15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2"/>
                    <a:pt x="15" y="3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4" y="23"/>
                    <a:pt x="24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4"/>
                    <a:pt x="26" y="24"/>
                    <a:pt x="26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7" y="35"/>
                    <a:pt x="17" y="35"/>
                  </a:cubicBezTo>
                  <a:close/>
                  <a:moveTo>
                    <a:pt x="21" y="40"/>
                  </a:moveTo>
                  <a:cubicBezTo>
                    <a:pt x="20" y="41"/>
                    <a:pt x="19" y="41"/>
                    <a:pt x="18" y="40"/>
                  </a:cubicBezTo>
                  <a:cubicBezTo>
                    <a:pt x="18" y="40"/>
                    <a:pt x="18" y="39"/>
                    <a:pt x="18" y="39"/>
                  </a:cubicBezTo>
                  <a:cubicBezTo>
                    <a:pt x="18" y="38"/>
                    <a:pt x="18" y="38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8" y="28"/>
                    <a:pt x="28" y="28"/>
                  </a:cubicBezTo>
                  <a:cubicBezTo>
                    <a:pt x="29" y="28"/>
                    <a:pt x="29" y="29"/>
                    <a:pt x="30" y="29"/>
                  </a:cubicBezTo>
                  <a:cubicBezTo>
                    <a:pt x="30" y="30"/>
                    <a:pt x="30" y="31"/>
                    <a:pt x="30" y="32"/>
                  </a:cubicBezTo>
                  <a:cubicBezTo>
                    <a:pt x="23" y="38"/>
                    <a:pt x="23" y="38"/>
                    <a:pt x="23" y="38"/>
                  </a:cubicBezTo>
                  <a:lnTo>
                    <a:pt x="21" y="40"/>
                  </a:lnTo>
                  <a:close/>
                  <a:moveTo>
                    <a:pt x="26" y="44"/>
                  </a:moveTo>
                  <a:cubicBezTo>
                    <a:pt x="26" y="45"/>
                    <a:pt x="24" y="45"/>
                    <a:pt x="23" y="44"/>
                  </a:cubicBezTo>
                  <a:cubicBezTo>
                    <a:pt x="23" y="44"/>
                    <a:pt x="23" y="43"/>
                    <a:pt x="23" y="43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3" y="32"/>
                    <a:pt x="33" y="32"/>
                  </a:cubicBezTo>
                  <a:cubicBezTo>
                    <a:pt x="34" y="32"/>
                    <a:pt x="34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5" y="35"/>
                    <a:pt x="35" y="36"/>
                    <a:pt x="35" y="36"/>
                  </a:cubicBezTo>
                  <a:cubicBezTo>
                    <a:pt x="30" y="40"/>
                    <a:pt x="30" y="40"/>
                    <a:pt x="30" y="40"/>
                  </a:cubicBezTo>
                  <a:lnTo>
                    <a:pt x="26" y="44"/>
                  </a:lnTo>
                  <a:close/>
                  <a:moveTo>
                    <a:pt x="41" y="39"/>
                  </a:moveTo>
                  <a:cubicBezTo>
                    <a:pt x="35" y="45"/>
                    <a:pt x="35" y="45"/>
                    <a:pt x="35" y="45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1" y="48"/>
                    <a:pt x="30" y="47"/>
                  </a:cubicBezTo>
                  <a:cubicBezTo>
                    <a:pt x="29" y="47"/>
                    <a:pt x="29" y="46"/>
                    <a:pt x="29" y="46"/>
                  </a:cubicBezTo>
                  <a:cubicBezTo>
                    <a:pt x="29" y="45"/>
                    <a:pt x="29" y="45"/>
                    <a:pt x="30" y="44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5"/>
                    <a:pt x="39" y="35"/>
                    <a:pt x="40" y="35"/>
                  </a:cubicBezTo>
                  <a:cubicBezTo>
                    <a:pt x="40" y="35"/>
                    <a:pt x="41" y="35"/>
                    <a:pt x="41" y="36"/>
                  </a:cubicBezTo>
                  <a:cubicBezTo>
                    <a:pt x="41" y="36"/>
                    <a:pt x="42" y="37"/>
                    <a:pt x="42" y="37"/>
                  </a:cubicBezTo>
                  <a:cubicBezTo>
                    <a:pt x="42" y="38"/>
                    <a:pt x="41" y="38"/>
                    <a:pt x="41" y="39"/>
                  </a:cubicBezTo>
                  <a:close/>
                  <a:moveTo>
                    <a:pt x="65" y="21"/>
                  </a:moveTo>
                  <a:cubicBezTo>
                    <a:pt x="63" y="22"/>
                    <a:pt x="61" y="24"/>
                    <a:pt x="60" y="26"/>
                  </a:cubicBezTo>
                  <a:cubicBezTo>
                    <a:pt x="59" y="26"/>
                    <a:pt x="58" y="27"/>
                    <a:pt x="57" y="28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9" y="20"/>
                    <a:pt x="48" y="19"/>
                    <a:pt x="47" y="19"/>
                  </a:cubicBezTo>
                  <a:cubicBezTo>
                    <a:pt x="47" y="19"/>
                    <a:pt x="46" y="19"/>
                    <a:pt x="44" y="18"/>
                  </a:cubicBezTo>
                  <a:cubicBezTo>
                    <a:pt x="42" y="16"/>
                    <a:pt x="42" y="15"/>
                    <a:pt x="42" y="15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5"/>
                    <a:pt x="35" y="17"/>
                    <a:pt x="34" y="18"/>
                  </a:cubicBezTo>
                  <a:cubicBezTo>
                    <a:pt x="33" y="18"/>
                    <a:pt x="32" y="19"/>
                    <a:pt x="31" y="19"/>
                  </a:cubicBezTo>
                  <a:cubicBezTo>
                    <a:pt x="30" y="19"/>
                    <a:pt x="29" y="19"/>
                    <a:pt x="28" y="18"/>
                  </a:cubicBezTo>
                  <a:cubicBezTo>
                    <a:pt x="27" y="18"/>
                    <a:pt x="27" y="17"/>
                    <a:pt x="26" y="16"/>
                  </a:cubicBezTo>
                  <a:cubicBezTo>
                    <a:pt x="26" y="16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9" y="13"/>
                    <a:pt x="33" y="10"/>
                    <a:pt x="37" y="7"/>
                  </a:cubicBezTo>
                  <a:cubicBezTo>
                    <a:pt x="38" y="5"/>
                    <a:pt x="40" y="4"/>
                    <a:pt x="41" y="4"/>
                  </a:cubicBezTo>
                  <a:cubicBezTo>
                    <a:pt x="41" y="4"/>
                    <a:pt x="44" y="5"/>
                    <a:pt x="45" y="5"/>
                  </a:cubicBezTo>
                  <a:cubicBezTo>
                    <a:pt x="49" y="7"/>
                    <a:pt x="52" y="7"/>
                    <a:pt x="53" y="7"/>
                  </a:cubicBezTo>
                  <a:cubicBezTo>
                    <a:pt x="56" y="7"/>
                    <a:pt x="59" y="6"/>
                    <a:pt x="60" y="5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6" y="20"/>
                    <a:pt x="65" y="21"/>
                    <a:pt x="65" y="2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39"/>
            <p:cNvSpPr/>
            <p:nvPr/>
          </p:nvSpPr>
          <p:spPr bwMode="auto">
            <a:xfrm>
              <a:off x="3475176" y="2455849"/>
              <a:ext cx="456358" cy="478221"/>
            </a:xfrm>
            <a:custGeom>
              <a:avLst/>
              <a:gdLst>
                <a:gd name="T0" fmla="*/ 59 w 71"/>
                <a:gd name="T1" fmla="*/ 54 h 71"/>
                <a:gd name="T2" fmla="*/ 53 w 71"/>
                <a:gd name="T3" fmla="*/ 62 h 71"/>
                <a:gd name="T4" fmla="*/ 52 w 71"/>
                <a:gd name="T5" fmla="*/ 69 h 71"/>
                <a:gd name="T6" fmla="*/ 28 w 71"/>
                <a:gd name="T7" fmla="*/ 61 h 71"/>
                <a:gd name="T8" fmla="*/ 67 w 71"/>
                <a:gd name="T9" fmla="*/ 18 h 71"/>
                <a:gd name="T10" fmla="*/ 69 w 71"/>
                <a:gd name="T11" fmla="*/ 11 h 71"/>
                <a:gd name="T12" fmla="*/ 69 w 71"/>
                <a:gd name="T13" fmla="*/ 3 h 71"/>
                <a:gd name="T14" fmla="*/ 64 w 71"/>
                <a:gd name="T15" fmla="*/ 0 h 71"/>
                <a:gd name="T16" fmla="*/ 57 w 71"/>
                <a:gd name="T17" fmla="*/ 5 h 71"/>
                <a:gd name="T18" fmla="*/ 46 w 71"/>
                <a:gd name="T19" fmla="*/ 7 h 71"/>
                <a:gd name="T20" fmla="*/ 39 w 71"/>
                <a:gd name="T21" fmla="*/ 6 h 71"/>
                <a:gd name="T22" fmla="*/ 14 w 71"/>
                <a:gd name="T23" fmla="*/ 31 h 71"/>
                <a:gd name="T24" fmla="*/ 14 w 71"/>
                <a:gd name="T25" fmla="*/ 32 h 71"/>
                <a:gd name="T26" fmla="*/ 18 w 71"/>
                <a:gd name="T27" fmla="*/ 31 h 71"/>
                <a:gd name="T28" fmla="*/ 39 w 71"/>
                <a:gd name="T29" fmla="*/ 8 h 71"/>
                <a:gd name="T30" fmla="*/ 10 w 71"/>
                <a:gd name="T31" fmla="*/ 43 h 71"/>
                <a:gd name="T32" fmla="*/ 0 w 71"/>
                <a:gd name="T33" fmla="*/ 71 h 71"/>
                <a:gd name="T34" fmla="*/ 2 w 71"/>
                <a:gd name="T35" fmla="*/ 71 h 71"/>
                <a:gd name="T36" fmla="*/ 52 w 71"/>
                <a:gd name="T37" fmla="*/ 71 h 71"/>
                <a:gd name="T38" fmla="*/ 54 w 71"/>
                <a:gd name="T39" fmla="*/ 61 h 71"/>
                <a:gd name="T40" fmla="*/ 59 w 71"/>
                <a:gd name="T41" fmla="*/ 56 h 71"/>
                <a:gd name="T42" fmla="*/ 70 w 71"/>
                <a:gd name="T43" fmla="*/ 55 h 71"/>
                <a:gd name="T44" fmla="*/ 48 w 71"/>
                <a:gd name="T45" fmla="*/ 9 h 71"/>
                <a:gd name="T46" fmla="*/ 56 w 71"/>
                <a:gd name="T47" fmla="*/ 8 h 71"/>
                <a:gd name="T48" fmla="*/ 62 w 71"/>
                <a:gd name="T49" fmla="*/ 15 h 71"/>
                <a:gd name="T50" fmla="*/ 64 w 71"/>
                <a:gd name="T51" fmla="*/ 18 h 71"/>
                <a:gd name="T52" fmla="*/ 49 w 71"/>
                <a:gd name="T53" fmla="*/ 35 h 71"/>
                <a:gd name="T54" fmla="*/ 60 w 71"/>
                <a:gd name="T55" fmla="*/ 22 h 71"/>
                <a:gd name="T56" fmla="*/ 59 w 71"/>
                <a:gd name="T57" fmla="*/ 13 h 71"/>
                <a:gd name="T58" fmla="*/ 59 w 71"/>
                <a:gd name="T59" fmla="*/ 21 h 71"/>
                <a:gd name="T60" fmla="*/ 36 w 71"/>
                <a:gd name="T61" fmla="*/ 22 h 71"/>
                <a:gd name="T62" fmla="*/ 64 w 71"/>
                <a:gd name="T63" fmla="*/ 11 h 71"/>
                <a:gd name="T64" fmla="*/ 60 w 71"/>
                <a:gd name="T65" fmla="*/ 7 h 71"/>
                <a:gd name="T66" fmla="*/ 66 w 71"/>
                <a:gd name="T67" fmla="*/ 4 h 71"/>
                <a:gd name="T68" fmla="*/ 67 w 71"/>
                <a:gd name="T69" fmla="*/ 9 h 71"/>
                <a:gd name="T70" fmla="*/ 64 w 71"/>
                <a:gd name="T71" fmla="*/ 11 h 71"/>
                <a:gd name="T72" fmla="*/ 48 w 71"/>
                <a:gd name="T73" fmla="*/ 37 h 71"/>
                <a:gd name="T74" fmla="*/ 44 w 71"/>
                <a:gd name="T75" fmla="*/ 38 h 71"/>
                <a:gd name="T76" fmla="*/ 43 w 71"/>
                <a:gd name="T77" fmla="*/ 36 h 71"/>
                <a:gd name="T78" fmla="*/ 34 w 71"/>
                <a:gd name="T79" fmla="*/ 23 h 71"/>
                <a:gd name="T80" fmla="*/ 43 w 71"/>
                <a:gd name="T81" fmla="*/ 36 h 71"/>
                <a:gd name="T82" fmla="*/ 28 w 71"/>
                <a:gd name="T83" fmla="*/ 51 h 71"/>
                <a:gd name="T84" fmla="*/ 29 w 71"/>
                <a:gd name="T85" fmla="*/ 53 h 71"/>
                <a:gd name="T86" fmla="*/ 43 w 71"/>
                <a:gd name="T87" fmla="*/ 39 h 71"/>
                <a:gd name="T88" fmla="*/ 27 w 71"/>
                <a:gd name="T89" fmla="*/ 58 h 71"/>
                <a:gd name="T90" fmla="*/ 31 w 71"/>
                <a:gd name="T91" fmla="*/ 27 h 71"/>
                <a:gd name="T92" fmla="*/ 25 w 71"/>
                <a:gd name="T93" fmla="*/ 60 h 71"/>
                <a:gd name="T94" fmla="*/ 4 w 71"/>
                <a:gd name="T95" fmla="*/ 62 h 71"/>
                <a:gd name="T96" fmla="*/ 25 w 71"/>
                <a:gd name="T97" fmla="*/ 60 h 71"/>
                <a:gd name="T98" fmla="*/ 7 w 71"/>
                <a:gd name="T99" fmla="*/ 67 h 71"/>
                <a:gd name="T100" fmla="*/ 4 w 71"/>
                <a:gd name="T101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" h="71">
                  <a:moveTo>
                    <a:pt x="69" y="54"/>
                  </a:move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2" y="54"/>
                    <a:pt x="51" y="56"/>
                  </a:cubicBezTo>
                  <a:cubicBezTo>
                    <a:pt x="50" y="58"/>
                    <a:pt x="51" y="60"/>
                    <a:pt x="53" y="62"/>
                  </a:cubicBezTo>
                  <a:cubicBezTo>
                    <a:pt x="56" y="66"/>
                    <a:pt x="56" y="68"/>
                    <a:pt x="56" y="68"/>
                  </a:cubicBezTo>
                  <a:cubicBezTo>
                    <a:pt x="56" y="69"/>
                    <a:pt x="54" y="69"/>
                    <a:pt x="52" y="6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8" y="68"/>
                    <a:pt x="24" y="65"/>
                    <a:pt x="28" y="61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6" y="23"/>
                    <a:pt x="67" y="21"/>
                    <a:pt x="67" y="18"/>
                  </a:cubicBezTo>
                  <a:cubicBezTo>
                    <a:pt x="67" y="17"/>
                    <a:pt x="67" y="15"/>
                    <a:pt x="66" y="14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10"/>
                    <a:pt x="71" y="8"/>
                    <a:pt x="71" y="7"/>
                  </a:cubicBezTo>
                  <a:cubicBezTo>
                    <a:pt x="71" y="6"/>
                    <a:pt x="70" y="4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7" y="1"/>
                    <a:pt x="65" y="0"/>
                    <a:pt x="64" y="0"/>
                  </a:cubicBezTo>
                  <a:cubicBezTo>
                    <a:pt x="63" y="0"/>
                    <a:pt x="61" y="1"/>
                    <a:pt x="60" y="2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6" y="4"/>
                    <a:pt x="55" y="4"/>
                    <a:pt x="53" y="4"/>
                  </a:cubicBezTo>
                  <a:cubicBezTo>
                    <a:pt x="50" y="4"/>
                    <a:pt x="48" y="5"/>
                    <a:pt x="46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8" y="6"/>
                    <a:pt x="38" y="6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3" y="31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5" y="32"/>
                    <a:pt x="15" y="32"/>
                  </a:cubicBezTo>
                  <a:cubicBezTo>
                    <a:pt x="16" y="32"/>
                    <a:pt x="17" y="32"/>
                    <a:pt x="18" y="31"/>
                  </a:cubicBezTo>
                  <a:cubicBezTo>
                    <a:pt x="19" y="30"/>
                    <a:pt x="19" y="29"/>
                    <a:pt x="19" y="2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" y="52"/>
                    <a:pt x="0" y="68"/>
                    <a:pt x="0" y="69"/>
                  </a:cubicBezTo>
                  <a:cubicBezTo>
                    <a:pt x="0" y="70"/>
                    <a:pt x="0" y="70"/>
                    <a:pt x="0" y="71"/>
                  </a:cubicBezTo>
                  <a:cubicBezTo>
                    <a:pt x="1" y="71"/>
                    <a:pt x="1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3" y="71"/>
                    <a:pt x="4" y="71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54" y="71"/>
                    <a:pt x="57" y="71"/>
                    <a:pt x="58" y="69"/>
                  </a:cubicBezTo>
                  <a:cubicBezTo>
                    <a:pt x="59" y="67"/>
                    <a:pt x="58" y="65"/>
                    <a:pt x="54" y="61"/>
                  </a:cubicBezTo>
                  <a:cubicBezTo>
                    <a:pt x="53" y="58"/>
                    <a:pt x="53" y="58"/>
                    <a:pt x="53" y="57"/>
                  </a:cubicBezTo>
                  <a:cubicBezTo>
                    <a:pt x="53" y="56"/>
                    <a:pt x="55" y="56"/>
                    <a:pt x="59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70" y="56"/>
                    <a:pt x="70" y="55"/>
                  </a:cubicBezTo>
                  <a:cubicBezTo>
                    <a:pt x="70" y="54"/>
                    <a:pt x="69" y="54"/>
                    <a:pt x="69" y="54"/>
                  </a:cubicBezTo>
                  <a:close/>
                  <a:moveTo>
                    <a:pt x="48" y="9"/>
                  </a:moveTo>
                  <a:cubicBezTo>
                    <a:pt x="49" y="8"/>
                    <a:pt x="51" y="7"/>
                    <a:pt x="53" y="7"/>
                  </a:cubicBezTo>
                  <a:cubicBezTo>
                    <a:pt x="54" y="7"/>
                    <a:pt x="55" y="7"/>
                    <a:pt x="56" y="8"/>
                  </a:cubicBezTo>
                  <a:cubicBezTo>
                    <a:pt x="56" y="8"/>
                    <a:pt x="56" y="8"/>
                    <a:pt x="56" y="9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4" y="16"/>
                    <a:pt x="64" y="17"/>
                    <a:pt x="64" y="18"/>
                  </a:cubicBezTo>
                  <a:cubicBezTo>
                    <a:pt x="64" y="20"/>
                    <a:pt x="63" y="22"/>
                    <a:pt x="62" y="23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3" y="20"/>
                    <a:pt x="63" y="16"/>
                    <a:pt x="60" y="13"/>
                  </a:cubicBezTo>
                  <a:cubicBezTo>
                    <a:pt x="60" y="13"/>
                    <a:pt x="59" y="13"/>
                    <a:pt x="59" y="13"/>
                  </a:cubicBezTo>
                  <a:cubicBezTo>
                    <a:pt x="58" y="14"/>
                    <a:pt x="58" y="14"/>
                    <a:pt x="59" y="15"/>
                  </a:cubicBezTo>
                  <a:cubicBezTo>
                    <a:pt x="60" y="16"/>
                    <a:pt x="60" y="19"/>
                    <a:pt x="59" y="21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36" y="22"/>
                    <a:pt x="36" y="22"/>
                    <a:pt x="36" y="22"/>
                  </a:cubicBezTo>
                  <a:lnTo>
                    <a:pt x="48" y="9"/>
                  </a:lnTo>
                  <a:close/>
                  <a:moveTo>
                    <a:pt x="64" y="11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3"/>
                    <a:pt x="65" y="3"/>
                    <a:pt x="66" y="4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8" y="6"/>
                    <a:pt x="68" y="8"/>
                    <a:pt x="67" y="9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lose/>
                  <a:moveTo>
                    <a:pt x="47" y="36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4" y="38"/>
                    <a:pt x="44" y="38"/>
                    <a:pt x="44" y="38"/>
                  </a:cubicBezTo>
                  <a:lnTo>
                    <a:pt x="47" y="36"/>
                  </a:lnTo>
                  <a:close/>
                  <a:moveTo>
                    <a:pt x="43" y="36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3" y="36"/>
                  </a:lnTo>
                  <a:close/>
                  <a:moveTo>
                    <a:pt x="42" y="38"/>
                  </a:move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2"/>
                    <a:pt x="28" y="52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3"/>
                    <a:pt x="30" y="53"/>
                    <a:pt x="30" y="52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31" y="27"/>
                    <a:pt x="31" y="27"/>
                    <a:pt x="31" y="27"/>
                  </a:cubicBezTo>
                  <a:lnTo>
                    <a:pt x="42" y="38"/>
                  </a:lnTo>
                  <a:close/>
                  <a:moveTo>
                    <a:pt x="25" y="60"/>
                  </a:moveTo>
                  <a:cubicBezTo>
                    <a:pt x="21" y="64"/>
                    <a:pt x="14" y="66"/>
                    <a:pt x="9" y="67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5" y="57"/>
                    <a:pt x="7" y="50"/>
                    <a:pt x="11" y="46"/>
                  </a:cubicBezTo>
                  <a:lnTo>
                    <a:pt x="25" y="60"/>
                  </a:lnTo>
                  <a:close/>
                  <a:moveTo>
                    <a:pt x="4" y="64"/>
                  </a:moveTo>
                  <a:cubicBezTo>
                    <a:pt x="7" y="67"/>
                    <a:pt x="7" y="67"/>
                    <a:pt x="7" y="67"/>
                  </a:cubicBezTo>
                  <a:cubicBezTo>
                    <a:pt x="5" y="68"/>
                    <a:pt x="4" y="68"/>
                    <a:pt x="3" y="68"/>
                  </a:cubicBezTo>
                  <a:cubicBezTo>
                    <a:pt x="3" y="67"/>
                    <a:pt x="3" y="66"/>
                    <a:pt x="4" y="6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40"/>
            <p:cNvSpPr/>
            <p:nvPr/>
          </p:nvSpPr>
          <p:spPr bwMode="auto">
            <a:xfrm>
              <a:off x="5073021" y="2447254"/>
              <a:ext cx="445591" cy="495410"/>
            </a:xfrm>
            <a:custGeom>
              <a:avLst/>
              <a:gdLst>
                <a:gd name="T0" fmla="*/ 46 w 68"/>
                <a:gd name="T1" fmla="*/ 26 h 73"/>
                <a:gd name="T2" fmla="*/ 63 w 68"/>
                <a:gd name="T3" fmla="*/ 29 h 73"/>
                <a:gd name="T4" fmla="*/ 65 w 68"/>
                <a:gd name="T5" fmla="*/ 34 h 73"/>
                <a:gd name="T6" fmla="*/ 34 w 68"/>
                <a:gd name="T7" fmla="*/ 36 h 73"/>
                <a:gd name="T8" fmla="*/ 35 w 68"/>
                <a:gd name="T9" fmla="*/ 36 h 73"/>
                <a:gd name="T10" fmla="*/ 35 w 68"/>
                <a:gd name="T11" fmla="*/ 36 h 73"/>
                <a:gd name="T12" fmla="*/ 38 w 68"/>
                <a:gd name="T13" fmla="*/ 35 h 73"/>
                <a:gd name="T14" fmla="*/ 63 w 68"/>
                <a:gd name="T15" fmla="*/ 9 h 73"/>
                <a:gd name="T16" fmla="*/ 63 w 68"/>
                <a:gd name="T17" fmla="*/ 2 h 73"/>
                <a:gd name="T18" fmla="*/ 32 w 68"/>
                <a:gd name="T19" fmla="*/ 27 h 73"/>
                <a:gd name="T20" fmla="*/ 12 w 68"/>
                <a:gd name="T21" fmla="*/ 2 h 73"/>
                <a:gd name="T22" fmla="*/ 3 w 68"/>
                <a:gd name="T23" fmla="*/ 5 h 73"/>
                <a:gd name="T24" fmla="*/ 30 w 68"/>
                <a:gd name="T25" fmla="*/ 35 h 73"/>
                <a:gd name="T26" fmla="*/ 30 w 68"/>
                <a:gd name="T27" fmla="*/ 35 h 73"/>
                <a:gd name="T28" fmla="*/ 33 w 68"/>
                <a:gd name="T29" fmla="*/ 36 h 73"/>
                <a:gd name="T30" fmla="*/ 3 w 68"/>
                <a:gd name="T31" fmla="*/ 34 h 73"/>
                <a:gd name="T32" fmla="*/ 5 w 68"/>
                <a:gd name="T33" fmla="*/ 29 h 73"/>
                <a:gd name="T34" fmla="*/ 22 w 68"/>
                <a:gd name="T35" fmla="*/ 26 h 73"/>
                <a:gd name="T36" fmla="*/ 0 w 68"/>
                <a:gd name="T37" fmla="*/ 32 h 73"/>
                <a:gd name="T38" fmla="*/ 4 w 68"/>
                <a:gd name="T39" fmla="*/ 39 h 73"/>
                <a:gd name="T40" fmla="*/ 8 w 68"/>
                <a:gd name="T41" fmla="*/ 73 h 73"/>
                <a:gd name="T42" fmla="*/ 61 w 68"/>
                <a:gd name="T43" fmla="*/ 72 h 73"/>
                <a:gd name="T44" fmla="*/ 68 w 68"/>
                <a:gd name="T45" fmla="*/ 34 h 73"/>
                <a:gd name="T46" fmla="*/ 63 w 68"/>
                <a:gd name="T47" fmla="*/ 26 h 73"/>
                <a:gd name="T48" fmla="*/ 36 w 68"/>
                <a:gd name="T49" fmla="*/ 35 h 73"/>
                <a:gd name="T50" fmla="*/ 29 w 68"/>
                <a:gd name="T51" fmla="*/ 32 h 73"/>
                <a:gd name="T52" fmla="*/ 29 w 68"/>
                <a:gd name="T53" fmla="*/ 32 h 73"/>
                <a:gd name="T54" fmla="*/ 29 w 68"/>
                <a:gd name="T55" fmla="*/ 30 h 73"/>
                <a:gd name="T56" fmla="*/ 6 w 68"/>
                <a:gd name="T57" fmla="*/ 5 h 73"/>
                <a:gd name="T58" fmla="*/ 8 w 68"/>
                <a:gd name="T59" fmla="*/ 3 h 73"/>
                <a:gd name="T60" fmla="*/ 32 w 68"/>
                <a:gd name="T61" fmla="*/ 27 h 73"/>
                <a:gd name="T62" fmla="*/ 29 w 68"/>
                <a:gd name="T63" fmla="*/ 30 h 73"/>
                <a:gd name="T64" fmla="*/ 33 w 68"/>
                <a:gd name="T65" fmla="*/ 30 h 73"/>
                <a:gd name="T66" fmla="*/ 60 w 68"/>
                <a:gd name="T67" fmla="*/ 3 h 73"/>
                <a:gd name="T68" fmla="*/ 62 w 68"/>
                <a:gd name="T69" fmla="*/ 5 h 73"/>
                <a:gd name="T70" fmla="*/ 36 w 68"/>
                <a:gd name="T71" fmla="*/ 32 h 73"/>
                <a:gd name="T72" fmla="*/ 32 w 68"/>
                <a:gd name="T73" fmla="*/ 33 h 73"/>
                <a:gd name="T74" fmla="*/ 58 w 68"/>
                <a:gd name="T75" fmla="*/ 70 h 73"/>
                <a:gd name="T76" fmla="*/ 7 w 68"/>
                <a:gd name="T77" fmla="*/ 39 h 73"/>
                <a:gd name="T78" fmla="*/ 58 w 68"/>
                <a:gd name="T79" fmla="*/ 70 h 73"/>
                <a:gd name="T80" fmla="*/ 32 w 68"/>
                <a:gd name="T81" fmla="*/ 31 h 73"/>
                <a:gd name="T82" fmla="*/ 36 w 68"/>
                <a:gd name="T83" fmla="*/ 31 h 73"/>
                <a:gd name="T84" fmla="*/ 17 w 68"/>
                <a:gd name="T85" fmla="*/ 66 h 73"/>
                <a:gd name="T86" fmla="*/ 18 w 68"/>
                <a:gd name="T87" fmla="*/ 40 h 73"/>
                <a:gd name="T88" fmla="*/ 19 w 68"/>
                <a:gd name="T89" fmla="*/ 66 h 73"/>
                <a:gd name="T90" fmla="*/ 17 w 68"/>
                <a:gd name="T91" fmla="*/ 66 h 73"/>
                <a:gd name="T92" fmla="*/ 25 w 68"/>
                <a:gd name="T93" fmla="*/ 41 h 73"/>
                <a:gd name="T94" fmla="*/ 27 w 68"/>
                <a:gd name="T95" fmla="*/ 41 h 73"/>
                <a:gd name="T96" fmla="*/ 26 w 68"/>
                <a:gd name="T97" fmla="*/ 67 h 73"/>
                <a:gd name="T98" fmla="*/ 34 w 68"/>
                <a:gd name="T99" fmla="*/ 66 h 73"/>
                <a:gd name="T100" fmla="*/ 35 w 68"/>
                <a:gd name="T101" fmla="*/ 40 h 73"/>
                <a:gd name="T102" fmla="*/ 36 w 68"/>
                <a:gd name="T103" fmla="*/ 66 h 73"/>
                <a:gd name="T104" fmla="*/ 34 w 68"/>
                <a:gd name="T105" fmla="*/ 66 h 73"/>
                <a:gd name="T106" fmla="*/ 42 w 68"/>
                <a:gd name="T107" fmla="*/ 41 h 73"/>
                <a:gd name="T108" fmla="*/ 44 w 68"/>
                <a:gd name="T109" fmla="*/ 41 h 73"/>
                <a:gd name="T110" fmla="*/ 43 w 68"/>
                <a:gd name="T111" fmla="*/ 67 h 73"/>
                <a:gd name="T112" fmla="*/ 50 w 68"/>
                <a:gd name="T113" fmla="*/ 66 h 73"/>
                <a:gd name="T114" fmla="*/ 51 w 68"/>
                <a:gd name="T115" fmla="*/ 40 h 73"/>
                <a:gd name="T116" fmla="*/ 52 w 68"/>
                <a:gd name="T117" fmla="*/ 66 h 73"/>
                <a:gd name="T118" fmla="*/ 50 w 68"/>
                <a:gd name="T119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8" h="73">
                  <a:moveTo>
                    <a:pt x="63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4" y="29"/>
                    <a:pt x="65" y="30"/>
                    <a:pt x="65" y="32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5" y="35"/>
                    <a:pt x="64" y="36"/>
                    <a:pt x="63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5" y="36"/>
                    <a:pt x="35" y="36"/>
                  </a:cubicBezTo>
                  <a:cubicBezTo>
                    <a:pt x="35" y="36"/>
                    <a:pt x="34" y="36"/>
                    <a:pt x="34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6" y="36"/>
                    <a:pt x="37" y="36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4" y="8"/>
                    <a:pt x="65" y="7"/>
                    <a:pt x="65" y="5"/>
                  </a:cubicBezTo>
                  <a:cubicBezTo>
                    <a:pt x="65" y="4"/>
                    <a:pt x="64" y="3"/>
                    <a:pt x="63" y="2"/>
                  </a:cubicBezTo>
                  <a:cubicBezTo>
                    <a:pt x="62" y="0"/>
                    <a:pt x="58" y="0"/>
                    <a:pt x="56" y="2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6" y="0"/>
                    <a:pt x="4" y="2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6"/>
                    <a:pt x="32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3" y="35"/>
                    <a:pt x="3" y="3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0"/>
                    <a:pt x="4" y="29"/>
                    <a:pt x="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26"/>
                    <a:pt x="0" y="28"/>
                    <a:pt x="0" y="3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8"/>
                    <a:pt x="4" y="39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8" y="73"/>
                    <a:pt x="8" y="7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60" y="73"/>
                    <a:pt x="61" y="73"/>
                    <a:pt x="61" y="72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6" y="38"/>
                    <a:pt x="68" y="36"/>
                    <a:pt x="68" y="34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28"/>
                    <a:pt x="66" y="26"/>
                    <a:pt x="63" y="26"/>
                  </a:cubicBezTo>
                  <a:close/>
                  <a:moveTo>
                    <a:pt x="36" y="36"/>
                  </a:moveTo>
                  <a:cubicBezTo>
                    <a:pt x="36" y="36"/>
                    <a:pt x="36" y="36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3"/>
                    <a:pt x="29" y="33"/>
                  </a:cubicBezTo>
                  <a:cubicBezTo>
                    <a:pt x="29" y="33"/>
                    <a:pt x="29" y="32"/>
                    <a:pt x="29" y="32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8" y="3"/>
                  </a:cubicBezTo>
                  <a:cubicBezTo>
                    <a:pt x="8" y="3"/>
                    <a:pt x="9" y="4"/>
                    <a:pt x="10" y="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8"/>
                    <a:pt x="30" y="29"/>
                    <a:pt x="29" y="30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0"/>
                    <a:pt x="33" y="3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0" y="3"/>
                    <a:pt x="61" y="4"/>
                    <a:pt x="61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62" y="6"/>
                    <a:pt x="61" y="7"/>
                    <a:pt x="61" y="7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3" y="33"/>
                    <a:pt x="33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58" y="70"/>
                  </a:moveTo>
                  <a:cubicBezTo>
                    <a:pt x="10" y="70"/>
                    <a:pt x="10" y="70"/>
                    <a:pt x="10" y="70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1" y="39"/>
                    <a:pt x="61" y="39"/>
                    <a:pt x="61" y="39"/>
                  </a:cubicBezTo>
                  <a:lnTo>
                    <a:pt x="58" y="70"/>
                  </a:lnTo>
                  <a:close/>
                  <a:moveTo>
                    <a:pt x="34" y="33"/>
                  </a:moveTo>
                  <a:cubicBezTo>
                    <a:pt x="33" y="33"/>
                    <a:pt x="32" y="32"/>
                    <a:pt x="32" y="31"/>
                  </a:cubicBezTo>
                  <a:cubicBezTo>
                    <a:pt x="32" y="31"/>
                    <a:pt x="33" y="30"/>
                    <a:pt x="34" y="30"/>
                  </a:cubicBezTo>
                  <a:cubicBezTo>
                    <a:pt x="35" y="30"/>
                    <a:pt x="36" y="31"/>
                    <a:pt x="36" y="31"/>
                  </a:cubicBezTo>
                  <a:cubicBezTo>
                    <a:pt x="36" y="32"/>
                    <a:pt x="35" y="33"/>
                    <a:pt x="34" y="33"/>
                  </a:cubicBezTo>
                  <a:close/>
                  <a:moveTo>
                    <a:pt x="17" y="66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0"/>
                    <a:pt x="18" y="40"/>
                  </a:cubicBezTo>
                  <a:cubicBezTo>
                    <a:pt x="19" y="40"/>
                    <a:pt x="19" y="41"/>
                    <a:pt x="19" y="41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7"/>
                    <a:pt x="18" y="67"/>
                  </a:cubicBezTo>
                  <a:cubicBezTo>
                    <a:pt x="17" y="67"/>
                    <a:pt x="17" y="66"/>
                    <a:pt x="17" y="66"/>
                  </a:cubicBezTo>
                  <a:close/>
                  <a:moveTo>
                    <a:pt x="25" y="66"/>
                  </a:move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6" y="40"/>
                    <a:pt x="26" y="40"/>
                  </a:cubicBezTo>
                  <a:cubicBezTo>
                    <a:pt x="27" y="40"/>
                    <a:pt x="27" y="41"/>
                    <a:pt x="27" y="4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7" y="66"/>
                    <a:pt x="27" y="67"/>
                    <a:pt x="26" y="67"/>
                  </a:cubicBezTo>
                  <a:cubicBezTo>
                    <a:pt x="26" y="67"/>
                    <a:pt x="25" y="66"/>
                    <a:pt x="25" y="66"/>
                  </a:cubicBezTo>
                  <a:close/>
                  <a:moveTo>
                    <a:pt x="34" y="66"/>
                  </a:move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0"/>
                    <a:pt x="35" y="40"/>
                  </a:cubicBezTo>
                  <a:cubicBezTo>
                    <a:pt x="35" y="40"/>
                    <a:pt x="36" y="41"/>
                    <a:pt x="36" y="41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6"/>
                    <a:pt x="35" y="67"/>
                    <a:pt x="35" y="67"/>
                  </a:cubicBezTo>
                  <a:cubicBezTo>
                    <a:pt x="34" y="67"/>
                    <a:pt x="34" y="66"/>
                    <a:pt x="34" y="66"/>
                  </a:cubicBezTo>
                  <a:close/>
                  <a:moveTo>
                    <a:pt x="42" y="66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0"/>
                    <a:pt x="43" y="40"/>
                  </a:cubicBezTo>
                  <a:cubicBezTo>
                    <a:pt x="43" y="40"/>
                    <a:pt x="44" y="41"/>
                    <a:pt x="44" y="41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6"/>
                    <a:pt x="43" y="67"/>
                    <a:pt x="43" y="67"/>
                  </a:cubicBezTo>
                  <a:cubicBezTo>
                    <a:pt x="42" y="67"/>
                    <a:pt x="42" y="66"/>
                    <a:pt x="42" y="66"/>
                  </a:cubicBezTo>
                  <a:close/>
                  <a:moveTo>
                    <a:pt x="50" y="66"/>
                  </a:move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0"/>
                    <a:pt x="51" y="40"/>
                  </a:cubicBezTo>
                  <a:cubicBezTo>
                    <a:pt x="52" y="40"/>
                    <a:pt x="52" y="41"/>
                    <a:pt x="52" y="41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2" y="67"/>
                    <a:pt x="51" y="67"/>
                  </a:cubicBezTo>
                  <a:cubicBezTo>
                    <a:pt x="50" y="67"/>
                    <a:pt x="50" y="66"/>
                    <a:pt x="50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68"/>
          <p:cNvGrpSpPr/>
          <p:nvPr>
            <p:custDataLst>
              <p:tags r:id="rId2"/>
            </p:custDataLst>
          </p:nvPr>
        </p:nvGrpSpPr>
        <p:grpSpPr>
          <a:xfrm>
            <a:off x="719138" y="4617132"/>
            <a:ext cx="10753725" cy="857260"/>
            <a:chOff x="719138" y="1640695"/>
            <a:chExt cx="12931900" cy="857260"/>
          </a:xfrm>
        </p:grpSpPr>
        <p:grpSp>
          <p:nvGrpSpPr>
            <p:cNvPr id="6" name="Group 69"/>
            <p:cNvGrpSpPr/>
            <p:nvPr/>
          </p:nvGrpSpPr>
          <p:grpSpPr>
            <a:xfrm>
              <a:off x="719138" y="1640695"/>
              <a:ext cx="2041029" cy="857260"/>
              <a:chOff x="1732858" y="5001250"/>
              <a:chExt cx="2213143" cy="857260"/>
            </a:xfrm>
          </p:grpSpPr>
          <p:sp>
            <p:nvSpPr>
              <p:cNvPr id="22" name="TextBox 8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23" name="TextBox 8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 dirty="0"/>
                  <a:t>请替换文字内容复制你的内容到此 </a:t>
                </a:r>
                <a:br>
                  <a:rPr lang="zh-CN" altLang="en-US" sz="800" dirty="0"/>
                </a:br>
                <a:r>
                  <a:rPr lang="zh-CN" altLang="en-US" sz="800" dirty="0" smtClean="0"/>
                  <a:t>请</a:t>
                </a:r>
                <a:r>
                  <a:rPr lang="zh-CN" altLang="en-US" sz="800" dirty="0" smtClean="0"/>
                  <a:t>输入文字</a:t>
                </a:r>
                <a:endParaRPr lang="zh-CN" altLang="en-US" sz="800" dirty="0"/>
              </a:p>
            </p:txBody>
          </p:sp>
        </p:grpSp>
        <p:grpSp>
          <p:nvGrpSpPr>
            <p:cNvPr id="7" name="Group 70"/>
            <p:cNvGrpSpPr/>
            <p:nvPr/>
          </p:nvGrpSpPr>
          <p:grpSpPr>
            <a:xfrm>
              <a:off x="2897312" y="1640695"/>
              <a:ext cx="2041029" cy="857260"/>
              <a:chOff x="1732858" y="5001250"/>
              <a:chExt cx="2213143" cy="857260"/>
            </a:xfrm>
          </p:grpSpPr>
          <p:sp>
            <p:nvSpPr>
              <p:cNvPr id="20" name="TextBox 8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21" name="TextBox 8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 dirty="0"/>
                  <a:t>请替换文字内容复制你的内容到此 </a:t>
                </a:r>
                <a:br>
                  <a:rPr lang="zh-CN" altLang="en-US" sz="800" dirty="0"/>
                </a:br>
                <a:r>
                  <a:rPr lang="zh-CN" altLang="en-US" sz="800" dirty="0" smtClean="0"/>
                  <a:t>请</a:t>
                </a:r>
                <a:r>
                  <a:rPr lang="zh-CN" altLang="en-US" sz="800" dirty="0" smtClean="0"/>
                  <a:t>输入文字</a:t>
                </a:r>
                <a:endParaRPr lang="zh-CN" altLang="en-US" sz="800" dirty="0"/>
              </a:p>
            </p:txBody>
          </p:sp>
        </p:grpSp>
        <p:grpSp>
          <p:nvGrpSpPr>
            <p:cNvPr id="8" name="Group 71"/>
            <p:cNvGrpSpPr/>
            <p:nvPr/>
          </p:nvGrpSpPr>
          <p:grpSpPr>
            <a:xfrm>
              <a:off x="5075487" y="1640695"/>
              <a:ext cx="2041029" cy="857260"/>
              <a:chOff x="1732858" y="5001250"/>
              <a:chExt cx="2213143" cy="857260"/>
            </a:xfrm>
          </p:grpSpPr>
          <p:sp>
            <p:nvSpPr>
              <p:cNvPr id="18" name="TextBox 8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19" name="TextBox 8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 dirty="0"/>
                  <a:t>请替换文字内容复制你的内容到此 </a:t>
                </a:r>
                <a:br>
                  <a:rPr lang="zh-CN" altLang="en-US" sz="800" dirty="0"/>
                </a:br>
                <a:r>
                  <a:rPr lang="zh-CN" altLang="en-US" sz="800" dirty="0" smtClean="0"/>
                  <a:t>请</a:t>
                </a:r>
                <a:r>
                  <a:rPr lang="zh-CN" altLang="en-US" sz="800" dirty="0" smtClean="0"/>
                  <a:t>输入文字</a:t>
                </a:r>
                <a:endParaRPr lang="zh-CN" altLang="en-US" sz="800" dirty="0"/>
              </a:p>
            </p:txBody>
          </p:sp>
        </p:grpSp>
        <p:grpSp>
          <p:nvGrpSpPr>
            <p:cNvPr id="9" name="Group 72"/>
            <p:cNvGrpSpPr/>
            <p:nvPr/>
          </p:nvGrpSpPr>
          <p:grpSpPr>
            <a:xfrm>
              <a:off x="7253661" y="1640695"/>
              <a:ext cx="2041029" cy="857260"/>
              <a:chOff x="1732858" y="5001250"/>
              <a:chExt cx="2213143" cy="857260"/>
            </a:xfrm>
          </p:grpSpPr>
          <p:sp>
            <p:nvSpPr>
              <p:cNvPr id="16" name="TextBox 7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  <p:sp>
            <p:nvSpPr>
              <p:cNvPr id="17" name="TextBox 8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 dirty="0"/>
                  <a:t>请替换文字内容复制你的内容到此 </a:t>
                </a:r>
                <a:br>
                  <a:rPr lang="zh-CN" altLang="en-US" sz="800" dirty="0"/>
                </a:br>
                <a:r>
                  <a:rPr lang="zh-CN" altLang="en-US" sz="800" dirty="0" smtClean="0"/>
                  <a:t>请</a:t>
                </a:r>
                <a:r>
                  <a:rPr lang="zh-CN" altLang="en-US" sz="800" dirty="0" smtClean="0"/>
                  <a:t>输入文字</a:t>
                </a:r>
                <a:endParaRPr lang="zh-CN" altLang="en-US" sz="800" dirty="0"/>
              </a:p>
            </p:txBody>
          </p:sp>
        </p:grpSp>
        <p:grpSp>
          <p:nvGrpSpPr>
            <p:cNvPr id="10" name="Group 73"/>
            <p:cNvGrpSpPr/>
            <p:nvPr/>
          </p:nvGrpSpPr>
          <p:grpSpPr>
            <a:xfrm>
              <a:off x="9431835" y="1640695"/>
              <a:ext cx="2041029" cy="857260"/>
              <a:chOff x="1732858" y="5001250"/>
              <a:chExt cx="2213143" cy="857260"/>
            </a:xfrm>
          </p:grpSpPr>
          <p:sp>
            <p:nvSpPr>
              <p:cNvPr id="14" name="TextBox 7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5"/>
                    </a:solidFill>
                  </a:rPr>
                  <a:t>输入标题文本</a:t>
                </a:r>
              </a:p>
            </p:txBody>
          </p:sp>
          <p:sp>
            <p:nvSpPr>
              <p:cNvPr id="15" name="TextBox 7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 dirty="0"/>
                  <a:t>请替换文字内容复制你的内容到此 </a:t>
                </a:r>
                <a:br>
                  <a:rPr lang="zh-CN" altLang="en-US" sz="800" dirty="0"/>
                </a:br>
                <a:r>
                  <a:rPr lang="zh-CN" altLang="en-US" sz="800" dirty="0" smtClean="0"/>
                  <a:t>请</a:t>
                </a:r>
                <a:r>
                  <a:rPr lang="zh-CN" altLang="en-US" sz="800" dirty="0" smtClean="0"/>
                  <a:t>输入文字</a:t>
                </a:r>
                <a:endParaRPr lang="zh-CN" altLang="en-US" sz="800" dirty="0"/>
              </a:p>
            </p:txBody>
          </p:sp>
        </p:grpSp>
        <p:grpSp>
          <p:nvGrpSpPr>
            <p:cNvPr id="11" name="Group 74"/>
            <p:cNvGrpSpPr/>
            <p:nvPr/>
          </p:nvGrpSpPr>
          <p:grpSpPr>
            <a:xfrm>
              <a:off x="11610009" y="1640695"/>
              <a:ext cx="2041029" cy="857260"/>
              <a:chOff x="1732858" y="5001250"/>
              <a:chExt cx="2213143" cy="857260"/>
            </a:xfrm>
          </p:grpSpPr>
          <p:sp>
            <p:nvSpPr>
              <p:cNvPr id="12" name="TextBox 7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6"/>
                    </a:solidFill>
                  </a:rPr>
                  <a:t>输入标题文本</a:t>
                </a:r>
              </a:p>
            </p:txBody>
          </p:sp>
          <p:sp>
            <p:nvSpPr>
              <p:cNvPr id="13" name="TextBox 7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 dirty="0"/>
                  <a:t>请替换文字内容复制你的内容到此 </a:t>
                </a:r>
                <a:br>
                  <a:rPr lang="zh-CN" altLang="en-US" sz="800" dirty="0"/>
                </a:br>
                <a:r>
                  <a:rPr lang="zh-CN" altLang="en-US" sz="800" dirty="0" smtClean="0"/>
                  <a:t>请</a:t>
                </a:r>
                <a:r>
                  <a:rPr lang="zh-CN" altLang="en-US" sz="800" dirty="0" smtClean="0"/>
                  <a:t>输入文字</a:t>
                </a:r>
                <a:endParaRPr lang="zh-CN" altLang="en-US" sz="8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871879" y="1686909"/>
            <a:ext cx="3268071" cy="981029"/>
            <a:chOff x="1871879" y="1686909"/>
            <a:chExt cx="3268071" cy="981029"/>
          </a:xfrm>
        </p:grpSpPr>
        <p:grpSp>
          <p:nvGrpSpPr>
            <p:cNvPr id="4" name="PA_库_组合 1"/>
            <p:cNvGrpSpPr/>
            <p:nvPr>
              <p:custDataLst>
                <p:tags r:id="rId23"/>
              </p:custDataLst>
            </p:nvPr>
          </p:nvGrpSpPr>
          <p:grpSpPr>
            <a:xfrm>
              <a:off x="2647571" y="1686909"/>
              <a:ext cx="2492379" cy="981029"/>
              <a:chOff x="2611136" y="1688409"/>
              <a:chExt cx="2492379" cy="981029"/>
            </a:xfrm>
          </p:grpSpPr>
          <p:sp>
            <p:nvSpPr>
              <p:cNvPr id="41" name="TextBox 5"/>
              <p:cNvSpPr txBox="1"/>
              <p:nvPr/>
            </p:nvSpPr>
            <p:spPr>
              <a:xfrm>
                <a:off x="2611231" y="1688409"/>
                <a:ext cx="1077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42" name="TextBox 6"/>
              <p:cNvSpPr txBox="1"/>
              <p:nvPr/>
            </p:nvSpPr>
            <p:spPr>
              <a:xfrm>
                <a:off x="2611136" y="1903853"/>
                <a:ext cx="2492379" cy="765585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  <p:sp>
          <p:nvSpPr>
            <p:cNvPr id="5" name="千图PPT彼岸天：ID 8661124库_Flowchart: Connector 8"/>
            <p:cNvSpPr/>
            <p:nvPr>
              <p:custDataLst>
                <p:tags r:id="rId24"/>
              </p:custDataLst>
            </p:nvPr>
          </p:nvSpPr>
          <p:spPr>
            <a:xfrm>
              <a:off x="1871879" y="1786004"/>
              <a:ext cx="702823" cy="702823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千图PPT彼岸天：ID 8661124库_文本框 9"/>
            <p:cNvSpPr txBox="1"/>
            <p:nvPr>
              <p:custDataLst>
                <p:tags r:id="rId25"/>
              </p:custDataLst>
            </p:nvPr>
          </p:nvSpPr>
          <p:spPr>
            <a:xfrm flipH="1">
              <a:off x="1939847" y="1693121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defTabSz="914400" eaLnBrk="1" fontAlgn="auto" latinLnBrk="0" hangingPunct="1">
                <a:buClrTx/>
                <a:buSzTx/>
                <a:buFontTx/>
                <a:buNone/>
                <a:defRPr/>
              </a:pPr>
              <a:r>
                <a:rPr lang="en-US" sz="4400" b="1" kern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千图PPT彼岸天：ID 8661124库_组合 22"/>
          <p:cNvGrpSpPr/>
          <p:nvPr>
            <p:custDataLst>
              <p:tags r:id="rId2"/>
            </p:custDataLst>
          </p:nvPr>
        </p:nvGrpSpPr>
        <p:grpSpPr>
          <a:xfrm>
            <a:off x="4069305" y="1862521"/>
            <a:ext cx="3685181" cy="3606553"/>
            <a:chOff x="3981450" y="1687513"/>
            <a:chExt cx="1711326" cy="1674813"/>
          </a:xfrm>
        </p:grpSpPr>
        <p:sp>
          <p:nvSpPr>
            <p:cNvPr id="33" name="Freeform: Shape 23"/>
            <p:cNvSpPr/>
            <p:nvPr/>
          </p:nvSpPr>
          <p:spPr bwMode="auto">
            <a:xfrm>
              <a:off x="4257675" y="2570163"/>
              <a:ext cx="554038" cy="557213"/>
            </a:xfrm>
            <a:custGeom>
              <a:avLst/>
              <a:gdLst>
                <a:gd name="T0" fmla="*/ 49 w 142"/>
                <a:gd name="T1" fmla="*/ 130 h 143"/>
                <a:gd name="T2" fmla="*/ 13 w 142"/>
                <a:gd name="T3" fmla="*/ 94 h 143"/>
                <a:gd name="T4" fmla="*/ 72 w 142"/>
                <a:gd name="T5" fmla="*/ 0 h 143"/>
                <a:gd name="T6" fmla="*/ 142 w 142"/>
                <a:gd name="T7" fmla="*/ 71 h 143"/>
                <a:gd name="T8" fmla="*/ 49 w 142"/>
                <a:gd name="T9" fmla="*/ 13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43">
                  <a:moveTo>
                    <a:pt x="49" y="130"/>
                  </a:moveTo>
                  <a:cubicBezTo>
                    <a:pt x="28" y="143"/>
                    <a:pt x="0" y="114"/>
                    <a:pt x="13" y="94"/>
                  </a:cubicBezTo>
                  <a:cubicBezTo>
                    <a:pt x="36" y="59"/>
                    <a:pt x="50" y="36"/>
                    <a:pt x="72" y="0"/>
                  </a:cubicBezTo>
                  <a:cubicBezTo>
                    <a:pt x="98" y="21"/>
                    <a:pt x="122" y="45"/>
                    <a:pt x="142" y="71"/>
                  </a:cubicBezTo>
                  <a:cubicBezTo>
                    <a:pt x="106" y="93"/>
                    <a:pt x="84" y="107"/>
                    <a:pt x="49" y="1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4"/>
            <p:cNvSpPr/>
            <p:nvPr/>
          </p:nvSpPr>
          <p:spPr bwMode="auto">
            <a:xfrm>
              <a:off x="4541838" y="1687513"/>
              <a:ext cx="1150938" cy="1150938"/>
            </a:xfrm>
            <a:custGeom>
              <a:avLst/>
              <a:gdLst>
                <a:gd name="T0" fmla="*/ 253 w 295"/>
                <a:gd name="T1" fmla="*/ 87 h 295"/>
                <a:gd name="T2" fmla="*/ 209 w 295"/>
                <a:gd name="T3" fmla="*/ 42 h 295"/>
                <a:gd name="T4" fmla="*/ 0 w 295"/>
                <a:gd name="T5" fmla="*/ 226 h 295"/>
                <a:gd name="T6" fmla="*/ 69 w 295"/>
                <a:gd name="T7" fmla="*/ 295 h 295"/>
                <a:gd name="T8" fmla="*/ 253 w 295"/>
                <a:gd name="T9" fmla="*/ 8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295">
                  <a:moveTo>
                    <a:pt x="253" y="87"/>
                  </a:moveTo>
                  <a:cubicBezTo>
                    <a:pt x="295" y="40"/>
                    <a:pt x="256" y="0"/>
                    <a:pt x="209" y="42"/>
                  </a:cubicBezTo>
                  <a:cubicBezTo>
                    <a:pt x="130" y="113"/>
                    <a:pt x="80" y="157"/>
                    <a:pt x="0" y="226"/>
                  </a:cubicBezTo>
                  <a:cubicBezTo>
                    <a:pt x="23" y="249"/>
                    <a:pt x="46" y="272"/>
                    <a:pt x="69" y="295"/>
                  </a:cubicBezTo>
                  <a:cubicBezTo>
                    <a:pt x="139" y="216"/>
                    <a:pt x="183" y="166"/>
                    <a:pt x="253" y="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5"/>
            <p:cNvSpPr/>
            <p:nvPr/>
          </p:nvSpPr>
          <p:spPr bwMode="auto">
            <a:xfrm>
              <a:off x="4491038" y="2562226"/>
              <a:ext cx="331788" cy="327025"/>
            </a:xfrm>
            <a:custGeom>
              <a:avLst/>
              <a:gdLst>
                <a:gd name="T0" fmla="*/ 209 w 209"/>
                <a:gd name="T1" fmla="*/ 182 h 206"/>
                <a:gd name="T2" fmla="*/ 27 w 209"/>
                <a:gd name="T3" fmla="*/ 0 h 206"/>
                <a:gd name="T4" fmla="*/ 0 w 209"/>
                <a:gd name="T5" fmla="*/ 27 h 206"/>
                <a:gd name="T6" fmla="*/ 182 w 209"/>
                <a:gd name="T7" fmla="*/ 206 h 206"/>
                <a:gd name="T8" fmla="*/ 209 w 209"/>
                <a:gd name="T9" fmla="*/ 1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06">
                  <a:moveTo>
                    <a:pt x="209" y="182"/>
                  </a:moveTo>
                  <a:lnTo>
                    <a:pt x="27" y="0"/>
                  </a:lnTo>
                  <a:lnTo>
                    <a:pt x="0" y="27"/>
                  </a:lnTo>
                  <a:lnTo>
                    <a:pt x="182" y="206"/>
                  </a:lnTo>
                  <a:lnTo>
                    <a:pt x="209" y="18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6"/>
            <p:cNvSpPr/>
            <p:nvPr/>
          </p:nvSpPr>
          <p:spPr bwMode="auto">
            <a:xfrm>
              <a:off x="3981450" y="2870201"/>
              <a:ext cx="533400" cy="492125"/>
            </a:xfrm>
            <a:custGeom>
              <a:avLst/>
              <a:gdLst>
                <a:gd name="T0" fmla="*/ 31 w 137"/>
                <a:gd name="T1" fmla="*/ 47 h 126"/>
                <a:gd name="T2" fmla="*/ 0 w 137"/>
                <a:gd name="T3" fmla="*/ 112 h 126"/>
                <a:gd name="T4" fmla="*/ 96 w 137"/>
                <a:gd name="T5" fmla="*/ 106 h 126"/>
                <a:gd name="T6" fmla="*/ 118 w 137"/>
                <a:gd name="T7" fmla="*/ 89 h 126"/>
                <a:gd name="T8" fmla="*/ 113 w 137"/>
                <a:gd name="T9" fmla="*/ 18 h 126"/>
                <a:gd name="T10" fmla="*/ 42 w 137"/>
                <a:gd name="T11" fmla="*/ 24 h 126"/>
                <a:gd name="T12" fmla="*/ 31 w 137"/>
                <a:gd name="T13" fmla="*/ 4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" h="126">
                  <a:moveTo>
                    <a:pt x="31" y="47"/>
                  </a:moveTo>
                  <a:cubicBezTo>
                    <a:pt x="27" y="64"/>
                    <a:pt x="28" y="108"/>
                    <a:pt x="0" y="112"/>
                  </a:cubicBezTo>
                  <a:cubicBezTo>
                    <a:pt x="0" y="112"/>
                    <a:pt x="59" y="126"/>
                    <a:pt x="96" y="106"/>
                  </a:cubicBezTo>
                  <a:cubicBezTo>
                    <a:pt x="105" y="102"/>
                    <a:pt x="112" y="97"/>
                    <a:pt x="118" y="89"/>
                  </a:cubicBezTo>
                  <a:cubicBezTo>
                    <a:pt x="137" y="68"/>
                    <a:pt x="134" y="36"/>
                    <a:pt x="113" y="18"/>
                  </a:cubicBezTo>
                  <a:cubicBezTo>
                    <a:pt x="92" y="0"/>
                    <a:pt x="60" y="3"/>
                    <a:pt x="42" y="24"/>
                  </a:cubicBezTo>
                  <a:cubicBezTo>
                    <a:pt x="36" y="30"/>
                    <a:pt x="32" y="38"/>
                    <a:pt x="31" y="4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7"/>
            <p:cNvSpPr/>
            <p:nvPr/>
          </p:nvSpPr>
          <p:spPr bwMode="auto">
            <a:xfrm>
              <a:off x="4332288" y="2620963"/>
              <a:ext cx="295275" cy="323850"/>
            </a:xfrm>
            <a:custGeom>
              <a:avLst/>
              <a:gdLst>
                <a:gd name="T0" fmla="*/ 24 w 76"/>
                <a:gd name="T1" fmla="*/ 83 h 83"/>
                <a:gd name="T2" fmla="*/ 76 w 76"/>
                <a:gd name="T3" fmla="*/ 31 h 83"/>
                <a:gd name="T4" fmla="*/ 45 w 76"/>
                <a:gd name="T5" fmla="*/ 0 h 83"/>
                <a:gd name="T6" fmla="*/ 0 w 76"/>
                <a:gd name="T7" fmla="*/ 71 h 83"/>
                <a:gd name="T8" fmla="*/ 23 w 76"/>
                <a:gd name="T9" fmla="*/ 82 h 83"/>
                <a:gd name="T10" fmla="*/ 24 w 76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3">
                  <a:moveTo>
                    <a:pt x="24" y="83"/>
                  </a:moveTo>
                  <a:cubicBezTo>
                    <a:pt x="76" y="31"/>
                    <a:pt x="76" y="31"/>
                    <a:pt x="76" y="3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9" y="26"/>
                    <a:pt x="17" y="45"/>
                    <a:pt x="0" y="71"/>
                  </a:cubicBezTo>
                  <a:cubicBezTo>
                    <a:pt x="8" y="73"/>
                    <a:pt x="16" y="76"/>
                    <a:pt x="23" y="82"/>
                  </a:cubicBezTo>
                  <a:cubicBezTo>
                    <a:pt x="23" y="82"/>
                    <a:pt x="23" y="83"/>
                    <a:pt x="24" y="83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28"/>
            <p:cNvSpPr/>
            <p:nvPr/>
          </p:nvSpPr>
          <p:spPr bwMode="auto">
            <a:xfrm>
              <a:off x="4541838" y="1770063"/>
              <a:ext cx="1022350" cy="928688"/>
            </a:xfrm>
            <a:custGeom>
              <a:avLst/>
              <a:gdLst>
                <a:gd name="T0" fmla="*/ 33 w 262"/>
                <a:gd name="T1" fmla="*/ 238 h 238"/>
                <a:gd name="T2" fmla="*/ 262 w 262"/>
                <a:gd name="T3" fmla="*/ 8 h 238"/>
                <a:gd name="T4" fmla="*/ 209 w 262"/>
                <a:gd name="T5" fmla="*/ 21 h 238"/>
                <a:gd name="T6" fmla="*/ 0 w 262"/>
                <a:gd name="T7" fmla="*/ 205 h 238"/>
                <a:gd name="T8" fmla="*/ 33 w 262"/>
                <a:gd name="T9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38">
                  <a:moveTo>
                    <a:pt x="33" y="238"/>
                  </a:moveTo>
                  <a:cubicBezTo>
                    <a:pt x="262" y="8"/>
                    <a:pt x="262" y="8"/>
                    <a:pt x="262" y="8"/>
                  </a:cubicBezTo>
                  <a:cubicBezTo>
                    <a:pt x="251" y="0"/>
                    <a:pt x="231" y="2"/>
                    <a:pt x="209" y="21"/>
                  </a:cubicBezTo>
                  <a:cubicBezTo>
                    <a:pt x="130" y="92"/>
                    <a:pt x="80" y="136"/>
                    <a:pt x="0" y="205"/>
                  </a:cubicBezTo>
                  <a:lnTo>
                    <a:pt x="33" y="238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29"/>
            <p:cNvSpPr/>
            <p:nvPr/>
          </p:nvSpPr>
          <p:spPr bwMode="auto">
            <a:xfrm>
              <a:off x="4491038" y="2562226"/>
              <a:ext cx="179388" cy="179388"/>
            </a:xfrm>
            <a:custGeom>
              <a:avLst/>
              <a:gdLst>
                <a:gd name="T0" fmla="*/ 113 w 113"/>
                <a:gd name="T1" fmla="*/ 86 h 113"/>
                <a:gd name="T2" fmla="*/ 32 w 113"/>
                <a:gd name="T3" fmla="*/ 5 h 113"/>
                <a:gd name="T4" fmla="*/ 27 w 113"/>
                <a:gd name="T5" fmla="*/ 0 h 113"/>
                <a:gd name="T6" fmla="*/ 0 w 113"/>
                <a:gd name="T7" fmla="*/ 27 h 113"/>
                <a:gd name="T8" fmla="*/ 10 w 113"/>
                <a:gd name="T9" fmla="*/ 37 h 113"/>
                <a:gd name="T10" fmla="*/ 86 w 113"/>
                <a:gd name="T11" fmla="*/ 113 h 113"/>
                <a:gd name="T12" fmla="*/ 113 w 113"/>
                <a:gd name="T13" fmla="*/ 8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13">
                  <a:moveTo>
                    <a:pt x="113" y="86"/>
                  </a:moveTo>
                  <a:lnTo>
                    <a:pt x="32" y="5"/>
                  </a:lnTo>
                  <a:lnTo>
                    <a:pt x="27" y="0"/>
                  </a:lnTo>
                  <a:lnTo>
                    <a:pt x="0" y="27"/>
                  </a:lnTo>
                  <a:lnTo>
                    <a:pt x="10" y="37"/>
                  </a:lnTo>
                  <a:lnTo>
                    <a:pt x="86" y="113"/>
                  </a:lnTo>
                  <a:lnTo>
                    <a:pt x="113" y="86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30"/>
            <p:cNvSpPr/>
            <p:nvPr/>
          </p:nvSpPr>
          <p:spPr bwMode="auto">
            <a:xfrm>
              <a:off x="3981450" y="2886076"/>
              <a:ext cx="444500" cy="441325"/>
            </a:xfrm>
            <a:custGeom>
              <a:avLst/>
              <a:gdLst>
                <a:gd name="T0" fmla="*/ 57 w 114"/>
                <a:gd name="T1" fmla="*/ 62 h 113"/>
                <a:gd name="T2" fmla="*/ 114 w 114"/>
                <a:gd name="T3" fmla="*/ 15 h 113"/>
                <a:gd name="T4" fmla="*/ 113 w 114"/>
                <a:gd name="T5" fmla="*/ 14 h 113"/>
                <a:gd name="T6" fmla="*/ 90 w 114"/>
                <a:gd name="T7" fmla="*/ 3 h 113"/>
                <a:gd name="T8" fmla="*/ 42 w 114"/>
                <a:gd name="T9" fmla="*/ 20 h 113"/>
                <a:gd name="T10" fmla="*/ 31 w 114"/>
                <a:gd name="T11" fmla="*/ 43 h 113"/>
                <a:gd name="T12" fmla="*/ 0 w 114"/>
                <a:gd name="T13" fmla="*/ 108 h 113"/>
                <a:gd name="T14" fmla="*/ 57 w 114"/>
                <a:gd name="T15" fmla="*/ 6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13">
                  <a:moveTo>
                    <a:pt x="57" y="62"/>
                  </a:moveTo>
                  <a:cubicBezTo>
                    <a:pt x="72" y="11"/>
                    <a:pt x="114" y="15"/>
                    <a:pt x="114" y="15"/>
                  </a:cubicBezTo>
                  <a:cubicBezTo>
                    <a:pt x="113" y="15"/>
                    <a:pt x="113" y="14"/>
                    <a:pt x="113" y="14"/>
                  </a:cubicBezTo>
                  <a:cubicBezTo>
                    <a:pt x="106" y="8"/>
                    <a:pt x="98" y="5"/>
                    <a:pt x="90" y="3"/>
                  </a:cubicBezTo>
                  <a:cubicBezTo>
                    <a:pt x="73" y="0"/>
                    <a:pt x="54" y="5"/>
                    <a:pt x="42" y="20"/>
                  </a:cubicBezTo>
                  <a:cubicBezTo>
                    <a:pt x="36" y="26"/>
                    <a:pt x="32" y="34"/>
                    <a:pt x="31" y="43"/>
                  </a:cubicBezTo>
                  <a:cubicBezTo>
                    <a:pt x="27" y="60"/>
                    <a:pt x="28" y="104"/>
                    <a:pt x="0" y="108"/>
                  </a:cubicBezTo>
                  <a:cubicBezTo>
                    <a:pt x="0" y="108"/>
                    <a:pt x="42" y="113"/>
                    <a:pt x="57" y="6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3" name="千图PPT彼岸天：ID 8661124库_组合 42"/>
          <p:cNvGrpSpPr/>
          <p:nvPr>
            <p:custDataLst>
              <p:tags r:id="rId3"/>
            </p:custDataLst>
          </p:nvPr>
        </p:nvGrpSpPr>
        <p:grpSpPr>
          <a:xfrm>
            <a:off x="1430912" y="3078918"/>
            <a:ext cx="3293158" cy="1108260"/>
            <a:chOff x="1430912" y="3078918"/>
            <a:chExt cx="3293158" cy="1108260"/>
          </a:xfrm>
        </p:grpSpPr>
        <p:sp>
          <p:nvSpPr>
            <p:cNvPr id="7" name="千图PPT彼岸天：ID 8661124库_Flowchart: Connector 14"/>
            <p:cNvSpPr/>
            <p:nvPr>
              <p:custDataLst>
                <p:tags r:id="rId20"/>
              </p:custDataLst>
            </p:nvPr>
          </p:nvSpPr>
          <p:spPr>
            <a:xfrm>
              <a:off x="1430912" y="3176513"/>
              <a:ext cx="702823" cy="702823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千图PPT彼岸天：ID 8661124库_文本框 15"/>
            <p:cNvSpPr txBox="1"/>
            <p:nvPr>
              <p:custDataLst>
                <p:tags r:id="rId21"/>
              </p:custDataLst>
            </p:nvPr>
          </p:nvSpPr>
          <p:spPr>
            <a:xfrm flipH="1">
              <a:off x="1493960" y="3078918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lvl="0">
                <a:defRPr/>
              </a:pPr>
              <a:r>
                <a:rPr lang="en-US" sz="4400" b="1" kern="0">
                  <a:solidFill>
                    <a:schemeClr val="bg1"/>
                  </a:solidFill>
                </a:rPr>
                <a:t>2</a:t>
              </a:r>
            </a:p>
          </p:txBody>
        </p:sp>
        <p:grpSp>
          <p:nvGrpSpPr>
            <p:cNvPr id="18" name="PA_库_组合 37"/>
            <p:cNvGrpSpPr/>
            <p:nvPr>
              <p:custDataLst>
                <p:tags r:id="rId22"/>
              </p:custDataLst>
            </p:nvPr>
          </p:nvGrpSpPr>
          <p:grpSpPr>
            <a:xfrm>
              <a:off x="2231691" y="3206149"/>
              <a:ext cx="2492379" cy="981029"/>
              <a:chOff x="2611136" y="1688409"/>
              <a:chExt cx="2492379" cy="981029"/>
            </a:xfrm>
          </p:grpSpPr>
          <p:sp>
            <p:nvSpPr>
              <p:cNvPr id="31" name="TextBox 40"/>
              <p:cNvSpPr txBox="1"/>
              <p:nvPr/>
            </p:nvSpPr>
            <p:spPr>
              <a:xfrm>
                <a:off x="2611231" y="1688409"/>
                <a:ext cx="1077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2" name="TextBox 43"/>
              <p:cNvSpPr txBox="1"/>
              <p:nvPr/>
            </p:nvSpPr>
            <p:spPr>
              <a:xfrm>
                <a:off x="2611136" y="1903853"/>
                <a:ext cx="2492379" cy="765585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4"/>
            </p:custDataLst>
          </p:nvPr>
        </p:nvGrpSpPr>
        <p:grpSpPr>
          <a:xfrm>
            <a:off x="989945" y="4508030"/>
            <a:ext cx="3271668" cy="1146138"/>
            <a:chOff x="989945" y="4508030"/>
            <a:chExt cx="3271668" cy="1146138"/>
          </a:xfrm>
        </p:grpSpPr>
        <p:sp>
          <p:nvSpPr>
            <p:cNvPr id="9" name="千图PPT彼岸天：ID 8661124库_Flowchart: Connector 20"/>
            <p:cNvSpPr/>
            <p:nvPr>
              <p:custDataLst>
                <p:tags r:id="rId17"/>
              </p:custDataLst>
            </p:nvPr>
          </p:nvSpPr>
          <p:spPr>
            <a:xfrm>
              <a:off x="989945" y="4601856"/>
              <a:ext cx="702823" cy="702823"/>
            </a:xfrm>
            <a:prstGeom prst="flowChartConnector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千图PPT彼岸天：ID 8661124库_文本框 21"/>
            <p:cNvSpPr txBox="1"/>
            <p:nvPr>
              <p:custDataLst>
                <p:tags r:id="rId18"/>
              </p:custDataLst>
            </p:nvPr>
          </p:nvSpPr>
          <p:spPr>
            <a:xfrm flipH="1">
              <a:off x="1066411" y="4508030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lvl="0">
                <a:defRPr/>
              </a:pPr>
              <a:r>
                <a:rPr lang="en-US" sz="4400" b="1" kern="0">
                  <a:solidFill>
                    <a:schemeClr val="bg1"/>
                  </a:solidFill>
                </a:rPr>
                <a:t>3</a:t>
              </a:r>
            </a:p>
          </p:txBody>
        </p:sp>
        <p:grpSp>
          <p:nvGrpSpPr>
            <p:cNvPr id="19" name="PA_库_组合 46"/>
            <p:cNvGrpSpPr/>
            <p:nvPr>
              <p:custDataLst>
                <p:tags r:id="rId19"/>
              </p:custDataLst>
            </p:nvPr>
          </p:nvGrpSpPr>
          <p:grpSpPr>
            <a:xfrm>
              <a:off x="1769234" y="4673139"/>
              <a:ext cx="2492379" cy="981029"/>
              <a:chOff x="2611136" y="1688409"/>
              <a:chExt cx="2492379" cy="981029"/>
            </a:xfrm>
          </p:grpSpPr>
          <p:sp>
            <p:nvSpPr>
              <p:cNvPr id="29" name="TextBox 49"/>
              <p:cNvSpPr txBox="1"/>
              <p:nvPr/>
            </p:nvSpPr>
            <p:spPr>
              <a:xfrm>
                <a:off x="2611231" y="1688409"/>
                <a:ext cx="1077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0" name="TextBox 50"/>
              <p:cNvSpPr txBox="1"/>
              <p:nvPr/>
            </p:nvSpPr>
            <p:spPr>
              <a:xfrm>
                <a:off x="2611136" y="1903853"/>
                <a:ext cx="2492379" cy="765585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5"/>
            </p:custDataLst>
          </p:nvPr>
        </p:nvGrpSpPr>
        <p:grpSpPr>
          <a:xfrm>
            <a:off x="8448873" y="1693121"/>
            <a:ext cx="3025905" cy="994160"/>
            <a:chOff x="8448873" y="1693121"/>
            <a:chExt cx="3025905" cy="994160"/>
          </a:xfrm>
        </p:grpSpPr>
        <p:sp>
          <p:nvSpPr>
            <p:cNvPr id="12" name="千图PPT彼岸天：ID 8661124库_Flowchart: Connector 35"/>
            <p:cNvSpPr/>
            <p:nvPr>
              <p:custDataLst>
                <p:tags r:id="rId14"/>
              </p:custDataLst>
            </p:nvPr>
          </p:nvSpPr>
          <p:spPr>
            <a:xfrm>
              <a:off x="8448873" y="1786004"/>
              <a:ext cx="702823" cy="702823"/>
            </a:xfrm>
            <a:prstGeom prst="flowChartConnector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千图PPT彼岸天：ID 8661124库_文本框 36"/>
            <p:cNvSpPr txBox="1"/>
            <p:nvPr>
              <p:custDataLst>
                <p:tags r:id="rId15"/>
              </p:custDataLst>
            </p:nvPr>
          </p:nvSpPr>
          <p:spPr>
            <a:xfrm flipH="1">
              <a:off x="8516841" y="1693121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defTabSz="914400" eaLnBrk="1" fontAlgn="auto" latinLnBrk="0" hangingPunct="1">
                <a:buClrTx/>
                <a:buSzTx/>
                <a:buFontTx/>
                <a:buNone/>
                <a:defRPr/>
              </a:pPr>
              <a:r>
                <a:rPr lang="en-US" sz="4400" b="1" kern="0">
                  <a:solidFill>
                    <a:schemeClr val="bg1"/>
                  </a:solidFill>
                </a:rPr>
                <a:t>4</a:t>
              </a:r>
            </a:p>
          </p:txBody>
        </p:sp>
        <p:grpSp>
          <p:nvGrpSpPr>
            <p:cNvPr id="20" name="PA_库_组合 51"/>
            <p:cNvGrpSpPr/>
            <p:nvPr>
              <p:custDataLst>
                <p:tags r:id="rId16"/>
              </p:custDataLst>
            </p:nvPr>
          </p:nvGrpSpPr>
          <p:grpSpPr>
            <a:xfrm>
              <a:off x="9219664" y="1706252"/>
              <a:ext cx="2255114" cy="981029"/>
              <a:chOff x="2611136" y="1688409"/>
              <a:chExt cx="2492379" cy="981029"/>
            </a:xfrm>
          </p:grpSpPr>
          <p:sp>
            <p:nvSpPr>
              <p:cNvPr id="27" name="TextBox 52"/>
              <p:cNvSpPr txBox="1"/>
              <p:nvPr/>
            </p:nvSpPr>
            <p:spPr>
              <a:xfrm>
                <a:off x="2611231" y="1688409"/>
                <a:ext cx="1190554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28" name="TextBox 53"/>
              <p:cNvSpPr txBox="1"/>
              <p:nvPr/>
            </p:nvSpPr>
            <p:spPr>
              <a:xfrm>
                <a:off x="2611136" y="1903853"/>
                <a:ext cx="2492379" cy="765585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6"/>
            </p:custDataLst>
          </p:nvPr>
        </p:nvGrpSpPr>
        <p:grpSpPr>
          <a:xfrm>
            <a:off x="8007906" y="3078918"/>
            <a:ext cx="3464856" cy="1029092"/>
            <a:chOff x="8007906" y="3078918"/>
            <a:chExt cx="3464856" cy="1029092"/>
          </a:xfrm>
        </p:grpSpPr>
        <p:sp>
          <p:nvSpPr>
            <p:cNvPr id="14" name="千图PPT彼岸天：ID 8661124库_Flowchart: Connector 41"/>
            <p:cNvSpPr/>
            <p:nvPr>
              <p:custDataLst>
                <p:tags r:id="rId11"/>
              </p:custDataLst>
            </p:nvPr>
          </p:nvSpPr>
          <p:spPr>
            <a:xfrm>
              <a:off x="8007906" y="3176513"/>
              <a:ext cx="702823" cy="702823"/>
            </a:xfrm>
            <a:prstGeom prst="flowChartConnector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千图PPT彼岸天：ID 8661124库_文本框 42"/>
            <p:cNvSpPr txBox="1"/>
            <p:nvPr>
              <p:custDataLst>
                <p:tags r:id="rId12"/>
              </p:custDataLst>
            </p:nvPr>
          </p:nvSpPr>
          <p:spPr>
            <a:xfrm flipH="1">
              <a:off x="8070954" y="3078918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lvl="0">
                <a:defRPr/>
              </a:pPr>
              <a:r>
                <a:rPr lang="en-US" sz="4400" b="1" kern="0">
                  <a:solidFill>
                    <a:schemeClr val="bg1"/>
                  </a:solidFill>
                </a:rPr>
                <a:t>5</a:t>
              </a:r>
            </a:p>
          </p:txBody>
        </p:sp>
        <p:grpSp>
          <p:nvGrpSpPr>
            <p:cNvPr id="21" name="PA_库_组合 54"/>
            <p:cNvGrpSpPr/>
            <p:nvPr>
              <p:custDataLst>
                <p:tags r:id="rId13"/>
              </p:custDataLst>
            </p:nvPr>
          </p:nvGrpSpPr>
          <p:grpSpPr>
            <a:xfrm>
              <a:off x="8773778" y="3126981"/>
              <a:ext cx="2698984" cy="981029"/>
              <a:chOff x="2611136" y="1688409"/>
              <a:chExt cx="2492379" cy="981029"/>
            </a:xfrm>
          </p:grpSpPr>
          <p:sp>
            <p:nvSpPr>
              <p:cNvPr id="25" name="TextBox 55"/>
              <p:cNvSpPr txBox="1"/>
              <p:nvPr/>
            </p:nvSpPr>
            <p:spPr>
              <a:xfrm>
                <a:off x="2611231" y="1688409"/>
                <a:ext cx="994758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26" name="TextBox 56"/>
              <p:cNvSpPr txBox="1"/>
              <p:nvPr/>
            </p:nvSpPr>
            <p:spPr>
              <a:xfrm>
                <a:off x="2611136" y="1903853"/>
                <a:ext cx="2492379" cy="765585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  <p:grpSp>
        <p:nvGrpSpPr>
          <p:cNvPr id="47" name="千图PPT彼岸天：ID 8661124库_组合 46"/>
          <p:cNvGrpSpPr/>
          <p:nvPr>
            <p:custDataLst>
              <p:tags r:id="rId7"/>
            </p:custDataLst>
          </p:nvPr>
        </p:nvGrpSpPr>
        <p:grpSpPr>
          <a:xfrm>
            <a:off x="7566939" y="4508030"/>
            <a:ext cx="3905801" cy="1083372"/>
            <a:chOff x="7566939" y="4508030"/>
            <a:chExt cx="3905801" cy="1083372"/>
          </a:xfrm>
        </p:grpSpPr>
        <p:sp>
          <p:nvSpPr>
            <p:cNvPr id="16" name="千图PPT彼岸天：ID 8661124库_Flowchart: Connector 47"/>
            <p:cNvSpPr/>
            <p:nvPr>
              <p:custDataLst>
                <p:tags r:id="rId8"/>
              </p:custDataLst>
            </p:nvPr>
          </p:nvSpPr>
          <p:spPr>
            <a:xfrm>
              <a:off x="7566939" y="4601856"/>
              <a:ext cx="702823" cy="702823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千图PPT彼岸天：ID 8661124库_文本框 48"/>
            <p:cNvSpPr txBox="1"/>
            <p:nvPr>
              <p:custDataLst>
                <p:tags r:id="rId9"/>
              </p:custDataLst>
            </p:nvPr>
          </p:nvSpPr>
          <p:spPr>
            <a:xfrm flipH="1">
              <a:off x="7643405" y="4508030"/>
              <a:ext cx="498855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lvl="0">
                <a:defRPr/>
              </a:pPr>
              <a:r>
                <a:rPr lang="en-US" sz="4400" b="1" kern="0">
                  <a:solidFill>
                    <a:schemeClr val="bg1"/>
                  </a:solidFill>
                </a:rPr>
                <a:t>6</a:t>
              </a:r>
            </a:p>
          </p:txBody>
        </p:sp>
        <p:grpSp>
          <p:nvGrpSpPr>
            <p:cNvPr id="22" name="PA_库_组合 57"/>
            <p:cNvGrpSpPr/>
            <p:nvPr>
              <p:custDataLst>
                <p:tags r:id="rId10"/>
              </p:custDataLst>
            </p:nvPr>
          </p:nvGrpSpPr>
          <p:grpSpPr>
            <a:xfrm>
              <a:off x="8321320" y="4610373"/>
              <a:ext cx="3151420" cy="981029"/>
              <a:chOff x="2611136" y="1688409"/>
              <a:chExt cx="2492379" cy="981029"/>
            </a:xfrm>
          </p:grpSpPr>
          <p:sp>
            <p:nvSpPr>
              <p:cNvPr id="23" name="TextBox 58"/>
              <p:cNvSpPr txBox="1"/>
              <p:nvPr/>
            </p:nvSpPr>
            <p:spPr>
              <a:xfrm>
                <a:off x="2611231" y="1688409"/>
                <a:ext cx="851944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24" name="TextBox 59"/>
              <p:cNvSpPr txBox="1"/>
              <p:nvPr/>
            </p:nvSpPr>
            <p:spPr>
              <a:xfrm>
                <a:off x="2611136" y="1903853"/>
                <a:ext cx="2492379" cy="765585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 smtClean="0"/>
                  <a:t>请</a:t>
                </a:r>
                <a:r>
                  <a:rPr lang="zh-CN" altLang="en-US" sz="1100" dirty="0" smtClean="0"/>
                  <a:t>输入文字</a:t>
                </a:r>
                <a:endParaRPr lang="zh-CN" altLang="en-US" sz="11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0" y="1502402"/>
            <a:ext cx="5474464" cy="47969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59"/>
          <p:cNvSpPr txBox="1">
            <a:spLocks noChangeArrowheads="1"/>
          </p:cNvSpPr>
          <p:nvPr/>
        </p:nvSpPr>
        <p:spPr bwMode="auto">
          <a:xfrm>
            <a:off x="5413547" y="2380705"/>
            <a:ext cx="6778453" cy="10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 谢 您 的 观 看！</a:t>
            </a:r>
            <a:endParaRPr lang="en-US" altLang="zh-CN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3797486" y="1524956"/>
            <a:ext cx="809730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wis721 Lt BT" pitchFamily="34" charset="0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EDUCATION TRAINING OPEN COURSEWARE PPT</a:t>
            </a:r>
          </a:p>
        </p:txBody>
      </p:sp>
      <p:grpSp>
        <p:nvGrpSpPr>
          <p:cNvPr id="6" name="组合 5"/>
          <p:cNvGrpSpPr/>
          <p:nvPr/>
        </p:nvGrpSpPr>
        <p:grpSpPr>
          <a:xfrm flipH="1">
            <a:off x="5479310" y="3439779"/>
            <a:ext cx="6415483" cy="0"/>
            <a:chOff x="3339156" y="2641879"/>
            <a:chExt cx="5804844" cy="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339156" y="2641879"/>
              <a:ext cx="4695709" cy="0"/>
            </a:xfrm>
            <a:prstGeom prst="line">
              <a:avLst/>
            </a:prstGeom>
            <a:ln w="7620">
              <a:solidFill>
                <a:srgbClr val="000000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103924" y="2641879"/>
              <a:ext cx="754055" cy="0"/>
            </a:xfrm>
            <a:prstGeom prst="line">
              <a:avLst/>
            </a:prstGeom>
            <a:ln w="7620">
              <a:solidFill>
                <a:srgbClr val="000000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948986" y="2641879"/>
              <a:ext cx="195014" cy="0"/>
            </a:xfrm>
            <a:prstGeom prst="line">
              <a:avLst/>
            </a:prstGeom>
            <a:ln w="762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圆角矩形 330"/>
          <p:cNvSpPr/>
          <p:nvPr/>
        </p:nvSpPr>
        <p:spPr>
          <a:xfrm>
            <a:off x="6503670" y="3654425"/>
            <a:ext cx="5391150" cy="49276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适用于教育培训</a:t>
            </a:r>
            <a:r>
              <a:rPr lang="en-US" altLang="zh-CN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学术报告</a:t>
            </a:r>
            <a:r>
              <a:rPr lang="en-US" altLang="zh-CN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公开课等模板</a:t>
            </a:r>
          </a:p>
        </p:txBody>
      </p:sp>
      <p:sp>
        <p:nvSpPr>
          <p:cNvPr id="11" name="圆角矩形 331"/>
          <p:cNvSpPr/>
          <p:nvPr/>
        </p:nvSpPr>
        <p:spPr>
          <a:xfrm>
            <a:off x="9562429" y="4381355"/>
            <a:ext cx="2332364" cy="48007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651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3200"/>
          </a:p>
        </p:txBody>
      </p:sp>
      <p:sp>
        <p:nvSpPr>
          <p:cNvPr id="12" name="TextBox 332"/>
          <p:cNvSpPr txBox="1"/>
          <p:nvPr/>
        </p:nvSpPr>
        <p:spPr>
          <a:xfrm>
            <a:off x="10086741" y="4438402"/>
            <a:ext cx="1467637" cy="410395"/>
          </a:xfrm>
          <a:prstGeom prst="rect">
            <a:avLst/>
          </a:prstGeom>
          <a:noFill/>
        </p:spPr>
        <p:txBody>
          <a:bodyPr wrap="none" lIns="121884" tIns="60941" rIns="121884" bIns="60941" rtlCol="0">
            <a:spAutoFit/>
          </a:bodyPr>
          <a:lstStyle/>
          <a:p>
            <a:pPr lvl="0" algn="r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186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91"/>
          <p:cNvGrpSpPr/>
          <p:nvPr/>
        </p:nvGrpSpPr>
        <p:grpSpPr bwMode="auto">
          <a:xfrm>
            <a:off x="9562429" y="4381355"/>
            <a:ext cx="434101" cy="767467"/>
            <a:chOff x="936" y="1480"/>
            <a:chExt cx="1589" cy="2810"/>
          </a:xfrm>
        </p:grpSpPr>
        <p:grpSp>
          <p:nvGrpSpPr>
            <p:cNvPr id="14" name="组合 33"/>
            <p:cNvGrpSpPr/>
            <p:nvPr/>
          </p:nvGrpSpPr>
          <p:grpSpPr bwMode="auto">
            <a:xfrm>
              <a:off x="985" y="1583"/>
              <a:ext cx="1441" cy="2707"/>
              <a:chOff x="1754168" y="3653262"/>
              <a:chExt cx="1857599" cy="349543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r">
                  <a:defRPr/>
                </a:pPr>
                <a:endParaRPr lang="zh-CN" altLang="en-US" sz="4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r">
                  <a:defRPr/>
                </a:pPr>
                <a:endParaRPr lang="zh-CN" altLang="en-US" sz="4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245590" y="4093186"/>
                <a:ext cx="871682" cy="3055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/>
                <a:endParaRPr lang="zh-CN" altLang="zh-CN" sz="36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5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5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95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14896 -0.0002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8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95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bldLvl="0" animBg="1"/>
      <p:bldP spid="11" grpId="0" animBg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ABCD4"/>
      </a:accent1>
      <a:accent2>
        <a:srgbClr val="01A89E"/>
      </a:accent2>
      <a:accent3>
        <a:srgbClr val="FBB03B"/>
      </a:accent3>
      <a:accent4>
        <a:srgbClr val="3ABCD4"/>
      </a:accent4>
      <a:accent5>
        <a:srgbClr val="01A89E"/>
      </a:accent5>
      <a:accent6>
        <a:srgbClr val="FBB03B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42</TotalTime>
  <Words>1783</Words>
  <Application>Microsoft Office PowerPoint</Application>
  <PresentationFormat>自定义</PresentationFormat>
  <Paragraphs>345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方正正大黑简体</vt:lpstr>
      <vt:lpstr>Swis721 Lt BT</vt:lpstr>
      <vt:lpstr>LilyUPC</vt:lpstr>
      <vt:lpstr>Impact</vt:lpstr>
      <vt:lpstr>微软雅黑</vt:lpstr>
      <vt:lpstr>方正兰亭黑简体</vt:lpstr>
      <vt:lpstr>方正超粗黑简体</vt:lpstr>
      <vt:lpstr>等线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</dc:title>
  <dc:creator>柚子设计</dc:creator>
  <cp:keywords>MC-PPT模板</cp:keywords>
  <cp:lastModifiedBy>Sky123.Org</cp:lastModifiedBy>
  <cp:revision>11</cp:revision>
  <dcterms:created xsi:type="dcterms:W3CDTF">2017-09-18T01:52:00Z</dcterms:created>
  <dcterms:modified xsi:type="dcterms:W3CDTF">2018-03-09T07:13:30Z</dcterms:modified>
  <cp:category>模板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