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16824" r:id="rId2"/>
    <p:sldId id="16825" r:id="rId3"/>
    <p:sldId id="16826" r:id="rId4"/>
    <p:sldId id="16807" r:id="rId5"/>
    <p:sldId id="16812" r:id="rId6"/>
    <p:sldId id="16814" r:id="rId7"/>
    <p:sldId id="16817" r:id="rId8"/>
    <p:sldId id="16827" r:id="rId9"/>
    <p:sldId id="16804" r:id="rId10"/>
    <p:sldId id="16808" r:id="rId11"/>
    <p:sldId id="16809" r:id="rId12"/>
    <p:sldId id="16811" r:id="rId13"/>
    <p:sldId id="16828" r:id="rId14"/>
    <p:sldId id="16816" r:id="rId15"/>
    <p:sldId id="16803" r:id="rId16"/>
    <p:sldId id="16805" r:id="rId17"/>
    <p:sldId id="16810" r:id="rId18"/>
    <p:sldId id="16819" r:id="rId19"/>
    <p:sldId id="16829" r:id="rId20"/>
    <p:sldId id="16802" r:id="rId21"/>
    <p:sldId id="16806" r:id="rId22"/>
    <p:sldId id="16813" r:id="rId23"/>
    <p:sldId id="16815" r:id="rId24"/>
    <p:sldId id="16818" r:id="rId25"/>
    <p:sldId id="16849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81">
          <p15:clr>
            <a:srgbClr val="A4A3A4"/>
          </p15:clr>
        </p15:guide>
        <p15:guide id="2" orient="horz" pos="3956">
          <p15:clr>
            <a:srgbClr val="A4A3A4"/>
          </p15:clr>
        </p15:guide>
        <p15:guide id="3" pos="7588">
          <p15:clr>
            <a:srgbClr val="A4A3A4"/>
          </p15:clr>
        </p15:guide>
        <p15:guide id="4" pos="6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67B"/>
    <a:srgbClr val="FFFFFF"/>
    <a:srgbClr val="F1615D"/>
    <a:srgbClr val="970300"/>
    <a:srgbClr val="007E97"/>
    <a:srgbClr val="49713D"/>
    <a:srgbClr val="D8000F"/>
    <a:srgbClr val="34B16D"/>
    <a:srgbClr val="EC6876"/>
    <a:srgbClr val="00A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49" autoAdjust="0"/>
    <p:restoredTop sz="96340" autoAdjust="0"/>
  </p:normalViewPr>
  <p:slideViewPr>
    <p:cSldViewPr>
      <p:cViewPr varScale="1">
        <p:scale>
          <a:sx n="83" d="100"/>
          <a:sy n="83" d="100"/>
        </p:scale>
        <p:origin x="972" y="96"/>
      </p:cViewPr>
      <p:guideLst>
        <p:guide pos="4081"/>
        <p:guide orient="horz" pos="3956"/>
        <p:guide pos="7588"/>
        <p:guide pos="603"/>
      </p:guideLst>
    </p:cSldViewPr>
  </p:slideViewPr>
  <p:outlineViewPr>
    <p:cViewPr>
      <p:scale>
        <a:sx n="100" d="100"/>
        <a:sy n="100" d="100"/>
      </p:scale>
      <p:origin x="0" y="-10128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19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749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19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18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559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462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952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E0A07-2C1C-45C5-985B-D6CD99FDD0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030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824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975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855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676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719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716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5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3060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482977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999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57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197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923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9104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922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7211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228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366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5037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506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 userDrawn="1"/>
        </p:nvPicPr>
        <p:blipFill>
          <a:blip r:embed="rId2"/>
          <a:srcRect l="395" t="49934" r="268" b="19062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197826" y="3862346"/>
            <a:ext cx="4742666" cy="1848387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279647" y="3534216"/>
            <a:ext cx="4742666" cy="1848387"/>
          </a:xfrm>
          <a:custGeom>
            <a:avLst/>
            <a:gdLst>
              <a:gd name="connsiteX0" fmla="*/ 2864411 w 4496750"/>
              <a:gd name="connsiteY0" fmla="*/ 0 h 1752641"/>
              <a:gd name="connsiteX1" fmla="*/ 4496750 w 4496750"/>
              <a:gd name="connsiteY1" fmla="*/ 633131 h 1752641"/>
              <a:gd name="connsiteX2" fmla="*/ 1632339 w 4496750"/>
              <a:gd name="connsiteY2" fmla="*/ 1752641 h 1752641"/>
              <a:gd name="connsiteX3" fmla="*/ 0 w 4496750"/>
              <a:gd name="connsiteY3" fmla="*/ 1119510 h 1752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6750" h="1752641">
                <a:moveTo>
                  <a:pt x="2864411" y="0"/>
                </a:moveTo>
                <a:lnTo>
                  <a:pt x="4496750" y="633131"/>
                </a:lnTo>
                <a:lnTo>
                  <a:pt x="1632339" y="1752641"/>
                </a:lnTo>
                <a:lnTo>
                  <a:pt x="0" y="11195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464594" y="508964"/>
            <a:ext cx="7929563" cy="49711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37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536156" y="1003924"/>
            <a:ext cx="5786438" cy="2822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68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42620" indent="0">
              <a:buNone/>
              <a:defRPr sz="1685"/>
            </a:lvl2pPr>
            <a:lvl3pPr marL="1285875" indent="0">
              <a:buNone/>
              <a:defRPr sz="1405"/>
            </a:lvl3pPr>
            <a:lvl4pPr marL="1928495" indent="0">
              <a:buNone/>
              <a:defRPr sz="1265"/>
            </a:lvl4pPr>
            <a:lvl5pPr marL="2571750" indent="0">
              <a:buNone/>
              <a:defRPr sz="1265"/>
            </a:lvl5pPr>
            <a:lvl6pPr marL="3214370" indent="0">
              <a:buNone/>
              <a:defRPr sz="1265"/>
            </a:lvl6pPr>
            <a:lvl7pPr marL="3857625" indent="0">
              <a:buNone/>
              <a:defRPr sz="1265"/>
            </a:lvl7pPr>
            <a:lvl8pPr marL="4500245" indent="0">
              <a:buNone/>
              <a:defRPr sz="1265"/>
            </a:lvl8pPr>
            <a:lvl9pPr marL="5143500" indent="0">
              <a:buNone/>
              <a:defRPr sz="1265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 icon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2020/6/18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6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08075" y="1280795"/>
            <a:ext cx="5303520" cy="1618615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6600" spc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年终汇报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108075" y="2899410"/>
            <a:ext cx="548068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年终总结  新年计划 述职报告 工作汇报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36320" y="3502025"/>
            <a:ext cx="3503930" cy="3987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6517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汇报人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xxx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108075" y="1183005"/>
            <a:ext cx="4777740" cy="741045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ANNUAL REPORT</a:t>
            </a:r>
          </a:p>
        </p:txBody>
      </p:sp>
      <p:pic>
        <p:nvPicPr>
          <p:cNvPr id="9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2465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3"/>
          <a:srcRect l="395" t="61048" r="268" b="7948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sp>
        <p:nvSpPr>
          <p:cNvPr id="10" name="_14"/>
          <p:cNvSpPr txBox="1">
            <a:spLocks noChangeArrowheads="1"/>
          </p:cNvSpPr>
          <p:nvPr/>
        </p:nvSpPr>
        <p:spPr bwMode="auto">
          <a:xfrm>
            <a:off x="1316807" y="1888133"/>
            <a:ext cx="2739530" cy="108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413" tIns="48207" rIns="96413" bIns="48207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5060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060" spc="6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3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DIRECTORY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556771" y="1887731"/>
            <a:ext cx="4983371" cy="772053"/>
            <a:chOff x="1491415" y="2438323"/>
            <a:chExt cx="4726327" cy="732230"/>
          </a:xfrm>
        </p:grpSpPr>
        <p:sp>
          <p:nvSpPr>
            <p:cNvPr id="12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2691515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56771" y="2658095"/>
            <a:ext cx="4608566" cy="772053"/>
            <a:chOff x="1491415" y="2438323"/>
            <a:chExt cx="4370855" cy="732230"/>
          </a:xfrm>
        </p:grpSpPr>
        <p:sp>
          <p:nvSpPr>
            <p:cNvPr id="15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6771" y="3428459"/>
            <a:ext cx="4608566" cy="772053"/>
            <a:chOff x="1491415" y="2438323"/>
            <a:chExt cx="4370855" cy="732230"/>
          </a:xfrm>
        </p:grpSpPr>
        <p:sp>
          <p:nvSpPr>
            <p:cNvPr id="18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56771" y="4198822"/>
            <a:ext cx="4408997" cy="772053"/>
            <a:chOff x="1491415" y="2438323"/>
            <a:chExt cx="4181579" cy="732230"/>
          </a:xfrm>
        </p:grpSpPr>
        <p:sp>
          <p:nvSpPr>
            <p:cNvPr id="21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13" tIns="48207" rIns="96413" bIns="48207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3375" spc="6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zh-CN" sz="3375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2691516" y="2450170"/>
              <a:ext cx="2981478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21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单击此处添加文字模板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3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1280567" y="18129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2539127" y="31114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9" name="文本框 9"/>
          <p:cNvSpPr txBox="1"/>
          <p:nvPr/>
        </p:nvSpPr>
        <p:spPr>
          <a:xfrm>
            <a:off x="4039915" y="31090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539127" y="33828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9915" y="33816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Freeform 7"/>
          <p:cNvSpPr/>
          <p:nvPr/>
        </p:nvSpPr>
        <p:spPr bwMode="auto">
          <a:xfrm>
            <a:off x="4420196" y="4137597"/>
            <a:ext cx="1971229" cy="1968996"/>
          </a:xfrm>
          <a:custGeom>
            <a:avLst/>
            <a:gdLst>
              <a:gd name="T0" fmla="*/ 456 w 912"/>
              <a:gd name="T1" fmla="*/ 0 h 913"/>
              <a:gd name="T2" fmla="*/ 0 w 912"/>
              <a:gd name="T3" fmla="*/ 457 h 913"/>
              <a:gd name="T4" fmla="*/ 456 w 912"/>
              <a:gd name="T5" fmla="*/ 913 h 913"/>
              <a:gd name="T6" fmla="*/ 912 w 912"/>
              <a:gd name="T7" fmla="*/ 457 h 913"/>
              <a:gd name="T8" fmla="*/ 912 w 912"/>
              <a:gd name="T9" fmla="*/ 0 h 913"/>
              <a:gd name="T10" fmla="*/ 456 w 912"/>
              <a:gd name="T11" fmla="*/ 0 h 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2" h="913">
                <a:moveTo>
                  <a:pt x="456" y="0"/>
                </a:moveTo>
                <a:cubicBezTo>
                  <a:pt x="204" y="0"/>
                  <a:pt x="0" y="205"/>
                  <a:pt x="0" y="457"/>
                </a:cubicBezTo>
                <a:cubicBezTo>
                  <a:pt x="0" y="709"/>
                  <a:pt x="204" y="913"/>
                  <a:pt x="456" y="913"/>
                </a:cubicBezTo>
                <a:cubicBezTo>
                  <a:pt x="708" y="913"/>
                  <a:pt x="912" y="709"/>
                  <a:pt x="912" y="457"/>
                </a:cubicBezTo>
                <a:cubicBezTo>
                  <a:pt x="912" y="0"/>
                  <a:pt x="912" y="0"/>
                  <a:pt x="912" y="0"/>
                </a:cubicBezTo>
                <a:lnTo>
                  <a:pt x="456" y="0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4" name="Freeform 8"/>
          <p:cNvSpPr/>
          <p:nvPr/>
        </p:nvSpPr>
        <p:spPr bwMode="auto">
          <a:xfrm>
            <a:off x="6485187" y="4137596"/>
            <a:ext cx="1180950" cy="1176486"/>
          </a:xfrm>
          <a:custGeom>
            <a:avLst/>
            <a:gdLst>
              <a:gd name="T0" fmla="*/ 273 w 546"/>
              <a:gd name="T1" fmla="*/ 0 h 546"/>
              <a:gd name="T2" fmla="*/ 546 w 546"/>
              <a:gd name="T3" fmla="*/ 273 h 546"/>
              <a:gd name="T4" fmla="*/ 273 w 546"/>
              <a:gd name="T5" fmla="*/ 546 h 546"/>
              <a:gd name="T6" fmla="*/ 0 w 546"/>
              <a:gd name="T7" fmla="*/ 273 h 546"/>
              <a:gd name="T8" fmla="*/ 0 w 546"/>
              <a:gd name="T9" fmla="*/ 0 h 546"/>
              <a:gd name="T10" fmla="*/ 273 w 546"/>
              <a:gd name="T11" fmla="*/ 0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6" h="546">
                <a:moveTo>
                  <a:pt x="273" y="0"/>
                </a:moveTo>
                <a:cubicBezTo>
                  <a:pt x="424" y="0"/>
                  <a:pt x="546" y="123"/>
                  <a:pt x="546" y="273"/>
                </a:cubicBezTo>
                <a:cubicBezTo>
                  <a:pt x="546" y="424"/>
                  <a:pt x="424" y="546"/>
                  <a:pt x="273" y="546"/>
                </a:cubicBezTo>
                <a:cubicBezTo>
                  <a:pt x="123" y="546"/>
                  <a:pt x="0" y="424"/>
                  <a:pt x="0" y="273"/>
                </a:cubicBezTo>
                <a:cubicBezTo>
                  <a:pt x="0" y="0"/>
                  <a:pt x="0" y="0"/>
                  <a:pt x="0" y="0"/>
                </a:cubicBezTo>
                <a:lnTo>
                  <a:pt x="27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5" name="Freeform 9"/>
          <p:cNvSpPr/>
          <p:nvPr/>
        </p:nvSpPr>
        <p:spPr bwMode="auto">
          <a:xfrm>
            <a:off x="6485186" y="2079304"/>
            <a:ext cx="1973461" cy="1966763"/>
          </a:xfrm>
          <a:custGeom>
            <a:avLst/>
            <a:gdLst>
              <a:gd name="T0" fmla="*/ 457 w 913"/>
              <a:gd name="T1" fmla="*/ 912 h 912"/>
              <a:gd name="T2" fmla="*/ 913 w 913"/>
              <a:gd name="T3" fmla="*/ 456 h 912"/>
              <a:gd name="T4" fmla="*/ 457 w 913"/>
              <a:gd name="T5" fmla="*/ 0 h 912"/>
              <a:gd name="T6" fmla="*/ 0 w 913"/>
              <a:gd name="T7" fmla="*/ 456 h 912"/>
              <a:gd name="T8" fmla="*/ 0 w 913"/>
              <a:gd name="T9" fmla="*/ 912 h 912"/>
              <a:gd name="T10" fmla="*/ 457 w 913"/>
              <a:gd name="T11" fmla="*/ 912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3" h="912">
                <a:moveTo>
                  <a:pt x="457" y="912"/>
                </a:moveTo>
                <a:cubicBezTo>
                  <a:pt x="709" y="912"/>
                  <a:pt x="913" y="708"/>
                  <a:pt x="913" y="456"/>
                </a:cubicBezTo>
                <a:cubicBezTo>
                  <a:pt x="913" y="204"/>
                  <a:pt x="709" y="0"/>
                  <a:pt x="457" y="0"/>
                </a:cubicBezTo>
                <a:cubicBezTo>
                  <a:pt x="205" y="0"/>
                  <a:pt x="0" y="204"/>
                  <a:pt x="0" y="456"/>
                </a:cubicBezTo>
                <a:cubicBezTo>
                  <a:pt x="0" y="912"/>
                  <a:pt x="0" y="912"/>
                  <a:pt x="0" y="912"/>
                </a:cubicBezTo>
                <a:lnTo>
                  <a:pt x="457" y="912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6" name="Freeform 10"/>
          <p:cNvSpPr/>
          <p:nvPr/>
        </p:nvSpPr>
        <p:spPr bwMode="auto">
          <a:xfrm>
            <a:off x="4422429" y="2081535"/>
            <a:ext cx="1968996" cy="1964531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9525" cap="flat" cmpd="sng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7" name="Freeform 11"/>
          <p:cNvSpPr>
            <a:spLocks noEditPoints="1"/>
          </p:cNvSpPr>
          <p:nvPr/>
        </p:nvSpPr>
        <p:spPr bwMode="auto">
          <a:xfrm>
            <a:off x="6920509" y="4622032"/>
            <a:ext cx="308074" cy="209848"/>
          </a:xfrm>
          <a:custGeom>
            <a:avLst/>
            <a:gdLst>
              <a:gd name="T0" fmla="*/ 79 w 98"/>
              <a:gd name="T1" fmla="*/ 61 h 69"/>
              <a:gd name="T2" fmla="*/ 91 w 98"/>
              <a:gd name="T3" fmla="*/ 49 h 69"/>
              <a:gd name="T4" fmla="*/ 81 w 98"/>
              <a:gd name="T5" fmla="*/ 37 h 69"/>
              <a:gd name="T6" fmla="*/ 70 w 98"/>
              <a:gd name="T7" fmla="*/ 15 h 69"/>
              <a:gd name="T8" fmla="*/ 37 w 98"/>
              <a:gd name="T9" fmla="*/ 12 h 69"/>
              <a:gd name="T10" fmla="*/ 24 w 98"/>
              <a:gd name="T11" fmla="*/ 26 h 69"/>
              <a:gd name="T12" fmla="*/ 8 w 98"/>
              <a:gd name="T13" fmla="*/ 43 h 69"/>
              <a:gd name="T14" fmla="*/ 13 w 98"/>
              <a:gd name="T15" fmla="*/ 56 h 69"/>
              <a:gd name="T16" fmla="*/ 26 w 98"/>
              <a:gd name="T17" fmla="*/ 61 h 69"/>
              <a:gd name="T18" fmla="*/ 26 w 98"/>
              <a:gd name="T19" fmla="*/ 42 h 69"/>
              <a:gd name="T20" fmla="*/ 26 w 98"/>
              <a:gd name="T21" fmla="*/ 39 h 69"/>
              <a:gd name="T22" fmla="*/ 34 w 98"/>
              <a:gd name="T23" fmla="*/ 43 h 69"/>
              <a:gd name="T24" fmla="*/ 36 w 98"/>
              <a:gd name="T25" fmla="*/ 28 h 69"/>
              <a:gd name="T26" fmla="*/ 38 w 98"/>
              <a:gd name="T27" fmla="*/ 43 h 69"/>
              <a:gd name="T28" fmla="*/ 46 w 98"/>
              <a:gd name="T29" fmla="*/ 39 h 69"/>
              <a:gd name="T30" fmla="*/ 38 w 98"/>
              <a:gd name="T31" fmla="*/ 50 h 69"/>
              <a:gd name="T32" fmla="*/ 38 w 98"/>
              <a:gd name="T33" fmla="*/ 50 h 69"/>
              <a:gd name="T34" fmla="*/ 37 w 98"/>
              <a:gd name="T35" fmla="*/ 50 h 69"/>
              <a:gd name="T36" fmla="*/ 37 w 98"/>
              <a:gd name="T37" fmla="*/ 50 h 69"/>
              <a:gd name="T38" fmla="*/ 35 w 98"/>
              <a:gd name="T39" fmla="*/ 50 h 69"/>
              <a:gd name="T40" fmla="*/ 35 w 98"/>
              <a:gd name="T41" fmla="*/ 50 h 69"/>
              <a:gd name="T42" fmla="*/ 35 w 98"/>
              <a:gd name="T43" fmla="*/ 50 h 69"/>
              <a:gd name="T44" fmla="*/ 26 w 98"/>
              <a:gd name="T45" fmla="*/ 42 h 69"/>
              <a:gd name="T46" fmla="*/ 53 w 98"/>
              <a:gd name="T47" fmla="*/ 40 h 69"/>
              <a:gd name="T48" fmla="*/ 49 w 98"/>
              <a:gd name="T49" fmla="*/ 37 h 69"/>
              <a:gd name="T50" fmla="*/ 58 w 98"/>
              <a:gd name="T51" fmla="*/ 28 h 69"/>
              <a:gd name="T52" fmla="*/ 58 w 98"/>
              <a:gd name="T53" fmla="*/ 28 h 69"/>
              <a:gd name="T54" fmla="*/ 58 w 98"/>
              <a:gd name="T55" fmla="*/ 28 h 69"/>
              <a:gd name="T56" fmla="*/ 60 w 98"/>
              <a:gd name="T57" fmla="*/ 28 h 69"/>
              <a:gd name="T58" fmla="*/ 60 w 98"/>
              <a:gd name="T59" fmla="*/ 28 h 69"/>
              <a:gd name="T60" fmla="*/ 61 w 98"/>
              <a:gd name="T61" fmla="*/ 28 h 69"/>
              <a:gd name="T62" fmla="*/ 69 w 98"/>
              <a:gd name="T63" fmla="*/ 37 h 69"/>
              <a:gd name="T64" fmla="*/ 66 w 98"/>
              <a:gd name="T65" fmla="*/ 40 h 69"/>
              <a:gd name="T66" fmla="*/ 62 w 98"/>
              <a:gd name="T67" fmla="*/ 48 h 69"/>
              <a:gd name="T68" fmla="*/ 57 w 98"/>
              <a:gd name="T69" fmla="*/ 48 h 69"/>
              <a:gd name="T70" fmla="*/ 53 w 98"/>
              <a:gd name="T71" fmla="*/ 40 h 69"/>
              <a:gd name="T72" fmla="*/ 93 w 98"/>
              <a:gd name="T73" fmla="*/ 63 h 69"/>
              <a:gd name="T74" fmla="*/ 79 w 98"/>
              <a:gd name="T75" fmla="*/ 69 h 69"/>
              <a:gd name="T76" fmla="*/ 8 w 98"/>
              <a:gd name="T77" fmla="*/ 61 h 69"/>
              <a:gd name="T78" fmla="*/ 7 w 98"/>
              <a:gd name="T79" fmla="*/ 26 h 69"/>
              <a:gd name="T80" fmla="*/ 33 w 98"/>
              <a:gd name="T81" fmla="*/ 5 h 69"/>
              <a:gd name="T82" fmla="*/ 75 w 98"/>
              <a:gd name="T83" fmla="*/ 10 h 69"/>
              <a:gd name="T84" fmla="*/ 94 w 98"/>
              <a:gd name="T85" fmla="*/ 36 h 69"/>
              <a:gd name="T86" fmla="*/ 93 w 98"/>
              <a:gd name="T87" fmla="*/ 63 h 69"/>
              <a:gd name="T88" fmla="*/ 93 w 98"/>
              <a:gd name="T89" fmla="*/ 6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8" h="69">
                <a:moveTo>
                  <a:pt x="79" y="61"/>
                </a:moveTo>
                <a:cubicBezTo>
                  <a:pt x="79" y="61"/>
                  <a:pt x="79" y="61"/>
                  <a:pt x="79" y="61"/>
                </a:cubicBezTo>
                <a:cubicBezTo>
                  <a:pt x="82" y="61"/>
                  <a:pt x="85" y="60"/>
                  <a:pt x="87" y="58"/>
                </a:cubicBezTo>
                <a:cubicBezTo>
                  <a:pt x="89" y="55"/>
                  <a:pt x="91" y="52"/>
                  <a:pt x="91" y="49"/>
                </a:cubicBezTo>
                <a:cubicBezTo>
                  <a:pt x="91" y="46"/>
                  <a:pt x="90" y="43"/>
                  <a:pt x="88" y="41"/>
                </a:cubicBezTo>
                <a:cubicBezTo>
                  <a:pt x="86" y="39"/>
                  <a:pt x="84" y="38"/>
                  <a:pt x="81" y="37"/>
                </a:cubicBezTo>
                <a:cubicBezTo>
                  <a:pt x="79" y="37"/>
                  <a:pt x="78" y="35"/>
                  <a:pt x="78" y="33"/>
                </a:cubicBezTo>
                <a:cubicBezTo>
                  <a:pt x="78" y="26"/>
                  <a:pt x="75" y="20"/>
                  <a:pt x="70" y="15"/>
                </a:cubicBezTo>
                <a:cubicBezTo>
                  <a:pt x="65" y="10"/>
                  <a:pt x="59" y="8"/>
                  <a:pt x="52" y="8"/>
                </a:cubicBezTo>
                <a:cubicBezTo>
                  <a:pt x="46" y="8"/>
                  <a:pt x="41" y="9"/>
                  <a:pt x="37" y="12"/>
                </a:cubicBezTo>
                <a:cubicBezTo>
                  <a:pt x="33" y="14"/>
                  <a:pt x="30" y="19"/>
                  <a:pt x="28" y="23"/>
                </a:cubicBezTo>
                <a:cubicBezTo>
                  <a:pt x="27" y="25"/>
                  <a:pt x="26" y="26"/>
                  <a:pt x="24" y="26"/>
                </a:cubicBezTo>
                <a:cubicBezTo>
                  <a:pt x="20" y="26"/>
                  <a:pt x="16" y="28"/>
                  <a:pt x="13" y="31"/>
                </a:cubicBezTo>
                <a:cubicBezTo>
                  <a:pt x="10" y="34"/>
                  <a:pt x="8" y="39"/>
                  <a:pt x="8" y="43"/>
                </a:cubicBezTo>
                <a:cubicBezTo>
                  <a:pt x="8" y="48"/>
                  <a:pt x="10" y="53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6" y="59"/>
                  <a:pt x="21" y="61"/>
                  <a:pt x="26" y="61"/>
                </a:cubicBezTo>
                <a:cubicBezTo>
                  <a:pt x="79" y="61"/>
                  <a:pt x="79" y="61"/>
                  <a:pt x="79" y="61"/>
                </a:cubicBezTo>
                <a:close/>
                <a:moveTo>
                  <a:pt x="26" y="42"/>
                </a:moveTo>
                <a:cubicBezTo>
                  <a:pt x="26" y="42"/>
                  <a:pt x="26" y="42"/>
                  <a:pt x="26" y="42"/>
                </a:cubicBezTo>
                <a:cubicBezTo>
                  <a:pt x="25" y="41"/>
                  <a:pt x="25" y="39"/>
                  <a:pt x="26" y="39"/>
                </a:cubicBezTo>
                <a:cubicBezTo>
                  <a:pt x="27" y="38"/>
                  <a:pt x="29" y="38"/>
                  <a:pt x="29" y="39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29"/>
                  <a:pt x="35" y="28"/>
                  <a:pt x="36" y="28"/>
                </a:cubicBezTo>
                <a:cubicBezTo>
                  <a:pt x="37" y="28"/>
                  <a:pt x="38" y="29"/>
                  <a:pt x="38" y="30"/>
                </a:cubicBezTo>
                <a:cubicBezTo>
                  <a:pt x="38" y="43"/>
                  <a:pt x="38" y="43"/>
                  <a:pt x="38" y="43"/>
                </a:cubicBezTo>
                <a:cubicBezTo>
                  <a:pt x="43" y="39"/>
                  <a:pt x="43" y="39"/>
                  <a:pt x="43" y="39"/>
                </a:cubicBezTo>
                <a:cubicBezTo>
                  <a:pt x="44" y="38"/>
                  <a:pt x="45" y="38"/>
                  <a:pt x="46" y="39"/>
                </a:cubicBezTo>
                <a:cubicBezTo>
                  <a:pt x="47" y="39"/>
                  <a:pt x="47" y="41"/>
                  <a:pt x="46" y="42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7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7" y="51"/>
                  <a:pt x="36" y="51"/>
                </a:cubicBezTo>
                <a:cubicBezTo>
                  <a:pt x="36" y="51"/>
                  <a:pt x="36" y="51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26" y="42"/>
                  <a:pt x="26" y="42"/>
                  <a:pt x="26" y="42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2" y="41"/>
                  <a:pt x="50" y="41"/>
                  <a:pt x="49" y="40"/>
                </a:cubicBezTo>
                <a:cubicBezTo>
                  <a:pt x="48" y="39"/>
                  <a:pt x="48" y="37"/>
                  <a:pt x="49" y="37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1" y="28"/>
                  <a:pt x="61" y="28"/>
                  <a:pt x="61" y="28"/>
                </a:cubicBezTo>
                <a:cubicBezTo>
                  <a:pt x="69" y="37"/>
                  <a:pt x="69" y="37"/>
                  <a:pt x="69" y="37"/>
                </a:cubicBezTo>
                <a:cubicBezTo>
                  <a:pt x="70" y="37"/>
                  <a:pt x="70" y="39"/>
                  <a:pt x="69" y="40"/>
                </a:cubicBezTo>
                <a:cubicBezTo>
                  <a:pt x="68" y="41"/>
                  <a:pt x="67" y="41"/>
                  <a:pt x="66" y="40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50"/>
                  <a:pt x="61" y="51"/>
                  <a:pt x="59" y="51"/>
                </a:cubicBezTo>
                <a:cubicBezTo>
                  <a:pt x="58" y="51"/>
                  <a:pt x="57" y="50"/>
                  <a:pt x="57" y="48"/>
                </a:cubicBezTo>
                <a:cubicBezTo>
                  <a:pt x="57" y="35"/>
                  <a:pt x="57" y="35"/>
                  <a:pt x="57" y="35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93" y="63"/>
                </a:moveTo>
                <a:cubicBezTo>
                  <a:pt x="93" y="63"/>
                  <a:pt x="93" y="63"/>
                  <a:pt x="93" y="63"/>
                </a:cubicBezTo>
                <a:cubicBezTo>
                  <a:pt x="89" y="66"/>
                  <a:pt x="84" y="69"/>
                  <a:pt x="79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19" y="69"/>
                  <a:pt x="12" y="66"/>
                  <a:pt x="8" y="61"/>
                </a:cubicBezTo>
                <a:cubicBezTo>
                  <a:pt x="3" y="57"/>
                  <a:pt x="0" y="50"/>
                  <a:pt x="0" y="43"/>
                </a:cubicBezTo>
                <a:cubicBezTo>
                  <a:pt x="0" y="37"/>
                  <a:pt x="3" y="30"/>
                  <a:pt x="7" y="26"/>
                </a:cubicBezTo>
                <a:cubicBezTo>
                  <a:pt x="11" y="22"/>
                  <a:pt x="16" y="19"/>
                  <a:pt x="22" y="18"/>
                </a:cubicBezTo>
                <a:cubicBezTo>
                  <a:pt x="25" y="13"/>
                  <a:pt x="28" y="9"/>
                  <a:pt x="33" y="5"/>
                </a:cubicBezTo>
                <a:cubicBezTo>
                  <a:pt x="39" y="2"/>
                  <a:pt x="45" y="0"/>
                  <a:pt x="52" y="0"/>
                </a:cubicBezTo>
                <a:cubicBezTo>
                  <a:pt x="61" y="0"/>
                  <a:pt x="69" y="4"/>
                  <a:pt x="75" y="10"/>
                </a:cubicBezTo>
                <a:cubicBezTo>
                  <a:pt x="81" y="15"/>
                  <a:pt x="84" y="22"/>
                  <a:pt x="85" y="30"/>
                </a:cubicBezTo>
                <a:cubicBezTo>
                  <a:pt x="88" y="32"/>
                  <a:pt x="91" y="34"/>
                  <a:pt x="94" y="36"/>
                </a:cubicBezTo>
                <a:cubicBezTo>
                  <a:pt x="97" y="40"/>
                  <a:pt x="98" y="44"/>
                  <a:pt x="98" y="49"/>
                </a:cubicBezTo>
                <a:cubicBezTo>
                  <a:pt x="98" y="54"/>
                  <a:pt x="96" y="59"/>
                  <a:pt x="93" y="63"/>
                </a:cubicBezTo>
                <a:cubicBezTo>
                  <a:pt x="93" y="63"/>
                  <a:pt x="93" y="63"/>
                  <a:pt x="93" y="63"/>
                </a:cubicBezTo>
                <a:cubicBezTo>
                  <a:pt x="93" y="63"/>
                  <a:pt x="93" y="63"/>
                  <a:pt x="93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8" name="Freeform 12"/>
          <p:cNvSpPr>
            <a:spLocks noEditPoints="1"/>
          </p:cNvSpPr>
          <p:nvPr/>
        </p:nvSpPr>
        <p:spPr bwMode="auto">
          <a:xfrm>
            <a:off x="7239745" y="2565972"/>
            <a:ext cx="299145" cy="379512"/>
          </a:xfrm>
          <a:custGeom>
            <a:avLst/>
            <a:gdLst>
              <a:gd name="T0" fmla="*/ 24 w 79"/>
              <a:gd name="T1" fmla="*/ 42 h 99"/>
              <a:gd name="T2" fmla="*/ 4 w 79"/>
              <a:gd name="T3" fmla="*/ 8 h 99"/>
              <a:gd name="T4" fmla="*/ 4 w 79"/>
              <a:gd name="T5" fmla="*/ 0 h 99"/>
              <a:gd name="T6" fmla="*/ 10 w 79"/>
              <a:gd name="T7" fmla="*/ 0 h 99"/>
              <a:gd name="T8" fmla="*/ 69 w 79"/>
              <a:gd name="T9" fmla="*/ 0 h 99"/>
              <a:gd name="T10" fmla="*/ 75 w 79"/>
              <a:gd name="T11" fmla="*/ 0 h 99"/>
              <a:gd name="T12" fmla="*/ 75 w 79"/>
              <a:gd name="T13" fmla="*/ 8 h 99"/>
              <a:gd name="T14" fmla="*/ 55 w 79"/>
              <a:gd name="T15" fmla="*/ 42 h 99"/>
              <a:gd name="T16" fmla="*/ 55 w 79"/>
              <a:gd name="T17" fmla="*/ 57 h 99"/>
              <a:gd name="T18" fmla="*/ 75 w 79"/>
              <a:gd name="T19" fmla="*/ 91 h 99"/>
              <a:gd name="T20" fmla="*/ 75 w 79"/>
              <a:gd name="T21" fmla="*/ 99 h 99"/>
              <a:gd name="T22" fmla="*/ 69 w 79"/>
              <a:gd name="T23" fmla="*/ 99 h 99"/>
              <a:gd name="T24" fmla="*/ 10 w 79"/>
              <a:gd name="T25" fmla="*/ 99 h 99"/>
              <a:gd name="T26" fmla="*/ 4 w 79"/>
              <a:gd name="T27" fmla="*/ 99 h 99"/>
              <a:gd name="T28" fmla="*/ 4 w 79"/>
              <a:gd name="T29" fmla="*/ 91 h 99"/>
              <a:gd name="T30" fmla="*/ 24 w 79"/>
              <a:gd name="T31" fmla="*/ 57 h 99"/>
              <a:gd name="T32" fmla="*/ 14 w 79"/>
              <a:gd name="T33" fmla="*/ 91 h 99"/>
              <a:gd name="T34" fmla="*/ 17 w 79"/>
              <a:gd name="T35" fmla="*/ 91 h 99"/>
              <a:gd name="T36" fmla="*/ 41 w 79"/>
              <a:gd name="T37" fmla="*/ 70 h 99"/>
              <a:gd name="T38" fmla="*/ 65 w 79"/>
              <a:gd name="T39" fmla="*/ 91 h 99"/>
              <a:gd name="T40" fmla="*/ 40 w 79"/>
              <a:gd name="T41" fmla="*/ 52 h 99"/>
              <a:gd name="T42" fmla="*/ 40 w 79"/>
              <a:gd name="T43" fmla="*/ 52 h 99"/>
              <a:gd name="T44" fmla="*/ 40 w 79"/>
              <a:gd name="T45" fmla="*/ 52 h 99"/>
              <a:gd name="T46" fmla="*/ 14 w 79"/>
              <a:gd name="T47" fmla="*/ 91 h 99"/>
              <a:gd name="T48" fmla="*/ 24 w 79"/>
              <a:gd name="T49" fmla="*/ 91 h 99"/>
              <a:gd name="T50" fmla="*/ 40 w 79"/>
              <a:gd name="T51" fmla="*/ 75 h 99"/>
              <a:gd name="T52" fmla="*/ 20 w 79"/>
              <a:gd name="T53" fmla="*/ 28 h 99"/>
              <a:gd name="T54" fmla="*/ 59 w 79"/>
              <a:gd name="T55" fmla="*/ 28 h 99"/>
              <a:gd name="T56" fmla="*/ 14 w 79"/>
              <a:gd name="T57" fmla="*/ 8 h 99"/>
              <a:gd name="T58" fmla="*/ 55 w 79"/>
              <a:gd name="T59" fmla="*/ 33 h 99"/>
              <a:gd name="T60" fmla="*/ 24 w 79"/>
              <a:gd name="T61" fmla="*/ 33 h 99"/>
              <a:gd name="T62" fmla="*/ 40 w 79"/>
              <a:gd name="T63" fmla="*/ 47 h 99"/>
              <a:gd name="T64" fmla="*/ 40 w 79"/>
              <a:gd name="T65" fmla="*/ 47 h 99"/>
              <a:gd name="T66" fmla="*/ 40 w 79"/>
              <a:gd name="T67" fmla="*/ 47 h 99"/>
              <a:gd name="T68" fmla="*/ 55 w 79"/>
              <a:gd name="T69" fmla="*/ 33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9" h="99">
                <a:moveTo>
                  <a:pt x="32" y="49"/>
                </a:moveTo>
                <a:cubicBezTo>
                  <a:pt x="29" y="47"/>
                  <a:pt x="27" y="44"/>
                  <a:pt x="24" y="42"/>
                </a:cubicBezTo>
                <a:cubicBezTo>
                  <a:pt x="16" y="35"/>
                  <a:pt x="8" y="28"/>
                  <a:pt x="7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78" y="0"/>
                  <a:pt x="79" y="2"/>
                  <a:pt x="79" y="4"/>
                </a:cubicBezTo>
                <a:cubicBezTo>
                  <a:pt x="79" y="6"/>
                  <a:pt x="78" y="8"/>
                  <a:pt x="75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72" y="28"/>
                  <a:pt x="64" y="35"/>
                  <a:pt x="55" y="42"/>
                </a:cubicBezTo>
                <a:cubicBezTo>
                  <a:pt x="53" y="44"/>
                  <a:pt x="50" y="47"/>
                  <a:pt x="48" y="49"/>
                </a:cubicBezTo>
                <a:cubicBezTo>
                  <a:pt x="50" y="52"/>
                  <a:pt x="53" y="54"/>
                  <a:pt x="55" y="57"/>
                </a:cubicBezTo>
                <a:cubicBezTo>
                  <a:pt x="64" y="64"/>
                  <a:pt x="72" y="70"/>
                  <a:pt x="73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8" y="91"/>
                  <a:pt x="79" y="93"/>
                  <a:pt x="79" y="95"/>
                </a:cubicBezTo>
                <a:cubicBezTo>
                  <a:pt x="79" y="97"/>
                  <a:pt x="78" y="99"/>
                  <a:pt x="75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69" y="99"/>
                  <a:pt x="69" y="99"/>
                  <a:pt x="69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4" y="99"/>
                  <a:pt x="4" y="99"/>
                  <a:pt x="4" y="99"/>
                </a:cubicBezTo>
                <a:cubicBezTo>
                  <a:pt x="2" y="99"/>
                  <a:pt x="0" y="97"/>
                  <a:pt x="0" y="95"/>
                </a:cubicBezTo>
                <a:cubicBezTo>
                  <a:pt x="0" y="93"/>
                  <a:pt x="2" y="91"/>
                  <a:pt x="4" y="91"/>
                </a:cubicBezTo>
                <a:cubicBezTo>
                  <a:pt x="7" y="91"/>
                  <a:pt x="7" y="91"/>
                  <a:pt x="7" y="91"/>
                </a:cubicBezTo>
                <a:cubicBezTo>
                  <a:pt x="8" y="70"/>
                  <a:pt x="16" y="64"/>
                  <a:pt x="24" y="57"/>
                </a:cubicBezTo>
                <a:cubicBezTo>
                  <a:pt x="27" y="54"/>
                  <a:pt x="29" y="52"/>
                  <a:pt x="32" y="49"/>
                </a:cubicBezTo>
                <a:close/>
                <a:moveTo>
                  <a:pt x="14" y="91"/>
                </a:moveTo>
                <a:cubicBezTo>
                  <a:pt x="14" y="91"/>
                  <a:pt x="14" y="91"/>
                  <a:pt x="14" y="91"/>
                </a:cubicBezTo>
                <a:cubicBezTo>
                  <a:pt x="17" y="91"/>
                  <a:pt x="17" y="91"/>
                  <a:pt x="17" y="91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69"/>
                  <a:pt x="40" y="69"/>
                  <a:pt x="41" y="70"/>
                </a:cubicBezTo>
                <a:cubicBezTo>
                  <a:pt x="62" y="91"/>
                  <a:pt x="62" y="91"/>
                  <a:pt x="62" y="91"/>
                </a:cubicBezTo>
                <a:cubicBezTo>
                  <a:pt x="65" y="91"/>
                  <a:pt x="65" y="91"/>
                  <a:pt x="65" y="91"/>
                </a:cubicBezTo>
                <a:cubicBezTo>
                  <a:pt x="64" y="74"/>
                  <a:pt x="58" y="68"/>
                  <a:pt x="50" y="62"/>
                </a:cubicBezTo>
                <a:cubicBezTo>
                  <a:pt x="47" y="59"/>
                  <a:pt x="43" y="56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36" y="56"/>
                  <a:pt x="32" y="59"/>
                  <a:pt x="29" y="62"/>
                </a:cubicBezTo>
                <a:cubicBezTo>
                  <a:pt x="22" y="68"/>
                  <a:pt x="15" y="74"/>
                  <a:pt x="14" y="91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56" y="91"/>
                  <a:pt x="56" y="91"/>
                  <a:pt x="56" y="91"/>
                </a:cubicBezTo>
                <a:cubicBezTo>
                  <a:pt x="40" y="75"/>
                  <a:pt x="40" y="75"/>
                  <a:pt x="40" y="75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62" y="24"/>
                  <a:pt x="65" y="18"/>
                  <a:pt x="6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5" y="18"/>
                  <a:pt x="17" y="24"/>
                  <a:pt x="20" y="28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5" y="33"/>
                </a:cubicBezTo>
                <a:cubicBezTo>
                  <a:pt x="24" y="33"/>
                  <a:pt x="24" y="33"/>
                  <a:pt x="24" y="33"/>
                </a:cubicBezTo>
                <a:cubicBezTo>
                  <a:pt x="26" y="34"/>
                  <a:pt x="27" y="35"/>
                  <a:pt x="29" y="37"/>
                </a:cubicBezTo>
                <a:cubicBezTo>
                  <a:pt x="32" y="40"/>
                  <a:pt x="36" y="43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3" y="43"/>
                  <a:pt x="47" y="40"/>
                  <a:pt x="50" y="37"/>
                </a:cubicBezTo>
                <a:cubicBezTo>
                  <a:pt x="52" y="35"/>
                  <a:pt x="54" y="34"/>
                  <a:pt x="55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89" name="Freeform 13"/>
          <p:cNvSpPr>
            <a:spLocks noEditPoints="1"/>
          </p:cNvSpPr>
          <p:nvPr/>
        </p:nvSpPr>
        <p:spPr bwMode="auto">
          <a:xfrm>
            <a:off x="5217171" y="4541664"/>
            <a:ext cx="375047" cy="366117"/>
          </a:xfrm>
          <a:custGeom>
            <a:avLst/>
            <a:gdLst>
              <a:gd name="T0" fmla="*/ 49 w 98"/>
              <a:gd name="T1" fmla="*/ 0 h 98"/>
              <a:gd name="T2" fmla="*/ 84 w 98"/>
              <a:gd name="T3" fmla="*/ 15 h 98"/>
              <a:gd name="T4" fmla="*/ 98 w 98"/>
              <a:gd name="T5" fmla="*/ 49 h 98"/>
              <a:gd name="T6" fmla="*/ 84 w 98"/>
              <a:gd name="T7" fmla="*/ 84 h 98"/>
              <a:gd name="T8" fmla="*/ 49 w 98"/>
              <a:gd name="T9" fmla="*/ 98 h 98"/>
              <a:gd name="T10" fmla="*/ 14 w 98"/>
              <a:gd name="T11" fmla="*/ 84 h 98"/>
              <a:gd name="T12" fmla="*/ 14 w 98"/>
              <a:gd name="T13" fmla="*/ 84 h 98"/>
              <a:gd name="T14" fmla="*/ 14 w 98"/>
              <a:gd name="T15" fmla="*/ 84 h 98"/>
              <a:gd name="T16" fmla="*/ 0 w 98"/>
              <a:gd name="T17" fmla="*/ 49 h 98"/>
              <a:gd name="T18" fmla="*/ 14 w 98"/>
              <a:gd name="T19" fmla="*/ 15 h 98"/>
              <a:gd name="T20" fmla="*/ 14 w 98"/>
              <a:gd name="T21" fmla="*/ 15 h 98"/>
              <a:gd name="T22" fmla="*/ 49 w 98"/>
              <a:gd name="T23" fmla="*/ 0 h 98"/>
              <a:gd name="T24" fmla="*/ 51 w 98"/>
              <a:gd name="T25" fmla="*/ 8 h 98"/>
              <a:gd name="T26" fmla="*/ 51 w 98"/>
              <a:gd name="T27" fmla="*/ 8 h 98"/>
              <a:gd name="T28" fmla="*/ 51 w 98"/>
              <a:gd name="T29" fmla="*/ 48 h 98"/>
              <a:gd name="T30" fmla="*/ 80 w 98"/>
              <a:gd name="T31" fmla="*/ 77 h 98"/>
              <a:gd name="T32" fmla="*/ 91 w 98"/>
              <a:gd name="T33" fmla="*/ 49 h 98"/>
              <a:gd name="T34" fmla="*/ 78 w 98"/>
              <a:gd name="T35" fmla="*/ 20 h 98"/>
              <a:gd name="T36" fmla="*/ 78 w 98"/>
              <a:gd name="T37" fmla="*/ 20 h 98"/>
              <a:gd name="T38" fmla="*/ 51 w 98"/>
              <a:gd name="T39" fmla="*/ 8 h 98"/>
              <a:gd name="T40" fmla="*/ 77 w 98"/>
              <a:gd name="T41" fmla="*/ 80 h 98"/>
              <a:gd name="T42" fmla="*/ 77 w 98"/>
              <a:gd name="T43" fmla="*/ 80 h 98"/>
              <a:gd name="T44" fmla="*/ 48 w 98"/>
              <a:gd name="T45" fmla="*/ 51 h 98"/>
              <a:gd name="T46" fmla="*/ 47 w 98"/>
              <a:gd name="T47" fmla="*/ 51 h 98"/>
              <a:gd name="T48" fmla="*/ 47 w 98"/>
              <a:gd name="T49" fmla="*/ 49 h 98"/>
              <a:gd name="T50" fmla="*/ 47 w 98"/>
              <a:gd name="T51" fmla="*/ 8 h 98"/>
              <a:gd name="T52" fmla="*/ 20 w 98"/>
              <a:gd name="T53" fmla="*/ 20 h 98"/>
              <a:gd name="T54" fmla="*/ 20 w 98"/>
              <a:gd name="T55" fmla="*/ 20 h 98"/>
              <a:gd name="T56" fmla="*/ 8 w 98"/>
              <a:gd name="T57" fmla="*/ 49 h 98"/>
              <a:gd name="T58" fmla="*/ 20 w 98"/>
              <a:gd name="T59" fmla="*/ 79 h 98"/>
              <a:gd name="T60" fmla="*/ 20 w 98"/>
              <a:gd name="T61" fmla="*/ 79 h 98"/>
              <a:gd name="T62" fmla="*/ 49 w 98"/>
              <a:gd name="T63" fmla="*/ 91 h 98"/>
              <a:gd name="T64" fmla="*/ 77 w 98"/>
              <a:gd name="T65" fmla="*/ 8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3" y="0"/>
                  <a:pt x="75" y="6"/>
                  <a:pt x="84" y="15"/>
                </a:cubicBezTo>
                <a:cubicBezTo>
                  <a:pt x="93" y="24"/>
                  <a:pt x="98" y="36"/>
                  <a:pt x="98" y="49"/>
                </a:cubicBezTo>
                <a:cubicBezTo>
                  <a:pt x="98" y="63"/>
                  <a:pt x="93" y="75"/>
                  <a:pt x="84" y="84"/>
                </a:cubicBezTo>
                <a:cubicBezTo>
                  <a:pt x="75" y="93"/>
                  <a:pt x="63" y="98"/>
                  <a:pt x="49" y="98"/>
                </a:cubicBezTo>
                <a:cubicBezTo>
                  <a:pt x="36" y="98"/>
                  <a:pt x="23" y="93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75"/>
                  <a:pt x="0" y="63"/>
                  <a:pt x="0" y="49"/>
                </a:cubicBezTo>
                <a:cubicBezTo>
                  <a:pt x="0" y="36"/>
                  <a:pt x="6" y="24"/>
                  <a:pt x="14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1" y="8"/>
                </a:moveTo>
                <a:cubicBezTo>
                  <a:pt x="51" y="8"/>
                  <a:pt x="51" y="8"/>
                  <a:pt x="51" y="8"/>
                </a:cubicBezTo>
                <a:cubicBezTo>
                  <a:pt x="51" y="48"/>
                  <a:pt x="51" y="48"/>
                  <a:pt x="51" y="48"/>
                </a:cubicBezTo>
                <a:cubicBezTo>
                  <a:pt x="80" y="77"/>
                  <a:pt x="80" y="77"/>
                  <a:pt x="80" y="77"/>
                </a:cubicBezTo>
                <a:cubicBezTo>
                  <a:pt x="87" y="70"/>
                  <a:pt x="91" y="60"/>
                  <a:pt x="91" y="49"/>
                </a:cubicBezTo>
                <a:cubicBezTo>
                  <a:pt x="91" y="38"/>
                  <a:pt x="86" y="28"/>
                  <a:pt x="78" y="20"/>
                </a:cubicBezTo>
                <a:cubicBezTo>
                  <a:pt x="78" y="20"/>
                  <a:pt x="78" y="20"/>
                  <a:pt x="78" y="20"/>
                </a:cubicBezTo>
                <a:cubicBezTo>
                  <a:pt x="71" y="13"/>
                  <a:pt x="62" y="8"/>
                  <a:pt x="51" y="8"/>
                </a:cubicBezTo>
                <a:close/>
                <a:moveTo>
                  <a:pt x="77" y="80"/>
                </a:moveTo>
                <a:cubicBezTo>
                  <a:pt x="77" y="80"/>
                  <a:pt x="77" y="80"/>
                  <a:pt x="77" y="80"/>
                </a:cubicBezTo>
                <a:cubicBezTo>
                  <a:pt x="48" y="51"/>
                  <a:pt x="48" y="51"/>
                  <a:pt x="48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0"/>
                  <a:pt x="47" y="50"/>
                  <a:pt x="47" y="49"/>
                </a:cubicBezTo>
                <a:cubicBezTo>
                  <a:pt x="47" y="8"/>
                  <a:pt x="47" y="8"/>
                  <a:pt x="47" y="8"/>
                </a:cubicBezTo>
                <a:cubicBezTo>
                  <a:pt x="36" y="8"/>
                  <a:pt x="27" y="13"/>
                  <a:pt x="20" y="20"/>
                </a:cubicBezTo>
                <a:cubicBezTo>
                  <a:pt x="20" y="20"/>
                  <a:pt x="20" y="20"/>
                  <a:pt x="20" y="20"/>
                </a:cubicBezTo>
                <a:cubicBezTo>
                  <a:pt x="12" y="28"/>
                  <a:pt x="8" y="38"/>
                  <a:pt x="8" y="49"/>
                </a:cubicBezTo>
                <a:cubicBezTo>
                  <a:pt x="8" y="61"/>
                  <a:pt x="12" y="71"/>
                  <a:pt x="20" y="79"/>
                </a:cubicBezTo>
                <a:cubicBezTo>
                  <a:pt x="20" y="79"/>
                  <a:pt x="20" y="79"/>
                  <a:pt x="20" y="79"/>
                </a:cubicBezTo>
                <a:cubicBezTo>
                  <a:pt x="27" y="86"/>
                  <a:pt x="38" y="91"/>
                  <a:pt x="49" y="91"/>
                </a:cubicBezTo>
                <a:cubicBezTo>
                  <a:pt x="60" y="91"/>
                  <a:pt x="69" y="87"/>
                  <a:pt x="77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4957035" y="4947965"/>
            <a:ext cx="93326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375">
                <a:solidFill>
                  <a:schemeClr val="bg1"/>
                </a:solidFill>
              </a:rPr>
              <a:t>30%</a:t>
            </a:r>
          </a:p>
          <a:p>
            <a:pPr algn="ctr"/>
            <a:r>
              <a:rPr lang="en-US" altLang="zh-CN" sz="1125">
                <a:solidFill>
                  <a:schemeClr val="bg1"/>
                </a:solidFill>
              </a:rPr>
              <a:t>Option </a:t>
            </a:r>
            <a:r>
              <a:rPr lang="zh-CN" altLang="en-US" sz="1125">
                <a:solidFill>
                  <a:schemeClr val="bg1"/>
                </a:solidFill>
              </a:rPr>
              <a:t>2</a:t>
            </a:r>
            <a:endParaRPr lang="en-US" altLang="zh-CN" sz="1125">
              <a:solidFill>
                <a:schemeClr val="bg1"/>
              </a:solidFill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6926031" y="2970039"/>
            <a:ext cx="93326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375" dirty="0">
                <a:solidFill>
                  <a:schemeClr val="bg1"/>
                </a:solidFill>
              </a:rPr>
              <a:t>23%</a:t>
            </a:r>
          </a:p>
          <a:p>
            <a:pPr algn="ctr"/>
            <a:r>
              <a:rPr lang="en-US" altLang="zh-CN" sz="1125" dirty="0">
                <a:solidFill>
                  <a:schemeClr val="bg1"/>
                </a:solidFill>
              </a:rPr>
              <a:t>Option </a:t>
            </a:r>
            <a:r>
              <a:rPr lang="zh-CN" altLang="en-US" sz="1125" dirty="0">
                <a:solidFill>
                  <a:schemeClr val="bg1"/>
                </a:solidFill>
              </a:rPr>
              <a:t>1</a:t>
            </a:r>
            <a:endParaRPr lang="en-US" altLang="zh-CN" sz="1125" dirty="0">
              <a:solidFill>
                <a:schemeClr val="bg1"/>
              </a:solidFill>
            </a:endParaRP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8860484" y="2463280"/>
            <a:ext cx="2753467" cy="9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1460823" y="4691237"/>
            <a:ext cx="269030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594" name="Freeform 18"/>
          <p:cNvSpPr/>
          <p:nvPr/>
        </p:nvSpPr>
        <p:spPr bwMode="auto">
          <a:xfrm>
            <a:off x="5210473" y="2867348"/>
            <a:ext cx="1180952" cy="1178719"/>
          </a:xfrm>
          <a:custGeom>
            <a:avLst/>
            <a:gdLst>
              <a:gd name="T0" fmla="*/ 273 w 546"/>
              <a:gd name="T1" fmla="*/ 546 h 546"/>
              <a:gd name="T2" fmla="*/ 0 w 546"/>
              <a:gd name="T3" fmla="*/ 273 h 546"/>
              <a:gd name="T4" fmla="*/ 273 w 546"/>
              <a:gd name="T5" fmla="*/ 0 h 546"/>
              <a:gd name="T6" fmla="*/ 546 w 546"/>
              <a:gd name="T7" fmla="*/ 273 h 546"/>
              <a:gd name="T8" fmla="*/ 546 w 546"/>
              <a:gd name="T9" fmla="*/ 546 h 546"/>
              <a:gd name="T10" fmla="*/ 273 w 546"/>
              <a:gd name="T11" fmla="*/ 546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6" h="546">
                <a:moveTo>
                  <a:pt x="273" y="546"/>
                </a:moveTo>
                <a:cubicBezTo>
                  <a:pt x="123" y="546"/>
                  <a:pt x="0" y="424"/>
                  <a:pt x="0" y="273"/>
                </a:cubicBezTo>
                <a:cubicBezTo>
                  <a:pt x="0" y="123"/>
                  <a:pt x="123" y="0"/>
                  <a:pt x="273" y="0"/>
                </a:cubicBezTo>
                <a:cubicBezTo>
                  <a:pt x="424" y="0"/>
                  <a:pt x="546" y="123"/>
                  <a:pt x="546" y="273"/>
                </a:cubicBezTo>
                <a:cubicBezTo>
                  <a:pt x="546" y="546"/>
                  <a:pt x="546" y="546"/>
                  <a:pt x="546" y="546"/>
                </a:cubicBezTo>
                <a:lnTo>
                  <a:pt x="273" y="5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5" name="Freeform 19"/>
          <p:cNvSpPr>
            <a:spLocks noEditPoints="1"/>
          </p:cNvSpPr>
          <p:nvPr/>
        </p:nvSpPr>
        <p:spPr bwMode="auto">
          <a:xfrm>
            <a:off x="5755183" y="3304903"/>
            <a:ext cx="294680" cy="303609"/>
          </a:xfrm>
          <a:custGeom>
            <a:avLst/>
            <a:gdLst>
              <a:gd name="T0" fmla="*/ 55 w 95"/>
              <a:gd name="T1" fmla="*/ 0 h 98"/>
              <a:gd name="T2" fmla="*/ 85 w 95"/>
              <a:gd name="T3" fmla="*/ 29 h 98"/>
              <a:gd name="T4" fmla="*/ 86 w 95"/>
              <a:gd name="T5" fmla="*/ 31 h 98"/>
              <a:gd name="T6" fmla="*/ 82 w 95"/>
              <a:gd name="T7" fmla="*/ 41 h 98"/>
              <a:gd name="T8" fmla="*/ 79 w 95"/>
              <a:gd name="T9" fmla="*/ 34 h 98"/>
              <a:gd name="T10" fmla="*/ 55 w 95"/>
              <a:gd name="T11" fmla="*/ 31 h 98"/>
              <a:gd name="T12" fmla="*/ 53 w 95"/>
              <a:gd name="T13" fmla="*/ 25 h 98"/>
              <a:gd name="T14" fmla="*/ 11 w 95"/>
              <a:gd name="T15" fmla="*/ 8 h 98"/>
              <a:gd name="T16" fmla="*/ 8 w 95"/>
              <a:gd name="T17" fmla="*/ 10 h 98"/>
              <a:gd name="T18" fmla="*/ 9 w 95"/>
              <a:gd name="T19" fmla="*/ 90 h 98"/>
              <a:gd name="T20" fmla="*/ 11 w 95"/>
              <a:gd name="T21" fmla="*/ 91 h 98"/>
              <a:gd name="T22" fmla="*/ 78 w 95"/>
              <a:gd name="T23" fmla="*/ 90 h 98"/>
              <a:gd name="T24" fmla="*/ 79 w 95"/>
              <a:gd name="T25" fmla="*/ 88 h 98"/>
              <a:gd name="T26" fmla="*/ 82 w 95"/>
              <a:gd name="T27" fmla="*/ 82 h 98"/>
              <a:gd name="T28" fmla="*/ 86 w 95"/>
              <a:gd name="T29" fmla="*/ 88 h 98"/>
              <a:gd name="T30" fmla="*/ 83 w 95"/>
              <a:gd name="T31" fmla="*/ 95 h 98"/>
              <a:gd name="T32" fmla="*/ 11 w 95"/>
              <a:gd name="T33" fmla="*/ 98 h 98"/>
              <a:gd name="T34" fmla="*/ 0 w 95"/>
              <a:gd name="T35" fmla="*/ 88 h 98"/>
              <a:gd name="T36" fmla="*/ 3 w 95"/>
              <a:gd name="T37" fmla="*/ 3 h 98"/>
              <a:gd name="T38" fmla="*/ 72 w 95"/>
              <a:gd name="T39" fmla="*/ 38 h 98"/>
              <a:gd name="T40" fmla="*/ 72 w 95"/>
              <a:gd name="T41" fmla="*/ 38 h 98"/>
              <a:gd name="T42" fmla="*/ 94 w 95"/>
              <a:gd name="T43" fmla="*/ 63 h 98"/>
              <a:gd name="T44" fmla="*/ 68 w 95"/>
              <a:gd name="T45" fmla="*/ 86 h 98"/>
              <a:gd name="T46" fmla="*/ 68 w 95"/>
              <a:gd name="T47" fmla="*/ 73 h 98"/>
              <a:gd name="T48" fmla="*/ 49 w 95"/>
              <a:gd name="T49" fmla="*/ 71 h 98"/>
              <a:gd name="T50" fmla="*/ 49 w 95"/>
              <a:gd name="T51" fmla="*/ 53 h 98"/>
              <a:gd name="T52" fmla="*/ 52 w 95"/>
              <a:gd name="T53" fmla="*/ 50 h 98"/>
              <a:gd name="T54" fmla="*/ 68 w 95"/>
              <a:gd name="T55" fmla="*/ 40 h 98"/>
              <a:gd name="T56" fmla="*/ 72 w 95"/>
              <a:gd name="T57" fmla="*/ 38 h 98"/>
              <a:gd name="T58" fmla="*/ 89 w 95"/>
              <a:gd name="T59" fmla="*/ 62 h 98"/>
              <a:gd name="T60" fmla="*/ 72 w 95"/>
              <a:gd name="T61" fmla="*/ 53 h 98"/>
              <a:gd name="T62" fmla="*/ 70 w 95"/>
              <a:gd name="T63" fmla="*/ 55 h 98"/>
              <a:gd name="T64" fmla="*/ 54 w 95"/>
              <a:gd name="T65" fmla="*/ 69 h 98"/>
              <a:gd name="T66" fmla="*/ 70 w 95"/>
              <a:gd name="T67" fmla="*/ 69 h 98"/>
              <a:gd name="T68" fmla="*/ 72 w 95"/>
              <a:gd name="T69" fmla="*/ 79 h 98"/>
              <a:gd name="T70" fmla="*/ 75 w 95"/>
              <a:gd name="T71" fmla="*/ 29 h 98"/>
              <a:gd name="T72" fmla="*/ 57 w 95"/>
              <a:gd name="T73" fmla="*/ 12 h 98"/>
              <a:gd name="T74" fmla="*/ 59 w 95"/>
              <a:gd name="T75" fmla="*/ 28 h 98"/>
              <a:gd name="T76" fmla="*/ 61 w 95"/>
              <a:gd name="T77" fmla="*/ 2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5" h="98">
                <a:moveTo>
                  <a:pt x="11" y="0"/>
                </a:move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7" y="1"/>
                  <a:pt x="58" y="1"/>
                </a:cubicBezTo>
                <a:cubicBezTo>
                  <a:pt x="85" y="29"/>
                  <a:pt x="85" y="29"/>
                  <a:pt x="85" y="29"/>
                </a:cubicBezTo>
                <a:cubicBezTo>
                  <a:pt x="86" y="29"/>
                  <a:pt x="86" y="30"/>
                  <a:pt x="86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7"/>
                  <a:pt x="86" y="37"/>
                  <a:pt x="86" y="37"/>
                </a:cubicBezTo>
                <a:cubicBezTo>
                  <a:pt x="86" y="40"/>
                  <a:pt x="85" y="41"/>
                  <a:pt x="82" y="41"/>
                </a:cubicBezTo>
                <a:cubicBezTo>
                  <a:pt x="80" y="41"/>
                  <a:pt x="79" y="40"/>
                  <a:pt x="79" y="37"/>
                </a:cubicBezTo>
                <a:cubicBezTo>
                  <a:pt x="79" y="34"/>
                  <a:pt x="79" y="34"/>
                  <a:pt x="79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59" y="34"/>
                  <a:pt x="57" y="33"/>
                  <a:pt x="55" y="31"/>
                </a:cubicBezTo>
                <a:cubicBezTo>
                  <a:pt x="55" y="31"/>
                  <a:pt x="55" y="31"/>
                  <a:pt x="55" y="31"/>
                </a:cubicBezTo>
                <a:cubicBezTo>
                  <a:pt x="54" y="29"/>
                  <a:pt x="53" y="27"/>
                  <a:pt x="53" y="25"/>
                </a:cubicBezTo>
                <a:cubicBezTo>
                  <a:pt x="53" y="8"/>
                  <a:pt x="53" y="8"/>
                  <a:pt x="53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0" y="8"/>
                  <a:pt x="9" y="8"/>
                  <a:pt x="9" y="9"/>
                </a:cubicBezTo>
                <a:cubicBezTo>
                  <a:pt x="8" y="9"/>
                  <a:pt x="8" y="10"/>
                  <a:pt x="8" y="10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9"/>
                  <a:pt x="8" y="90"/>
                  <a:pt x="9" y="90"/>
                </a:cubicBezTo>
                <a:cubicBezTo>
                  <a:pt x="9" y="90"/>
                  <a:pt x="9" y="90"/>
                  <a:pt x="9" y="90"/>
                </a:cubicBezTo>
                <a:cubicBezTo>
                  <a:pt x="9" y="90"/>
                  <a:pt x="10" y="91"/>
                  <a:pt x="11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77" y="91"/>
                  <a:pt x="77" y="90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8" y="90"/>
                  <a:pt x="79" y="89"/>
                  <a:pt x="79" y="88"/>
                </a:cubicBezTo>
                <a:cubicBezTo>
                  <a:pt x="79" y="86"/>
                  <a:pt x="79" y="86"/>
                  <a:pt x="79" y="86"/>
                </a:cubicBezTo>
                <a:cubicBezTo>
                  <a:pt x="79" y="84"/>
                  <a:pt x="80" y="82"/>
                  <a:pt x="82" y="82"/>
                </a:cubicBezTo>
                <a:cubicBezTo>
                  <a:pt x="85" y="82"/>
                  <a:pt x="86" y="84"/>
                  <a:pt x="86" y="86"/>
                </a:cubicBezTo>
                <a:cubicBezTo>
                  <a:pt x="86" y="88"/>
                  <a:pt x="86" y="88"/>
                  <a:pt x="86" y="88"/>
                </a:cubicBezTo>
                <a:cubicBezTo>
                  <a:pt x="86" y="91"/>
                  <a:pt x="85" y="94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81" y="97"/>
                  <a:pt x="79" y="98"/>
                  <a:pt x="76" y="98"/>
                </a:cubicBezTo>
                <a:cubicBezTo>
                  <a:pt x="11" y="98"/>
                  <a:pt x="11" y="98"/>
                  <a:pt x="11" y="98"/>
                </a:cubicBezTo>
                <a:cubicBezTo>
                  <a:pt x="8" y="98"/>
                  <a:pt x="5" y="97"/>
                  <a:pt x="3" y="95"/>
                </a:cubicBezTo>
                <a:cubicBezTo>
                  <a:pt x="2" y="94"/>
                  <a:pt x="0" y="91"/>
                  <a:pt x="0" y="88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2" y="5"/>
                  <a:pt x="3" y="3"/>
                </a:cubicBezTo>
                <a:cubicBezTo>
                  <a:pt x="5" y="1"/>
                  <a:pt x="8" y="0"/>
                  <a:pt x="11" y="0"/>
                </a:cubicBezTo>
                <a:close/>
                <a:moveTo>
                  <a:pt x="72" y="38"/>
                </a:moveTo>
                <a:cubicBezTo>
                  <a:pt x="72" y="38"/>
                  <a:pt x="72" y="38"/>
                  <a:pt x="72" y="38"/>
                </a:cubicBezTo>
                <a:cubicBezTo>
                  <a:pt x="72" y="38"/>
                  <a:pt x="72" y="38"/>
                  <a:pt x="72" y="38"/>
                </a:cubicBezTo>
                <a:cubicBezTo>
                  <a:pt x="94" y="60"/>
                  <a:pt x="94" y="60"/>
                  <a:pt x="94" y="60"/>
                </a:cubicBezTo>
                <a:cubicBezTo>
                  <a:pt x="95" y="61"/>
                  <a:pt x="95" y="63"/>
                  <a:pt x="94" y="63"/>
                </a:cubicBezTo>
                <a:cubicBezTo>
                  <a:pt x="72" y="86"/>
                  <a:pt x="72" y="86"/>
                  <a:pt x="72" y="86"/>
                </a:cubicBezTo>
                <a:cubicBezTo>
                  <a:pt x="71" y="87"/>
                  <a:pt x="69" y="87"/>
                  <a:pt x="68" y="86"/>
                </a:cubicBezTo>
                <a:cubicBezTo>
                  <a:pt x="68" y="85"/>
                  <a:pt x="68" y="85"/>
                  <a:pt x="68" y="84"/>
                </a:cubicBezTo>
                <a:cubicBezTo>
                  <a:pt x="68" y="73"/>
                  <a:pt x="68" y="73"/>
                  <a:pt x="68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1" y="73"/>
                  <a:pt x="49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1"/>
                  <a:pt x="51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68" y="50"/>
                  <a:pt x="68" y="50"/>
                  <a:pt x="68" y="50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8"/>
                  <a:pt x="69" y="37"/>
                  <a:pt x="70" y="37"/>
                </a:cubicBezTo>
                <a:cubicBezTo>
                  <a:pt x="71" y="37"/>
                  <a:pt x="71" y="38"/>
                  <a:pt x="72" y="38"/>
                </a:cubicBezTo>
                <a:close/>
                <a:moveTo>
                  <a:pt x="89" y="62"/>
                </a:moveTo>
                <a:cubicBezTo>
                  <a:pt x="89" y="62"/>
                  <a:pt x="89" y="62"/>
                  <a:pt x="89" y="62"/>
                </a:cubicBezTo>
                <a:cubicBezTo>
                  <a:pt x="72" y="45"/>
                  <a:pt x="72" y="45"/>
                  <a:pt x="72" y="45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1" y="55"/>
                  <a:pt x="70" y="55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69"/>
                  <a:pt x="54" y="69"/>
                  <a:pt x="54" y="69"/>
                </a:cubicBezTo>
                <a:cubicBezTo>
                  <a:pt x="70" y="69"/>
                  <a:pt x="70" y="69"/>
                  <a:pt x="70" y="69"/>
                </a:cubicBezTo>
                <a:cubicBezTo>
                  <a:pt x="70" y="69"/>
                  <a:pt x="70" y="69"/>
                  <a:pt x="70" y="69"/>
                </a:cubicBezTo>
                <a:cubicBezTo>
                  <a:pt x="71" y="69"/>
                  <a:pt x="72" y="70"/>
                  <a:pt x="72" y="71"/>
                </a:cubicBezTo>
                <a:cubicBezTo>
                  <a:pt x="72" y="79"/>
                  <a:pt x="72" y="79"/>
                  <a:pt x="72" y="79"/>
                </a:cubicBezTo>
                <a:cubicBezTo>
                  <a:pt x="89" y="62"/>
                  <a:pt x="89" y="62"/>
                  <a:pt x="89" y="62"/>
                </a:cubicBezTo>
                <a:close/>
                <a:moveTo>
                  <a:pt x="75" y="29"/>
                </a:moveTo>
                <a:cubicBezTo>
                  <a:pt x="75" y="29"/>
                  <a:pt x="75" y="29"/>
                  <a:pt x="75" y="29"/>
                </a:cubicBezTo>
                <a:cubicBezTo>
                  <a:pt x="57" y="12"/>
                  <a:pt x="57" y="12"/>
                  <a:pt x="57" y="12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6"/>
                  <a:pt x="58" y="27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9"/>
                  <a:pt x="60" y="29"/>
                  <a:pt x="61" y="29"/>
                </a:cubicBezTo>
                <a:cubicBezTo>
                  <a:pt x="75" y="29"/>
                  <a:pt x="75" y="29"/>
                  <a:pt x="75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596" name="Freeform 20"/>
          <p:cNvSpPr/>
          <p:nvPr/>
        </p:nvSpPr>
        <p:spPr bwMode="auto">
          <a:xfrm rot="10800000">
            <a:off x="6487418" y="4137596"/>
            <a:ext cx="1984624" cy="1980158"/>
          </a:xfrm>
          <a:custGeom>
            <a:avLst/>
            <a:gdLst>
              <a:gd name="T0" fmla="*/ 459 w 918"/>
              <a:gd name="T1" fmla="*/ 918 h 918"/>
              <a:gd name="T2" fmla="*/ 0 w 918"/>
              <a:gd name="T3" fmla="*/ 459 h 918"/>
              <a:gd name="T4" fmla="*/ 459 w 918"/>
              <a:gd name="T5" fmla="*/ 0 h 918"/>
              <a:gd name="T6" fmla="*/ 918 w 918"/>
              <a:gd name="T7" fmla="*/ 459 h 918"/>
              <a:gd name="T8" fmla="*/ 918 w 918"/>
              <a:gd name="T9" fmla="*/ 918 h 918"/>
              <a:gd name="T10" fmla="*/ 459 w 918"/>
              <a:gd name="T11" fmla="*/ 918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8" h="918">
                <a:moveTo>
                  <a:pt x="459" y="918"/>
                </a:moveTo>
                <a:cubicBezTo>
                  <a:pt x="205" y="918"/>
                  <a:pt x="0" y="713"/>
                  <a:pt x="0" y="459"/>
                </a:cubicBezTo>
                <a:cubicBezTo>
                  <a:pt x="0" y="205"/>
                  <a:pt x="205" y="0"/>
                  <a:pt x="459" y="0"/>
                </a:cubicBezTo>
                <a:cubicBezTo>
                  <a:pt x="713" y="0"/>
                  <a:pt x="918" y="205"/>
                  <a:pt x="918" y="459"/>
                </a:cubicBezTo>
                <a:cubicBezTo>
                  <a:pt x="918" y="918"/>
                  <a:pt x="918" y="918"/>
                  <a:pt x="918" y="918"/>
                </a:cubicBezTo>
                <a:lnTo>
                  <a:pt x="459" y="918"/>
                </a:lnTo>
                <a:close/>
              </a:path>
            </a:pathLst>
          </a:custGeom>
          <a:noFill/>
          <a:ln w="9525" cap="flat" cmpd="sng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1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245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4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9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0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6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3" grpId="0" animBg="1"/>
          <p:bldP spid="24584" grpId="0" animBg="1"/>
          <p:bldP spid="24585" grpId="0" animBg="1"/>
          <p:bldP spid="24586" grpId="0" animBg="1"/>
          <p:bldP spid="24587" grpId="0" animBg="1"/>
          <p:bldP spid="24587" grpId="1" animBg="1"/>
          <p:bldP spid="24588" grpId="0" animBg="1"/>
          <p:bldP spid="24589" grpId="0" animBg="1"/>
          <p:bldP spid="24590" grpId="0"/>
          <p:bldP spid="24591" grpId="0"/>
          <p:bldP spid="24592" grpId="0"/>
          <p:bldP spid="24593" grpId="0"/>
          <p:bldP spid="24594" grpId="0" animBg="1"/>
          <p:bldP spid="24595" grpId="0" animBg="1"/>
          <p:bldP spid="24595" grpId="1" animBg="1"/>
          <p:bldP spid="2459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45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45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45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45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45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45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45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24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245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45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245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245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45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245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45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245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750" fill="hold"/>
                                            <p:tgtEl>
                                              <p:spTgt spid="245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245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583" grpId="0" animBg="1"/>
          <p:bldP spid="24584" grpId="0" animBg="1"/>
          <p:bldP spid="24585" grpId="0" animBg="1"/>
          <p:bldP spid="24586" grpId="0" animBg="1"/>
          <p:bldP spid="24587" grpId="0" animBg="1"/>
          <p:bldP spid="24587" grpId="1" animBg="1"/>
          <p:bldP spid="24588" grpId="0" animBg="1"/>
          <p:bldP spid="24589" grpId="0" animBg="1"/>
          <p:bldP spid="24590" grpId="0"/>
          <p:bldP spid="24591" grpId="0"/>
          <p:bldP spid="24592" grpId="0"/>
          <p:bldP spid="24593" grpId="0"/>
          <p:bldP spid="24594" grpId="0" animBg="1"/>
          <p:bldP spid="24595" grpId="0" animBg="1"/>
          <p:bldP spid="24595" grpId="1" animBg="1"/>
          <p:bldP spid="24596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2040434" y="2603923"/>
            <a:ext cx="1370707" cy="1372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7" name="Freeform 3"/>
          <p:cNvSpPr/>
          <p:nvPr/>
        </p:nvSpPr>
        <p:spPr bwMode="auto">
          <a:xfrm>
            <a:off x="2734718" y="2313707"/>
            <a:ext cx="968871" cy="9755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7036594" y="2603923"/>
            <a:ext cx="1366242" cy="1372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09" name="Freeform 5"/>
          <p:cNvSpPr/>
          <p:nvPr/>
        </p:nvSpPr>
        <p:spPr bwMode="auto">
          <a:xfrm>
            <a:off x="7733110" y="2313707"/>
            <a:ext cx="968871" cy="975569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451450" y="4054997"/>
            <a:ext cx="1370707" cy="13707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1" name="Freeform 7"/>
          <p:cNvSpPr/>
          <p:nvPr/>
        </p:nvSpPr>
        <p:spPr bwMode="auto">
          <a:xfrm>
            <a:off x="5145734" y="4740351"/>
            <a:ext cx="975568" cy="975568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9532442" y="4054997"/>
            <a:ext cx="1372940" cy="137070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3" name="Freeform 9"/>
          <p:cNvSpPr/>
          <p:nvPr/>
        </p:nvSpPr>
        <p:spPr bwMode="auto">
          <a:xfrm>
            <a:off x="10217796" y="4740351"/>
            <a:ext cx="971103" cy="975568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514" name="Freeform 10"/>
          <p:cNvSpPr>
            <a:spLocks noEditPoints="1"/>
          </p:cNvSpPr>
          <p:nvPr/>
        </p:nvSpPr>
        <p:spPr bwMode="auto">
          <a:xfrm>
            <a:off x="9954371" y="4476924"/>
            <a:ext cx="529083" cy="526852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1515" name="Group 11"/>
          <p:cNvGrpSpPr/>
          <p:nvPr/>
        </p:nvGrpSpPr>
        <p:grpSpPr bwMode="auto">
          <a:xfrm>
            <a:off x="4882307" y="4508178"/>
            <a:ext cx="526852" cy="464344"/>
            <a:chOff x="0" y="0"/>
            <a:chExt cx="236" cy="208"/>
          </a:xfrm>
        </p:grpSpPr>
        <p:sp>
          <p:nvSpPr>
            <p:cNvPr id="21516" name="Freeform 1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17" name="Freeform 1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518" name="Group 14"/>
          <p:cNvGrpSpPr/>
          <p:nvPr/>
        </p:nvGrpSpPr>
        <p:grpSpPr bwMode="auto">
          <a:xfrm>
            <a:off x="7462987" y="3025851"/>
            <a:ext cx="533548" cy="529083"/>
            <a:chOff x="0" y="0"/>
            <a:chExt cx="239" cy="237"/>
          </a:xfrm>
        </p:grpSpPr>
        <p:sp>
          <p:nvSpPr>
            <p:cNvPr id="21519" name="Freeform 1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1" name="Freeform 1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2" name="Freeform 1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2471292" y="3041477"/>
            <a:ext cx="526852" cy="529085"/>
            <a:chOff x="0" y="0"/>
            <a:chExt cx="236" cy="237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525" name="Freeform 2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4098726" y="2887441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1669851" y="4405488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9061402" y="2887441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6632527" y="4405488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 p14:presetBounceEnd="6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8" name="矩形 4"/>
          <p:cNvSpPr>
            <a:spLocks noChangeArrowheads="1"/>
          </p:cNvSpPr>
          <p:nvPr/>
        </p:nvSpPr>
        <p:spPr bwMode="auto">
          <a:xfrm>
            <a:off x="1823584" y="2049251"/>
            <a:ext cx="2019115" cy="20191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8939" name="组合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61" y="2725426"/>
            <a:ext cx="662189" cy="66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矩形 11"/>
          <p:cNvSpPr>
            <a:spLocks noChangeArrowheads="1"/>
          </p:cNvSpPr>
          <p:nvPr/>
        </p:nvSpPr>
        <p:spPr bwMode="auto">
          <a:xfrm>
            <a:off x="4219399" y="2049251"/>
            <a:ext cx="2019115" cy="2019115"/>
          </a:xfrm>
          <a:prstGeom prst="rect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17" name="组合 1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325" y="2770843"/>
            <a:ext cx="726613" cy="55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4" name="矩形 17"/>
          <p:cNvSpPr>
            <a:spLocks noChangeArrowheads="1"/>
          </p:cNvSpPr>
          <p:nvPr/>
        </p:nvSpPr>
        <p:spPr bwMode="auto">
          <a:xfrm>
            <a:off x="6615215" y="2049251"/>
            <a:ext cx="2019115" cy="2019115"/>
          </a:xfrm>
          <a:prstGeom prst="rect">
            <a:avLst/>
          </a:prstGeom>
          <a:solidFill>
            <a:schemeClr val="accent2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19" name="组合 1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131" y="2752425"/>
            <a:ext cx="579282" cy="577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6" name="矩形 25"/>
          <p:cNvSpPr>
            <a:spLocks noChangeArrowheads="1"/>
          </p:cNvSpPr>
          <p:nvPr/>
        </p:nvSpPr>
        <p:spPr bwMode="auto">
          <a:xfrm>
            <a:off x="9011030" y="2049251"/>
            <a:ext cx="2019115" cy="2019115"/>
          </a:xfrm>
          <a:prstGeom prst="rect">
            <a:avLst/>
          </a:prstGeom>
          <a:solidFill>
            <a:schemeClr val="accent1"/>
          </a:solidFill>
          <a:ln w="25400" cmpd="sng">
            <a:solidFill>
              <a:srgbClr val="000000">
                <a:alpha val="0"/>
              </a:srgbClr>
            </a:solidFill>
            <a:miter lim="800000"/>
          </a:ln>
        </p:spPr>
        <p:txBody>
          <a:bodyPr lIns="0" tIns="0" rIns="0" bIns="0" anchor="ctr"/>
          <a:lstStyle/>
          <a:p>
            <a:pPr defTabSz="615950">
              <a:defRPr/>
            </a:pPr>
            <a:endParaRPr lang="zh-CN" altLang="en-US" sz="422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8921" name="组合 2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788" y="2770843"/>
            <a:ext cx="654621" cy="43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22" name="组合 32"/>
          <p:cNvGrpSpPr/>
          <p:nvPr/>
        </p:nvGrpSpPr>
        <p:grpSpPr bwMode="auto">
          <a:xfrm>
            <a:off x="1630019" y="4199347"/>
            <a:ext cx="2212680" cy="1425287"/>
            <a:chOff x="-104099" y="38475"/>
            <a:chExt cx="2096767" cy="1351594"/>
          </a:xfrm>
        </p:grpSpPr>
        <p:sp>
          <p:nvSpPr>
            <p:cNvPr id="38935" name="矩形 33"/>
            <p:cNvSpPr>
              <a:spLocks noChangeArrowheads="1"/>
            </p:cNvSpPr>
            <p:nvPr/>
          </p:nvSpPr>
          <p:spPr bwMode="auto">
            <a:xfrm>
              <a:off x="0" y="514479"/>
              <a:ext cx="1992668" cy="87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6" name="矩形 34"/>
            <p:cNvSpPr>
              <a:spLocks noChangeArrowheads="1"/>
            </p:cNvSpPr>
            <p:nvPr/>
          </p:nvSpPr>
          <p:spPr bwMode="auto">
            <a:xfrm>
              <a:off x="-104099" y="38475"/>
              <a:ext cx="1644939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38937" name="直接连接符 35"/>
            <p:cNvCxnSpPr>
              <a:cxnSpLocks noChangeShapeType="1"/>
            </p:cNvCxnSpPr>
            <p:nvPr/>
          </p:nvCxnSpPr>
          <p:spPr bwMode="auto">
            <a:xfrm>
              <a:off x="78143" y="399539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3" name="组合 36"/>
          <p:cNvGrpSpPr/>
          <p:nvPr/>
        </p:nvGrpSpPr>
        <p:grpSpPr bwMode="auto">
          <a:xfrm>
            <a:off x="4119813" y="4241543"/>
            <a:ext cx="2118700" cy="1383091"/>
            <a:chOff x="-34078" y="78489"/>
            <a:chExt cx="2007520" cy="1311579"/>
          </a:xfrm>
        </p:grpSpPr>
        <p:sp>
          <p:nvSpPr>
            <p:cNvPr id="38932" name="矩形 37"/>
            <p:cNvSpPr>
              <a:spLocks noChangeArrowheads="1"/>
            </p:cNvSpPr>
            <p:nvPr/>
          </p:nvSpPr>
          <p:spPr bwMode="auto">
            <a:xfrm>
              <a:off x="0" y="514479"/>
              <a:ext cx="1973442" cy="875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3" name="矩形 38"/>
            <p:cNvSpPr>
              <a:spLocks noChangeArrowheads="1"/>
            </p:cNvSpPr>
            <p:nvPr/>
          </p:nvSpPr>
          <p:spPr bwMode="auto">
            <a:xfrm>
              <a:off x="-34078" y="78489"/>
              <a:ext cx="1580085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38934" name="直接连接符 39"/>
            <p:cNvCxnSpPr>
              <a:cxnSpLocks noChangeShapeType="1"/>
            </p:cNvCxnSpPr>
            <p:nvPr/>
          </p:nvCxnSpPr>
          <p:spPr bwMode="auto">
            <a:xfrm>
              <a:off x="58917" y="403075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4" name="组合 40"/>
          <p:cNvGrpSpPr/>
          <p:nvPr/>
        </p:nvGrpSpPr>
        <p:grpSpPr bwMode="auto">
          <a:xfrm>
            <a:off x="6606843" y="4208780"/>
            <a:ext cx="2109523" cy="1415854"/>
            <a:chOff x="0" y="47420"/>
            <a:chExt cx="1999412" cy="1342648"/>
          </a:xfrm>
        </p:grpSpPr>
        <p:sp>
          <p:nvSpPr>
            <p:cNvPr id="38929" name="矩形 41"/>
            <p:cNvSpPr>
              <a:spLocks noChangeArrowheads="1"/>
            </p:cNvSpPr>
            <p:nvPr/>
          </p:nvSpPr>
          <p:spPr bwMode="auto">
            <a:xfrm>
              <a:off x="6744" y="514479"/>
              <a:ext cx="1992668" cy="875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30" name="矩形 42"/>
            <p:cNvSpPr>
              <a:spLocks noChangeArrowheads="1"/>
            </p:cNvSpPr>
            <p:nvPr/>
          </p:nvSpPr>
          <p:spPr bwMode="auto">
            <a:xfrm>
              <a:off x="0" y="47420"/>
              <a:ext cx="1542440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38931" name="直接连接符 43"/>
            <p:cNvCxnSpPr>
              <a:cxnSpLocks noChangeShapeType="1"/>
            </p:cNvCxnSpPr>
            <p:nvPr/>
          </p:nvCxnSpPr>
          <p:spPr bwMode="auto">
            <a:xfrm>
              <a:off x="0" y="403075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925" name="组合 44"/>
          <p:cNvGrpSpPr/>
          <p:nvPr/>
        </p:nvGrpSpPr>
        <p:grpSpPr bwMode="auto">
          <a:xfrm>
            <a:off x="9031120" y="4215558"/>
            <a:ext cx="2081062" cy="1409076"/>
            <a:chOff x="0" y="53848"/>
            <a:chExt cx="1973442" cy="1336221"/>
          </a:xfrm>
        </p:grpSpPr>
        <p:sp>
          <p:nvSpPr>
            <p:cNvPr id="38926" name="矩形 45"/>
            <p:cNvSpPr>
              <a:spLocks noChangeArrowheads="1"/>
            </p:cNvSpPr>
            <p:nvPr/>
          </p:nvSpPr>
          <p:spPr bwMode="auto">
            <a:xfrm>
              <a:off x="0" y="514479"/>
              <a:ext cx="1973442" cy="875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927" name="矩形 46"/>
            <p:cNvSpPr>
              <a:spLocks noChangeArrowheads="1"/>
            </p:cNvSpPr>
            <p:nvPr/>
          </p:nvSpPr>
          <p:spPr bwMode="auto">
            <a:xfrm>
              <a:off x="0" y="53848"/>
              <a:ext cx="1539571" cy="32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38928" name="直接连接符 47"/>
            <p:cNvCxnSpPr>
              <a:cxnSpLocks noChangeShapeType="1"/>
            </p:cNvCxnSpPr>
            <p:nvPr/>
          </p:nvCxnSpPr>
          <p:spPr bwMode="auto">
            <a:xfrm>
              <a:off x="0" y="399539"/>
              <a:ext cx="1914525" cy="0"/>
            </a:xfrm>
            <a:prstGeom prst="line">
              <a:avLst/>
            </a:prstGeom>
            <a:noFill/>
            <a:ln w="6350">
              <a:solidFill>
                <a:srgbClr val="3B383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38" grpId="0" animBg="1"/>
      <p:bldP spid="39942" grpId="0" animBg="1"/>
      <p:bldP spid="39944" grpId="0" animBg="1"/>
      <p:bldP spid="399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5554781" y="1344667"/>
            <a:ext cx="1184153" cy="1373617"/>
            <a:chOff x="5301679" y="1577352"/>
            <a:chExt cx="1123045" cy="1302732"/>
          </a:xfrm>
          <a:effectLst/>
        </p:grpSpPr>
        <p:sp>
          <p:nvSpPr>
            <p:cNvPr id="131" name="六边形 130"/>
            <p:cNvSpPr/>
            <p:nvPr/>
          </p:nvSpPr>
          <p:spPr>
            <a:xfrm rot="5400000">
              <a:off x="5211836" y="1667195"/>
              <a:ext cx="1302732" cy="112304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KSO_Shape"/>
            <p:cNvSpPr/>
            <p:nvPr/>
          </p:nvSpPr>
          <p:spPr bwMode="auto">
            <a:xfrm>
              <a:off x="5635344" y="2000361"/>
              <a:ext cx="455715" cy="455715"/>
            </a:xfrm>
            <a:custGeom>
              <a:avLst/>
              <a:gdLst>
                <a:gd name="T0" fmla="*/ 1159904 w 2208213"/>
                <a:gd name="T1" fmla="*/ 523327 h 2209801"/>
                <a:gd name="T2" fmla="*/ 1199134 w 2208213"/>
                <a:gd name="T3" fmla="*/ 565478 h 2209801"/>
                <a:gd name="T4" fmla="*/ 1206816 w 2208213"/>
                <a:gd name="T5" fmla="*/ 627336 h 2209801"/>
                <a:gd name="T6" fmla="*/ 1183496 w 2208213"/>
                <a:gd name="T7" fmla="*/ 668666 h 2209801"/>
                <a:gd name="T8" fmla="*/ 954421 w 2208213"/>
                <a:gd name="T9" fmla="*/ 947300 h 2209801"/>
                <a:gd name="T10" fmla="*/ 901747 w 2208213"/>
                <a:gd name="T11" fmla="*/ 1002588 h 2209801"/>
                <a:gd name="T12" fmla="*/ 871569 w 2208213"/>
                <a:gd name="T13" fmla="*/ 1378936 h 2209801"/>
                <a:gd name="T14" fmla="*/ 822461 w 2208213"/>
                <a:gd name="T15" fmla="*/ 1396179 h 2209801"/>
                <a:gd name="T16" fmla="*/ 784602 w 2208213"/>
                <a:gd name="T17" fmla="*/ 1361418 h 2209801"/>
                <a:gd name="T18" fmla="*/ 740982 w 2208213"/>
                <a:gd name="T19" fmla="*/ 986166 h 2209801"/>
                <a:gd name="T20" fmla="*/ 701476 w 2208213"/>
                <a:gd name="T21" fmla="*/ 923487 h 2209801"/>
                <a:gd name="T22" fmla="*/ 699830 w 2208213"/>
                <a:gd name="T23" fmla="*/ 851775 h 2209801"/>
                <a:gd name="T24" fmla="*/ 735769 w 2208213"/>
                <a:gd name="T25" fmla="*/ 788002 h 2209801"/>
                <a:gd name="T26" fmla="*/ 801886 w 2208213"/>
                <a:gd name="T27" fmla="*/ 751873 h 2209801"/>
                <a:gd name="T28" fmla="*/ 1066626 w 2208213"/>
                <a:gd name="T29" fmla="*/ 521138 h 2209801"/>
                <a:gd name="T30" fmla="*/ 533853 w 2208213"/>
                <a:gd name="T31" fmla="*/ 676984 h 2209801"/>
                <a:gd name="T32" fmla="*/ 283900 w 2208213"/>
                <a:gd name="T33" fmla="*/ 652063 h 2209801"/>
                <a:gd name="T34" fmla="*/ 235717 w 2208213"/>
                <a:gd name="T35" fmla="*/ 799950 h 2209801"/>
                <a:gd name="T36" fmla="*/ 219838 w 2208213"/>
                <a:gd name="T37" fmla="*/ 953315 h 2209801"/>
                <a:gd name="T38" fmla="*/ 235990 w 2208213"/>
                <a:gd name="T39" fmla="*/ 1107228 h 2209801"/>
                <a:gd name="T40" fmla="*/ 284722 w 2208213"/>
                <a:gd name="T41" fmla="*/ 1255389 h 2209801"/>
                <a:gd name="T42" fmla="*/ 365484 w 2208213"/>
                <a:gd name="T43" fmla="*/ 1392049 h 2209801"/>
                <a:gd name="T44" fmla="*/ 469517 w 2208213"/>
                <a:gd name="T45" fmla="*/ 1504060 h 2209801"/>
                <a:gd name="T46" fmla="*/ 671834 w 2208213"/>
                <a:gd name="T47" fmla="*/ 1628669 h 2209801"/>
                <a:gd name="T48" fmla="*/ 922061 w 2208213"/>
                <a:gd name="T49" fmla="*/ 1683442 h 2209801"/>
                <a:gd name="T50" fmla="*/ 1075099 w 2208213"/>
                <a:gd name="T51" fmla="*/ 1897058 h 2209801"/>
                <a:gd name="T52" fmla="*/ 829252 w 2208213"/>
                <a:gd name="T53" fmla="*/ 1897606 h 2209801"/>
                <a:gd name="T54" fmla="*/ 643088 w 2208213"/>
                <a:gd name="T55" fmla="*/ 1852966 h 2209801"/>
                <a:gd name="T56" fmla="*/ 484300 w 2208213"/>
                <a:gd name="T57" fmla="*/ 1782308 h 2209801"/>
                <a:gd name="T58" fmla="*/ 338654 w 2208213"/>
                <a:gd name="T59" fmla="*/ 1681799 h 2209801"/>
                <a:gd name="T60" fmla="*/ 196841 w 2208213"/>
                <a:gd name="T61" fmla="*/ 1533637 h 2209801"/>
                <a:gd name="T62" fmla="*/ 84047 w 2208213"/>
                <a:gd name="T63" fmla="*/ 1345217 h 2209801"/>
                <a:gd name="T64" fmla="*/ 18342 w 2208213"/>
                <a:gd name="T65" fmla="*/ 1140913 h 2209801"/>
                <a:gd name="T66" fmla="*/ 0 w 2208213"/>
                <a:gd name="T67" fmla="*/ 928667 h 2209801"/>
                <a:gd name="T68" fmla="*/ 29020 w 2208213"/>
                <a:gd name="T69" fmla="*/ 717516 h 2209801"/>
                <a:gd name="T70" fmla="*/ 105128 w 2208213"/>
                <a:gd name="T71" fmla="*/ 516225 h 2209801"/>
                <a:gd name="T72" fmla="*/ 210530 w 2208213"/>
                <a:gd name="T73" fmla="*/ 353822 h 2209801"/>
                <a:gd name="T74" fmla="*/ 1141446 w 2208213"/>
                <a:gd name="T75" fmla="*/ 18620 h 2209801"/>
                <a:gd name="T76" fmla="*/ 1322266 w 2208213"/>
                <a:gd name="T77" fmla="*/ 74481 h 2209801"/>
                <a:gd name="T78" fmla="*/ 1477059 w 2208213"/>
                <a:gd name="T79" fmla="*/ 157177 h 2209801"/>
                <a:gd name="T80" fmla="*/ 1614592 w 2208213"/>
                <a:gd name="T81" fmla="*/ 267528 h 2209801"/>
                <a:gd name="T82" fmla="*/ 1754042 w 2208213"/>
                <a:gd name="T83" fmla="*/ 437575 h 2209801"/>
                <a:gd name="T84" fmla="*/ 1849932 w 2208213"/>
                <a:gd name="T85" fmla="*/ 632539 h 2209801"/>
                <a:gd name="T86" fmla="*/ 1898425 w 2208213"/>
                <a:gd name="T87" fmla="*/ 840647 h 2209801"/>
                <a:gd name="T88" fmla="*/ 1899521 w 2208213"/>
                <a:gd name="T89" fmla="*/ 1053410 h 2209801"/>
                <a:gd name="T90" fmla="*/ 1853220 w 2208213"/>
                <a:gd name="T91" fmla="*/ 1262339 h 2209801"/>
                <a:gd name="T92" fmla="*/ 1761440 w 2208213"/>
                <a:gd name="T93" fmla="*/ 1455113 h 2209801"/>
                <a:gd name="T94" fmla="*/ 1536237 w 2208213"/>
                <a:gd name="T95" fmla="*/ 1393502 h 2209801"/>
                <a:gd name="T96" fmla="*/ 1625825 w 2208213"/>
                <a:gd name="T97" fmla="*/ 1239886 h 2209801"/>
                <a:gd name="T98" fmla="*/ 1671304 w 2208213"/>
                <a:gd name="T99" fmla="*/ 1090925 h 2209801"/>
                <a:gd name="T100" fmla="*/ 1684455 w 2208213"/>
                <a:gd name="T101" fmla="*/ 937034 h 2209801"/>
                <a:gd name="T102" fmla="*/ 1665003 w 2208213"/>
                <a:gd name="T103" fmla="*/ 783965 h 2209801"/>
                <a:gd name="T104" fmla="*/ 1613770 w 2208213"/>
                <a:gd name="T105" fmla="*/ 636646 h 2209801"/>
                <a:gd name="T106" fmla="*/ 1529935 w 2208213"/>
                <a:gd name="T107" fmla="*/ 501102 h 2209801"/>
                <a:gd name="T108" fmla="*/ 1425004 w 2208213"/>
                <a:gd name="T109" fmla="*/ 392393 h 2209801"/>
                <a:gd name="T110" fmla="*/ 1313773 w 2208213"/>
                <a:gd name="T111" fmla="*/ 315174 h 2209801"/>
                <a:gd name="T112" fmla="*/ 1191035 w 2208213"/>
                <a:gd name="T113" fmla="*/ 259314 h 2209801"/>
                <a:gd name="T114" fmla="*/ 996790 w 2208213"/>
                <a:gd name="T115" fmla="*/ 220977 h 2209801"/>
                <a:gd name="T116" fmla="*/ 817613 w 2208213"/>
                <a:gd name="T117" fmla="*/ 53670 h 22098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208213" h="2209801">
                  <a:moveTo>
                    <a:pt x="1288552" y="590550"/>
                  </a:moveTo>
                  <a:lnTo>
                    <a:pt x="1298410" y="590868"/>
                  </a:lnTo>
                  <a:lnTo>
                    <a:pt x="1307950" y="592138"/>
                  </a:lnTo>
                  <a:lnTo>
                    <a:pt x="1313039" y="593408"/>
                  </a:lnTo>
                  <a:lnTo>
                    <a:pt x="1317809" y="594678"/>
                  </a:lnTo>
                  <a:lnTo>
                    <a:pt x="1322579" y="596265"/>
                  </a:lnTo>
                  <a:lnTo>
                    <a:pt x="1326713" y="598170"/>
                  </a:lnTo>
                  <a:lnTo>
                    <a:pt x="1331483" y="600075"/>
                  </a:lnTo>
                  <a:lnTo>
                    <a:pt x="1335935" y="601980"/>
                  </a:lnTo>
                  <a:lnTo>
                    <a:pt x="1340705" y="604520"/>
                  </a:lnTo>
                  <a:lnTo>
                    <a:pt x="1344522" y="607060"/>
                  </a:lnTo>
                  <a:lnTo>
                    <a:pt x="1348974" y="610235"/>
                  </a:lnTo>
                  <a:lnTo>
                    <a:pt x="1352790" y="613410"/>
                  </a:lnTo>
                  <a:lnTo>
                    <a:pt x="1356924" y="616585"/>
                  </a:lnTo>
                  <a:lnTo>
                    <a:pt x="1360740" y="620078"/>
                  </a:lnTo>
                  <a:lnTo>
                    <a:pt x="1371870" y="631190"/>
                  </a:lnTo>
                  <a:lnTo>
                    <a:pt x="1375368" y="635000"/>
                  </a:lnTo>
                  <a:lnTo>
                    <a:pt x="1378867" y="639128"/>
                  </a:lnTo>
                  <a:lnTo>
                    <a:pt x="1382047" y="642938"/>
                  </a:lnTo>
                  <a:lnTo>
                    <a:pt x="1384909" y="647383"/>
                  </a:lnTo>
                  <a:lnTo>
                    <a:pt x="1387453" y="651510"/>
                  </a:lnTo>
                  <a:lnTo>
                    <a:pt x="1389997" y="655955"/>
                  </a:lnTo>
                  <a:lnTo>
                    <a:pt x="1392223" y="660718"/>
                  </a:lnTo>
                  <a:lnTo>
                    <a:pt x="1394131" y="664845"/>
                  </a:lnTo>
                  <a:lnTo>
                    <a:pt x="1395721" y="669608"/>
                  </a:lnTo>
                  <a:lnTo>
                    <a:pt x="1397311" y="674370"/>
                  </a:lnTo>
                  <a:lnTo>
                    <a:pt x="1398901" y="679133"/>
                  </a:lnTo>
                  <a:lnTo>
                    <a:pt x="1399855" y="683895"/>
                  </a:lnTo>
                  <a:lnTo>
                    <a:pt x="1401445" y="693738"/>
                  </a:lnTo>
                  <a:lnTo>
                    <a:pt x="1401763" y="703580"/>
                  </a:lnTo>
                  <a:lnTo>
                    <a:pt x="1401445" y="713105"/>
                  </a:lnTo>
                  <a:lnTo>
                    <a:pt x="1399855" y="722948"/>
                  </a:lnTo>
                  <a:lnTo>
                    <a:pt x="1398901" y="727710"/>
                  </a:lnTo>
                  <a:lnTo>
                    <a:pt x="1397311" y="732155"/>
                  </a:lnTo>
                  <a:lnTo>
                    <a:pt x="1395721" y="736918"/>
                  </a:lnTo>
                  <a:lnTo>
                    <a:pt x="1394131" y="741680"/>
                  </a:lnTo>
                  <a:lnTo>
                    <a:pt x="1392223" y="746443"/>
                  </a:lnTo>
                  <a:lnTo>
                    <a:pt x="1389997" y="750888"/>
                  </a:lnTo>
                  <a:lnTo>
                    <a:pt x="1387453" y="755015"/>
                  </a:lnTo>
                  <a:lnTo>
                    <a:pt x="1384909" y="759460"/>
                  </a:lnTo>
                  <a:lnTo>
                    <a:pt x="1382047" y="763905"/>
                  </a:lnTo>
                  <a:lnTo>
                    <a:pt x="1378867" y="767715"/>
                  </a:lnTo>
                  <a:lnTo>
                    <a:pt x="1375368" y="771525"/>
                  </a:lnTo>
                  <a:lnTo>
                    <a:pt x="1371870" y="775653"/>
                  </a:lnTo>
                  <a:lnTo>
                    <a:pt x="1123823" y="1022668"/>
                  </a:lnTo>
                  <a:lnTo>
                    <a:pt x="1123823" y="1030605"/>
                  </a:lnTo>
                  <a:lnTo>
                    <a:pt x="1123505" y="1038543"/>
                  </a:lnTo>
                  <a:lnTo>
                    <a:pt x="1122551" y="1046480"/>
                  </a:lnTo>
                  <a:lnTo>
                    <a:pt x="1121279" y="1053783"/>
                  </a:lnTo>
                  <a:lnTo>
                    <a:pt x="1120007" y="1061720"/>
                  </a:lnTo>
                  <a:lnTo>
                    <a:pt x="1117781" y="1069340"/>
                  </a:lnTo>
                  <a:lnTo>
                    <a:pt x="1115555" y="1076643"/>
                  </a:lnTo>
                  <a:lnTo>
                    <a:pt x="1112693" y="1084263"/>
                  </a:lnTo>
                  <a:lnTo>
                    <a:pt x="1109513" y="1091565"/>
                  </a:lnTo>
                  <a:lnTo>
                    <a:pt x="1106333" y="1098868"/>
                  </a:lnTo>
                  <a:lnTo>
                    <a:pt x="1102517" y="1105853"/>
                  </a:lnTo>
                  <a:lnTo>
                    <a:pt x="1098064" y="1112520"/>
                  </a:lnTo>
                  <a:lnTo>
                    <a:pt x="1093930" y="1119188"/>
                  </a:lnTo>
                  <a:lnTo>
                    <a:pt x="1088842" y="1125855"/>
                  </a:lnTo>
                  <a:lnTo>
                    <a:pt x="1083118" y="1132205"/>
                  </a:lnTo>
                  <a:lnTo>
                    <a:pt x="1077712" y="1138238"/>
                  </a:lnTo>
                  <a:lnTo>
                    <a:pt x="1071352" y="1143953"/>
                  </a:lnTo>
                  <a:lnTo>
                    <a:pt x="1064992" y="1149033"/>
                  </a:lnTo>
                  <a:lnTo>
                    <a:pt x="1058631" y="1154113"/>
                  </a:lnTo>
                  <a:lnTo>
                    <a:pt x="1051953" y="1158558"/>
                  </a:lnTo>
                  <a:lnTo>
                    <a:pt x="1045275" y="1163003"/>
                  </a:lnTo>
                  <a:lnTo>
                    <a:pt x="1038279" y="1166813"/>
                  </a:lnTo>
                  <a:lnTo>
                    <a:pt x="1031283" y="1169988"/>
                  </a:lnTo>
                  <a:lnTo>
                    <a:pt x="1023650" y="1173163"/>
                  </a:lnTo>
                  <a:lnTo>
                    <a:pt x="1023650" y="1562101"/>
                  </a:lnTo>
                  <a:lnTo>
                    <a:pt x="1023650" y="1567816"/>
                  </a:lnTo>
                  <a:lnTo>
                    <a:pt x="1022378" y="1573848"/>
                  </a:lnTo>
                  <a:lnTo>
                    <a:pt x="1021424" y="1579246"/>
                  </a:lnTo>
                  <a:lnTo>
                    <a:pt x="1019198" y="1584961"/>
                  </a:lnTo>
                  <a:lnTo>
                    <a:pt x="1016654" y="1590041"/>
                  </a:lnTo>
                  <a:lnTo>
                    <a:pt x="1013792" y="1594803"/>
                  </a:lnTo>
                  <a:lnTo>
                    <a:pt x="1010294" y="1599566"/>
                  </a:lnTo>
                  <a:lnTo>
                    <a:pt x="1006796" y="1603376"/>
                  </a:lnTo>
                  <a:lnTo>
                    <a:pt x="1002344" y="1607186"/>
                  </a:lnTo>
                  <a:lnTo>
                    <a:pt x="997892" y="1610361"/>
                  </a:lnTo>
                  <a:lnTo>
                    <a:pt x="993439" y="1613536"/>
                  </a:lnTo>
                  <a:lnTo>
                    <a:pt x="988033" y="1616076"/>
                  </a:lnTo>
                  <a:lnTo>
                    <a:pt x="982627" y="1617981"/>
                  </a:lnTo>
                  <a:lnTo>
                    <a:pt x="977221" y="1619568"/>
                  </a:lnTo>
                  <a:lnTo>
                    <a:pt x="971179" y="1620203"/>
                  </a:lnTo>
                  <a:lnTo>
                    <a:pt x="965455" y="1620838"/>
                  </a:lnTo>
                  <a:lnTo>
                    <a:pt x="959413" y="1620203"/>
                  </a:lnTo>
                  <a:lnTo>
                    <a:pt x="953370" y="1619568"/>
                  </a:lnTo>
                  <a:lnTo>
                    <a:pt x="947964" y="1617981"/>
                  </a:lnTo>
                  <a:lnTo>
                    <a:pt x="942558" y="1616076"/>
                  </a:lnTo>
                  <a:lnTo>
                    <a:pt x="937470" y="1613536"/>
                  </a:lnTo>
                  <a:lnTo>
                    <a:pt x="932700" y="1610361"/>
                  </a:lnTo>
                  <a:lnTo>
                    <a:pt x="927930" y="1607186"/>
                  </a:lnTo>
                  <a:lnTo>
                    <a:pt x="923795" y="1603376"/>
                  </a:lnTo>
                  <a:lnTo>
                    <a:pt x="919979" y="1599566"/>
                  </a:lnTo>
                  <a:lnTo>
                    <a:pt x="916799" y="1594803"/>
                  </a:lnTo>
                  <a:lnTo>
                    <a:pt x="913619" y="1590041"/>
                  </a:lnTo>
                  <a:lnTo>
                    <a:pt x="911393" y="1584961"/>
                  </a:lnTo>
                  <a:lnTo>
                    <a:pt x="909485" y="1579246"/>
                  </a:lnTo>
                  <a:lnTo>
                    <a:pt x="907895" y="1573848"/>
                  </a:lnTo>
                  <a:lnTo>
                    <a:pt x="906941" y="1567816"/>
                  </a:lnTo>
                  <a:lnTo>
                    <a:pt x="906623" y="1562101"/>
                  </a:lnTo>
                  <a:lnTo>
                    <a:pt x="906623" y="1173163"/>
                  </a:lnTo>
                  <a:lnTo>
                    <a:pt x="899627" y="1169988"/>
                  </a:lnTo>
                  <a:lnTo>
                    <a:pt x="892313" y="1166813"/>
                  </a:lnTo>
                  <a:lnTo>
                    <a:pt x="885316" y="1163003"/>
                  </a:lnTo>
                  <a:lnTo>
                    <a:pt x="878638" y="1158558"/>
                  </a:lnTo>
                  <a:lnTo>
                    <a:pt x="871960" y="1154113"/>
                  </a:lnTo>
                  <a:lnTo>
                    <a:pt x="865282" y="1149033"/>
                  </a:lnTo>
                  <a:lnTo>
                    <a:pt x="858922" y="1143953"/>
                  </a:lnTo>
                  <a:lnTo>
                    <a:pt x="852879" y="1138238"/>
                  </a:lnTo>
                  <a:lnTo>
                    <a:pt x="847473" y="1132205"/>
                  </a:lnTo>
                  <a:lnTo>
                    <a:pt x="842385" y="1125855"/>
                  </a:lnTo>
                  <a:lnTo>
                    <a:pt x="837297" y="1119505"/>
                  </a:lnTo>
                  <a:lnTo>
                    <a:pt x="832845" y="1113473"/>
                  </a:lnTo>
                  <a:lnTo>
                    <a:pt x="828393" y="1106488"/>
                  </a:lnTo>
                  <a:lnTo>
                    <a:pt x="824577" y="1099503"/>
                  </a:lnTo>
                  <a:lnTo>
                    <a:pt x="821397" y="1092835"/>
                  </a:lnTo>
                  <a:lnTo>
                    <a:pt x="818216" y="1085850"/>
                  </a:lnTo>
                  <a:lnTo>
                    <a:pt x="815354" y="1078230"/>
                  </a:lnTo>
                  <a:lnTo>
                    <a:pt x="813128" y="1071245"/>
                  </a:lnTo>
                  <a:lnTo>
                    <a:pt x="811220" y="1063625"/>
                  </a:lnTo>
                  <a:lnTo>
                    <a:pt x="809630" y="1056323"/>
                  </a:lnTo>
                  <a:lnTo>
                    <a:pt x="808040" y="1048703"/>
                  </a:lnTo>
                  <a:lnTo>
                    <a:pt x="807086" y="1041400"/>
                  </a:lnTo>
                  <a:lnTo>
                    <a:pt x="806768" y="1033463"/>
                  </a:lnTo>
                  <a:lnTo>
                    <a:pt x="806450" y="1025843"/>
                  </a:lnTo>
                  <a:lnTo>
                    <a:pt x="806768" y="1018540"/>
                  </a:lnTo>
                  <a:lnTo>
                    <a:pt x="807086" y="1010920"/>
                  </a:lnTo>
                  <a:lnTo>
                    <a:pt x="808040" y="1002983"/>
                  </a:lnTo>
                  <a:lnTo>
                    <a:pt x="809630" y="995680"/>
                  </a:lnTo>
                  <a:lnTo>
                    <a:pt x="811220" y="988060"/>
                  </a:lnTo>
                  <a:lnTo>
                    <a:pt x="813128" y="981075"/>
                  </a:lnTo>
                  <a:lnTo>
                    <a:pt x="815354" y="973455"/>
                  </a:lnTo>
                  <a:lnTo>
                    <a:pt x="818216" y="966470"/>
                  </a:lnTo>
                  <a:lnTo>
                    <a:pt x="821397" y="959485"/>
                  </a:lnTo>
                  <a:lnTo>
                    <a:pt x="824577" y="952183"/>
                  </a:lnTo>
                  <a:lnTo>
                    <a:pt x="828393" y="945515"/>
                  </a:lnTo>
                  <a:lnTo>
                    <a:pt x="832845" y="938848"/>
                  </a:lnTo>
                  <a:lnTo>
                    <a:pt x="837297" y="932180"/>
                  </a:lnTo>
                  <a:lnTo>
                    <a:pt x="842385" y="925830"/>
                  </a:lnTo>
                  <a:lnTo>
                    <a:pt x="847473" y="920115"/>
                  </a:lnTo>
                  <a:lnTo>
                    <a:pt x="852879" y="914083"/>
                  </a:lnTo>
                  <a:lnTo>
                    <a:pt x="859240" y="908368"/>
                  </a:lnTo>
                  <a:lnTo>
                    <a:pt x="865282" y="902653"/>
                  </a:lnTo>
                  <a:lnTo>
                    <a:pt x="871960" y="897890"/>
                  </a:lnTo>
                  <a:lnTo>
                    <a:pt x="878638" y="893445"/>
                  </a:lnTo>
                  <a:lnTo>
                    <a:pt x="885316" y="889000"/>
                  </a:lnTo>
                  <a:lnTo>
                    <a:pt x="892313" y="885508"/>
                  </a:lnTo>
                  <a:lnTo>
                    <a:pt x="899627" y="882015"/>
                  </a:lnTo>
                  <a:lnTo>
                    <a:pt x="906941" y="878840"/>
                  </a:lnTo>
                  <a:lnTo>
                    <a:pt x="914573" y="875983"/>
                  </a:lnTo>
                  <a:lnTo>
                    <a:pt x="921887" y="873760"/>
                  </a:lnTo>
                  <a:lnTo>
                    <a:pt x="929520" y="872173"/>
                  </a:lnTo>
                  <a:lnTo>
                    <a:pt x="936834" y="870585"/>
                  </a:lnTo>
                  <a:lnTo>
                    <a:pt x="944784" y="869315"/>
                  </a:lnTo>
                  <a:lnTo>
                    <a:pt x="952734" y="868363"/>
                  </a:lnTo>
                  <a:lnTo>
                    <a:pt x="960685" y="868045"/>
                  </a:lnTo>
                  <a:lnTo>
                    <a:pt x="967999" y="867728"/>
                  </a:lnTo>
                  <a:lnTo>
                    <a:pt x="1216364" y="620078"/>
                  </a:lnTo>
                  <a:lnTo>
                    <a:pt x="1219862" y="616585"/>
                  </a:lnTo>
                  <a:lnTo>
                    <a:pt x="1223996" y="613410"/>
                  </a:lnTo>
                  <a:lnTo>
                    <a:pt x="1228130" y="610235"/>
                  </a:lnTo>
                  <a:lnTo>
                    <a:pt x="1232264" y="607060"/>
                  </a:lnTo>
                  <a:lnTo>
                    <a:pt x="1236398" y="604520"/>
                  </a:lnTo>
                  <a:lnTo>
                    <a:pt x="1240851" y="601980"/>
                  </a:lnTo>
                  <a:lnTo>
                    <a:pt x="1245621" y="599758"/>
                  </a:lnTo>
                  <a:lnTo>
                    <a:pt x="1250073" y="597535"/>
                  </a:lnTo>
                  <a:lnTo>
                    <a:pt x="1254843" y="596265"/>
                  </a:lnTo>
                  <a:lnTo>
                    <a:pt x="1259295" y="594678"/>
                  </a:lnTo>
                  <a:lnTo>
                    <a:pt x="1264065" y="593408"/>
                  </a:lnTo>
                  <a:lnTo>
                    <a:pt x="1268835" y="592138"/>
                  </a:lnTo>
                  <a:lnTo>
                    <a:pt x="1278694" y="590868"/>
                  </a:lnTo>
                  <a:lnTo>
                    <a:pt x="1288552" y="590550"/>
                  </a:lnTo>
                  <a:close/>
                  <a:moveTo>
                    <a:pt x="799395" y="26988"/>
                  </a:moveTo>
                  <a:lnTo>
                    <a:pt x="618825" y="785302"/>
                  </a:lnTo>
                  <a:lnTo>
                    <a:pt x="426196" y="592785"/>
                  </a:lnTo>
                  <a:lnTo>
                    <a:pt x="414454" y="608987"/>
                  </a:lnTo>
                  <a:lnTo>
                    <a:pt x="403030" y="625189"/>
                  </a:lnTo>
                  <a:lnTo>
                    <a:pt x="392240" y="641708"/>
                  </a:lnTo>
                  <a:lnTo>
                    <a:pt x="381450" y="658228"/>
                  </a:lnTo>
                  <a:lnTo>
                    <a:pt x="371295" y="674748"/>
                  </a:lnTo>
                  <a:lnTo>
                    <a:pt x="361775" y="691585"/>
                  </a:lnTo>
                  <a:lnTo>
                    <a:pt x="352254" y="709058"/>
                  </a:lnTo>
                  <a:lnTo>
                    <a:pt x="343369" y="726213"/>
                  </a:lnTo>
                  <a:lnTo>
                    <a:pt x="336387" y="741144"/>
                  </a:lnTo>
                  <a:lnTo>
                    <a:pt x="329088" y="756393"/>
                  </a:lnTo>
                  <a:lnTo>
                    <a:pt x="322741" y="771642"/>
                  </a:lnTo>
                  <a:lnTo>
                    <a:pt x="316711" y="786573"/>
                  </a:lnTo>
                  <a:lnTo>
                    <a:pt x="310365" y="801822"/>
                  </a:lnTo>
                  <a:lnTo>
                    <a:pt x="304652" y="817706"/>
                  </a:lnTo>
                  <a:lnTo>
                    <a:pt x="299257" y="832955"/>
                  </a:lnTo>
                  <a:lnTo>
                    <a:pt x="294180" y="848839"/>
                  </a:lnTo>
                  <a:lnTo>
                    <a:pt x="289420" y="864723"/>
                  </a:lnTo>
                  <a:lnTo>
                    <a:pt x="284977" y="880290"/>
                  </a:lnTo>
                  <a:lnTo>
                    <a:pt x="280851" y="896174"/>
                  </a:lnTo>
                  <a:lnTo>
                    <a:pt x="276726" y="912376"/>
                  </a:lnTo>
                  <a:lnTo>
                    <a:pt x="273235" y="927942"/>
                  </a:lnTo>
                  <a:lnTo>
                    <a:pt x="270062" y="944144"/>
                  </a:lnTo>
                  <a:lnTo>
                    <a:pt x="267523" y="960346"/>
                  </a:lnTo>
                  <a:lnTo>
                    <a:pt x="264667" y="976548"/>
                  </a:lnTo>
                  <a:lnTo>
                    <a:pt x="262128" y="992433"/>
                  </a:lnTo>
                  <a:lnTo>
                    <a:pt x="260224" y="1008634"/>
                  </a:lnTo>
                  <a:lnTo>
                    <a:pt x="258637" y="1024836"/>
                  </a:lnTo>
                  <a:lnTo>
                    <a:pt x="257050" y="1041038"/>
                  </a:lnTo>
                  <a:lnTo>
                    <a:pt x="256098" y="1057240"/>
                  </a:lnTo>
                  <a:lnTo>
                    <a:pt x="255464" y="1073760"/>
                  </a:lnTo>
                  <a:lnTo>
                    <a:pt x="254829" y="1089962"/>
                  </a:lnTo>
                  <a:lnTo>
                    <a:pt x="254829" y="1105846"/>
                  </a:lnTo>
                  <a:lnTo>
                    <a:pt x="254829" y="1122683"/>
                  </a:lnTo>
                  <a:lnTo>
                    <a:pt x="255464" y="1138568"/>
                  </a:lnTo>
                  <a:lnTo>
                    <a:pt x="256416" y="1155087"/>
                  </a:lnTo>
                  <a:lnTo>
                    <a:pt x="257050" y="1171289"/>
                  </a:lnTo>
                  <a:lnTo>
                    <a:pt x="258637" y="1187491"/>
                  </a:lnTo>
                  <a:lnTo>
                    <a:pt x="260224" y="1203693"/>
                  </a:lnTo>
                  <a:lnTo>
                    <a:pt x="262128" y="1219895"/>
                  </a:lnTo>
                  <a:lnTo>
                    <a:pt x="264667" y="1236097"/>
                  </a:lnTo>
                  <a:lnTo>
                    <a:pt x="267523" y="1251981"/>
                  </a:lnTo>
                  <a:lnTo>
                    <a:pt x="270379" y="1268183"/>
                  </a:lnTo>
                  <a:lnTo>
                    <a:pt x="273552" y="1284385"/>
                  </a:lnTo>
                  <a:lnTo>
                    <a:pt x="277361" y="1300269"/>
                  </a:lnTo>
                  <a:lnTo>
                    <a:pt x="281169" y="1316153"/>
                  </a:lnTo>
                  <a:lnTo>
                    <a:pt x="284977" y="1332038"/>
                  </a:lnTo>
                  <a:lnTo>
                    <a:pt x="289737" y="1347922"/>
                  </a:lnTo>
                  <a:lnTo>
                    <a:pt x="294497" y="1363488"/>
                  </a:lnTo>
                  <a:lnTo>
                    <a:pt x="299575" y="1379373"/>
                  </a:lnTo>
                  <a:lnTo>
                    <a:pt x="305287" y="1394622"/>
                  </a:lnTo>
                  <a:lnTo>
                    <a:pt x="310682" y="1410188"/>
                  </a:lnTo>
                  <a:lnTo>
                    <a:pt x="317029" y="1425437"/>
                  </a:lnTo>
                  <a:lnTo>
                    <a:pt x="323376" y="1440686"/>
                  </a:lnTo>
                  <a:lnTo>
                    <a:pt x="330040" y="1456252"/>
                  </a:lnTo>
                  <a:lnTo>
                    <a:pt x="337022" y="1471184"/>
                  </a:lnTo>
                  <a:lnTo>
                    <a:pt x="344003" y="1486115"/>
                  </a:lnTo>
                  <a:lnTo>
                    <a:pt x="351620" y="1501046"/>
                  </a:lnTo>
                  <a:lnTo>
                    <a:pt x="359553" y="1515660"/>
                  </a:lnTo>
                  <a:lnTo>
                    <a:pt x="367804" y="1530273"/>
                  </a:lnTo>
                  <a:lnTo>
                    <a:pt x="376373" y="1544887"/>
                  </a:lnTo>
                  <a:lnTo>
                    <a:pt x="384941" y="1558865"/>
                  </a:lnTo>
                  <a:lnTo>
                    <a:pt x="394461" y="1573161"/>
                  </a:lnTo>
                  <a:lnTo>
                    <a:pt x="403982" y="1587139"/>
                  </a:lnTo>
                  <a:lnTo>
                    <a:pt x="413819" y="1601117"/>
                  </a:lnTo>
                  <a:lnTo>
                    <a:pt x="423657" y="1614777"/>
                  </a:lnTo>
                  <a:lnTo>
                    <a:pt x="434130" y="1628120"/>
                  </a:lnTo>
                  <a:lnTo>
                    <a:pt x="444919" y="1641780"/>
                  </a:lnTo>
                  <a:lnTo>
                    <a:pt x="455709" y="1655123"/>
                  </a:lnTo>
                  <a:lnTo>
                    <a:pt x="466816" y="1668148"/>
                  </a:lnTo>
                  <a:lnTo>
                    <a:pt x="478558" y="1680856"/>
                  </a:lnTo>
                  <a:lnTo>
                    <a:pt x="490300" y="1693563"/>
                  </a:lnTo>
                  <a:lnTo>
                    <a:pt x="502676" y="1706270"/>
                  </a:lnTo>
                  <a:lnTo>
                    <a:pt x="512832" y="1716119"/>
                  </a:lnTo>
                  <a:lnTo>
                    <a:pt x="522987" y="1725967"/>
                  </a:lnTo>
                  <a:lnTo>
                    <a:pt x="533776" y="1735497"/>
                  </a:lnTo>
                  <a:lnTo>
                    <a:pt x="544249" y="1744710"/>
                  </a:lnTo>
                  <a:lnTo>
                    <a:pt x="555039" y="1753923"/>
                  </a:lnTo>
                  <a:lnTo>
                    <a:pt x="565511" y="1762818"/>
                  </a:lnTo>
                  <a:lnTo>
                    <a:pt x="587725" y="1780291"/>
                  </a:lnTo>
                  <a:lnTo>
                    <a:pt x="609939" y="1796811"/>
                  </a:lnTo>
                  <a:lnTo>
                    <a:pt x="633106" y="1812695"/>
                  </a:lnTo>
                  <a:lnTo>
                    <a:pt x="656589" y="1827626"/>
                  </a:lnTo>
                  <a:lnTo>
                    <a:pt x="680073" y="1841604"/>
                  </a:lnTo>
                  <a:lnTo>
                    <a:pt x="704509" y="1854629"/>
                  </a:lnTo>
                  <a:lnTo>
                    <a:pt x="728944" y="1867337"/>
                  </a:lnTo>
                  <a:lnTo>
                    <a:pt x="753697" y="1878774"/>
                  </a:lnTo>
                  <a:lnTo>
                    <a:pt x="778768" y="1889257"/>
                  </a:lnTo>
                  <a:lnTo>
                    <a:pt x="804155" y="1899741"/>
                  </a:lnTo>
                  <a:lnTo>
                    <a:pt x="829543" y="1908636"/>
                  </a:lnTo>
                  <a:lnTo>
                    <a:pt x="855566" y="1916896"/>
                  </a:lnTo>
                  <a:lnTo>
                    <a:pt x="881906" y="1923885"/>
                  </a:lnTo>
                  <a:lnTo>
                    <a:pt x="908245" y="1930556"/>
                  </a:lnTo>
                  <a:lnTo>
                    <a:pt x="934585" y="1936592"/>
                  </a:lnTo>
                  <a:lnTo>
                    <a:pt x="961242" y="1941357"/>
                  </a:lnTo>
                  <a:lnTo>
                    <a:pt x="988217" y="1945805"/>
                  </a:lnTo>
                  <a:lnTo>
                    <a:pt x="1014874" y="1948982"/>
                  </a:lnTo>
                  <a:lnTo>
                    <a:pt x="1042165" y="1951206"/>
                  </a:lnTo>
                  <a:lnTo>
                    <a:pt x="1068823" y="1952794"/>
                  </a:lnTo>
                  <a:lnTo>
                    <a:pt x="1095797" y="1953112"/>
                  </a:lnTo>
                  <a:lnTo>
                    <a:pt x="1123089" y="1953112"/>
                  </a:lnTo>
                  <a:lnTo>
                    <a:pt x="1150063" y="1951841"/>
                  </a:lnTo>
                  <a:lnTo>
                    <a:pt x="1177355" y="1950253"/>
                  </a:lnTo>
                  <a:lnTo>
                    <a:pt x="1204012" y="1947711"/>
                  </a:lnTo>
                  <a:lnTo>
                    <a:pt x="1231304" y="1944217"/>
                  </a:lnTo>
                  <a:lnTo>
                    <a:pt x="1257961" y="1939451"/>
                  </a:lnTo>
                  <a:lnTo>
                    <a:pt x="1284618" y="1934368"/>
                  </a:lnTo>
                  <a:lnTo>
                    <a:pt x="1311275" y="1928015"/>
                  </a:lnTo>
                  <a:lnTo>
                    <a:pt x="1258913" y="2147853"/>
                  </a:lnTo>
                  <a:lnTo>
                    <a:pt x="1246219" y="2200588"/>
                  </a:lnTo>
                  <a:lnTo>
                    <a:pt x="1220514" y="2203130"/>
                  </a:lnTo>
                  <a:lnTo>
                    <a:pt x="1195126" y="2205989"/>
                  </a:lnTo>
                  <a:lnTo>
                    <a:pt x="1169104" y="2207895"/>
                  </a:lnTo>
                  <a:lnTo>
                    <a:pt x="1143082" y="2209166"/>
                  </a:lnTo>
                  <a:lnTo>
                    <a:pt x="1117694" y="2209801"/>
                  </a:lnTo>
                  <a:lnTo>
                    <a:pt x="1091672" y="2209801"/>
                  </a:lnTo>
                  <a:lnTo>
                    <a:pt x="1065649" y="2209483"/>
                  </a:lnTo>
                  <a:lnTo>
                    <a:pt x="1039627" y="2208530"/>
                  </a:lnTo>
                  <a:lnTo>
                    <a:pt x="1013287" y="2206307"/>
                  </a:lnTo>
                  <a:lnTo>
                    <a:pt x="987265" y="2204083"/>
                  </a:lnTo>
                  <a:lnTo>
                    <a:pt x="961242" y="2201224"/>
                  </a:lnTo>
                  <a:lnTo>
                    <a:pt x="935537" y="2197411"/>
                  </a:lnTo>
                  <a:lnTo>
                    <a:pt x="909832" y="2193282"/>
                  </a:lnTo>
                  <a:lnTo>
                    <a:pt x="883810" y="2188199"/>
                  </a:lnTo>
                  <a:lnTo>
                    <a:pt x="857787" y="2182798"/>
                  </a:lnTo>
                  <a:lnTo>
                    <a:pt x="832400" y="2176762"/>
                  </a:lnTo>
                  <a:lnTo>
                    <a:pt x="832717" y="2174856"/>
                  </a:lnTo>
                  <a:lnTo>
                    <a:pt x="814946" y="2170091"/>
                  </a:lnTo>
                  <a:lnTo>
                    <a:pt x="797808" y="2165325"/>
                  </a:lnTo>
                  <a:lnTo>
                    <a:pt x="780037" y="2160242"/>
                  </a:lnTo>
                  <a:lnTo>
                    <a:pt x="762583" y="2154842"/>
                  </a:lnTo>
                  <a:lnTo>
                    <a:pt x="745446" y="2149441"/>
                  </a:lnTo>
                  <a:lnTo>
                    <a:pt x="727992" y="2143087"/>
                  </a:lnTo>
                  <a:lnTo>
                    <a:pt x="710856" y="2136734"/>
                  </a:lnTo>
                  <a:lnTo>
                    <a:pt x="693719" y="2130380"/>
                  </a:lnTo>
                  <a:lnTo>
                    <a:pt x="676900" y="2123391"/>
                  </a:lnTo>
                  <a:lnTo>
                    <a:pt x="660080" y="2116084"/>
                  </a:lnTo>
                  <a:lnTo>
                    <a:pt x="642943" y="2108777"/>
                  </a:lnTo>
                  <a:lnTo>
                    <a:pt x="626441" y="2100835"/>
                  </a:lnTo>
                  <a:lnTo>
                    <a:pt x="609939" y="2092893"/>
                  </a:lnTo>
                  <a:lnTo>
                    <a:pt x="593437" y="2084633"/>
                  </a:lnTo>
                  <a:lnTo>
                    <a:pt x="577253" y="2076056"/>
                  </a:lnTo>
                  <a:lnTo>
                    <a:pt x="561385" y="2067478"/>
                  </a:lnTo>
                  <a:lnTo>
                    <a:pt x="545201" y="2057948"/>
                  </a:lnTo>
                  <a:lnTo>
                    <a:pt x="529016" y="2048417"/>
                  </a:lnTo>
                  <a:lnTo>
                    <a:pt x="513149" y="2038887"/>
                  </a:lnTo>
                  <a:lnTo>
                    <a:pt x="497916" y="2028721"/>
                  </a:lnTo>
                  <a:lnTo>
                    <a:pt x="482049" y="2018555"/>
                  </a:lnTo>
                  <a:lnTo>
                    <a:pt x="466816" y="2007754"/>
                  </a:lnTo>
                  <a:lnTo>
                    <a:pt x="451901" y="1996952"/>
                  </a:lnTo>
                  <a:lnTo>
                    <a:pt x="436668" y="1985833"/>
                  </a:lnTo>
                  <a:lnTo>
                    <a:pt x="422070" y="1974397"/>
                  </a:lnTo>
                  <a:lnTo>
                    <a:pt x="407155" y="1962642"/>
                  </a:lnTo>
                  <a:lnTo>
                    <a:pt x="392557" y="1950888"/>
                  </a:lnTo>
                  <a:lnTo>
                    <a:pt x="378277" y="1938498"/>
                  </a:lnTo>
                  <a:lnTo>
                    <a:pt x="364313" y="1926109"/>
                  </a:lnTo>
                  <a:lnTo>
                    <a:pt x="350033" y="1913083"/>
                  </a:lnTo>
                  <a:lnTo>
                    <a:pt x="336387" y="1900058"/>
                  </a:lnTo>
                  <a:lnTo>
                    <a:pt x="322424" y="1886716"/>
                  </a:lnTo>
                  <a:lnTo>
                    <a:pt x="305604" y="1869243"/>
                  </a:lnTo>
                  <a:lnTo>
                    <a:pt x="289420" y="1852088"/>
                  </a:lnTo>
                  <a:lnTo>
                    <a:pt x="273235" y="1833980"/>
                  </a:lnTo>
                  <a:lnTo>
                    <a:pt x="258002" y="1815554"/>
                  </a:lnTo>
                  <a:lnTo>
                    <a:pt x="242452" y="1797446"/>
                  </a:lnTo>
                  <a:lnTo>
                    <a:pt x="228172" y="1779020"/>
                  </a:lnTo>
                  <a:lnTo>
                    <a:pt x="213891" y="1760277"/>
                  </a:lnTo>
                  <a:lnTo>
                    <a:pt x="200245" y="1741216"/>
                  </a:lnTo>
                  <a:lnTo>
                    <a:pt x="187234" y="1721837"/>
                  </a:lnTo>
                  <a:lnTo>
                    <a:pt x="174223" y="1702141"/>
                  </a:lnTo>
                  <a:lnTo>
                    <a:pt x="161846" y="1682444"/>
                  </a:lnTo>
                  <a:lnTo>
                    <a:pt x="150105" y="1662748"/>
                  </a:lnTo>
                  <a:lnTo>
                    <a:pt x="138363" y="1642734"/>
                  </a:lnTo>
                  <a:lnTo>
                    <a:pt x="127573" y="1622402"/>
                  </a:lnTo>
                  <a:lnTo>
                    <a:pt x="117101" y="1602388"/>
                  </a:lnTo>
                  <a:lnTo>
                    <a:pt x="106946" y="1581420"/>
                  </a:lnTo>
                  <a:lnTo>
                    <a:pt x="97425" y="1560453"/>
                  </a:lnTo>
                  <a:lnTo>
                    <a:pt x="87905" y="1539486"/>
                  </a:lnTo>
                  <a:lnTo>
                    <a:pt x="79336" y="1518836"/>
                  </a:lnTo>
                  <a:lnTo>
                    <a:pt x="71085" y="1497551"/>
                  </a:lnTo>
                  <a:lnTo>
                    <a:pt x="63152" y="1476267"/>
                  </a:lnTo>
                  <a:lnTo>
                    <a:pt x="56170" y="1454664"/>
                  </a:lnTo>
                  <a:lnTo>
                    <a:pt x="49189" y="1432744"/>
                  </a:lnTo>
                  <a:lnTo>
                    <a:pt x="42842" y="1411141"/>
                  </a:lnTo>
                  <a:lnTo>
                    <a:pt x="36495" y="1389539"/>
                  </a:lnTo>
                  <a:lnTo>
                    <a:pt x="31100" y="1367618"/>
                  </a:lnTo>
                  <a:lnTo>
                    <a:pt x="25705" y="1345380"/>
                  </a:lnTo>
                  <a:lnTo>
                    <a:pt x="21262" y="1323460"/>
                  </a:lnTo>
                  <a:lnTo>
                    <a:pt x="17137" y="1301222"/>
                  </a:lnTo>
                  <a:lnTo>
                    <a:pt x="13328" y="1278984"/>
                  </a:lnTo>
                  <a:lnTo>
                    <a:pt x="10155" y="1256746"/>
                  </a:lnTo>
                  <a:lnTo>
                    <a:pt x="7299" y="1234508"/>
                  </a:lnTo>
                  <a:lnTo>
                    <a:pt x="5077" y="1211953"/>
                  </a:lnTo>
                  <a:lnTo>
                    <a:pt x="2856" y="1189397"/>
                  </a:lnTo>
                  <a:lnTo>
                    <a:pt x="1587" y="1167159"/>
                  </a:lnTo>
                  <a:lnTo>
                    <a:pt x="317" y="1144604"/>
                  </a:lnTo>
                  <a:lnTo>
                    <a:pt x="0" y="1122048"/>
                  </a:lnTo>
                  <a:lnTo>
                    <a:pt x="0" y="1099810"/>
                  </a:lnTo>
                  <a:lnTo>
                    <a:pt x="0" y="1077254"/>
                  </a:lnTo>
                  <a:lnTo>
                    <a:pt x="635" y="1054699"/>
                  </a:lnTo>
                  <a:lnTo>
                    <a:pt x="2221" y="1032461"/>
                  </a:lnTo>
                  <a:lnTo>
                    <a:pt x="3808" y="1009905"/>
                  </a:lnTo>
                  <a:lnTo>
                    <a:pt x="5712" y="987350"/>
                  </a:lnTo>
                  <a:lnTo>
                    <a:pt x="8568" y="965429"/>
                  </a:lnTo>
                  <a:lnTo>
                    <a:pt x="11742" y="942874"/>
                  </a:lnTo>
                  <a:lnTo>
                    <a:pt x="14915" y="920636"/>
                  </a:lnTo>
                  <a:lnTo>
                    <a:pt x="19041" y="898398"/>
                  </a:lnTo>
                  <a:lnTo>
                    <a:pt x="23484" y="876478"/>
                  </a:lnTo>
                  <a:lnTo>
                    <a:pt x="28244" y="854240"/>
                  </a:lnTo>
                  <a:lnTo>
                    <a:pt x="33639" y="832319"/>
                  </a:lnTo>
                  <a:lnTo>
                    <a:pt x="39351" y="810717"/>
                  </a:lnTo>
                  <a:lnTo>
                    <a:pt x="45380" y="788479"/>
                  </a:lnTo>
                  <a:lnTo>
                    <a:pt x="52045" y="766876"/>
                  </a:lnTo>
                  <a:lnTo>
                    <a:pt x="59344" y="745591"/>
                  </a:lnTo>
                  <a:lnTo>
                    <a:pt x="66643" y="723989"/>
                  </a:lnTo>
                  <a:lnTo>
                    <a:pt x="74894" y="702704"/>
                  </a:lnTo>
                  <a:lnTo>
                    <a:pt x="83145" y="681737"/>
                  </a:lnTo>
                  <a:lnTo>
                    <a:pt x="92348" y="660452"/>
                  </a:lnTo>
                  <a:lnTo>
                    <a:pt x="101868" y="639802"/>
                  </a:lnTo>
                  <a:lnTo>
                    <a:pt x="111706" y="619153"/>
                  </a:lnTo>
                  <a:lnTo>
                    <a:pt x="121861" y="598821"/>
                  </a:lnTo>
                  <a:lnTo>
                    <a:pt x="132333" y="578171"/>
                  </a:lnTo>
                  <a:lnTo>
                    <a:pt x="143758" y="558157"/>
                  </a:lnTo>
                  <a:lnTo>
                    <a:pt x="155182" y="538143"/>
                  </a:lnTo>
                  <a:lnTo>
                    <a:pt x="165337" y="521623"/>
                  </a:lnTo>
                  <a:lnTo>
                    <a:pt x="175810" y="505422"/>
                  </a:lnTo>
                  <a:lnTo>
                    <a:pt x="186282" y="489220"/>
                  </a:lnTo>
                  <a:lnTo>
                    <a:pt x="197389" y="473018"/>
                  </a:lnTo>
                  <a:lnTo>
                    <a:pt x="208814" y="457451"/>
                  </a:lnTo>
                  <a:lnTo>
                    <a:pt x="220238" y="441567"/>
                  </a:lnTo>
                  <a:lnTo>
                    <a:pt x="231980" y="425683"/>
                  </a:lnTo>
                  <a:lnTo>
                    <a:pt x="244039" y="410434"/>
                  </a:lnTo>
                  <a:lnTo>
                    <a:pt x="41255" y="207115"/>
                  </a:lnTo>
                  <a:lnTo>
                    <a:pt x="799395" y="26988"/>
                  </a:lnTo>
                  <a:close/>
                  <a:moveTo>
                    <a:pt x="1115113" y="0"/>
                  </a:moveTo>
                  <a:lnTo>
                    <a:pt x="1141155" y="953"/>
                  </a:lnTo>
                  <a:lnTo>
                    <a:pt x="1167196" y="1906"/>
                  </a:lnTo>
                  <a:lnTo>
                    <a:pt x="1193555" y="3494"/>
                  </a:lnTo>
                  <a:lnTo>
                    <a:pt x="1219596" y="6035"/>
                  </a:lnTo>
                  <a:lnTo>
                    <a:pt x="1245320" y="9212"/>
                  </a:lnTo>
                  <a:lnTo>
                    <a:pt x="1271044" y="12706"/>
                  </a:lnTo>
                  <a:lnTo>
                    <a:pt x="1297085" y="17152"/>
                  </a:lnTo>
                  <a:lnTo>
                    <a:pt x="1323126" y="21599"/>
                  </a:lnTo>
                  <a:lnTo>
                    <a:pt x="1348532" y="27317"/>
                  </a:lnTo>
                  <a:lnTo>
                    <a:pt x="1374574" y="33670"/>
                  </a:lnTo>
                  <a:lnTo>
                    <a:pt x="1392676" y="38434"/>
                  </a:lnTo>
                  <a:lnTo>
                    <a:pt x="1410460" y="42881"/>
                  </a:lnTo>
                  <a:lnTo>
                    <a:pt x="1428244" y="48599"/>
                  </a:lnTo>
                  <a:lnTo>
                    <a:pt x="1445711" y="53999"/>
                  </a:lnTo>
                  <a:lnTo>
                    <a:pt x="1463495" y="60034"/>
                  </a:lnTo>
                  <a:lnTo>
                    <a:pt x="1480962" y="66387"/>
                  </a:lnTo>
                  <a:lnTo>
                    <a:pt x="1498746" y="72422"/>
                  </a:lnTo>
                  <a:lnTo>
                    <a:pt x="1515578" y="79092"/>
                  </a:lnTo>
                  <a:lnTo>
                    <a:pt x="1532727" y="86398"/>
                  </a:lnTo>
                  <a:lnTo>
                    <a:pt x="1549876" y="93703"/>
                  </a:lnTo>
                  <a:lnTo>
                    <a:pt x="1566708" y="101327"/>
                  </a:lnTo>
                  <a:lnTo>
                    <a:pt x="1583222" y="109585"/>
                  </a:lnTo>
                  <a:lnTo>
                    <a:pt x="1600053" y="117526"/>
                  </a:lnTo>
                  <a:lnTo>
                    <a:pt x="1616250" y="126103"/>
                  </a:lnTo>
                  <a:lnTo>
                    <a:pt x="1632764" y="134679"/>
                  </a:lnTo>
                  <a:lnTo>
                    <a:pt x="1648960" y="143890"/>
                  </a:lnTo>
                  <a:lnTo>
                    <a:pt x="1665157" y="152784"/>
                  </a:lnTo>
                  <a:lnTo>
                    <a:pt x="1681035" y="162631"/>
                  </a:lnTo>
                  <a:lnTo>
                    <a:pt x="1696597" y="172478"/>
                  </a:lnTo>
                  <a:lnTo>
                    <a:pt x="1712158" y="182325"/>
                  </a:lnTo>
                  <a:lnTo>
                    <a:pt x="1727402" y="193124"/>
                  </a:lnTo>
                  <a:lnTo>
                    <a:pt x="1742645" y="203606"/>
                  </a:lnTo>
                  <a:lnTo>
                    <a:pt x="1757572" y="214406"/>
                  </a:lnTo>
                  <a:lnTo>
                    <a:pt x="1772498" y="225206"/>
                  </a:lnTo>
                  <a:lnTo>
                    <a:pt x="1787106" y="236641"/>
                  </a:lnTo>
                  <a:lnTo>
                    <a:pt x="1801715" y="248711"/>
                  </a:lnTo>
                  <a:lnTo>
                    <a:pt x="1816323" y="260464"/>
                  </a:lnTo>
                  <a:lnTo>
                    <a:pt x="1830614" y="272534"/>
                  </a:lnTo>
                  <a:lnTo>
                    <a:pt x="1844270" y="284922"/>
                  </a:lnTo>
                  <a:lnTo>
                    <a:pt x="1857926" y="297310"/>
                  </a:lnTo>
                  <a:lnTo>
                    <a:pt x="1871582" y="310333"/>
                  </a:lnTo>
                  <a:lnTo>
                    <a:pt x="1884920" y="323356"/>
                  </a:lnTo>
                  <a:lnTo>
                    <a:pt x="1901751" y="340826"/>
                  </a:lnTo>
                  <a:lnTo>
                    <a:pt x="1918265" y="358296"/>
                  </a:lnTo>
                  <a:lnTo>
                    <a:pt x="1934144" y="376084"/>
                  </a:lnTo>
                  <a:lnTo>
                    <a:pt x="1949706" y="394190"/>
                  </a:lnTo>
                  <a:lnTo>
                    <a:pt x="1964632" y="412295"/>
                  </a:lnTo>
                  <a:lnTo>
                    <a:pt x="1979240" y="431036"/>
                  </a:lnTo>
                  <a:lnTo>
                    <a:pt x="1993531" y="449776"/>
                  </a:lnTo>
                  <a:lnTo>
                    <a:pt x="2007187" y="468835"/>
                  </a:lnTo>
                  <a:lnTo>
                    <a:pt x="2020525" y="487893"/>
                  </a:lnTo>
                  <a:lnTo>
                    <a:pt x="2033228" y="507587"/>
                  </a:lnTo>
                  <a:lnTo>
                    <a:pt x="2045931" y="527280"/>
                  </a:lnTo>
                  <a:lnTo>
                    <a:pt x="2057682" y="546974"/>
                  </a:lnTo>
                  <a:lnTo>
                    <a:pt x="2069114" y="567303"/>
                  </a:lnTo>
                  <a:lnTo>
                    <a:pt x="2080230" y="587314"/>
                  </a:lnTo>
                  <a:lnTo>
                    <a:pt x="2090710" y="607643"/>
                  </a:lnTo>
                  <a:lnTo>
                    <a:pt x="2100555" y="628607"/>
                  </a:lnTo>
                  <a:lnTo>
                    <a:pt x="2110399" y="648936"/>
                  </a:lnTo>
                  <a:lnTo>
                    <a:pt x="2119609" y="670218"/>
                  </a:lnTo>
                  <a:lnTo>
                    <a:pt x="2128184" y="691182"/>
                  </a:lnTo>
                  <a:lnTo>
                    <a:pt x="2136441" y="712464"/>
                  </a:lnTo>
                  <a:lnTo>
                    <a:pt x="2144380" y="733745"/>
                  </a:lnTo>
                  <a:lnTo>
                    <a:pt x="2151684" y="755345"/>
                  </a:lnTo>
                  <a:lnTo>
                    <a:pt x="2158354" y="776627"/>
                  </a:lnTo>
                  <a:lnTo>
                    <a:pt x="2165023" y="798544"/>
                  </a:lnTo>
                  <a:lnTo>
                    <a:pt x="2171057" y="820461"/>
                  </a:lnTo>
                  <a:lnTo>
                    <a:pt x="2176455" y="842378"/>
                  </a:lnTo>
                  <a:lnTo>
                    <a:pt x="2181537" y="863977"/>
                  </a:lnTo>
                  <a:lnTo>
                    <a:pt x="2186300" y="886530"/>
                  </a:lnTo>
                  <a:lnTo>
                    <a:pt x="2190429" y="908447"/>
                  </a:lnTo>
                  <a:lnTo>
                    <a:pt x="2194240" y="930681"/>
                  </a:lnTo>
                  <a:lnTo>
                    <a:pt x="2197416" y="952916"/>
                  </a:lnTo>
                  <a:lnTo>
                    <a:pt x="2200591" y="975151"/>
                  </a:lnTo>
                  <a:lnTo>
                    <a:pt x="2202814" y="997703"/>
                  </a:lnTo>
                  <a:lnTo>
                    <a:pt x="2204402" y="1019938"/>
                  </a:lnTo>
                  <a:lnTo>
                    <a:pt x="2205990" y="1042490"/>
                  </a:lnTo>
                  <a:lnTo>
                    <a:pt x="2207260" y="1065043"/>
                  </a:lnTo>
                  <a:lnTo>
                    <a:pt x="2207578" y="1087277"/>
                  </a:lnTo>
                  <a:lnTo>
                    <a:pt x="2208213" y="1109830"/>
                  </a:lnTo>
                  <a:lnTo>
                    <a:pt x="2207578" y="1132382"/>
                  </a:lnTo>
                  <a:lnTo>
                    <a:pt x="2206943" y="1154617"/>
                  </a:lnTo>
                  <a:lnTo>
                    <a:pt x="2205673" y="1177169"/>
                  </a:lnTo>
                  <a:lnTo>
                    <a:pt x="2203767" y="1199721"/>
                  </a:lnTo>
                  <a:lnTo>
                    <a:pt x="2201862" y="1221956"/>
                  </a:lnTo>
                  <a:lnTo>
                    <a:pt x="2199003" y="1244508"/>
                  </a:lnTo>
                  <a:lnTo>
                    <a:pt x="2195828" y="1267061"/>
                  </a:lnTo>
                  <a:lnTo>
                    <a:pt x="2192652" y="1288978"/>
                  </a:lnTo>
                  <a:lnTo>
                    <a:pt x="2188841" y="1310895"/>
                  </a:lnTo>
                  <a:lnTo>
                    <a:pt x="2184077" y="1333447"/>
                  </a:lnTo>
                  <a:lnTo>
                    <a:pt x="2179314" y="1355047"/>
                  </a:lnTo>
                  <a:lnTo>
                    <a:pt x="2173915" y="1377281"/>
                  </a:lnTo>
                  <a:lnTo>
                    <a:pt x="2168198" y="1399198"/>
                  </a:lnTo>
                  <a:lnTo>
                    <a:pt x="2162165" y="1420798"/>
                  </a:lnTo>
                  <a:lnTo>
                    <a:pt x="2155178" y="1442397"/>
                  </a:lnTo>
                  <a:lnTo>
                    <a:pt x="2148191" y="1464314"/>
                  </a:lnTo>
                  <a:lnTo>
                    <a:pt x="2140887" y="1485596"/>
                  </a:lnTo>
                  <a:lnTo>
                    <a:pt x="2132630" y="1506878"/>
                  </a:lnTo>
                  <a:lnTo>
                    <a:pt x="2124055" y="1527842"/>
                  </a:lnTo>
                  <a:lnTo>
                    <a:pt x="2115163" y="1548806"/>
                  </a:lnTo>
                  <a:lnTo>
                    <a:pt x="2105636" y="1569770"/>
                  </a:lnTo>
                  <a:lnTo>
                    <a:pt x="2095791" y="1590735"/>
                  </a:lnTo>
                  <a:lnTo>
                    <a:pt x="2085628" y="1611063"/>
                  </a:lnTo>
                  <a:lnTo>
                    <a:pt x="2075148" y="1631710"/>
                  </a:lnTo>
                  <a:lnTo>
                    <a:pt x="2063716" y="1651721"/>
                  </a:lnTo>
                  <a:lnTo>
                    <a:pt x="2052283" y="1671732"/>
                  </a:lnTo>
                  <a:lnTo>
                    <a:pt x="2041803" y="1687932"/>
                  </a:lnTo>
                  <a:lnTo>
                    <a:pt x="2031640" y="1704449"/>
                  </a:lnTo>
                  <a:lnTo>
                    <a:pt x="2021160" y="1720649"/>
                  </a:lnTo>
                  <a:lnTo>
                    <a:pt x="2010045" y="1736848"/>
                  </a:lnTo>
                  <a:lnTo>
                    <a:pt x="1998930" y="1752413"/>
                  </a:lnTo>
                  <a:lnTo>
                    <a:pt x="1987180" y="1768295"/>
                  </a:lnTo>
                  <a:lnTo>
                    <a:pt x="1975429" y="1783541"/>
                  </a:lnTo>
                  <a:lnTo>
                    <a:pt x="1963044" y="1798788"/>
                  </a:lnTo>
                  <a:lnTo>
                    <a:pt x="2166293" y="2002394"/>
                  </a:lnTo>
                  <a:lnTo>
                    <a:pt x="1407602" y="2182813"/>
                  </a:lnTo>
                  <a:lnTo>
                    <a:pt x="1588303" y="1424292"/>
                  </a:lnTo>
                  <a:lnTo>
                    <a:pt x="1780755" y="1616463"/>
                  </a:lnTo>
                  <a:lnTo>
                    <a:pt x="1792823" y="1600899"/>
                  </a:lnTo>
                  <a:lnTo>
                    <a:pt x="1804255" y="1584699"/>
                  </a:lnTo>
                  <a:lnTo>
                    <a:pt x="1815053" y="1568182"/>
                  </a:lnTo>
                  <a:lnTo>
                    <a:pt x="1825851" y="1551665"/>
                  </a:lnTo>
                  <a:lnTo>
                    <a:pt x="1836013" y="1534830"/>
                  </a:lnTo>
                  <a:lnTo>
                    <a:pt x="1845540" y="1517678"/>
                  </a:lnTo>
                  <a:lnTo>
                    <a:pt x="1855068" y="1500525"/>
                  </a:lnTo>
                  <a:lnTo>
                    <a:pt x="1863960" y="1483055"/>
                  </a:lnTo>
                  <a:lnTo>
                    <a:pt x="1870946" y="1468126"/>
                  </a:lnTo>
                  <a:lnTo>
                    <a:pt x="1878251" y="1453197"/>
                  </a:lnTo>
                  <a:lnTo>
                    <a:pt x="1884602" y="1438268"/>
                  </a:lnTo>
                  <a:lnTo>
                    <a:pt x="1891271" y="1422704"/>
                  </a:lnTo>
                  <a:lnTo>
                    <a:pt x="1896988" y="1407457"/>
                  </a:lnTo>
                  <a:lnTo>
                    <a:pt x="1902704" y="1392210"/>
                  </a:lnTo>
                  <a:lnTo>
                    <a:pt x="1908103" y="1376328"/>
                  </a:lnTo>
                  <a:lnTo>
                    <a:pt x="1913184" y="1360764"/>
                  </a:lnTo>
                  <a:lnTo>
                    <a:pt x="1917948" y="1344882"/>
                  </a:lnTo>
                  <a:lnTo>
                    <a:pt x="1922712" y="1329000"/>
                  </a:lnTo>
                  <a:lnTo>
                    <a:pt x="1926522" y="1313436"/>
                  </a:lnTo>
                  <a:lnTo>
                    <a:pt x="1930651" y="1297554"/>
                  </a:lnTo>
                  <a:lnTo>
                    <a:pt x="1934144" y="1281354"/>
                  </a:lnTo>
                  <a:lnTo>
                    <a:pt x="1937320" y="1265473"/>
                  </a:lnTo>
                  <a:lnTo>
                    <a:pt x="1940496" y="1249591"/>
                  </a:lnTo>
                  <a:lnTo>
                    <a:pt x="1942719" y="1233391"/>
                  </a:lnTo>
                  <a:lnTo>
                    <a:pt x="1944942" y="1217191"/>
                  </a:lnTo>
                  <a:lnTo>
                    <a:pt x="1947165" y="1200992"/>
                  </a:lnTo>
                  <a:lnTo>
                    <a:pt x="1949070" y="1184475"/>
                  </a:lnTo>
                  <a:lnTo>
                    <a:pt x="1950341" y="1168593"/>
                  </a:lnTo>
                  <a:lnTo>
                    <a:pt x="1951293" y="1152393"/>
                  </a:lnTo>
                  <a:lnTo>
                    <a:pt x="1952246" y="1135876"/>
                  </a:lnTo>
                  <a:lnTo>
                    <a:pt x="1952564" y="1119676"/>
                  </a:lnTo>
                  <a:lnTo>
                    <a:pt x="1952564" y="1103477"/>
                  </a:lnTo>
                  <a:lnTo>
                    <a:pt x="1952564" y="1086960"/>
                  </a:lnTo>
                  <a:lnTo>
                    <a:pt x="1952246" y="1070760"/>
                  </a:lnTo>
                  <a:lnTo>
                    <a:pt x="1951293" y="1054560"/>
                  </a:lnTo>
                  <a:lnTo>
                    <a:pt x="1950341" y="1038043"/>
                  </a:lnTo>
                  <a:lnTo>
                    <a:pt x="1948753" y="1021844"/>
                  </a:lnTo>
                  <a:lnTo>
                    <a:pt x="1947165" y="1005962"/>
                  </a:lnTo>
                  <a:lnTo>
                    <a:pt x="1944942" y="989762"/>
                  </a:lnTo>
                  <a:lnTo>
                    <a:pt x="1942719" y="973563"/>
                  </a:lnTo>
                  <a:lnTo>
                    <a:pt x="1939861" y="957363"/>
                  </a:lnTo>
                  <a:lnTo>
                    <a:pt x="1937320" y="941163"/>
                  </a:lnTo>
                  <a:lnTo>
                    <a:pt x="1933509" y="925599"/>
                  </a:lnTo>
                  <a:lnTo>
                    <a:pt x="1930016" y="909400"/>
                  </a:lnTo>
                  <a:lnTo>
                    <a:pt x="1926522" y="893518"/>
                  </a:lnTo>
                  <a:lnTo>
                    <a:pt x="1922394" y="877318"/>
                  </a:lnTo>
                  <a:lnTo>
                    <a:pt x="1917948" y="861754"/>
                  </a:lnTo>
                  <a:lnTo>
                    <a:pt x="1912867" y="845872"/>
                  </a:lnTo>
                  <a:lnTo>
                    <a:pt x="1907785" y="830625"/>
                  </a:lnTo>
                  <a:lnTo>
                    <a:pt x="1902704" y="814743"/>
                  </a:lnTo>
                  <a:lnTo>
                    <a:pt x="1896670" y="799497"/>
                  </a:lnTo>
                  <a:lnTo>
                    <a:pt x="1890636" y="784250"/>
                  </a:lnTo>
                  <a:lnTo>
                    <a:pt x="1883967" y="768686"/>
                  </a:lnTo>
                  <a:lnTo>
                    <a:pt x="1877298" y="753757"/>
                  </a:lnTo>
                  <a:lnTo>
                    <a:pt x="1870629" y="738510"/>
                  </a:lnTo>
                  <a:lnTo>
                    <a:pt x="1863325" y="723899"/>
                  </a:lnTo>
                  <a:lnTo>
                    <a:pt x="1855703" y="708970"/>
                  </a:lnTo>
                  <a:lnTo>
                    <a:pt x="1847763" y="694358"/>
                  </a:lnTo>
                  <a:lnTo>
                    <a:pt x="1839506" y="679747"/>
                  </a:lnTo>
                  <a:lnTo>
                    <a:pt x="1830932" y="665135"/>
                  </a:lnTo>
                  <a:lnTo>
                    <a:pt x="1822357" y="650524"/>
                  </a:lnTo>
                  <a:lnTo>
                    <a:pt x="1813147" y="636548"/>
                  </a:lnTo>
                  <a:lnTo>
                    <a:pt x="1803620" y="622572"/>
                  </a:lnTo>
                  <a:lnTo>
                    <a:pt x="1793775" y="608913"/>
                  </a:lnTo>
                  <a:lnTo>
                    <a:pt x="1783613" y="595255"/>
                  </a:lnTo>
                  <a:lnTo>
                    <a:pt x="1773450" y="581279"/>
                  </a:lnTo>
                  <a:lnTo>
                    <a:pt x="1762653" y="567938"/>
                  </a:lnTo>
                  <a:lnTo>
                    <a:pt x="1751855" y="554915"/>
                  </a:lnTo>
                  <a:lnTo>
                    <a:pt x="1740422" y="541892"/>
                  </a:lnTo>
                  <a:lnTo>
                    <a:pt x="1728672" y="528868"/>
                  </a:lnTo>
                  <a:lnTo>
                    <a:pt x="1716604" y="516481"/>
                  </a:lnTo>
                  <a:lnTo>
                    <a:pt x="1704536" y="503775"/>
                  </a:lnTo>
                  <a:lnTo>
                    <a:pt x="1694374" y="493611"/>
                  </a:lnTo>
                  <a:lnTo>
                    <a:pt x="1683576" y="483764"/>
                  </a:lnTo>
                  <a:lnTo>
                    <a:pt x="1673414" y="473917"/>
                  </a:lnTo>
                  <a:lnTo>
                    <a:pt x="1662298" y="464388"/>
                  </a:lnTo>
                  <a:lnTo>
                    <a:pt x="1651818" y="455176"/>
                  </a:lnTo>
                  <a:lnTo>
                    <a:pt x="1640703" y="445965"/>
                  </a:lnTo>
                  <a:lnTo>
                    <a:pt x="1629270" y="437071"/>
                  </a:lnTo>
                  <a:lnTo>
                    <a:pt x="1618155" y="428177"/>
                  </a:lnTo>
                  <a:lnTo>
                    <a:pt x="1607040" y="419918"/>
                  </a:lnTo>
                  <a:lnTo>
                    <a:pt x="1594972" y="411342"/>
                  </a:lnTo>
                  <a:lnTo>
                    <a:pt x="1583539" y="403401"/>
                  </a:lnTo>
                  <a:lnTo>
                    <a:pt x="1571789" y="395460"/>
                  </a:lnTo>
                  <a:lnTo>
                    <a:pt x="1559721" y="387519"/>
                  </a:lnTo>
                  <a:lnTo>
                    <a:pt x="1547971" y="380213"/>
                  </a:lnTo>
                  <a:lnTo>
                    <a:pt x="1535585" y="372590"/>
                  </a:lnTo>
                  <a:lnTo>
                    <a:pt x="1522882" y="365602"/>
                  </a:lnTo>
                  <a:lnTo>
                    <a:pt x="1510814" y="358296"/>
                  </a:lnTo>
                  <a:lnTo>
                    <a:pt x="1498111" y="351626"/>
                  </a:lnTo>
                  <a:lnTo>
                    <a:pt x="1485726" y="345591"/>
                  </a:lnTo>
                  <a:lnTo>
                    <a:pt x="1472705" y="339238"/>
                  </a:lnTo>
                  <a:lnTo>
                    <a:pt x="1460002" y="332885"/>
                  </a:lnTo>
                  <a:lnTo>
                    <a:pt x="1446981" y="326850"/>
                  </a:lnTo>
                  <a:lnTo>
                    <a:pt x="1433961" y="321450"/>
                  </a:lnTo>
                  <a:lnTo>
                    <a:pt x="1420622" y="316051"/>
                  </a:lnTo>
                  <a:lnTo>
                    <a:pt x="1407284" y="310651"/>
                  </a:lnTo>
                  <a:lnTo>
                    <a:pt x="1394263" y="305568"/>
                  </a:lnTo>
                  <a:lnTo>
                    <a:pt x="1380608" y="300804"/>
                  </a:lnTo>
                  <a:lnTo>
                    <a:pt x="1367269" y="296674"/>
                  </a:lnTo>
                  <a:lnTo>
                    <a:pt x="1353614" y="292228"/>
                  </a:lnTo>
                  <a:lnTo>
                    <a:pt x="1339958" y="288416"/>
                  </a:lnTo>
                  <a:lnTo>
                    <a:pt x="1326302" y="284287"/>
                  </a:lnTo>
                  <a:lnTo>
                    <a:pt x="1312329" y="280793"/>
                  </a:lnTo>
                  <a:lnTo>
                    <a:pt x="1286287" y="274440"/>
                  </a:lnTo>
                  <a:lnTo>
                    <a:pt x="1259928" y="269358"/>
                  </a:lnTo>
                  <a:lnTo>
                    <a:pt x="1234205" y="264593"/>
                  </a:lnTo>
                  <a:lnTo>
                    <a:pt x="1207528" y="261099"/>
                  </a:lnTo>
                  <a:lnTo>
                    <a:pt x="1181169" y="258558"/>
                  </a:lnTo>
                  <a:lnTo>
                    <a:pt x="1155446" y="256334"/>
                  </a:lnTo>
                  <a:lnTo>
                    <a:pt x="1129087" y="255381"/>
                  </a:lnTo>
                  <a:lnTo>
                    <a:pt x="1102410" y="254746"/>
                  </a:lnTo>
                  <a:lnTo>
                    <a:pt x="1076687" y="255699"/>
                  </a:lnTo>
                  <a:lnTo>
                    <a:pt x="1050328" y="256970"/>
                  </a:lnTo>
                  <a:lnTo>
                    <a:pt x="1024286" y="258875"/>
                  </a:lnTo>
                  <a:lnTo>
                    <a:pt x="998245" y="261417"/>
                  </a:lnTo>
                  <a:lnTo>
                    <a:pt x="972204" y="265546"/>
                  </a:lnTo>
                  <a:lnTo>
                    <a:pt x="946798" y="269993"/>
                  </a:lnTo>
                  <a:lnTo>
                    <a:pt x="921074" y="275075"/>
                  </a:lnTo>
                  <a:lnTo>
                    <a:pt x="895350" y="280793"/>
                  </a:lnTo>
                  <a:lnTo>
                    <a:pt x="947750" y="62257"/>
                  </a:lnTo>
                  <a:lnTo>
                    <a:pt x="960453" y="9847"/>
                  </a:lnTo>
                  <a:lnTo>
                    <a:pt x="986177" y="6670"/>
                  </a:lnTo>
                  <a:lnTo>
                    <a:pt x="1011583" y="4129"/>
                  </a:lnTo>
                  <a:lnTo>
                    <a:pt x="1037625" y="2541"/>
                  </a:lnTo>
                  <a:lnTo>
                    <a:pt x="1063666" y="953"/>
                  </a:lnTo>
                  <a:lnTo>
                    <a:pt x="1089072" y="635"/>
                  </a:lnTo>
                  <a:lnTo>
                    <a:pt x="1115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6187869" y="2475876"/>
            <a:ext cx="1184153" cy="1373617"/>
            <a:chOff x="5902096" y="2650185"/>
            <a:chExt cx="1123045" cy="1302732"/>
          </a:xfrm>
          <a:effectLst/>
        </p:grpSpPr>
        <p:sp>
          <p:nvSpPr>
            <p:cNvPr id="134" name="六边形 133"/>
            <p:cNvSpPr/>
            <p:nvPr/>
          </p:nvSpPr>
          <p:spPr>
            <a:xfrm rot="5400000">
              <a:off x="5812253" y="2740028"/>
              <a:ext cx="1302732" cy="112304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KSO_Shape"/>
            <p:cNvSpPr>
              <a:spLocks noChangeArrowheads="1"/>
            </p:cNvSpPr>
            <p:nvPr/>
          </p:nvSpPr>
          <p:spPr bwMode="auto">
            <a:xfrm>
              <a:off x="6218596" y="3069394"/>
              <a:ext cx="490046" cy="460643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5554781" y="3608138"/>
            <a:ext cx="1184153" cy="1373617"/>
            <a:chOff x="5301679" y="3724016"/>
            <a:chExt cx="1123045" cy="1302732"/>
          </a:xfrm>
          <a:effectLst/>
        </p:grpSpPr>
        <p:sp>
          <p:nvSpPr>
            <p:cNvPr id="137" name="六边形 136"/>
            <p:cNvSpPr/>
            <p:nvPr/>
          </p:nvSpPr>
          <p:spPr>
            <a:xfrm rot="5400000">
              <a:off x="5211836" y="3813859"/>
              <a:ext cx="1302732" cy="1123045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KSO_Shape"/>
            <p:cNvSpPr/>
            <p:nvPr/>
          </p:nvSpPr>
          <p:spPr bwMode="auto">
            <a:xfrm>
              <a:off x="5622788" y="4143426"/>
              <a:ext cx="480825" cy="453578"/>
            </a:xfrm>
            <a:custGeom>
              <a:avLst/>
              <a:gdLst>
                <a:gd name="T0" fmla="*/ 186247 w 2959101"/>
                <a:gd name="T1" fmla="*/ 1226349 h 2789237"/>
                <a:gd name="T2" fmla="*/ 230689 w 2959101"/>
                <a:gd name="T3" fmla="*/ 1237612 h 2789237"/>
                <a:gd name="T4" fmla="*/ 288413 w 2959101"/>
                <a:gd name="T5" fmla="*/ 1242988 h 2789237"/>
                <a:gd name="T6" fmla="*/ 479719 w 2959101"/>
                <a:gd name="T7" fmla="*/ 1671247 h 2789237"/>
                <a:gd name="T8" fmla="*/ 447792 w 2959101"/>
                <a:gd name="T9" fmla="*/ 1667919 h 2789237"/>
                <a:gd name="T10" fmla="*/ 425571 w 2959101"/>
                <a:gd name="T11" fmla="*/ 1655632 h 2789237"/>
                <a:gd name="T12" fmla="*/ 406415 w 2959101"/>
                <a:gd name="T13" fmla="*/ 1632337 h 2789237"/>
                <a:gd name="T14" fmla="*/ 1684037 w 2959101"/>
                <a:gd name="T15" fmla="*/ 1235155 h 2789237"/>
                <a:gd name="T16" fmla="*/ 1739462 w 2959101"/>
                <a:gd name="T17" fmla="*/ 1231059 h 2789237"/>
                <a:gd name="T18" fmla="*/ 1778540 w 2959101"/>
                <a:gd name="T19" fmla="*/ 1219540 h 2789237"/>
                <a:gd name="T20" fmla="*/ 1816086 w 2959101"/>
                <a:gd name="T21" fmla="*/ 1198804 h 2789237"/>
                <a:gd name="T22" fmla="*/ 1573698 w 2959101"/>
                <a:gd name="T23" fmla="*/ 1645505 h 2789237"/>
                <a:gd name="T24" fmla="*/ 1560927 w 2959101"/>
                <a:gd name="T25" fmla="*/ 1659840 h 2789237"/>
                <a:gd name="T26" fmla="*/ 1547390 w 2959101"/>
                <a:gd name="T27" fmla="*/ 1666496 h 2789237"/>
                <a:gd name="T28" fmla="*/ 1509589 w 2959101"/>
                <a:gd name="T29" fmla="*/ 1671104 h 2789237"/>
                <a:gd name="T30" fmla="*/ 1044479 w 2959101"/>
                <a:gd name="T31" fmla="*/ 1465033 h 2789237"/>
                <a:gd name="T32" fmla="*/ 653055 w 2959101"/>
                <a:gd name="T33" fmla="*/ 989868 h 2789237"/>
                <a:gd name="T34" fmla="*/ 262244 w 2959101"/>
                <a:gd name="T35" fmla="*/ 1208432 h 2789237"/>
                <a:gd name="T36" fmla="*/ 203201 w 2959101"/>
                <a:gd name="T37" fmla="*/ 1197683 h 2789237"/>
                <a:gd name="T38" fmla="*/ 151059 w 2959101"/>
                <a:gd name="T39" fmla="*/ 1173369 h 2789237"/>
                <a:gd name="T40" fmla="*/ 106841 w 2959101"/>
                <a:gd name="T41" fmla="*/ 1139075 h 2789237"/>
                <a:gd name="T42" fmla="*/ 72846 w 2959101"/>
                <a:gd name="T43" fmla="*/ 1097359 h 2789237"/>
                <a:gd name="T44" fmla="*/ 49586 w 2959101"/>
                <a:gd name="T45" fmla="*/ 1051547 h 2789237"/>
                <a:gd name="T46" fmla="*/ 39874 w 2959101"/>
                <a:gd name="T47" fmla="*/ 1004712 h 2789237"/>
                <a:gd name="T48" fmla="*/ 44474 w 2959101"/>
                <a:gd name="T49" fmla="*/ 953782 h 2789237"/>
                <a:gd name="T50" fmla="*/ 156427 w 2959101"/>
                <a:gd name="T51" fmla="*/ 723445 h 2789237"/>
                <a:gd name="T52" fmla="*/ 1881769 w 2959101"/>
                <a:gd name="T53" fmla="*/ 891877 h 2789237"/>
                <a:gd name="T54" fmla="*/ 1894788 w 2959101"/>
                <a:gd name="T55" fmla="*/ 923328 h 2789237"/>
                <a:gd name="T56" fmla="*/ 1902958 w 2959101"/>
                <a:gd name="T57" fmla="*/ 957080 h 2789237"/>
                <a:gd name="T58" fmla="*/ 1904745 w 2959101"/>
                <a:gd name="T59" fmla="*/ 994156 h 2789237"/>
                <a:gd name="T60" fmla="*/ 1893767 w 2959101"/>
                <a:gd name="T61" fmla="*/ 1047342 h 2789237"/>
                <a:gd name="T62" fmla="*/ 1869771 w 2959101"/>
                <a:gd name="T63" fmla="*/ 1095413 h 2789237"/>
                <a:gd name="T64" fmla="*/ 1834797 w 2959101"/>
                <a:gd name="T65" fmla="*/ 1136069 h 2789237"/>
                <a:gd name="T66" fmla="*/ 1792164 w 2959101"/>
                <a:gd name="T67" fmla="*/ 1167520 h 2789237"/>
                <a:gd name="T68" fmla="*/ 1744425 w 2959101"/>
                <a:gd name="T69" fmla="*/ 1188999 h 2789237"/>
                <a:gd name="T70" fmla="*/ 1694645 w 2959101"/>
                <a:gd name="T71" fmla="*/ 1198460 h 2789237"/>
                <a:gd name="T72" fmla="*/ 1531517 w 2959101"/>
                <a:gd name="T73" fmla="*/ 727463 h 2789237"/>
                <a:gd name="T74" fmla="*/ 1310612 w 2959101"/>
                <a:gd name="T75" fmla="*/ 512 h 2789237"/>
                <a:gd name="T76" fmla="*/ 1333869 w 2959101"/>
                <a:gd name="T77" fmla="*/ 7934 h 2789237"/>
                <a:gd name="T78" fmla="*/ 1352526 w 2959101"/>
                <a:gd name="T79" fmla="*/ 26874 h 2789237"/>
                <a:gd name="T80" fmla="*/ 1493861 w 2959101"/>
                <a:gd name="T81" fmla="*/ 264384 h 2789237"/>
                <a:gd name="T82" fmla="*/ 892487 w 2959101"/>
                <a:gd name="T83" fmla="*/ 95976 h 2789237"/>
                <a:gd name="T84" fmla="*/ 832682 w 2959101"/>
                <a:gd name="T85" fmla="*/ 21499 h 2789237"/>
                <a:gd name="T86" fmla="*/ 658932 w 2959101"/>
                <a:gd name="T87" fmla="*/ 0 h 2789237"/>
                <a:gd name="T88" fmla="*/ 706710 w 2959101"/>
                <a:gd name="T89" fmla="*/ 3069 h 2789237"/>
                <a:gd name="T90" fmla="*/ 746568 w 2959101"/>
                <a:gd name="T91" fmla="*/ 12022 h 2789237"/>
                <a:gd name="T92" fmla="*/ 779783 w 2959101"/>
                <a:gd name="T93" fmla="*/ 26347 h 2789237"/>
                <a:gd name="T94" fmla="*/ 807888 w 2959101"/>
                <a:gd name="T95" fmla="*/ 45788 h 2789237"/>
                <a:gd name="T96" fmla="*/ 831905 w 2959101"/>
                <a:gd name="T97" fmla="*/ 69578 h 2789237"/>
                <a:gd name="T98" fmla="*/ 862565 w 2959101"/>
                <a:gd name="T99" fmla="*/ 112553 h 2789237"/>
                <a:gd name="T100" fmla="*/ 861798 w 2959101"/>
                <a:gd name="T101" fmla="*/ 328704 h 2789237"/>
                <a:gd name="T102" fmla="*/ 501800 w 2959101"/>
                <a:gd name="T103" fmla="*/ 83903 h 2789237"/>
                <a:gd name="T104" fmla="*/ 531183 w 2959101"/>
                <a:gd name="T105" fmla="*/ 43998 h 2789237"/>
                <a:gd name="T106" fmla="*/ 566697 w 2959101"/>
                <a:gd name="T107" fmla="*/ 17394 h 2789237"/>
                <a:gd name="T108" fmla="*/ 612431 w 2959101"/>
                <a:gd name="T109" fmla="*/ 3325 h 2789237"/>
                <a:gd name="T110" fmla="*/ 658932 w 2959101"/>
                <a:gd name="T111" fmla="*/ 0 h 278923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959101" h="2789237">
                  <a:moveTo>
                    <a:pt x="230188" y="1878012"/>
                  </a:moveTo>
                  <a:lnTo>
                    <a:pt x="253199" y="1889137"/>
                  </a:lnTo>
                  <a:lnTo>
                    <a:pt x="265102" y="1894302"/>
                  </a:lnTo>
                  <a:lnTo>
                    <a:pt x="277004" y="1898673"/>
                  </a:lnTo>
                  <a:lnTo>
                    <a:pt x="289303" y="1903440"/>
                  </a:lnTo>
                  <a:lnTo>
                    <a:pt x="301999" y="1907414"/>
                  </a:lnTo>
                  <a:lnTo>
                    <a:pt x="315092" y="1911387"/>
                  </a:lnTo>
                  <a:lnTo>
                    <a:pt x="328978" y="1914963"/>
                  </a:lnTo>
                  <a:lnTo>
                    <a:pt x="343657" y="1918538"/>
                  </a:lnTo>
                  <a:lnTo>
                    <a:pt x="358337" y="1920922"/>
                  </a:lnTo>
                  <a:lnTo>
                    <a:pt x="374207" y="1923704"/>
                  </a:lnTo>
                  <a:lnTo>
                    <a:pt x="391267" y="1925690"/>
                  </a:lnTo>
                  <a:lnTo>
                    <a:pt x="408724" y="1927279"/>
                  </a:lnTo>
                  <a:lnTo>
                    <a:pt x="427767" y="1928471"/>
                  </a:lnTo>
                  <a:lnTo>
                    <a:pt x="448001" y="1929266"/>
                  </a:lnTo>
                  <a:lnTo>
                    <a:pt x="469029" y="1929266"/>
                  </a:lnTo>
                  <a:lnTo>
                    <a:pt x="1446213" y="1929266"/>
                  </a:lnTo>
                  <a:lnTo>
                    <a:pt x="1293069" y="2273739"/>
                  </a:lnTo>
                  <a:lnTo>
                    <a:pt x="1446213" y="2593975"/>
                  </a:lnTo>
                  <a:lnTo>
                    <a:pt x="745164" y="2593975"/>
                  </a:lnTo>
                  <a:lnTo>
                    <a:pt x="733261" y="2593975"/>
                  </a:lnTo>
                  <a:lnTo>
                    <a:pt x="722946" y="2593181"/>
                  </a:lnTo>
                  <a:lnTo>
                    <a:pt x="713424" y="2591989"/>
                  </a:lnTo>
                  <a:lnTo>
                    <a:pt x="703902" y="2590399"/>
                  </a:lnTo>
                  <a:lnTo>
                    <a:pt x="695571" y="2588810"/>
                  </a:lnTo>
                  <a:lnTo>
                    <a:pt x="688032" y="2586029"/>
                  </a:lnTo>
                  <a:lnTo>
                    <a:pt x="680891" y="2582850"/>
                  </a:lnTo>
                  <a:lnTo>
                    <a:pt x="673750" y="2578877"/>
                  </a:lnTo>
                  <a:lnTo>
                    <a:pt x="667402" y="2574507"/>
                  </a:lnTo>
                  <a:lnTo>
                    <a:pt x="661054" y="2569739"/>
                  </a:lnTo>
                  <a:lnTo>
                    <a:pt x="655103" y="2564177"/>
                  </a:lnTo>
                  <a:lnTo>
                    <a:pt x="649151" y="2557422"/>
                  </a:lnTo>
                  <a:lnTo>
                    <a:pt x="643200" y="2550668"/>
                  </a:lnTo>
                  <a:lnTo>
                    <a:pt x="637646" y="2542324"/>
                  </a:lnTo>
                  <a:lnTo>
                    <a:pt x="631298" y="2533583"/>
                  </a:lnTo>
                  <a:lnTo>
                    <a:pt x="625347" y="2523650"/>
                  </a:lnTo>
                  <a:lnTo>
                    <a:pt x="230188" y="1878012"/>
                  </a:lnTo>
                  <a:close/>
                  <a:moveTo>
                    <a:pt x="1932679" y="1738312"/>
                  </a:moveTo>
                  <a:lnTo>
                    <a:pt x="1932679" y="1917109"/>
                  </a:lnTo>
                  <a:lnTo>
                    <a:pt x="2615872" y="1917109"/>
                  </a:lnTo>
                  <a:lnTo>
                    <a:pt x="2636106" y="1916711"/>
                  </a:lnTo>
                  <a:lnTo>
                    <a:pt x="2654356" y="1915917"/>
                  </a:lnTo>
                  <a:lnTo>
                    <a:pt x="2671416" y="1914725"/>
                  </a:lnTo>
                  <a:lnTo>
                    <a:pt x="2687286" y="1912738"/>
                  </a:lnTo>
                  <a:lnTo>
                    <a:pt x="2701965" y="1910751"/>
                  </a:lnTo>
                  <a:lnTo>
                    <a:pt x="2715851" y="1907970"/>
                  </a:lnTo>
                  <a:lnTo>
                    <a:pt x="2728547" y="1904791"/>
                  </a:lnTo>
                  <a:lnTo>
                    <a:pt x="2740449" y="1901216"/>
                  </a:lnTo>
                  <a:lnTo>
                    <a:pt x="2751955" y="1897640"/>
                  </a:lnTo>
                  <a:lnTo>
                    <a:pt x="2762667" y="1892872"/>
                  </a:lnTo>
                  <a:lnTo>
                    <a:pt x="2772982" y="1888104"/>
                  </a:lnTo>
                  <a:lnTo>
                    <a:pt x="2782901" y="1883336"/>
                  </a:lnTo>
                  <a:lnTo>
                    <a:pt x="2792423" y="1878171"/>
                  </a:lnTo>
                  <a:lnTo>
                    <a:pt x="2802341" y="1872608"/>
                  </a:lnTo>
                  <a:lnTo>
                    <a:pt x="2820988" y="1860688"/>
                  </a:lnTo>
                  <a:lnTo>
                    <a:pt x="2473441" y="2504355"/>
                  </a:lnTo>
                  <a:lnTo>
                    <a:pt x="2465506" y="2519056"/>
                  </a:lnTo>
                  <a:lnTo>
                    <a:pt x="2458364" y="2532168"/>
                  </a:lnTo>
                  <a:lnTo>
                    <a:pt x="2451223" y="2544088"/>
                  </a:lnTo>
                  <a:lnTo>
                    <a:pt x="2444478" y="2554021"/>
                  </a:lnTo>
                  <a:lnTo>
                    <a:pt x="2438130" y="2562365"/>
                  </a:lnTo>
                  <a:lnTo>
                    <a:pt x="2434956" y="2566338"/>
                  </a:lnTo>
                  <a:lnTo>
                    <a:pt x="2431386" y="2569914"/>
                  </a:lnTo>
                  <a:lnTo>
                    <a:pt x="2428212" y="2573092"/>
                  </a:lnTo>
                  <a:lnTo>
                    <a:pt x="2424641" y="2576271"/>
                  </a:lnTo>
                  <a:lnTo>
                    <a:pt x="2420674" y="2578655"/>
                  </a:lnTo>
                  <a:lnTo>
                    <a:pt x="2416706" y="2581039"/>
                  </a:lnTo>
                  <a:lnTo>
                    <a:pt x="2412342" y="2583025"/>
                  </a:lnTo>
                  <a:lnTo>
                    <a:pt x="2407978" y="2585012"/>
                  </a:lnTo>
                  <a:lnTo>
                    <a:pt x="2403614" y="2586601"/>
                  </a:lnTo>
                  <a:lnTo>
                    <a:pt x="2398059" y="2587793"/>
                  </a:lnTo>
                  <a:lnTo>
                    <a:pt x="2387347" y="2590575"/>
                  </a:lnTo>
                  <a:lnTo>
                    <a:pt x="2375048" y="2591767"/>
                  </a:lnTo>
                  <a:lnTo>
                    <a:pt x="2361162" y="2593356"/>
                  </a:lnTo>
                  <a:lnTo>
                    <a:pt x="2344896" y="2593753"/>
                  </a:lnTo>
                  <a:lnTo>
                    <a:pt x="2326645" y="2594151"/>
                  </a:lnTo>
                  <a:lnTo>
                    <a:pt x="2306411" y="2594151"/>
                  </a:lnTo>
                  <a:lnTo>
                    <a:pt x="1958864" y="2594151"/>
                  </a:lnTo>
                  <a:lnTo>
                    <a:pt x="1958864" y="2789237"/>
                  </a:lnTo>
                  <a:lnTo>
                    <a:pt x="1622425" y="2273907"/>
                  </a:lnTo>
                  <a:lnTo>
                    <a:pt x="1932679" y="1738312"/>
                  </a:lnTo>
                  <a:close/>
                  <a:moveTo>
                    <a:pt x="0" y="995362"/>
                  </a:moveTo>
                  <a:lnTo>
                    <a:pt x="674158" y="995362"/>
                  </a:lnTo>
                  <a:lnTo>
                    <a:pt x="950888" y="1437085"/>
                  </a:lnTo>
                  <a:lnTo>
                    <a:pt x="1014413" y="1536394"/>
                  </a:lnTo>
                  <a:lnTo>
                    <a:pt x="950888" y="1504615"/>
                  </a:lnTo>
                  <a:lnTo>
                    <a:pt x="840911" y="1449797"/>
                  </a:lnTo>
                  <a:lnTo>
                    <a:pt x="608251" y="1876425"/>
                  </a:lnTo>
                  <a:lnTo>
                    <a:pt x="426411" y="1876425"/>
                  </a:lnTo>
                  <a:lnTo>
                    <a:pt x="407353" y="1875631"/>
                  </a:lnTo>
                  <a:lnTo>
                    <a:pt x="388296" y="1874439"/>
                  </a:lnTo>
                  <a:lnTo>
                    <a:pt x="369635" y="1871658"/>
                  </a:lnTo>
                  <a:lnTo>
                    <a:pt x="350975" y="1868083"/>
                  </a:lnTo>
                  <a:lnTo>
                    <a:pt x="333506" y="1864111"/>
                  </a:lnTo>
                  <a:lnTo>
                    <a:pt x="315639" y="1858947"/>
                  </a:lnTo>
                  <a:lnTo>
                    <a:pt x="298567" y="1852988"/>
                  </a:lnTo>
                  <a:lnTo>
                    <a:pt x="281892" y="1845838"/>
                  </a:lnTo>
                  <a:lnTo>
                    <a:pt x="265614" y="1838291"/>
                  </a:lnTo>
                  <a:lnTo>
                    <a:pt x="249732" y="1829949"/>
                  </a:lnTo>
                  <a:lnTo>
                    <a:pt x="234645" y="1821210"/>
                  </a:lnTo>
                  <a:lnTo>
                    <a:pt x="219955" y="1811676"/>
                  </a:lnTo>
                  <a:lnTo>
                    <a:pt x="205662" y="1801745"/>
                  </a:lnTo>
                  <a:lnTo>
                    <a:pt x="192163" y="1791020"/>
                  </a:lnTo>
                  <a:lnTo>
                    <a:pt x="179061" y="1779500"/>
                  </a:lnTo>
                  <a:lnTo>
                    <a:pt x="165959" y="1767981"/>
                  </a:lnTo>
                  <a:lnTo>
                    <a:pt x="154445" y="1755666"/>
                  </a:lnTo>
                  <a:lnTo>
                    <a:pt x="142931" y="1743352"/>
                  </a:lnTo>
                  <a:lnTo>
                    <a:pt x="132211" y="1730243"/>
                  </a:lnTo>
                  <a:lnTo>
                    <a:pt x="122285" y="1716738"/>
                  </a:lnTo>
                  <a:lnTo>
                    <a:pt x="113154" y="1703232"/>
                  </a:lnTo>
                  <a:lnTo>
                    <a:pt x="104419" y="1689328"/>
                  </a:lnTo>
                  <a:lnTo>
                    <a:pt x="96479" y="1675425"/>
                  </a:lnTo>
                  <a:lnTo>
                    <a:pt x="89332" y="1661125"/>
                  </a:lnTo>
                  <a:lnTo>
                    <a:pt x="82979" y="1646824"/>
                  </a:lnTo>
                  <a:lnTo>
                    <a:pt x="77024" y="1632127"/>
                  </a:lnTo>
                  <a:lnTo>
                    <a:pt x="72657" y="1617826"/>
                  </a:lnTo>
                  <a:lnTo>
                    <a:pt x="68289" y="1602732"/>
                  </a:lnTo>
                  <a:lnTo>
                    <a:pt x="65510" y="1588431"/>
                  </a:lnTo>
                  <a:lnTo>
                    <a:pt x="63128" y="1574131"/>
                  </a:lnTo>
                  <a:lnTo>
                    <a:pt x="61937" y="1559433"/>
                  </a:lnTo>
                  <a:lnTo>
                    <a:pt x="61540" y="1545133"/>
                  </a:lnTo>
                  <a:lnTo>
                    <a:pt x="61937" y="1528846"/>
                  </a:lnTo>
                  <a:lnTo>
                    <a:pt x="63128" y="1512560"/>
                  </a:lnTo>
                  <a:lnTo>
                    <a:pt x="65907" y="1496273"/>
                  </a:lnTo>
                  <a:lnTo>
                    <a:pt x="69083" y="1480384"/>
                  </a:lnTo>
                  <a:lnTo>
                    <a:pt x="73848" y="1465289"/>
                  </a:lnTo>
                  <a:lnTo>
                    <a:pt x="79009" y="1449400"/>
                  </a:lnTo>
                  <a:lnTo>
                    <a:pt x="85362" y="1433908"/>
                  </a:lnTo>
                  <a:lnTo>
                    <a:pt x="92508" y="1418813"/>
                  </a:lnTo>
                  <a:lnTo>
                    <a:pt x="242983" y="1122874"/>
                  </a:lnTo>
                  <a:lnTo>
                    <a:pt x="0" y="995362"/>
                  </a:lnTo>
                  <a:close/>
                  <a:moveTo>
                    <a:pt x="2574057" y="833437"/>
                  </a:moveTo>
                  <a:lnTo>
                    <a:pt x="2912705" y="1366837"/>
                  </a:lnTo>
                  <a:lnTo>
                    <a:pt x="2917861" y="1375172"/>
                  </a:lnTo>
                  <a:lnTo>
                    <a:pt x="2923016" y="1384300"/>
                  </a:lnTo>
                  <a:lnTo>
                    <a:pt x="2927378" y="1393428"/>
                  </a:lnTo>
                  <a:lnTo>
                    <a:pt x="2931740" y="1402953"/>
                  </a:lnTo>
                  <a:lnTo>
                    <a:pt x="2936102" y="1412478"/>
                  </a:lnTo>
                  <a:lnTo>
                    <a:pt x="2940067" y="1422797"/>
                  </a:lnTo>
                  <a:lnTo>
                    <a:pt x="2943239" y="1433116"/>
                  </a:lnTo>
                  <a:lnTo>
                    <a:pt x="2946808" y="1443434"/>
                  </a:lnTo>
                  <a:lnTo>
                    <a:pt x="2949188" y="1453753"/>
                  </a:lnTo>
                  <a:lnTo>
                    <a:pt x="2951963" y="1464469"/>
                  </a:lnTo>
                  <a:lnTo>
                    <a:pt x="2954343" y="1474788"/>
                  </a:lnTo>
                  <a:lnTo>
                    <a:pt x="2955929" y="1485503"/>
                  </a:lnTo>
                  <a:lnTo>
                    <a:pt x="2957118" y="1495822"/>
                  </a:lnTo>
                  <a:lnTo>
                    <a:pt x="2958308" y="1505744"/>
                  </a:lnTo>
                  <a:lnTo>
                    <a:pt x="2958705" y="1516063"/>
                  </a:lnTo>
                  <a:lnTo>
                    <a:pt x="2959101" y="1525588"/>
                  </a:lnTo>
                  <a:lnTo>
                    <a:pt x="2958705" y="1543050"/>
                  </a:lnTo>
                  <a:lnTo>
                    <a:pt x="2956722" y="1560116"/>
                  </a:lnTo>
                  <a:lnTo>
                    <a:pt x="2954739" y="1576784"/>
                  </a:lnTo>
                  <a:lnTo>
                    <a:pt x="2951170" y="1593453"/>
                  </a:lnTo>
                  <a:lnTo>
                    <a:pt x="2946808" y="1609725"/>
                  </a:lnTo>
                  <a:lnTo>
                    <a:pt x="2941653" y="1625600"/>
                  </a:lnTo>
                  <a:lnTo>
                    <a:pt x="2935705" y="1641475"/>
                  </a:lnTo>
                  <a:lnTo>
                    <a:pt x="2928964" y="1656556"/>
                  </a:lnTo>
                  <a:lnTo>
                    <a:pt x="2921429" y="1671638"/>
                  </a:lnTo>
                  <a:lnTo>
                    <a:pt x="2913102" y="1685925"/>
                  </a:lnTo>
                  <a:lnTo>
                    <a:pt x="2904378" y="1700213"/>
                  </a:lnTo>
                  <a:lnTo>
                    <a:pt x="2894464" y="1713706"/>
                  </a:lnTo>
                  <a:lnTo>
                    <a:pt x="2884154" y="1726803"/>
                  </a:lnTo>
                  <a:lnTo>
                    <a:pt x="2873448" y="1739106"/>
                  </a:lnTo>
                  <a:lnTo>
                    <a:pt x="2862344" y="1751410"/>
                  </a:lnTo>
                  <a:lnTo>
                    <a:pt x="2850052" y="1763316"/>
                  </a:lnTo>
                  <a:lnTo>
                    <a:pt x="2837759" y="1774031"/>
                  </a:lnTo>
                  <a:lnTo>
                    <a:pt x="2825069" y="1784747"/>
                  </a:lnTo>
                  <a:lnTo>
                    <a:pt x="2811983" y="1794272"/>
                  </a:lnTo>
                  <a:lnTo>
                    <a:pt x="2797708" y="1803797"/>
                  </a:lnTo>
                  <a:lnTo>
                    <a:pt x="2783829" y="1812131"/>
                  </a:lnTo>
                  <a:lnTo>
                    <a:pt x="2769950" y="1820466"/>
                  </a:lnTo>
                  <a:lnTo>
                    <a:pt x="2754881" y="1827610"/>
                  </a:lnTo>
                  <a:lnTo>
                    <a:pt x="2740209" y="1834753"/>
                  </a:lnTo>
                  <a:lnTo>
                    <a:pt x="2725140" y="1840310"/>
                  </a:lnTo>
                  <a:lnTo>
                    <a:pt x="2709675" y="1845469"/>
                  </a:lnTo>
                  <a:lnTo>
                    <a:pt x="2694606" y="1849835"/>
                  </a:lnTo>
                  <a:lnTo>
                    <a:pt x="2679141" y="1853803"/>
                  </a:lnTo>
                  <a:lnTo>
                    <a:pt x="2663279" y="1856978"/>
                  </a:lnTo>
                  <a:lnTo>
                    <a:pt x="2648211" y="1858566"/>
                  </a:lnTo>
                  <a:lnTo>
                    <a:pt x="2632349" y="1860153"/>
                  </a:lnTo>
                  <a:lnTo>
                    <a:pt x="2616487" y="1860550"/>
                  </a:lnTo>
                  <a:lnTo>
                    <a:pt x="2418215" y="1860550"/>
                  </a:lnTo>
                  <a:lnTo>
                    <a:pt x="2078376" y="1290637"/>
                  </a:lnTo>
                  <a:lnTo>
                    <a:pt x="2008188" y="1171972"/>
                  </a:lnTo>
                  <a:lnTo>
                    <a:pt x="2378957" y="1129109"/>
                  </a:lnTo>
                  <a:lnTo>
                    <a:pt x="2574057" y="833437"/>
                  </a:lnTo>
                  <a:close/>
                  <a:moveTo>
                    <a:pt x="1239838" y="0"/>
                  </a:moveTo>
                  <a:lnTo>
                    <a:pt x="2017953" y="0"/>
                  </a:lnTo>
                  <a:lnTo>
                    <a:pt x="2027084" y="397"/>
                  </a:lnTo>
                  <a:lnTo>
                    <a:pt x="2035818" y="794"/>
                  </a:lnTo>
                  <a:lnTo>
                    <a:pt x="2044155" y="1986"/>
                  </a:lnTo>
                  <a:lnTo>
                    <a:pt x="2051697" y="3178"/>
                  </a:lnTo>
                  <a:lnTo>
                    <a:pt x="2058843" y="5561"/>
                  </a:lnTo>
                  <a:lnTo>
                    <a:pt x="2065195" y="8739"/>
                  </a:lnTo>
                  <a:lnTo>
                    <a:pt x="2071944" y="12314"/>
                  </a:lnTo>
                  <a:lnTo>
                    <a:pt x="2077899" y="16684"/>
                  </a:lnTo>
                  <a:lnTo>
                    <a:pt x="2083854" y="21451"/>
                  </a:lnTo>
                  <a:lnTo>
                    <a:pt x="2089015" y="27013"/>
                  </a:lnTo>
                  <a:lnTo>
                    <a:pt x="2094970" y="34163"/>
                  </a:lnTo>
                  <a:lnTo>
                    <a:pt x="2100925" y="41711"/>
                  </a:lnTo>
                  <a:lnTo>
                    <a:pt x="2106880" y="50053"/>
                  </a:lnTo>
                  <a:lnTo>
                    <a:pt x="2112835" y="59587"/>
                  </a:lnTo>
                  <a:lnTo>
                    <a:pt x="2119584" y="69518"/>
                  </a:lnTo>
                  <a:lnTo>
                    <a:pt x="2126730" y="81435"/>
                  </a:lnTo>
                  <a:lnTo>
                    <a:pt x="2320465" y="410355"/>
                  </a:lnTo>
                  <a:lnTo>
                    <a:pt x="2530476" y="296742"/>
                  </a:lnTo>
                  <a:lnTo>
                    <a:pt x="2219230" y="850900"/>
                  </a:lnTo>
                  <a:lnTo>
                    <a:pt x="1584035" y="850900"/>
                  </a:lnTo>
                  <a:lnTo>
                    <a:pt x="1749979" y="743246"/>
                  </a:lnTo>
                  <a:lnTo>
                    <a:pt x="1386330" y="148967"/>
                  </a:lnTo>
                  <a:lnTo>
                    <a:pt x="1337499" y="76668"/>
                  </a:lnTo>
                  <a:lnTo>
                    <a:pt x="1327177" y="64354"/>
                  </a:lnTo>
                  <a:lnTo>
                    <a:pt x="1316061" y="52834"/>
                  </a:lnTo>
                  <a:lnTo>
                    <a:pt x="1304945" y="42902"/>
                  </a:lnTo>
                  <a:lnTo>
                    <a:pt x="1293433" y="33369"/>
                  </a:lnTo>
                  <a:lnTo>
                    <a:pt x="1281126" y="23835"/>
                  </a:lnTo>
                  <a:lnTo>
                    <a:pt x="1268422" y="15492"/>
                  </a:lnTo>
                  <a:lnTo>
                    <a:pt x="1254527" y="7945"/>
                  </a:lnTo>
                  <a:lnTo>
                    <a:pt x="1239838" y="0"/>
                  </a:lnTo>
                  <a:close/>
                  <a:moveTo>
                    <a:pt x="1023541" y="0"/>
                  </a:moveTo>
                  <a:lnTo>
                    <a:pt x="1039416" y="397"/>
                  </a:lnTo>
                  <a:lnTo>
                    <a:pt x="1054895" y="794"/>
                  </a:lnTo>
                  <a:lnTo>
                    <a:pt x="1069579" y="1588"/>
                  </a:lnTo>
                  <a:lnTo>
                    <a:pt x="1084263" y="2779"/>
                  </a:lnTo>
                  <a:lnTo>
                    <a:pt x="1097757" y="4764"/>
                  </a:lnTo>
                  <a:lnTo>
                    <a:pt x="1110854" y="6749"/>
                  </a:lnTo>
                  <a:lnTo>
                    <a:pt x="1123951" y="9132"/>
                  </a:lnTo>
                  <a:lnTo>
                    <a:pt x="1136254" y="12308"/>
                  </a:lnTo>
                  <a:lnTo>
                    <a:pt x="1148160" y="15087"/>
                  </a:lnTo>
                  <a:lnTo>
                    <a:pt x="1159670" y="18660"/>
                  </a:lnTo>
                  <a:lnTo>
                    <a:pt x="1170385" y="22234"/>
                  </a:lnTo>
                  <a:lnTo>
                    <a:pt x="1181498" y="26601"/>
                  </a:lnTo>
                  <a:lnTo>
                    <a:pt x="1191420" y="30968"/>
                  </a:lnTo>
                  <a:lnTo>
                    <a:pt x="1201738" y="35733"/>
                  </a:lnTo>
                  <a:lnTo>
                    <a:pt x="1211263" y="40894"/>
                  </a:lnTo>
                  <a:lnTo>
                    <a:pt x="1220391" y="46453"/>
                  </a:lnTo>
                  <a:lnTo>
                    <a:pt x="1229520" y="52011"/>
                  </a:lnTo>
                  <a:lnTo>
                    <a:pt x="1238251" y="57967"/>
                  </a:lnTo>
                  <a:lnTo>
                    <a:pt x="1246585" y="64319"/>
                  </a:lnTo>
                  <a:lnTo>
                    <a:pt x="1254920" y="71069"/>
                  </a:lnTo>
                  <a:lnTo>
                    <a:pt x="1262857" y="77818"/>
                  </a:lnTo>
                  <a:lnTo>
                    <a:pt x="1270398" y="85362"/>
                  </a:lnTo>
                  <a:lnTo>
                    <a:pt x="1277938" y="92906"/>
                  </a:lnTo>
                  <a:lnTo>
                    <a:pt x="1285082" y="100052"/>
                  </a:lnTo>
                  <a:lnTo>
                    <a:pt x="1292226" y="107993"/>
                  </a:lnTo>
                  <a:lnTo>
                    <a:pt x="1299370" y="116331"/>
                  </a:lnTo>
                  <a:lnTo>
                    <a:pt x="1312863" y="133800"/>
                  </a:lnTo>
                  <a:lnTo>
                    <a:pt x="1325960" y="152064"/>
                  </a:lnTo>
                  <a:lnTo>
                    <a:pt x="1338660" y="171121"/>
                  </a:lnTo>
                  <a:lnTo>
                    <a:pt x="1339851" y="174695"/>
                  </a:lnTo>
                  <a:lnTo>
                    <a:pt x="1341835" y="178268"/>
                  </a:lnTo>
                  <a:lnTo>
                    <a:pt x="1343423" y="181047"/>
                  </a:lnTo>
                  <a:lnTo>
                    <a:pt x="1345010" y="183826"/>
                  </a:lnTo>
                  <a:lnTo>
                    <a:pt x="1435101" y="335096"/>
                  </a:lnTo>
                  <a:lnTo>
                    <a:pt x="1338660" y="510188"/>
                  </a:lnTo>
                  <a:lnTo>
                    <a:pt x="1069579" y="995363"/>
                  </a:lnTo>
                  <a:lnTo>
                    <a:pt x="835820" y="696397"/>
                  </a:lnTo>
                  <a:lnTo>
                    <a:pt x="481013" y="681706"/>
                  </a:lnTo>
                  <a:lnTo>
                    <a:pt x="771129" y="144917"/>
                  </a:lnTo>
                  <a:lnTo>
                    <a:pt x="779463" y="130227"/>
                  </a:lnTo>
                  <a:lnTo>
                    <a:pt x="788194" y="115934"/>
                  </a:lnTo>
                  <a:lnTo>
                    <a:pt x="796926" y="102832"/>
                  </a:lnTo>
                  <a:lnTo>
                    <a:pt x="806451" y="90524"/>
                  </a:lnTo>
                  <a:lnTo>
                    <a:pt x="815579" y="78613"/>
                  </a:lnTo>
                  <a:lnTo>
                    <a:pt x="825104" y="68290"/>
                  </a:lnTo>
                  <a:lnTo>
                    <a:pt x="835026" y="57967"/>
                  </a:lnTo>
                  <a:lnTo>
                    <a:pt x="845741" y="49232"/>
                  </a:lnTo>
                  <a:lnTo>
                    <a:pt x="856854" y="40894"/>
                  </a:lnTo>
                  <a:lnTo>
                    <a:pt x="867966" y="33748"/>
                  </a:lnTo>
                  <a:lnTo>
                    <a:pt x="880269" y="26998"/>
                  </a:lnTo>
                  <a:lnTo>
                    <a:pt x="892970" y="21440"/>
                  </a:lnTo>
                  <a:lnTo>
                    <a:pt x="906066" y="15881"/>
                  </a:lnTo>
                  <a:lnTo>
                    <a:pt x="920751" y="11514"/>
                  </a:lnTo>
                  <a:lnTo>
                    <a:pt x="935435" y="8338"/>
                  </a:lnTo>
                  <a:lnTo>
                    <a:pt x="951310" y="5161"/>
                  </a:lnTo>
                  <a:lnTo>
                    <a:pt x="959248" y="3970"/>
                  </a:lnTo>
                  <a:lnTo>
                    <a:pt x="967582" y="2779"/>
                  </a:lnTo>
                  <a:lnTo>
                    <a:pt x="985441" y="1191"/>
                  </a:lnTo>
                  <a:lnTo>
                    <a:pt x="1004491" y="397"/>
                  </a:lnTo>
                  <a:lnTo>
                    <a:pt x="10235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9" name="直接连接符 138"/>
          <p:cNvCxnSpPr/>
          <p:nvPr/>
        </p:nvCxnSpPr>
        <p:spPr>
          <a:xfrm>
            <a:off x="1806635" y="2030949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/>
          <p:cNvCxnSpPr/>
          <p:nvPr/>
        </p:nvCxnSpPr>
        <p:spPr>
          <a:xfrm>
            <a:off x="7630129" y="3143800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1806635" y="4289498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接连接符 156"/>
          <p:cNvCxnSpPr/>
          <p:nvPr/>
        </p:nvCxnSpPr>
        <p:spPr>
          <a:xfrm>
            <a:off x="7630129" y="5421232"/>
            <a:ext cx="3491256" cy="0"/>
          </a:xfrm>
          <a:prstGeom prst="line">
            <a:avLst/>
          </a:prstGeom>
          <a:ln w="9525"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组合 162"/>
          <p:cNvGrpSpPr/>
          <p:nvPr/>
        </p:nvGrpSpPr>
        <p:grpSpPr>
          <a:xfrm>
            <a:off x="6171524" y="4740000"/>
            <a:ext cx="1184153" cy="1373617"/>
            <a:chOff x="5550606" y="4704901"/>
            <a:chExt cx="1123045" cy="1302732"/>
          </a:xfrm>
          <a:effectLst/>
        </p:grpSpPr>
        <p:sp>
          <p:nvSpPr>
            <p:cNvPr id="164" name="六边形 163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5923329" y="5169661"/>
              <a:ext cx="348517" cy="446576"/>
              <a:chOff x="3095876" y="2479873"/>
              <a:chExt cx="366231" cy="470769"/>
            </a:xfrm>
          </p:grpSpPr>
          <p:sp>
            <p:nvSpPr>
              <p:cNvPr id="166" name="Freeform 108"/>
              <p:cNvSpPr/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Freeform 109"/>
              <p:cNvSpPr>
                <a:spLocks noEditPoints="1"/>
              </p:cNvSpPr>
              <p:nvPr/>
            </p:nvSpPr>
            <p:spPr bwMode="auto">
              <a:xfrm flipH="1">
                <a:off x="3095876" y="2479873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16" tIns="48208" rIns="96416" bIns="4820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96290">
                  <a:defRPr/>
                </a:pPr>
                <a:endParaRPr lang="zh-CN" altLang="en-US" sz="1580">
                  <a:solidFill>
                    <a:schemeClr val="bg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2039734" y="2014747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2039734" y="169399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8209625" y="311387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8209625" y="27931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2196752" y="427765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2196752" y="395690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8348171" y="5404492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348171" y="50837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3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1026567" y="16986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2285127" y="29971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3785915" y="29947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85127" y="32685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85915" y="32673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289471" y="2574679"/>
            <a:ext cx="348897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21114" y="3531243"/>
            <a:ext cx="3257326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289471" y="4487808"/>
            <a:ext cx="348897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12" idx="5"/>
          </p:cNvCxnSpPr>
          <p:nvPr/>
        </p:nvCxnSpPr>
        <p:spPr>
          <a:xfrm>
            <a:off x="3806412" y="5412552"/>
            <a:ext cx="3972028" cy="31821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  <a:prstDash val="sysDash"/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그룹 50"/>
          <p:cNvGrpSpPr/>
          <p:nvPr/>
        </p:nvGrpSpPr>
        <p:grpSpPr>
          <a:xfrm>
            <a:off x="3328282" y="3220907"/>
            <a:ext cx="2256547" cy="2114072"/>
            <a:chOff x="5708365" y="2124044"/>
            <a:chExt cx="1249407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 6"/>
            <p:cNvSpPr/>
            <p:nvPr/>
          </p:nvSpPr>
          <p:spPr bwMode="auto">
            <a:xfrm rot="18900000">
              <a:off x="5708365" y="2124044"/>
              <a:ext cx="1249407" cy="1247184"/>
            </a:xfrm>
            <a:custGeom>
              <a:avLst/>
              <a:gdLst>
                <a:gd name="T0" fmla="*/ 720 w 721"/>
                <a:gd name="T1" fmla="*/ 356 h 720"/>
                <a:gd name="T2" fmla="*/ 721 w 721"/>
                <a:gd name="T3" fmla="*/ 542 h 720"/>
                <a:gd name="T4" fmla="*/ 535 w 721"/>
                <a:gd name="T5" fmla="*/ 542 h 720"/>
                <a:gd name="T6" fmla="*/ 526 w 721"/>
                <a:gd name="T7" fmla="*/ 543 h 720"/>
                <a:gd name="T8" fmla="*/ 506 w 721"/>
                <a:gd name="T9" fmla="*/ 603 h 720"/>
                <a:gd name="T10" fmla="*/ 522 w 721"/>
                <a:gd name="T11" fmla="*/ 643 h 720"/>
                <a:gd name="T12" fmla="*/ 445 w 721"/>
                <a:gd name="T13" fmla="*/ 720 h 720"/>
                <a:gd name="T14" fmla="*/ 369 w 721"/>
                <a:gd name="T15" fmla="*/ 643 h 720"/>
                <a:gd name="T16" fmla="*/ 385 w 721"/>
                <a:gd name="T17" fmla="*/ 603 h 720"/>
                <a:gd name="T18" fmla="*/ 365 w 721"/>
                <a:gd name="T19" fmla="*/ 543 h 720"/>
                <a:gd name="T20" fmla="*/ 356 w 721"/>
                <a:gd name="T21" fmla="*/ 542 h 720"/>
                <a:gd name="T22" fmla="*/ 179 w 721"/>
                <a:gd name="T23" fmla="*/ 542 h 720"/>
                <a:gd name="T24" fmla="*/ 179 w 721"/>
                <a:gd name="T25" fmla="*/ 356 h 720"/>
                <a:gd name="T26" fmla="*/ 177 w 721"/>
                <a:gd name="T27" fmla="*/ 346 h 720"/>
                <a:gd name="T28" fmla="*/ 143 w 721"/>
                <a:gd name="T29" fmla="*/ 296 h 720"/>
                <a:gd name="T30" fmla="*/ 110 w 721"/>
                <a:gd name="T31" fmla="*/ 314 h 720"/>
                <a:gd name="T32" fmla="*/ 104 w 721"/>
                <a:gd name="T33" fmla="*/ 321 h 720"/>
                <a:gd name="T34" fmla="*/ 69 w 721"/>
                <a:gd name="T35" fmla="*/ 335 h 720"/>
                <a:gd name="T36" fmla="*/ 68 w 721"/>
                <a:gd name="T37" fmla="*/ 335 h 720"/>
                <a:gd name="T38" fmla="*/ 0 w 721"/>
                <a:gd name="T39" fmla="*/ 267 h 720"/>
                <a:gd name="T40" fmla="*/ 68 w 721"/>
                <a:gd name="T41" fmla="*/ 198 h 720"/>
                <a:gd name="T42" fmla="*/ 69 w 721"/>
                <a:gd name="T43" fmla="*/ 198 h 720"/>
                <a:gd name="T44" fmla="*/ 82 w 721"/>
                <a:gd name="T45" fmla="*/ 200 h 720"/>
                <a:gd name="T46" fmla="*/ 104 w 721"/>
                <a:gd name="T47" fmla="*/ 213 h 720"/>
                <a:gd name="T48" fmla="*/ 110 w 721"/>
                <a:gd name="T49" fmla="*/ 219 h 720"/>
                <a:gd name="T50" fmla="*/ 143 w 721"/>
                <a:gd name="T51" fmla="*/ 238 h 720"/>
                <a:gd name="T52" fmla="*/ 177 w 721"/>
                <a:gd name="T53" fmla="*/ 188 h 720"/>
                <a:gd name="T54" fmla="*/ 179 w 721"/>
                <a:gd name="T55" fmla="*/ 177 h 720"/>
                <a:gd name="T56" fmla="*/ 179 w 721"/>
                <a:gd name="T57" fmla="*/ 0 h 720"/>
                <a:gd name="T58" fmla="*/ 179 w 721"/>
                <a:gd name="T59" fmla="*/ 0 h 720"/>
                <a:gd name="T60" fmla="*/ 179 w 721"/>
                <a:gd name="T61" fmla="*/ 0 h 720"/>
                <a:gd name="T62" fmla="*/ 356 w 721"/>
                <a:gd name="T63" fmla="*/ 0 h 720"/>
                <a:gd name="T64" fmla="*/ 363 w 721"/>
                <a:gd name="T65" fmla="*/ 1 h 720"/>
                <a:gd name="T66" fmla="*/ 400 w 721"/>
                <a:gd name="T67" fmla="*/ 18 h 720"/>
                <a:gd name="T68" fmla="*/ 386 w 721"/>
                <a:gd name="T69" fmla="*/ 40 h 720"/>
                <a:gd name="T70" fmla="*/ 379 w 721"/>
                <a:gd name="T71" fmla="*/ 47 h 720"/>
                <a:gd name="T72" fmla="*/ 360 w 721"/>
                <a:gd name="T73" fmla="*/ 93 h 720"/>
                <a:gd name="T74" fmla="*/ 445 w 721"/>
                <a:gd name="T75" fmla="*/ 178 h 720"/>
                <a:gd name="T76" fmla="*/ 530 w 721"/>
                <a:gd name="T77" fmla="*/ 93 h 720"/>
                <a:gd name="T78" fmla="*/ 512 w 721"/>
                <a:gd name="T79" fmla="*/ 47 h 720"/>
                <a:gd name="T80" fmla="*/ 505 w 721"/>
                <a:gd name="T81" fmla="*/ 40 h 720"/>
                <a:gd name="T82" fmla="*/ 491 w 721"/>
                <a:gd name="T83" fmla="*/ 18 h 720"/>
                <a:gd name="T84" fmla="*/ 528 w 721"/>
                <a:gd name="T85" fmla="*/ 1 h 720"/>
                <a:gd name="T86" fmla="*/ 535 w 721"/>
                <a:gd name="T87" fmla="*/ 0 h 720"/>
                <a:gd name="T88" fmla="*/ 721 w 721"/>
                <a:gd name="T89" fmla="*/ 0 h 720"/>
                <a:gd name="T90" fmla="*/ 720 w 721"/>
                <a:gd name="T91" fmla="*/ 177 h 720"/>
                <a:gd name="T92" fmla="*/ 719 w 721"/>
                <a:gd name="T93" fmla="*/ 186 h 720"/>
                <a:gd name="T94" fmla="*/ 693 w 721"/>
                <a:gd name="T95" fmla="*/ 229 h 720"/>
                <a:gd name="T96" fmla="*/ 659 w 721"/>
                <a:gd name="T97" fmla="*/ 206 h 720"/>
                <a:gd name="T98" fmla="*/ 620 w 721"/>
                <a:gd name="T99" fmla="*/ 190 h 720"/>
                <a:gd name="T100" fmla="*/ 619 w 721"/>
                <a:gd name="T101" fmla="*/ 190 h 720"/>
                <a:gd name="T102" fmla="*/ 542 w 721"/>
                <a:gd name="T103" fmla="*/ 267 h 720"/>
                <a:gd name="T104" fmla="*/ 619 w 721"/>
                <a:gd name="T105" fmla="*/ 343 h 720"/>
                <a:gd name="T106" fmla="*/ 620 w 721"/>
                <a:gd name="T107" fmla="*/ 343 h 720"/>
                <a:gd name="T108" fmla="*/ 659 w 721"/>
                <a:gd name="T109" fmla="*/ 327 h 720"/>
                <a:gd name="T110" fmla="*/ 693 w 721"/>
                <a:gd name="T111" fmla="*/ 304 h 720"/>
                <a:gd name="T112" fmla="*/ 719 w 721"/>
                <a:gd name="T113" fmla="*/ 348 h 720"/>
                <a:gd name="T114" fmla="*/ 720 w 721"/>
                <a:gd name="T115" fmla="*/ 356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1" h="720">
                  <a:moveTo>
                    <a:pt x="720" y="356"/>
                  </a:moveTo>
                  <a:cubicBezTo>
                    <a:pt x="721" y="542"/>
                    <a:pt x="721" y="542"/>
                    <a:pt x="721" y="542"/>
                  </a:cubicBezTo>
                  <a:cubicBezTo>
                    <a:pt x="535" y="542"/>
                    <a:pt x="535" y="542"/>
                    <a:pt x="535" y="542"/>
                  </a:cubicBezTo>
                  <a:cubicBezTo>
                    <a:pt x="532" y="542"/>
                    <a:pt x="529" y="542"/>
                    <a:pt x="526" y="543"/>
                  </a:cubicBezTo>
                  <a:cubicBezTo>
                    <a:pt x="455" y="559"/>
                    <a:pt x="489" y="583"/>
                    <a:pt x="506" y="603"/>
                  </a:cubicBezTo>
                  <a:cubicBezTo>
                    <a:pt x="523" y="623"/>
                    <a:pt x="522" y="643"/>
                    <a:pt x="522" y="643"/>
                  </a:cubicBezTo>
                  <a:cubicBezTo>
                    <a:pt x="522" y="686"/>
                    <a:pt x="488" y="720"/>
                    <a:pt x="445" y="720"/>
                  </a:cubicBezTo>
                  <a:cubicBezTo>
                    <a:pt x="403" y="720"/>
                    <a:pt x="369" y="686"/>
                    <a:pt x="369" y="643"/>
                  </a:cubicBezTo>
                  <a:cubicBezTo>
                    <a:pt x="369" y="643"/>
                    <a:pt x="368" y="623"/>
                    <a:pt x="385" y="603"/>
                  </a:cubicBezTo>
                  <a:cubicBezTo>
                    <a:pt x="402" y="583"/>
                    <a:pt x="436" y="559"/>
                    <a:pt x="365" y="543"/>
                  </a:cubicBezTo>
                  <a:cubicBezTo>
                    <a:pt x="362" y="542"/>
                    <a:pt x="359" y="542"/>
                    <a:pt x="356" y="542"/>
                  </a:cubicBezTo>
                  <a:cubicBezTo>
                    <a:pt x="179" y="542"/>
                    <a:pt x="179" y="542"/>
                    <a:pt x="179" y="542"/>
                  </a:cubicBezTo>
                  <a:cubicBezTo>
                    <a:pt x="179" y="356"/>
                    <a:pt x="179" y="356"/>
                    <a:pt x="179" y="356"/>
                  </a:cubicBezTo>
                  <a:cubicBezTo>
                    <a:pt x="179" y="353"/>
                    <a:pt x="178" y="349"/>
                    <a:pt x="177" y="346"/>
                  </a:cubicBezTo>
                  <a:cubicBezTo>
                    <a:pt x="172" y="322"/>
                    <a:pt x="163" y="296"/>
                    <a:pt x="143" y="296"/>
                  </a:cubicBezTo>
                  <a:cubicBezTo>
                    <a:pt x="131" y="296"/>
                    <a:pt x="120" y="305"/>
                    <a:pt x="110" y="314"/>
                  </a:cubicBezTo>
                  <a:cubicBezTo>
                    <a:pt x="108" y="317"/>
                    <a:pt x="106" y="319"/>
                    <a:pt x="104" y="321"/>
                  </a:cubicBezTo>
                  <a:cubicBezTo>
                    <a:pt x="88" y="334"/>
                    <a:pt x="72" y="335"/>
                    <a:pt x="69" y="335"/>
                  </a:cubicBezTo>
                  <a:cubicBezTo>
                    <a:pt x="68" y="335"/>
                    <a:pt x="68" y="335"/>
                    <a:pt x="68" y="335"/>
                  </a:cubicBezTo>
                  <a:cubicBezTo>
                    <a:pt x="31" y="335"/>
                    <a:pt x="0" y="304"/>
                    <a:pt x="0" y="267"/>
                  </a:cubicBezTo>
                  <a:cubicBezTo>
                    <a:pt x="0" y="229"/>
                    <a:pt x="31" y="198"/>
                    <a:pt x="68" y="198"/>
                  </a:cubicBezTo>
                  <a:cubicBezTo>
                    <a:pt x="69" y="198"/>
                    <a:pt x="69" y="198"/>
                    <a:pt x="69" y="198"/>
                  </a:cubicBezTo>
                  <a:cubicBezTo>
                    <a:pt x="71" y="198"/>
                    <a:pt x="75" y="199"/>
                    <a:pt x="82" y="200"/>
                  </a:cubicBezTo>
                  <a:cubicBezTo>
                    <a:pt x="88" y="202"/>
                    <a:pt x="96" y="206"/>
                    <a:pt x="104" y="213"/>
                  </a:cubicBezTo>
                  <a:cubicBezTo>
                    <a:pt x="106" y="215"/>
                    <a:pt x="108" y="217"/>
                    <a:pt x="110" y="219"/>
                  </a:cubicBezTo>
                  <a:cubicBezTo>
                    <a:pt x="120" y="228"/>
                    <a:pt x="131" y="238"/>
                    <a:pt x="143" y="238"/>
                  </a:cubicBezTo>
                  <a:cubicBezTo>
                    <a:pt x="163" y="238"/>
                    <a:pt x="172" y="211"/>
                    <a:pt x="177" y="188"/>
                  </a:cubicBezTo>
                  <a:cubicBezTo>
                    <a:pt x="178" y="184"/>
                    <a:pt x="179" y="181"/>
                    <a:pt x="179" y="177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358" y="0"/>
                    <a:pt x="360" y="0"/>
                    <a:pt x="363" y="1"/>
                  </a:cubicBezTo>
                  <a:cubicBezTo>
                    <a:pt x="394" y="8"/>
                    <a:pt x="399" y="16"/>
                    <a:pt x="400" y="18"/>
                  </a:cubicBezTo>
                  <a:cubicBezTo>
                    <a:pt x="401" y="23"/>
                    <a:pt x="392" y="33"/>
                    <a:pt x="386" y="40"/>
                  </a:cubicBezTo>
                  <a:cubicBezTo>
                    <a:pt x="383" y="42"/>
                    <a:pt x="381" y="45"/>
                    <a:pt x="379" y="47"/>
                  </a:cubicBezTo>
                  <a:cubicBezTo>
                    <a:pt x="360" y="69"/>
                    <a:pt x="360" y="90"/>
                    <a:pt x="360" y="93"/>
                  </a:cubicBezTo>
                  <a:cubicBezTo>
                    <a:pt x="360" y="140"/>
                    <a:pt x="399" y="178"/>
                    <a:pt x="445" y="178"/>
                  </a:cubicBezTo>
                  <a:cubicBezTo>
                    <a:pt x="492" y="178"/>
                    <a:pt x="530" y="140"/>
                    <a:pt x="530" y="93"/>
                  </a:cubicBezTo>
                  <a:cubicBezTo>
                    <a:pt x="530" y="90"/>
                    <a:pt x="531" y="68"/>
                    <a:pt x="512" y="47"/>
                  </a:cubicBezTo>
                  <a:cubicBezTo>
                    <a:pt x="510" y="45"/>
                    <a:pt x="508" y="42"/>
                    <a:pt x="505" y="40"/>
                  </a:cubicBezTo>
                  <a:cubicBezTo>
                    <a:pt x="499" y="33"/>
                    <a:pt x="490" y="23"/>
                    <a:pt x="491" y="18"/>
                  </a:cubicBezTo>
                  <a:cubicBezTo>
                    <a:pt x="492" y="16"/>
                    <a:pt x="497" y="8"/>
                    <a:pt x="528" y="1"/>
                  </a:cubicBezTo>
                  <a:cubicBezTo>
                    <a:pt x="530" y="0"/>
                    <a:pt x="533" y="0"/>
                    <a:pt x="535" y="0"/>
                  </a:cubicBezTo>
                  <a:cubicBezTo>
                    <a:pt x="721" y="0"/>
                    <a:pt x="721" y="0"/>
                    <a:pt x="721" y="0"/>
                  </a:cubicBezTo>
                  <a:cubicBezTo>
                    <a:pt x="720" y="177"/>
                    <a:pt x="720" y="177"/>
                    <a:pt x="720" y="177"/>
                  </a:cubicBezTo>
                  <a:cubicBezTo>
                    <a:pt x="720" y="180"/>
                    <a:pt x="720" y="183"/>
                    <a:pt x="719" y="186"/>
                  </a:cubicBezTo>
                  <a:cubicBezTo>
                    <a:pt x="712" y="219"/>
                    <a:pt x="703" y="229"/>
                    <a:pt x="693" y="229"/>
                  </a:cubicBezTo>
                  <a:cubicBezTo>
                    <a:pt x="682" y="229"/>
                    <a:pt x="670" y="215"/>
                    <a:pt x="659" y="206"/>
                  </a:cubicBezTo>
                  <a:cubicBezTo>
                    <a:pt x="642" y="191"/>
                    <a:pt x="624" y="190"/>
                    <a:pt x="620" y="190"/>
                  </a:cubicBezTo>
                  <a:cubicBezTo>
                    <a:pt x="619" y="190"/>
                    <a:pt x="619" y="190"/>
                    <a:pt x="619" y="190"/>
                  </a:cubicBezTo>
                  <a:cubicBezTo>
                    <a:pt x="576" y="190"/>
                    <a:pt x="542" y="224"/>
                    <a:pt x="542" y="267"/>
                  </a:cubicBezTo>
                  <a:cubicBezTo>
                    <a:pt x="542" y="309"/>
                    <a:pt x="576" y="343"/>
                    <a:pt x="619" y="343"/>
                  </a:cubicBezTo>
                  <a:cubicBezTo>
                    <a:pt x="619" y="343"/>
                    <a:pt x="619" y="343"/>
                    <a:pt x="620" y="343"/>
                  </a:cubicBezTo>
                  <a:cubicBezTo>
                    <a:pt x="623" y="343"/>
                    <a:pt x="641" y="342"/>
                    <a:pt x="659" y="327"/>
                  </a:cubicBezTo>
                  <a:cubicBezTo>
                    <a:pt x="670" y="318"/>
                    <a:pt x="682" y="304"/>
                    <a:pt x="693" y="304"/>
                  </a:cubicBezTo>
                  <a:cubicBezTo>
                    <a:pt x="703" y="304"/>
                    <a:pt x="712" y="314"/>
                    <a:pt x="719" y="348"/>
                  </a:cubicBezTo>
                  <a:cubicBezTo>
                    <a:pt x="720" y="350"/>
                    <a:pt x="720" y="353"/>
                    <a:pt x="720" y="3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15803" y="2490909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51"/>
          <p:cNvGrpSpPr/>
          <p:nvPr/>
        </p:nvGrpSpPr>
        <p:grpSpPr>
          <a:xfrm>
            <a:off x="1720893" y="4073194"/>
            <a:ext cx="2252531" cy="2114072"/>
            <a:chOff x="4807148" y="2590929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2" name="Freeform 11"/>
            <p:cNvSpPr/>
            <p:nvPr/>
          </p:nvSpPr>
          <p:spPr bwMode="auto">
            <a:xfrm rot="18900000">
              <a:off x="4807148" y="2590929"/>
              <a:ext cx="1247184" cy="1247184"/>
            </a:xfrm>
            <a:custGeom>
              <a:avLst/>
              <a:gdLst>
                <a:gd name="T0" fmla="*/ 720 w 720"/>
                <a:gd name="T1" fmla="*/ 534 h 720"/>
                <a:gd name="T2" fmla="*/ 720 w 720"/>
                <a:gd name="T3" fmla="*/ 720 h 720"/>
                <a:gd name="T4" fmla="*/ 720 w 720"/>
                <a:gd name="T5" fmla="*/ 720 h 720"/>
                <a:gd name="T6" fmla="*/ 543 w 720"/>
                <a:gd name="T7" fmla="*/ 720 h 720"/>
                <a:gd name="T8" fmla="*/ 534 w 720"/>
                <a:gd name="T9" fmla="*/ 719 h 720"/>
                <a:gd name="T10" fmla="*/ 513 w 720"/>
                <a:gd name="T11" fmla="*/ 659 h 720"/>
                <a:gd name="T12" fmla="*/ 530 w 720"/>
                <a:gd name="T13" fmla="*/ 618 h 720"/>
                <a:gd name="T14" fmla="*/ 453 w 720"/>
                <a:gd name="T15" fmla="*/ 541 h 720"/>
                <a:gd name="T16" fmla="*/ 376 w 720"/>
                <a:gd name="T17" fmla="*/ 618 h 720"/>
                <a:gd name="T18" fmla="*/ 393 w 720"/>
                <a:gd name="T19" fmla="*/ 659 h 720"/>
                <a:gd name="T20" fmla="*/ 372 w 720"/>
                <a:gd name="T21" fmla="*/ 719 h 720"/>
                <a:gd name="T22" fmla="*/ 363 w 720"/>
                <a:gd name="T23" fmla="*/ 720 h 720"/>
                <a:gd name="T24" fmla="*/ 178 w 720"/>
                <a:gd name="T25" fmla="*/ 720 h 720"/>
                <a:gd name="T26" fmla="*/ 178 w 720"/>
                <a:gd name="T27" fmla="*/ 534 h 720"/>
                <a:gd name="T28" fmla="*/ 177 w 720"/>
                <a:gd name="T29" fmla="*/ 526 h 720"/>
                <a:gd name="T30" fmla="*/ 150 w 720"/>
                <a:gd name="T31" fmla="*/ 482 h 720"/>
                <a:gd name="T32" fmla="*/ 117 w 720"/>
                <a:gd name="T33" fmla="*/ 505 h 720"/>
                <a:gd name="T34" fmla="*/ 77 w 720"/>
                <a:gd name="T35" fmla="*/ 521 h 720"/>
                <a:gd name="T36" fmla="*/ 76 w 720"/>
                <a:gd name="T37" fmla="*/ 521 h 720"/>
                <a:gd name="T38" fmla="*/ 0 w 720"/>
                <a:gd name="T39" fmla="*/ 445 h 720"/>
                <a:gd name="T40" fmla="*/ 76 w 720"/>
                <a:gd name="T41" fmla="*/ 368 h 720"/>
                <a:gd name="T42" fmla="*/ 77 w 720"/>
                <a:gd name="T43" fmla="*/ 368 h 720"/>
                <a:gd name="T44" fmla="*/ 117 w 720"/>
                <a:gd name="T45" fmla="*/ 384 h 720"/>
                <a:gd name="T46" fmla="*/ 150 w 720"/>
                <a:gd name="T47" fmla="*/ 407 h 720"/>
                <a:gd name="T48" fmla="*/ 177 w 720"/>
                <a:gd name="T49" fmla="*/ 364 h 720"/>
                <a:gd name="T50" fmla="*/ 178 w 720"/>
                <a:gd name="T51" fmla="*/ 355 h 720"/>
                <a:gd name="T52" fmla="*/ 178 w 720"/>
                <a:gd name="T53" fmla="*/ 178 h 720"/>
                <a:gd name="T54" fmla="*/ 363 w 720"/>
                <a:gd name="T55" fmla="*/ 178 h 720"/>
                <a:gd name="T56" fmla="*/ 374 w 720"/>
                <a:gd name="T57" fmla="*/ 177 h 720"/>
                <a:gd name="T58" fmla="*/ 423 w 720"/>
                <a:gd name="T59" fmla="*/ 148 h 720"/>
                <a:gd name="T60" fmla="*/ 405 w 720"/>
                <a:gd name="T61" fmla="*/ 110 h 720"/>
                <a:gd name="T62" fmla="*/ 399 w 720"/>
                <a:gd name="T63" fmla="*/ 103 h 720"/>
                <a:gd name="T64" fmla="*/ 385 w 720"/>
                <a:gd name="T65" fmla="*/ 68 h 720"/>
                <a:gd name="T66" fmla="*/ 453 w 720"/>
                <a:gd name="T67" fmla="*/ 0 h 720"/>
                <a:gd name="T68" fmla="*/ 521 w 720"/>
                <a:gd name="T69" fmla="*/ 68 h 720"/>
                <a:gd name="T70" fmla="*/ 521 w 720"/>
                <a:gd name="T71" fmla="*/ 68 h 720"/>
                <a:gd name="T72" fmla="*/ 507 w 720"/>
                <a:gd name="T73" fmla="*/ 103 h 720"/>
                <a:gd name="T74" fmla="*/ 501 w 720"/>
                <a:gd name="T75" fmla="*/ 110 h 720"/>
                <a:gd name="T76" fmla="*/ 483 w 720"/>
                <a:gd name="T77" fmla="*/ 148 h 720"/>
                <a:gd name="T78" fmla="*/ 532 w 720"/>
                <a:gd name="T79" fmla="*/ 177 h 720"/>
                <a:gd name="T80" fmla="*/ 543 w 720"/>
                <a:gd name="T81" fmla="*/ 178 h 720"/>
                <a:gd name="T82" fmla="*/ 720 w 720"/>
                <a:gd name="T83" fmla="*/ 178 h 720"/>
                <a:gd name="T84" fmla="*/ 720 w 720"/>
                <a:gd name="T85" fmla="*/ 355 h 720"/>
                <a:gd name="T86" fmla="*/ 719 w 720"/>
                <a:gd name="T87" fmla="*/ 362 h 720"/>
                <a:gd name="T88" fmla="*/ 701 w 720"/>
                <a:gd name="T89" fmla="*/ 399 h 720"/>
                <a:gd name="T90" fmla="*/ 680 w 720"/>
                <a:gd name="T91" fmla="*/ 385 h 720"/>
                <a:gd name="T92" fmla="*/ 672 w 720"/>
                <a:gd name="T93" fmla="*/ 378 h 720"/>
                <a:gd name="T94" fmla="*/ 627 w 720"/>
                <a:gd name="T95" fmla="*/ 360 h 720"/>
                <a:gd name="T96" fmla="*/ 626 w 720"/>
                <a:gd name="T97" fmla="*/ 360 h 720"/>
                <a:gd name="T98" fmla="*/ 541 w 720"/>
                <a:gd name="T99" fmla="*/ 445 h 720"/>
                <a:gd name="T100" fmla="*/ 626 w 720"/>
                <a:gd name="T101" fmla="*/ 530 h 720"/>
                <a:gd name="T102" fmla="*/ 627 w 720"/>
                <a:gd name="T103" fmla="*/ 530 h 720"/>
                <a:gd name="T104" fmla="*/ 673 w 720"/>
                <a:gd name="T105" fmla="*/ 511 h 720"/>
                <a:gd name="T106" fmla="*/ 680 w 720"/>
                <a:gd name="T107" fmla="*/ 505 h 720"/>
                <a:gd name="T108" fmla="*/ 701 w 720"/>
                <a:gd name="T109" fmla="*/ 490 h 720"/>
                <a:gd name="T110" fmla="*/ 719 w 720"/>
                <a:gd name="T111" fmla="*/ 527 h 720"/>
                <a:gd name="T112" fmla="*/ 720 w 720"/>
                <a:gd name="T113" fmla="*/ 534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0" h="720">
                  <a:moveTo>
                    <a:pt x="720" y="534"/>
                  </a:moveTo>
                  <a:cubicBezTo>
                    <a:pt x="720" y="720"/>
                    <a:pt x="720" y="720"/>
                    <a:pt x="720" y="720"/>
                  </a:cubicBezTo>
                  <a:cubicBezTo>
                    <a:pt x="720" y="720"/>
                    <a:pt x="720" y="720"/>
                    <a:pt x="720" y="720"/>
                  </a:cubicBezTo>
                  <a:cubicBezTo>
                    <a:pt x="543" y="720"/>
                    <a:pt x="543" y="720"/>
                    <a:pt x="543" y="720"/>
                  </a:cubicBezTo>
                  <a:cubicBezTo>
                    <a:pt x="540" y="720"/>
                    <a:pt x="537" y="719"/>
                    <a:pt x="534" y="719"/>
                  </a:cubicBezTo>
                  <a:cubicBezTo>
                    <a:pt x="463" y="702"/>
                    <a:pt x="496" y="678"/>
                    <a:pt x="513" y="659"/>
                  </a:cubicBezTo>
                  <a:cubicBezTo>
                    <a:pt x="531" y="639"/>
                    <a:pt x="530" y="618"/>
                    <a:pt x="530" y="618"/>
                  </a:cubicBezTo>
                  <a:cubicBezTo>
                    <a:pt x="530" y="576"/>
                    <a:pt x="495" y="541"/>
                    <a:pt x="453" y="541"/>
                  </a:cubicBezTo>
                  <a:cubicBezTo>
                    <a:pt x="411" y="541"/>
                    <a:pt x="376" y="576"/>
                    <a:pt x="376" y="618"/>
                  </a:cubicBezTo>
                  <a:cubicBezTo>
                    <a:pt x="376" y="618"/>
                    <a:pt x="375" y="639"/>
                    <a:pt x="393" y="659"/>
                  </a:cubicBezTo>
                  <a:cubicBezTo>
                    <a:pt x="410" y="678"/>
                    <a:pt x="444" y="702"/>
                    <a:pt x="372" y="719"/>
                  </a:cubicBezTo>
                  <a:cubicBezTo>
                    <a:pt x="369" y="719"/>
                    <a:pt x="366" y="720"/>
                    <a:pt x="363" y="720"/>
                  </a:cubicBezTo>
                  <a:cubicBezTo>
                    <a:pt x="178" y="720"/>
                    <a:pt x="178" y="720"/>
                    <a:pt x="178" y="720"/>
                  </a:cubicBezTo>
                  <a:cubicBezTo>
                    <a:pt x="178" y="534"/>
                    <a:pt x="178" y="534"/>
                    <a:pt x="178" y="534"/>
                  </a:cubicBezTo>
                  <a:cubicBezTo>
                    <a:pt x="178" y="531"/>
                    <a:pt x="178" y="528"/>
                    <a:pt x="177" y="526"/>
                  </a:cubicBezTo>
                  <a:cubicBezTo>
                    <a:pt x="169" y="492"/>
                    <a:pt x="160" y="482"/>
                    <a:pt x="150" y="482"/>
                  </a:cubicBezTo>
                  <a:cubicBezTo>
                    <a:pt x="139" y="482"/>
                    <a:pt x="127" y="496"/>
                    <a:pt x="117" y="505"/>
                  </a:cubicBezTo>
                  <a:cubicBezTo>
                    <a:pt x="99" y="520"/>
                    <a:pt x="81" y="521"/>
                    <a:pt x="77" y="521"/>
                  </a:cubicBezTo>
                  <a:cubicBezTo>
                    <a:pt x="77" y="521"/>
                    <a:pt x="76" y="521"/>
                    <a:pt x="76" y="521"/>
                  </a:cubicBezTo>
                  <a:cubicBezTo>
                    <a:pt x="34" y="521"/>
                    <a:pt x="0" y="487"/>
                    <a:pt x="0" y="445"/>
                  </a:cubicBezTo>
                  <a:cubicBezTo>
                    <a:pt x="0" y="402"/>
                    <a:pt x="34" y="368"/>
                    <a:pt x="76" y="368"/>
                  </a:cubicBezTo>
                  <a:cubicBezTo>
                    <a:pt x="76" y="368"/>
                    <a:pt x="76" y="368"/>
                    <a:pt x="77" y="368"/>
                  </a:cubicBezTo>
                  <a:cubicBezTo>
                    <a:pt x="81" y="368"/>
                    <a:pt x="99" y="369"/>
                    <a:pt x="117" y="384"/>
                  </a:cubicBezTo>
                  <a:cubicBezTo>
                    <a:pt x="127" y="393"/>
                    <a:pt x="139" y="407"/>
                    <a:pt x="150" y="407"/>
                  </a:cubicBezTo>
                  <a:cubicBezTo>
                    <a:pt x="160" y="407"/>
                    <a:pt x="169" y="397"/>
                    <a:pt x="177" y="364"/>
                  </a:cubicBezTo>
                  <a:cubicBezTo>
                    <a:pt x="178" y="361"/>
                    <a:pt x="178" y="358"/>
                    <a:pt x="178" y="355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363" y="178"/>
                    <a:pt x="363" y="178"/>
                    <a:pt x="363" y="178"/>
                  </a:cubicBezTo>
                  <a:cubicBezTo>
                    <a:pt x="367" y="178"/>
                    <a:pt x="371" y="177"/>
                    <a:pt x="374" y="177"/>
                  </a:cubicBezTo>
                  <a:cubicBezTo>
                    <a:pt x="404" y="170"/>
                    <a:pt x="419" y="161"/>
                    <a:pt x="423" y="148"/>
                  </a:cubicBezTo>
                  <a:cubicBezTo>
                    <a:pt x="428" y="134"/>
                    <a:pt x="416" y="121"/>
                    <a:pt x="405" y="110"/>
                  </a:cubicBezTo>
                  <a:cubicBezTo>
                    <a:pt x="403" y="107"/>
                    <a:pt x="401" y="105"/>
                    <a:pt x="399" y="103"/>
                  </a:cubicBezTo>
                  <a:cubicBezTo>
                    <a:pt x="384" y="86"/>
                    <a:pt x="385" y="69"/>
                    <a:pt x="385" y="68"/>
                  </a:cubicBezTo>
                  <a:cubicBezTo>
                    <a:pt x="385" y="30"/>
                    <a:pt x="415" y="0"/>
                    <a:pt x="453" y="0"/>
                  </a:cubicBezTo>
                  <a:cubicBezTo>
                    <a:pt x="491" y="0"/>
                    <a:pt x="521" y="30"/>
                    <a:pt x="521" y="68"/>
                  </a:cubicBezTo>
                  <a:cubicBezTo>
                    <a:pt x="521" y="68"/>
                    <a:pt x="521" y="68"/>
                    <a:pt x="521" y="68"/>
                  </a:cubicBezTo>
                  <a:cubicBezTo>
                    <a:pt x="521" y="69"/>
                    <a:pt x="522" y="86"/>
                    <a:pt x="507" y="103"/>
                  </a:cubicBezTo>
                  <a:cubicBezTo>
                    <a:pt x="505" y="105"/>
                    <a:pt x="503" y="107"/>
                    <a:pt x="501" y="110"/>
                  </a:cubicBezTo>
                  <a:cubicBezTo>
                    <a:pt x="490" y="121"/>
                    <a:pt x="479" y="134"/>
                    <a:pt x="483" y="148"/>
                  </a:cubicBezTo>
                  <a:cubicBezTo>
                    <a:pt x="487" y="161"/>
                    <a:pt x="502" y="170"/>
                    <a:pt x="532" y="177"/>
                  </a:cubicBezTo>
                  <a:cubicBezTo>
                    <a:pt x="536" y="177"/>
                    <a:pt x="539" y="178"/>
                    <a:pt x="543" y="178"/>
                  </a:cubicBezTo>
                  <a:cubicBezTo>
                    <a:pt x="720" y="178"/>
                    <a:pt x="720" y="178"/>
                    <a:pt x="720" y="178"/>
                  </a:cubicBezTo>
                  <a:cubicBezTo>
                    <a:pt x="720" y="355"/>
                    <a:pt x="720" y="355"/>
                    <a:pt x="720" y="355"/>
                  </a:cubicBezTo>
                  <a:cubicBezTo>
                    <a:pt x="720" y="357"/>
                    <a:pt x="720" y="360"/>
                    <a:pt x="719" y="362"/>
                  </a:cubicBezTo>
                  <a:cubicBezTo>
                    <a:pt x="711" y="396"/>
                    <a:pt x="703" y="399"/>
                    <a:pt x="701" y="399"/>
                  </a:cubicBezTo>
                  <a:cubicBezTo>
                    <a:pt x="695" y="399"/>
                    <a:pt x="687" y="391"/>
                    <a:pt x="680" y="385"/>
                  </a:cubicBezTo>
                  <a:cubicBezTo>
                    <a:pt x="677" y="382"/>
                    <a:pt x="675" y="380"/>
                    <a:pt x="672" y="378"/>
                  </a:cubicBezTo>
                  <a:cubicBezTo>
                    <a:pt x="653" y="361"/>
                    <a:pt x="633" y="360"/>
                    <a:pt x="627" y="360"/>
                  </a:cubicBezTo>
                  <a:cubicBezTo>
                    <a:pt x="626" y="360"/>
                    <a:pt x="626" y="360"/>
                    <a:pt x="626" y="360"/>
                  </a:cubicBezTo>
                  <a:cubicBezTo>
                    <a:pt x="580" y="360"/>
                    <a:pt x="541" y="398"/>
                    <a:pt x="541" y="445"/>
                  </a:cubicBezTo>
                  <a:cubicBezTo>
                    <a:pt x="541" y="491"/>
                    <a:pt x="580" y="530"/>
                    <a:pt x="626" y="530"/>
                  </a:cubicBezTo>
                  <a:cubicBezTo>
                    <a:pt x="627" y="530"/>
                    <a:pt x="627" y="530"/>
                    <a:pt x="627" y="530"/>
                  </a:cubicBezTo>
                  <a:cubicBezTo>
                    <a:pt x="633" y="530"/>
                    <a:pt x="653" y="528"/>
                    <a:pt x="673" y="511"/>
                  </a:cubicBezTo>
                  <a:cubicBezTo>
                    <a:pt x="675" y="509"/>
                    <a:pt x="677" y="507"/>
                    <a:pt x="680" y="505"/>
                  </a:cubicBezTo>
                  <a:cubicBezTo>
                    <a:pt x="687" y="498"/>
                    <a:pt x="695" y="490"/>
                    <a:pt x="701" y="490"/>
                  </a:cubicBezTo>
                  <a:cubicBezTo>
                    <a:pt x="703" y="490"/>
                    <a:pt x="711" y="493"/>
                    <a:pt x="719" y="527"/>
                  </a:cubicBezTo>
                  <a:cubicBezTo>
                    <a:pt x="720" y="530"/>
                    <a:pt x="720" y="532"/>
                    <a:pt x="720" y="5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61175" y="2960128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그룹 52"/>
          <p:cNvGrpSpPr/>
          <p:nvPr/>
        </p:nvGrpSpPr>
        <p:grpSpPr>
          <a:xfrm>
            <a:off x="2569646" y="1669769"/>
            <a:ext cx="2252531" cy="2114072"/>
            <a:chOff x="5243378" y="1220931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5" name="Freeform 7"/>
            <p:cNvSpPr/>
            <p:nvPr/>
          </p:nvSpPr>
          <p:spPr bwMode="auto">
            <a:xfrm rot="18900000">
              <a:off x="5243378" y="1220931"/>
              <a:ext cx="1247184" cy="1247184"/>
            </a:xfrm>
            <a:custGeom>
              <a:avLst/>
              <a:gdLst>
                <a:gd name="T0" fmla="*/ 720 w 720"/>
                <a:gd name="T1" fmla="*/ 275 h 720"/>
                <a:gd name="T2" fmla="*/ 643 w 720"/>
                <a:gd name="T3" fmla="*/ 352 h 720"/>
                <a:gd name="T4" fmla="*/ 643 w 720"/>
                <a:gd name="T5" fmla="*/ 352 h 720"/>
                <a:gd name="T6" fmla="*/ 603 w 720"/>
                <a:gd name="T7" fmla="*/ 336 h 720"/>
                <a:gd name="T8" fmla="*/ 569 w 720"/>
                <a:gd name="T9" fmla="*/ 313 h 720"/>
                <a:gd name="T10" fmla="*/ 543 w 720"/>
                <a:gd name="T11" fmla="*/ 356 h 720"/>
                <a:gd name="T12" fmla="*/ 542 w 720"/>
                <a:gd name="T13" fmla="*/ 365 h 720"/>
                <a:gd name="T14" fmla="*/ 542 w 720"/>
                <a:gd name="T15" fmla="*/ 542 h 720"/>
                <a:gd name="T16" fmla="*/ 542 w 720"/>
                <a:gd name="T17" fmla="*/ 542 h 720"/>
                <a:gd name="T18" fmla="*/ 356 w 720"/>
                <a:gd name="T19" fmla="*/ 542 h 720"/>
                <a:gd name="T20" fmla="*/ 345 w 720"/>
                <a:gd name="T21" fmla="*/ 543 h 720"/>
                <a:gd name="T22" fmla="*/ 296 w 720"/>
                <a:gd name="T23" fmla="*/ 572 h 720"/>
                <a:gd name="T24" fmla="*/ 314 w 720"/>
                <a:gd name="T25" fmla="*/ 610 h 720"/>
                <a:gd name="T26" fmla="*/ 320 w 720"/>
                <a:gd name="T27" fmla="*/ 617 h 720"/>
                <a:gd name="T28" fmla="*/ 335 w 720"/>
                <a:gd name="T29" fmla="*/ 652 h 720"/>
                <a:gd name="T30" fmla="*/ 266 w 720"/>
                <a:gd name="T31" fmla="*/ 720 h 720"/>
                <a:gd name="T32" fmla="*/ 198 w 720"/>
                <a:gd name="T33" fmla="*/ 652 h 720"/>
                <a:gd name="T34" fmla="*/ 198 w 720"/>
                <a:gd name="T35" fmla="*/ 652 h 720"/>
                <a:gd name="T36" fmla="*/ 212 w 720"/>
                <a:gd name="T37" fmla="*/ 617 h 720"/>
                <a:gd name="T38" fmla="*/ 219 w 720"/>
                <a:gd name="T39" fmla="*/ 610 h 720"/>
                <a:gd name="T40" fmla="*/ 237 w 720"/>
                <a:gd name="T41" fmla="*/ 572 h 720"/>
                <a:gd name="T42" fmla="*/ 187 w 720"/>
                <a:gd name="T43" fmla="*/ 543 h 720"/>
                <a:gd name="T44" fmla="*/ 177 w 720"/>
                <a:gd name="T45" fmla="*/ 542 h 720"/>
                <a:gd name="T46" fmla="*/ 0 w 720"/>
                <a:gd name="T47" fmla="*/ 542 h 720"/>
                <a:gd name="T48" fmla="*/ 0 w 720"/>
                <a:gd name="T49" fmla="*/ 365 h 720"/>
                <a:gd name="T50" fmla="*/ 1 w 720"/>
                <a:gd name="T51" fmla="*/ 358 h 720"/>
                <a:gd name="T52" fmla="*/ 19 w 720"/>
                <a:gd name="T53" fmla="*/ 321 h 720"/>
                <a:gd name="T54" fmla="*/ 40 w 720"/>
                <a:gd name="T55" fmla="*/ 335 h 720"/>
                <a:gd name="T56" fmla="*/ 47 w 720"/>
                <a:gd name="T57" fmla="*/ 342 h 720"/>
                <a:gd name="T58" fmla="*/ 92 w 720"/>
                <a:gd name="T59" fmla="*/ 360 h 720"/>
                <a:gd name="T60" fmla="*/ 93 w 720"/>
                <a:gd name="T61" fmla="*/ 360 h 720"/>
                <a:gd name="T62" fmla="*/ 178 w 720"/>
                <a:gd name="T63" fmla="*/ 275 h 720"/>
                <a:gd name="T64" fmla="*/ 93 w 720"/>
                <a:gd name="T65" fmla="*/ 190 h 720"/>
                <a:gd name="T66" fmla="*/ 92 w 720"/>
                <a:gd name="T67" fmla="*/ 190 h 720"/>
                <a:gd name="T68" fmla="*/ 47 w 720"/>
                <a:gd name="T69" fmla="*/ 209 h 720"/>
                <a:gd name="T70" fmla="*/ 40 w 720"/>
                <a:gd name="T71" fmla="*/ 215 h 720"/>
                <a:gd name="T72" fmla="*/ 19 w 720"/>
                <a:gd name="T73" fmla="*/ 230 h 720"/>
                <a:gd name="T74" fmla="*/ 1 w 720"/>
                <a:gd name="T75" fmla="*/ 193 h 720"/>
                <a:gd name="T76" fmla="*/ 0 w 720"/>
                <a:gd name="T77" fmla="*/ 186 h 720"/>
                <a:gd name="T78" fmla="*/ 0 w 720"/>
                <a:gd name="T79" fmla="*/ 0 h 720"/>
                <a:gd name="T80" fmla="*/ 177 w 720"/>
                <a:gd name="T81" fmla="*/ 0 h 720"/>
                <a:gd name="T82" fmla="*/ 186 w 720"/>
                <a:gd name="T83" fmla="*/ 1 h 720"/>
                <a:gd name="T84" fmla="*/ 206 w 720"/>
                <a:gd name="T85" fmla="*/ 61 h 720"/>
                <a:gd name="T86" fmla="*/ 190 w 720"/>
                <a:gd name="T87" fmla="*/ 102 h 720"/>
                <a:gd name="T88" fmla="*/ 266 w 720"/>
                <a:gd name="T89" fmla="*/ 179 h 720"/>
                <a:gd name="T90" fmla="*/ 343 w 720"/>
                <a:gd name="T91" fmla="*/ 102 h 720"/>
                <a:gd name="T92" fmla="*/ 327 w 720"/>
                <a:gd name="T93" fmla="*/ 61 h 720"/>
                <a:gd name="T94" fmla="*/ 347 w 720"/>
                <a:gd name="T95" fmla="*/ 1 h 720"/>
                <a:gd name="T96" fmla="*/ 356 w 720"/>
                <a:gd name="T97" fmla="*/ 0 h 720"/>
                <a:gd name="T98" fmla="*/ 542 w 720"/>
                <a:gd name="T99" fmla="*/ 0 h 720"/>
                <a:gd name="T100" fmla="*/ 542 w 720"/>
                <a:gd name="T101" fmla="*/ 186 h 720"/>
                <a:gd name="T102" fmla="*/ 543 w 720"/>
                <a:gd name="T103" fmla="*/ 194 h 720"/>
                <a:gd name="T104" fmla="*/ 569 w 720"/>
                <a:gd name="T105" fmla="*/ 238 h 720"/>
                <a:gd name="T106" fmla="*/ 603 w 720"/>
                <a:gd name="T107" fmla="*/ 215 h 720"/>
                <a:gd name="T108" fmla="*/ 642 w 720"/>
                <a:gd name="T109" fmla="*/ 199 h 720"/>
                <a:gd name="T110" fmla="*/ 643 w 720"/>
                <a:gd name="T111" fmla="*/ 199 h 720"/>
                <a:gd name="T112" fmla="*/ 720 w 720"/>
                <a:gd name="T113" fmla="*/ 275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0" h="720">
                  <a:moveTo>
                    <a:pt x="720" y="275"/>
                  </a:moveTo>
                  <a:cubicBezTo>
                    <a:pt x="720" y="318"/>
                    <a:pt x="686" y="352"/>
                    <a:pt x="643" y="352"/>
                  </a:cubicBezTo>
                  <a:cubicBezTo>
                    <a:pt x="643" y="352"/>
                    <a:pt x="643" y="352"/>
                    <a:pt x="643" y="352"/>
                  </a:cubicBezTo>
                  <a:cubicBezTo>
                    <a:pt x="639" y="352"/>
                    <a:pt x="621" y="351"/>
                    <a:pt x="603" y="336"/>
                  </a:cubicBezTo>
                  <a:cubicBezTo>
                    <a:pt x="592" y="327"/>
                    <a:pt x="580" y="313"/>
                    <a:pt x="569" y="313"/>
                  </a:cubicBezTo>
                  <a:cubicBezTo>
                    <a:pt x="559" y="313"/>
                    <a:pt x="550" y="323"/>
                    <a:pt x="543" y="356"/>
                  </a:cubicBezTo>
                  <a:cubicBezTo>
                    <a:pt x="542" y="359"/>
                    <a:pt x="542" y="362"/>
                    <a:pt x="542" y="365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542" y="542"/>
                    <a:pt x="542" y="542"/>
                    <a:pt x="542" y="542"/>
                  </a:cubicBezTo>
                  <a:cubicBezTo>
                    <a:pt x="356" y="542"/>
                    <a:pt x="356" y="542"/>
                    <a:pt x="356" y="542"/>
                  </a:cubicBezTo>
                  <a:cubicBezTo>
                    <a:pt x="352" y="542"/>
                    <a:pt x="349" y="543"/>
                    <a:pt x="345" y="543"/>
                  </a:cubicBezTo>
                  <a:cubicBezTo>
                    <a:pt x="315" y="550"/>
                    <a:pt x="300" y="559"/>
                    <a:pt x="296" y="572"/>
                  </a:cubicBezTo>
                  <a:cubicBezTo>
                    <a:pt x="292" y="586"/>
                    <a:pt x="304" y="599"/>
                    <a:pt x="314" y="610"/>
                  </a:cubicBezTo>
                  <a:cubicBezTo>
                    <a:pt x="316" y="613"/>
                    <a:pt x="318" y="615"/>
                    <a:pt x="320" y="617"/>
                  </a:cubicBezTo>
                  <a:cubicBezTo>
                    <a:pt x="335" y="634"/>
                    <a:pt x="335" y="651"/>
                    <a:pt x="335" y="652"/>
                  </a:cubicBezTo>
                  <a:cubicBezTo>
                    <a:pt x="335" y="690"/>
                    <a:pt x="304" y="720"/>
                    <a:pt x="266" y="720"/>
                  </a:cubicBezTo>
                  <a:cubicBezTo>
                    <a:pt x="229" y="720"/>
                    <a:pt x="198" y="690"/>
                    <a:pt x="198" y="652"/>
                  </a:cubicBezTo>
                  <a:cubicBezTo>
                    <a:pt x="198" y="652"/>
                    <a:pt x="198" y="652"/>
                    <a:pt x="198" y="652"/>
                  </a:cubicBezTo>
                  <a:cubicBezTo>
                    <a:pt x="198" y="651"/>
                    <a:pt x="197" y="634"/>
                    <a:pt x="212" y="617"/>
                  </a:cubicBezTo>
                  <a:cubicBezTo>
                    <a:pt x="214" y="615"/>
                    <a:pt x="216" y="613"/>
                    <a:pt x="219" y="610"/>
                  </a:cubicBezTo>
                  <a:cubicBezTo>
                    <a:pt x="229" y="599"/>
                    <a:pt x="241" y="586"/>
                    <a:pt x="237" y="572"/>
                  </a:cubicBezTo>
                  <a:cubicBezTo>
                    <a:pt x="233" y="559"/>
                    <a:pt x="217" y="550"/>
                    <a:pt x="187" y="543"/>
                  </a:cubicBezTo>
                  <a:cubicBezTo>
                    <a:pt x="184" y="543"/>
                    <a:pt x="180" y="542"/>
                    <a:pt x="177" y="542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363"/>
                    <a:pt x="0" y="360"/>
                    <a:pt x="1" y="358"/>
                  </a:cubicBezTo>
                  <a:cubicBezTo>
                    <a:pt x="8" y="324"/>
                    <a:pt x="17" y="321"/>
                    <a:pt x="19" y="321"/>
                  </a:cubicBezTo>
                  <a:cubicBezTo>
                    <a:pt x="24" y="321"/>
                    <a:pt x="33" y="329"/>
                    <a:pt x="40" y="335"/>
                  </a:cubicBezTo>
                  <a:cubicBezTo>
                    <a:pt x="42" y="338"/>
                    <a:pt x="45" y="340"/>
                    <a:pt x="47" y="342"/>
                  </a:cubicBezTo>
                  <a:cubicBezTo>
                    <a:pt x="67" y="359"/>
                    <a:pt x="87" y="360"/>
                    <a:pt x="92" y="360"/>
                  </a:cubicBezTo>
                  <a:cubicBezTo>
                    <a:pt x="93" y="360"/>
                    <a:pt x="93" y="360"/>
                    <a:pt x="93" y="360"/>
                  </a:cubicBezTo>
                  <a:cubicBezTo>
                    <a:pt x="140" y="360"/>
                    <a:pt x="178" y="322"/>
                    <a:pt x="178" y="275"/>
                  </a:cubicBezTo>
                  <a:cubicBezTo>
                    <a:pt x="178" y="229"/>
                    <a:pt x="140" y="190"/>
                    <a:pt x="93" y="190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7" y="190"/>
                    <a:pt x="67" y="192"/>
                    <a:pt x="47" y="209"/>
                  </a:cubicBezTo>
                  <a:cubicBezTo>
                    <a:pt x="45" y="211"/>
                    <a:pt x="42" y="213"/>
                    <a:pt x="40" y="215"/>
                  </a:cubicBezTo>
                  <a:cubicBezTo>
                    <a:pt x="33" y="222"/>
                    <a:pt x="24" y="230"/>
                    <a:pt x="19" y="230"/>
                  </a:cubicBezTo>
                  <a:cubicBezTo>
                    <a:pt x="17" y="230"/>
                    <a:pt x="8" y="227"/>
                    <a:pt x="1" y="193"/>
                  </a:cubicBezTo>
                  <a:cubicBezTo>
                    <a:pt x="0" y="190"/>
                    <a:pt x="0" y="188"/>
                    <a:pt x="0" y="18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80" y="0"/>
                    <a:pt x="183" y="1"/>
                    <a:pt x="186" y="1"/>
                  </a:cubicBezTo>
                  <a:cubicBezTo>
                    <a:pt x="257" y="18"/>
                    <a:pt x="223" y="42"/>
                    <a:pt x="206" y="61"/>
                  </a:cubicBezTo>
                  <a:cubicBezTo>
                    <a:pt x="189" y="82"/>
                    <a:pt x="190" y="102"/>
                    <a:pt x="190" y="102"/>
                  </a:cubicBezTo>
                  <a:cubicBezTo>
                    <a:pt x="190" y="144"/>
                    <a:pt x="224" y="179"/>
                    <a:pt x="266" y="179"/>
                  </a:cubicBezTo>
                  <a:cubicBezTo>
                    <a:pt x="309" y="179"/>
                    <a:pt x="343" y="144"/>
                    <a:pt x="343" y="102"/>
                  </a:cubicBezTo>
                  <a:cubicBezTo>
                    <a:pt x="343" y="102"/>
                    <a:pt x="344" y="82"/>
                    <a:pt x="327" y="61"/>
                  </a:cubicBezTo>
                  <a:cubicBezTo>
                    <a:pt x="310" y="42"/>
                    <a:pt x="276" y="18"/>
                    <a:pt x="347" y="1"/>
                  </a:cubicBezTo>
                  <a:cubicBezTo>
                    <a:pt x="350" y="1"/>
                    <a:pt x="353" y="0"/>
                    <a:pt x="356" y="0"/>
                  </a:cubicBezTo>
                  <a:cubicBezTo>
                    <a:pt x="542" y="0"/>
                    <a:pt x="542" y="0"/>
                    <a:pt x="542" y="0"/>
                  </a:cubicBezTo>
                  <a:cubicBezTo>
                    <a:pt x="542" y="186"/>
                    <a:pt x="542" y="186"/>
                    <a:pt x="542" y="186"/>
                  </a:cubicBezTo>
                  <a:cubicBezTo>
                    <a:pt x="542" y="189"/>
                    <a:pt x="542" y="192"/>
                    <a:pt x="543" y="194"/>
                  </a:cubicBezTo>
                  <a:cubicBezTo>
                    <a:pt x="550" y="228"/>
                    <a:pt x="559" y="238"/>
                    <a:pt x="569" y="238"/>
                  </a:cubicBezTo>
                  <a:cubicBezTo>
                    <a:pt x="580" y="238"/>
                    <a:pt x="592" y="224"/>
                    <a:pt x="603" y="215"/>
                  </a:cubicBezTo>
                  <a:cubicBezTo>
                    <a:pt x="620" y="200"/>
                    <a:pt x="638" y="199"/>
                    <a:pt x="642" y="199"/>
                  </a:cubicBezTo>
                  <a:cubicBezTo>
                    <a:pt x="643" y="199"/>
                    <a:pt x="643" y="199"/>
                    <a:pt x="643" y="199"/>
                  </a:cubicBezTo>
                  <a:cubicBezTo>
                    <a:pt x="686" y="199"/>
                    <a:pt x="720" y="233"/>
                    <a:pt x="720" y="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74200" y="1623565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그룹 32"/>
          <p:cNvGrpSpPr/>
          <p:nvPr/>
        </p:nvGrpSpPr>
        <p:grpSpPr>
          <a:xfrm>
            <a:off x="960251" y="2522052"/>
            <a:ext cx="2252531" cy="2114072"/>
            <a:chOff x="4341050" y="1687814"/>
            <a:chExt cx="1247184" cy="1247184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8" name="Freeform 8"/>
            <p:cNvSpPr/>
            <p:nvPr/>
          </p:nvSpPr>
          <p:spPr bwMode="auto">
            <a:xfrm rot="18900000">
              <a:off x="4341050" y="1687814"/>
              <a:ext cx="1247184" cy="1247184"/>
            </a:xfrm>
            <a:custGeom>
              <a:avLst/>
              <a:gdLst>
                <a:gd name="T0" fmla="*/ 720 w 720"/>
                <a:gd name="T1" fmla="*/ 453 h 720"/>
                <a:gd name="T2" fmla="*/ 652 w 720"/>
                <a:gd name="T3" fmla="*/ 522 h 720"/>
                <a:gd name="T4" fmla="*/ 652 w 720"/>
                <a:gd name="T5" fmla="*/ 522 h 720"/>
                <a:gd name="T6" fmla="*/ 639 w 720"/>
                <a:gd name="T7" fmla="*/ 520 h 720"/>
                <a:gd name="T8" fmla="*/ 617 w 720"/>
                <a:gd name="T9" fmla="*/ 507 h 720"/>
                <a:gd name="T10" fmla="*/ 610 w 720"/>
                <a:gd name="T11" fmla="*/ 501 h 720"/>
                <a:gd name="T12" fmla="*/ 578 w 720"/>
                <a:gd name="T13" fmla="*/ 482 h 720"/>
                <a:gd name="T14" fmla="*/ 543 w 720"/>
                <a:gd name="T15" fmla="*/ 532 h 720"/>
                <a:gd name="T16" fmla="*/ 542 w 720"/>
                <a:gd name="T17" fmla="*/ 543 h 720"/>
                <a:gd name="T18" fmla="*/ 542 w 720"/>
                <a:gd name="T19" fmla="*/ 720 h 720"/>
                <a:gd name="T20" fmla="*/ 542 w 720"/>
                <a:gd name="T21" fmla="*/ 720 h 720"/>
                <a:gd name="T22" fmla="*/ 542 w 720"/>
                <a:gd name="T23" fmla="*/ 720 h 720"/>
                <a:gd name="T24" fmla="*/ 365 w 720"/>
                <a:gd name="T25" fmla="*/ 720 h 720"/>
                <a:gd name="T26" fmla="*/ 358 w 720"/>
                <a:gd name="T27" fmla="*/ 719 h 720"/>
                <a:gd name="T28" fmla="*/ 321 w 720"/>
                <a:gd name="T29" fmla="*/ 702 h 720"/>
                <a:gd name="T30" fmla="*/ 335 w 720"/>
                <a:gd name="T31" fmla="*/ 680 h 720"/>
                <a:gd name="T32" fmla="*/ 342 w 720"/>
                <a:gd name="T33" fmla="*/ 673 h 720"/>
                <a:gd name="T34" fmla="*/ 360 w 720"/>
                <a:gd name="T35" fmla="*/ 627 h 720"/>
                <a:gd name="T36" fmla="*/ 275 w 720"/>
                <a:gd name="T37" fmla="*/ 542 h 720"/>
                <a:gd name="T38" fmla="*/ 190 w 720"/>
                <a:gd name="T39" fmla="*/ 627 h 720"/>
                <a:gd name="T40" fmla="*/ 208 w 720"/>
                <a:gd name="T41" fmla="*/ 673 h 720"/>
                <a:gd name="T42" fmla="*/ 215 w 720"/>
                <a:gd name="T43" fmla="*/ 680 h 720"/>
                <a:gd name="T44" fmla="*/ 229 w 720"/>
                <a:gd name="T45" fmla="*/ 702 h 720"/>
                <a:gd name="T46" fmla="*/ 192 w 720"/>
                <a:gd name="T47" fmla="*/ 719 h 720"/>
                <a:gd name="T48" fmla="*/ 185 w 720"/>
                <a:gd name="T49" fmla="*/ 720 h 720"/>
                <a:gd name="T50" fmla="*/ 0 w 720"/>
                <a:gd name="T51" fmla="*/ 720 h 720"/>
                <a:gd name="T52" fmla="*/ 0 w 720"/>
                <a:gd name="T53" fmla="*/ 543 h 720"/>
                <a:gd name="T54" fmla="*/ 1 w 720"/>
                <a:gd name="T55" fmla="*/ 534 h 720"/>
                <a:gd name="T56" fmla="*/ 28 w 720"/>
                <a:gd name="T57" fmla="*/ 491 h 720"/>
                <a:gd name="T58" fmla="*/ 61 w 720"/>
                <a:gd name="T59" fmla="*/ 514 h 720"/>
                <a:gd name="T60" fmla="*/ 101 w 720"/>
                <a:gd name="T61" fmla="*/ 530 h 720"/>
                <a:gd name="T62" fmla="*/ 102 w 720"/>
                <a:gd name="T63" fmla="*/ 530 h 720"/>
                <a:gd name="T64" fmla="*/ 178 w 720"/>
                <a:gd name="T65" fmla="*/ 453 h 720"/>
                <a:gd name="T66" fmla="*/ 102 w 720"/>
                <a:gd name="T67" fmla="*/ 377 h 720"/>
                <a:gd name="T68" fmla="*/ 101 w 720"/>
                <a:gd name="T69" fmla="*/ 377 h 720"/>
                <a:gd name="T70" fmla="*/ 61 w 720"/>
                <a:gd name="T71" fmla="*/ 393 h 720"/>
                <a:gd name="T72" fmla="*/ 28 w 720"/>
                <a:gd name="T73" fmla="*/ 416 h 720"/>
                <a:gd name="T74" fmla="*/ 1 w 720"/>
                <a:gd name="T75" fmla="*/ 373 h 720"/>
                <a:gd name="T76" fmla="*/ 0 w 720"/>
                <a:gd name="T77" fmla="*/ 364 h 720"/>
                <a:gd name="T78" fmla="*/ 0 w 720"/>
                <a:gd name="T79" fmla="*/ 178 h 720"/>
                <a:gd name="T80" fmla="*/ 185 w 720"/>
                <a:gd name="T81" fmla="*/ 178 h 720"/>
                <a:gd name="T82" fmla="*/ 194 w 720"/>
                <a:gd name="T83" fmla="*/ 177 h 720"/>
                <a:gd name="T84" fmla="*/ 215 w 720"/>
                <a:gd name="T85" fmla="*/ 117 h 720"/>
                <a:gd name="T86" fmla="*/ 198 w 720"/>
                <a:gd name="T87" fmla="*/ 77 h 720"/>
                <a:gd name="T88" fmla="*/ 275 w 720"/>
                <a:gd name="T89" fmla="*/ 0 h 720"/>
                <a:gd name="T90" fmla="*/ 352 w 720"/>
                <a:gd name="T91" fmla="*/ 77 h 720"/>
                <a:gd name="T92" fmla="*/ 335 w 720"/>
                <a:gd name="T93" fmla="*/ 117 h 720"/>
                <a:gd name="T94" fmla="*/ 356 w 720"/>
                <a:gd name="T95" fmla="*/ 177 h 720"/>
                <a:gd name="T96" fmla="*/ 365 w 720"/>
                <a:gd name="T97" fmla="*/ 178 h 720"/>
                <a:gd name="T98" fmla="*/ 542 w 720"/>
                <a:gd name="T99" fmla="*/ 178 h 720"/>
                <a:gd name="T100" fmla="*/ 542 w 720"/>
                <a:gd name="T101" fmla="*/ 364 h 720"/>
                <a:gd name="T102" fmla="*/ 543 w 720"/>
                <a:gd name="T103" fmla="*/ 374 h 720"/>
                <a:gd name="T104" fmla="*/ 578 w 720"/>
                <a:gd name="T105" fmla="*/ 424 h 720"/>
                <a:gd name="T106" fmla="*/ 610 w 720"/>
                <a:gd name="T107" fmla="*/ 406 h 720"/>
                <a:gd name="T108" fmla="*/ 617 w 720"/>
                <a:gd name="T109" fmla="*/ 399 h 720"/>
                <a:gd name="T110" fmla="*/ 651 w 720"/>
                <a:gd name="T111" fmla="*/ 385 h 720"/>
                <a:gd name="T112" fmla="*/ 652 w 720"/>
                <a:gd name="T113" fmla="*/ 385 h 720"/>
                <a:gd name="T114" fmla="*/ 720 w 720"/>
                <a:gd name="T115" fmla="*/ 453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0" h="720">
                  <a:moveTo>
                    <a:pt x="720" y="453"/>
                  </a:moveTo>
                  <a:cubicBezTo>
                    <a:pt x="720" y="491"/>
                    <a:pt x="690" y="522"/>
                    <a:pt x="652" y="522"/>
                  </a:cubicBezTo>
                  <a:cubicBezTo>
                    <a:pt x="652" y="522"/>
                    <a:pt x="652" y="522"/>
                    <a:pt x="652" y="522"/>
                  </a:cubicBezTo>
                  <a:cubicBezTo>
                    <a:pt x="650" y="522"/>
                    <a:pt x="645" y="522"/>
                    <a:pt x="639" y="520"/>
                  </a:cubicBezTo>
                  <a:cubicBezTo>
                    <a:pt x="633" y="518"/>
                    <a:pt x="625" y="514"/>
                    <a:pt x="617" y="507"/>
                  </a:cubicBezTo>
                  <a:cubicBezTo>
                    <a:pt x="615" y="505"/>
                    <a:pt x="612" y="503"/>
                    <a:pt x="610" y="501"/>
                  </a:cubicBezTo>
                  <a:cubicBezTo>
                    <a:pt x="600" y="492"/>
                    <a:pt x="590" y="482"/>
                    <a:pt x="578" y="482"/>
                  </a:cubicBezTo>
                  <a:cubicBezTo>
                    <a:pt x="557" y="482"/>
                    <a:pt x="549" y="509"/>
                    <a:pt x="543" y="532"/>
                  </a:cubicBezTo>
                  <a:cubicBezTo>
                    <a:pt x="542" y="536"/>
                    <a:pt x="542" y="539"/>
                    <a:pt x="542" y="543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542" y="720"/>
                    <a:pt x="542" y="720"/>
                    <a:pt x="542" y="720"/>
                  </a:cubicBezTo>
                  <a:cubicBezTo>
                    <a:pt x="365" y="720"/>
                    <a:pt x="365" y="720"/>
                    <a:pt x="365" y="720"/>
                  </a:cubicBezTo>
                  <a:cubicBezTo>
                    <a:pt x="362" y="720"/>
                    <a:pt x="360" y="720"/>
                    <a:pt x="358" y="719"/>
                  </a:cubicBezTo>
                  <a:cubicBezTo>
                    <a:pt x="326" y="712"/>
                    <a:pt x="322" y="704"/>
                    <a:pt x="321" y="702"/>
                  </a:cubicBezTo>
                  <a:cubicBezTo>
                    <a:pt x="319" y="697"/>
                    <a:pt x="328" y="687"/>
                    <a:pt x="335" y="680"/>
                  </a:cubicBezTo>
                  <a:cubicBezTo>
                    <a:pt x="337" y="678"/>
                    <a:pt x="340" y="675"/>
                    <a:pt x="342" y="673"/>
                  </a:cubicBezTo>
                  <a:cubicBezTo>
                    <a:pt x="360" y="652"/>
                    <a:pt x="360" y="630"/>
                    <a:pt x="360" y="627"/>
                  </a:cubicBezTo>
                  <a:cubicBezTo>
                    <a:pt x="360" y="580"/>
                    <a:pt x="322" y="542"/>
                    <a:pt x="275" y="542"/>
                  </a:cubicBezTo>
                  <a:cubicBezTo>
                    <a:pt x="228" y="542"/>
                    <a:pt x="190" y="580"/>
                    <a:pt x="190" y="627"/>
                  </a:cubicBezTo>
                  <a:cubicBezTo>
                    <a:pt x="190" y="630"/>
                    <a:pt x="190" y="652"/>
                    <a:pt x="208" y="673"/>
                  </a:cubicBezTo>
                  <a:cubicBezTo>
                    <a:pt x="210" y="675"/>
                    <a:pt x="213" y="678"/>
                    <a:pt x="215" y="680"/>
                  </a:cubicBezTo>
                  <a:cubicBezTo>
                    <a:pt x="222" y="687"/>
                    <a:pt x="231" y="697"/>
                    <a:pt x="229" y="702"/>
                  </a:cubicBezTo>
                  <a:cubicBezTo>
                    <a:pt x="229" y="704"/>
                    <a:pt x="224" y="712"/>
                    <a:pt x="192" y="719"/>
                  </a:cubicBezTo>
                  <a:cubicBezTo>
                    <a:pt x="190" y="720"/>
                    <a:pt x="188" y="720"/>
                    <a:pt x="185" y="720"/>
                  </a:cubicBezTo>
                  <a:cubicBezTo>
                    <a:pt x="0" y="720"/>
                    <a:pt x="0" y="720"/>
                    <a:pt x="0" y="720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0" y="540"/>
                    <a:pt x="0" y="537"/>
                    <a:pt x="1" y="534"/>
                  </a:cubicBezTo>
                  <a:cubicBezTo>
                    <a:pt x="9" y="501"/>
                    <a:pt x="18" y="491"/>
                    <a:pt x="28" y="491"/>
                  </a:cubicBezTo>
                  <a:cubicBezTo>
                    <a:pt x="39" y="491"/>
                    <a:pt x="51" y="505"/>
                    <a:pt x="61" y="514"/>
                  </a:cubicBezTo>
                  <a:cubicBezTo>
                    <a:pt x="79" y="529"/>
                    <a:pt x="97" y="530"/>
                    <a:pt x="101" y="530"/>
                  </a:cubicBezTo>
                  <a:cubicBezTo>
                    <a:pt x="101" y="530"/>
                    <a:pt x="102" y="530"/>
                    <a:pt x="102" y="530"/>
                  </a:cubicBezTo>
                  <a:cubicBezTo>
                    <a:pt x="144" y="530"/>
                    <a:pt x="178" y="496"/>
                    <a:pt x="178" y="453"/>
                  </a:cubicBezTo>
                  <a:cubicBezTo>
                    <a:pt x="178" y="411"/>
                    <a:pt x="144" y="377"/>
                    <a:pt x="102" y="377"/>
                  </a:cubicBezTo>
                  <a:cubicBezTo>
                    <a:pt x="102" y="377"/>
                    <a:pt x="101" y="377"/>
                    <a:pt x="101" y="377"/>
                  </a:cubicBezTo>
                  <a:cubicBezTo>
                    <a:pt x="97" y="377"/>
                    <a:pt x="79" y="378"/>
                    <a:pt x="61" y="393"/>
                  </a:cubicBezTo>
                  <a:cubicBezTo>
                    <a:pt x="51" y="402"/>
                    <a:pt x="39" y="416"/>
                    <a:pt x="28" y="416"/>
                  </a:cubicBezTo>
                  <a:cubicBezTo>
                    <a:pt x="18" y="416"/>
                    <a:pt x="9" y="406"/>
                    <a:pt x="1" y="373"/>
                  </a:cubicBezTo>
                  <a:cubicBezTo>
                    <a:pt x="0" y="370"/>
                    <a:pt x="0" y="367"/>
                    <a:pt x="0" y="364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88" y="178"/>
                    <a:pt x="191" y="178"/>
                    <a:pt x="194" y="177"/>
                  </a:cubicBezTo>
                  <a:cubicBezTo>
                    <a:pt x="266" y="161"/>
                    <a:pt x="232" y="137"/>
                    <a:pt x="215" y="117"/>
                  </a:cubicBezTo>
                  <a:cubicBezTo>
                    <a:pt x="197" y="97"/>
                    <a:pt x="198" y="77"/>
                    <a:pt x="198" y="77"/>
                  </a:cubicBezTo>
                  <a:cubicBezTo>
                    <a:pt x="198" y="34"/>
                    <a:pt x="233" y="0"/>
                    <a:pt x="275" y="0"/>
                  </a:cubicBezTo>
                  <a:cubicBezTo>
                    <a:pt x="317" y="0"/>
                    <a:pt x="352" y="34"/>
                    <a:pt x="352" y="77"/>
                  </a:cubicBezTo>
                  <a:cubicBezTo>
                    <a:pt x="352" y="77"/>
                    <a:pt x="353" y="97"/>
                    <a:pt x="335" y="117"/>
                  </a:cubicBezTo>
                  <a:cubicBezTo>
                    <a:pt x="318" y="137"/>
                    <a:pt x="285" y="161"/>
                    <a:pt x="356" y="177"/>
                  </a:cubicBezTo>
                  <a:cubicBezTo>
                    <a:pt x="359" y="178"/>
                    <a:pt x="362" y="178"/>
                    <a:pt x="365" y="178"/>
                  </a:cubicBezTo>
                  <a:cubicBezTo>
                    <a:pt x="542" y="178"/>
                    <a:pt x="542" y="178"/>
                    <a:pt x="542" y="178"/>
                  </a:cubicBezTo>
                  <a:cubicBezTo>
                    <a:pt x="542" y="364"/>
                    <a:pt x="542" y="364"/>
                    <a:pt x="542" y="364"/>
                  </a:cubicBezTo>
                  <a:cubicBezTo>
                    <a:pt x="542" y="367"/>
                    <a:pt x="542" y="371"/>
                    <a:pt x="543" y="374"/>
                  </a:cubicBezTo>
                  <a:cubicBezTo>
                    <a:pt x="549" y="398"/>
                    <a:pt x="557" y="424"/>
                    <a:pt x="578" y="424"/>
                  </a:cubicBezTo>
                  <a:cubicBezTo>
                    <a:pt x="590" y="424"/>
                    <a:pt x="600" y="415"/>
                    <a:pt x="610" y="406"/>
                  </a:cubicBezTo>
                  <a:cubicBezTo>
                    <a:pt x="612" y="403"/>
                    <a:pt x="615" y="401"/>
                    <a:pt x="617" y="399"/>
                  </a:cubicBezTo>
                  <a:cubicBezTo>
                    <a:pt x="633" y="386"/>
                    <a:pt x="648" y="385"/>
                    <a:pt x="651" y="385"/>
                  </a:cubicBezTo>
                  <a:cubicBezTo>
                    <a:pt x="652" y="385"/>
                    <a:pt x="652" y="385"/>
                    <a:pt x="652" y="385"/>
                  </a:cubicBezTo>
                  <a:cubicBezTo>
                    <a:pt x="690" y="385"/>
                    <a:pt x="720" y="416"/>
                    <a:pt x="720" y="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00396" y="2099557"/>
              <a:ext cx="1034530" cy="38021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en-US" altLang="ko-K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993275" y="2339649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5575" y="329978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91178" y="4259911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99578" y="522004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30" name="TextBox 23"/>
          <p:cNvSpPr txBox="1"/>
          <p:nvPr/>
        </p:nvSpPr>
        <p:spPr>
          <a:xfrm>
            <a:off x="8762829" y="218707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23"/>
          <p:cNvSpPr txBox="1"/>
          <p:nvPr/>
        </p:nvSpPr>
        <p:spPr>
          <a:xfrm>
            <a:off x="8762829" y="31586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762829" y="41111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2829" y="5063623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9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27" grpId="0"/>
      <p:bldP spid="30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Freeform 7"/>
          <p:cNvSpPr/>
          <p:nvPr/>
        </p:nvSpPr>
        <p:spPr bwMode="auto">
          <a:xfrm>
            <a:off x="6029772" y="4021511"/>
            <a:ext cx="2098477" cy="2000250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2" name="Freeform 8"/>
          <p:cNvSpPr/>
          <p:nvPr/>
        </p:nvSpPr>
        <p:spPr bwMode="auto">
          <a:xfrm>
            <a:off x="6509743" y="1693095"/>
            <a:ext cx="3183434" cy="3120926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3" name="Freeform 9"/>
          <p:cNvSpPr/>
          <p:nvPr/>
        </p:nvSpPr>
        <p:spPr bwMode="auto">
          <a:xfrm>
            <a:off x="7947422" y="4831880"/>
            <a:ext cx="2154288" cy="2399854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4" name="Freeform 10"/>
          <p:cNvSpPr/>
          <p:nvPr/>
        </p:nvSpPr>
        <p:spPr bwMode="auto">
          <a:xfrm>
            <a:off x="8277820" y="1858293"/>
            <a:ext cx="2511475" cy="2770436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5" name="Freeform 11"/>
          <p:cNvSpPr/>
          <p:nvPr/>
        </p:nvSpPr>
        <p:spPr bwMode="auto">
          <a:xfrm>
            <a:off x="9782473" y="3249094"/>
            <a:ext cx="2060526" cy="1986855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6" name="Freeform 12"/>
          <p:cNvSpPr/>
          <p:nvPr/>
        </p:nvSpPr>
        <p:spPr bwMode="auto">
          <a:xfrm>
            <a:off x="10144125" y="4372001"/>
            <a:ext cx="1928813" cy="1799332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7" name="Freeform 13"/>
          <p:cNvSpPr/>
          <p:nvPr/>
        </p:nvSpPr>
        <p:spPr bwMode="auto">
          <a:xfrm>
            <a:off x="10586145" y="3505821"/>
            <a:ext cx="453182" cy="415230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8" name="Freeform 14"/>
          <p:cNvSpPr>
            <a:spLocks noEditPoints="1"/>
          </p:cNvSpPr>
          <p:nvPr/>
        </p:nvSpPr>
        <p:spPr bwMode="auto">
          <a:xfrm>
            <a:off x="7340203" y="2583832"/>
            <a:ext cx="430858" cy="430857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79" name="Freeform 15"/>
          <p:cNvSpPr>
            <a:spLocks noEditPoints="1"/>
          </p:cNvSpPr>
          <p:nvPr/>
        </p:nvSpPr>
        <p:spPr bwMode="auto">
          <a:xfrm>
            <a:off x="9257855" y="2507929"/>
            <a:ext cx="459879" cy="455414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0" name="Freeform 16"/>
          <p:cNvSpPr>
            <a:spLocks noEditPoints="1"/>
          </p:cNvSpPr>
          <p:nvPr/>
        </p:nvSpPr>
        <p:spPr bwMode="auto">
          <a:xfrm>
            <a:off x="10956727" y="4778301"/>
            <a:ext cx="442020" cy="439788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1" name="Freeform 17"/>
          <p:cNvSpPr>
            <a:spLocks noEditPoints="1"/>
          </p:cNvSpPr>
          <p:nvPr/>
        </p:nvSpPr>
        <p:spPr bwMode="auto">
          <a:xfrm>
            <a:off x="6773168" y="4537200"/>
            <a:ext cx="555874" cy="361652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6889255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02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6429376" y="506851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01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8811371" y="3177656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03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10177613" y="4099645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 dirty="0">
                <a:solidFill>
                  <a:schemeClr val="bg1"/>
                </a:solidFill>
              </a:rPr>
              <a:t>Option 04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10530335" y="5331942"/>
            <a:ext cx="1317129" cy="216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405" b="1">
                <a:solidFill>
                  <a:schemeClr val="bg1"/>
                </a:solidFill>
              </a:rPr>
              <a:t>Option 05</a:t>
            </a: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933153" y="1594868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933153" y="2426221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933153" y="2699917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933153" y="3531271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933153" y="3793804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2" name="Line 28"/>
          <p:cNvSpPr>
            <a:spLocks noChangeShapeType="1"/>
          </p:cNvSpPr>
          <p:nvPr/>
        </p:nvSpPr>
        <p:spPr bwMode="auto">
          <a:xfrm>
            <a:off x="933153" y="4625158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933153" y="4898852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933153" y="5730206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933153" y="5986042"/>
            <a:ext cx="40518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933153" y="6823199"/>
            <a:ext cx="4051846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1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5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6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 p14:presetBounceEnd="6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3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4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7" grpId="0"/>
          <p:bldP spid="11288" grpId="0" animBg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12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12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12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1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12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12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1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1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1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12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12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12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12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750" fill="hold"/>
                                            <p:tgtEl>
                                              <p:spTgt spid="11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12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12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12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112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112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112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1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2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112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112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1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1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12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750" fill="hold"/>
                                            <p:tgtEl>
                                              <p:spTgt spid="11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12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11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3" dur="150" fill="hold"/>
                                            <p:tgtEl>
                                              <p:spTgt spid="112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12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12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12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750" fill="hold"/>
                                            <p:tgtEl>
                                              <p:spTgt spid="11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11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11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112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112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112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112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271" grpId="0" animBg="1"/>
          <p:bldP spid="11272" grpId="0" animBg="1"/>
          <p:bldP spid="11273" grpId="0" animBg="1"/>
          <p:bldP spid="11274" grpId="0" animBg="1"/>
          <p:bldP spid="11275" grpId="0" animBg="1"/>
          <p:bldP spid="11276" grpId="0" animBg="1"/>
          <p:bldP spid="11277" grpId="0" animBg="1"/>
          <p:bldP spid="11277" grpId="1" animBg="1"/>
          <p:bldP spid="11278" grpId="0" animBg="1"/>
          <p:bldP spid="11278" grpId="1" animBg="1"/>
          <p:bldP spid="11279" grpId="0" animBg="1"/>
          <p:bldP spid="11279" grpId="1" animBg="1"/>
          <p:bldP spid="11280" grpId="0" animBg="1"/>
          <p:bldP spid="11280" grpId="1" animBg="1"/>
          <p:bldP spid="11281" grpId="0" animBg="1"/>
          <p:bldP spid="11281" grpId="1" animBg="1"/>
          <p:bldP spid="11282" grpId="0"/>
          <p:bldP spid="11282" grpId="1"/>
          <p:bldP spid="11283" grpId="0"/>
          <p:bldP spid="11283" grpId="1"/>
          <p:bldP spid="11284" grpId="0"/>
          <p:bldP spid="11284" grpId="1"/>
          <p:bldP spid="11285" grpId="0"/>
          <p:bldP spid="11285" grpId="1"/>
          <p:bldP spid="11286" grpId="0"/>
          <p:bldP spid="11286" grpId="1"/>
          <p:bldP spid="11287" grpId="0"/>
          <p:bldP spid="11288" grpId="0" animBg="1"/>
          <p:bldP spid="11289" grpId="0"/>
          <p:bldP spid="11290" grpId="0" animBg="1"/>
          <p:bldP spid="11291" grpId="0"/>
          <p:bldP spid="11292" grpId="0" animBg="1"/>
          <p:bldP spid="11293" grpId="0"/>
          <p:bldP spid="11294" grpId="0" animBg="1"/>
          <p:bldP spid="11295" grpId="0"/>
          <p:bldP spid="30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366242" y="5287294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1366242" y="2552578"/>
            <a:ext cx="2127499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164093" y="4173316"/>
            <a:ext cx="2127497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97" name="Freeform 5"/>
          <p:cNvSpPr/>
          <p:nvPr/>
        </p:nvSpPr>
        <p:spPr bwMode="auto">
          <a:xfrm>
            <a:off x="3797351" y="2666430"/>
            <a:ext cx="2020341" cy="386210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98" name="Freeform 6"/>
          <p:cNvSpPr/>
          <p:nvPr/>
        </p:nvSpPr>
        <p:spPr bwMode="auto">
          <a:xfrm>
            <a:off x="3797351" y="5050656"/>
            <a:ext cx="1674316" cy="359421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8092530" y="4273774"/>
            <a:ext cx="765720" cy="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0" name="Freeform 8"/>
          <p:cNvSpPr/>
          <p:nvPr/>
        </p:nvSpPr>
        <p:spPr bwMode="auto">
          <a:xfrm>
            <a:off x="6002983" y="3258022"/>
            <a:ext cx="1491258" cy="3973711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6996410" y="3691112"/>
            <a:ext cx="1169789" cy="1167556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7177238" y="3869706"/>
            <a:ext cx="808137" cy="8103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5087690" y="3764782"/>
            <a:ext cx="1464469" cy="1462237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5313165" y="3990258"/>
            <a:ext cx="1013520" cy="10112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5" name="Oval 13"/>
          <p:cNvSpPr>
            <a:spLocks noChangeArrowheads="1"/>
          </p:cNvSpPr>
          <p:nvPr/>
        </p:nvSpPr>
        <p:spPr bwMode="auto">
          <a:xfrm>
            <a:off x="5697141" y="2340497"/>
            <a:ext cx="2004715" cy="2004715"/>
          </a:xfrm>
          <a:prstGeom prst="ellipse">
            <a:avLst/>
          </a:prstGeom>
          <a:solidFill>
            <a:schemeClr val="accent3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6005216" y="2648571"/>
            <a:ext cx="1388566" cy="13885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7" name="Freeform 15"/>
          <p:cNvSpPr>
            <a:spLocks noEditPoints="1"/>
          </p:cNvSpPr>
          <p:nvPr/>
        </p:nvSpPr>
        <p:spPr bwMode="auto">
          <a:xfrm>
            <a:off x="7460754" y="4155456"/>
            <a:ext cx="241102" cy="238868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08" name="Freeform 16"/>
          <p:cNvSpPr>
            <a:spLocks noEditPoints="1"/>
          </p:cNvSpPr>
          <p:nvPr/>
        </p:nvSpPr>
        <p:spPr bwMode="auto">
          <a:xfrm>
            <a:off x="6431609" y="3052639"/>
            <a:ext cx="538013" cy="578197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10077" y="4287169"/>
            <a:ext cx="417462" cy="415230"/>
            <a:chOff x="3989388" y="3048000"/>
            <a:chExt cx="296862" cy="295275"/>
          </a:xfrm>
          <a:solidFill>
            <a:schemeClr val="accent2"/>
          </a:solidFill>
        </p:grpSpPr>
        <p:sp>
          <p:nvSpPr>
            <p:cNvPr id="8209" name="Freeform 17"/>
            <p:cNvSpPr>
              <a:spLocks noEditPoints="1"/>
            </p:cNvSpPr>
            <p:nvPr/>
          </p:nvSpPr>
          <p:spPr bwMode="auto">
            <a:xfrm>
              <a:off x="3989388" y="3048000"/>
              <a:ext cx="296862" cy="295275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210" name="Freeform 18"/>
            <p:cNvSpPr/>
            <p:nvPr/>
          </p:nvSpPr>
          <p:spPr bwMode="auto">
            <a:xfrm>
              <a:off x="4124325" y="3105150"/>
              <a:ext cx="90488" cy="103188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2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8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82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8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8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8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8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82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8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82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2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2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8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8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94" grpId="0"/>
          <p:bldP spid="8195" grpId="0"/>
          <p:bldP spid="8196" grpId="0"/>
          <p:bldP spid="8197" grpId="0" animBg="1"/>
          <p:bldP spid="8198" grpId="0" animBg="1"/>
          <p:bldP spid="8199" grpId="0" animBg="1"/>
          <p:bldP spid="8200" grpId="0" animBg="1"/>
          <p:bldP spid="8201" grpId="0" animBg="1"/>
          <p:bldP spid="8201" grpId="1" animBg="1"/>
          <p:bldP spid="8202" grpId="0" animBg="1"/>
          <p:bldP spid="8202" grpId="1" animBg="1"/>
          <p:bldP spid="8203" grpId="0" animBg="1"/>
          <p:bldP spid="8203" grpId="1" animBg="1"/>
          <p:bldP spid="8204" grpId="0" animBg="1"/>
          <p:bldP spid="8204" grpId="1" animBg="1"/>
          <p:bldP spid="8205" grpId="0" animBg="1"/>
          <p:bldP spid="8205" grpId="1" animBg="1"/>
          <p:bldP spid="8206" grpId="0" animBg="1"/>
          <p:bldP spid="8206" grpId="1" animBg="1"/>
          <p:bldP spid="8207" grpId="0" animBg="1"/>
          <p:bldP spid="8207" grpId="1" animBg="1"/>
          <p:bldP spid="8208" grpId="0" animBg="1"/>
          <p:bldP spid="820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300" fill="hold"/>
                                            <p:tgtEl>
                                              <p:spTgt spid="82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300"/>
                                            <p:tgtEl>
                                              <p:spTgt spid="82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82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82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82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82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2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2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2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8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8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2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82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820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82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82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82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8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2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2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2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20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82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8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82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8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94" grpId="0"/>
          <p:bldP spid="8195" grpId="0"/>
          <p:bldP spid="8196" grpId="0"/>
          <p:bldP spid="8197" grpId="0" animBg="1"/>
          <p:bldP spid="8198" grpId="0" animBg="1"/>
          <p:bldP spid="8199" grpId="0" animBg="1"/>
          <p:bldP spid="8200" grpId="0" animBg="1"/>
          <p:bldP spid="8201" grpId="0" animBg="1"/>
          <p:bldP spid="8201" grpId="1" animBg="1"/>
          <p:bldP spid="8202" grpId="0" animBg="1"/>
          <p:bldP spid="8202" grpId="1" animBg="1"/>
          <p:bldP spid="8203" grpId="0" animBg="1"/>
          <p:bldP spid="8203" grpId="1" animBg="1"/>
          <p:bldP spid="8204" grpId="0" animBg="1"/>
          <p:bldP spid="8204" grpId="1" animBg="1"/>
          <p:bldP spid="8205" grpId="0" animBg="1"/>
          <p:bldP spid="8205" grpId="1" animBg="1"/>
          <p:bldP spid="8206" grpId="0" animBg="1"/>
          <p:bldP spid="8206" grpId="1" animBg="1"/>
          <p:bldP spid="8207" grpId="0" animBg="1"/>
          <p:bldP spid="8207" grpId="1" animBg="1"/>
          <p:bldP spid="8208" grpId="0" animBg="1"/>
          <p:bldP spid="8208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Freeform 7"/>
          <p:cNvSpPr/>
          <p:nvPr/>
        </p:nvSpPr>
        <p:spPr bwMode="auto">
          <a:xfrm>
            <a:off x="3009305" y="2798144"/>
            <a:ext cx="1301503" cy="1299270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1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6" name="Freeform 8"/>
          <p:cNvSpPr/>
          <p:nvPr/>
        </p:nvSpPr>
        <p:spPr bwMode="auto">
          <a:xfrm>
            <a:off x="1625204" y="2807074"/>
            <a:ext cx="1299270" cy="1299270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7" name="Freeform 9"/>
          <p:cNvSpPr/>
          <p:nvPr/>
        </p:nvSpPr>
        <p:spPr bwMode="auto">
          <a:xfrm>
            <a:off x="4393407" y="4182245"/>
            <a:ext cx="1301503" cy="1299270"/>
          </a:xfrm>
          <a:custGeom>
            <a:avLst/>
            <a:gdLst>
              <a:gd name="T0" fmla="*/ 0 w 307"/>
              <a:gd name="T1" fmla="*/ 0 h 307"/>
              <a:gd name="T2" fmla="*/ 0 w 307"/>
              <a:gd name="T3" fmla="*/ 307 h 307"/>
              <a:gd name="T4" fmla="*/ 307 w 307"/>
              <a:gd name="T5" fmla="*/ 0 h 307"/>
              <a:gd name="T6" fmla="*/ 0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8" name="Freeform 10"/>
          <p:cNvSpPr/>
          <p:nvPr/>
        </p:nvSpPr>
        <p:spPr bwMode="auto">
          <a:xfrm>
            <a:off x="3009305" y="4191175"/>
            <a:ext cx="1301503" cy="1299270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19" name="Freeform 11"/>
          <p:cNvSpPr/>
          <p:nvPr/>
        </p:nvSpPr>
        <p:spPr bwMode="auto">
          <a:xfrm>
            <a:off x="5779741" y="2798144"/>
            <a:ext cx="1299270" cy="1299270"/>
          </a:xfrm>
          <a:custGeom>
            <a:avLst/>
            <a:gdLst>
              <a:gd name="T0" fmla="*/ 0 w 307"/>
              <a:gd name="T1" fmla="*/ 307 h 307"/>
              <a:gd name="T2" fmla="*/ 307 w 307"/>
              <a:gd name="T3" fmla="*/ 307 h 307"/>
              <a:gd name="T4" fmla="*/ 0 w 307"/>
              <a:gd name="T5" fmla="*/ 0 h 307"/>
              <a:gd name="T6" fmla="*/ 0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0" y="307"/>
                </a:moveTo>
                <a:cubicBezTo>
                  <a:pt x="307" y="307"/>
                  <a:pt x="307" y="307"/>
                  <a:pt x="307" y="307"/>
                </a:cubicBezTo>
                <a:cubicBezTo>
                  <a:pt x="302" y="140"/>
                  <a:pt x="167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0" name="Freeform 12"/>
          <p:cNvSpPr/>
          <p:nvPr/>
        </p:nvSpPr>
        <p:spPr bwMode="auto">
          <a:xfrm>
            <a:off x="4393407" y="2807074"/>
            <a:ext cx="1301503" cy="1299270"/>
          </a:xfrm>
          <a:custGeom>
            <a:avLst/>
            <a:gdLst>
              <a:gd name="T0" fmla="*/ 307 w 307"/>
              <a:gd name="T1" fmla="*/ 307 h 307"/>
              <a:gd name="T2" fmla="*/ 307 w 307"/>
              <a:gd name="T3" fmla="*/ 0 h 307"/>
              <a:gd name="T4" fmla="*/ 0 w 307"/>
              <a:gd name="T5" fmla="*/ 307 h 307"/>
              <a:gd name="T6" fmla="*/ 307 w 307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307"/>
                </a:moveTo>
                <a:cubicBezTo>
                  <a:pt x="307" y="0"/>
                  <a:pt x="307" y="0"/>
                  <a:pt x="307" y="0"/>
                </a:cubicBezTo>
                <a:cubicBezTo>
                  <a:pt x="140" y="6"/>
                  <a:pt x="6" y="140"/>
                  <a:pt x="0" y="307"/>
                </a:cubicBezTo>
                <a:lnTo>
                  <a:pt x="307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1" name="Freeform 13"/>
          <p:cNvSpPr/>
          <p:nvPr/>
        </p:nvSpPr>
        <p:spPr bwMode="auto">
          <a:xfrm>
            <a:off x="7168307" y="4182245"/>
            <a:ext cx="1294805" cy="1299270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6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2" name="Freeform 14"/>
          <p:cNvSpPr/>
          <p:nvPr/>
        </p:nvSpPr>
        <p:spPr bwMode="auto">
          <a:xfrm>
            <a:off x="5779741" y="4191175"/>
            <a:ext cx="1299270" cy="1299270"/>
          </a:xfrm>
          <a:custGeom>
            <a:avLst/>
            <a:gdLst>
              <a:gd name="T0" fmla="*/ 307 w 307"/>
              <a:gd name="T1" fmla="*/ 0 h 307"/>
              <a:gd name="T2" fmla="*/ 0 w 307"/>
              <a:gd name="T3" fmla="*/ 0 h 307"/>
              <a:gd name="T4" fmla="*/ 307 w 307"/>
              <a:gd name="T5" fmla="*/ 307 h 307"/>
              <a:gd name="T6" fmla="*/ 307 w 307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" h="307">
                <a:moveTo>
                  <a:pt x="307" y="0"/>
                </a:moveTo>
                <a:cubicBezTo>
                  <a:pt x="0" y="0"/>
                  <a:pt x="0" y="0"/>
                  <a:pt x="0" y="0"/>
                </a:cubicBezTo>
                <a:cubicBezTo>
                  <a:pt x="6" y="167"/>
                  <a:pt x="140" y="301"/>
                  <a:pt x="307" y="307"/>
                </a:cubicBezTo>
                <a:lnTo>
                  <a:pt x="307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3" name="Freeform 15"/>
          <p:cNvSpPr/>
          <p:nvPr/>
        </p:nvSpPr>
        <p:spPr bwMode="auto">
          <a:xfrm>
            <a:off x="8556875" y="2807074"/>
            <a:ext cx="1297036" cy="1299270"/>
          </a:xfrm>
          <a:custGeom>
            <a:avLst/>
            <a:gdLst>
              <a:gd name="T0" fmla="*/ 0 w 306"/>
              <a:gd name="T1" fmla="*/ 307 h 307"/>
              <a:gd name="T2" fmla="*/ 306 w 306"/>
              <a:gd name="T3" fmla="*/ 307 h 307"/>
              <a:gd name="T4" fmla="*/ 0 w 306"/>
              <a:gd name="T5" fmla="*/ 0 h 307"/>
              <a:gd name="T6" fmla="*/ 0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307"/>
                </a:moveTo>
                <a:cubicBezTo>
                  <a:pt x="306" y="307"/>
                  <a:pt x="306" y="307"/>
                  <a:pt x="306" y="307"/>
                </a:cubicBezTo>
                <a:cubicBezTo>
                  <a:pt x="301" y="140"/>
                  <a:pt x="166" y="6"/>
                  <a:pt x="0" y="0"/>
                </a:cubicBezTo>
                <a:lnTo>
                  <a:pt x="0" y="30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4" name="Freeform 16"/>
          <p:cNvSpPr/>
          <p:nvPr/>
        </p:nvSpPr>
        <p:spPr bwMode="auto">
          <a:xfrm>
            <a:off x="7168307" y="2807074"/>
            <a:ext cx="1294805" cy="1299270"/>
          </a:xfrm>
          <a:custGeom>
            <a:avLst/>
            <a:gdLst>
              <a:gd name="T0" fmla="*/ 306 w 306"/>
              <a:gd name="T1" fmla="*/ 307 h 307"/>
              <a:gd name="T2" fmla="*/ 306 w 306"/>
              <a:gd name="T3" fmla="*/ 0 h 307"/>
              <a:gd name="T4" fmla="*/ 0 w 306"/>
              <a:gd name="T5" fmla="*/ 307 h 307"/>
              <a:gd name="T6" fmla="*/ 306 w 306"/>
              <a:gd name="T7" fmla="*/ 307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307"/>
                </a:moveTo>
                <a:cubicBezTo>
                  <a:pt x="306" y="0"/>
                  <a:pt x="306" y="0"/>
                  <a:pt x="306" y="0"/>
                </a:cubicBezTo>
                <a:cubicBezTo>
                  <a:pt x="139" y="6"/>
                  <a:pt x="5" y="140"/>
                  <a:pt x="0" y="307"/>
                </a:cubicBezTo>
                <a:lnTo>
                  <a:pt x="306" y="307"/>
                </a:lnTo>
                <a:close/>
              </a:path>
            </a:pathLst>
          </a:cu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5" name="Freeform 17"/>
          <p:cNvSpPr/>
          <p:nvPr/>
        </p:nvSpPr>
        <p:spPr bwMode="auto">
          <a:xfrm>
            <a:off x="9938742" y="4191175"/>
            <a:ext cx="1294805" cy="1299270"/>
          </a:xfrm>
          <a:custGeom>
            <a:avLst/>
            <a:gdLst>
              <a:gd name="T0" fmla="*/ 0 w 306"/>
              <a:gd name="T1" fmla="*/ 0 h 307"/>
              <a:gd name="T2" fmla="*/ 0 w 306"/>
              <a:gd name="T3" fmla="*/ 307 h 307"/>
              <a:gd name="T4" fmla="*/ 306 w 306"/>
              <a:gd name="T5" fmla="*/ 0 h 307"/>
              <a:gd name="T6" fmla="*/ 0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0" y="0"/>
                </a:moveTo>
                <a:cubicBezTo>
                  <a:pt x="0" y="307"/>
                  <a:pt x="0" y="307"/>
                  <a:pt x="0" y="307"/>
                </a:cubicBezTo>
                <a:cubicBezTo>
                  <a:pt x="167" y="301"/>
                  <a:pt x="301" y="167"/>
                  <a:pt x="30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6" name="Freeform 18"/>
          <p:cNvSpPr/>
          <p:nvPr/>
        </p:nvSpPr>
        <p:spPr bwMode="auto">
          <a:xfrm>
            <a:off x="8552410" y="4191175"/>
            <a:ext cx="1297036" cy="1299270"/>
          </a:xfrm>
          <a:custGeom>
            <a:avLst/>
            <a:gdLst>
              <a:gd name="T0" fmla="*/ 306 w 306"/>
              <a:gd name="T1" fmla="*/ 0 h 307"/>
              <a:gd name="T2" fmla="*/ 0 w 306"/>
              <a:gd name="T3" fmla="*/ 0 h 307"/>
              <a:gd name="T4" fmla="*/ 306 w 306"/>
              <a:gd name="T5" fmla="*/ 307 h 307"/>
              <a:gd name="T6" fmla="*/ 306 w 306"/>
              <a:gd name="T7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6" h="307">
                <a:moveTo>
                  <a:pt x="306" y="0"/>
                </a:moveTo>
                <a:cubicBezTo>
                  <a:pt x="0" y="0"/>
                  <a:pt x="0" y="0"/>
                  <a:pt x="0" y="0"/>
                </a:cubicBezTo>
                <a:cubicBezTo>
                  <a:pt x="5" y="167"/>
                  <a:pt x="139" y="301"/>
                  <a:pt x="306" y="307"/>
                </a:cubicBezTo>
                <a:lnTo>
                  <a:pt x="306" y="0"/>
                </a:lnTo>
                <a:close/>
              </a:path>
            </a:pathLst>
          </a:cu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7" name="Freeform 19"/>
          <p:cNvSpPr>
            <a:spLocks noEditPoints="1"/>
          </p:cNvSpPr>
          <p:nvPr/>
        </p:nvSpPr>
        <p:spPr bwMode="auto">
          <a:xfrm>
            <a:off x="10374066" y="4530504"/>
            <a:ext cx="299145" cy="281285"/>
          </a:xfrm>
          <a:custGeom>
            <a:avLst/>
            <a:gdLst>
              <a:gd name="T0" fmla="*/ 65 w 103"/>
              <a:gd name="T1" fmla="*/ 84 h 97"/>
              <a:gd name="T2" fmla="*/ 67 w 103"/>
              <a:gd name="T3" fmla="*/ 81 h 97"/>
              <a:gd name="T4" fmla="*/ 67 w 103"/>
              <a:gd name="T5" fmla="*/ 46 h 97"/>
              <a:gd name="T6" fmla="*/ 65 w 103"/>
              <a:gd name="T7" fmla="*/ 44 h 97"/>
              <a:gd name="T8" fmla="*/ 38 w 103"/>
              <a:gd name="T9" fmla="*/ 44 h 97"/>
              <a:gd name="T10" fmla="*/ 36 w 103"/>
              <a:gd name="T11" fmla="*/ 46 h 97"/>
              <a:gd name="T12" fmla="*/ 36 w 103"/>
              <a:gd name="T13" fmla="*/ 81 h 97"/>
              <a:gd name="T14" fmla="*/ 38 w 103"/>
              <a:gd name="T15" fmla="*/ 84 h 97"/>
              <a:gd name="T16" fmla="*/ 65 w 103"/>
              <a:gd name="T17" fmla="*/ 84 h 97"/>
              <a:gd name="T18" fmla="*/ 40 w 103"/>
              <a:gd name="T19" fmla="*/ 49 h 97"/>
              <a:gd name="T20" fmla="*/ 40 w 103"/>
              <a:gd name="T21" fmla="*/ 49 h 97"/>
              <a:gd name="T22" fmla="*/ 62 w 103"/>
              <a:gd name="T23" fmla="*/ 49 h 97"/>
              <a:gd name="T24" fmla="*/ 62 w 103"/>
              <a:gd name="T25" fmla="*/ 79 h 97"/>
              <a:gd name="T26" fmla="*/ 40 w 103"/>
              <a:gd name="T27" fmla="*/ 79 h 97"/>
              <a:gd name="T28" fmla="*/ 40 w 103"/>
              <a:gd name="T29" fmla="*/ 49 h 97"/>
              <a:gd name="T30" fmla="*/ 84 w 103"/>
              <a:gd name="T31" fmla="*/ 50 h 97"/>
              <a:gd name="T32" fmla="*/ 84 w 103"/>
              <a:gd name="T33" fmla="*/ 50 h 97"/>
              <a:gd name="T34" fmla="*/ 80 w 103"/>
              <a:gd name="T35" fmla="*/ 54 h 97"/>
              <a:gd name="T36" fmla="*/ 80 w 103"/>
              <a:gd name="T37" fmla="*/ 89 h 97"/>
              <a:gd name="T38" fmla="*/ 23 w 103"/>
              <a:gd name="T39" fmla="*/ 89 h 97"/>
              <a:gd name="T40" fmla="*/ 23 w 103"/>
              <a:gd name="T41" fmla="*/ 54 h 97"/>
              <a:gd name="T42" fmla="*/ 19 w 103"/>
              <a:gd name="T43" fmla="*/ 50 h 97"/>
              <a:gd name="T44" fmla="*/ 15 w 103"/>
              <a:gd name="T45" fmla="*/ 54 h 97"/>
              <a:gd name="T46" fmla="*/ 15 w 103"/>
              <a:gd name="T47" fmla="*/ 93 h 97"/>
              <a:gd name="T48" fmla="*/ 19 w 103"/>
              <a:gd name="T49" fmla="*/ 97 h 97"/>
              <a:gd name="T50" fmla="*/ 84 w 103"/>
              <a:gd name="T51" fmla="*/ 97 h 97"/>
              <a:gd name="T52" fmla="*/ 88 w 103"/>
              <a:gd name="T53" fmla="*/ 93 h 97"/>
              <a:gd name="T54" fmla="*/ 88 w 103"/>
              <a:gd name="T55" fmla="*/ 54 h 97"/>
              <a:gd name="T56" fmla="*/ 84 w 103"/>
              <a:gd name="T57" fmla="*/ 50 h 97"/>
              <a:gd name="T58" fmla="*/ 102 w 103"/>
              <a:gd name="T59" fmla="*/ 49 h 97"/>
              <a:gd name="T60" fmla="*/ 102 w 103"/>
              <a:gd name="T61" fmla="*/ 49 h 97"/>
              <a:gd name="T62" fmla="*/ 54 w 103"/>
              <a:gd name="T63" fmla="*/ 2 h 97"/>
              <a:gd name="T64" fmla="*/ 49 w 103"/>
              <a:gd name="T65" fmla="*/ 2 h 97"/>
              <a:gd name="T66" fmla="*/ 1 w 103"/>
              <a:gd name="T67" fmla="*/ 49 h 97"/>
              <a:gd name="T68" fmla="*/ 1 w 103"/>
              <a:gd name="T69" fmla="*/ 55 h 97"/>
              <a:gd name="T70" fmla="*/ 7 w 103"/>
              <a:gd name="T71" fmla="*/ 55 h 97"/>
              <a:gd name="T72" fmla="*/ 51 w 103"/>
              <a:gd name="T73" fmla="*/ 10 h 97"/>
              <a:gd name="T74" fmla="*/ 96 w 103"/>
              <a:gd name="T75" fmla="*/ 55 h 97"/>
              <a:gd name="T76" fmla="*/ 102 w 103"/>
              <a:gd name="T77" fmla="*/ 55 h 97"/>
              <a:gd name="T78" fmla="*/ 102 w 103"/>
              <a:gd name="T79" fmla="*/ 4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3" h="97">
                <a:moveTo>
                  <a:pt x="65" y="84"/>
                </a:moveTo>
                <a:cubicBezTo>
                  <a:pt x="66" y="84"/>
                  <a:pt x="67" y="83"/>
                  <a:pt x="67" y="81"/>
                </a:cubicBezTo>
                <a:cubicBezTo>
                  <a:pt x="67" y="46"/>
                  <a:pt x="67" y="46"/>
                  <a:pt x="67" y="46"/>
                </a:cubicBezTo>
                <a:cubicBezTo>
                  <a:pt x="67" y="45"/>
                  <a:pt x="66" y="44"/>
                  <a:pt x="65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7" y="44"/>
                  <a:pt x="36" y="45"/>
                  <a:pt x="36" y="46"/>
                </a:cubicBezTo>
                <a:cubicBezTo>
                  <a:pt x="36" y="81"/>
                  <a:pt x="36" y="81"/>
                  <a:pt x="36" y="81"/>
                </a:cubicBezTo>
                <a:cubicBezTo>
                  <a:pt x="36" y="83"/>
                  <a:pt x="37" y="84"/>
                  <a:pt x="38" y="84"/>
                </a:cubicBezTo>
                <a:cubicBezTo>
                  <a:pt x="65" y="84"/>
                  <a:pt x="65" y="84"/>
                  <a:pt x="65" y="84"/>
                </a:cubicBezTo>
                <a:close/>
                <a:moveTo>
                  <a:pt x="40" y="49"/>
                </a:moveTo>
                <a:cubicBezTo>
                  <a:pt x="40" y="49"/>
                  <a:pt x="40" y="49"/>
                  <a:pt x="40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79"/>
                  <a:pt x="62" y="79"/>
                  <a:pt x="62" y="79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49"/>
                  <a:pt x="40" y="49"/>
                  <a:pt x="40" y="49"/>
                </a:cubicBezTo>
                <a:close/>
                <a:moveTo>
                  <a:pt x="84" y="50"/>
                </a:moveTo>
                <a:cubicBezTo>
                  <a:pt x="84" y="50"/>
                  <a:pt x="84" y="50"/>
                  <a:pt x="84" y="50"/>
                </a:cubicBezTo>
                <a:cubicBezTo>
                  <a:pt x="82" y="50"/>
                  <a:pt x="80" y="52"/>
                  <a:pt x="80" y="54"/>
                </a:cubicBezTo>
                <a:cubicBezTo>
                  <a:pt x="80" y="89"/>
                  <a:pt x="80" y="89"/>
                  <a:pt x="80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2"/>
                  <a:pt x="21" y="50"/>
                  <a:pt x="19" y="50"/>
                </a:cubicBezTo>
                <a:cubicBezTo>
                  <a:pt x="17" y="50"/>
                  <a:pt x="15" y="52"/>
                  <a:pt x="15" y="54"/>
                </a:cubicBezTo>
                <a:cubicBezTo>
                  <a:pt x="15" y="93"/>
                  <a:pt x="15" y="93"/>
                  <a:pt x="15" y="93"/>
                </a:cubicBezTo>
                <a:cubicBezTo>
                  <a:pt x="15" y="95"/>
                  <a:pt x="17" y="97"/>
                  <a:pt x="19" y="97"/>
                </a:cubicBezTo>
                <a:cubicBezTo>
                  <a:pt x="84" y="97"/>
                  <a:pt x="84" y="97"/>
                  <a:pt x="84" y="97"/>
                </a:cubicBezTo>
                <a:cubicBezTo>
                  <a:pt x="86" y="97"/>
                  <a:pt x="88" y="95"/>
                  <a:pt x="88" y="93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2"/>
                  <a:pt x="86" y="50"/>
                  <a:pt x="84" y="50"/>
                </a:cubicBezTo>
                <a:close/>
                <a:moveTo>
                  <a:pt x="102" y="49"/>
                </a:moveTo>
                <a:cubicBezTo>
                  <a:pt x="102" y="49"/>
                  <a:pt x="102" y="49"/>
                  <a:pt x="102" y="49"/>
                </a:cubicBezTo>
                <a:cubicBezTo>
                  <a:pt x="54" y="2"/>
                  <a:pt x="54" y="2"/>
                  <a:pt x="54" y="2"/>
                </a:cubicBezTo>
                <a:cubicBezTo>
                  <a:pt x="53" y="0"/>
                  <a:pt x="50" y="0"/>
                  <a:pt x="49" y="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51"/>
                  <a:pt x="0" y="53"/>
                  <a:pt x="1" y="55"/>
                </a:cubicBezTo>
                <a:cubicBezTo>
                  <a:pt x="3" y="57"/>
                  <a:pt x="5" y="57"/>
                  <a:pt x="7" y="55"/>
                </a:cubicBezTo>
                <a:cubicBezTo>
                  <a:pt x="51" y="10"/>
                  <a:pt x="51" y="10"/>
                  <a:pt x="51" y="10"/>
                </a:cubicBezTo>
                <a:cubicBezTo>
                  <a:pt x="96" y="55"/>
                  <a:pt x="96" y="55"/>
                  <a:pt x="96" y="55"/>
                </a:cubicBezTo>
                <a:cubicBezTo>
                  <a:pt x="98" y="57"/>
                  <a:pt x="100" y="57"/>
                  <a:pt x="102" y="55"/>
                </a:cubicBezTo>
                <a:cubicBezTo>
                  <a:pt x="103" y="53"/>
                  <a:pt x="103" y="51"/>
                  <a:pt x="102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8" name="Freeform 20"/>
          <p:cNvSpPr>
            <a:spLocks noEditPoints="1"/>
          </p:cNvSpPr>
          <p:nvPr/>
        </p:nvSpPr>
        <p:spPr bwMode="auto">
          <a:xfrm>
            <a:off x="6206133" y="3380805"/>
            <a:ext cx="348258" cy="357188"/>
          </a:xfrm>
          <a:custGeom>
            <a:avLst/>
            <a:gdLst>
              <a:gd name="T0" fmla="*/ 3 w 120"/>
              <a:gd name="T1" fmla="*/ 63 h 124"/>
              <a:gd name="T2" fmla="*/ 60 w 120"/>
              <a:gd name="T3" fmla="*/ 20 h 124"/>
              <a:gd name="T4" fmla="*/ 20 w 120"/>
              <a:gd name="T5" fmla="*/ 60 h 124"/>
              <a:gd name="T6" fmla="*/ 30 w 120"/>
              <a:gd name="T7" fmla="*/ 60 h 124"/>
              <a:gd name="T8" fmla="*/ 44 w 120"/>
              <a:gd name="T9" fmla="*/ 108 h 124"/>
              <a:gd name="T10" fmla="*/ 76 w 120"/>
              <a:gd name="T11" fmla="*/ 102 h 124"/>
              <a:gd name="T12" fmla="*/ 53 w 120"/>
              <a:gd name="T13" fmla="*/ 124 h 124"/>
              <a:gd name="T14" fmla="*/ 67 w 120"/>
              <a:gd name="T15" fmla="*/ 118 h 124"/>
              <a:gd name="T16" fmla="*/ 44 w 120"/>
              <a:gd name="T17" fmla="*/ 116 h 124"/>
              <a:gd name="T18" fmla="*/ 76 w 120"/>
              <a:gd name="T19" fmla="*/ 110 h 124"/>
              <a:gd name="T20" fmla="*/ 84 w 120"/>
              <a:gd name="T21" fmla="*/ 60 h 124"/>
              <a:gd name="T22" fmla="*/ 75 w 120"/>
              <a:gd name="T23" fmla="*/ 56 h 124"/>
              <a:gd name="T24" fmla="*/ 60 w 120"/>
              <a:gd name="T25" fmla="*/ 56 h 124"/>
              <a:gd name="T26" fmla="*/ 50 w 120"/>
              <a:gd name="T27" fmla="*/ 57 h 124"/>
              <a:gd name="T28" fmla="*/ 35 w 120"/>
              <a:gd name="T29" fmla="*/ 60 h 124"/>
              <a:gd name="T30" fmla="*/ 47 w 120"/>
              <a:gd name="T31" fmla="*/ 62 h 124"/>
              <a:gd name="T32" fmla="*/ 50 w 120"/>
              <a:gd name="T33" fmla="*/ 64 h 124"/>
              <a:gd name="T34" fmla="*/ 50 w 120"/>
              <a:gd name="T35" fmla="*/ 64 h 124"/>
              <a:gd name="T36" fmla="*/ 51 w 120"/>
              <a:gd name="T37" fmla="*/ 64 h 124"/>
              <a:gd name="T38" fmla="*/ 51 w 120"/>
              <a:gd name="T39" fmla="*/ 64 h 124"/>
              <a:gd name="T40" fmla="*/ 51 w 120"/>
              <a:gd name="T41" fmla="*/ 65 h 124"/>
              <a:gd name="T42" fmla="*/ 51 w 120"/>
              <a:gd name="T43" fmla="*/ 65 h 124"/>
              <a:gd name="T44" fmla="*/ 51 w 120"/>
              <a:gd name="T45" fmla="*/ 65 h 124"/>
              <a:gd name="T46" fmla="*/ 52 w 120"/>
              <a:gd name="T47" fmla="*/ 65 h 124"/>
              <a:gd name="T48" fmla="*/ 52 w 120"/>
              <a:gd name="T49" fmla="*/ 65 h 124"/>
              <a:gd name="T50" fmla="*/ 52 w 120"/>
              <a:gd name="T51" fmla="*/ 65 h 124"/>
              <a:gd name="T52" fmla="*/ 52 w 120"/>
              <a:gd name="T53" fmla="*/ 65 h 124"/>
              <a:gd name="T54" fmla="*/ 53 w 120"/>
              <a:gd name="T55" fmla="*/ 65 h 124"/>
              <a:gd name="T56" fmla="*/ 53 w 120"/>
              <a:gd name="T57" fmla="*/ 65 h 124"/>
              <a:gd name="T58" fmla="*/ 53 w 120"/>
              <a:gd name="T59" fmla="*/ 65 h 124"/>
              <a:gd name="T60" fmla="*/ 53 w 120"/>
              <a:gd name="T61" fmla="*/ 65 h 124"/>
              <a:gd name="T62" fmla="*/ 53 w 120"/>
              <a:gd name="T63" fmla="*/ 65 h 124"/>
              <a:gd name="T64" fmla="*/ 54 w 120"/>
              <a:gd name="T65" fmla="*/ 65 h 124"/>
              <a:gd name="T66" fmla="*/ 54 w 120"/>
              <a:gd name="T67" fmla="*/ 65 h 124"/>
              <a:gd name="T68" fmla="*/ 54 w 120"/>
              <a:gd name="T69" fmla="*/ 64 h 124"/>
              <a:gd name="T70" fmla="*/ 54 w 120"/>
              <a:gd name="T71" fmla="*/ 64 h 124"/>
              <a:gd name="T72" fmla="*/ 55 w 120"/>
              <a:gd name="T73" fmla="*/ 64 h 124"/>
              <a:gd name="T74" fmla="*/ 58 w 120"/>
              <a:gd name="T75" fmla="*/ 62 h 124"/>
              <a:gd name="T76" fmla="*/ 64 w 120"/>
              <a:gd name="T77" fmla="*/ 63 h 124"/>
              <a:gd name="T78" fmla="*/ 69 w 120"/>
              <a:gd name="T79" fmla="*/ 64 h 124"/>
              <a:gd name="T80" fmla="*/ 80 w 120"/>
              <a:gd name="T81" fmla="*/ 64 h 124"/>
              <a:gd name="T82" fmla="*/ 29 w 120"/>
              <a:gd name="T83" fmla="*/ 26 h 124"/>
              <a:gd name="T84" fmla="*/ 25 w 120"/>
              <a:gd name="T85" fmla="*/ 30 h 124"/>
              <a:gd name="T86" fmla="*/ 106 w 120"/>
              <a:gd name="T87" fmla="*/ 63 h 124"/>
              <a:gd name="T88" fmla="*/ 120 w 120"/>
              <a:gd name="T89" fmla="*/ 60 h 124"/>
              <a:gd name="T90" fmla="*/ 95 w 120"/>
              <a:gd name="T91" fmla="*/ 30 h 124"/>
              <a:gd name="T92" fmla="*/ 91 w 120"/>
              <a:gd name="T93" fmla="*/ 26 h 124"/>
              <a:gd name="T94" fmla="*/ 63 w 120"/>
              <a:gd name="T95" fmla="*/ 14 h 124"/>
              <a:gd name="T96" fmla="*/ 60 w 120"/>
              <a:gd name="T97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0" h="124">
                <a:moveTo>
                  <a:pt x="14" y="58"/>
                </a:moveTo>
                <a:cubicBezTo>
                  <a:pt x="15" y="58"/>
                  <a:pt x="16" y="59"/>
                  <a:pt x="16" y="60"/>
                </a:cubicBezTo>
                <a:cubicBezTo>
                  <a:pt x="16" y="62"/>
                  <a:pt x="15" y="63"/>
                  <a:pt x="14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2"/>
                  <a:pt x="0" y="60"/>
                </a:cubicBezTo>
                <a:cubicBezTo>
                  <a:pt x="0" y="59"/>
                  <a:pt x="1" y="58"/>
                  <a:pt x="3" y="58"/>
                </a:cubicBezTo>
                <a:cubicBezTo>
                  <a:pt x="14" y="58"/>
                  <a:pt x="14" y="58"/>
                  <a:pt x="14" y="58"/>
                </a:cubicBezTo>
                <a:close/>
                <a:moveTo>
                  <a:pt x="60" y="20"/>
                </a:moveTo>
                <a:cubicBezTo>
                  <a:pt x="60" y="20"/>
                  <a:pt x="60" y="20"/>
                  <a:pt x="60" y="20"/>
                </a:cubicBezTo>
                <a:cubicBezTo>
                  <a:pt x="82" y="20"/>
                  <a:pt x="100" y="38"/>
                  <a:pt x="100" y="60"/>
                </a:cubicBezTo>
                <a:cubicBezTo>
                  <a:pt x="100" y="83"/>
                  <a:pt x="82" y="101"/>
                  <a:pt x="60" y="101"/>
                </a:cubicBezTo>
                <a:cubicBezTo>
                  <a:pt x="38" y="101"/>
                  <a:pt x="20" y="83"/>
                  <a:pt x="20" y="60"/>
                </a:cubicBezTo>
                <a:cubicBezTo>
                  <a:pt x="20" y="38"/>
                  <a:pt x="38" y="20"/>
                  <a:pt x="60" y="20"/>
                </a:cubicBezTo>
                <a:close/>
                <a:moveTo>
                  <a:pt x="60" y="30"/>
                </a:moveTo>
                <a:cubicBezTo>
                  <a:pt x="60" y="30"/>
                  <a:pt x="60" y="30"/>
                  <a:pt x="60" y="30"/>
                </a:cubicBezTo>
                <a:cubicBezTo>
                  <a:pt x="43" y="30"/>
                  <a:pt x="30" y="44"/>
                  <a:pt x="30" y="60"/>
                </a:cubicBezTo>
                <a:cubicBezTo>
                  <a:pt x="30" y="77"/>
                  <a:pt x="43" y="91"/>
                  <a:pt x="60" y="91"/>
                </a:cubicBezTo>
                <a:cubicBezTo>
                  <a:pt x="77" y="91"/>
                  <a:pt x="90" y="77"/>
                  <a:pt x="90" y="60"/>
                </a:cubicBezTo>
                <a:cubicBezTo>
                  <a:pt x="90" y="44"/>
                  <a:pt x="77" y="30"/>
                  <a:pt x="60" y="30"/>
                </a:cubicBezTo>
                <a:close/>
                <a:moveTo>
                  <a:pt x="44" y="108"/>
                </a:moveTo>
                <a:cubicBezTo>
                  <a:pt x="44" y="108"/>
                  <a:pt x="44" y="108"/>
                  <a:pt x="44" y="108"/>
                </a:cubicBezTo>
                <a:cubicBezTo>
                  <a:pt x="42" y="108"/>
                  <a:pt x="41" y="107"/>
                  <a:pt x="41" y="105"/>
                </a:cubicBezTo>
                <a:cubicBezTo>
                  <a:pt x="41" y="104"/>
                  <a:pt x="42" y="102"/>
                  <a:pt x="44" y="102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8" y="102"/>
                  <a:pt x="79" y="104"/>
                  <a:pt x="79" y="105"/>
                </a:cubicBezTo>
                <a:cubicBezTo>
                  <a:pt x="79" y="107"/>
                  <a:pt x="78" y="108"/>
                  <a:pt x="76" y="108"/>
                </a:cubicBezTo>
                <a:cubicBezTo>
                  <a:pt x="44" y="108"/>
                  <a:pt x="44" y="108"/>
                  <a:pt x="44" y="108"/>
                </a:cubicBezTo>
                <a:close/>
                <a:moveTo>
                  <a:pt x="53" y="124"/>
                </a:moveTo>
                <a:cubicBezTo>
                  <a:pt x="53" y="124"/>
                  <a:pt x="53" y="124"/>
                  <a:pt x="53" y="124"/>
                </a:cubicBezTo>
                <a:cubicBezTo>
                  <a:pt x="51" y="124"/>
                  <a:pt x="50" y="123"/>
                  <a:pt x="50" y="121"/>
                </a:cubicBezTo>
                <a:cubicBezTo>
                  <a:pt x="50" y="119"/>
                  <a:pt x="51" y="118"/>
                  <a:pt x="53" y="118"/>
                </a:cubicBezTo>
                <a:cubicBezTo>
                  <a:pt x="67" y="118"/>
                  <a:pt x="67" y="118"/>
                  <a:pt x="67" y="118"/>
                </a:cubicBezTo>
                <a:cubicBezTo>
                  <a:pt x="69" y="118"/>
                  <a:pt x="70" y="119"/>
                  <a:pt x="70" y="121"/>
                </a:cubicBezTo>
                <a:cubicBezTo>
                  <a:pt x="70" y="123"/>
                  <a:pt x="69" y="124"/>
                  <a:pt x="67" y="124"/>
                </a:cubicBezTo>
                <a:cubicBezTo>
                  <a:pt x="53" y="124"/>
                  <a:pt x="53" y="124"/>
                  <a:pt x="53" y="124"/>
                </a:cubicBezTo>
                <a:close/>
                <a:moveTo>
                  <a:pt x="44" y="116"/>
                </a:moveTo>
                <a:cubicBezTo>
                  <a:pt x="44" y="116"/>
                  <a:pt x="44" y="116"/>
                  <a:pt x="44" y="116"/>
                </a:cubicBezTo>
                <a:cubicBezTo>
                  <a:pt x="42" y="116"/>
                  <a:pt x="41" y="115"/>
                  <a:pt x="41" y="113"/>
                </a:cubicBezTo>
                <a:cubicBezTo>
                  <a:pt x="41" y="112"/>
                  <a:pt x="42" y="110"/>
                  <a:pt x="44" y="110"/>
                </a:cubicBezTo>
                <a:cubicBezTo>
                  <a:pt x="76" y="110"/>
                  <a:pt x="76" y="110"/>
                  <a:pt x="76" y="110"/>
                </a:cubicBezTo>
                <a:cubicBezTo>
                  <a:pt x="78" y="110"/>
                  <a:pt x="79" y="112"/>
                  <a:pt x="79" y="113"/>
                </a:cubicBezTo>
                <a:cubicBezTo>
                  <a:pt x="79" y="115"/>
                  <a:pt x="78" y="116"/>
                  <a:pt x="76" y="116"/>
                </a:cubicBezTo>
                <a:cubicBezTo>
                  <a:pt x="44" y="116"/>
                  <a:pt x="44" y="116"/>
                  <a:pt x="44" y="116"/>
                </a:cubicBezTo>
                <a:close/>
                <a:moveTo>
                  <a:pt x="84" y="60"/>
                </a:moveTo>
                <a:cubicBezTo>
                  <a:pt x="84" y="60"/>
                  <a:pt x="84" y="60"/>
                  <a:pt x="84" y="60"/>
                </a:cubicBezTo>
                <a:cubicBezTo>
                  <a:pt x="83" y="59"/>
                  <a:pt x="82" y="58"/>
                  <a:pt x="80" y="57"/>
                </a:cubicBezTo>
                <a:cubicBezTo>
                  <a:pt x="79" y="57"/>
                  <a:pt x="78" y="56"/>
                  <a:pt x="78" y="56"/>
                </a:cubicBezTo>
                <a:cubicBezTo>
                  <a:pt x="77" y="56"/>
                  <a:pt x="76" y="56"/>
                  <a:pt x="75" y="56"/>
                </a:cubicBezTo>
                <a:cubicBezTo>
                  <a:pt x="72" y="56"/>
                  <a:pt x="70" y="57"/>
                  <a:pt x="67" y="58"/>
                </a:cubicBezTo>
                <a:cubicBezTo>
                  <a:pt x="67" y="58"/>
                  <a:pt x="66" y="57"/>
                  <a:pt x="65" y="57"/>
                </a:cubicBezTo>
                <a:cubicBezTo>
                  <a:pt x="64" y="57"/>
                  <a:pt x="64" y="56"/>
                  <a:pt x="63" y="56"/>
                </a:cubicBezTo>
                <a:cubicBezTo>
                  <a:pt x="62" y="56"/>
                  <a:pt x="61" y="56"/>
                  <a:pt x="60" y="56"/>
                </a:cubicBezTo>
                <a:cubicBezTo>
                  <a:pt x="59" y="56"/>
                  <a:pt x="58" y="56"/>
                  <a:pt x="57" y="56"/>
                </a:cubicBezTo>
                <a:cubicBezTo>
                  <a:pt x="56" y="56"/>
                  <a:pt x="56" y="57"/>
                  <a:pt x="55" y="57"/>
                </a:cubicBezTo>
                <a:cubicBezTo>
                  <a:pt x="54" y="57"/>
                  <a:pt x="53" y="58"/>
                  <a:pt x="52" y="58"/>
                </a:cubicBezTo>
                <a:cubicBezTo>
                  <a:pt x="52" y="58"/>
                  <a:pt x="51" y="57"/>
                  <a:pt x="50" y="57"/>
                </a:cubicBezTo>
                <a:cubicBezTo>
                  <a:pt x="49" y="57"/>
                  <a:pt x="49" y="56"/>
                  <a:pt x="48" y="56"/>
                </a:cubicBezTo>
                <a:cubicBezTo>
                  <a:pt x="47" y="56"/>
                  <a:pt x="46" y="56"/>
                  <a:pt x="45" y="56"/>
                </a:cubicBezTo>
                <a:cubicBezTo>
                  <a:pt x="42" y="56"/>
                  <a:pt x="40" y="57"/>
                  <a:pt x="37" y="58"/>
                </a:cubicBezTo>
                <a:cubicBezTo>
                  <a:pt x="37" y="59"/>
                  <a:pt x="36" y="59"/>
                  <a:pt x="35" y="60"/>
                </a:cubicBezTo>
                <a:cubicBezTo>
                  <a:pt x="34" y="61"/>
                  <a:pt x="34" y="63"/>
                  <a:pt x="35" y="64"/>
                </a:cubicBezTo>
                <a:cubicBezTo>
                  <a:pt x="37" y="65"/>
                  <a:pt x="38" y="65"/>
                  <a:pt x="40" y="64"/>
                </a:cubicBezTo>
                <a:cubicBezTo>
                  <a:pt x="41" y="63"/>
                  <a:pt x="43" y="62"/>
                  <a:pt x="45" y="62"/>
                </a:cubicBezTo>
                <a:cubicBezTo>
                  <a:pt x="46" y="62"/>
                  <a:pt x="46" y="62"/>
                  <a:pt x="47" y="62"/>
                </a:cubicBezTo>
                <a:cubicBezTo>
                  <a:pt x="47" y="62"/>
                  <a:pt x="47" y="62"/>
                  <a:pt x="48" y="62"/>
                </a:cubicBezTo>
                <a:cubicBezTo>
                  <a:pt x="49" y="63"/>
                  <a:pt x="50" y="63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4"/>
                  <a:pt x="50" y="64"/>
                  <a:pt x="50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4"/>
                  <a:pt x="55" y="64"/>
                  <a:pt x="55" y="64"/>
                </a:cubicBezTo>
                <a:cubicBezTo>
                  <a:pt x="55" y="63"/>
                  <a:pt x="56" y="63"/>
                  <a:pt x="57" y="62"/>
                </a:cubicBezTo>
                <a:cubicBezTo>
                  <a:pt x="57" y="62"/>
                  <a:pt x="58" y="62"/>
                  <a:pt x="58" y="62"/>
                </a:cubicBezTo>
                <a:cubicBezTo>
                  <a:pt x="59" y="62"/>
                  <a:pt x="59" y="62"/>
                  <a:pt x="60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2" y="62"/>
                  <a:pt x="62" y="62"/>
                  <a:pt x="63" y="62"/>
                </a:cubicBezTo>
                <a:cubicBezTo>
                  <a:pt x="63" y="63"/>
                  <a:pt x="64" y="63"/>
                  <a:pt x="64" y="63"/>
                </a:cubicBezTo>
                <a:cubicBezTo>
                  <a:pt x="65" y="63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6" y="65"/>
                  <a:pt x="68" y="65"/>
                  <a:pt x="69" y="64"/>
                </a:cubicBezTo>
                <a:cubicBezTo>
                  <a:pt x="71" y="63"/>
                  <a:pt x="73" y="62"/>
                  <a:pt x="75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7" y="62"/>
                  <a:pt x="77" y="62"/>
                  <a:pt x="78" y="62"/>
                </a:cubicBezTo>
                <a:cubicBezTo>
                  <a:pt x="79" y="63"/>
                  <a:pt x="80" y="63"/>
                  <a:pt x="80" y="64"/>
                </a:cubicBezTo>
                <a:cubicBezTo>
                  <a:pt x="82" y="65"/>
                  <a:pt x="83" y="65"/>
                  <a:pt x="84" y="64"/>
                </a:cubicBezTo>
                <a:cubicBezTo>
                  <a:pt x="86" y="63"/>
                  <a:pt x="86" y="61"/>
                  <a:pt x="84" y="60"/>
                </a:cubicBezTo>
                <a:close/>
                <a:moveTo>
                  <a:pt x="29" y="26"/>
                </a:moveTo>
                <a:cubicBezTo>
                  <a:pt x="29" y="26"/>
                  <a:pt x="29" y="26"/>
                  <a:pt x="29" y="26"/>
                </a:cubicBezTo>
                <a:cubicBezTo>
                  <a:pt x="22" y="18"/>
                  <a:pt x="22" y="18"/>
                  <a:pt x="22" y="18"/>
                </a:cubicBezTo>
                <a:cubicBezTo>
                  <a:pt x="21" y="17"/>
                  <a:pt x="19" y="17"/>
                  <a:pt x="17" y="18"/>
                </a:cubicBezTo>
                <a:cubicBezTo>
                  <a:pt x="16" y="19"/>
                  <a:pt x="16" y="21"/>
                  <a:pt x="17" y="22"/>
                </a:cubicBezTo>
                <a:cubicBezTo>
                  <a:pt x="25" y="30"/>
                  <a:pt x="25" y="30"/>
                  <a:pt x="25" y="30"/>
                </a:cubicBezTo>
                <a:cubicBezTo>
                  <a:pt x="26" y="31"/>
                  <a:pt x="28" y="31"/>
                  <a:pt x="29" y="30"/>
                </a:cubicBezTo>
                <a:cubicBezTo>
                  <a:pt x="30" y="29"/>
                  <a:pt x="30" y="27"/>
                  <a:pt x="29" y="26"/>
                </a:cubicBezTo>
                <a:close/>
                <a:moveTo>
                  <a:pt x="106" y="63"/>
                </a:moveTo>
                <a:cubicBezTo>
                  <a:pt x="106" y="63"/>
                  <a:pt x="106" y="63"/>
                  <a:pt x="106" y="63"/>
                </a:cubicBezTo>
                <a:cubicBezTo>
                  <a:pt x="105" y="63"/>
                  <a:pt x="103" y="62"/>
                  <a:pt x="103" y="60"/>
                </a:cubicBezTo>
                <a:cubicBezTo>
                  <a:pt x="103" y="59"/>
                  <a:pt x="105" y="58"/>
                  <a:pt x="106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9" y="58"/>
                  <a:pt x="120" y="59"/>
                  <a:pt x="120" y="60"/>
                </a:cubicBezTo>
                <a:cubicBezTo>
                  <a:pt x="120" y="62"/>
                  <a:pt x="119" y="63"/>
                  <a:pt x="117" y="63"/>
                </a:cubicBezTo>
                <a:cubicBezTo>
                  <a:pt x="106" y="63"/>
                  <a:pt x="106" y="63"/>
                  <a:pt x="106" y="63"/>
                </a:cubicBezTo>
                <a:close/>
                <a:moveTo>
                  <a:pt x="95" y="30"/>
                </a:moveTo>
                <a:cubicBezTo>
                  <a:pt x="95" y="30"/>
                  <a:pt x="95" y="30"/>
                  <a:pt x="95" y="30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4" y="21"/>
                  <a:pt x="104" y="19"/>
                  <a:pt x="102" y="18"/>
                </a:cubicBezTo>
                <a:cubicBezTo>
                  <a:pt x="101" y="17"/>
                  <a:pt x="99" y="17"/>
                  <a:pt x="98" y="18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27"/>
                  <a:pt x="90" y="29"/>
                  <a:pt x="91" y="30"/>
                </a:cubicBezTo>
                <a:cubicBezTo>
                  <a:pt x="92" y="31"/>
                  <a:pt x="94" y="31"/>
                  <a:pt x="95" y="30"/>
                </a:cubicBezTo>
                <a:close/>
                <a:moveTo>
                  <a:pt x="63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16"/>
                  <a:pt x="62" y="17"/>
                  <a:pt x="60" y="17"/>
                </a:cubicBezTo>
                <a:cubicBezTo>
                  <a:pt x="58" y="17"/>
                  <a:pt x="57" y="16"/>
                  <a:pt x="57" y="14"/>
                </a:cubicBezTo>
                <a:cubicBezTo>
                  <a:pt x="57" y="3"/>
                  <a:pt x="57" y="3"/>
                  <a:pt x="57" y="3"/>
                </a:cubicBezTo>
                <a:cubicBezTo>
                  <a:pt x="57" y="2"/>
                  <a:pt x="58" y="0"/>
                  <a:pt x="60" y="0"/>
                </a:cubicBezTo>
                <a:cubicBezTo>
                  <a:pt x="62" y="0"/>
                  <a:pt x="63" y="2"/>
                  <a:pt x="63" y="3"/>
                </a:cubicBezTo>
                <a:cubicBezTo>
                  <a:pt x="63" y="14"/>
                  <a:pt x="63" y="14"/>
                  <a:pt x="63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29" name="Freeform 21"/>
          <p:cNvSpPr>
            <a:spLocks noEditPoints="1"/>
          </p:cNvSpPr>
          <p:nvPr/>
        </p:nvSpPr>
        <p:spPr bwMode="auto">
          <a:xfrm>
            <a:off x="9045774" y="4521574"/>
            <a:ext cx="236637" cy="299145"/>
          </a:xfrm>
          <a:custGeom>
            <a:avLst/>
            <a:gdLst>
              <a:gd name="T0" fmla="*/ 4 w 81"/>
              <a:gd name="T1" fmla="*/ 0 h 103"/>
              <a:gd name="T2" fmla="*/ 77 w 81"/>
              <a:gd name="T3" fmla="*/ 8 h 103"/>
              <a:gd name="T4" fmla="*/ 66 w 81"/>
              <a:gd name="T5" fmla="*/ 38 h 103"/>
              <a:gd name="T6" fmla="*/ 67 w 81"/>
              <a:gd name="T7" fmla="*/ 67 h 103"/>
              <a:gd name="T8" fmla="*/ 81 w 81"/>
              <a:gd name="T9" fmla="*/ 99 h 103"/>
              <a:gd name="T10" fmla="*/ 0 w 81"/>
              <a:gd name="T11" fmla="*/ 99 h 103"/>
              <a:gd name="T12" fmla="*/ 15 w 81"/>
              <a:gd name="T13" fmla="*/ 67 h 103"/>
              <a:gd name="T14" fmla="*/ 15 w 81"/>
              <a:gd name="T15" fmla="*/ 38 h 103"/>
              <a:gd name="T16" fmla="*/ 4 w 81"/>
              <a:gd name="T17" fmla="*/ 8 h 103"/>
              <a:gd name="T18" fmla="*/ 55 w 81"/>
              <a:gd name="T19" fmla="*/ 77 h 103"/>
              <a:gd name="T20" fmla="*/ 13 w 81"/>
              <a:gd name="T21" fmla="*/ 95 h 103"/>
              <a:gd name="T22" fmla="*/ 14 w 81"/>
              <a:gd name="T23" fmla="*/ 82 h 103"/>
              <a:gd name="T24" fmla="*/ 58 w 81"/>
              <a:gd name="T25" fmla="*/ 73 h 103"/>
              <a:gd name="T26" fmla="*/ 62 w 81"/>
              <a:gd name="T27" fmla="*/ 69 h 103"/>
              <a:gd name="T28" fmla="*/ 44 w 81"/>
              <a:gd name="T29" fmla="*/ 55 h 103"/>
              <a:gd name="T30" fmla="*/ 43 w 81"/>
              <a:gd name="T31" fmla="*/ 54 h 103"/>
              <a:gd name="T32" fmla="*/ 43 w 81"/>
              <a:gd name="T33" fmla="*/ 54 h 103"/>
              <a:gd name="T34" fmla="*/ 42 w 81"/>
              <a:gd name="T35" fmla="*/ 53 h 103"/>
              <a:gd name="T36" fmla="*/ 42 w 81"/>
              <a:gd name="T37" fmla="*/ 52 h 103"/>
              <a:gd name="T38" fmla="*/ 42 w 81"/>
              <a:gd name="T39" fmla="*/ 52 h 103"/>
              <a:gd name="T40" fmla="*/ 43 w 81"/>
              <a:gd name="T41" fmla="*/ 51 h 103"/>
              <a:gd name="T42" fmla="*/ 43 w 81"/>
              <a:gd name="T43" fmla="*/ 51 h 103"/>
              <a:gd name="T44" fmla="*/ 43 w 81"/>
              <a:gd name="T45" fmla="*/ 51 h 103"/>
              <a:gd name="T46" fmla="*/ 44 w 81"/>
              <a:gd name="T47" fmla="*/ 50 h 103"/>
              <a:gd name="T48" fmla="*/ 69 w 81"/>
              <a:gd name="T49" fmla="*/ 8 h 103"/>
              <a:gd name="T50" fmla="*/ 19 w 81"/>
              <a:gd name="T51" fmla="*/ 35 h 103"/>
              <a:gd name="T52" fmla="*/ 38 w 81"/>
              <a:gd name="T53" fmla="*/ 50 h 103"/>
              <a:gd name="T54" fmla="*/ 39 w 81"/>
              <a:gd name="T55" fmla="*/ 51 h 103"/>
              <a:gd name="T56" fmla="*/ 39 w 81"/>
              <a:gd name="T57" fmla="*/ 51 h 103"/>
              <a:gd name="T58" fmla="*/ 39 w 81"/>
              <a:gd name="T59" fmla="*/ 52 h 103"/>
              <a:gd name="T60" fmla="*/ 39 w 81"/>
              <a:gd name="T61" fmla="*/ 52 h 103"/>
              <a:gd name="T62" fmla="*/ 39 w 81"/>
              <a:gd name="T63" fmla="*/ 53 h 103"/>
              <a:gd name="T64" fmla="*/ 39 w 81"/>
              <a:gd name="T65" fmla="*/ 53 h 103"/>
              <a:gd name="T66" fmla="*/ 39 w 81"/>
              <a:gd name="T67" fmla="*/ 54 h 103"/>
              <a:gd name="T68" fmla="*/ 38 w 81"/>
              <a:gd name="T69" fmla="*/ 54 h 103"/>
              <a:gd name="T70" fmla="*/ 38 w 81"/>
              <a:gd name="T71" fmla="*/ 55 h 103"/>
              <a:gd name="T72" fmla="*/ 14 w 81"/>
              <a:gd name="T73" fmla="*/ 82 h 103"/>
              <a:gd name="T74" fmla="*/ 28 w 81"/>
              <a:gd name="T75" fmla="*/ 40 h 103"/>
              <a:gd name="T76" fmla="*/ 39 w 81"/>
              <a:gd name="T77" fmla="*/ 46 h 103"/>
              <a:gd name="T78" fmla="*/ 40 w 81"/>
              <a:gd name="T79" fmla="*/ 47 h 103"/>
              <a:gd name="T80" fmla="*/ 42 w 81"/>
              <a:gd name="T81" fmla="*/ 47 h 103"/>
              <a:gd name="T82" fmla="*/ 43 w 81"/>
              <a:gd name="T83" fmla="*/ 46 h 103"/>
              <a:gd name="T84" fmla="*/ 61 w 81"/>
              <a:gd name="T85" fmla="*/ 28 h 103"/>
              <a:gd name="T86" fmla="*/ 51 w 81"/>
              <a:gd name="T87" fmla="*/ 36 h 103"/>
              <a:gd name="T88" fmla="*/ 41 w 81"/>
              <a:gd name="T89" fmla="*/ 42 h 103"/>
              <a:gd name="T90" fmla="*/ 40 w 81"/>
              <a:gd name="T91" fmla="*/ 42 h 103"/>
              <a:gd name="T92" fmla="*/ 24 w 81"/>
              <a:gd name="T93" fmla="*/ 26 h 103"/>
              <a:gd name="T94" fmla="*/ 41 w 81"/>
              <a:gd name="T95" fmla="*/ 42 h 103"/>
              <a:gd name="T96" fmla="*/ 41 w 81"/>
              <a:gd name="T97" fmla="*/ 4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" h="103">
                <a:moveTo>
                  <a:pt x="4" y="8"/>
                </a:move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9" y="0"/>
                  <a:pt x="81" y="2"/>
                  <a:pt x="81" y="4"/>
                </a:cubicBezTo>
                <a:cubicBezTo>
                  <a:pt x="81" y="6"/>
                  <a:pt x="79" y="8"/>
                  <a:pt x="77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73" y="21"/>
                  <a:pt x="71" y="31"/>
                  <a:pt x="67" y="38"/>
                </a:cubicBezTo>
                <a:cubicBezTo>
                  <a:pt x="66" y="38"/>
                  <a:pt x="66" y="38"/>
                  <a:pt x="66" y="38"/>
                </a:cubicBezTo>
                <a:cubicBezTo>
                  <a:pt x="62" y="45"/>
                  <a:pt x="57" y="50"/>
                  <a:pt x="51" y="52"/>
                </a:cubicBezTo>
                <a:cubicBezTo>
                  <a:pt x="57" y="55"/>
                  <a:pt x="62" y="60"/>
                  <a:pt x="66" y="67"/>
                </a:cubicBezTo>
                <a:cubicBezTo>
                  <a:pt x="67" y="67"/>
                  <a:pt x="67" y="67"/>
                  <a:pt x="67" y="67"/>
                </a:cubicBezTo>
                <a:cubicBezTo>
                  <a:pt x="70" y="74"/>
                  <a:pt x="73" y="83"/>
                  <a:pt x="74" y="95"/>
                </a:cubicBezTo>
                <a:cubicBezTo>
                  <a:pt x="77" y="95"/>
                  <a:pt x="77" y="95"/>
                  <a:pt x="77" y="95"/>
                </a:cubicBezTo>
                <a:cubicBezTo>
                  <a:pt x="79" y="95"/>
                  <a:pt x="81" y="97"/>
                  <a:pt x="81" y="99"/>
                </a:cubicBezTo>
                <a:cubicBezTo>
                  <a:pt x="81" y="101"/>
                  <a:pt x="79" y="103"/>
                  <a:pt x="77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3"/>
                  <a:pt x="0" y="101"/>
                  <a:pt x="0" y="99"/>
                </a:cubicBezTo>
                <a:cubicBezTo>
                  <a:pt x="0" y="97"/>
                  <a:pt x="2" y="95"/>
                  <a:pt x="4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83"/>
                  <a:pt x="11" y="74"/>
                  <a:pt x="15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9" y="60"/>
                  <a:pt x="25" y="55"/>
                  <a:pt x="31" y="52"/>
                </a:cubicBezTo>
                <a:cubicBezTo>
                  <a:pt x="25" y="50"/>
                  <a:pt x="19" y="45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1" y="31"/>
                  <a:pt x="8" y="21"/>
                  <a:pt x="8" y="8"/>
                </a:cubicBezTo>
                <a:cubicBezTo>
                  <a:pt x="4" y="8"/>
                  <a:pt x="4" y="8"/>
                  <a:pt x="4" y="8"/>
                </a:cubicBezTo>
                <a:close/>
                <a:moveTo>
                  <a:pt x="69" y="95"/>
                </a:moveTo>
                <a:cubicBezTo>
                  <a:pt x="69" y="95"/>
                  <a:pt x="69" y="95"/>
                  <a:pt x="69" y="95"/>
                </a:cubicBezTo>
                <a:cubicBezTo>
                  <a:pt x="66" y="87"/>
                  <a:pt x="61" y="81"/>
                  <a:pt x="55" y="77"/>
                </a:cubicBezTo>
                <a:cubicBezTo>
                  <a:pt x="51" y="75"/>
                  <a:pt x="46" y="74"/>
                  <a:pt x="41" y="74"/>
                </a:cubicBezTo>
                <a:cubicBezTo>
                  <a:pt x="36" y="74"/>
                  <a:pt x="31" y="75"/>
                  <a:pt x="26" y="77"/>
                </a:cubicBezTo>
                <a:cubicBezTo>
                  <a:pt x="20" y="81"/>
                  <a:pt x="15" y="87"/>
                  <a:pt x="13" y="95"/>
                </a:cubicBezTo>
                <a:cubicBezTo>
                  <a:pt x="69" y="95"/>
                  <a:pt x="69" y="95"/>
                  <a:pt x="69" y="95"/>
                </a:cubicBezTo>
                <a:close/>
                <a:moveTo>
                  <a:pt x="14" y="82"/>
                </a:moveTo>
                <a:cubicBezTo>
                  <a:pt x="14" y="82"/>
                  <a:pt x="14" y="82"/>
                  <a:pt x="14" y="82"/>
                </a:cubicBezTo>
                <a:cubicBezTo>
                  <a:pt x="17" y="78"/>
                  <a:pt x="20" y="75"/>
                  <a:pt x="24" y="73"/>
                </a:cubicBezTo>
                <a:cubicBezTo>
                  <a:pt x="29" y="70"/>
                  <a:pt x="35" y="69"/>
                  <a:pt x="41" y="69"/>
                </a:cubicBezTo>
                <a:cubicBezTo>
                  <a:pt x="47" y="69"/>
                  <a:pt x="52" y="70"/>
                  <a:pt x="58" y="73"/>
                </a:cubicBezTo>
                <a:cubicBezTo>
                  <a:pt x="61" y="75"/>
                  <a:pt x="65" y="78"/>
                  <a:pt x="67" y="82"/>
                </a:cubicBezTo>
                <a:cubicBezTo>
                  <a:pt x="66" y="77"/>
                  <a:pt x="64" y="73"/>
                  <a:pt x="62" y="70"/>
                </a:cubicBezTo>
                <a:cubicBezTo>
                  <a:pt x="62" y="69"/>
                  <a:pt x="62" y="69"/>
                  <a:pt x="62" y="69"/>
                </a:cubicBezTo>
                <a:cubicBezTo>
                  <a:pt x="58" y="61"/>
                  <a:pt x="51" y="57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4" y="55"/>
                  <a:pt x="44" y="55"/>
                  <a:pt x="44" y="55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4"/>
                </a:cubicBezTo>
                <a:cubicBezTo>
                  <a:pt x="43" y="54"/>
                  <a:pt x="43" y="54"/>
                  <a:pt x="43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2"/>
                  <a:pt x="42" y="52"/>
                  <a:pt x="42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0"/>
                  <a:pt x="43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51" y="48"/>
                  <a:pt x="58" y="44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6" y="29"/>
                  <a:pt x="69" y="20"/>
                  <a:pt x="69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3" y="20"/>
                  <a:pt x="15" y="29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24" y="44"/>
                  <a:pt x="31" y="48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50"/>
                  <a:pt x="38" y="50"/>
                  <a:pt x="38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4"/>
                  <a:pt x="38" y="54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31" y="57"/>
                  <a:pt x="24" y="61"/>
                  <a:pt x="19" y="69"/>
                </a:cubicBezTo>
                <a:cubicBezTo>
                  <a:pt x="19" y="70"/>
                  <a:pt x="19" y="70"/>
                  <a:pt x="19" y="70"/>
                </a:cubicBezTo>
                <a:cubicBezTo>
                  <a:pt x="17" y="73"/>
                  <a:pt x="16" y="77"/>
                  <a:pt x="14" y="82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2" y="33"/>
                  <a:pt x="24" y="37"/>
                  <a:pt x="28" y="40"/>
                </a:cubicBezTo>
                <a:cubicBezTo>
                  <a:pt x="31" y="43"/>
                  <a:pt x="34" y="45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1" y="47"/>
                  <a:pt x="41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3" y="46"/>
                  <a:pt x="43" y="46"/>
                </a:cubicBezTo>
                <a:cubicBezTo>
                  <a:pt x="47" y="45"/>
                  <a:pt x="51" y="43"/>
                  <a:pt x="54" y="40"/>
                </a:cubicBezTo>
                <a:cubicBezTo>
                  <a:pt x="54" y="40"/>
                  <a:pt x="54" y="40"/>
                  <a:pt x="54" y="40"/>
                </a:cubicBezTo>
                <a:cubicBezTo>
                  <a:pt x="57" y="37"/>
                  <a:pt x="60" y="33"/>
                  <a:pt x="61" y="28"/>
                </a:cubicBezTo>
                <a:cubicBezTo>
                  <a:pt x="62" y="27"/>
                  <a:pt x="61" y="26"/>
                  <a:pt x="60" y="25"/>
                </a:cubicBezTo>
                <a:cubicBezTo>
                  <a:pt x="59" y="25"/>
                  <a:pt x="58" y="25"/>
                  <a:pt x="57" y="26"/>
                </a:cubicBezTo>
                <a:cubicBezTo>
                  <a:pt x="56" y="30"/>
                  <a:pt x="54" y="34"/>
                  <a:pt x="51" y="36"/>
                </a:cubicBezTo>
                <a:cubicBezTo>
                  <a:pt x="48" y="39"/>
                  <a:pt x="45" y="41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36" y="41"/>
                  <a:pt x="33" y="39"/>
                  <a:pt x="31" y="36"/>
                </a:cubicBezTo>
                <a:cubicBezTo>
                  <a:pt x="28" y="34"/>
                  <a:pt x="26" y="30"/>
                  <a:pt x="24" y="26"/>
                </a:cubicBezTo>
                <a:cubicBezTo>
                  <a:pt x="24" y="25"/>
                  <a:pt x="23" y="25"/>
                  <a:pt x="21" y="25"/>
                </a:cubicBezTo>
                <a:cubicBezTo>
                  <a:pt x="20" y="26"/>
                  <a:pt x="20" y="27"/>
                  <a:pt x="20" y="28"/>
                </a:cubicBezTo>
                <a:close/>
                <a:moveTo>
                  <a:pt x="41" y="42"/>
                </a:move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0" name="Freeform 22"/>
          <p:cNvSpPr>
            <a:spLocks noEditPoints="1"/>
          </p:cNvSpPr>
          <p:nvPr/>
        </p:nvSpPr>
        <p:spPr bwMode="auto">
          <a:xfrm>
            <a:off x="4942582" y="3396433"/>
            <a:ext cx="321469" cy="325934"/>
          </a:xfrm>
          <a:custGeom>
            <a:avLst/>
            <a:gdLst>
              <a:gd name="T0" fmla="*/ 59 w 109"/>
              <a:gd name="T1" fmla="*/ 56 h 112"/>
              <a:gd name="T2" fmla="*/ 55 w 109"/>
              <a:gd name="T3" fmla="*/ 21 h 112"/>
              <a:gd name="T4" fmla="*/ 51 w 109"/>
              <a:gd name="T5" fmla="*/ 60 h 112"/>
              <a:gd name="T6" fmla="*/ 77 w 109"/>
              <a:gd name="T7" fmla="*/ 64 h 112"/>
              <a:gd name="T8" fmla="*/ 77 w 109"/>
              <a:gd name="T9" fmla="*/ 56 h 112"/>
              <a:gd name="T10" fmla="*/ 91 w 109"/>
              <a:gd name="T11" fmla="*/ 24 h 112"/>
              <a:gd name="T12" fmla="*/ 18 w 109"/>
              <a:gd name="T13" fmla="*/ 24 h 112"/>
              <a:gd name="T14" fmla="*/ 3 w 109"/>
              <a:gd name="T15" fmla="*/ 60 h 112"/>
              <a:gd name="T16" fmla="*/ 18 w 109"/>
              <a:gd name="T17" fmla="*/ 97 h 112"/>
              <a:gd name="T18" fmla="*/ 91 w 109"/>
              <a:gd name="T19" fmla="*/ 97 h 112"/>
              <a:gd name="T20" fmla="*/ 91 w 109"/>
              <a:gd name="T21" fmla="*/ 97 h 112"/>
              <a:gd name="T22" fmla="*/ 91 w 109"/>
              <a:gd name="T23" fmla="*/ 24 h 112"/>
              <a:gd name="T24" fmla="*/ 85 w 109"/>
              <a:gd name="T25" fmla="*/ 91 h 112"/>
              <a:gd name="T26" fmla="*/ 55 w 109"/>
              <a:gd name="T27" fmla="*/ 104 h 112"/>
              <a:gd name="T28" fmla="*/ 24 w 109"/>
              <a:gd name="T29" fmla="*/ 91 h 112"/>
              <a:gd name="T30" fmla="*/ 24 w 109"/>
              <a:gd name="T31" fmla="*/ 30 h 112"/>
              <a:gd name="T32" fmla="*/ 55 w 109"/>
              <a:gd name="T33" fmla="*/ 17 h 112"/>
              <a:gd name="T34" fmla="*/ 86 w 109"/>
              <a:gd name="T35" fmla="*/ 30 h 112"/>
              <a:gd name="T36" fmla="*/ 85 w 109"/>
              <a:gd name="T37" fmla="*/ 91 h 112"/>
              <a:gd name="T38" fmla="*/ 108 w 109"/>
              <a:gd name="T39" fmla="*/ 24 h 112"/>
              <a:gd name="T40" fmla="*/ 100 w 109"/>
              <a:gd name="T41" fmla="*/ 15 h 112"/>
              <a:gd name="T42" fmla="*/ 96 w 109"/>
              <a:gd name="T43" fmla="*/ 11 h 112"/>
              <a:gd name="T44" fmla="*/ 85 w 109"/>
              <a:gd name="T45" fmla="*/ 4 h 112"/>
              <a:gd name="T46" fmla="*/ 75 w 109"/>
              <a:gd name="T47" fmla="*/ 3 h 112"/>
              <a:gd name="T48" fmla="*/ 82 w 109"/>
              <a:gd name="T49" fmla="*/ 11 h 112"/>
              <a:gd name="T50" fmla="*/ 91 w 109"/>
              <a:gd name="T51" fmla="*/ 17 h 112"/>
              <a:gd name="T52" fmla="*/ 95 w 109"/>
              <a:gd name="T53" fmla="*/ 20 h 112"/>
              <a:gd name="T54" fmla="*/ 102 w 109"/>
              <a:gd name="T55" fmla="*/ 29 h 112"/>
              <a:gd name="T56" fmla="*/ 108 w 109"/>
              <a:gd name="T57" fmla="*/ 24 h 112"/>
              <a:gd name="T58" fmla="*/ 8 w 109"/>
              <a:gd name="T59" fmla="*/ 29 h 112"/>
              <a:gd name="T60" fmla="*/ 15 w 109"/>
              <a:gd name="T61" fmla="*/ 20 h 112"/>
              <a:gd name="T62" fmla="*/ 23 w 109"/>
              <a:gd name="T63" fmla="*/ 13 h 112"/>
              <a:gd name="T64" fmla="*/ 28 w 109"/>
              <a:gd name="T65" fmla="*/ 10 h 112"/>
              <a:gd name="T66" fmla="*/ 35 w 109"/>
              <a:gd name="T67" fmla="*/ 3 h 112"/>
              <a:gd name="T68" fmla="*/ 24 w 109"/>
              <a:gd name="T69" fmla="*/ 4 h 112"/>
              <a:gd name="T70" fmla="*/ 18 w 109"/>
              <a:gd name="T71" fmla="*/ 7 h 112"/>
              <a:gd name="T72" fmla="*/ 9 w 109"/>
              <a:gd name="T73" fmla="*/ 15 h 112"/>
              <a:gd name="T74" fmla="*/ 1 w 109"/>
              <a:gd name="T75" fmla="*/ 24 h 112"/>
              <a:gd name="T76" fmla="*/ 8 w 109"/>
              <a:gd name="T77" fmla="*/ 29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112">
                <a:moveTo>
                  <a:pt x="77" y="56"/>
                </a:moveTo>
                <a:cubicBezTo>
                  <a:pt x="59" y="56"/>
                  <a:pt x="59" y="56"/>
                  <a:pt x="59" y="56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3"/>
                  <a:pt x="57" y="21"/>
                  <a:pt x="55" y="21"/>
                </a:cubicBezTo>
                <a:cubicBezTo>
                  <a:pt x="52" y="21"/>
                  <a:pt x="51" y="23"/>
                  <a:pt x="51" y="25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63"/>
                  <a:pt x="52" y="64"/>
                  <a:pt x="55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9" y="64"/>
                  <a:pt x="81" y="63"/>
                  <a:pt x="81" y="60"/>
                </a:cubicBezTo>
                <a:cubicBezTo>
                  <a:pt x="81" y="58"/>
                  <a:pt x="79" y="56"/>
                  <a:pt x="77" y="56"/>
                </a:cubicBezTo>
                <a:close/>
                <a:moveTo>
                  <a:pt x="91" y="24"/>
                </a:moveTo>
                <a:cubicBezTo>
                  <a:pt x="91" y="24"/>
                  <a:pt x="91" y="24"/>
                  <a:pt x="91" y="24"/>
                </a:cubicBezTo>
                <a:cubicBezTo>
                  <a:pt x="82" y="15"/>
                  <a:pt x="69" y="9"/>
                  <a:pt x="55" y="9"/>
                </a:cubicBezTo>
                <a:cubicBezTo>
                  <a:pt x="40" y="9"/>
                  <a:pt x="28" y="15"/>
                  <a:pt x="1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9" y="33"/>
                  <a:pt x="3" y="46"/>
                  <a:pt x="3" y="60"/>
                </a:cubicBezTo>
                <a:cubicBezTo>
                  <a:pt x="3" y="75"/>
                  <a:pt x="9" y="87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8" y="106"/>
                  <a:pt x="40" y="112"/>
                  <a:pt x="55" y="112"/>
                </a:cubicBezTo>
                <a:cubicBezTo>
                  <a:pt x="69" y="112"/>
                  <a:pt x="82" y="106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91" y="97"/>
                  <a:pt x="91" y="97"/>
                  <a:pt x="91" y="97"/>
                </a:cubicBezTo>
                <a:cubicBezTo>
                  <a:pt x="100" y="87"/>
                  <a:pt x="106" y="75"/>
                  <a:pt x="106" y="60"/>
                </a:cubicBezTo>
                <a:cubicBezTo>
                  <a:pt x="106" y="46"/>
                  <a:pt x="100" y="3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lose/>
                <a:moveTo>
                  <a:pt x="85" y="91"/>
                </a:moveTo>
                <a:cubicBezTo>
                  <a:pt x="85" y="91"/>
                  <a:pt x="85" y="91"/>
                  <a:pt x="85" y="91"/>
                </a:cubicBezTo>
                <a:cubicBezTo>
                  <a:pt x="77" y="99"/>
                  <a:pt x="67" y="104"/>
                  <a:pt x="55" y="104"/>
                </a:cubicBezTo>
                <a:cubicBezTo>
                  <a:pt x="43" y="104"/>
                  <a:pt x="32" y="99"/>
                  <a:pt x="24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16" y="83"/>
                  <a:pt x="11" y="72"/>
                  <a:pt x="11" y="60"/>
                </a:cubicBezTo>
                <a:cubicBezTo>
                  <a:pt x="11" y="48"/>
                  <a:pt x="16" y="38"/>
                  <a:pt x="24" y="30"/>
                </a:cubicBezTo>
                <a:cubicBezTo>
                  <a:pt x="24" y="30"/>
                  <a:pt x="24" y="30"/>
                  <a:pt x="24" y="30"/>
                </a:cubicBezTo>
                <a:cubicBezTo>
                  <a:pt x="32" y="22"/>
                  <a:pt x="43" y="17"/>
                  <a:pt x="55" y="17"/>
                </a:cubicBezTo>
                <a:cubicBezTo>
                  <a:pt x="67" y="17"/>
                  <a:pt x="77" y="22"/>
                  <a:pt x="85" y="30"/>
                </a:cubicBezTo>
                <a:cubicBezTo>
                  <a:pt x="86" y="30"/>
                  <a:pt x="86" y="30"/>
                  <a:pt x="86" y="30"/>
                </a:cubicBezTo>
                <a:cubicBezTo>
                  <a:pt x="93" y="38"/>
                  <a:pt x="98" y="49"/>
                  <a:pt x="98" y="60"/>
                </a:cubicBezTo>
                <a:cubicBezTo>
                  <a:pt x="98" y="72"/>
                  <a:pt x="93" y="83"/>
                  <a:pt x="85" y="91"/>
                </a:cubicBezTo>
                <a:close/>
                <a:moveTo>
                  <a:pt x="10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7" y="23"/>
                  <a:pt x="106" y="21"/>
                  <a:pt x="104" y="19"/>
                </a:cubicBezTo>
                <a:cubicBezTo>
                  <a:pt x="103" y="18"/>
                  <a:pt x="102" y="16"/>
                  <a:pt x="100" y="15"/>
                </a:cubicBezTo>
                <a:cubicBezTo>
                  <a:pt x="99" y="13"/>
                  <a:pt x="97" y="12"/>
                  <a:pt x="96" y="11"/>
                </a:cubicBezTo>
                <a:cubicBezTo>
                  <a:pt x="96" y="11"/>
                  <a:pt x="96" y="11"/>
                  <a:pt x="96" y="11"/>
                </a:cubicBezTo>
                <a:cubicBezTo>
                  <a:pt x="94" y="9"/>
                  <a:pt x="92" y="8"/>
                  <a:pt x="91" y="7"/>
                </a:cubicBezTo>
                <a:cubicBezTo>
                  <a:pt x="89" y="6"/>
                  <a:pt x="87" y="5"/>
                  <a:pt x="85" y="4"/>
                </a:cubicBezTo>
                <a:cubicBezTo>
                  <a:pt x="84" y="3"/>
                  <a:pt x="82" y="2"/>
                  <a:pt x="80" y="1"/>
                </a:cubicBezTo>
                <a:cubicBezTo>
                  <a:pt x="78" y="0"/>
                  <a:pt x="75" y="1"/>
                  <a:pt x="75" y="3"/>
                </a:cubicBezTo>
                <a:cubicBezTo>
                  <a:pt x="74" y="5"/>
                  <a:pt x="75" y="7"/>
                  <a:pt x="77" y="8"/>
                </a:cubicBezTo>
                <a:cubicBezTo>
                  <a:pt x="78" y="9"/>
                  <a:pt x="80" y="10"/>
                  <a:pt x="82" y="11"/>
                </a:cubicBezTo>
                <a:cubicBezTo>
                  <a:pt x="83" y="11"/>
                  <a:pt x="85" y="12"/>
                  <a:pt x="86" y="13"/>
                </a:cubicBezTo>
                <a:cubicBezTo>
                  <a:pt x="88" y="14"/>
                  <a:pt x="89" y="16"/>
                  <a:pt x="91" y="17"/>
                </a:cubicBezTo>
                <a:cubicBezTo>
                  <a:pt x="91" y="17"/>
                  <a:pt x="91" y="17"/>
                  <a:pt x="91" y="17"/>
                </a:cubicBezTo>
                <a:cubicBezTo>
                  <a:pt x="92" y="18"/>
                  <a:pt x="93" y="19"/>
                  <a:pt x="95" y="20"/>
                </a:cubicBezTo>
                <a:cubicBezTo>
                  <a:pt x="96" y="22"/>
                  <a:pt x="97" y="23"/>
                  <a:pt x="98" y="24"/>
                </a:cubicBezTo>
                <a:cubicBezTo>
                  <a:pt x="99" y="26"/>
                  <a:pt x="101" y="27"/>
                  <a:pt x="102" y="29"/>
                </a:cubicBezTo>
                <a:cubicBezTo>
                  <a:pt x="103" y="31"/>
                  <a:pt x="105" y="31"/>
                  <a:pt x="107" y="30"/>
                </a:cubicBezTo>
                <a:cubicBezTo>
                  <a:pt x="109" y="29"/>
                  <a:pt x="109" y="26"/>
                  <a:pt x="108" y="24"/>
                </a:cubicBezTo>
                <a:close/>
                <a:moveTo>
                  <a:pt x="8" y="29"/>
                </a:moveTo>
                <a:cubicBezTo>
                  <a:pt x="8" y="29"/>
                  <a:pt x="8" y="29"/>
                  <a:pt x="8" y="29"/>
                </a:cubicBezTo>
                <a:cubicBezTo>
                  <a:pt x="9" y="27"/>
                  <a:pt x="10" y="26"/>
                  <a:pt x="11" y="24"/>
                </a:cubicBezTo>
                <a:cubicBezTo>
                  <a:pt x="12" y="23"/>
                  <a:pt x="13" y="22"/>
                  <a:pt x="15" y="20"/>
                </a:cubicBezTo>
                <a:cubicBezTo>
                  <a:pt x="16" y="19"/>
                  <a:pt x="17" y="18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4" y="12"/>
                  <a:pt x="26" y="11"/>
                  <a:pt x="28" y="11"/>
                </a:cubicBezTo>
                <a:cubicBezTo>
                  <a:pt x="28" y="10"/>
                  <a:pt x="28" y="10"/>
                  <a:pt x="28" y="10"/>
                </a:cubicBezTo>
                <a:cubicBezTo>
                  <a:pt x="29" y="10"/>
                  <a:pt x="31" y="9"/>
                  <a:pt x="33" y="8"/>
                </a:cubicBezTo>
                <a:cubicBezTo>
                  <a:pt x="35" y="7"/>
                  <a:pt x="35" y="5"/>
                  <a:pt x="35" y="3"/>
                </a:cubicBezTo>
                <a:cubicBezTo>
                  <a:pt x="34" y="1"/>
                  <a:pt x="31" y="0"/>
                  <a:pt x="29" y="1"/>
                </a:cubicBezTo>
                <a:cubicBezTo>
                  <a:pt x="28" y="2"/>
                  <a:pt x="26" y="3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2" y="5"/>
                  <a:pt x="20" y="6"/>
                  <a:pt x="18" y="7"/>
                </a:cubicBezTo>
                <a:cubicBezTo>
                  <a:pt x="17" y="8"/>
                  <a:pt x="15" y="9"/>
                  <a:pt x="14" y="11"/>
                </a:cubicBezTo>
                <a:cubicBezTo>
                  <a:pt x="12" y="12"/>
                  <a:pt x="10" y="13"/>
                  <a:pt x="9" y="15"/>
                </a:cubicBezTo>
                <a:cubicBezTo>
                  <a:pt x="8" y="16"/>
                  <a:pt x="6" y="18"/>
                  <a:pt x="5" y="19"/>
                </a:cubicBezTo>
                <a:cubicBezTo>
                  <a:pt x="3" y="21"/>
                  <a:pt x="2" y="23"/>
                  <a:pt x="1" y="24"/>
                </a:cubicBezTo>
                <a:cubicBezTo>
                  <a:pt x="0" y="26"/>
                  <a:pt x="0" y="29"/>
                  <a:pt x="2" y="30"/>
                </a:cubicBezTo>
                <a:cubicBezTo>
                  <a:pt x="4" y="31"/>
                  <a:pt x="6" y="31"/>
                  <a:pt x="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1" name="Freeform 23"/>
          <p:cNvSpPr>
            <a:spLocks noEditPoints="1"/>
          </p:cNvSpPr>
          <p:nvPr/>
        </p:nvSpPr>
        <p:spPr bwMode="auto">
          <a:xfrm>
            <a:off x="6219528" y="4523805"/>
            <a:ext cx="308074" cy="303609"/>
          </a:xfrm>
          <a:custGeom>
            <a:avLst/>
            <a:gdLst>
              <a:gd name="T0" fmla="*/ 51 w 105"/>
              <a:gd name="T1" fmla="*/ 30 h 105"/>
              <a:gd name="T2" fmla="*/ 45 w 105"/>
              <a:gd name="T3" fmla="*/ 30 h 105"/>
              <a:gd name="T4" fmla="*/ 45 w 105"/>
              <a:gd name="T5" fmla="*/ 24 h 105"/>
              <a:gd name="T6" fmla="*/ 62 w 105"/>
              <a:gd name="T7" fmla="*/ 8 h 105"/>
              <a:gd name="T8" fmla="*/ 80 w 105"/>
              <a:gd name="T9" fmla="*/ 0 h 105"/>
              <a:gd name="T10" fmla="*/ 105 w 105"/>
              <a:gd name="T11" fmla="*/ 26 h 105"/>
              <a:gd name="T12" fmla="*/ 98 w 105"/>
              <a:gd name="T13" fmla="*/ 44 h 105"/>
              <a:gd name="T14" fmla="*/ 80 w 105"/>
              <a:gd name="T15" fmla="*/ 62 h 105"/>
              <a:gd name="T16" fmla="*/ 80 w 105"/>
              <a:gd name="T17" fmla="*/ 62 h 105"/>
              <a:gd name="T18" fmla="*/ 62 w 105"/>
              <a:gd name="T19" fmla="*/ 69 h 105"/>
              <a:gd name="T20" fmla="*/ 40 w 105"/>
              <a:gd name="T21" fmla="*/ 57 h 105"/>
              <a:gd name="T22" fmla="*/ 40 w 105"/>
              <a:gd name="T23" fmla="*/ 57 h 105"/>
              <a:gd name="T24" fmla="*/ 37 w 105"/>
              <a:gd name="T25" fmla="*/ 51 h 105"/>
              <a:gd name="T26" fmla="*/ 40 w 105"/>
              <a:gd name="T27" fmla="*/ 46 h 105"/>
              <a:gd name="T28" fmla="*/ 45 w 105"/>
              <a:gd name="T29" fmla="*/ 49 h 105"/>
              <a:gd name="T30" fmla="*/ 47 w 105"/>
              <a:gd name="T31" fmla="*/ 53 h 105"/>
              <a:gd name="T32" fmla="*/ 62 w 105"/>
              <a:gd name="T33" fmla="*/ 61 h 105"/>
              <a:gd name="T34" fmla="*/ 74 w 105"/>
              <a:gd name="T35" fmla="*/ 56 h 105"/>
              <a:gd name="T36" fmla="*/ 74 w 105"/>
              <a:gd name="T37" fmla="*/ 56 h 105"/>
              <a:gd name="T38" fmla="*/ 74 w 105"/>
              <a:gd name="T39" fmla="*/ 56 h 105"/>
              <a:gd name="T40" fmla="*/ 92 w 105"/>
              <a:gd name="T41" fmla="*/ 38 h 105"/>
              <a:gd name="T42" fmla="*/ 97 w 105"/>
              <a:gd name="T43" fmla="*/ 26 h 105"/>
              <a:gd name="T44" fmla="*/ 80 w 105"/>
              <a:gd name="T45" fmla="*/ 8 h 105"/>
              <a:gd name="T46" fmla="*/ 67 w 105"/>
              <a:gd name="T47" fmla="*/ 13 h 105"/>
              <a:gd name="T48" fmla="*/ 67 w 105"/>
              <a:gd name="T49" fmla="*/ 13 h 105"/>
              <a:gd name="T50" fmla="*/ 51 w 105"/>
              <a:gd name="T51" fmla="*/ 30 h 105"/>
              <a:gd name="T52" fmla="*/ 57 w 105"/>
              <a:gd name="T53" fmla="*/ 73 h 105"/>
              <a:gd name="T54" fmla="*/ 57 w 105"/>
              <a:gd name="T55" fmla="*/ 73 h 105"/>
              <a:gd name="T56" fmla="*/ 40 w 105"/>
              <a:gd name="T57" fmla="*/ 90 h 105"/>
              <a:gd name="T58" fmla="*/ 16 w 105"/>
              <a:gd name="T59" fmla="*/ 90 h 105"/>
              <a:gd name="T60" fmla="*/ 16 w 105"/>
              <a:gd name="T61" fmla="*/ 90 h 105"/>
              <a:gd name="T62" fmla="*/ 16 w 105"/>
              <a:gd name="T63" fmla="*/ 65 h 105"/>
              <a:gd name="T64" fmla="*/ 34 w 105"/>
              <a:gd name="T65" fmla="*/ 47 h 105"/>
              <a:gd name="T66" fmla="*/ 46 w 105"/>
              <a:gd name="T67" fmla="*/ 42 h 105"/>
              <a:gd name="T68" fmla="*/ 59 w 105"/>
              <a:gd name="T69" fmla="*/ 47 h 105"/>
              <a:gd name="T70" fmla="*/ 61 w 105"/>
              <a:gd name="T71" fmla="*/ 50 h 105"/>
              <a:gd name="T72" fmla="*/ 63 w 105"/>
              <a:gd name="T73" fmla="*/ 54 h 105"/>
              <a:gd name="T74" fmla="*/ 68 w 105"/>
              <a:gd name="T75" fmla="*/ 57 h 105"/>
              <a:gd name="T76" fmla="*/ 70 w 105"/>
              <a:gd name="T77" fmla="*/ 52 h 105"/>
              <a:gd name="T78" fmla="*/ 68 w 105"/>
              <a:gd name="T79" fmla="*/ 46 h 105"/>
              <a:gd name="T80" fmla="*/ 64 w 105"/>
              <a:gd name="T81" fmla="*/ 41 h 105"/>
              <a:gd name="T82" fmla="*/ 64 w 105"/>
              <a:gd name="T83" fmla="*/ 41 h 105"/>
              <a:gd name="T84" fmla="*/ 46 w 105"/>
              <a:gd name="T85" fmla="*/ 34 h 105"/>
              <a:gd name="T86" fmla="*/ 28 w 105"/>
              <a:gd name="T87" fmla="*/ 41 h 105"/>
              <a:gd name="T88" fmla="*/ 10 w 105"/>
              <a:gd name="T89" fmla="*/ 60 h 105"/>
              <a:gd name="T90" fmla="*/ 10 w 105"/>
              <a:gd name="T91" fmla="*/ 96 h 105"/>
              <a:gd name="T92" fmla="*/ 10 w 105"/>
              <a:gd name="T93" fmla="*/ 96 h 105"/>
              <a:gd name="T94" fmla="*/ 46 w 105"/>
              <a:gd name="T95" fmla="*/ 96 h 105"/>
              <a:gd name="T96" fmla="*/ 46 w 105"/>
              <a:gd name="T97" fmla="*/ 96 h 105"/>
              <a:gd name="T98" fmla="*/ 46 w 105"/>
              <a:gd name="T99" fmla="*/ 96 h 105"/>
              <a:gd name="T100" fmla="*/ 63 w 105"/>
              <a:gd name="T101" fmla="*/ 79 h 105"/>
              <a:gd name="T102" fmla="*/ 63 w 105"/>
              <a:gd name="T103" fmla="*/ 73 h 105"/>
              <a:gd name="T104" fmla="*/ 57 w 105"/>
              <a:gd name="T105" fmla="*/ 7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51" y="30"/>
                </a:moveTo>
                <a:cubicBezTo>
                  <a:pt x="49" y="32"/>
                  <a:pt x="47" y="32"/>
                  <a:pt x="45" y="30"/>
                </a:cubicBezTo>
                <a:cubicBezTo>
                  <a:pt x="44" y="29"/>
                  <a:pt x="44" y="26"/>
                  <a:pt x="45" y="24"/>
                </a:cubicBezTo>
                <a:cubicBezTo>
                  <a:pt x="62" y="8"/>
                  <a:pt x="62" y="8"/>
                  <a:pt x="62" y="8"/>
                </a:cubicBezTo>
                <a:cubicBezTo>
                  <a:pt x="67" y="3"/>
                  <a:pt x="73" y="0"/>
                  <a:pt x="80" y="0"/>
                </a:cubicBezTo>
                <a:cubicBezTo>
                  <a:pt x="94" y="0"/>
                  <a:pt x="105" y="12"/>
                  <a:pt x="105" y="26"/>
                </a:cubicBezTo>
                <a:cubicBezTo>
                  <a:pt x="105" y="32"/>
                  <a:pt x="103" y="39"/>
                  <a:pt x="98" y="44"/>
                </a:cubicBezTo>
                <a:cubicBezTo>
                  <a:pt x="80" y="62"/>
                  <a:pt x="80" y="62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5" y="67"/>
                  <a:pt x="68" y="69"/>
                  <a:pt x="62" y="69"/>
                </a:cubicBezTo>
                <a:cubicBezTo>
                  <a:pt x="53" y="69"/>
                  <a:pt x="44" y="65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39" y="55"/>
                  <a:pt x="38" y="53"/>
                  <a:pt x="37" y="51"/>
                </a:cubicBezTo>
                <a:cubicBezTo>
                  <a:pt x="37" y="49"/>
                  <a:pt x="38" y="47"/>
                  <a:pt x="40" y="46"/>
                </a:cubicBezTo>
                <a:cubicBezTo>
                  <a:pt x="42" y="46"/>
                  <a:pt x="44" y="47"/>
                  <a:pt x="45" y="49"/>
                </a:cubicBezTo>
                <a:cubicBezTo>
                  <a:pt x="45" y="50"/>
                  <a:pt x="46" y="52"/>
                  <a:pt x="47" y="53"/>
                </a:cubicBezTo>
                <a:cubicBezTo>
                  <a:pt x="50" y="58"/>
                  <a:pt x="56" y="61"/>
                  <a:pt x="62" y="61"/>
                </a:cubicBezTo>
                <a:cubicBezTo>
                  <a:pt x="66" y="61"/>
                  <a:pt x="71" y="60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92" y="38"/>
                  <a:pt x="92" y="38"/>
                  <a:pt x="92" y="38"/>
                </a:cubicBezTo>
                <a:cubicBezTo>
                  <a:pt x="96" y="35"/>
                  <a:pt x="97" y="30"/>
                  <a:pt x="97" y="26"/>
                </a:cubicBezTo>
                <a:cubicBezTo>
                  <a:pt x="97" y="16"/>
                  <a:pt x="90" y="8"/>
                  <a:pt x="80" y="8"/>
                </a:cubicBezTo>
                <a:cubicBezTo>
                  <a:pt x="75" y="8"/>
                  <a:pt x="71" y="10"/>
                  <a:pt x="67" y="13"/>
                </a:cubicBezTo>
                <a:cubicBezTo>
                  <a:pt x="67" y="13"/>
                  <a:pt x="67" y="13"/>
                  <a:pt x="67" y="13"/>
                </a:cubicBezTo>
                <a:cubicBezTo>
                  <a:pt x="51" y="30"/>
                  <a:pt x="51" y="30"/>
                  <a:pt x="51" y="30"/>
                </a:cubicBezTo>
                <a:close/>
                <a:moveTo>
                  <a:pt x="57" y="73"/>
                </a:moveTo>
                <a:cubicBezTo>
                  <a:pt x="57" y="73"/>
                  <a:pt x="57" y="73"/>
                  <a:pt x="57" y="73"/>
                </a:cubicBezTo>
                <a:cubicBezTo>
                  <a:pt x="40" y="90"/>
                  <a:pt x="40" y="90"/>
                  <a:pt x="40" y="90"/>
                </a:cubicBezTo>
                <a:cubicBezTo>
                  <a:pt x="34" y="97"/>
                  <a:pt x="22" y="97"/>
                  <a:pt x="16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9" y="83"/>
                  <a:pt x="9" y="72"/>
                  <a:pt x="16" y="65"/>
                </a:cubicBezTo>
                <a:cubicBezTo>
                  <a:pt x="34" y="47"/>
                  <a:pt x="34" y="47"/>
                  <a:pt x="34" y="47"/>
                </a:cubicBezTo>
                <a:cubicBezTo>
                  <a:pt x="37" y="44"/>
                  <a:pt x="42" y="42"/>
                  <a:pt x="46" y="42"/>
                </a:cubicBezTo>
                <a:cubicBezTo>
                  <a:pt x="51" y="42"/>
                  <a:pt x="55" y="44"/>
                  <a:pt x="59" y="47"/>
                </a:cubicBezTo>
                <a:cubicBezTo>
                  <a:pt x="60" y="48"/>
                  <a:pt x="60" y="49"/>
                  <a:pt x="61" y="50"/>
                </a:cubicBezTo>
                <a:cubicBezTo>
                  <a:pt x="62" y="52"/>
                  <a:pt x="62" y="53"/>
                  <a:pt x="63" y="54"/>
                </a:cubicBezTo>
                <a:cubicBezTo>
                  <a:pt x="64" y="57"/>
                  <a:pt x="66" y="58"/>
                  <a:pt x="68" y="57"/>
                </a:cubicBezTo>
                <a:cubicBezTo>
                  <a:pt x="70" y="57"/>
                  <a:pt x="71" y="54"/>
                  <a:pt x="70" y="52"/>
                </a:cubicBezTo>
                <a:cubicBezTo>
                  <a:pt x="70" y="50"/>
                  <a:pt x="69" y="48"/>
                  <a:pt x="68" y="46"/>
                </a:cubicBezTo>
                <a:cubicBezTo>
                  <a:pt x="67" y="45"/>
                  <a:pt x="66" y="43"/>
                  <a:pt x="64" y="41"/>
                </a:cubicBezTo>
                <a:cubicBezTo>
                  <a:pt x="64" y="41"/>
                  <a:pt x="64" y="41"/>
                  <a:pt x="64" y="41"/>
                </a:cubicBezTo>
                <a:cubicBezTo>
                  <a:pt x="59" y="37"/>
                  <a:pt x="53" y="34"/>
                  <a:pt x="46" y="34"/>
                </a:cubicBezTo>
                <a:cubicBezTo>
                  <a:pt x="40" y="34"/>
                  <a:pt x="33" y="37"/>
                  <a:pt x="28" y="41"/>
                </a:cubicBezTo>
                <a:cubicBezTo>
                  <a:pt x="10" y="60"/>
                  <a:pt x="10" y="60"/>
                  <a:pt x="10" y="60"/>
                </a:cubicBezTo>
                <a:cubicBezTo>
                  <a:pt x="0" y="69"/>
                  <a:pt x="0" y="86"/>
                  <a:pt x="10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20" y="105"/>
                  <a:pt x="36" y="105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46" y="96"/>
                  <a:pt x="46" y="96"/>
                  <a:pt x="46" y="96"/>
                </a:cubicBezTo>
                <a:cubicBezTo>
                  <a:pt x="63" y="79"/>
                  <a:pt x="63" y="79"/>
                  <a:pt x="63" y="79"/>
                </a:cubicBezTo>
                <a:cubicBezTo>
                  <a:pt x="64" y="77"/>
                  <a:pt x="64" y="75"/>
                  <a:pt x="63" y="73"/>
                </a:cubicBezTo>
                <a:cubicBezTo>
                  <a:pt x="61" y="72"/>
                  <a:pt x="59" y="72"/>
                  <a:pt x="57" y="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2" name="Freeform 24"/>
          <p:cNvSpPr>
            <a:spLocks noEditPoints="1"/>
          </p:cNvSpPr>
          <p:nvPr/>
        </p:nvSpPr>
        <p:spPr bwMode="auto">
          <a:xfrm>
            <a:off x="3453558" y="3412059"/>
            <a:ext cx="303609" cy="299145"/>
          </a:xfrm>
          <a:custGeom>
            <a:avLst/>
            <a:gdLst>
              <a:gd name="T0" fmla="*/ 29 w 104"/>
              <a:gd name="T1" fmla="*/ 32 h 103"/>
              <a:gd name="T2" fmla="*/ 29 w 104"/>
              <a:gd name="T3" fmla="*/ 70 h 103"/>
              <a:gd name="T4" fmla="*/ 29 w 104"/>
              <a:gd name="T5" fmla="*/ 70 h 103"/>
              <a:gd name="T6" fmla="*/ 56 w 104"/>
              <a:gd name="T7" fmla="*/ 91 h 103"/>
              <a:gd name="T8" fmla="*/ 56 w 104"/>
              <a:gd name="T9" fmla="*/ 73 h 103"/>
              <a:gd name="T10" fmla="*/ 56 w 104"/>
              <a:gd name="T11" fmla="*/ 29 h 103"/>
              <a:gd name="T12" fmla="*/ 56 w 104"/>
              <a:gd name="T13" fmla="*/ 12 h 103"/>
              <a:gd name="T14" fmla="*/ 29 w 104"/>
              <a:gd name="T15" fmla="*/ 32 h 103"/>
              <a:gd name="T16" fmla="*/ 29 w 104"/>
              <a:gd name="T17" fmla="*/ 32 h 103"/>
              <a:gd name="T18" fmla="*/ 77 w 104"/>
              <a:gd name="T19" fmla="*/ 17 h 103"/>
              <a:gd name="T20" fmla="*/ 77 w 104"/>
              <a:gd name="T21" fmla="*/ 17 h 103"/>
              <a:gd name="T22" fmla="*/ 75 w 104"/>
              <a:gd name="T23" fmla="*/ 12 h 103"/>
              <a:gd name="T24" fmla="*/ 81 w 104"/>
              <a:gd name="T25" fmla="*/ 10 h 103"/>
              <a:gd name="T26" fmla="*/ 98 w 104"/>
              <a:gd name="T27" fmla="*/ 28 h 103"/>
              <a:gd name="T28" fmla="*/ 104 w 104"/>
              <a:gd name="T29" fmla="*/ 51 h 103"/>
              <a:gd name="T30" fmla="*/ 98 w 104"/>
              <a:gd name="T31" fmla="*/ 75 h 103"/>
              <a:gd name="T32" fmla="*/ 81 w 104"/>
              <a:gd name="T33" fmla="*/ 92 h 103"/>
              <a:gd name="T34" fmla="*/ 75 w 104"/>
              <a:gd name="T35" fmla="*/ 91 h 103"/>
              <a:gd name="T36" fmla="*/ 77 w 104"/>
              <a:gd name="T37" fmla="*/ 85 h 103"/>
              <a:gd name="T38" fmla="*/ 91 w 104"/>
              <a:gd name="T39" fmla="*/ 71 h 103"/>
              <a:gd name="T40" fmla="*/ 96 w 104"/>
              <a:gd name="T41" fmla="*/ 51 h 103"/>
              <a:gd name="T42" fmla="*/ 91 w 104"/>
              <a:gd name="T43" fmla="*/ 32 h 103"/>
              <a:gd name="T44" fmla="*/ 77 w 104"/>
              <a:gd name="T45" fmla="*/ 17 h 103"/>
              <a:gd name="T46" fmla="*/ 24 w 104"/>
              <a:gd name="T47" fmla="*/ 33 h 103"/>
              <a:gd name="T48" fmla="*/ 24 w 104"/>
              <a:gd name="T49" fmla="*/ 33 h 103"/>
              <a:gd name="T50" fmla="*/ 8 w 104"/>
              <a:gd name="T51" fmla="*/ 33 h 103"/>
              <a:gd name="T52" fmla="*/ 8 w 104"/>
              <a:gd name="T53" fmla="*/ 69 h 103"/>
              <a:gd name="T54" fmla="*/ 24 w 104"/>
              <a:gd name="T55" fmla="*/ 69 h 103"/>
              <a:gd name="T56" fmla="*/ 24 w 104"/>
              <a:gd name="T57" fmla="*/ 33 h 103"/>
              <a:gd name="T58" fmla="*/ 25 w 104"/>
              <a:gd name="T59" fmla="*/ 25 h 103"/>
              <a:gd name="T60" fmla="*/ 25 w 104"/>
              <a:gd name="T61" fmla="*/ 25 h 103"/>
              <a:gd name="T62" fmla="*/ 57 w 104"/>
              <a:gd name="T63" fmla="*/ 1 h 103"/>
              <a:gd name="T64" fmla="*/ 60 w 104"/>
              <a:gd name="T65" fmla="*/ 0 h 103"/>
              <a:gd name="T66" fmla="*/ 63 w 104"/>
              <a:gd name="T67" fmla="*/ 4 h 103"/>
              <a:gd name="T68" fmla="*/ 63 w 104"/>
              <a:gd name="T69" fmla="*/ 29 h 103"/>
              <a:gd name="T70" fmla="*/ 63 w 104"/>
              <a:gd name="T71" fmla="*/ 30 h 103"/>
              <a:gd name="T72" fmla="*/ 73 w 104"/>
              <a:gd name="T73" fmla="*/ 37 h 103"/>
              <a:gd name="T74" fmla="*/ 78 w 104"/>
              <a:gd name="T75" fmla="*/ 51 h 103"/>
              <a:gd name="T76" fmla="*/ 73 w 104"/>
              <a:gd name="T77" fmla="*/ 65 h 103"/>
              <a:gd name="T78" fmla="*/ 63 w 104"/>
              <a:gd name="T79" fmla="*/ 72 h 103"/>
              <a:gd name="T80" fmla="*/ 63 w 104"/>
              <a:gd name="T81" fmla="*/ 73 h 103"/>
              <a:gd name="T82" fmla="*/ 63 w 104"/>
              <a:gd name="T83" fmla="*/ 99 h 103"/>
              <a:gd name="T84" fmla="*/ 63 w 104"/>
              <a:gd name="T85" fmla="*/ 101 h 103"/>
              <a:gd name="T86" fmla="*/ 57 w 104"/>
              <a:gd name="T87" fmla="*/ 102 h 103"/>
              <a:gd name="T88" fmla="*/ 25 w 104"/>
              <a:gd name="T89" fmla="*/ 77 h 103"/>
              <a:gd name="T90" fmla="*/ 4 w 104"/>
              <a:gd name="T91" fmla="*/ 77 h 103"/>
              <a:gd name="T92" fmla="*/ 4 w 104"/>
              <a:gd name="T93" fmla="*/ 77 h 103"/>
              <a:gd name="T94" fmla="*/ 0 w 104"/>
              <a:gd name="T95" fmla="*/ 73 h 103"/>
              <a:gd name="T96" fmla="*/ 0 w 104"/>
              <a:gd name="T97" fmla="*/ 29 h 103"/>
              <a:gd name="T98" fmla="*/ 0 w 104"/>
              <a:gd name="T99" fmla="*/ 29 h 103"/>
              <a:gd name="T100" fmla="*/ 4 w 104"/>
              <a:gd name="T101" fmla="*/ 25 h 103"/>
              <a:gd name="T102" fmla="*/ 25 w 104"/>
              <a:gd name="T103" fmla="*/ 25 h 103"/>
              <a:gd name="T104" fmla="*/ 63 w 104"/>
              <a:gd name="T105" fmla="*/ 35 h 103"/>
              <a:gd name="T106" fmla="*/ 63 w 104"/>
              <a:gd name="T107" fmla="*/ 35 h 103"/>
              <a:gd name="T108" fmla="*/ 63 w 104"/>
              <a:gd name="T109" fmla="*/ 67 h 103"/>
              <a:gd name="T110" fmla="*/ 69 w 104"/>
              <a:gd name="T111" fmla="*/ 62 h 103"/>
              <a:gd name="T112" fmla="*/ 73 w 104"/>
              <a:gd name="T113" fmla="*/ 51 h 103"/>
              <a:gd name="T114" fmla="*/ 69 w 104"/>
              <a:gd name="T115" fmla="*/ 40 h 103"/>
              <a:gd name="T116" fmla="*/ 63 w 104"/>
              <a:gd name="T117" fmla="*/ 3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4" h="103">
                <a:moveTo>
                  <a:pt x="29" y="32"/>
                </a:move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70"/>
                  <a:pt x="29" y="70"/>
                </a:cubicBezTo>
                <a:cubicBezTo>
                  <a:pt x="56" y="91"/>
                  <a:pt x="56" y="91"/>
                  <a:pt x="56" y="91"/>
                </a:cubicBezTo>
                <a:cubicBezTo>
                  <a:pt x="56" y="73"/>
                  <a:pt x="56" y="73"/>
                  <a:pt x="56" y="73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12"/>
                  <a:pt x="56" y="12"/>
                  <a:pt x="56" y="12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9" y="32"/>
                  <a:pt x="29" y="32"/>
                </a:cubicBezTo>
                <a:close/>
                <a:moveTo>
                  <a:pt x="77" y="17"/>
                </a:moveTo>
                <a:cubicBezTo>
                  <a:pt x="77" y="17"/>
                  <a:pt x="77" y="17"/>
                  <a:pt x="77" y="17"/>
                </a:cubicBezTo>
                <a:cubicBezTo>
                  <a:pt x="75" y="16"/>
                  <a:pt x="74" y="13"/>
                  <a:pt x="75" y="12"/>
                </a:cubicBezTo>
                <a:cubicBezTo>
                  <a:pt x="77" y="10"/>
                  <a:pt x="79" y="9"/>
                  <a:pt x="81" y="10"/>
                </a:cubicBezTo>
                <a:cubicBezTo>
                  <a:pt x="88" y="14"/>
                  <a:pt x="94" y="21"/>
                  <a:pt x="98" y="28"/>
                </a:cubicBezTo>
                <a:cubicBezTo>
                  <a:pt x="102" y="35"/>
                  <a:pt x="104" y="43"/>
                  <a:pt x="104" y="51"/>
                </a:cubicBezTo>
                <a:cubicBezTo>
                  <a:pt x="104" y="60"/>
                  <a:pt x="102" y="68"/>
                  <a:pt x="98" y="75"/>
                </a:cubicBezTo>
                <a:cubicBezTo>
                  <a:pt x="94" y="82"/>
                  <a:pt x="88" y="88"/>
                  <a:pt x="81" y="92"/>
                </a:cubicBezTo>
                <a:cubicBezTo>
                  <a:pt x="79" y="93"/>
                  <a:pt x="77" y="93"/>
                  <a:pt x="75" y="91"/>
                </a:cubicBezTo>
                <a:cubicBezTo>
                  <a:pt x="74" y="89"/>
                  <a:pt x="75" y="86"/>
                  <a:pt x="77" y="85"/>
                </a:cubicBezTo>
                <a:cubicBezTo>
                  <a:pt x="83" y="82"/>
                  <a:pt x="88" y="77"/>
                  <a:pt x="91" y="71"/>
                </a:cubicBezTo>
                <a:cubicBezTo>
                  <a:pt x="94" y="65"/>
                  <a:pt x="96" y="58"/>
                  <a:pt x="96" y="51"/>
                </a:cubicBezTo>
                <a:cubicBezTo>
                  <a:pt x="96" y="44"/>
                  <a:pt x="94" y="37"/>
                  <a:pt x="91" y="32"/>
                </a:cubicBezTo>
                <a:cubicBezTo>
                  <a:pt x="88" y="26"/>
                  <a:pt x="83" y="21"/>
                  <a:pt x="77" y="17"/>
                </a:cubicBezTo>
                <a:close/>
                <a:moveTo>
                  <a:pt x="24" y="33"/>
                </a:moveTo>
                <a:cubicBezTo>
                  <a:pt x="24" y="33"/>
                  <a:pt x="24" y="33"/>
                  <a:pt x="24" y="33"/>
                </a:cubicBezTo>
                <a:cubicBezTo>
                  <a:pt x="8" y="33"/>
                  <a:pt x="8" y="33"/>
                  <a:pt x="8" y="33"/>
                </a:cubicBezTo>
                <a:cubicBezTo>
                  <a:pt x="8" y="69"/>
                  <a:pt x="8" y="69"/>
                  <a:pt x="8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4" y="33"/>
                  <a:pt x="24" y="33"/>
                  <a:pt x="24" y="33"/>
                </a:cubicBezTo>
                <a:close/>
                <a:moveTo>
                  <a:pt x="25" y="25"/>
                </a:moveTo>
                <a:cubicBezTo>
                  <a:pt x="25" y="25"/>
                  <a:pt x="25" y="25"/>
                  <a:pt x="25" y="25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0"/>
                  <a:pt x="59" y="0"/>
                  <a:pt x="60" y="0"/>
                </a:cubicBezTo>
                <a:cubicBezTo>
                  <a:pt x="62" y="0"/>
                  <a:pt x="63" y="2"/>
                  <a:pt x="63" y="4"/>
                </a:cubicBezTo>
                <a:cubicBezTo>
                  <a:pt x="63" y="29"/>
                  <a:pt x="63" y="29"/>
                  <a:pt x="63" y="29"/>
                </a:cubicBezTo>
                <a:cubicBezTo>
                  <a:pt x="63" y="30"/>
                  <a:pt x="63" y="30"/>
                  <a:pt x="63" y="30"/>
                </a:cubicBezTo>
                <a:cubicBezTo>
                  <a:pt x="67" y="31"/>
                  <a:pt x="70" y="34"/>
                  <a:pt x="73" y="37"/>
                </a:cubicBezTo>
                <a:cubicBezTo>
                  <a:pt x="76" y="41"/>
                  <a:pt x="78" y="46"/>
                  <a:pt x="78" y="51"/>
                </a:cubicBezTo>
                <a:cubicBezTo>
                  <a:pt x="78" y="57"/>
                  <a:pt x="76" y="61"/>
                  <a:pt x="73" y="65"/>
                </a:cubicBezTo>
                <a:cubicBezTo>
                  <a:pt x="70" y="68"/>
                  <a:pt x="67" y="71"/>
                  <a:pt x="63" y="72"/>
                </a:cubicBezTo>
                <a:cubicBezTo>
                  <a:pt x="63" y="73"/>
                  <a:pt x="63" y="73"/>
                  <a:pt x="63" y="73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100"/>
                  <a:pt x="63" y="100"/>
                  <a:pt x="63" y="101"/>
                </a:cubicBezTo>
                <a:cubicBezTo>
                  <a:pt x="61" y="103"/>
                  <a:pt x="59" y="103"/>
                  <a:pt x="57" y="102"/>
                </a:cubicBezTo>
                <a:cubicBezTo>
                  <a:pt x="25" y="77"/>
                  <a:pt x="25" y="77"/>
                  <a:pt x="25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4" y="77"/>
                  <a:pt x="4" y="77"/>
                  <a:pt x="4" y="77"/>
                </a:cubicBezTo>
                <a:cubicBezTo>
                  <a:pt x="2" y="77"/>
                  <a:pt x="0" y="75"/>
                  <a:pt x="0" y="7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2" y="25"/>
                  <a:pt x="4" y="25"/>
                </a:cubicBezTo>
                <a:cubicBezTo>
                  <a:pt x="25" y="25"/>
                  <a:pt x="25" y="25"/>
                  <a:pt x="25" y="25"/>
                </a:cubicBezTo>
                <a:close/>
                <a:moveTo>
                  <a:pt x="63" y="35"/>
                </a:moveTo>
                <a:cubicBezTo>
                  <a:pt x="63" y="35"/>
                  <a:pt x="63" y="35"/>
                  <a:pt x="63" y="35"/>
                </a:cubicBezTo>
                <a:cubicBezTo>
                  <a:pt x="63" y="67"/>
                  <a:pt x="63" y="67"/>
                  <a:pt x="63" y="67"/>
                </a:cubicBezTo>
                <a:cubicBezTo>
                  <a:pt x="66" y="66"/>
                  <a:pt x="68" y="64"/>
                  <a:pt x="69" y="62"/>
                </a:cubicBezTo>
                <a:cubicBezTo>
                  <a:pt x="71" y="59"/>
                  <a:pt x="73" y="55"/>
                  <a:pt x="73" y="51"/>
                </a:cubicBezTo>
                <a:cubicBezTo>
                  <a:pt x="73" y="47"/>
                  <a:pt x="71" y="43"/>
                  <a:pt x="69" y="40"/>
                </a:cubicBezTo>
                <a:cubicBezTo>
                  <a:pt x="68" y="38"/>
                  <a:pt x="66" y="36"/>
                  <a:pt x="63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3" name="Freeform 25"/>
          <p:cNvSpPr>
            <a:spLocks noEditPoints="1"/>
          </p:cNvSpPr>
          <p:nvPr/>
        </p:nvSpPr>
        <p:spPr bwMode="auto">
          <a:xfrm>
            <a:off x="9054703" y="3412059"/>
            <a:ext cx="223242" cy="299145"/>
          </a:xfrm>
          <a:custGeom>
            <a:avLst/>
            <a:gdLst>
              <a:gd name="T0" fmla="*/ 55 w 76"/>
              <a:gd name="T1" fmla="*/ 7 h 103"/>
              <a:gd name="T2" fmla="*/ 63 w 76"/>
              <a:gd name="T3" fmla="*/ 47 h 103"/>
              <a:gd name="T4" fmla="*/ 55 w 76"/>
              <a:gd name="T5" fmla="*/ 65 h 103"/>
              <a:gd name="T6" fmla="*/ 20 w 76"/>
              <a:gd name="T7" fmla="*/ 65 h 103"/>
              <a:gd name="T8" fmla="*/ 13 w 76"/>
              <a:gd name="T9" fmla="*/ 47 h 103"/>
              <a:gd name="T10" fmla="*/ 20 w 76"/>
              <a:gd name="T11" fmla="*/ 7 h 103"/>
              <a:gd name="T12" fmla="*/ 21 w 76"/>
              <a:gd name="T13" fmla="*/ 34 h 103"/>
              <a:gd name="T14" fmla="*/ 55 w 76"/>
              <a:gd name="T15" fmla="*/ 34 h 103"/>
              <a:gd name="T16" fmla="*/ 50 w 76"/>
              <a:gd name="T17" fmla="*/ 13 h 103"/>
              <a:gd name="T18" fmla="*/ 26 w 76"/>
              <a:gd name="T19" fmla="*/ 13 h 103"/>
              <a:gd name="T20" fmla="*/ 21 w 76"/>
              <a:gd name="T21" fmla="*/ 34 h 103"/>
              <a:gd name="T22" fmla="*/ 55 w 76"/>
              <a:gd name="T23" fmla="*/ 38 h 103"/>
              <a:gd name="T24" fmla="*/ 21 w 76"/>
              <a:gd name="T25" fmla="*/ 47 h 103"/>
              <a:gd name="T26" fmla="*/ 26 w 76"/>
              <a:gd name="T27" fmla="*/ 59 h 103"/>
              <a:gd name="T28" fmla="*/ 50 w 76"/>
              <a:gd name="T29" fmla="*/ 59 h 103"/>
              <a:gd name="T30" fmla="*/ 50 w 76"/>
              <a:gd name="T31" fmla="*/ 59 h 103"/>
              <a:gd name="T32" fmla="*/ 55 w 76"/>
              <a:gd name="T33" fmla="*/ 38 h 103"/>
              <a:gd name="T34" fmla="*/ 14 w 76"/>
              <a:gd name="T35" fmla="*/ 103 h 103"/>
              <a:gd name="T36" fmla="*/ 38 w 76"/>
              <a:gd name="T37" fmla="*/ 103 h 103"/>
              <a:gd name="T38" fmla="*/ 61 w 76"/>
              <a:gd name="T39" fmla="*/ 103 h 103"/>
              <a:gd name="T40" fmla="*/ 61 w 76"/>
              <a:gd name="T41" fmla="*/ 95 h 103"/>
              <a:gd name="T42" fmla="*/ 42 w 76"/>
              <a:gd name="T43" fmla="*/ 85 h 103"/>
              <a:gd name="T44" fmla="*/ 73 w 76"/>
              <a:gd name="T45" fmla="*/ 62 h 103"/>
              <a:gd name="T46" fmla="*/ 76 w 76"/>
              <a:gd name="T47" fmla="*/ 36 h 103"/>
              <a:gd name="T48" fmla="*/ 68 w 76"/>
              <a:gd name="T49" fmla="*/ 36 h 103"/>
              <a:gd name="T50" fmla="*/ 66 w 76"/>
              <a:gd name="T51" fmla="*/ 59 h 103"/>
              <a:gd name="T52" fmla="*/ 38 w 76"/>
              <a:gd name="T53" fmla="*/ 77 h 103"/>
              <a:gd name="T54" fmla="*/ 16 w 76"/>
              <a:gd name="T55" fmla="*/ 69 h 103"/>
              <a:gd name="T56" fmla="*/ 8 w 76"/>
              <a:gd name="T57" fmla="*/ 47 h 103"/>
              <a:gd name="T58" fmla="*/ 4 w 76"/>
              <a:gd name="T59" fmla="*/ 32 h 103"/>
              <a:gd name="T60" fmla="*/ 0 w 76"/>
              <a:gd name="T61" fmla="*/ 47 h 103"/>
              <a:gd name="T62" fmla="*/ 11 w 76"/>
              <a:gd name="T63" fmla="*/ 74 h 103"/>
              <a:gd name="T64" fmla="*/ 34 w 76"/>
              <a:gd name="T65" fmla="*/ 85 h 103"/>
              <a:gd name="T66" fmla="*/ 14 w 76"/>
              <a:gd name="T67" fmla="*/ 95 h 103"/>
              <a:gd name="T68" fmla="*/ 14 w 76"/>
              <a:gd name="T69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6" h="103">
                <a:moveTo>
                  <a:pt x="38" y="0"/>
                </a:moveTo>
                <a:cubicBezTo>
                  <a:pt x="45" y="0"/>
                  <a:pt x="51" y="3"/>
                  <a:pt x="55" y="7"/>
                </a:cubicBezTo>
                <a:cubicBezTo>
                  <a:pt x="60" y="12"/>
                  <a:pt x="63" y="18"/>
                  <a:pt x="63" y="25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54"/>
                  <a:pt x="60" y="60"/>
                  <a:pt x="55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1" y="69"/>
                  <a:pt x="45" y="72"/>
                  <a:pt x="38" y="72"/>
                </a:cubicBezTo>
                <a:cubicBezTo>
                  <a:pt x="31" y="72"/>
                  <a:pt x="25" y="69"/>
                  <a:pt x="20" y="65"/>
                </a:cubicBezTo>
                <a:cubicBezTo>
                  <a:pt x="20" y="65"/>
                  <a:pt x="20" y="65"/>
                  <a:pt x="20" y="65"/>
                </a:cubicBezTo>
                <a:cubicBezTo>
                  <a:pt x="16" y="60"/>
                  <a:pt x="13" y="54"/>
                  <a:pt x="13" y="47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18"/>
                  <a:pt x="16" y="12"/>
                  <a:pt x="20" y="7"/>
                </a:cubicBezTo>
                <a:cubicBezTo>
                  <a:pt x="25" y="3"/>
                  <a:pt x="31" y="0"/>
                  <a:pt x="38" y="0"/>
                </a:cubicBezTo>
                <a:close/>
                <a:moveTo>
                  <a:pt x="21" y="34"/>
                </a:moveTo>
                <a:cubicBezTo>
                  <a:pt x="21" y="34"/>
                  <a:pt x="21" y="34"/>
                  <a:pt x="21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0"/>
                  <a:pt x="53" y="16"/>
                  <a:pt x="50" y="13"/>
                </a:cubicBezTo>
                <a:cubicBezTo>
                  <a:pt x="47" y="10"/>
                  <a:pt x="42" y="8"/>
                  <a:pt x="38" y="8"/>
                </a:cubicBezTo>
                <a:cubicBezTo>
                  <a:pt x="33" y="8"/>
                  <a:pt x="29" y="10"/>
                  <a:pt x="26" y="13"/>
                </a:cubicBezTo>
                <a:cubicBezTo>
                  <a:pt x="23" y="16"/>
                  <a:pt x="21" y="20"/>
                  <a:pt x="21" y="25"/>
                </a:cubicBezTo>
                <a:cubicBezTo>
                  <a:pt x="21" y="34"/>
                  <a:pt x="21" y="34"/>
                  <a:pt x="21" y="34"/>
                </a:cubicBezTo>
                <a:close/>
                <a:moveTo>
                  <a:pt x="55" y="38"/>
                </a:moveTo>
                <a:cubicBezTo>
                  <a:pt x="55" y="38"/>
                  <a:pt x="55" y="38"/>
                  <a:pt x="55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52"/>
                  <a:pt x="23" y="56"/>
                  <a:pt x="26" y="59"/>
                </a:cubicBezTo>
                <a:cubicBezTo>
                  <a:pt x="26" y="59"/>
                  <a:pt x="26" y="59"/>
                  <a:pt x="26" y="59"/>
                </a:cubicBezTo>
                <a:cubicBezTo>
                  <a:pt x="29" y="62"/>
                  <a:pt x="33" y="64"/>
                  <a:pt x="38" y="64"/>
                </a:cubicBezTo>
                <a:cubicBezTo>
                  <a:pt x="42" y="64"/>
                  <a:pt x="47" y="62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59"/>
                  <a:pt x="50" y="59"/>
                </a:cubicBezTo>
                <a:cubicBezTo>
                  <a:pt x="53" y="56"/>
                  <a:pt x="55" y="52"/>
                  <a:pt x="55" y="47"/>
                </a:cubicBezTo>
                <a:cubicBezTo>
                  <a:pt x="55" y="38"/>
                  <a:pt x="55" y="38"/>
                  <a:pt x="55" y="38"/>
                </a:cubicBezTo>
                <a:close/>
                <a:moveTo>
                  <a:pt x="14" y="103"/>
                </a:moveTo>
                <a:cubicBezTo>
                  <a:pt x="14" y="103"/>
                  <a:pt x="14" y="103"/>
                  <a:pt x="14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38" y="103"/>
                  <a:pt x="38" y="103"/>
                  <a:pt x="38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3" y="103"/>
                  <a:pt x="65" y="101"/>
                  <a:pt x="65" y="99"/>
                </a:cubicBezTo>
                <a:cubicBezTo>
                  <a:pt x="65" y="96"/>
                  <a:pt x="63" y="95"/>
                  <a:pt x="61" y="95"/>
                </a:cubicBezTo>
                <a:cubicBezTo>
                  <a:pt x="42" y="95"/>
                  <a:pt x="42" y="95"/>
                  <a:pt x="42" y="95"/>
                </a:cubicBezTo>
                <a:cubicBezTo>
                  <a:pt x="42" y="85"/>
                  <a:pt x="42" y="85"/>
                  <a:pt x="42" y="85"/>
                </a:cubicBezTo>
                <a:cubicBezTo>
                  <a:pt x="51" y="84"/>
                  <a:pt x="59" y="80"/>
                  <a:pt x="65" y="74"/>
                </a:cubicBezTo>
                <a:cubicBezTo>
                  <a:pt x="68" y="71"/>
                  <a:pt x="71" y="67"/>
                  <a:pt x="73" y="62"/>
                </a:cubicBezTo>
                <a:cubicBezTo>
                  <a:pt x="75" y="57"/>
                  <a:pt x="76" y="52"/>
                  <a:pt x="76" y="47"/>
                </a:cubicBezTo>
                <a:cubicBezTo>
                  <a:pt x="76" y="36"/>
                  <a:pt x="76" y="36"/>
                  <a:pt x="76" y="36"/>
                </a:cubicBezTo>
                <a:cubicBezTo>
                  <a:pt x="76" y="34"/>
                  <a:pt x="74" y="32"/>
                  <a:pt x="72" y="32"/>
                </a:cubicBezTo>
                <a:cubicBezTo>
                  <a:pt x="70" y="32"/>
                  <a:pt x="68" y="34"/>
                  <a:pt x="68" y="3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51"/>
                  <a:pt x="67" y="55"/>
                  <a:pt x="66" y="59"/>
                </a:cubicBezTo>
                <a:cubicBezTo>
                  <a:pt x="64" y="63"/>
                  <a:pt x="62" y="66"/>
                  <a:pt x="59" y="69"/>
                </a:cubicBezTo>
                <a:cubicBezTo>
                  <a:pt x="54" y="74"/>
                  <a:pt x="46" y="77"/>
                  <a:pt x="38" y="77"/>
                </a:cubicBezTo>
                <a:cubicBezTo>
                  <a:pt x="34" y="77"/>
                  <a:pt x="30" y="77"/>
                  <a:pt x="26" y="75"/>
                </a:cubicBezTo>
                <a:cubicBezTo>
                  <a:pt x="23" y="74"/>
                  <a:pt x="19" y="71"/>
                  <a:pt x="16" y="69"/>
                </a:cubicBezTo>
                <a:cubicBezTo>
                  <a:pt x="14" y="66"/>
                  <a:pt x="11" y="63"/>
                  <a:pt x="10" y="59"/>
                </a:cubicBezTo>
                <a:cubicBezTo>
                  <a:pt x="8" y="55"/>
                  <a:pt x="8" y="51"/>
                  <a:pt x="8" y="47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4"/>
                  <a:pt x="6" y="32"/>
                  <a:pt x="4" y="32"/>
                </a:cubicBezTo>
                <a:cubicBezTo>
                  <a:pt x="1" y="32"/>
                  <a:pt x="0" y="34"/>
                  <a:pt x="0" y="3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2"/>
                  <a:pt x="1" y="57"/>
                  <a:pt x="3" y="62"/>
                </a:cubicBezTo>
                <a:cubicBezTo>
                  <a:pt x="5" y="67"/>
                  <a:pt x="7" y="71"/>
                  <a:pt x="11" y="74"/>
                </a:cubicBezTo>
                <a:cubicBezTo>
                  <a:pt x="14" y="78"/>
                  <a:pt x="19" y="81"/>
                  <a:pt x="23" y="82"/>
                </a:cubicBezTo>
                <a:cubicBezTo>
                  <a:pt x="27" y="84"/>
                  <a:pt x="30" y="85"/>
                  <a:pt x="34" y="85"/>
                </a:cubicBezTo>
                <a:cubicBezTo>
                  <a:pt x="34" y="95"/>
                  <a:pt x="34" y="95"/>
                  <a:pt x="3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2" y="95"/>
                  <a:pt x="10" y="96"/>
                  <a:pt x="10" y="99"/>
                </a:cubicBezTo>
                <a:cubicBezTo>
                  <a:pt x="10" y="101"/>
                  <a:pt x="12" y="103"/>
                  <a:pt x="14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4" name="Freeform 26"/>
          <p:cNvSpPr>
            <a:spLocks noEditPoints="1"/>
          </p:cNvSpPr>
          <p:nvPr/>
        </p:nvSpPr>
        <p:spPr bwMode="auto">
          <a:xfrm>
            <a:off x="2210098" y="3432152"/>
            <a:ext cx="299145" cy="254496"/>
          </a:xfrm>
          <a:custGeom>
            <a:avLst/>
            <a:gdLst>
              <a:gd name="T0" fmla="*/ 99 w 103"/>
              <a:gd name="T1" fmla="*/ 0 h 88"/>
              <a:gd name="T2" fmla="*/ 4 w 103"/>
              <a:gd name="T3" fmla="*/ 0 h 88"/>
              <a:gd name="T4" fmla="*/ 0 w 103"/>
              <a:gd name="T5" fmla="*/ 4 h 88"/>
              <a:gd name="T6" fmla="*/ 0 w 103"/>
              <a:gd name="T7" fmla="*/ 84 h 88"/>
              <a:gd name="T8" fmla="*/ 4 w 103"/>
              <a:gd name="T9" fmla="*/ 88 h 88"/>
              <a:gd name="T10" fmla="*/ 99 w 103"/>
              <a:gd name="T11" fmla="*/ 88 h 88"/>
              <a:gd name="T12" fmla="*/ 103 w 103"/>
              <a:gd name="T13" fmla="*/ 84 h 88"/>
              <a:gd name="T14" fmla="*/ 103 w 103"/>
              <a:gd name="T15" fmla="*/ 4 h 88"/>
              <a:gd name="T16" fmla="*/ 99 w 103"/>
              <a:gd name="T17" fmla="*/ 0 h 88"/>
              <a:gd name="T18" fmla="*/ 95 w 103"/>
              <a:gd name="T19" fmla="*/ 80 h 88"/>
              <a:gd name="T20" fmla="*/ 95 w 103"/>
              <a:gd name="T21" fmla="*/ 80 h 88"/>
              <a:gd name="T22" fmla="*/ 8 w 103"/>
              <a:gd name="T23" fmla="*/ 80 h 88"/>
              <a:gd name="T24" fmla="*/ 8 w 103"/>
              <a:gd name="T25" fmla="*/ 71 h 88"/>
              <a:gd name="T26" fmla="*/ 28 w 103"/>
              <a:gd name="T27" fmla="*/ 51 h 88"/>
              <a:gd name="T28" fmla="*/ 42 w 103"/>
              <a:gd name="T29" fmla="*/ 65 h 88"/>
              <a:gd name="T30" fmla="*/ 42 w 103"/>
              <a:gd name="T31" fmla="*/ 65 h 88"/>
              <a:gd name="T32" fmla="*/ 42 w 103"/>
              <a:gd name="T33" fmla="*/ 65 h 88"/>
              <a:gd name="T34" fmla="*/ 51 w 103"/>
              <a:gd name="T35" fmla="*/ 74 h 88"/>
              <a:gd name="T36" fmla="*/ 54 w 103"/>
              <a:gd name="T37" fmla="*/ 74 h 88"/>
              <a:gd name="T38" fmla="*/ 54 w 103"/>
              <a:gd name="T39" fmla="*/ 70 h 88"/>
              <a:gd name="T40" fmla="*/ 47 w 103"/>
              <a:gd name="T41" fmla="*/ 64 h 88"/>
              <a:gd name="T42" fmla="*/ 67 w 103"/>
              <a:gd name="T43" fmla="*/ 44 h 88"/>
              <a:gd name="T44" fmla="*/ 95 w 103"/>
              <a:gd name="T45" fmla="*/ 73 h 88"/>
              <a:gd name="T46" fmla="*/ 95 w 103"/>
              <a:gd name="T47" fmla="*/ 80 h 88"/>
              <a:gd name="T48" fmla="*/ 95 w 103"/>
              <a:gd name="T49" fmla="*/ 66 h 88"/>
              <a:gd name="T50" fmla="*/ 95 w 103"/>
              <a:gd name="T51" fmla="*/ 66 h 88"/>
              <a:gd name="T52" fmla="*/ 68 w 103"/>
              <a:gd name="T53" fmla="*/ 39 h 88"/>
              <a:gd name="T54" fmla="*/ 65 w 103"/>
              <a:gd name="T55" fmla="*/ 39 h 88"/>
              <a:gd name="T56" fmla="*/ 44 w 103"/>
              <a:gd name="T57" fmla="*/ 60 h 88"/>
              <a:gd name="T58" fmla="*/ 30 w 103"/>
              <a:gd name="T59" fmla="*/ 46 h 88"/>
              <a:gd name="T60" fmla="*/ 26 w 103"/>
              <a:gd name="T61" fmla="*/ 46 h 88"/>
              <a:gd name="T62" fmla="*/ 8 w 103"/>
              <a:gd name="T63" fmla="*/ 65 h 88"/>
              <a:gd name="T64" fmla="*/ 8 w 103"/>
              <a:gd name="T65" fmla="*/ 8 h 88"/>
              <a:gd name="T66" fmla="*/ 95 w 103"/>
              <a:gd name="T67" fmla="*/ 8 h 88"/>
              <a:gd name="T68" fmla="*/ 95 w 103"/>
              <a:gd name="T69" fmla="*/ 66 h 88"/>
              <a:gd name="T70" fmla="*/ 30 w 103"/>
              <a:gd name="T71" fmla="*/ 40 h 88"/>
              <a:gd name="T72" fmla="*/ 30 w 103"/>
              <a:gd name="T73" fmla="*/ 40 h 88"/>
              <a:gd name="T74" fmla="*/ 43 w 103"/>
              <a:gd name="T75" fmla="*/ 26 h 88"/>
              <a:gd name="T76" fmla="*/ 30 w 103"/>
              <a:gd name="T77" fmla="*/ 12 h 88"/>
              <a:gd name="T78" fmla="*/ 16 w 103"/>
              <a:gd name="T79" fmla="*/ 26 h 88"/>
              <a:gd name="T80" fmla="*/ 30 w 103"/>
              <a:gd name="T81" fmla="*/ 40 h 88"/>
              <a:gd name="T82" fmla="*/ 30 w 103"/>
              <a:gd name="T83" fmla="*/ 17 h 88"/>
              <a:gd name="T84" fmla="*/ 30 w 103"/>
              <a:gd name="T85" fmla="*/ 17 h 88"/>
              <a:gd name="T86" fmla="*/ 39 w 103"/>
              <a:gd name="T87" fmla="*/ 26 h 88"/>
              <a:gd name="T88" fmla="*/ 30 w 103"/>
              <a:gd name="T89" fmla="*/ 35 h 88"/>
              <a:gd name="T90" fmla="*/ 21 w 103"/>
              <a:gd name="T91" fmla="*/ 26 h 88"/>
              <a:gd name="T92" fmla="*/ 30 w 103"/>
              <a:gd name="T93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3" h="88">
                <a:moveTo>
                  <a:pt x="99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86"/>
                  <a:pt x="2" y="88"/>
                  <a:pt x="4" y="88"/>
                </a:cubicBezTo>
                <a:cubicBezTo>
                  <a:pt x="99" y="88"/>
                  <a:pt x="99" y="88"/>
                  <a:pt x="99" y="88"/>
                </a:cubicBezTo>
                <a:cubicBezTo>
                  <a:pt x="101" y="88"/>
                  <a:pt x="103" y="86"/>
                  <a:pt x="103" y="84"/>
                </a:cubicBezTo>
                <a:cubicBezTo>
                  <a:pt x="103" y="4"/>
                  <a:pt x="103" y="4"/>
                  <a:pt x="103" y="4"/>
                </a:cubicBezTo>
                <a:cubicBezTo>
                  <a:pt x="103" y="2"/>
                  <a:pt x="101" y="0"/>
                  <a:pt x="99" y="0"/>
                </a:cubicBezTo>
                <a:close/>
                <a:moveTo>
                  <a:pt x="95" y="80"/>
                </a:moveTo>
                <a:cubicBezTo>
                  <a:pt x="95" y="80"/>
                  <a:pt x="95" y="80"/>
                  <a:pt x="95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1"/>
                  <a:pt x="8" y="71"/>
                  <a:pt x="8" y="71"/>
                </a:cubicBezTo>
                <a:cubicBezTo>
                  <a:pt x="28" y="51"/>
                  <a:pt x="28" y="51"/>
                  <a:pt x="28" y="51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42" y="65"/>
                  <a:pt x="42" y="65"/>
                  <a:pt x="42" y="65"/>
                </a:cubicBezTo>
                <a:cubicBezTo>
                  <a:pt x="51" y="74"/>
                  <a:pt x="51" y="74"/>
                  <a:pt x="51" y="74"/>
                </a:cubicBezTo>
                <a:cubicBezTo>
                  <a:pt x="52" y="75"/>
                  <a:pt x="53" y="75"/>
                  <a:pt x="54" y="74"/>
                </a:cubicBezTo>
                <a:cubicBezTo>
                  <a:pt x="55" y="73"/>
                  <a:pt x="55" y="71"/>
                  <a:pt x="54" y="70"/>
                </a:cubicBezTo>
                <a:cubicBezTo>
                  <a:pt x="47" y="64"/>
                  <a:pt x="47" y="64"/>
                  <a:pt x="47" y="64"/>
                </a:cubicBezTo>
                <a:cubicBezTo>
                  <a:pt x="67" y="44"/>
                  <a:pt x="67" y="44"/>
                  <a:pt x="67" y="44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80"/>
                  <a:pt x="95" y="80"/>
                  <a:pt x="95" y="80"/>
                </a:cubicBezTo>
                <a:close/>
                <a:moveTo>
                  <a:pt x="95" y="66"/>
                </a:moveTo>
                <a:cubicBezTo>
                  <a:pt x="95" y="66"/>
                  <a:pt x="95" y="66"/>
                  <a:pt x="95" y="66"/>
                </a:cubicBezTo>
                <a:cubicBezTo>
                  <a:pt x="68" y="39"/>
                  <a:pt x="68" y="39"/>
                  <a:pt x="68" y="39"/>
                </a:cubicBezTo>
                <a:cubicBezTo>
                  <a:pt x="67" y="38"/>
                  <a:pt x="66" y="38"/>
                  <a:pt x="65" y="39"/>
                </a:cubicBezTo>
                <a:cubicBezTo>
                  <a:pt x="44" y="60"/>
                  <a:pt x="44" y="60"/>
                  <a:pt x="44" y="60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7" y="45"/>
                  <a:pt x="26" y="46"/>
                </a:cubicBezTo>
                <a:cubicBezTo>
                  <a:pt x="8" y="65"/>
                  <a:pt x="8" y="65"/>
                  <a:pt x="8" y="65"/>
                </a:cubicBezTo>
                <a:cubicBezTo>
                  <a:pt x="8" y="8"/>
                  <a:pt x="8" y="8"/>
                  <a:pt x="8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95" y="66"/>
                  <a:pt x="95" y="66"/>
                  <a:pt x="95" y="66"/>
                </a:cubicBezTo>
                <a:close/>
                <a:moveTo>
                  <a:pt x="30" y="40"/>
                </a:moveTo>
                <a:cubicBezTo>
                  <a:pt x="30" y="40"/>
                  <a:pt x="30" y="40"/>
                  <a:pt x="30" y="40"/>
                </a:cubicBezTo>
                <a:cubicBezTo>
                  <a:pt x="37" y="40"/>
                  <a:pt x="43" y="34"/>
                  <a:pt x="43" y="26"/>
                </a:cubicBezTo>
                <a:cubicBezTo>
                  <a:pt x="43" y="19"/>
                  <a:pt x="37" y="12"/>
                  <a:pt x="30" y="12"/>
                </a:cubicBezTo>
                <a:cubicBezTo>
                  <a:pt x="22" y="12"/>
                  <a:pt x="16" y="19"/>
                  <a:pt x="16" y="26"/>
                </a:cubicBezTo>
                <a:cubicBezTo>
                  <a:pt x="16" y="34"/>
                  <a:pt x="22" y="40"/>
                  <a:pt x="30" y="40"/>
                </a:cubicBezTo>
                <a:close/>
                <a:moveTo>
                  <a:pt x="30" y="17"/>
                </a:moveTo>
                <a:cubicBezTo>
                  <a:pt x="30" y="17"/>
                  <a:pt x="30" y="17"/>
                  <a:pt x="30" y="17"/>
                </a:cubicBezTo>
                <a:cubicBezTo>
                  <a:pt x="35" y="17"/>
                  <a:pt x="39" y="21"/>
                  <a:pt x="39" y="26"/>
                </a:cubicBezTo>
                <a:cubicBezTo>
                  <a:pt x="39" y="31"/>
                  <a:pt x="35" y="35"/>
                  <a:pt x="30" y="35"/>
                </a:cubicBezTo>
                <a:cubicBezTo>
                  <a:pt x="25" y="35"/>
                  <a:pt x="21" y="31"/>
                  <a:pt x="21" y="26"/>
                </a:cubicBezTo>
                <a:cubicBezTo>
                  <a:pt x="21" y="21"/>
                  <a:pt x="25" y="17"/>
                  <a:pt x="3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5" name="Freeform 27"/>
          <p:cNvSpPr>
            <a:spLocks noEditPoints="1"/>
          </p:cNvSpPr>
          <p:nvPr/>
        </p:nvSpPr>
        <p:spPr bwMode="auto">
          <a:xfrm>
            <a:off x="7713018" y="3441081"/>
            <a:ext cx="303609" cy="241102"/>
          </a:xfrm>
          <a:custGeom>
            <a:avLst/>
            <a:gdLst>
              <a:gd name="T0" fmla="*/ 89 w 103"/>
              <a:gd name="T1" fmla="*/ 31 h 83"/>
              <a:gd name="T2" fmla="*/ 81 w 103"/>
              <a:gd name="T3" fmla="*/ 31 h 83"/>
              <a:gd name="T4" fmla="*/ 25 w 103"/>
              <a:gd name="T5" fmla="*/ 12 h 83"/>
              <a:gd name="T6" fmla="*/ 12 w 103"/>
              <a:gd name="T7" fmla="*/ 12 h 83"/>
              <a:gd name="T8" fmla="*/ 24 w 103"/>
              <a:gd name="T9" fmla="*/ 14 h 83"/>
              <a:gd name="T10" fmla="*/ 7 w 103"/>
              <a:gd name="T11" fmla="*/ 14 h 83"/>
              <a:gd name="T12" fmla="*/ 4 w 103"/>
              <a:gd name="T13" fmla="*/ 14 h 83"/>
              <a:gd name="T14" fmla="*/ 0 w 103"/>
              <a:gd name="T15" fmla="*/ 18 h 83"/>
              <a:gd name="T16" fmla="*/ 0 w 103"/>
              <a:gd name="T17" fmla="*/ 79 h 83"/>
              <a:gd name="T18" fmla="*/ 99 w 103"/>
              <a:gd name="T19" fmla="*/ 83 h 83"/>
              <a:gd name="T20" fmla="*/ 103 w 103"/>
              <a:gd name="T21" fmla="*/ 79 h 83"/>
              <a:gd name="T22" fmla="*/ 103 w 103"/>
              <a:gd name="T23" fmla="*/ 18 h 83"/>
              <a:gd name="T24" fmla="*/ 79 w 103"/>
              <a:gd name="T25" fmla="*/ 14 h 83"/>
              <a:gd name="T26" fmla="*/ 71 w 103"/>
              <a:gd name="T27" fmla="*/ 0 h 83"/>
              <a:gd name="T28" fmla="*/ 28 w 103"/>
              <a:gd name="T29" fmla="*/ 2 h 83"/>
              <a:gd name="T30" fmla="*/ 9 w 103"/>
              <a:gd name="T31" fmla="*/ 7 h 83"/>
              <a:gd name="T32" fmla="*/ 7 w 103"/>
              <a:gd name="T33" fmla="*/ 10 h 83"/>
              <a:gd name="T34" fmla="*/ 51 w 103"/>
              <a:gd name="T35" fmla="*/ 30 h 83"/>
              <a:gd name="T36" fmla="*/ 61 w 103"/>
              <a:gd name="T37" fmla="*/ 34 h 83"/>
              <a:gd name="T38" fmla="*/ 51 w 103"/>
              <a:gd name="T39" fmla="*/ 56 h 83"/>
              <a:gd name="T40" fmla="*/ 51 w 103"/>
              <a:gd name="T41" fmla="*/ 30 h 83"/>
              <a:gd name="T42" fmla="*/ 57 w 103"/>
              <a:gd name="T43" fmla="*/ 37 h 83"/>
              <a:gd name="T44" fmla="*/ 60 w 103"/>
              <a:gd name="T45" fmla="*/ 43 h 83"/>
              <a:gd name="T46" fmla="*/ 43 w 103"/>
              <a:gd name="T47" fmla="*/ 43 h 83"/>
              <a:gd name="T48" fmla="*/ 57 w 103"/>
              <a:gd name="T49" fmla="*/ 37 h 83"/>
              <a:gd name="T50" fmla="*/ 27 w 103"/>
              <a:gd name="T51" fmla="*/ 22 h 83"/>
              <a:gd name="T52" fmla="*/ 8 w 103"/>
              <a:gd name="T53" fmla="*/ 75 h 83"/>
              <a:gd name="T54" fmla="*/ 95 w 103"/>
              <a:gd name="T55" fmla="*/ 22 h 83"/>
              <a:gd name="T56" fmla="*/ 76 w 103"/>
              <a:gd name="T57" fmla="*/ 22 h 83"/>
              <a:gd name="T58" fmla="*/ 68 w 103"/>
              <a:gd name="T59" fmla="*/ 8 h 83"/>
              <a:gd name="T60" fmla="*/ 30 w 103"/>
              <a:gd name="T61" fmla="*/ 19 h 83"/>
              <a:gd name="T62" fmla="*/ 51 w 103"/>
              <a:gd name="T63" fmla="*/ 16 h 83"/>
              <a:gd name="T64" fmla="*/ 79 w 103"/>
              <a:gd name="T65" fmla="*/ 43 h 83"/>
              <a:gd name="T66" fmla="*/ 24 w 103"/>
              <a:gd name="T67" fmla="*/ 43 h 83"/>
              <a:gd name="T68" fmla="*/ 51 w 103"/>
              <a:gd name="T69" fmla="*/ 24 h 83"/>
              <a:gd name="T70" fmla="*/ 71 w 103"/>
              <a:gd name="T71" fmla="*/ 43 h 83"/>
              <a:gd name="T72" fmla="*/ 32 w 103"/>
              <a:gd name="T73" fmla="*/ 4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3" h="83">
                <a:moveTo>
                  <a:pt x="85" y="27"/>
                </a:moveTo>
                <a:cubicBezTo>
                  <a:pt x="87" y="27"/>
                  <a:pt x="89" y="29"/>
                  <a:pt x="89" y="31"/>
                </a:cubicBezTo>
                <a:cubicBezTo>
                  <a:pt x="89" y="33"/>
                  <a:pt x="87" y="35"/>
                  <a:pt x="85" y="35"/>
                </a:cubicBezTo>
                <a:cubicBezTo>
                  <a:pt x="83" y="35"/>
                  <a:pt x="81" y="33"/>
                  <a:pt x="81" y="31"/>
                </a:cubicBezTo>
                <a:cubicBezTo>
                  <a:pt x="81" y="29"/>
                  <a:pt x="83" y="27"/>
                  <a:pt x="85" y="27"/>
                </a:cubicBezTo>
                <a:close/>
                <a:moveTo>
                  <a:pt x="25" y="12"/>
                </a:moveTo>
                <a:cubicBezTo>
                  <a:pt x="25" y="12"/>
                  <a:pt x="25" y="12"/>
                  <a:pt x="25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4"/>
                  <a:pt x="12" y="14"/>
                  <a:pt x="12" y="14"/>
                </a:cubicBezTo>
                <a:cubicBezTo>
                  <a:pt x="24" y="14"/>
                  <a:pt x="24" y="14"/>
                  <a:pt x="24" y="14"/>
                </a:cubicBezTo>
                <a:cubicBezTo>
                  <a:pt x="25" y="12"/>
                  <a:pt x="25" y="12"/>
                  <a:pt x="25" y="12"/>
                </a:cubicBezTo>
                <a:close/>
                <a:moveTo>
                  <a:pt x="7" y="14"/>
                </a:move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" y="14"/>
                  <a:pt x="0" y="16"/>
                  <a:pt x="0" y="18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1"/>
                  <a:pt x="2" y="83"/>
                  <a:pt x="4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99" y="83"/>
                  <a:pt x="99" y="83"/>
                  <a:pt x="99" y="83"/>
                </a:cubicBezTo>
                <a:cubicBezTo>
                  <a:pt x="101" y="83"/>
                  <a:pt x="103" y="81"/>
                  <a:pt x="103" y="79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3" y="16"/>
                  <a:pt x="101" y="14"/>
                  <a:pt x="99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4" y="3"/>
                  <a:pt x="74" y="3"/>
                  <a:pt x="74" y="3"/>
                </a:cubicBezTo>
                <a:cubicBezTo>
                  <a:pt x="74" y="1"/>
                  <a:pt x="72" y="0"/>
                  <a:pt x="71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0" y="0"/>
                  <a:pt x="29" y="1"/>
                  <a:pt x="28" y="2"/>
                </a:cubicBezTo>
                <a:cubicBezTo>
                  <a:pt x="26" y="7"/>
                  <a:pt x="26" y="7"/>
                  <a:pt x="26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7" y="8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4"/>
                  <a:pt x="7" y="14"/>
                  <a:pt x="7" y="14"/>
                </a:cubicBezTo>
                <a:close/>
                <a:moveTo>
                  <a:pt x="51" y="30"/>
                </a:moveTo>
                <a:cubicBezTo>
                  <a:pt x="51" y="30"/>
                  <a:pt x="51" y="30"/>
                  <a:pt x="51" y="30"/>
                </a:cubicBezTo>
                <a:cubicBezTo>
                  <a:pt x="55" y="30"/>
                  <a:pt x="58" y="31"/>
                  <a:pt x="61" y="34"/>
                </a:cubicBezTo>
                <a:cubicBezTo>
                  <a:pt x="63" y="36"/>
                  <a:pt x="65" y="39"/>
                  <a:pt x="65" y="43"/>
                </a:cubicBezTo>
                <a:cubicBezTo>
                  <a:pt x="65" y="50"/>
                  <a:pt x="58" y="56"/>
                  <a:pt x="51" y="56"/>
                </a:cubicBezTo>
                <a:cubicBezTo>
                  <a:pt x="44" y="56"/>
                  <a:pt x="38" y="50"/>
                  <a:pt x="38" y="43"/>
                </a:cubicBezTo>
                <a:cubicBezTo>
                  <a:pt x="38" y="36"/>
                  <a:pt x="44" y="30"/>
                  <a:pt x="51" y="30"/>
                </a:cubicBezTo>
                <a:close/>
                <a:moveTo>
                  <a:pt x="57" y="37"/>
                </a:moveTo>
                <a:cubicBezTo>
                  <a:pt x="57" y="37"/>
                  <a:pt x="57" y="37"/>
                  <a:pt x="57" y="37"/>
                </a:cubicBezTo>
                <a:cubicBezTo>
                  <a:pt x="57" y="37"/>
                  <a:pt x="57" y="37"/>
                  <a:pt x="57" y="37"/>
                </a:cubicBezTo>
                <a:cubicBezTo>
                  <a:pt x="59" y="39"/>
                  <a:pt x="60" y="41"/>
                  <a:pt x="60" y="43"/>
                </a:cubicBezTo>
                <a:cubicBezTo>
                  <a:pt x="60" y="48"/>
                  <a:pt x="56" y="52"/>
                  <a:pt x="51" y="52"/>
                </a:cubicBezTo>
                <a:cubicBezTo>
                  <a:pt x="46" y="52"/>
                  <a:pt x="43" y="48"/>
                  <a:pt x="43" y="43"/>
                </a:cubicBezTo>
                <a:cubicBezTo>
                  <a:pt x="43" y="38"/>
                  <a:pt x="47" y="34"/>
                  <a:pt x="51" y="34"/>
                </a:cubicBezTo>
                <a:cubicBezTo>
                  <a:pt x="54" y="34"/>
                  <a:pt x="56" y="35"/>
                  <a:pt x="57" y="37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75"/>
                  <a:pt x="8" y="75"/>
                  <a:pt x="8" y="75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22"/>
                  <a:pt x="95" y="22"/>
                  <a:pt x="95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6" y="22"/>
                  <a:pt x="76" y="22"/>
                  <a:pt x="76" y="22"/>
                </a:cubicBezTo>
                <a:cubicBezTo>
                  <a:pt x="74" y="22"/>
                  <a:pt x="73" y="21"/>
                  <a:pt x="72" y="19"/>
                </a:cubicBezTo>
                <a:cubicBezTo>
                  <a:pt x="68" y="8"/>
                  <a:pt x="68" y="8"/>
                  <a:pt x="68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21"/>
                  <a:pt x="28" y="22"/>
                  <a:pt x="27" y="22"/>
                </a:cubicBezTo>
                <a:close/>
                <a:moveTo>
                  <a:pt x="51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66" y="16"/>
                  <a:pt x="79" y="28"/>
                  <a:pt x="79" y="43"/>
                </a:cubicBezTo>
                <a:cubicBezTo>
                  <a:pt x="79" y="58"/>
                  <a:pt x="66" y="70"/>
                  <a:pt x="51" y="70"/>
                </a:cubicBezTo>
                <a:cubicBezTo>
                  <a:pt x="36" y="70"/>
                  <a:pt x="24" y="58"/>
                  <a:pt x="24" y="43"/>
                </a:cubicBezTo>
                <a:cubicBezTo>
                  <a:pt x="24" y="28"/>
                  <a:pt x="36" y="16"/>
                  <a:pt x="51" y="16"/>
                </a:cubicBezTo>
                <a:close/>
                <a:moveTo>
                  <a:pt x="51" y="24"/>
                </a:moveTo>
                <a:cubicBezTo>
                  <a:pt x="51" y="24"/>
                  <a:pt x="51" y="24"/>
                  <a:pt x="51" y="24"/>
                </a:cubicBezTo>
                <a:cubicBezTo>
                  <a:pt x="62" y="24"/>
                  <a:pt x="71" y="32"/>
                  <a:pt x="71" y="43"/>
                </a:cubicBezTo>
                <a:cubicBezTo>
                  <a:pt x="71" y="54"/>
                  <a:pt x="62" y="62"/>
                  <a:pt x="51" y="62"/>
                </a:cubicBezTo>
                <a:cubicBezTo>
                  <a:pt x="41" y="62"/>
                  <a:pt x="32" y="54"/>
                  <a:pt x="32" y="43"/>
                </a:cubicBezTo>
                <a:cubicBezTo>
                  <a:pt x="32" y="32"/>
                  <a:pt x="41" y="24"/>
                  <a:pt x="51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6" name="Freeform 28"/>
          <p:cNvSpPr>
            <a:spLocks noEditPoints="1"/>
          </p:cNvSpPr>
          <p:nvPr/>
        </p:nvSpPr>
        <p:spPr bwMode="auto">
          <a:xfrm>
            <a:off x="3464719" y="4530504"/>
            <a:ext cx="285750" cy="281285"/>
          </a:xfrm>
          <a:custGeom>
            <a:avLst/>
            <a:gdLst>
              <a:gd name="T0" fmla="*/ 84 w 98"/>
              <a:gd name="T1" fmla="*/ 35 h 97"/>
              <a:gd name="T2" fmla="*/ 89 w 98"/>
              <a:gd name="T3" fmla="*/ 25 h 97"/>
              <a:gd name="T4" fmla="*/ 78 w 98"/>
              <a:gd name="T5" fmla="*/ 9 h 97"/>
              <a:gd name="T6" fmla="*/ 66 w 98"/>
              <a:gd name="T7" fmla="*/ 16 h 97"/>
              <a:gd name="T8" fmla="*/ 61 w 98"/>
              <a:gd name="T9" fmla="*/ 4 h 97"/>
              <a:gd name="T10" fmla="*/ 38 w 98"/>
              <a:gd name="T11" fmla="*/ 4 h 97"/>
              <a:gd name="T12" fmla="*/ 32 w 98"/>
              <a:gd name="T13" fmla="*/ 16 h 97"/>
              <a:gd name="T14" fmla="*/ 20 w 98"/>
              <a:gd name="T15" fmla="*/ 9 h 97"/>
              <a:gd name="T16" fmla="*/ 16 w 98"/>
              <a:gd name="T17" fmla="*/ 32 h 97"/>
              <a:gd name="T18" fmla="*/ 14 w 98"/>
              <a:gd name="T19" fmla="*/ 37 h 97"/>
              <a:gd name="T20" fmla="*/ 0 w 98"/>
              <a:gd name="T21" fmla="*/ 56 h 97"/>
              <a:gd name="T22" fmla="*/ 15 w 98"/>
              <a:gd name="T23" fmla="*/ 63 h 97"/>
              <a:gd name="T24" fmla="*/ 10 w 98"/>
              <a:gd name="T25" fmla="*/ 72 h 97"/>
              <a:gd name="T26" fmla="*/ 20 w 98"/>
              <a:gd name="T27" fmla="*/ 88 h 97"/>
              <a:gd name="T28" fmla="*/ 35 w 98"/>
              <a:gd name="T29" fmla="*/ 83 h 97"/>
              <a:gd name="T30" fmla="*/ 38 w 98"/>
              <a:gd name="T31" fmla="*/ 93 h 97"/>
              <a:gd name="T32" fmla="*/ 61 w 98"/>
              <a:gd name="T33" fmla="*/ 93 h 97"/>
              <a:gd name="T34" fmla="*/ 66 w 98"/>
              <a:gd name="T35" fmla="*/ 82 h 97"/>
              <a:gd name="T36" fmla="*/ 78 w 98"/>
              <a:gd name="T37" fmla="*/ 88 h 97"/>
              <a:gd name="T38" fmla="*/ 89 w 98"/>
              <a:gd name="T39" fmla="*/ 72 h 97"/>
              <a:gd name="T40" fmla="*/ 84 w 98"/>
              <a:gd name="T41" fmla="*/ 60 h 97"/>
              <a:gd name="T42" fmla="*/ 98 w 98"/>
              <a:gd name="T43" fmla="*/ 56 h 97"/>
              <a:gd name="T44" fmla="*/ 94 w 98"/>
              <a:gd name="T45" fmla="*/ 37 h 97"/>
              <a:gd name="T46" fmla="*/ 81 w 98"/>
              <a:gd name="T47" fmla="*/ 52 h 97"/>
              <a:gd name="T48" fmla="*/ 74 w 98"/>
              <a:gd name="T49" fmla="*/ 64 h 97"/>
              <a:gd name="T50" fmla="*/ 80 w 98"/>
              <a:gd name="T51" fmla="*/ 75 h 97"/>
              <a:gd name="T52" fmla="*/ 64 w 98"/>
              <a:gd name="T53" fmla="*/ 74 h 97"/>
              <a:gd name="T54" fmla="*/ 53 w 98"/>
              <a:gd name="T55" fmla="*/ 81 h 97"/>
              <a:gd name="T56" fmla="*/ 46 w 98"/>
              <a:gd name="T57" fmla="*/ 89 h 97"/>
              <a:gd name="T58" fmla="*/ 38 w 98"/>
              <a:gd name="T59" fmla="*/ 76 h 97"/>
              <a:gd name="T60" fmla="*/ 29 w 98"/>
              <a:gd name="T61" fmla="*/ 74 h 97"/>
              <a:gd name="T62" fmla="*/ 24 w 98"/>
              <a:gd name="T63" fmla="*/ 69 h 97"/>
              <a:gd name="T64" fmla="*/ 22 w 98"/>
              <a:gd name="T65" fmla="*/ 60 h 97"/>
              <a:gd name="T66" fmla="*/ 17 w 98"/>
              <a:gd name="T67" fmla="*/ 52 h 97"/>
              <a:gd name="T68" fmla="*/ 17 w 98"/>
              <a:gd name="T69" fmla="*/ 45 h 97"/>
              <a:gd name="T70" fmla="*/ 22 w 98"/>
              <a:gd name="T71" fmla="*/ 37 h 97"/>
              <a:gd name="T72" fmla="*/ 24 w 98"/>
              <a:gd name="T73" fmla="*/ 28 h 97"/>
              <a:gd name="T74" fmla="*/ 29 w 98"/>
              <a:gd name="T75" fmla="*/ 23 h 97"/>
              <a:gd name="T76" fmla="*/ 43 w 98"/>
              <a:gd name="T77" fmla="*/ 20 h 97"/>
              <a:gd name="T78" fmla="*/ 46 w 98"/>
              <a:gd name="T79" fmla="*/ 8 h 97"/>
              <a:gd name="T80" fmla="*/ 56 w 98"/>
              <a:gd name="T81" fmla="*/ 20 h 97"/>
              <a:gd name="T82" fmla="*/ 70 w 98"/>
              <a:gd name="T83" fmla="*/ 23 h 97"/>
              <a:gd name="T84" fmla="*/ 74 w 98"/>
              <a:gd name="T85" fmla="*/ 28 h 97"/>
              <a:gd name="T86" fmla="*/ 76 w 98"/>
              <a:gd name="T87" fmla="*/ 38 h 97"/>
              <a:gd name="T88" fmla="*/ 90 w 98"/>
              <a:gd name="T89" fmla="*/ 45 h 97"/>
              <a:gd name="T90" fmla="*/ 49 w 98"/>
              <a:gd name="T91" fmla="*/ 32 h 97"/>
              <a:gd name="T92" fmla="*/ 37 w 98"/>
              <a:gd name="T93" fmla="*/ 60 h 97"/>
              <a:gd name="T94" fmla="*/ 66 w 98"/>
              <a:gd name="T95" fmla="*/ 49 h 97"/>
              <a:gd name="T96" fmla="*/ 58 w 98"/>
              <a:gd name="T97" fmla="*/ 57 h 97"/>
              <a:gd name="T98" fmla="*/ 41 w 98"/>
              <a:gd name="T99" fmla="*/ 57 h 97"/>
              <a:gd name="T100" fmla="*/ 49 w 98"/>
              <a:gd name="T101" fmla="*/ 37 h 97"/>
              <a:gd name="T102" fmla="*/ 58 w 98"/>
              <a:gd name="T103" fmla="*/ 5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8" h="97">
                <a:moveTo>
                  <a:pt x="94" y="37"/>
                </a:moveTo>
                <a:cubicBezTo>
                  <a:pt x="84" y="37"/>
                  <a:pt x="84" y="37"/>
                  <a:pt x="84" y="37"/>
                </a:cubicBezTo>
                <a:cubicBezTo>
                  <a:pt x="84" y="36"/>
                  <a:pt x="84" y="35"/>
                  <a:pt x="84" y="35"/>
                </a:cubicBezTo>
                <a:cubicBezTo>
                  <a:pt x="83" y="34"/>
                  <a:pt x="83" y="34"/>
                  <a:pt x="83" y="34"/>
                </a:cubicBezTo>
                <a:cubicBezTo>
                  <a:pt x="83" y="33"/>
                  <a:pt x="83" y="33"/>
                  <a:pt x="82" y="32"/>
                </a:cubicBezTo>
                <a:cubicBezTo>
                  <a:pt x="89" y="25"/>
                  <a:pt x="89" y="25"/>
                  <a:pt x="89" y="25"/>
                </a:cubicBezTo>
                <a:cubicBezTo>
                  <a:pt x="89" y="25"/>
                  <a:pt x="89" y="25"/>
                  <a:pt x="89" y="25"/>
                </a:cubicBezTo>
                <a:cubicBezTo>
                  <a:pt x="90" y="24"/>
                  <a:pt x="90" y="21"/>
                  <a:pt x="89" y="20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9"/>
                  <a:pt x="78" y="9"/>
                  <a:pt x="78" y="9"/>
                </a:cubicBezTo>
                <a:cubicBezTo>
                  <a:pt x="77" y="7"/>
                  <a:pt x="74" y="7"/>
                  <a:pt x="73" y="9"/>
                </a:cubicBezTo>
                <a:cubicBezTo>
                  <a:pt x="66" y="16"/>
                  <a:pt x="66" y="16"/>
                  <a:pt x="66" y="16"/>
                </a:cubicBezTo>
                <a:cubicBezTo>
                  <a:pt x="65" y="15"/>
                  <a:pt x="64" y="15"/>
                  <a:pt x="63" y="14"/>
                </a:cubicBezTo>
                <a:cubicBezTo>
                  <a:pt x="62" y="14"/>
                  <a:pt x="61" y="14"/>
                  <a:pt x="61" y="13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2"/>
                  <a:pt x="59" y="0"/>
                  <a:pt x="57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8" y="2"/>
                  <a:pt x="38" y="4"/>
                </a:cubicBezTo>
                <a:cubicBezTo>
                  <a:pt x="38" y="13"/>
                  <a:pt x="38" y="13"/>
                  <a:pt x="38" y="13"/>
                </a:cubicBezTo>
                <a:cubicBezTo>
                  <a:pt x="37" y="14"/>
                  <a:pt x="36" y="14"/>
                  <a:pt x="35" y="14"/>
                </a:cubicBezTo>
                <a:cubicBezTo>
                  <a:pt x="34" y="15"/>
                  <a:pt x="33" y="15"/>
                  <a:pt x="32" y="16"/>
                </a:cubicBezTo>
                <a:cubicBezTo>
                  <a:pt x="26" y="9"/>
                  <a:pt x="26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24" y="7"/>
                  <a:pt x="22" y="7"/>
                  <a:pt x="20" y="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1"/>
                  <a:pt x="8" y="24"/>
                  <a:pt x="9" y="25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33"/>
                  <a:pt x="15" y="33"/>
                  <a:pt x="15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4" y="35"/>
                  <a:pt x="14" y="36"/>
                  <a:pt x="1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37"/>
                  <a:pt x="0" y="39"/>
                  <a:pt x="0" y="4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8"/>
                  <a:pt x="2" y="60"/>
                  <a:pt x="4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14" y="61"/>
                  <a:pt x="14" y="62"/>
                  <a:pt x="15" y="63"/>
                </a:cubicBezTo>
                <a:cubicBezTo>
                  <a:pt x="15" y="63"/>
                  <a:pt x="15" y="63"/>
                  <a:pt x="15" y="63"/>
                </a:cubicBezTo>
                <a:cubicBezTo>
                  <a:pt x="15" y="64"/>
                  <a:pt x="16" y="65"/>
                  <a:pt x="16" y="66"/>
                </a:cubicBezTo>
                <a:cubicBezTo>
                  <a:pt x="10" y="72"/>
                  <a:pt x="10" y="72"/>
                  <a:pt x="10" y="72"/>
                </a:cubicBezTo>
                <a:cubicBezTo>
                  <a:pt x="9" y="72"/>
                  <a:pt x="9" y="72"/>
                  <a:pt x="9" y="72"/>
                </a:cubicBezTo>
                <a:cubicBezTo>
                  <a:pt x="8" y="74"/>
                  <a:pt x="8" y="76"/>
                  <a:pt x="9" y="78"/>
                </a:cubicBezTo>
                <a:cubicBezTo>
                  <a:pt x="20" y="88"/>
                  <a:pt x="20" y="88"/>
                  <a:pt x="20" y="88"/>
                </a:cubicBezTo>
                <a:cubicBezTo>
                  <a:pt x="22" y="90"/>
                  <a:pt x="24" y="90"/>
                  <a:pt x="26" y="88"/>
                </a:cubicBezTo>
                <a:cubicBezTo>
                  <a:pt x="32" y="82"/>
                  <a:pt x="32" y="82"/>
                  <a:pt x="32" y="82"/>
                </a:cubicBezTo>
                <a:cubicBezTo>
                  <a:pt x="33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3"/>
                  <a:pt x="37" y="84"/>
                  <a:pt x="38" y="84"/>
                </a:cubicBezTo>
                <a:cubicBezTo>
                  <a:pt x="38" y="93"/>
                  <a:pt x="38" y="93"/>
                  <a:pt x="38" y="93"/>
                </a:cubicBezTo>
                <a:cubicBezTo>
                  <a:pt x="38" y="95"/>
                  <a:pt x="39" y="97"/>
                  <a:pt x="42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9" y="97"/>
                  <a:pt x="61" y="95"/>
                  <a:pt x="61" y="93"/>
                </a:cubicBezTo>
                <a:cubicBezTo>
                  <a:pt x="61" y="84"/>
                  <a:pt x="61" y="84"/>
                  <a:pt x="61" y="84"/>
                </a:cubicBezTo>
                <a:cubicBezTo>
                  <a:pt x="61" y="84"/>
                  <a:pt x="62" y="83"/>
                  <a:pt x="63" y="83"/>
                </a:cubicBezTo>
                <a:cubicBezTo>
                  <a:pt x="64" y="83"/>
                  <a:pt x="65" y="82"/>
                  <a:pt x="66" y="82"/>
                </a:cubicBezTo>
                <a:cubicBezTo>
                  <a:pt x="73" y="88"/>
                  <a:pt x="73" y="88"/>
                  <a:pt x="73" y="88"/>
                </a:cubicBezTo>
                <a:cubicBezTo>
                  <a:pt x="73" y="88"/>
                  <a:pt x="73" y="88"/>
                  <a:pt x="73" y="88"/>
                </a:cubicBezTo>
                <a:cubicBezTo>
                  <a:pt x="74" y="90"/>
                  <a:pt x="77" y="90"/>
                  <a:pt x="78" y="88"/>
                </a:cubicBezTo>
                <a:cubicBezTo>
                  <a:pt x="89" y="78"/>
                  <a:pt x="89" y="78"/>
                  <a:pt x="89" y="78"/>
                </a:cubicBezTo>
                <a:cubicBezTo>
                  <a:pt x="89" y="78"/>
                  <a:pt x="89" y="78"/>
                  <a:pt x="89" y="78"/>
                </a:cubicBezTo>
                <a:cubicBezTo>
                  <a:pt x="90" y="76"/>
                  <a:pt x="90" y="74"/>
                  <a:pt x="89" y="72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3" y="64"/>
                  <a:pt x="83" y="63"/>
                </a:cubicBezTo>
                <a:cubicBezTo>
                  <a:pt x="84" y="62"/>
                  <a:pt x="84" y="61"/>
                  <a:pt x="8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4" y="60"/>
                  <a:pt x="94" y="60"/>
                  <a:pt x="94" y="60"/>
                </a:cubicBezTo>
                <a:cubicBezTo>
                  <a:pt x="96" y="60"/>
                  <a:pt x="98" y="58"/>
                  <a:pt x="98" y="56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39"/>
                  <a:pt x="96" y="37"/>
                  <a:pt x="94" y="37"/>
                </a:cubicBezTo>
                <a:close/>
                <a:moveTo>
                  <a:pt x="90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9" y="52"/>
                  <a:pt x="78" y="54"/>
                  <a:pt x="78" y="55"/>
                </a:cubicBezTo>
                <a:cubicBezTo>
                  <a:pt x="77" y="57"/>
                  <a:pt x="77" y="58"/>
                  <a:pt x="76" y="60"/>
                </a:cubicBezTo>
                <a:cubicBezTo>
                  <a:pt x="76" y="61"/>
                  <a:pt x="75" y="63"/>
                  <a:pt x="74" y="64"/>
                </a:cubicBezTo>
                <a:cubicBezTo>
                  <a:pt x="73" y="66"/>
                  <a:pt x="73" y="68"/>
                  <a:pt x="74" y="69"/>
                </a:cubicBezTo>
                <a:cubicBezTo>
                  <a:pt x="74" y="69"/>
                  <a:pt x="74" y="69"/>
                  <a:pt x="74" y="69"/>
                </a:cubicBezTo>
                <a:cubicBezTo>
                  <a:pt x="80" y="75"/>
                  <a:pt x="80" y="75"/>
                  <a:pt x="80" y="75"/>
                </a:cubicBezTo>
                <a:cubicBezTo>
                  <a:pt x="75" y="80"/>
                  <a:pt x="75" y="80"/>
                  <a:pt x="75" y="80"/>
                </a:cubicBezTo>
                <a:cubicBezTo>
                  <a:pt x="69" y="74"/>
                  <a:pt x="69" y="74"/>
                  <a:pt x="69" y="74"/>
                </a:cubicBezTo>
                <a:cubicBezTo>
                  <a:pt x="68" y="73"/>
                  <a:pt x="66" y="72"/>
                  <a:pt x="64" y="74"/>
                </a:cubicBezTo>
                <a:cubicBezTo>
                  <a:pt x="63" y="74"/>
                  <a:pt x="62" y="75"/>
                  <a:pt x="60" y="76"/>
                </a:cubicBezTo>
                <a:cubicBezTo>
                  <a:pt x="59" y="76"/>
                  <a:pt x="57" y="77"/>
                  <a:pt x="56" y="77"/>
                </a:cubicBezTo>
                <a:cubicBezTo>
                  <a:pt x="54" y="78"/>
                  <a:pt x="53" y="79"/>
                  <a:pt x="53" y="81"/>
                </a:cubicBezTo>
                <a:cubicBezTo>
                  <a:pt x="53" y="81"/>
                  <a:pt x="53" y="81"/>
                  <a:pt x="53" y="81"/>
                </a:cubicBezTo>
                <a:cubicBezTo>
                  <a:pt x="53" y="89"/>
                  <a:pt x="53" y="89"/>
                  <a:pt x="53" y="89"/>
                </a:cubicBezTo>
                <a:cubicBezTo>
                  <a:pt x="46" y="89"/>
                  <a:pt x="46" y="89"/>
                  <a:pt x="46" y="89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4" y="77"/>
                  <a:pt x="42" y="77"/>
                </a:cubicBezTo>
                <a:cubicBezTo>
                  <a:pt x="41" y="77"/>
                  <a:pt x="39" y="76"/>
                  <a:pt x="38" y="76"/>
                </a:cubicBezTo>
                <a:cubicBezTo>
                  <a:pt x="38" y="76"/>
                  <a:pt x="38" y="76"/>
                  <a:pt x="38" y="76"/>
                </a:cubicBezTo>
                <a:cubicBezTo>
                  <a:pt x="36" y="75"/>
                  <a:pt x="35" y="74"/>
                  <a:pt x="34" y="73"/>
                </a:cubicBezTo>
                <a:cubicBezTo>
                  <a:pt x="32" y="72"/>
                  <a:pt x="30" y="73"/>
                  <a:pt x="29" y="74"/>
                </a:cubicBezTo>
                <a:cubicBezTo>
                  <a:pt x="23" y="80"/>
                  <a:pt x="23" y="80"/>
                  <a:pt x="23" y="80"/>
                </a:cubicBezTo>
                <a:cubicBezTo>
                  <a:pt x="18" y="75"/>
                  <a:pt x="18" y="75"/>
                  <a:pt x="18" y="75"/>
                </a:cubicBezTo>
                <a:cubicBezTo>
                  <a:pt x="24" y="69"/>
                  <a:pt x="24" y="69"/>
                  <a:pt x="24" y="69"/>
                </a:cubicBezTo>
                <a:cubicBezTo>
                  <a:pt x="25" y="68"/>
                  <a:pt x="25" y="66"/>
                  <a:pt x="24" y="64"/>
                </a:cubicBezTo>
                <a:cubicBezTo>
                  <a:pt x="23" y="63"/>
                  <a:pt x="23" y="61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1" y="58"/>
                  <a:pt x="21" y="57"/>
                  <a:pt x="21" y="55"/>
                </a:cubicBezTo>
                <a:cubicBezTo>
                  <a:pt x="20" y="53"/>
                  <a:pt x="19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8" y="45"/>
                  <a:pt x="8" y="45"/>
                  <a:pt x="8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5"/>
                  <a:pt x="20" y="44"/>
                  <a:pt x="21" y="42"/>
                </a:cubicBezTo>
                <a:cubicBezTo>
                  <a:pt x="21" y="40"/>
                  <a:pt x="22" y="39"/>
                  <a:pt x="22" y="37"/>
                </a:cubicBezTo>
                <a:cubicBezTo>
                  <a:pt x="22" y="37"/>
                  <a:pt x="22" y="37"/>
                  <a:pt x="22" y="37"/>
                </a:cubicBezTo>
                <a:cubicBezTo>
                  <a:pt x="23" y="36"/>
                  <a:pt x="23" y="34"/>
                  <a:pt x="24" y="33"/>
                </a:cubicBezTo>
                <a:cubicBezTo>
                  <a:pt x="25" y="32"/>
                  <a:pt x="25" y="30"/>
                  <a:pt x="24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18" y="22"/>
                  <a:pt x="18" y="22"/>
                  <a:pt x="18" y="22"/>
                </a:cubicBezTo>
                <a:cubicBezTo>
                  <a:pt x="23" y="17"/>
                  <a:pt x="23" y="17"/>
                  <a:pt x="23" y="17"/>
                </a:cubicBezTo>
                <a:cubicBezTo>
                  <a:pt x="29" y="23"/>
                  <a:pt x="29" y="23"/>
                  <a:pt x="29" y="23"/>
                </a:cubicBezTo>
                <a:cubicBezTo>
                  <a:pt x="30" y="25"/>
                  <a:pt x="32" y="25"/>
                  <a:pt x="34" y="24"/>
                </a:cubicBezTo>
                <a:cubicBezTo>
                  <a:pt x="35" y="23"/>
                  <a:pt x="36" y="22"/>
                  <a:pt x="38" y="22"/>
                </a:cubicBezTo>
                <a:cubicBezTo>
                  <a:pt x="39" y="21"/>
                  <a:pt x="41" y="20"/>
                  <a:pt x="43" y="20"/>
                </a:cubicBezTo>
                <a:cubicBezTo>
                  <a:pt x="44" y="20"/>
                  <a:pt x="46" y="18"/>
                  <a:pt x="46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6" y="8"/>
                  <a:pt x="46" y="8"/>
                  <a:pt x="46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18"/>
                  <a:pt x="54" y="20"/>
                  <a:pt x="56" y="20"/>
                </a:cubicBezTo>
                <a:cubicBezTo>
                  <a:pt x="57" y="21"/>
                  <a:pt x="59" y="21"/>
                  <a:pt x="60" y="22"/>
                </a:cubicBezTo>
                <a:cubicBezTo>
                  <a:pt x="62" y="22"/>
                  <a:pt x="63" y="23"/>
                  <a:pt x="65" y="24"/>
                </a:cubicBezTo>
                <a:cubicBezTo>
                  <a:pt x="66" y="25"/>
                  <a:pt x="68" y="24"/>
                  <a:pt x="70" y="23"/>
                </a:cubicBezTo>
                <a:cubicBezTo>
                  <a:pt x="75" y="17"/>
                  <a:pt x="75" y="17"/>
                  <a:pt x="75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74" y="28"/>
                  <a:pt x="74" y="28"/>
                  <a:pt x="74" y="28"/>
                </a:cubicBezTo>
                <a:cubicBezTo>
                  <a:pt x="73" y="30"/>
                  <a:pt x="73" y="32"/>
                  <a:pt x="74" y="33"/>
                </a:cubicBezTo>
                <a:cubicBezTo>
                  <a:pt x="75" y="35"/>
                  <a:pt x="76" y="36"/>
                  <a:pt x="76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7" y="39"/>
                  <a:pt x="77" y="41"/>
                  <a:pt x="78" y="42"/>
                </a:cubicBezTo>
                <a:cubicBezTo>
                  <a:pt x="78" y="44"/>
                  <a:pt x="80" y="45"/>
                  <a:pt x="81" y="45"/>
                </a:cubicBezTo>
                <a:cubicBezTo>
                  <a:pt x="90" y="45"/>
                  <a:pt x="90" y="45"/>
                  <a:pt x="90" y="45"/>
                </a:cubicBezTo>
                <a:cubicBezTo>
                  <a:pt x="90" y="52"/>
                  <a:pt x="90" y="52"/>
                  <a:pt x="90" y="52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5" y="32"/>
                  <a:pt x="40" y="34"/>
                  <a:pt x="37" y="37"/>
                </a:cubicBezTo>
                <a:cubicBezTo>
                  <a:pt x="34" y="40"/>
                  <a:pt x="32" y="44"/>
                  <a:pt x="32" y="49"/>
                </a:cubicBezTo>
                <a:cubicBezTo>
                  <a:pt x="32" y="53"/>
                  <a:pt x="34" y="57"/>
                  <a:pt x="37" y="60"/>
                </a:cubicBezTo>
                <a:cubicBezTo>
                  <a:pt x="40" y="63"/>
                  <a:pt x="45" y="65"/>
                  <a:pt x="49" y="65"/>
                </a:cubicBezTo>
                <a:cubicBezTo>
                  <a:pt x="54" y="65"/>
                  <a:pt x="58" y="63"/>
                  <a:pt x="61" y="60"/>
                </a:cubicBezTo>
                <a:cubicBezTo>
                  <a:pt x="64" y="57"/>
                  <a:pt x="66" y="53"/>
                  <a:pt x="66" y="49"/>
                </a:cubicBezTo>
                <a:cubicBezTo>
                  <a:pt x="66" y="44"/>
                  <a:pt x="64" y="40"/>
                  <a:pt x="61" y="37"/>
                </a:cubicBezTo>
                <a:cubicBezTo>
                  <a:pt x="58" y="34"/>
                  <a:pt x="54" y="32"/>
                  <a:pt x="49" y="32"/>
                </a:cubicBezTo>
                <a:close/>
                <a:moveTo>
                  <a:pt x="58" y="57"/>
                </a:moveTo>
                <a:cubicBezTo>
                  <a:pt x="58" y="57"/>
                  <a:pt x="58" y="57"/>
                  <a:pt x="58" y="57"/>
                </a:cubicBezTo>
                <a:cubicBezTo>
                  <a:pt x="55" y="59"/>
                  <a:pt x="52" y="61"/>
                  <a:pt x="49" y="61"/>
                </a:cubicBezTo>
                <a:cubicBezTo>
                  <a:pt x="46" y="61"/>
                  <a:pt x="43" y="59"/>
                  <a:pt x="41" y="57"/>
                </a:cubicBezTo>
                <a:cubicBezTo>
                  <a:pt x="39" y="55"/>
                  <a:pt x="37" y="52"/>
                  <a:pt x="37" y="49"/>
                </a:cubicBezTo>
                <a:cubicBezTo>
                  <a:pt x="37" y="45"/>
                  <a:pt x="39" y="42"/>
                  <a:pt x="41" y="40"/>
                </a:cubicBezTo>
                <a:cubicBezTo>
                  <a:pt x="43" y="38"/>
                  <a:pt x="46" y="37"/>
                  <a:pt x="49" y="37"/>
                </a:cubicBezTo>
                <a:cubicBezTo>
                  <a:pt x="52" y="37"/>
                  <a:pt x="55" y="38"/>
                  <a:pt x="58" y="40"/>
                </a:cubicBezTo>
                <a:cubicBezTo>
                  <a:pt x="60" y="42"/>
                  <a:pt x="61" y="45"/>
                  <a:pt x="61" y="49"/>
                </a:cubicBezTo>
                <a:cubicBezTo>
                  <a:pt x="61" y="52"/>
                  <a:pt x="60" y="55"/>
                  <a:pt x="58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7" name="Freeform 29"/>
          <p:cNvSpPr>
            <a:spLocks noEditPoints="1"/>
          </p:cNvSpPr>
          <p:nvPr/>
        </p:nvSpPr>
        <p:spPr bwMode="auto">
          <a:xfrm>
            <a:off x="4969371" y="4521574"/>
            <a:ext cx="267891" cy="299145"/>
          </a:xfrm>
          <a:custGeom>
            <a:avLst/>
            <a:gdLst>
              <a:gd name="T0" fmla="*/ 14 w 91"/>
              <a:gd name="T1" fmla="*/ 32 h 103"/>
              <a:gd name="T2" fmla="*/ 78 w 91"/>
              <a:gd name="T3" fmla="*/ 32 h 103"/>
              <a:gd name="T4" fmla="*/ 83 w 91"/>
              <a:gd name="T5" fmla="*/ 22 h 103"/>
              <a:gd name="T6" fmla="*/ 8 w 91"/>
              <a:gd name="T7" fmla="*/ 32 h 103"/>
              <a:gd name="T8" fmla="*/ 14 w 91"/>
              <a:gd name="T9" fmla="*/ 32 h 103"/>
              <a:gd name="T10" fmla="*/ 27 w 91"/>
              <a:gd name="T11" fmla="*/ 0 h 103"/>
              <a:gd name="T12" fmla="*/ 64 w 91"/>
              <a:gd name="T13" fmla="*/ 0 h 103"/>
              <a:gd name="T14" fmla="*/ 68 w 91"/>
              <a:gd name="T15" fmla="*/ 4 h 103"/>
              <a:gd name="T16" fmla="*/ 87 w 91"/>
              <a:gd name="T17" fmla="*/ 14 h 103"/>
              <a:gd name="T18" fmla="*/ 91 w 91"/>
              <a:gd name="T19" fmla="*/ 18 h 103"/>
              <a:gd name="T20" fmla="*/ 87 w 91"/>
              <a:gd name="T21" fmla="*/ 40 h 103"/>
              <a:gd name="T22" fmla="*/ 82 w 91"/>
              <a:gd name="T23" fmla="*/ 40 h 103"/>
              <a:gd name="T24" fmla="*/ 78 w 91"/>
              <a:gd name="T25" fmla="*/ 103 h 103"/>
              <a:gd name="T26" fmla="*/ 14 w 91"/>
              <a:gd name="T27" fmla="*/ 103 h 103"/>
              <a:gd name="T28" fmla="*/ 10 w 91"/>
              <a:gd name="T29" fmla="*/ 99 h 103"/>
              <a:gd name="T30" fmla="*/ 4 w 91"/>
              <a:gd name="T31" fmla="*/ 40 h 103"/>
              <a:gd name="T32" fmla="*/ 0 w 91"/>
              <a:gd name="T33" fmla="*/ 36 h 103"/>
              <a:gd name="T34" fmla="*/ 4 w 91"/>
              <a:gd name="T35" fmla="*/ 14 h 103"/>
              <a:gd name="T36" fmla="*/ 23 w 91"/>
              <a:gd name="T37" fmla="*/ 14 h 103"/>
              <a:gd name="T38" fmla="*/ 27 w 91"/>
              <a:gd name="T39" fmla="*/ 0 h 103"/>
              <a:gd name="T40" fmla="*/ 60 w 91"/>
              <a:gd name="T41" fmla="*/ 8 h 103"/>
              <a:gd name="T42" fmla="*/ 31 w 91"/>
              <a:gd name="T43" fmla="*/ 13 h 103"/>
              <a:gd name="T44" fmla="*/ 60 w 91"/>
              <a:gd name="T45" fmla="*/ 8 h 103"/>
              <a:gd name="T46" fmla="*/ 31 w 91"/>
              <a:gd name="T47" fmla="*/ 40 h 103"/>
              <a:gd name="T48" fmla="*/ 29 w 91"/>
              <a:gd name="T49" fmla="*/ 88 h 103"/>
              <a:gd name="T50" fmla="*/ 27 w 91"/>
              <a:gd name="T51" fmla="*/ 40 h 103"/>
              <a:gd name="T52" fmla="*/ 18 w 91"/>
              <a:gd name="T53" fmla="*/ 95 h 103"/>
              <a:gd name="T54" fmla="*/ 74 w 91"/>
              <a:gd name="T55" fmla="*/ 40 h 103"/>
              <a:gd name="T56" fmla="*/ 64 w 91"/>
              <a:gd name="T57" fmla="*/ 86 h 103"/>
              <a:gd name="T58" fmla="*/ 60 w 91"/>
              <a:gd name="T59" fmla="*/ 86 h 103"/>
              <a:gd name="T60" fmla="*/ 48 w 91"/>
              <a:gd name="T61" fmla="*/ 40 h 103"/>
              <a:gd name="T62" fmla="*/ 46 w 91"/>
              <a:gd name="T63" fmla="*/ 88 h 103"/>
              <a:gd name="T64" fmla="*/ 43 w 91"/>
              <a:gd name="T65" fmla="*/ 4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1" h="103">
                <a:moveTo>
                  <a:pt x="14" y="32"/>
                </a:moveTo>
                <a:cubicBezTo>
                  <a:pt x="14" y="32"/>
                  <a:pt x="14" y="32"/>
                  <a:pt x="14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83" y="32"/>
                  <a:pt x="83" y="32"/>
                  <a:pt x="83" y="32"/>
                </a:cubicBezTo>
                <a:cubicBezTo>
                  <a:pt x="83" y="22"/>
                  <a:pt x="83" y="22"/>
                  <a:pt x="8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lose/>
                <a:moveTo>
                  <a:pt x="27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6" y="0"/>
                  <a:pt x="68" y="2"/>
                  <a:pt x="68" y="4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14"/>
                  <a:pt x="68" y="14"/>
                  <a:pt x="68" y="14"/>
                </a:cubicBezTo>
                <a:cubicBezTo>
                  <a:pt x="87" y="14"/>
                  <a:pt x="87" y="14"/>
                  <a:pt x="87" y="14"/>
                </a:cubicBezTo>
                <a:cubicBezTo>
                  <a:pt x="90" y="14"/>
                  <a:pt x="91" y="16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36"/>
                  <a:pt x="91" y="36"/>
                  <a:pt x="91" y="36"/>
                </a:cubicBezTo>
                <a:cubicBezTo>
                  <a:pt x="91" y="39"/>
                  <a:pt x="90" y="40"/>
                  <a:pt x="87" y="40"/>
                </a:cubicBezTo>
                <a:cubicBezTo>
                  <a:pt x="87" y="40"/>
                  <a:pt x="87" y="40"/>
                  <a:pt x="87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99"/>
                  <a:pt x="82" y="99"/>
                  <a:pt x="82" y="99"/>
                </a:cubicBezTo>
                <a:cubicBezTo>
                  <a:pt x="82" y="101"/>
                  <a:pt x="80" y="103"/>
                  <a:pt x="78" y="103"/>
                </a:cubicBezTo>
                <a:cubicBezTo>
                  <a:pt x="77" y="103"/>
                  <a:pt x="77" y="103"/>
                  <a:pt x="77" y="103"/>
                </a:cubicBezTo>
                <a:cubicBezTo>
                  <a:pt x="14" y="103"/>
                  <a:pt x="14" y="103"/>
                  <a:pt x="14" y="103"/>
                </a:cubicBezTo>
                <a:cubicBezTo>
                  <a:pt x="11" y="103"/>
                  <a:pt x="10" y="101"/>
                  <a:pt x="10" y="99"/>
                </a:cubicBezTo>
                <a:cubicBezTo>
                  <a:pt x="10" y="99"/>
                  <a:pt x="10" y="99"/>
                  <a:pt x="10" y="99"/>
                </a:cubicBezTo>
                <a:cubicBezTo>
                  <a:pt x="10" y="40"/>
                  <a:pt x="10" y="40"/>
                  <a:pt x="10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2" y="40"/>
                  <a:pt x="0" y="39"/>
                  <a:pt x="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6"/>
                  <a:pt x="2" y="14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2"/>
                  <a:pt x="25" y="0"/>
                  <a:pt x="27" y="0"/>
                </a:cubicBezTo>
                <a:close/>
                <a:moveTo>
                  <a:pt x="60" y="8"/>
                </a:moveTo>
                <a:cubicBezTo>
                  <a:pt x="60" y="8"/>
                  <a:pt x="60" y="8"/>
                  <a:pt x="6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13"/>
                  <a:pt x="31" y="13"/>
                  <a:pt x="31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1" y="40"/>
                </a:moveTo>
                <a:cubicBezTo>
                  <a:pt x="31" y="40"/>
                  <a:pt x="31" y="40"/>
                  <a:pt x="31" y="40"/>
                </a:cubicBezTo>
                <a:cubicBezTo>
                  <a:pt x="31" y="86"/>
                  <a:pt x="31" y="86"/>
                  <a:pt x="31" y="86"/>
                </a:cubicBezTo>
                <a:cubicBezTo>
                  <a:pt x="31" y="87"/>
                  <a:pt x="30" y="88"/>
                  <a:pt x="29" y="88"/>
                </a:cubicBezTo>
                <a:cubicBezTo>
                  <a:pt x="28" y="88"/>
                  <a:pt x="27" y="87"/>
                  <a:pt x="27" y="86"/>
                </a:cubicBezTo>
                <a:cubicBezTo>
                  <a:pt x="27" y="40"/>
                  <a:pt x="27" y="40"/>
                  <a:pt x="27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95"/>
                  <a:pt x="18" y="95"/>
                  <a:pt x="18" y="95"/>
                </a:cubicBezTo>
                <a:cubicBezTo>
                  <a:pt x="74" y="95"/>
                  <a:pt x="74" y="95"/>
                  <a:pt x="74" y="95"/>
                </a:cubicBezTo>
                <a:cubicBezTo>
                  <a:pt x="74" y="40"/>
                  <a:pt x="74" y="40"/>
                  <a:pt x="74" y="40"/>
                </a:cubicBezTo>
                <a:cubicBezTo>
                  <a:pt x="64" y="40"/>
                  <a:pt x="64" y="40"/>
                  <a:pt x="64" y="40"/>
                </a:cubicBezTo>
                <a:cubicBezTo>
                  <a:pt x="64" y="86"/>
                  <a:pt x="64" y="86"/>
                  <a:pt x="64" y="86"/>
                </a:cubicBezTo>
                <a:cubicBezTo>
                  <a:pt x="64" y="87"/>
                  <a:pt x="63" y="88"/>
                  <a:pt x="62" y="88"/>
                </a:cubicBezTo>
                <a:cubicBezTo>
                  <a:pt x="61" y="88"/>
                  <a:pt x="60" y="87"/>
                  <a:pt x="60" y="86"/>
                </a:cubicBezTo>
                <a:cubicBezTo>
                  <a:pt x="60" y="40"/>
                  <a:pt x="60" y="40"/>
                  <a:pt x="60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86"/>
                  <a:pt x="48" y="86"/>
                  <a:pt x="48" y="86"/>
                </a:cubicBezTo>
                <a:cubicBezTo>
                  <a:pt x="48" y="87"/>
                  <a:pt x="47" y="88"/>
                  <a:pt x="46" y="88"/>
                </a:cubicBezTo>
                <a:cubicBezTo>
                  <a:pt x="44" y="88"/>
                  <a:pt x="43" y="87"/>
                  <a:pt x="43" y="86"/>
                </a:cubicBezTo>
                <a:cubicBezTo>
                  <a:pt x="43" y="40"/>
                  <a:pt x="43" y="40"/>
                  <a:pt x="43" y="40"/>
                </a:cubicBezTo>
                <a:cubicBezTo>
                  <a:pt x="31" y="40"/>
                  <a:pt x="31" y="40"/>
                  <a:pt x="31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7746504" y="4523805"/>
            <a:ext cx="236637" cy="294680"/>
          </a:xfrm>
          <a:custGeom>
            <a:avLst/>
            <a:gdLst>
              <a:gd name="T0" fmla="*/ 61 w 81"/>
              <a:gd name="T1" fmla="*/ 25 h 101"/>
              <a:gd name="T2" fmla="*/ 55 w 81"/>
              <a:gd name="T3" fmla="*/ 6 h 101"/>
              <a:gd name="T4" fmla="*/ 40 w 81"/>
              <a:gd name="T5" fmla="*/ 0 h 101"/>
              <a:gd name="T6" fmla="*/ 19 w 81"/>
              <a:gd name="T7" fmla="*/ 21 h 101"/>
              <a:gd name="T8" fmla="*/ 4 w 81"/>
              <a:gd name="T9" fmla="*/ 25 h 101"/>
              <a:gd name="T10" fmla="*/ 0 w 81"/>
              <a:gd name="T11" fmla="*/ 97 h 101"/>
              <a:gd name="T12" fmla="*/ 77 w 81"/>
              <a:gd name="T13" fmla="*/ 101 h 101"/>
              <a:gd name="T14" fmla="*/ 81 w 81"/>
              <a:gd name="T15" fmla="*/ 29 h 101"/>
              <a:gd name="T16" fmla="*/ 57 w 81"/>
              <a:gd name="T17" fmla="*/ 46 h 101"/>
              <a:gd name="T18" fmla="*/ 59 w 81"/>
              <a:gd name="T19" fmla="*/ 45 h 101"/>
              <a:gd name="T20" fmla="*/ 59 w 81"/>
              <a:gd name="T21" fmla="*/ 45 h 101"/>
              <a:gd name="T22" fmla="*/ 61 w 81"/>
              <a:gd name="T23" fmla="*/ 46 h 101"/>
              <a:gd name="T24" fmla="*/ 62 w 81"/>
              <a:gd name="T25" fmla="*/ 48 h 101"/>
              <a:gd name="T26" fmla="*/ 61 w 81"/>
              <a:gd name="T27" fmla="*/ 50 h 101"/>
              <a:gd name="T28" fmla="*/ 57 w 81"/>
              <a:gd name="T29" fmla="*/ 50 h 101"/>
              <a:gd name="T30" fmla="*/ 56 w 81"/>
              <a:gd name="T31" fmla="*/ 48 h 101"/>
              <a:gd name="T32" fmla="*/ 57 w 81"/>
              <a:gd name="T33" fmla="*/ 46 h 101"/>
              <a:gd name="T34" fmla="*/ 24 w 81"/>
              <a:gd name="T35" fmla="*/ 21 h 101"/>
              <a:gd name="T36" fmla="*/ 40 w 81"/>
              <a:gd name="T37" fmla="*/ 5 h 101"/>
              <a:gd name="T38" fmla="*/ 52 w 81"/>
              <a:gd name="T39" fmla="*/ 10 h 101"/>
              <a:gd name="T40" fmla="*/ 57 w 81"/>
              <a:gd name="T41" fmla="*/ 25 h 101"/>
              <a:gd name="T42" fmla="*/ 24 w 81"/>
              <a:gd name="T43" fmla="*/ 21 h 101"/>
              <a:gd name="T44" fmla="*/ 19 w 81"/>
              <a:gd name="T45" fmla="*/ 46 h 101"/>
              <a:gd name="T46" fmla="*/ 21 w 81"/>
              <a:gd name="T47" fmla="*/ 45 h 101"/>
              <a:gd name="T48" fmla="*/ 22 w 81"/>
              <a:gd name="T49" fmla="*/ 45 h 101"/>
              <a:gd name="T50" fmla="*/ 24 w 81"/>
              <a:gd name="T51" fmla="*/ 46 h 101"/>
              <a:gd name="T52" fmla="*/ 24 w 81"/>
              <a:gd name="T53" fmla="*/ 50 h 101"/>
              <a:gd name="T54" fmla="*/ 21 w 81"/>
              <a:gd name="T55" fmla="*/ 51 h 101"/>
              <a:gd name="T56" fmla="*/ 19 w 81"/>
              <a:gd name="T57" fmla="*/ 50 h 101"/>
              <a:gd name="T58" fmla="*/ 19 w 81"/>
              <a:gd name="T59" fmla="*/ 46 h 101"/>
              <a:gd name="T60" fmla="*/ 73 w 81"/>
              <a:gd name="T61" fmla="*/ 93 h 101"/>
              <a:gd name="T62" fmla="*/ 8 w 81"/>
              <a:gd name="T63" fmla="*/ 33 h 101"/>
              <a:gd name="T64" fmla="*/ 19 w 81"/>
              <a:gd name="T65" fmla="*/ 41 h 101"/>
              <a:gd name="T66" fmla="*/ 16 w 81"/>
              <a:gd name="T67" fmla="*/ 42 h 101"/>
              <a:gd name="T68" fmla="*/ 16 w 81"/>
              <a:gd name="T69" fmla="*/ 53 h 101"/>
              <a:gd name="T70" fmla="*/ 21 w 81"/>
              <a:gd name="T71" fmla="*/ 56 h 101"/>
              <a:gd name="T72" fmla="*/ 27 w 81"/>
              <a:gd name="T73" fmla="*/ 53 h 101"/>
              <a:gd name="T74" fmla="*/ 27 w 81"/>
              <a:gd name="T75" fmla="*/ 42 h 101"/>
              <a:gd name="T76" fmla="*/ 24 w 81"/>
              <a:gd name="T77" fmla="*/ 41 h 101"/>
              <a:gd name="T78" fmla="*/ 57 w 81"/>
              <a:gd name="T79" fmla="*/ 33 h 101"/>
              <a:gd name="T80" fmla="*/ 54 w 81"/>
              <a:gd name="T81" fmla="*/ 42 h 101"/>
              <a:gd name="T82" fmla="*/ 51 w 81"/>
              <a:gd name="T83" fmla="*/ 48 h 101"/>
              <a:gd name="T84" fmla="*/ 54 w 81"/>
              <a:gd name="T85" fmla="*/ 53 h 101"/>
              <a:gd name="T86" fmla="*/ 64 w 81"/>
              <a:gd name="T87" fmla="*/ 53 h 101"/>
              <a:gd name="T88" fmla="*/ 67 w 81"/>
              <a:gd name="T89" fmla="*/ 48 h 101"/>
              <a:gd name="T90" fmla="*/ 61 w 81"/>
              <a:gd name="T91" fmla="*/ 41 h 101"/>
              <a:gd name="T92" fmla="*/ 73 w 81"/>
              <a:gd name="T93" fmla="*/ 3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1" h="101">
                <a:moveTo>
                  <a:pt x="77" y="25"/>
                </a:moveTo>
                <a:cubicBezTo>
                  <a:pt x="61" y="25"/>
                  <a:pt x="61" y="25"/>
                  <a:pt x="61" y="25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5"/>
                  <a:pt x="59" y="10"/>
                  <a:pt x="55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1" y="2"/>
                  <a:pt x="46" y="0"/>
                  <a:pt x="40" y="0"/>
                </a:cubicBezTo>
                <a:cubicBezTo>
                  <a:pt x="34" y="0"/>
                  <a:pt x="29" y="2"/>
                  <a:pt x="25" y="6"/>
                </a:cubicBezTo>
                <a:cubicBezTo>
                  <a:pt x="21" y="10"/>
                  <a:pt x="19" y="15"/>
                  <a:pt x="19" y="21"/>
                </a:cubicBezTo>
                <a:cubicBezTo>
                  <a:pt x="19" y="25"/>
                  <a:pt x="19" y="25"/>
                  <a:pt x="19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2" y="25"/>
                  <a:pt x="0" y="27"/>
                  <a:pt x="0" y="29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99"/>
                  <a:pt x="2" y="101"/>
                  <a:pt x="4" y="101"/>
                </a:cubicBezTo>
                <a:cubicBezTo>
                  <a:pt x="77" y="101"/>
                  <a:pt x="77" y="101"/>
                  <a:pt x="77" y="101"/>
                </a:cubicBezTo>
                <a:cubicBezTo>
                  <a:pt x="79" y="101"/>
                  <a:pt x="81" y="99"/>
                  <a:pt x="81" y="97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27"/>
                  <a:pt x="79" y="25"/>
                  <a:pt x="77" y="25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7" y="46"/>
                </a:cubicBezTo>
                <a:cubicBezTo>
                  <a:pt x="57" y="45"/>
                  <a:pt x="58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5"/>
                  <a:pt x="59" y="45"/>
                  <a:pt x="59" y="45"/>
                </a:cubicBezTo>
                <a:cubicBezTo>
                  <a:pt x="60" y="45"/>
                  <a:pt x="61" y="45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7"/>
                  <a:pt x="62" y="48"/>
                </a:cubicBezTo>
                <a:cubicBezTo>
                  <a:pt x="62" y="49"/>
                  <a:pt x="62" y="49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1" y="50"/>
                  <a:pt x="60" y="51"/>
                  <a:pt x="59" y="51"/>
                </a:cubicBezTo>
                <a:cubicBezTo>
                  <a:pt x="58" y="51"/>
                  <a:pt x="57" y="50"/>
                  <a:pt x="57" y="50"/>
                </a:cubicBezTo>
                <a:cubicBezTo>
                  <a:pt x="57" y="50"/>
                  <a:pt x="57" y="50"/>
                  <a:pt x="57" y="50"/>
                </a:cubicBezTo>
                <a:cubicBezTo>
                  <a:pt x="56" y="49"/>
                  <a:pt x="56" y="49"/>
                  <a:pt x="56" y="48"/>
                </a:cubicBezTo>
                <a:cubicBezTo>
                  <a:pt x="56" y="47"/>
                  <a:pt x="56" y="46"/>
                  <a:pt x="57" y="46"/>
                </a:cubicBezTo>
                <a:cubicBezTo>
                  <a:pt x="57" y="46"/>
                  <a:pt x="57" y="46"/>
                  <a:pt x="57" y="46"/>
                </a:cubicBezTo>
                <a:close/>
                <a:moveTo>
                  <a:pt x="24" y="21"/>
                </a:moveTo>
                <a:cubicBezTo>
                  <a:pt x="24" y="21"/>
                  <a:pt x="24" y="21"/>
                  <a:pt x="24" y="21"/>
                </a:cubicBezTo>
                <a:cubicBezTo>
                  <a:pt x="24" y="17"/>
                  <a:pt x="26" y="13"/>
                  <a:pt x="29" y="10"/>
                </a:cubicBezTo>
                <a:cubicBezTo>
                  <a:pt x="32" y="7"/>
                  <a:pt x="36" y="5"/>
                  <a:pt x="40" y="5"/>
                </a:cubicBezTo>
                <a:cubicBezTo>
                  <a:pt x="45" y="5"/>
                  <a:pt x="49" y="7"/>
                  <a:pt x="52" y="10"/>
                </a:cubicBezTo>
                <a:cubicBezTo>
                  <a:pt x="52" y="10"/>
                  <a:pt x="52" y="10"/>
                  <a:pt x="52" y="10"/>
                </a:cubicBezTo>
                <a:cubicBezTo>
                  <a:pt x="55" y="13"/>
                  <a:pt x="57" y="17"/>
                  <a:pt x="57" y="21"/>
                </a:cubicBezTo>
                <a:cubicBezTo>
                  <a:pt x="57" y="25"/>
                  <a:pt x="57" y="25"/>
                  <a:pt x="57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1"/>
                  <a:pt x="24" y="21"/>
                  <a:pt x="24" y="21"/>
                </a:cubicBezTo>
                <a:close/>
                <a:moveTo>
                  <a:pt x="19" y="46"/>
                </a:move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20" y="45"/>
                  <a:pt x="21" y="45"/>
                  <a:pt x="21" y="45"/>
                </a:cubicBezTo>
                <a:cubicBezTo>
                  <a:pt x="21" y="45"/>
                  <a:pt x="21" y="45"/>
                  <a:pt x="21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5"/>
                  <a:pt x="23" y="45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7"/>
                  <a:pt x="24" y="48"/>
                </a:cubicBezTo>
                <a:cubicBezTo>
                  <a:pt x="24" y="49"/>
                  <a:pt x="24" y="49"/>
                  <a:pt x="24" y="50"/>
                </a:cubicBezTo>
                <a:cubicBezTo>
                  <a:pt x="24" y="50"/>
                  <a:pt x="24" y="50"/>
                  <a:pt x="24" y="50"/>
                </a:cubicBezTo>
                <a:cubicBezTo>
                  <a:pt x="23" y="50"/>
                  <a:pt x="22" y="51"/>
                  <a:pt x="21" y="51"/>
                </a:cubicBezTo>
                <a:cubicBezTo>
                  <a:pt x="21" y="51"/>
                  <a:pt x="20" y="50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49"/>
                  <a:pt x="19" y="49"/>
                  <a:pt x="19" y="48"/>
                </a:cubicBezTo>
                <a:cubicBezTo>
                  <a:pt x="19" y="47"/>
                  <a:pt x="19" y="46"/>
                  <a:pt x="19" y="46"/>
                </a:cubicBezTo>
                <a:close/>
                <a:moveTo>
                  <a:pt x="73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33"/>
                  <a:pt x="8" y="33"/>
                  <a:pt x="8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41"/>
                  <a:pt x="17" y="42"/>
                  <a:pt x="16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4"/>
                  <a:pt x="14" y="46"/>
                  <a:pt x="14" y="48"/>
                </a:cubicBezTo>
                <a:cubicBezTo>
                  <a:pt x="14" y="50"/>
                  <a:pt x="15" y="52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5"/>
                  <a:pt x="19" y="56"/>
                  <a:pt x="21" y="56"/>
                </a:cubicBezTo>
                <a:cubicBezTo>
                  <a:pt x="24" y="56"/>
                  <a:pt x="25" y="55"/>
                  <a:pt x="27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28" y="52"/>
                  <a:pt x="29" y="50"/>
                  <a:pt x="29" y="48"/>
                </a:cubicBezTo>
                <a:cubicBezTo>
                  <a:pt x="29" y="46"/>
                  <a:pt x="28" y="44"/>
                  <a:pt x="27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6" y="42"/>
                  <a:pt x="25" y="41"/>
                  <a:pt x="24" y="41"/>
                </a:cubicBezTo>
                <a:cubicBezTo>
                  <a:pt x="24" y="33"/>
                  <a:pt x="24" y="33"/>
                  <a:pt x="24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41"/>
                  <a:pt x="57" y="41"/>
                  <a:pt x="57" y="41"/>
                </a:cubicBezTo>
                <a:cubicBezTo>
                  <a:pt x="56" y="41"/>
                  <a:pt x="55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2" y="44"/>
                  <a:pt x="51" y="46"/>
                  <a:pt x="51" y="48"/>
                </a:cubicBezTo>
                <a:cubicBezTo>
                  <a:pt x="51" y="50"/>
                  <a:pt x="52" y="52"/>
                  <a:pt x="53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5" y="55"/>
                  <a:pt x="57" y="56"/>
                  <a:pt x="59" y="56"/>
                </a:cubicBezTo>
                <a:cubicBezTo>
                  <a:pt x="61" y="56"/>
                  <a:pt x="63" y="55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6" y="52"/>
                  <a:pt x="67" y="50"/>
                  <a:pt x="67" y="48"/>
                </a:cubicBezTo>
                <a:cubicBezTo>
                  <a:pt x="67" y="46"/>
                  <a:pt x="66" y="44"/>
                  <a:pt x="64" y="42"/>
                </a:cubicBezTo>
                <a:cubicBezTo>
                  <a:pt x="64" y="42"/>
                  <a:pt x="63" y="41"/>
                  <a:pt x="61" y="41"/>
                </a:cubicBezTo>
                <a:cubicBezTo>
                  <a:pt x="61" y="33"/>
                  <a:pt x="61" y="33"/>
                  <a:pt x="61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93"/>
                  <a:pt x="73" y="93"/>
                  <a:pt x="73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1975695" y="176984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4775152" y="176984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7536656" y="176984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3393281" y="558420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6165949" y="5584206"/>
            <a:ext cx="1922116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8927456" y="5584206"/>
            <a:ext cx="1922115" cy="99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4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5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9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0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6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7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8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 p14:presetBounceEnd="6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2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6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9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0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grpId="0" nodeType="withEffect" p14:presetBounceEnd="6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3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4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15" grpId="0" animBg="1"/>
          <p:bldP spid="17416" grpId="0" animBg="1"/>
          <p:bldP spid="17417" grpId="0" animBg="1"/>
          <p:bldP spid="17418" grpId="0" animBg="1"/>
          <p:bldP spid="17419" grpId="0" animBg="1"/>
          <p:bldP spid="17420" grpId="0" animBg="1"/>
          <p:bldP spid="17421" grpId="0" animBg="1"/>
          <p:bldP spid="17422" grpId="0" animBg="1"/>
          <p:bldP spid="17423" grpId="0" animBg="1"/>
          <p:bldP spid="17424" grpId="0" animBg="1"/>
          <p:bldP spid="17425" grpId="0" animBg="1"/>
          <p:bldP spid="17426" grpId="0" animBg="1"/>
          <p:bldP spid="17427" grpId="0" animBg="1"/>
          <p:bldP spid="17428" grpId="0" animBg="1"/>
          <p:bldP spid="17429" grpId="0" animBg="1"/>
          <p:bldP spid="17430" grpId="0" animBg="1"/>
          <p:bldP spid="17431" grpId="0" animBg="1"/>
          <p:bldP spid="17432" grpId="0" animBg="1"/>
          <p:bldP spid="17433" grpId="0" animBg="1"/>
          <p:bldP spid="17434" grpId="0" animBg="1"/>
          <p:bldP spid="17435" grpId="0" animBg="1"/>
          <p:bldP spid="17436" grpId="0" animBg="1"/>
          <p:bldP spid="17437" grpId="0" animBg="1"/>
          <p:bldP spid="17438" grpId="0" animBg="1"/>
          <p:bldP spid="17439" grpId="0"/>
          <p:bldP spid="17440" grpId="0"/>
          <p:bldP spid="17441" grpId="0"/>
          <p:bldP spid="17442" grpId="0"/>
          <p:bldP spid="17443" grpId="0"/>
          <p:bldP spid="174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74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74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74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74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74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74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74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4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174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74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74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74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74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17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174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17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174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174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75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75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75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75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15" grpId="0" animBg="1"/>
          <p:bldP spid="17416" grpId="0" animBg="1"/>
          <p:bldP spid="17417" grpId="0" animBg="1"/>
          <p:bldP spid="17418" grpId="0" animBg="1"/>
          <p:bldP spid="17419" grpId="0" animBg="1"/>
          <p:bldP spid="17420" grpId="0" animBg="1"/>
          <p:bldP spid="17421" grpId="0" animBg="1"/>
          <p:bldP spid="17422" grpId="0" animBg="1"/>
          <p:bldP spid="17423" grpId="0" animBg="1"/>
          <p:bldP spid="17424" grpId="0" animBg="1"/>
          <p:bldP spid="17425" grpId="0" animBg="1"/>
          <p:bldP spid="17426" grpId="0" animBg="1"/>
          <p:bldP spid="17427" grpId="0" animBg="1"/>
          <p:bldP spid="17428" grpId="0" animBg="1"/>
          <p:bldP spid="17429" grpId="0" animBg="1"/>
          <p:bldP spid="17430" grpId="0" animBg="1"/>
          <p:bldP spid="17431" grpId="0" animBg="1"/>
          <p:bldP spid="17432" grpId="0" animBg="1"/>
          <p:bldP spid="17433" grpId="0" animBg="1"/>
          <p:bldP spid="17434" grpId="0" animBg="1"/>
          <p:bldP spid="17435" grpId="0" animBg="1"/>
          <p:bldP spid="17436" grpId="0" animBg="1"/>
          <p:bldP spid="17437" grpId="0" animBg="1"/>
          <p:bldP spid="17438" grpId="0" animBg="1"/>
          <p:bldP spid="17439" grpId="0"/>
          <p:bldP spid="17440" grpId="0"/>
          <p:bldP spid="17441" grpId="0"/>
          <p:bldP spid="17442" grpId="0"/>
          <p:bldP spid="17443" grpId="0"/>
          <p:bldP spid="17444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3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1051967" y="17494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2310527" y="30479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3811315" y="30455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10527" y="33193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11315" y="33181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 bwMode="auto">
          <a:xfrm>
            <a:off x="3179147" y="3573913"/>
            <a:ext cx="2270249" cy="486641"/>
            <a:chOff x="769938" y="2456536"/>
            <a:chExt cx="1613466" cy="345642"/>
          </a:xfrm>
          <a:solidFill>
            <a:schemeClr val="accent2"/>
          </a:solidFill>
          <a:effectLst/>
        </p:grpSpPr>
        <p:sp>
          <p:nvSpPr>
            <p:cNvPr id="38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1482275" y="2534226"/>
              <a:ext cx="188792" cy="190262"/>
            </a:xfrm>
            <a:prstGeom prst="ellips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 bwMode="auto">
          <a:xfrm>
            <a:off x="5275278" y="3573913"/>
            <a:ext cx="2270248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42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1482274" y="2534226"/>
              <a:ext cx="188794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 bwMode="auto">
          <a:xfrm>
            <a:off x="7373638" y="3573913"/>
            <a:ext cx="2268016" cy="486641"/>
            <a:chOff x="769938" y="2456536"/>
            <a:chExt cx="1613466" cy="345642"/>
          </a:xfrm>
          <a:solidFill>
            <a:schemeClr val="accent2"/>
          </a:solidFill>
          <a:effectLst/>
        </p:grpSpPr>
        <p:sp>
          <p:nvSpPr>
            <p:cNvPr id="45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 bwMode="auto">
          <a:xfrm>
            <a:off x="9469767" y="3573913"/>
            <a:ext cx="2268016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52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 bwMode="auto">
          <a:xfrm>
            <a:off x="1083019" y="3573913"/>
            <a:ext cx="2268016" cy="486641"/>
            <a:chOff x="769938" y="2456536"/>
            <a:chExt cx="1613466" cy="345642"/>
          </a:xfrm>
          <a:solidFill>
            <a:schemeClr val="accent1"/>
          </a:solidFill>
          <a:effectLst/>
        </p:grpSpPr>
        <p:sp>
          <p:nvSpPr>
            <p:cNvPr id="33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97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 bwMode="auto">
          <a:xfrm>
            <a:off x="1821909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75" name="Straight Connector 74"/>
            <p:cNvCxnSpPr>
              <a:stCxn id="65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40" name="Group 78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65" name="Teardrop 64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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5" name="Group 84"/>
          <p:cNvGrpSpPr/>
          <p:nvPr/>
        </p:nvGrpSpPr>
        <p:grpSpPr bwMode="auto">
          <a:xfrm>
            <a:off x="6018632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86" name="Straight Connector 85"/>
            <p:cNvCxnSpPr>
              <a:stCxn id="88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6" name="Group 86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88" name="Teardrop 87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530" dirty="0">
                    <a:solidFill>
                      <a:schemeClr val="bg1"/>
                    </a:solidFill>
                    <a:latin typeface="FontAwesome" pitchFamily="2" charset="0"/>
                  </a:rPr>
                  <a:t></a:t>
                </a:r>
                <a:endParaRPr lang="en-US" sz="253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 bwMode="auto">
          <a:xfrm>
            <a:off x="10222053" y="1995676"/>
            <a:ext cx="785769" cy="1814860"/>
            <a:chOff x="1295010" y="1516652"/>
            <a:chExt cx="558911" cy="1289563"/>
          </a:xfrm>
          <a:solidFill>
            <a:schemeClr val="accent1"/>
          </a:solidFill>
          <a:effectLst/>
        </p:grpSpPr>
        <p:cxnSp>
          <p:nvCxnSpPr>
            <p:cNvPr id="91" name="Straight Connector 90"/>
            <p:cNvCxnSpPr>
              <a:stCxn id="93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2" name="Group 91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3" name="Teardrop 92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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5" name="Group 94"/>
          <p:cNvGrpSpPr/>
          <p:nvPr/>
        </p:nvGrpSpPr>
        <p:grpSpPr bwMode="auto">
          <a:xfrm rot="10800000">
            <a:off x="3918039" y="3823930"/>
            <a:ext cx="785769" cy="1812627"/>
            <a:chOff x="1295010" y="1516652"/>
            <a:chExt cx="558911" cy="1289563"/>
          </a:xfrm>
          <a:solidFill>
            <a:schemeClr val="accent2"/>
          </a:solidFill>
          <a:effectLst/>
        </p:grpSpPr>
        <p:cxnSp>
          <p:nvCxnSpPr>
            <p:cNvPr id="96" name="Straight Connector 95"/>
            <p:cNvCxnSpPr>
              <a:stCxn id="98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8" name="Group 96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8" name="Teardrop 97"/>
              <p:cNvSpPr/>
              <p:nvPr/>
            </p:nvSpPr>
            <p:spPr>
              <a:xfrm rot="8100000">
                <a:off x="1299774" y="1516652"/>
                <a:ext cx="558911" cy="559022"/>
              </a:xfrm>
              <a:prstGeom prst="teardrop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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0" name="Group 99"/>
          <p:cNvGrpSpPr/>
          <p:nvPr/>
        </p:nvGrpSpPr>
        <p:grpSpPr bwMode="auto">
          <a:xfrm rot="10800000">
            <a:off x="8112529" y="3823930"/>
            <a:ext cx="785769" cy="1812627"/>
            <a:chOff x="1295010" y="1516652"/>
            <a:chExt cx="558911" cy="1289563"/>
          </a:xfrm>
          <a:solidFill>
            <a:schemeClr val="accent2"/>
          </a:solidFill>
          <a:effectLst/>
        </p:grpSpPr>
        <p:cxnSp>
          <p:nvCxnSpPr>
            <p:cNvPr id="101" name="Straight Connector 100"/>
            <p:cNvCxnSpPr>
              <a:stCxn id="103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4" name="Group 101"/>
            <p:cNvGrpSpPr/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103" name="Teardrop 102"/>
              <p:cNvSpPr/>
              <p:nvPr/>
            </p:nvSpPr>
            <p:spPr>
              <a:xfrm rot="8100000">
                <a:off x="1299773" y="1516652"/>
                <a:ext cx="558911" cy="559022"/>
              </a:xfrm>
              <a:prstGeom prst="teardrop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97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FontAwesome" pitchFamily="2" charset="0"/>
                  </a:rPr>
                  <a:t>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14712" name="Slide Number Placeholder 6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2323763" y="280988"/>
            <a:ext cx="534987" cy="385762"/>
          </a:xfrm>
          <a:prstGeom prst="rect">
            <a:avLst/>
          </a:prstGeom>
          <a:ln>
            <a:miter lim="800000"/>
          </a:ln>
        </p:spPr>
        <p:txBody>
          <a:bodyPr/>
          <a:lstStyle>
            <a:lvl1pPr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44575" indent="-401955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607185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2250440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893060" indent="-321310"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53631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417893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821555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5464810" indent="-321310" defTabSz="1449070" fontAlgn="base">
              <a:spcBef>
                <a:spcPct val="0"/>
              </a:spcBef>
              <a:spcAft>
                <a:spcPct val="0"/>
              </a:spcAft>
              <a:defRPr sz="281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67D6804-0FF7-4B16-A5E1-5F55558C3EA1}" type="slidenum">
              <a:rPr lang="en-US" altLang="zh-CN" sz="1405">
                <a:solidFill>
                  <a:schemeClr val="bg1"/>
                </a:solidFill>
                <a:latin typeface="Calibri" panose="020F0502020204030204" pitchFamily="34" charset="0"/>
              </a:rPr>
              <a:t>14</a:t>
            </a:fld>
            <a:endParaRPr lang="en-US" altLang="zh-CN" sz="1405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8" name="TextBox 23"/>
          <p:cNvSpPr txBox="1"/>
          <p:nvPr/>
        </p:nvSpPr>
        <p:spPr>
          <a:xfrm>
            <a:off x="1120146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TextBox 24"/>
          <p:cNvSpPr txBox="1"/>
          <p:nvPr/>
        </p:nvSpPr>
        <p:spPr>
          <a:xfrm>
            <a:off x="1120146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1" name="TextBox 23"/>
          <p:cNvSpPr txBox="1"/>
          <p:nvPr/>
        </p:nvSpPr>
        <p:spPr>
          <a:xfrm>
            <a:off x="3170619" y="245855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24"/>
          <p:cNvSpPr txBox="1"/>
          <p:nvPr/>
        </p:nvSpPr>
        <p:spPr>
          <a:xfrm>
            <a:off x="3170619" y="21378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3" name="TextBox 23"/>
          <p:cNvSpPr txBox="1"/>
          <p:nvPr/>
        </p:nvSpPr>
        <p:spPr>
          <a:xfrm>
            <a:off x="5239564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4" name="TextBox 24"/>
          <p:cNvSpPr txBox="1"/>
          <p:nvPr/>
        </p:nvSpPr>
        <p:spPr>
          <a:xfrm>
            <a:off x="5239564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5" name="TextBox 23"/>
          <p:cNvSpPr txBox="1"/>
          <p:nvPr/>
        </p:nvSpPr>
        <p:spPr>
          <a:xfrm>
            <a:off x="7576364" y="2458554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6" name="TextBox 24"/>
          <p:cNvSpPr txBox="1"/>
          <p:nvPr/>
        </p:nvSpPr>
        <p:spPr>
          <a:xfrm>
            <a:off x="7576364" y="213780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7" name="TextBox 23"/>
          <p:cNvSpPr txBox="1"/>
          <p:nvPr/>
        </p:nvSpPr>
        <p:spPr>
          <a:xfrm>
            <a:off x="9617601" y="4841536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8" name="TextBox 24"/>
          <p:cNvSpPr txBox="1"/>
          <p:nvPr/>
        </p:nvSpPr>
        <p:spPr>
          <a:xfrm>
            <a:off x="9617601" y="452078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5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Isosceles Triangle 91"/>
          <p:cNvSpPr/>
          <p:nvPr/>
        </p:nvSpPr>
        <p:spPr>
          <a:xfrm rot="3600000" flipH="1">
            <a:off x="7997235" y="2645997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Donut 92"/>
          <p:cNvSpPr/>
          <p:nvPr/>
        </p:nvSpPr>
        <p:spPr>
          <a:xfrm flipH="1">
            <a:off x="7132364" y="1923419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7" name="Group 93"/>
          <p:cNvGrpSpPr/>
          <p:nvPr/>
        </p:nvGrpSpPr>
        <p:grpSpPr>
          <a:xfrm flipH="1">
            <a:off x="7937041" y="2310956"/>
            <a:ext cx="1762321" cy="446701"/>
            <a:chOff x="1793077" y="1463668"/>
            <a:chExt cx="1371600" cy="347664"/>
          </a:xfrm>
        </p:grpSpPr>
        <p:sp>
          <p:nvSpPr>
            <p:cNvPr id="58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Placeholder 3"/>
            <p:cNvSpPr txBox="1"/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60" name="Isosceles Triangle 98"/>
          <p:cNvSpPr/>
          <p:nvPr/>
        </p:nvSpPr>
        <p:spPr>
          <a:xfrm rot="3600000" flipH="1">
            <a:off x="8050810" y="460269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1" name="Donut 99"/>
          <p:cNvSpPr/>
          <p:nvPr/>
        </p:nvSpPr>
        <p:spPr>
          <a:xfrm flipH="1">
            <a:off x="7185939" y="3880117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62" name="Group 100"/>
          <p:cNvGrpSpPr/>
          <p:nvPr/>
        </p:nvGrpSpPr>
        <p:grpSpPr>
          <a:xfrm flipH="1">
            <a:off x="7990620" y="4271745"/>
            <a:ext cx="1762321" cy="446702"/>
            <a:chOff x="1793075" y="1466851"/>
            <a:chExt cx="1371600" cy="347664"/>
          </a:xfrm>
        </p:grpSpPr>
        <p:sp>
          <p:nvSpPr>
            <p:cNvPr id="63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cxnSp>
        <p:nvCxnSpPr>
          <p:cNvPr id="65" name="Straight Connector 108"/>
          <p:cNvCxnSpPr/>
          <p:nvPr/>
        </p:nvCxnSpPr>
        <p:spPr>
          <a:xfrm>
            <a:off x="5814414" y="1640344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10"/>
          <p:cNvCxnSpPr/>
          <p:nvPr/>
        </p:nvCxnSpPr>
        <p:spPr>
          <a:xfrm rot="10800000" flipV="1">
            <a:off x="5814414" y="2928554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11"/>
          <p:cNvCxnSpPr/>
          <p:nvPr/>
        </p:nvCxnSpPr>
        <p:spPr>
          <a:xfrm rot="10800000" flipV="1">
            <a:off x="5814414" y="4780197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12"/>
          <p:cNvCxnSpPr/>
          <p:nvPr/>
        </p:nvCxnSpPr>
        <p:spPr>
          <a:xfrm>
            <a:off x="5814414" y="3704191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Isosceles Triangle 114"/>
          <p:cNvSpPr/>
          <p:nvPr/>
        </p:nvSpPr>
        <p:spPr>
          <a:xfrm rot="18000000">
            <a:off x="4504158" y="1640861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0" name="Donut 115"/>
          <p:cNvSpPr/>
          <p:nvPr/>
        </p:nvSpPr>
        <p:spPr>
          <a:xfrm>
            <a:off x="4413151" y="918282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1" name="Group 54"/>
          <p:cNvGrpSpPr/>
          <p:nvPr/>
        </p:nvGrpSpPr>
        <p:grpSpPr>
          <a:xfrm>
            <a:off x="3290278" y="1309911"/>
            <a:ext cx="1762321" cy="446702"/>
            <a:chOff x="1793078" y="1466850"/>
            <a:chExt cx="1371600" cy="347664"/>
          </a:xfrm>
        </p:grpSpPr>
        <p:sp>
          <p:nvSpPr>
            <p:cNvPr id="72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sp>
        <p:nvSpPr>
          <p:cNvPr id="74" name="Isosceles Triangle 121"/>
          <p:cNvSpPr/>
          <p:nvPr/>
        </p:nvSpPr>
        <p:spPr>
          <a:xfrm rot="18000000">
            <a:off x="4504158" y="3651134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5" name="Donut 122"/>
          <p:cNvSpPr/>
          <p:nvPr/>
        </p:nvSpPr>
        <p:spPr>
          <a:xfrm>
            <a:off x="4413151" y="2928555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6" name="Group 79"/>
          <p:cNvGrpSpPr/>
          <p:nvPr/>
        </p:nvGrpSpPr>
        <p:grpSpPr>
          <a:xfrm>
            <a:off x="3290280" y="3320183"/>
            <a:ext cx="1762321" cy="446702"/>
            <a:chOff x="1793079" y="1466851"/>
            <a:chExt cx="1371600" cy="347664"/>
          </a:xfrm>
        </p:grpSpPr>
        <p:sp>
          <p:nvSpPr>
            <p:cNvPr id="77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79" name="Isosceles Triangle 128"/>
          <p:cNvSpPr/>
          <p:nvPr/>
        </p:nvSpPr>
        <p:spPr>
          <a:xfrm rot="18000000">
            <a:off x="4504158" y="566140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0" name="Donut 129"/>
          <p:cNvSpPr/>
          <p:nvPr/>
        </p:nvSpPr>
        <p:spPr>
          <a:xfrm>
            <a:off x="4413151" y="4938827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1" name="Group 86"/>
          <p:cNvGrpSpPr/>
          <p:nvPr/>
        </p:nvGrpSpPr>
        <p:grpSpPr>
          <a:xfrm>
            <a:off x="3290280" y="5330455"/>
            <a:ext cx="1762321" cy="446702"/>
            <a:chOff x="1793079" y="1466851"/>
            <a:chExt cx="1371600" cy="347664"/>
          </a:xfrm>
        </p:grpSpPr>
        <p:sp>
          <p:nvSpPr>
            <p:cNvPr id="8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Text Placeholder 3"/>
            <p:cNvSpPr txBox="1"/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75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sp>
        <p:nvSpPr>
          <p:cNvPr id="84" name="TextBox 23"/>
          <p:cNvSpPr txBox="1"/>
          <p:nvPr/>
        </p:nvSpPr>
        <p:spPr>
          <a:xfrm>
            <a:off x="1649253" y="601894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2335194" y="574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1687353" y="407473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2373294" y="378598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1683755" y="213051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2369696" y="182939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0" name="TextBox 23"/>
          <p:cNvSpPr txBox="1"/>
          <p:nvPr/>
        </p:nvSpPr>
        <p:spPr>
          <a:xfrm>
            <a:off x="8754434" y="319843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24"/>
          <p:cNvSpPr txBox="1"/>
          <p:nvPr/>
        </p:nvSpPr>
        <p:spPr>
          <a:xfrm>
            <a:off x="8754434" y="292855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8" name="TextBox 23"/>
          <p:cNvSpPr txBox="1"/>
          <p:nvPr/>
        </p:nvSpPr>
        <p:spPr>
          <a:xfrm>
            <a:off x="8754434" y="528666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TextBox 24"/>
          <p:cNvSpPr txBox="1"/>
          <p:nvPr/>
        </p:nvSpPr>
        <p:spPr>
          <a:xfrm>
            <a:off x="8754434" y="499547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1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3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0" grpId="0" animBg="1"/>
      <p:bldP spid="61" grpId="0" animBg="1"/>
      <p:bldP spid="69" grpId="0" animBg="1"/>
      <p:bldP spid="70" grpId="0" animBg="1"/>
      <p:bldP spid="74" grpId="0" animBg="1"/>
      <p:bldP spid="75" grpId="0" animBg="1"/>
      <p:bldP spid="79" grpId="0" animBg="1"/>
      <p:bldP spid="80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1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1820863" y="1228430"/>
            <a:ext cx="4035412" cy="5159568"/>
            <a:chOff x="6861512" y="1531261"/>
            <a:chExt cx="4079486" cy="5215919"/>
          </a:xfrm>
          <a:solidFill>
            <a:schemeClr val="accent1"/>
          </a:solidFill>
        </p:grpSpPr>
        <p:sp>
          <p:nvSpPr>
            <p:cNvPr id="13" name="Freeform 33"/>
            <p:cNvSpPr/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4" name="Freeform 36"/>
            <p:cNvSpPr/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5" name="Freeform 30"/>
            <p:cNvSpPr/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36"/>
            <p:cNvSpPr/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7" name="Freeform 30"/>
            <p:cNvSpPr/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8" name="Freeform 29"/>
            <p:cNvSpPr/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0" name="Freeform 24"/>
            <p:cNvSpPr/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2" name="Freeform 26"/>
            <p:cNvSpPr/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6" name="Freeform 32"/>
            <p:cNvSpPr/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7" name="Freeform 33"/>
            <p:cNvSpPr/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0" name="Freeform 36"/>
            <p:cNvSpPr/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1" name="Freeform 37"/>
            <p:cNvSpPr/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/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44" name="TextBox 23"/>
          <p:cNvSpPr txBox="1"/>
          <p:nvPr/>
        </p:nvSpPr>
        <p:spPr>
          <a:xfrm>
            <a:off x="7221463" y="2263689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8445599" y="185981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7221463" y="3530514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445599" y="312663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7221463" y="4768764"/>
            <a:ext cx="2845093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445599" y="436488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50" name="Group 11"/>
          <p:cNvGrpSpPr/>
          <p:nvPr/>
        </p:nvGrpSpPr>
        <p:grpSpPr>
          <a:xfrm>
            <a:off x="10245799" y="2162071"/>
            <a:ext cx="730280" cy="730280"/>
            <a:chOff x="3962400" y="2419350"/>
            <a:chExt cx="685800" cy="685800"/>
          </a:xfrm>
        </p:grpSpPr>
        <p:sp>
          <p:nvSpPr>
            <p:cNvPr id="51" name="Rounded Rectangle 12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52" name="Oval 13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14"/>
          <p:cNvGrpSpPr/>
          <p:nvPr/>
        </p:nvGrpSpPr>
        <p:grpSpPr>
          <a:xfrm>
            <a:off x="10466157" y="2345575"/>
            <a:ext cx="289566" cy="363274"/>
            <a:chOff x="3740150" y="1146175"/>
            <a:chExt cx="174625" cy="219075"/>
          </a:xfrm>
          <a:solidFill>
            <a:schemeClr val="accent2"/>
          </a:solidFill>
        </p:grpSpPr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3740150" y="1146175"/>
              <a:ext cx="174625" cy="219075"/>
            </a:xfrm>
            <a:custGeom>
              <a:avLst/>
              <a:gdLst/>
              <a:ahLst/>
              <a:cxnLst>
                <a:cxn ang="0">
                  <a:pos x="57" y="5"/>
                </a:cxn>
                <a:cxn ang="0">
                  <a:pos x="55" y="0"/>
                </a:cxn>
                <a:cxn ang="0">
                  <a:pos x="53" y="5"/>
                </a:cxn>
                <a:cxn ang="0">
                  <a:pos x="49" y="1"/>
                </a:cxn>
                <a:cxn ang="0">
                  <a:pos x="45" y="1"/>
                </a:cxn>
                <a:cxn ang="0">
                  <a:pos x="40" y="5"/>
                </a:cxn>
                <a:cxn ang="0">
                  <a:pos x="38" y="0"/>
                </a:cxn>
                <a:cxn ang="0">
                  <a:pos x="36" y="5"/>
                </a:cxn>
                <a:cxn ang="0">
                  <a:pos x="31" y="1"/>
                </a:cxn>
                <a:cxn ang="0">
                  <a:pos x="28" y="1"/>
                </a:cxn>
                <a:cxn ang="0">
                  <a:pos x="23" y="5"/>
                </a:cxn>
                <a:cxn ang="0">
                  <a:pos x="21" y="0"/>
                </a:cxn>
                <a:cxn ang="0">
                  <a:pos x="19" y="5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6" y="5"/>
                </a:cxn>
                <a:cxn ang="0">
                  <a:pos x="0" y="80"/>
                </a:cxn>
                <a:cxn ang="0">
                  <a:pos x="62" y="85"/>
                </a:cxn>
                <a:cxn ang="0">
                  <a:pos x="68" y="10"/>
                </a:cxn>
                <a:cxn ang="0">
                  <a:pos x="6" y="80"/>
                </a:cxn>
                <a:cxn ang="0">
                  <a:pos x="44" y="24"/>
                </a:cxn>
                <a:cxn ang="0">
                  <a:pos x="44" y="20"/>
                </a:cxn>
                <a:cxn ang="0">
                  <a:pos x="6" y="10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9" y="10"/>
                </a:cxn>
                <a:cxn ang="0">
                  <a:pos x="21" y="16"/>
                </a:cxn>
                <a:cxn ang="0">
                  <a:pos x="23" y="10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6" y="10"/>
                </a:cxn>
                <a:cxn ang="0">
                  <a:pos x="38" y="16"/>
                </a:cxn>
                <a:cxn ang="0">
                  <a:pos x="40" y="10"/>
                </a:cxn>
                <a:cxn ang="0">
                  <a:pos x="45" y="14"/>
                </a:cxn>
                <a:cxn ang="0">
                  <a:pos x="49" y="14"/>
                </a:cxn>
                <a:cxn ang="0">
                  <a:pos x="53" y="10"/>
                </a:cxn>
                <a:cxn ang="0">
                  <a:pos x="55" y="16"/>
                </a:cxn>
                <a:cxn ang="0">
                  <a:pos x="57" y="10"/>
                </a:cxn>
                <a:cxn ang="0">
                  <a:pos x="62" y="20"/>
                </a:cxn>
                <a:cxn ang="0">
                  <a:pos x="52" y="22"/>
                </a:cxn>
                <a:cxn ang="0">
                  <a:pos x="62" y="24"/>
                </a:cxn>
                <a:cxn ang="0">
                  <a:pos x="6" y="80"/>
                </a:cxn>
              </a:cxnLst>
              <a:rect l="0" t="0" r="r" b="b"/>
              <a:pathLst>
                <a:path w="68" h="85">
                  <a:moveTo>
                    <a:pt x="62" y="5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0"/>
                    <a:pt x="56" y="0"/>
                    <a:pt x="55" y="0"/>
                  </a:cubicBezTo>
                  <a:cubicBezTo>
                    <a:pt x="54" y="0"/>
                    <a:pt x="53" y="0"/>
                    <a:pt x="53" y="1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8" y="0"/>
                    <a:pt x="47" y="0"/>
                  </a:cubicBezTo>
                  <a:cubicBezTo>
                    <a:pt x="46" y="0"/>
                    <a:pt x="45" y="0"/>
                    <a:pt x="45" y="1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7" y="0"/>
                    <a:pt x="36" y="0"/>
                    <a:pt x="36" y="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9" y="1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3"/>
                    <a:pt x="3" y="85"/>
                    <a:pt x="6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5" y="85"/>
                    <a:pt x="68" y="83"/>
                    <a:pt x="68" y="8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7"/>
                    <a:pt x="65" y="5"/>
                    <a:pt x="62" y="5"/>
                  </a:cubicBezTo>
                  <a:close/>
                  <a:moveTo>
                    <a:pt x="6" y="80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1"/>
                    <a:pt x="45" y="20"/>
                    <a:pt x="44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6"/>
                    <a:pt x="12" y="16"/>
                  </a:cubicBezTo>
                  <a:cubicBezTo>
                    <a:pt x="13" y="16"/>
                    <a:pt x="14" y="15"/>
                    <a:pt x="14" y="14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20" y="16"/>
                    <a:pt x="21" y="16"/>
                  </a:cubicBezTo>
                  <a:cubicBezTo>
                    <a:pt x="22" y="16"/>
                    <a:pt x="23" y="15"/>
                    <a:pt x="23" y="1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9" y="16"/>
                    <a:pt x="30" y="16"/>
                  </a:cubicBezTo>
                  <a:cubicBezTo>
                    <a:pt x="31" y="16"/>
                    <a:pt x="31" y="15"/>
                    <a:pt x="31" y="14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5"/>
                    <a:pt x="37" y="16"/>
                    <a:pt x="38" y="16"/>
                  </a:cubicBezTo>
                  <a:cubicBezTo>
                    <a:pt x="39" y="16"/>
                    <a:pt x="40" y="15"/>
                    <a:pt x="40" y="14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5"/>
                    <a:pt x="46" y="16"/>
                    <a:pt x="47" y="16"/>
                  </a:cubicBezTo>
                  <a:cubicBezTo>
                    <a:pt x="48" y="16"/>
                    <a:pt x="49" y="15"/>
                    <a:pt x="49" y="14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5"/>
                    <a:pt x="54" y="16"/>
                    <a:pt x="55" y="16"/>
                  </a:cubicBezTo>
                  <a:cubicBezTo>
                    <a:pt x="56" y="16"/>
                    <a:pt x="57" y="15"/>
                    <a:pt x="57" y="14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2" y="21"/>
                    <a:pt x="52" y="22"/>
                  </a:cubicBezTo>
                  <a:cubicBezTo>
                    <a:pt x="52" y="23"/>
                    <a:pt x="53" y="24"/>
                    <a:pt x="54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80"/>
                    <a:pt x="62" y="80"/>
                    <a:pt x="62" y="80"/>
                  </a:cubicBezTo>
                  <a:lnTo>
                    <a:pt x="6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3816350" y="1236663"/>
              <a:ext cx="65088" cy="1111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4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3773488" y="1236663"/>
              <a:ext cx="25400" cy="111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8" y="4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3816350" y="1262063"/>
              <a:ext cx="65088" cy="793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23" y="3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3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 bwMode="auto">
            <a:xfrm>
              <a:off x="3773488" y="1262063"/>
              <a:ext cx="25400" cy="79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8" y="3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3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3816350" y="1287463"/>
              <a:ext cx="65088" cy="7938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23" y="3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3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59"/>
            <p:cNvSpPr/>
            <p:nvPr/>
          </p:nvSpPr>
          <p:spPr bwMode="auto">
            <a:xfrm>
              <a:off x="3773488" y="1287463"/>
              <a:ext cx="25400" cy="793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8" y="3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3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3816350" y="1314450"/>
              <a:ext cx="65088" cy="95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</a:cxnLst>
              <a:rect l="0" t="0" r="r" b="b"/>
              <a:pathLst>
                <a:path w="25" h="4">
                  <a:moveTo>
                    <a:pt x="2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3773488" y="1314450"/>
              <a:ext cx="25400" cy="95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8" y="4"/>
                </a:cxn>
                <a:cxn ang="0">
                  <a:pos x="10" y="2"/>
                </a:cxn>
                <a:cxn ang="0">
                  <a:pos x="8" y="0"/>
                </a:cxn>
              </a:cxnLst>
              <a:rect l="0" t="0" r="r" b="b"/>
              <a:pathLst>
                <a:path w="10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27"/>
          <p:cNvGrpSpPr/>
          <p:nvPr/>
        </p:nvGrpSpPr>
        <p:grpSpPr>
          <a:xfrm>
            <a:off x="10245799" y="3285757"/>
            <a:ext cx="730280" cy="730280"/>
            <a:chOff x="3962400" y="2419350"/>
            <a:chExt cx="685800" cy="685800"/>
          </a:xfrm>
        </p:grpSpPr>
        <p:sp>
          <p:nvSpPr>
            <p:cNvPr id="64" name="Rounded Rectangle 28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Oval 29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30"/>
          <p:cNvGrpSpPr/>
          <p:nvPr/>
        </p:nvGrpSpPr>
        <p:grpSpPr>
          <a:xfrm>
            <a:off x="10245799" y="4409442"/>
            <a:ext cx="730280" cy="730280"/>
            <a:chOff x="3962400" y="2419350"/>
            <a:chExt cx="685800" cy="685800"/>
          </a:xfrm>
        </p:grpSpPr>
        <p:sp>
          <p:nvSpPr>
            <p:cNvPr id="67" name="Rounded Rectangle 31"/>
            <p:cNvSpPr/>
            <p:nvPr/>
          </p:nvSpPr>
          <p:spPr bwMode="auto">
            <a:xfrm>
              <a:off x="3962400" y="2419350"/>
              <a:ext cx="685800" cy="68580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Oval 32"/>
            <p:cNvSpPr/>
            <p:nvPr/>
          </p:nvSpPr>
          <p:spPr bwMode="auto">
            <a:xfrm>
              <a:off x="4038600" y="2495550"/>
              <a:ext cx="533400" cy="533400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vert="horz" wrap="none" lIns="128580" tIns="64290" rIns="128580" bIns="64290" numCol="1" rtlCol="0" anchor="ctr" anchorCtr="1" compatLnSpc="1"/>
            <a:lstStyle/>
            <a:p>
              <a:pPr algn="ctr"/>
              <a:endParaRPr lang="en-US" sz="168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9" name="Freeform 122"/>
          <p:cNvSpPr>
            <a:spLocks noEditPoints="1"/>
          </p:cNvSpPr>
          <p:nvPr/>
        </p:nvSpPr>
        <p:spPr bwMode="auto">
          <a:xfrm>
            <a:off x="10422240" y="3485386"/>
            <a:ext cx="377398" cy="336376"/>
          </a:xfrm>
          <a:custGeom>
            <a:avLst/>
            <a:gdLst/>
            <a:ahLst/>
            <a:cxnLst>
              <a:cxn ang="0">
                <a:pos x="84" y="19"/>
              </a:cxn>
              <a:cxn ang="0">
                <a:pos x="74" y="3"/>
              </a:cxn>
              <a:cxn ang="0">
                <a:pos x="69" y="0"/>
              </a:cxn>
              <a:cxn ang="0">
                <a:pos x="16" y="0"/>
              </a:cxn>
              <a:cxn ang="0">
                <a:pos x="11" y="3"/>
              </a:cxn>
              <a:cxn ang="0">
                <a:pos x="1" y="19"/>
              </a:cxn>
              <a:cxn ang="0">
                <a:pos x="1" y="25"/>
              </a:cxn>
              <a:cxn ang="0">
                <a:pos x="38" y="74"/>
              </a:cxn>
              <a:cxn ang="0">
                <a:pos x="43" y="76"/>
              </a:cxn>
              <a:cxn ang="0">
                <a:pos x="47" y="74"/>
              </a:cxn>
              <a:cxn ang="0">
                <a:pos x="84" y="25"/>
              </a:cxn>
              <a:cxn ang="0">
                <a:pos x="84" y="19"/>
              </a:cxn>
              <a:cxn ang="0">
                <a:pos x="43" y="6"/>
              </a:cxn>
              <a:cxn ang="0">
                <a:pos x="53" y="20"/>
              </a:cxn>
              <a:cxn ang="0">
                <a:pos x="32" y="20"/>
              </a:cxn>
              <a:cxn ang="0">
                <a:pos x="42" y="6"/>
              </a:cxn>
              <a:cxn ang="0">
                <a:pos x="43" y="6"/>
              </a:cxn>
              <a:cxn ang="0">
                <a:pos x="54" y="23"/>
              </a:cxn>
              <a:cxn ang="0">
                <a:pos x="43" y="64"/>
              </a:cxn>
              <a:cxn ang="0">
                <a:pos x="31" y="23"/>
              </a:cxn>
              <a:cxn ang="0">
                <a:pos x="54" y="23"/>
              </a:cxn>
              <a:cxn ang="0">
                <a:pos x="47" y="6"/>
              </a:cxn>
              <a:cxn ang="0">
                <a:pos x="65" y="6"/>
              </a:cxn>
              <a:cxn ang="0">
                <a:pos x="56" y="18"/>
              </a:cxn>
              <a:cxn ang="0">
                <a:pos x="47" y="6"/>
              </a:cxn>
              <a:cxn ang="0">
                <a:pos x="16" y="6"/>
              </a:cxn>
              <a:cxn ang="0">
                <a:pos x="38" y="6"/>
              </a:cxn>
              <a:cxn ang="0">
                <a:pos x="29" y="18"/>
              </a:cxn>
              <a:cxn ang="0">
                <a:pos x="23" y="10"/>
              </a:cxn>
              <a:cxn ang="0">
                <a:pos x="20" y="10"/>
              </a:cxn>
              <a:cxn ang="0">
                <a:pos x="20" y="12"/>
              </a:cxn>
              <a:cxn ang="0">
                <a:pos x="26" y="20"/>
              </a:cxn>
              <a:cxn ang="0">
                <a:pos x="7" y="20"/>
              </a:cxn>
              <a:cxn ang="0">
                <a:pos x="16" y="6"/>
              </a:cxn>
              <a:cxn ang="0">
                <a:pos x="7" y="23"/>
              </a:cxn>
              <a:cxn ang="0">
                <a:pos x="28" y="23"/>
              </a:cxn>
              <a:cxn ang="0">
                <a:pos x="40" y="67"/>
              </a:cxn>
              <a:cxn ang="0">
                <a:pos x="7" y="23"/>
              </a:cxn>
              <a:cxn ang="0">
                <a:pos x="46" y="67"/>
              </a:cxn>
              <a:cxn ang="0">
                <a:pos x="58" y="23"/>
              </a:cxn>
              <a:cxn ang="0">
                <a:pos x="61" y="23"/>
              </a:cxn>
              <a:cxn ang="0">
                <a:pos x="63" y="22"/>
              </a:cxn>
              <a:cxn ang="0">
                <a:pos x="61" y="20"/>
              </a:cxn>
              <a:cxn ang="0">
                <a:pos x="60" y="20"/>
              </a:cxn>
              <a:cxn ang="0">
                <a:pos x="70" y="6"/>
              </a:cxn>
              <a:cxn ang="0">
                <a:pos x="79" y="20"/>
              </a:cxn>
              <a:cxn ang="0">
                <a:pos x="72" y="20"/>
              </a:cxn>
              <a:cxn ang="0">
                <a:pos x="71" y="22"/>
              </a:cxn>
              <a:cxn ang="0">
                <a:pos x="72" y="23"/>
              </a:cxn>
              <a:cxn ang="0">
                <a:pos x="78" y="23"/>
              </a:cxn>
              <a:cxn ang="0">
                <a:pos x="46" y="67"/>
              </a:cxn>
            </a:cxnLst>
            <a:rect l="0" t="0" r="r" b="b"/>
            <a:pathLst>
              <a:path w="85" h="76">
                <a:moveTo>
                  <a:pt x="84" y="19"/>
                </a:moveTo>
                <a:cubicBezTo>
                  <a:pt x="74" y="3"/>
                  <a:pt x="74" y="3"/>
                  <a:pt x="74" y="3"/>
                </a:cubicBezTo>
                <a:cubicBezTo>
                  <a:pt x="73" y="1"/>
                  <a:pt x="71" y="0"/>
                  <a:pt x="6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4" y="0"/>
                  <a:pt x="12" y="1"/>
                  <a:pt x="11" y="3"/>
                </a:cubicBezTo>
                <a:cubicBezTo>
                  <a:pt x="1" y="19"/>
                  <a:pt x="1" y="19"/>
                  <a:pt x="1" y="19"/>
                </a:cubicBezTo>
                <a:cubicBezTo>
                  <a:pt x="0" y="20"/>
                  <a:pt x="0" y="23"/>
                  <a:pt x="1" y="25"/>
                </a:cubicBezTo>
                <a:cubicBezTo>
                  <a:pt x="38" y="74"/>
                  <a:pt x="38" y="74"/>
                  <a:pt x="38" y="74"/>
                </a:cubicBezTo>
                <a:cubicBezTo>
                  <a:pt x="39" y="76"/>
                  <a:pt x="41" y="76"/>
                  <a:pt x="43" y="76"/>
                </a:cubicBezTo>
                <a:cubicBezTo>
                  <a:pt x="44" y="76"/>
                  <a:pt x="46" y="76"/>
                  <a:pt x="47" y="74"/>
                </a:cubicBezTo>
                <a:cubicBezTo>
                  <a:pt x="84" y="25"/>
                  <a:pt x="84" y="25"/>
                  <a:pt x="84" y="25"/>
                </a:cubicBezTo>
                <a:cubicBezTo>
                  <a:pt x="85" y="23"/>
                  <a:pt x="85" y="20"/>
                  <a:pt x="84" y="19"/>
                </a:cubicBezTo>
                <a:close/>
                <a:moveTo>
                  <a:pt x="43" y="6"/>
                </a:moveTo>
                <a:cubicBezTo>
                  <a:pt x="53" y="20"/>
                  <a:pt x="53" y="20"/>
                  <a:pt x="53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42" y="6"/>
                  <a:pt x="42" y="6"/>
                  <a:pt x="42" y="6"/>
                </a:cubicBezTo>
                <a:lnTo>
                  <a:pt x="43" y="6"/>
                </a:lnTo>
                <a:close/>
                <a:moveTo>
                  <a:pt x="54" y="23"/>
                </a:moveTo>
                <a:cubicBezTo>
                  <a:pt x="43" y="64"/>
                  <a:pt x="43" y="64"/>
                  <a:pt x="43" y="64"/>
                </a:cubicBezTo>
                <a:cubicBezTo>
                  <a:pt x="31" y="23"/>
                  <a:pt x="31" y="23"/>
                  <a:pt x="31" y="23"/>
                </a:cubicBezTo>
                <a:lnTo>
                  <a:pt x="54" y="23"/>
                </a:lnTo>
                <a:close/>
                <a:moveTo>
                  <a:pt x="47" y="6"/>
                </a:moveTo>
                <a:cubicBezTo>
                  <a:pt x="65" y="6"/>
                  <a:pt x="65" y="6"/>
                  <a:pt x="65" y="6"/>
                </a:cubicBezTo>
                <a:cubicBezTo>
                  <a:pt x="56" y="18"/>
                  <a:pt x="56" y="18"/>
                  <a:pt x="56" y="18"/>
                </a:cubicBezTo>
                <a:lnTo>
                  <a:pt x="47" y="6"/>
                </a:lnTo>
                <a:close/>
                <a:moveTo>
                  <a:pt x="16" y="6"/>
                </a:moveTo>
                <a:cubicBezTo>
                  <a:pt x="38" y="6"/>
                  <a:pt x="38" y="6"/>
                  <a:pt x="38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23" y="10"/>
                  <a:pt x="23" y="10"/>
                  <a:pt x="23" y="10"/>
                </a:cubicBezTo>
                <a:cubicBezTo>
                  <a:pt x="22" y="9"/>
                  <a:pt x="21" y="9"/>
                  <a:pt x="20" y="10"/>
                </a:cubicBezTo>
                <a:cubicBezTo>
                  <a:pt x="20" y="10"/>
                  <a:pt x="19" y="11"/>
                  <a:pt x="20" y="12"/>
                </a:cubicBezTo>
                <a:cubicBezTo>
                  <a:pt x="26" y="20"/>
                  <a:pt x="26" y="20"/>
                  <a:pt x="26" y="20"/>
                </a:cubicBezTo>
                <a:cubicBezTo>
                  <a:pt x="7" y="20"/>
                  <a:pt x="7" y="20"/>
                  <a:pt x="7" y="20"/>
                </a:cubicBezTo>
                <a:lnTo>
                  <a:pt x="16" y="6"/>
                </a:lnTo>
                <a:close/>
                <a:moveTo>
                  <a:pt x="7" y="23"/>
                </a:moveTo>
                <a:cubicBezTo>
                  <a:pt x="28" y="23"/>
                  <a:pt x="28" y="23"/>
                  <a:pt x="28" y="23"/>
                </a:cubicBezTo>
                <a:cubicBezTo>
                  <a:pt x="40" y="67"/>
                  <a:pt x="40" y="67"/>
                  <a:pt x="40" y="67"/>
                </a:cubicBezTo>
                <a:lnTo>
                  <a:pt x="7" y="23"/>
                </a:lnTo>
                <a:close/>
                <a:moveTo>
                  <a:pt x="46" y="67"/>
                </a:moveTo>
                <a:cubicBezTo>
                  <a:pt x="58" y="23"/>
                  <a:pt x="58" y="23"/>
                  <a:pt x="58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2" y="23"/>
                  <a:pt x="63" y="22"/>
                  <a:pt x="63" y="22"/>
                </a:cubicBezTo>
                <a:cubicBezTo>
                  <a:pt x="63" y="21"/>
                  <a:pt x="62" y="20"/>
                  <a:pt x="61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70" y="6"/>
                  <a:pt x="70" y="6"/>
                  <a:pt x="70" y="6"/>
                </a:cubicBezTo>
                <a:cubicBezTo>
                  <a:pt x="79" y="20"/>
                  <a:pt x="79" y="20"/>
                  <a:pt x="79" y="20"/>
                </a:cubicBezTo>
                <a:cubicBezTo>
                  <a:pt x="72" y="20"/>
                  <a:pt x="72" y="20"/>
                  <a:pt x="72" y="20"/>
                </a:cubicBezTo>
                <a:cubicBezTo>
                  <a:pt x="71" y="20"/>
                  <a:pt x="71" y="21"/>
                  <a:pt x="71" y="22"/>
                </a:cubicBezTo>
                <a:cubicBezTo>
                  <a:pt x="71" y="22"/>
                  <a:pt x="71" y="23"/>
                  <a:pt x="72" y="23"/>
                </a:cubicBezTo>
                <a:cubicBezTo>
                  <a:pt x="78" y="23"/>
                  <a:pt x="78" y="23"/>
                  <a:pt x="78" y="23"/>
                </a:cubicBezTo>
                <a:lnTo>
                  <a:pt x="46" y="6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70" name="Group 37"/>
          <p:cNvGrpSpPr/>
          <p:nvPr/>
        </p:nvGrpSpPr>
        <p:grpSpPr>
          <a:xfrm>
            <a:off x="10432809" y="4597589"/>
            <a:ext cx="356258" cy="358858"/>
            <a:chOff x="1905000" y="3457575"/>
            <a:chExt cx="217488" cy="219075"/>
          </a:xfrm>
          <a:solidFill>
            <a:schemeClr val="accent2"/>
          </a:solidFill>
        </p:grpSpPr>
        <p:sp>
          <p:nvSpPr>
            <p:cNvPr id="71" name="Freeform 44"/>
            <p:cNvSpPr>
              <a:spLocks noEditPoints="1"/>
            </p:cNvSpPr>
            <p:nvPr/>
          </p:nvSpPr>
          <p:spPr bwMode="auto">
            <a:xfrm>
              <a:off x="1905000" y="3457575"/>
              <a:ext cx="217488" cy="219075"/>
            </a:xfrm>
            <a:custGeom>
              <a:avLst/>
              <a:gdLst/>
              <a:ahLst/>
              <a:cxnLst>
                <a:cxn ang="0">
                  <a:pos x="76" y="9"/>
                </a:cxn>
                <a:cxn ang="0">
                  <a:pos x="53" y="0"/>
                </a:cxn>
                <a:cxn ang="0">
                  <a:pos x="30" y="9"/>
                </a:cxn>
                <a:cxn ang="0">
                  <a:pos x="21" y="32"/>
                </a:cxn>
                <a:cxn ang="0">
                  <a:pos x="25" y="48"/>
                </a:cxn>
                <a:cxn ang="0">
                  <a:pos x="1" y="73"/>
                </a:cxn>
                <a:cxn ang="0">
                  <a:pos x="0" y="75"/>
                </a:cxn>
                <a:cxn ang="0">
                  <a:pos x="1" y="77"/>
                </a:cxn>
                <a:cxn ang="0">
                  <a:pos x="8" y="85"/>
                </a:cxn>
                <a:cxn ang="0">
                  <a:pos x="10" y="85"/>
                </a:cxn>
                <a:cxn ang="0">
                  <a:pos x="12" y="85"/>
                </a:cxn>
                <a:cxn ang="0">
                  <a:pos x="37" y="60"/>
                </a:cxn>
                <a:cxn ang="0">
                  <a:pos x="53" y="64"/>
                </a:cxn>
                <a:cxn ang="0">
                  <a:pos x="76" y="55"/>
                </a:cxn>
                <a:cxn ang="0">
                  <a:pos x="85" y="32"/>
                </a:cxn>
                <a:cxn ang="0">
                  <a:pos x="76" y="9"/>
                </a:cxn>
                <a:cxn ang="0">
                  <a:pos x="10" y="79"/>
                </a:cxn>
                <a:cxn ang="0">
                  <a:pos x="6" y="75"/>
                </a:cxn>
                <a:cxn ang="0">
                  <a:pos x="28" y="53"/>
                </a:cxn>
                <a:cxn ang="0">
                  <a:pos x="30" y="55"/>
                </a:cxn>
                <a:cxn ang="0">
                  <a:pos x="32" y="57"/>
                </a:cxn>
                <a:cxn ang="0">
                  <a:pos x="10" y="79"/>
                </a:cxn>
                <a:cxn ang="0">
                  <a:pos x="72" y="51"/>
                </a:cxn>
                <a:cxn ang="0">
                  <a:pos x="53" y="59"/>
                </a:cxn>
                <a:cxn ang="0">
                  <a:pos x="34" y="51"/>
                </a:cxn>
                <a:cxn ang="0">
                  <a:pos x="26" y="32"/>
                </a:cxn>
                <a:cxn ang="0">
                  <a:pos x="34" y="13"/>
                </a:cxn>
                <a:cxn ang="0">
                  <a:pos x="53" y="5"/>
                </a:cxn>
                <a:cxn ang="0">
                  <a:pos x="72" y="13"/>
                </a:cxn>
                <a:cxn ang="0">
                  <a:pos x="80" y="32"/>
                </a:cxn>
                <a:cxn ang="0">
                  <a:pos x="72" y="51"/>
                </a:cxn>
              </a:cxnLst>
              <a:rect l="0" t="0" r="r" b="b"/>
              <a:pathLst>
                <a:path w="85" h="85">
                  <a:moveTo>
                    <a:pt x="76" y="9"/>
                  </a:moveTo>
                  <a:cubicBezTo>
                    <a:pt x="70" y="3"/>
                    <a:pt x="62" y="0"/>
                    <a:pt x="53" y="0"/>
                  </a:cubicBezTo>
                  <a:cubicBezTo>
                    <a:pt x="44" y="0"/>
                    <a:pt x="36" y="3"/>
                    <a:pt x="30" y="9"/>
                  </a:cubicBezTo>
                  <a:cubicBezTo>
                    <a:pt x="24" y="15"/>
                    <a:pt x="21" y="23"/>
                    <a:pt x="21" y="32"/>
                  </a:cubicBezTo>
                  <a:cubicBezTo>
                    <a:pt x="21" y="38"/>
                    <a:pt x="22" y="43"/>
                    <a:pt x="25" y="4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6"/>
                    <a:pt x="0" y="76"/>
                    <a:pt x="1" y="77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9" y="85"/>
                    <a:pt x="9" y="85"/>
                    <a:pt x="10" y="85"/>
                  </a:cubicBezTo>
                  <a:cubicBezTo>
                    <a:pt x="11" y="85"/>
                    <a:pt x="12" y="85"/>
                    <a:pt x="12" y="85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42" y="63"/>
                    <a:pt x="47" y="64"/>
                    <a:pt x="53" y="64"/>
                  </a:cubicBezTo>
                  <a:cubicBezTo>
                    <a:pt x="62" y="64"/>
                    <a:pt x="70" y="61"/>
                    <a:pt x="76" y="55"/>
                  </a:cubicBezTo>
                  <a:cubicBezTo>
                    <a:pt x="82" y="49"/>
                    <a:pt x="85" y="41"/>
                    <a:pt x="85" y="32"/>
                  </a:cubicBezTo>
                  <a:cubicBezTo>
                    <a:pt x="85" y="23"/>
                    <a:pt x="82" y="15"/>
                    <a:pt x="76" y="9"/>
                  </a:cubicBezTo>
                  <a:close/>
                  <a:moveTo>
                    <a:pt x="10" y="79"/>
                  </a:moveTo>
                  <a:cubicBezTo>
                    <a:pt x="6" y="75"/>
                    <a:pt x="6" y="75"/>
                    <a:pt x="6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9" y="53"/>
                    <a:pt x="30" y="54"/>
                    <a:pt x="30" y="55"/>
                  </a:cubicBezTo>
                  <a:cubicBezTo>
                    <a:pt x="31" y="56"/>
                    <a:pt x="32" y="56"/>
                    <a:pt x="32" y="57"/>
                  </a:cubicBezTo>
                  <a:lnTo>
                    <a:pt x="10" y="79"/>
                  </a:lnTo>
                  <a:close/>
                  <a:moveTo>
                    <a:pt x="72" y="51"/>
                  </a:moveTo>
                  <a:cubicBezTo>
                    <a:pt x="67" y="56"/>
                    <a:pt x="60" y="59"/>
                    <a:pt x="53" y="59"/>
                  </a:cubicBezTo>
                  <a:cubicBezTo>
                    <a:pt x="46" y="59"/>
                    <a:pt x="39" y="56"/>
                    <a:pt x="34" y="51"/>
                  </a:cubicBezTo>
                  <a:cubicBezTo>
                    <a:pt x="29" y="46"/>
                    <a:pt x="26" y="39"/>
                    <a:pt x="26" y="32"/>
                  </a:cubicBezTo>
                  <a:cubicBezTo>
                    <a:pt x="26" y="25"/>
                    <a:pt x="29" y="18"/>
                    <a:pt x="34" y="13"/>
                  </a:cubicBezTo>
                  <a:cubicBezTo>
                    <a:pt x="39" y="8"/>
                    <a:pt x="46" y="5"/>
                    <a:pt x="53" y="5"/>
                  </a:cubicBezTo>
                  <a:cubicBezTo>
                    <a:pt x="60" y="5"/>
                    <a:pt x="67" y="8"/>
                    <a:pt x="72" y="13"/>
                  </a:cubicBezTo>
                  <a:cubicBezTo>
                    <a:pt x="77" y="18"/>
                    <a:pt x="80" y="25"/>
                    <a:pt x="80" y="32"/>
                  </a:cubicBezTo>
                  <a:cubicBezTo>
                    <a:pt x="80" y="39"/>
                    <a:pt x="77" y="46"/>
                    <a:pt x="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2" name="Freeform 45"/>
            <p:cNvSpPr/>
            <p:nvPr/>
          </p:nvSpPr>
          <p:spPr bwMode="auto">
            <a:xfrm>
              <a:off x="1992313" y="3548063"/>
              <a:ext cx="107950" cy="5080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38" y="2"/>
                </a:cxn>
                <a:cxn ang="0">
                  <a:pos x="33" y="11"/>
                </a:cxn>
                <a:cxn ang="0">
                  <a:pos x="19" y="17"/>
                </a:cxn>
                <a:cxn ang="0">
                  <a:pos x="5" y="11"/>
                </a:cxn>
                <a:cxn ang="0">
                  <a:pos x="3" y="9"/>
                </a:cxn>
                <a:cxn ang="0">
                  <a:pos x="1" y="8"/>
                </a:cxn>
                <a:cxn ang="0">
                  <a:pos x="1" y="11"/>
                </a:cxn>
                <a:cxn ang="0">
                  <a:pos x="3" y="13"/>
                </a:cxn>
                <a:cxn ang="0">
                  <a:pos x="19" y="20"/>
                </a:cxn>
                <a:cxn ang="0">
                  <a:pos x="35" y="13"/>
                </a:cxn>
                <a:cxn ang="0">
                  <a:pos x="42" y="2"/>
                </a:cxn>
                <a:cxn ang="0">
                  <a:pos x="40" y="0"/>
                </a:cxn>
              </a:cxnLst>
              <a:rect l="0" t="0" r="r" b="b"/>
              <a:pathLst>
                <a:path w="42" h="20">
                  <a:moveTo>
                    <a:pt x="40" y="0"/>
                  </a:moveTo>
                  <a:cubicBezTo>
                    <a:pt x="39" y="0"/>
                    <a:pt x="38" y="1"/>
                    <a:pt x="38" y="2"/>
                  </a:cubicBezTo>
                  <a:cubicBezTo>
                    <a:pt x="37" y="5"/>
                    <a:pt x="35" y="8"/>
                    <a:pt x="33" y="11"/>
                  </a:cubicBezTo>
                  <a:cubicBezTo>
                    <a:pt x="29" y="15"/>
                    <a:pt x="24" y="17"/>
                    <a:pt x="19" y="17"/>
                  </a:cubicBezTo>
                  <a:cubicBezTo>
                    <a:pt x="14" y="17"/>
                    <a:pt x="9" y="15"/>
                    <a:pt x="5" y="11"/>
                  </a:cubicBezTo>
                  <a:cubicBezTo>
                    <a:pt x="5" y="10"/>
                    <a:pt x="4" y="9"/>
                    <a:pt x="3" y="9"/>
                  </a:cubicBezTo>
                  <a:cubicBezTo>
                    <a:pt x="3" y="8"/>
                    <a:pt x="2" y="8"/>
                    <a:pt x="1" y="8"/>
                  </a:cubicBezTo>
                  <a:cubicBezTo>
                    <a:pt x="0" y="9"/>
                    <a:pt x="0" y="10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8"/>
                    <a:pt x="13" y="20"/>
                    <a:pt x="19" y="20"/>
                  </a:cubicBezTo>
                  <a:cubicBezTo>
                    <a:pt x="25" y="20"/>
                    <a:pt x="31" y="18"/>
                    <a:pt x="35" y="13"/>
                  </a:cubicBezTo>
                  <a:cubicBezTo>
                    <a:pt x="38" y="10"/>
                    <a:pt x="41" y="7"/>
                    <a:pt x="42" y="2"/>
                  </a:cubicBezTo>
                  <a:cubicBezTo>
                    <a:pt x="42" y="1"/>
                    <a:pt x="41" y="0"/>
                    <a:pt x="4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3" name="Freeform 46"/>
            <p:cNvSpPr/>
            <p:nvPr/>
          </p:nvSpPr>
          <p:spPr bwMode="auto">
            <a:xfrm>
              <a:off x="1976438" y="3481388"/>
              <a:ext cx="123825" cy="79375"/>
            </a:xfrm>
            <a:custGeom>
              <a:avLst/>
              <a:gdLst/>
              <a:ahLst/>
              <a:cxnLst>
                <a:cxn ang="0">
                  <a:pos x="6" y="29"/>
                </a:cxn>
                <a:cxn ang="0">
                  <a:pos x="11" y="9"/>
                </a:cxn>
                <a:cxn ang="0">
                  <a:pos x="25" y="3"/>
                </a:cxn>
                <a:cxn ang="0">
                  <a:pos x="39" y="9"/>
                </a:cxn>
                <a:cxn ang="0">
                  <a:pos x="44" y="18"/>
                </a:cxn>
                <a:cxn ang="0">
                  <a:pos x="46" y="19"/>
                </a:cxn>
                <a:cxn ang="0">
                  <a:pos x="47" y="17"/>
                </a:cxn>
                <a:cxn ang="0">
                  <a:pos x="41" y="7"/>
                </a:cxn>
                <a:cxn ang="0">
                  <a:pos x="25" y="0"/>
                </a:cxn>
                <a:cxn ang="0">
                  <a:pos x="9" y="7"/>
                </a:cxn>
                <a:cxn ang="0">
                  <a:pos x="3" y="30"/>
                </a:cxn>
                <a:cxn ang="0">
                  <a:pos x="5" y="31"/>
                </a:cxn>
                <a:cxn ang="0">
                  <a:pos x="5" y="31"/>
                </a:cxn>
                <a:cxn ang="0">
                  <a:pos x="6" y="29"/>
                </a:cxn>
              </a:cxnLst>
              <a:rect l="0" t="0" r="r" b="b"/>
              <a:pathLst>
                <a:path w="48" h="31">
                  <a:moveTo>
                    <a:pt x="6" y="29"/>
                  </a:moveTo>
                  <a:cubicBezTo>
                    <a:pt x="4" y="22"/>
                    <a:pt x="6" y="14"/>
                    <a:pt x="11" y="9"/>
                  </a:cubicBezTo>
                  <a:cubicBezTo>
                    <a:pt x="15" y="6"/>
                    <a:pt x="20" y="3"/>
                    <a:pt x="25" y="3"/>
                  </a:cubicBezTo>
                  <a:cubicBezTo>
                    <a:pt x="30" y="3"/>
                    <a:pt x="35" y="6"/>
                    <a:pt x="39" y="9"/>
                  </a:cubicBezTo>
                  <a:cubicBezTo>
                    <a:pt x="41" y="12"/>
                    <a:pt x="43" y="15"/>
                    <a:pt x="44" y="18"/>
                  </a:cubicBezTo>
                  <a:cubicBezTo>
                    <a:pt x="44" y="19"/>
                    <a:pt x="45" y="20"/>
                    <a:pt x="46" y="19"/>
                  </a:cubicBezTo>
                  <a:cubicBezTo>
                    <a:pt x="47" y="19"/>
                    <a:pt x="48" y="18"/>
                    <a:pt x="47" y="17"/>
                  </a:cubicBezTo>
                  <a:cubicBezTo>
                    <a:pt x="46" y="13"/>
                    <a:pt x="44" y="10"/>
                    <a:pt x="41" y="7"/>
                  </a:cubicBezTo>
                  <a:cubicBezTo>
                    <a:pt x="37" y="2"/>
                    <a:pt x="31" y="0"/>
                    <a:pt x="25" y="0"/>
                  </a:cubicBezTo>
                  <a:cubicBezTo>
                    <a:pt x="19" y="0"/>
                    <a:pt x="13" y="2"/>
                    <a:pt x="9" y="7"/>
                  </a:cubicBezTo>
                  <a:cubicBezTo>
                    <a:pt x="3" y="13"/>
                    <a:pt x="0" y="22"/>
                    <a:pt x="3" y="30"/>
                  </a:cubicBezTo>
                  <a:cubicBezTo>
                    <a:pt x="3" y="31"/>
                    <a:pt x="4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7" y="30"/>
                    <a:pt x="6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4" name="Freeform 47"/>
            <p:cNvSpPr/>
            <p:nvPr/>
          </p:nvSpPr>
          <p:spPr bwMode="auto">
            <a:xfrm>
              <a:off x="2043113" y="3498850"/>
              <a:ext cx="28575" cy="20638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8" y="7"/>
                </a:cxn>
                <a:cxn ang="0">
                  <a:pos x="9" y="8"/>
                </a:cxn>
                <a:cxn ang="0">
                  <a:pos x="10" y="7"/>
                </a:cxn>
                <a:cxn ang="0">
                  <a:pos x="10" y="5"/>
                </a:cxn>
                <a:cxn ang="0">
                  <a:pos x="3" y="1"/>
                </a:cxn>
              </a:cxnLst>
              <a:rect l="0" t="0" r="r" b="b"/>
              <a:pathLst>
                <a:path w="11" h="8">
                  <a:moveTo>
                    <a:pt x="3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7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8" y="3"/>
                    <a:pt x="5" y="1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75" name="Freeform 48"/>
            <p:cNvSpPr/>
            <p:nvPr/>
          </p:nvSpPr>
          <p:spPr bwMode="auto">
            <a:xfrm>
              <a:off x="2070100" y="3522663"/>
              <a:ext cx="12700" cy="1746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3" y="7"/>
                </a:cxn>
                <a:cxn ang="0">
                  <a:pos x="3" y="7"/>
                </a:cxn>
                <a:cxn ang="0">
                  <a:pos x="5" y="5"/>
                </a:cxn>
                <a:cxn ang="0">
                  <a:pos x="4" y="2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6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5" y="4"/>
                    <a:pt x="4" y="3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4"/>
                    <a:pt x="1" y="5"/>
                    <a:pt x="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7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78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859484" y="2149468"/>
            <a:ext cx="4353223" cy="3947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replace the written content</a:t>
            </a: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V="1">
            <a:off x="6831212" y="2963343"/>
            <a:ext cx="1221135" cy="395138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H="1">
            <a:off x="7411641" y="3220070"/>
            <a:ext cx="810370" cy="1475632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7650511" y="5039496"/>
            <a:ext cx="1042540" cy="174129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 flipV="1">
            <a:off x="8532316" y="3220071"/>
            <a:ext cx="466577" cy="1654225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8833695" y="2985667"/>
            <a:ext cx="1430982" cy="741164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10887522" y="2889672"/>
            <a:ext cx="649634" cy="732234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H="1">
            <a:off x="9452075" y="4200105"/>
            <a:ext cx="846089" cy="756790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>
            <a:off x="10836177" y="4220195"/>
            <a:ext cx="540246" cy="868413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6612433" y="3726831"/>
            <a:ext cx="464344" cy="928688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7947422" y="2340496"/>
            <a:ext cx="1015753" cy="1017984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5" name="Oval 13"/>
          <p:cNvSpPr>
            <a:spLocks noChangeArrowheads="1"/>
          </p:cNvSpPr>
          <p:nvPr/>
        </p:nvSpPr>
        <p:spPr bwMode="auto">
          <a:xfrm>
            <a:off x="8601523" y="4769372"/>
            <a:ext cx="1013520" cy="1015753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6" name="Oval 14"/>
          <p:cNvSpPr>
            <a:spLocks noChangeArrowheads="1"/>
          </p:cNvSpPr>
          <p:nvPr/>
        </p:nvSpPr>
        <p:spPr bwMode="auto">
          <a:xfrm>
            <a:off x="11150949" y="5003776"/>
            <a:ext cx="772418" cy="774650"/>
          </a:xfrm>
          <a:prstGeom prst="ellipse">
            <a:avLst/>
          </a:prstGeom>
          <a:solidFill>
            <a:schemeClr val="accent2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6784331" y="4534967"/>
            <a:ext cx="928688" cy="928688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8" name="Oval 16"/>
          <p:cNvSpPr>
            <a:spLocks noChangeArrowheads="1"/>
          </p:cNvSpPr>
          <p:nvPr/>
        </p:nvSpPr>
        <p:spPr bwMode="auto">
          <a:xfrm>
            <a:off x="10159752" y="3423222"/>
            <a:ext cx="928688" cy="930919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29" name="Oval 17"/>
          <p:cNvSpPr>
            <a:spLocks noChangeArrowheads="1"/>
          </p:cNvSpPr>
          <p:nvPr/>
        </p:nvSpPr>
        <p:spPr bwMode="auto">
          <a:xfrm>
            <a:off x="11322844" y="2293616"/>
            <a:ext cx="776883" cy="776883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30" name="Oval 18"/>
          <p:cNvSpPr>
            <a:spLocks noChangeArrowheads="1"/>
          </p:cNvSpPr>
          <p:nvPr/>
        </p:nvSpPr>
        <p:spPr bwMode="auto">
          <a:xfrm>
            <a:off x="6094512" y="3019152"/>
            <a:ext cx="776883" cy="779116"/>
          </a:xfrm>
          <a:prstGeom prst="ellipse">
            <a:avLst/>
          </a:prstGeom>
          <a:solidFill>
            <a:schemeClr val="accent1"/>
          </a:solidFill>
          <a:ln w="9525" cmpd="sng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3331" name="Group 19"/>
          <p:cNvGrpSpPr/>
          <p:nvPr/>
        </p:nvGrpSpPr>
        <p:grpSpPr bwMode="auto">
          <a:xfrm>
            <a:off x="11595199" y="2539183"/>
            <a:ext cx="232172" cy="285750"/>
            <a:chOff x="0" y="0"/>
            <a:chExt cx="134" cy="163"/>
          </a:xfrm>
          <a:solidFill>
            <a:schemeClr val="bg1"/>
          </a:solidFill>
        </p:grpSpPr>
        <p:sp>
          <p:nvSpPr>
            <p:cNvPr id="13332" name="Freeform 20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3" name="Rectangle 21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4" name="Rectangle 22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35" name="Group 23"/>
          <p:cNvGrpSpPr/>
          <p:nvPr/>
        </p:nvGrpSpPr>
        <p:grpSpPr bwMode="auto">
          <a:xfrm>
            <a:off x="10447735" y="3751387"/>
            <a:ext cx="352723" cy="276820"/>
            <a:chOff x="0" y="0"/>
            <a:chExt cx="164" cy="128"/>
          </a:xfrm>
          <a:solidFill>
            <a:schemeClr val="bg1"/>
          </a:solidFill>
        </p:grpSpPr>
        <p:sp>
          <p:nvSpPr>
            <p:cNvPr id="13336" name="Freeform 24"/>
            <p:cNvSpPr>
              <a:spLocks noEditPoints="1"/>
            </p:cNvSpPr>
            <p:nvPr/>
          </p:nvSpPr>
          <p:spPr bwMode="auto">
            <a:xfrm>
              <a:off x="0" y="0"/>
              <a:ext cx="106" cy="128"/>
            </a:xfrm>
            <a:custGeom>
              <a:avLst/>
              <a:gdLst>
                <a:gd name="T0" fmla="*/ 96 w 103"/>
                <a:gd name="T1" fmla="*/ 0 h 125"/>
                <a:gd name="T2" fmla="*/ 47 w 103"/>
                <a:gd name="T3" fmla="*/ 0 h 125"/>
                <a:gd name="T4" fmla="*/ 41 w 103"/>
                <a:gd name="T5" fmla="*/ 7 h 125"/>
                <a:gd name="T6" fmla="*/ 41 w 103"/>
                <a:gd name="T7" fmla="*/ 20 h 125"/>
                <a:gd name="T8" fmla="*/ 5 w 103"/>
                <a:gd name="T9" fmla="*/ 32 h 125"/>
                <a:gd name="T10" fmla="*/ 0 w 103"/>
                <a:gd name="T11" fmla="*/ 39 h 125"/>
                <a:gd name="T12" fmla="*/ 0 w 103"/>
                <a:gd name="T13" fmla="*/ 86 h 125"/>
                <a:gd name="T14" fmla="*/ 5 w 103"/>
                <a:gd name="T15" fmla="*/ 93 h 125"/>
                <a:gd name="T16" fmla="*/ 41 w 103"/>
                <a:gd name="T17" fmla="*/ 105 h 125"/>
                <a:gd name="T18" fmla="*/ 41 w 103"/>
                <a:gd name="T19" fmla="*/ 118 h 125"/>
                <a:gd name="T20" fmla="*/ 47 w 103"/>
                <a:gd name="T21" fmla="*/ 125 h 125"/>
                <a:gd name="T22" fmla="*/ 96 w 103"/>
                <a:gd name="T23" fmla="*/ 125 h 125"/>
                <a:gd name="T24" fmla="*/ 103 w 103"/>
                <a:gd name="T25" fmla="*/ 118 h 125"/>
                <a:gd name="T26" fmla="*/ 103 w 103"/>
                <a:gd name="T27" fmla="*/ 7 h 125"/>
                <a:gd name="T28" fmla="*/ 96 w 103"/>
                <a:gd name="T29" fmla="*/ 0 h 125"/>
                <a:gd name="T30" fmla="*/ 14 w 103"/>
                <a:gd name="T31" fmla="*/ 81 h 125"/>
                <a:gd name="T32" fmla="*/ 14 w 103"/>
                <a:gd name="T33" fmla="*/ 44 h 125"/>
                <a:gd name="T34" fmla="*/ 41 w 103"/>
                <a:gd name="T35" fmla="*/ 34 h 125"/>
                <a:gd name="T36" fmla="*/ 41 w 103"/>
                <a:gd name="T37" fmla="*/ 91 h 125"/>
                <a:gd name="T38" fmla="*/ 14 w 103"/>
                <a:gd name="T39" fmla="*/ 81 h 125"/>
                <a:gd name="T40" fmla="*/ 89 w 103"/>
                <a:gd name="T41" fmla="*/ 111 h 125"/>
                <a:gd name="T42" fmla="*/ 54 w 103"/>
                <a:gd name="T43" fmla="*/ 111 h 125"/>
                <a:gd name="T44" fmla="*/ 54 w 103"/>
                <a:gd name="T45" fmla="*/ 100 h 125"/>
                <a:gd name="T46" fmla="*/ 54 w 103"/>
                <a:gd name="T47" fmla="*/ 25 h 125"/>
                <a:gd name="T48" fmla="*/ 54 w 103"/>
                <a:gd name="T49" fmla="*/ 14 h 125"/>
                <a:gd name="T50" fmla="*/ 89 w 103"/>
                <a:gd name="T51" fmla="*/ 14 h 125"/>
                <a:gd name="T52" fmla="*/ 89 w 103"/>
                <a:gd name="T53" fmla="*/ 1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125">
                  <a:moveTo>
                    <a:pt x="96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1" y="4"/>
                    <a:pt x="41" y="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33"/>
                    <a:pt x="0" y="36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5" y="93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21"/>
                    <a:pt x="44" y="125"/>
                    <a:pt x="47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0" y="125"/>
                    <a:pt x="103" y="121"/>
                    <a:pt x="103" y="118"/>
                  </a:cubicBezTo>
                  <a:cubicBezTo>
                    <a:pt x="103" y="7"/>
                    <a:pt x="103" y="7"/>
                    <a:pt x="103" y="7"/>
                  </a:cubicBezTo>
                  <a:cubicBezTo>
                    <a:pt x="103" y="4"/>
                    <a:pt x="100" y="0"/>
                    <a:pt x="96" y="0"/>
                  </a:cubicBezTo>
                  <a:moveTo>
                    <a:pt x="14" y="81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91"/>
                    <a:pt x="41" y="91"/>
                    <a:pt x="41" y="91"/>
                  </a:cubicBezTo>
                  <a:lnTo>
                    <a:pt x="14" y="81"/>
                  </a:lnTo>
                  <a:close/>
                  <a:moveTo>
                    <a:pt x="89" y="111"/>
                  </a:moveTo>
                  <a:cubicBezTo>
                    <a:pt x="54" y="111"/>
                    <a:pt x="54" y="111"/>
                    <a:pt x="54" y="111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9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7" name="Freeform 25"/>
            <p:cNvSpPr/>
            <p:nvPr/>
          </p:nvSpPr>
          <p:spPr bwMode="auto">
            <a:xfrm>
              <a:off x="121" y="33"/>
              <a:ext cx="13" cy="62"/>
            </a:xfrm>
            <a:custGeom>
              <a:avLst/>
              <a:gdLst>
                <a:gd name="T0" fmla="*/ 7 w 13"/>
                <a:gd name="T1" fmla="*/ 0 h 61"/>
                <a:gd name="T2" fmla="*/ 0 w 13"/>
                <a:gd name="T3" fmla="*/ 7 h 61"/>
                <a:gd name="T4" fmla="*/ 0 w 13"/>
                <a:gd name="T5" fmla="*/ 54 h 61"/>
                <a:gd name="T6" fmla="*/ 7 w 13"/>
                <a:gd name="T7" fmla="*/ 61 h 61"/>
                <a:gd name="T8" fmla="*/ 13 w 13"/>
                <a:gd name="T9" fmla="*/ 54 h 61"/>
                <a:gd name="T10" fmla="*/ 13 w 13"/>
                <a:gd name="T11" fmla="*/ 7 h 61"/>
                <a:gd name="T12" fmla="*/ 7 w 13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3" y="61"/>
                    <a:pt x="7" y="61"/>
                  </a:cubicBezTo>
                  <a:cubicBezTo>
                    <a:pt x="10" y="61"/>
                    <a:pt x="13" y="58"/>
                    <a:pt x="13" y="5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38" name="Freeform 26"/>
            <p:cNvSpPr/>
            <p:nvPr/>
          </p:nvSpPr>
          <p:spPr bwMode="auto">
            <a:xfrm>
              <a:off x="150" y="23"/>
              <a:ext cx="14" cy="81"/>
            </a:xfrm>
            <a:custGeom>
              <a:avLst/>
              <a:gdLst>
                <a:gd name="T0" fmla="*/ 7 w 14"/>
                <a:gd name="T1" fmla="*/ 0 h 79"/>
                <a:gd name="T2" fmla="*/ 0 w 14"/>
                <a:gd name="T3" fmla="*/ 6 h 79"/>
                <a:gd name="T4" fmla="*/ 0 w 14"/>
                <a:gd name="T5" fmla="*/ 73 h 79"/>
                <a:gd name="T6" fmla="*/ 7 w 14"/>
                <a:gd name="T7" fmla="*/ 79 h 79"/>
                <a:gd name="T8" fmla="*/ 14 w 14"/>
                <a:gd name="T9" fmla="*/ 73 h 79"/>
                <a:gd name="T10" fmla="*/ 14 w 14"/>
                <a:gd name="T11" fmla="*/ 6 h 79"/>
                <a:gd name="T12" fmla="*/ 7 w 14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9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3" y="79"/>
                    <a:pt x="7" y="79"/>
                  </a:cubicBezTo>
                  <a:cubicBezTo>
                    <a:pt x="11" y="79"/>
                    <a:pt x="14" y="76"/>
                    <a:pt x="14" y="7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39" name="Group 27"/>
          <p:cNvGrpSpPr/>
          <p:nvPr/>
        </p:nvGrpSpPr>
        <p:grpSpPr bwMode="auto">
          <a:xfrm>
            <a:off x="11425536" y="5251575"/>
            <a:ext cx="218777" cy="276820"/>
            <a:chOff x="0" y="0"/>
            <a:chExt cx="127" cy="163"/>
          </a:xfrm>
        </p:grpSpPr>
        <p:sp>
          <p:nvSpPr>
            <p:cNvPr id="13340" name="Freeform 2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1" name="Freeform 2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2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3" name="Freeform 3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4" name="Freeform 3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345" name="Group 33"/>
          <p:cNvGrpSpPr/>
          <p:nvPr/>
        </p:nvGrpSpPr>
        <p:grpSpPr bwMode="auto">
          <a:xfrm>
            <a:off x="8967639" y="5093073"/>
            <a:ext cx="283517" cy="363884"/>
            <a:chOff x="0" y="0"/>
            <a:chExt cx="127" cy="163"/>
          </a:xfrm>
        </p:grpSpPr>
        <p:sp>
          <p:nvSpPr>
            <p:cNvPr id="13346" name="Freeform 34"/>
            <p:cNvSpPr>
              <a:spLocks noEditPoints="1"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89 w 127"/>
                <a:gd name="T1" fmla="*/ 0 h 163"/>
                <a:gd name="T2" fmla="*/ 0 w 127"/>
                <a:gd name="T3" fmla="*/ 0 h 163"/>
                <a:gd name="T4" fmla="*/ 0 w 127"/>
                <a:gd name="T5" fmla="*/ 163 h 163"/>
                <a:gd name="T6" fmla="*/ 127 w 127"/>
                <a:gd name="T7" fmla="*/ 163 h 163"/>
                <a:gd name="T8" fmla="*/ 127 w 127"/>
                <a:gd name="T9" fmla="*/ 38 h 163"/>
                <a:gd name="T10" fmla="*/ 89 w 127"/>
                <a:gd name="T11" fmla="*/ 0 h 163"/>
                <a:gd name="T12" fmla="*/ 14 w 127"/>
                <a:gd name="T13" fmla="*/ 150 h 163"/>
                <a:gd name="T14" fmla="*/ 14 w 127"/>
                <a:gd name="T15" fmla="*/ 14 h 163"/>
                <a:gd name="T16" fmla="*/ 78 w 127"/>
                <a:gd name="T17" fmla="*/ 14 h 163"/>
                <a:gd name="T18" fmla="*/ 78 w 127"/>
                <a:gd name="T19" fmla="*/ 49 h 163"/>
                <a:gd name="T20" fmla="*/ 112 w 127"/>
                <a:gd name="T21" fmla="*/ 49 h 163"/>
                <a:gd name="T22" fmla="*/ 112 w 127"/>
                <a:gd name="T23" fmla="*/ 150 h 163"/>
                <a:gd name="T24" fmla="*/ 14 w 127"/>
                <a:gd name="T25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63">
                  <a:moveTo>
                    <a:pt x="89" y="0"/>
                  </a:moveTo>
                  <a:lnTo>
                    <a:pt x="0" y="0"/>
                  </a:lnTo>
                  <a:lnTo>
                    <a:pt x="0" y="163"/>
                  </a:lnTo>
                  <a:lnTo>
                    <a:pt x="127" y="163"/>
                  </a:lnTo>
                  <a:lnTo>
                    <a:pt x="127" y="38"/>
                  </a:lnTo>
                  <a:lnTo>
                    <a:pt x="89" y="0"/>
                  </a:lnTo>
                  <a:close/>
                  <a:moveTo>
                    <a:pt x="14" y="150"/>
                  </a:moveTo>
                  <a:lnTo>
                    <a:pt x="14" y="14"/>
                  </a:lnTo>
                  <a:lnTo>
                    <a:pt x="78" y="14"/>
                  </a:lnTo>
                  <a:lnTo>
                    <a:pt x="78" y="49"/>
                  </a:lnTo>
                  <a:lnTo>
                    <a:pt x="112" y="49"/>
                  </a:lnTo>
                  <a:lnTo>
                    <a:pt x="112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7" name="Freeform 35"/>
            <p:cNvSpPr/>
            <p:nvPr/>
          </p:nvSpPr>
          <p:spPr bwMode="auto">
            <a:xfrm>
              <a:off x="38" y="55"/>
              <a:ext cx="51" cy="54"/>
            </a:xfrm>
            <a:custGeom>
              <a:avLst/>
              <a:gdLst>
                <a:gd name="T0" fmla="*/ 32 w 51"/>
                <a:gd name="T1" fmla="*/ 27 h 54"/>
                <a:gd name="T2" fmla="*/ 32 w 51"/>
                <a:gd name="T3" fmla="*/ 0 h 54"/>
                <a:gd name="T4" fmla="*/ 18 w 51"/>
                <a:gd name="T5" fmla="*/ 0 h 54"/>
                <a:gd name="T6" fmla="*/ 18 w 51"/>
                <a:gd name="T7" fmla="*/ 27 h 54"/>
                <a:gd name="T8" fmla="*/ 10 w 51"/>
                <a:gd name="T9" fmla="*/ 19 h 54"/>
                <a:gd name="T10" fmla="*/ 0 w 51"/>
                <a:gd name="T11" fmla="*/ 29 h 54"/>
                <a:gd name="T12" fmla="*/ 25 w 51"/>
                <a:gd name="T13" fmla="*/ 54 h 54"/>
                <a:gd name="T14" fmla="*/ 51 w 51"/>
                <a:gd name="T15" fmla="*/ 29 h 54"/>
                <a:gd name="T16" fmla="*/ 40 w 51"/>
                <a:gd name="T17" fmla="*/ 19 h 54"/>
                <a:gd name="T18" fmla="*/ 32 w 51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4">
                  <a:moveTo>
                    <a:pt x="32" y="27"/>
                  </a:moveTo>
                  <a:lnTo>
                    <a:pt x="32" y="0"/>
                  </a:lnTo>
                  <a:lnTo>
                    <a:pt x="18" y="0"/>
                  </a:lnTo>
                  <a:lnTo>
                    <a:pt x="18" y="27"/>
                  </a:lnTo>
                  <a:lnTo>
                    <a:pt x="10" y="19"/>
                  </a:lnTo>
                  <a:lnTo>
                    <a:pt x="0" y="29"/>
                  </a:lnTo>
                  <a:lnTo>
                    <a:pt x="25" y="54"/>
                  </a:lnTo>
                  <a:lnTo>
                    <a:pt x="51" y="29"/>
                  </a:lnTo>
                  <a:lnTo>
                    <a:pt x="40" y="19"/>
                  </a:lnTo>
                  <a:lnTo>
                    <a:pt x="3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48" name="Rectangle 36"/>
            <p:cNvSpPr>
              <a:spLocks noChangeArrowheads="1"/>
            </p:cNvSpPr>
            <p:nvPr/>
          </p:nvSpPr>
          <p:spPr bwMode="auto">
            <a:xfrm>
              <a:off x="44" y="117"/>
              <a:ext cx="40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349" name="Freeform 37"/>
          <p:cNvSpPr>
            <a:spLocks noEditPoints="1"/>
          </p:cNvSpPr>
          <p:nvPr/>
        </p:nvSpPr>
        <p:spPr bwMode="auto">
          <a:xfrm>
            <a:off x="7081243" y="4885458"/>
            <a:ext cx="334863" cy="227707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3350" name="Group 38"/>
          <p:cNvGrpSpPr/>
          <p:nvPr/>
        </p:nvGrpSpPr>
        <p:grpSpPr bwMode="auto">
          <a:xfrm>
            <a:off x="6384727" y="3271418"/>
            <a:ext cx="196453" cy="272355"/>
            <a:chOff x="0" y="0"/>
            <a:chExt cx="118" cy="163"/>
          </a:xfrm>
          <a:solidFill>
            <a:schemeClr val="bg1"/>
          </a:solidFill>
        </p:grpSpPr>
        <p:sp>
          <p:nvSpPr>
            <p:cNvPr id="13351" name="Freeform 39"/>
            <p:cNvSpPr>
              <a:spLocks noEditPoints="1"/>
            </p:cNvSpPr>
            <p:nvPr/>
          </p:nvSpPr>
          <p:spPr bwMode="auto">
            <a:xfrm>
              <a:off x="0" y="0"/>
              <a:ext cx="118" cy="163"/>
            </a:xfrm>
            <a:custGeom>
              <a:avLst/>
              <a:gdLst>
                <a:gd name="T0" fmla="*/ 93 w 115"/>
                <a:gd name="T1" fmla="*/ 44 h 159"/>
                <a:gd name="T2" fmla="*/ 89 w 115"/>
                <a:gd name="T3" fmla="*/ 44 h 159"/>
                <a:gd name="T4" fmla="*/ 89 w 115"/>
                <a:gd name="T5" fmla="*/ 31 h 159"/>
                <a:gd name="T6" fmla="*/ 58 w 115"/>
                <a:gd name="T7" fmla="*/ 0 h 159"/>
                <a:gd name="T8" fmla="*/ 27 w 115"/>
                <a:gd name="T9" fmla="*/ 31 h 159"/>
                <a:gd name="T10" fmla="*/ 27 w 115"/>
                <a:gd name="T11" fmla="*/ 44 h 159"/>
                <a:gd name="T12" fmla="*/ 22 w 115"/>
                <a:gd name="T13" fmla="*/ 44 h 159"/>
                <a:gd name="T14" fmla="*/ 0 w 115"/>
                <a:gd name="T15" fmla="*/ 66 h 159"/>
                <a:gd name="T16" fmla="*/ 0 w 115"/>
                <a:gd name="T17" fmla="*/ 137 h 159"/>
                <a:gd name="T18" fmla="*/ 22 w 115"/>
                <a:gd name="T19" fmla="*/ 159 h 159"/>
                <a:gd name="T20" fmla="*/ 93 w 115"/>
                <a:gd name="T21" fmla="*/ 159 h 159"/>
                <a:gd name="T22" fmla="*/ 115 w 115"/>
                <a:gd name="T23" fmla="*/ 137 h 159"/>
                <a:gd name="T24" fmla="*/ 115 w 115"/>
                <a:gd name="T25" fmla="*/ 66 h 159"/>
                <a:gd name="T26" fmla="*/ 93 w 115"/>
                <a:gd name="T27" fmla="*/ 44 h 159"/>
                <a:gd name="T28" fmla="*/ 40 w 115"/>
                <a:gd name="T29" fmla="*/ 31 h 159"/>
                <a:gd name="T30" fmla="*/ 58 w 115"/>
                <a:gd name="T31" fmla="*/ 13 h 159"/>
                <a:gd name="T32" fmla="*/ 75 w 115"/>
                <a:gd name="T33" fmla="*/ 31 h 159"/>
                <a:gd name="T34" fmla="*/ 75 w 115"/>
                <a:gd name="T35" fmla="*/ 44 h 159"/>
                <a:gd name="T36" fmla="*/ 40 w 115"/>
                <a:gd name="T37" fmla="*/ 44 h 159"/>
                <a:gd name="T38" fmla="*/ 40 w 115"/>
                <a:gd name="T39" fmla="*/ 31 h 159"/>
                <a:gd name="T40" fmla="*/ 102 w 115"/>
                <a:gd name="T41" fmla="*/ 137 h 159"/>
                <a:gd name="T42" fmla="*/ 93 w 115"/>
                <a:gd name="T43" fmla="*/ 146 h 159"/>
                <a:gd name="T44" fmla="*/ 22 w 115"/>
                <a:gd name="T45" fmla="*/ 146 h 159"/>
                <a:gd name="T46" fmla="*/ 14 w 115"/>
                <a:gd name="T47" fmla="*/ 137 h 159"/>
                <a:gd name="T48" fmla="*/ 14 w 115"/>
                <a:gd name="T49" fmla="*/ 66 h 159"/>
                <a:gd name="T50" fmla="*/ 22 w 115"/>
                <a:gd name="T51" fmla="*/ 58 h 159"/>
                <a:gd name="T52" fmla="*/ 34 w 115"/>
                <a:gd name="T53" fmla="*/ 58 h 159"/>
                <a:gd name="T54" fmla="*/ 82 w 115"/>
                <a:gd name="T55" fmla="*/ 58 h 159"/>
                <a:gd name="T56" fmla="*/ 93 w 115"/>
                <a:gd name="T57" fmla="*/ 58 h 159"/>
                <a:gd name="T58" fmla="*/ 102 w 115"/>
                <a:gd name="T59" fmla="*/ 66 h 159"/>
                <a:gd name="T60" fmla="*/ 102 w 115"/>
                <a:gd name="T61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59">
                  <a:moveTo>
                    <a:pt x="93" y="44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14"/>
                    <a:pt x="75" y="0"/>
                    <a:pt x="58" y="0"/>
                  </a:cubicBezTo>
                  <a:cubicBezTo>
                    <a:pt x="41" y="0"/>
                    <a:pt x="27" y="14"/>
                    <a:pt x="27" y="31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0" y="44"/>
                    <a:pt x="0" y="54"/>
                    <a:pt x="0" y="6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10" y="159"/>
                    <a:pt x="2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06" y="159"/>
                    <a:pt x="115" y="149"/>
                    <a:pt x="115" y="137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54"/>
                    <a:pt x="106" y="44"/>
                    <a:pt x="93" y="44"/>
                  </a:cubicBezTo>
                  <a:moveTo>
                    <a:pt x="40" y="31"/>
                  </a:moveTo>
                  <a:cubicBezTo>
                    <a:pt x="40" y="21"/>
                    <a:pt x="48" y="13"/>
                    <a:pt x="58" y="13"/>
                  </a:cubicBezTo>
                  <a:cubicBezTo>
                    <a:pt x="67" y="13"/>
                    <a:pt x="75" y="21"/>
                    <a:pt x="75" y="3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40" y="44"/>
                    <a:pt x="40" y="44"/>
                    <a:pt x="40" y="44"/>
                  </a:cubicBezTo>
                  <a:lnTo>
                    <a:pt x="40" y="31"/>
                  </a:lnTo>
                  <a:close/>
                  <a:moveTo>
                    <a:pt x="102" y="137"/>
                  </a:moveTo>
                  <a:cubicBezTo>
                    <a:pt x="102" y="142"/>
                    <a:pt x="98" y="146"/>
                    <a:pt x="93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18" y="146"/>
                    <a:pt x="14" y="142"/>
                    <a:pt x="14" y="13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8" y="58"/>
                    <a:pt x="22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8" y="58"/>
                    <a:pt x="102" y="62"/>
                    <a:pt x="102" y="66"/>
                  </a:cubicBezTo>
                  <a:lnTo>
                    <a:pt x="102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352" name="Freeform 40"/>
            <p:cNvSpPr/>
            <p:nvPr/>
          </p:nvSpPr>
          <p:spPr bwMode="auto">
            <a:xfrm>
              <a:off x="26" y="108"/>
              <a:ext cx="66" cy="23"/>
            </a:xfrm>
            <a:custGeom>
              <a:avLst/>
              <a:gdLst>
                <a:gd name="T0" fmla="*/ 52 w 64"/>
                <a:gd name="T1" fmla="*/ 2 h 23"/>
                <a:gd name="T2" fmla="*/ 32 w 64"/>
                <a:gd name="T3" fmla="*/ 10 h 23"/>
                <a:gd name="T4" fmla="*/ 12 w 64"/>
                <a:gd name="T5" fmla="*/ 2 h 23"/>
                <a:gd name="T6" fmla="*/ 2 w 64"/>
                <a:gd name="T7" fmla="*/ 3 h 23"/>
                <a:gd name="T8" fmla="*/ 3 w 64"/>
                <a:gd name="T9" fmla="*/ 13 h 23"/>
                <a:gd name="T10" fmla="*/ 32 w 64"/>
                <a:gd name="T11" fmla="*/ 23 h 23"/>
                <a:gd name="T12" fmla="*/ 61 w 64"/>
                <a:gd name="T13" fmla="*/ 13 h 23"/>
                <a:gd name="T14" fmla="*/ 62 w 64"/>
                <a:gd name="T15" fmla="*/ 3 h 23"/>
                <a:gd name="T16" fmla="*/ 52 w 6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3">
                  <a:moveTo>
                    <a:pt x="52" y="2"/>
                  </a:moveTo>
                  <a:cubicBezTo>
                    <a:pt x="46" y="7"/>
                    <a:pt x="39" y="10"/>
                    <a:pt x="32" y="10"/>
                  </a:cubicBezTo>
                  <a:cubicBezTo>
                    <a:pt x="24" y="10"/>
                    <a:pt x="17" y="7"/>
                    <a:pt x="12" y="2"/>
                  </a:cubicBezTo>
                  <a:cubicBezTo>
                    <a:pt x="9" y="0"/>
                    <a:pt x="4" y="0"/>
                    <a:pt x="2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11" y="19"/>
                    <a:pt x="21" y="23"/>
                    <a:pt x="32" y="23"/>
                  </a:cubicBezTo>
                  <a:cubicBezTo>
                    <a:pt x="43" y="23"/>
                    <a:pt x="53" y="19"/>
                    <a:pt x="61" y="13"/>
                  </a:cubicBezTo>
                  <a:cubicBezTo>
                    <a:pt x="64" y="10"/>
                    <a:pt x="64" y="6"/>
                    <a:pt x="62" y="3"/>
                  </a:cubicBezTo>
                  <a:cubicBezTo>
                    <a:pt x="59" y="0"/>
                    <a:pt x="55" y="0"/>
                    <a:pt x="5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3353" name="Freeform 41"/>
          <p:cNvSpPr>
            <a:spLocks noEditPoints="1"/>
          </p:cNvSpPr>
          <p:nvPr/>
        </p:nvSpPr>
        <p:spPr bwMode="auto">
          <a:xfrm>
            <a:off x="8244335" y="2684289"/>
            <a:ext cx="419695" cy="330398"/>
          </a:xfrm>
          <a:custGeom>
            <a:avLst/>
            <a:gdLst>
              <a:gd name="T0" fmla="*/ 125 w 148"/>
              <a:gd name="T1" fmla="*/ 0 h 119"/>
              <a:gd name="T2" fmla="*/ 24 w 148"/>
              <a:gd name="T3" fmla="*/ 0 h 119"/>
              <a:gd name="T4" fmla="*/ 0 w 148"/>
              <a:gd name="T5" fmla="*/ 24 h 119"/>
              <a:gd name="T6" fmla="*/ 0 w 148"/>
              <a:gd name="T7" fmla="*/ 95 h 119"/>
              <a:gd name="T8" fmla="*/ 24 w 148"/>
              <a:gd name="T9" fmla="*/ 119 h 119"/>
              <a:gd name="T10" fmla="*/ 125 w 148"/>
              <a:gd name="T11" fmla="*/ 119 h 119"/>
              <a:gd name="T12" fmla="*/ 148 w 148"/>
              <a:gd name="T13" fmla="*/ 95 h 119"/>
              <a:gd name="T14" fmla="*/ 148 w 148"/>
              <a:gd name="T15" fmla="*/ 24 h 119"/>
              <a:gd name="T16" fmla="*/ 125 w 148"/>
              <a:gd name="T17" fmla="*/ 0 h 119"/>
              <a:gd name="T18" fmla="*/ 124 w 148"/>
              <a:gd name="T19" fmla="*/ 13 h 119"/>
              <a:gd name="T20" fmla="*/ 74 w 148"/>
              <a:gd name="T21" fmla="*/ 51 h 119"/>
              <a:gd name="T22" fmla="*/ 25 w 148"/>
              <a:gd name="T23" fmla="*/ 13 h 119"/>
              <a:gd name="T24" fmla="*/ 124 w 148"/>
              <a:gd name="T25" fmla="*/ 13 h 119"/>
              <a:gd name="T26" fmla="*/ 135 w 148"/>
              <a:gd name="T27" fmla="*/ 95 h 119"/>
              <a:gd name="T28" fmla="*/ 125 w 148"/>
              <a:gd name="T29" fmla="*/ 106 h 119"/>
              <a:gd name="T30" fmla="*/ 24 w 148"/>
              <a:gd name="T31" fmla="*/ 106 h 119"/>
              <a:gd name="T32" fmla="*/ 13 w 148"/>
              <a:gd name="T33" fmla="*/ 95 h 119"/>
              <a:gd name="T34" fmla="*/ 13 w 148"/>
              <a:gd name="T35" fmla="*/ 24 h 119"/>
              <a:gd name="T36" fmla="*/ 14 w 148"/>
              <a:gd name="T37" fmla="*/ 21 h 119"/>
              <a:gd name="T38" fmla="*/ 70 w 148"/>
              <a:gd name="T39" fmla="*/ 64 h 119"/>
              <a:gd name="T40" fmla="*/ 74 w 148"/>
              <a:gd name="T41" fmla="*/ 66 h 119"/>
              <a:gd name="T42" fmla="*/ 78 w 148"/>
              <a:gd name="T43" fmla="*/ 64 h 119"/>
              <a:gd name="T44" fmla="*/ 135 w 148"/>
              <a:gd name="T45" fmla="*/ 21 h 119"/>
              <a:gd name="T46" fmla="*/ 135 w 148"/>
              <a:gd name="T47" fmla="*/ 24 h 119"/>
              <a:gd name="T48" fmla="*/ 135 w 148"/>
              <a:gd name="T49" fmla="*/ 9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" h="119">
                <a:moveTo>
                  <a:pt x="125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08"/>
                  <a:pt x="11" y="119"/>
                  <a:pt x="24" y="119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38" y="119"/>
                  <a:pt x="148" y="108"/>
                  <a:pt x="148" y="95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11"/>
                  <a:pt x="138" y="0"/>
                  <a:pt x="125" y="0"/>
                </a:cubicBezTo>
                <a:moveTo>
                  <a:pt x="124" y="13"/>
                </a:moveTo>
                <a:cubicBezTo>
                  <a:pt x="74" y="51"/>
                  <a:pt x="74" y="51"/>
                  <a:pt x="74" y="51"/>
                </a:cubicBezTo>
                <a:cubicBezTo>
                  <a:pt x="25" y="13"/>
                  <a:pt x="25" y="13"/>
                  <a:pt x="25" y="13"/>
                </a:cubicBezTo>
                <a:lnTo>
                  <a:pt x="124" y="13"/>
                </a:lnTo>
                <a:close/>
                <a:moveTo>
                  <a:pt x="135" y="95"/>
                </a:moveTo>
                <a:cubicBezTo>
                  <a:pt x="135" y="101"/>
                  <a:pt x="131" y="106"/>
                  <a:pt x="125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18" y="106"/>
                  <a:pt x="13" y="101"/>
                  <a:pt x="13" y="95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3" y="22"/>
                  <a:pt x="14" y="21"/>
                </a:cubicBezTo>
                <a:cubicBezTo>
                  <a:pt x="70" y="64"/>
                  <a:pt x="70" y="64"/>
                  <a:pt x="70" y="64"/>
                </a:cubicBezTo>
                <a:cubicBezTo>
                  <a:pt x="71" y="65"/>
                  <a:pt x="73" y="66"/>
                  <a:pt x="74" y="66"/>
                </a:cubicBezTo>
                <a:cubicBezTo>
                  <a:pt x="76" y="66"/>
                  <a:pt x="77" y="65"/>
                  <a:pt x="78" y="64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5" y="22"/>
                  <a:pt x="135" y="23"/>
                  <a:pt x="135" y="24"/>
                </a:cubicBezTo>
                <a:lnTo>
                  <a:pt x="135" y="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359" name="Line 47"/>
          <p:cNvSpPr>
            <a:spLocks noChangeShapeType="1"/>
          </p:cNvSpPr>
          <p:nvPr/>
        </p:nvSpPr>
        <p:spPr bwMode="auto">
          <a:xfrm>
            <a:off x="5719465" y="2300312"/>
            <a:ext cx="0" cy="3645546"/>
          </a:xfrm>
          <a:prstGeom prst="line">
            <a:avLst/>
          </a:prstGeom>
          <a:noFill/>
          <a:ln w="9525" cmpd="sng">
            <a:solidFill>
              <a:schemeClr val="tx1">
                <a:lumMod val="65000"/>
                <a:lumOff val="3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4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13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3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33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3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33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3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33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3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133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3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13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13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3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3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3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13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3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33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3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133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13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00"/>
                                            <p:tgtEl>
                                              <p:spTgt spid="13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13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13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1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3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3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3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33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3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3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13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3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3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14" grpId="0"/>
          <p:bldP spid="13315" grpId="0" animBg="1"/>
          <p:bldP spid="13316" grpId="0" animBg="1"/>
          <p:bldP spid="13317" grpId="0" animBg="1"/>
          <p:bldP spid="13318" grpId="0" animBg="1"/>
          <p:bldP spid="13319" grpId="0" animBg="1"/>
          <p:bldP spid="13320" grpId="0" animBg="1"/>
          <p:bldP spid="13321" grpId="0" animBg="1"/>
          <p:bldP spid="13322" grpId="0" animBg="1"/>
          <p:bldP spid="13323" grpId="0" animBg="1"/>
          <p:bldP spid="13324" grpId="0" animBg="1"/>
          <p:bldP spid="13324" grpId="1" animBg="1"/>
          <p:bldP spid="13325" grpId="0" animBg="1"/>
          <p:bldP spid="13325" grpId="1" animBg="1"/>
          <p:bldP spid="13326" grpId="0" animBg="1"/>
          <p:bldP spid="13326" grpId="1" animBg="1"/>
          <p:bldP spid="13327" grpId="0" animBg="1"/>
          <p:bldP spid="13327" grpId="1" animBg="1"/>
          <p:bldP spid="13328" grpId="0" animBg="1"/>
          <p:bldP spid="13328" grpId="1" animBg="1"/>
          <p:bldP spid="13329" grpId="0" animBg="1"/>
          <p:bldP spid="13329" grpId="1" animBg="1"/>
          <p:bldP spid="13330" grpId="0" animBg="1"/>
          <p:bldP spid="13330" grpId="1" animBg="1"/>
          <p:bldP spid="13349" grpId="0" animBg="1"/>
          <p:bldP spid="13349" grpId="1" animBg="1"/>
          <p:bldP spid="13353" grpId="0" animBg="1"/>
          <p:bldP spid="13353" grpId="1" animBg="1"/>
          <p:bldP spid="133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3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6" presetClass="entr" presetSubtype="4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1" dur="500"/>
                                            <p:tgtEl>
                                              <p:spTgt spid="133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33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33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33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33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33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33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33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33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3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33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133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133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133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133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33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133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133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33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133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133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133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500"/>
                                            <p:tgtEl>
                                              <p:spTgt spid="13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33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3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33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33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133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133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2" dur="500"/>
                                            <p:tgtEl>
                                              <p:spTgt spid="13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5" dur="500"/>
                                            <p:tgtEl>
                                              <p:spTgt spid="13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133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13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133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133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33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33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33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133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2" presetClass="entr" presetSubtype="1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8" dur="500"/>
                                            <p:tgtEl>
                                              <p:spTgt spid="133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33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3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133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300"/>
                                            <p:tgtEl>
                                              <p:spTgt spid="13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0" dur="150" fill="hold"/>
                                            <p:tgtEl>
                                              <p:spTgt spid="133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33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33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33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133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33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133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133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314" grpId="0"/>
          <p:bldP spid="13315" grpId="0" animBg="1"/>
          <p:bldP spid="13316" grpId="0" animBg="1"/>
          <p:bldP spid="13317" grpId="0" animBg="1"/>
          <p:bldP spid="13318" grpId="0" animBg="1"/>
          <p:bldP spid="13319" grpId="0" animBg="1"/>
          <p:bldP spid="13320" grpId="0" animBg="1"/>
          <p:bldP spid="13321" grpId="0" animBg="1"/>
          <p:bldP spid="13322" grpId="0" animBg="1"/>
          <p:bldP spid="13323" grpId="0" animBg="1"/>
          <p:bldP spid="13324" grpId="0" animBg="1"/>
          <p:bldP spid="13324" grpId="1" animBg="1"/>
          <p:bldP spid="13325" grpId="0" animBg="1"/>
          <p:bldP spid="13325" grpId="1" animBg="1"/>
          <p:bldP spid="13326" grpId="0" animBg="1"/>
          <p:bldP spid="13326" grpId="1" animBg="1"/>
          <p:bldP spid="13327" grpId="0" animBg="1"/>
          <p:bldP spid="13327" grpId="1" animBg="1"/>
          <p:bldP spid="13328" grpId="0" animBg="1"/>
          <p:bldP spid="13328" grpId="1" animBg="1"/>
          <p:bldP spid="13329" grpId="0" animBg="1"/>
          <p:bldP spid="13329" grpId="1" animBg="1"/>
          <p:bldP spid="13330" grpId="0" animBg="1"/>
          <p:bldP spid="13330" grpId="1" animBg="1"/>
          <p:bldP spid="13349" grpId="0" animBg="1"/>
          <p:bldP spid="13349" grpId="1" animBg="1"/>
          <p:bldP spid="13353" grpId="0" animBg="1"/>
          <p:bldP spid="13353" grpId="1" animBg="1"/>
          <p:bldP spid="13359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0 Pentágono"/>
          <p:cNvSpPr/>
          <p:nvPr/>
        </p:nvSpPr>
        <p:spPr bwMode="auto">
          <a:xfrm>
            <a:off x="-6104" y="1375798"/>
            <a:ext cx="5296430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</a:p>
        </p:txBody>
      </p:sp>
      <p:grpSp>
        <p:nvGrpSpPr>
          <p:cNvPr id="5" name="15 Grupo"/>
          <p:cNvGrpSpPr>
            <a:grpSpLocks noChangeAspect="1"/>
          </p:cNvGrpSpPr>
          <p:nvPr/>
        </p:nvGrpSpPr>
        <p:grpSpPr>
          <a:xfrm>
            <a:off x="4626028" y="1314607"/>
            <a:ext cx="846793" cy="846682"/>
            <a:chOff x="13700015" y="2693328"/>
            <a:chExt cx="3600703" cy="3600418"/>
          </a:xfrm>
          <a:effectLst/>
        </p:grpSpPr>
        <p:sp>
          <p:nvSpPr>
            <p:cNvPr id="6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7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</a:p>
          </p:txBody>
        </p:sp>
      </p:grpSp>
      <p:sp>
        <p:nvSpPr>
          <p:cNvPr id="8" name="29 Pentágono"/>
          <p:cNvSpPr/>
          <p:nvPr/>
        </p:nvSpPr>
        <p:spPr bwMode="auto">
          <a:xfrm>
            <a:off x="-6107" y="2451023"/>
            <a:ext cx="4952785" cy="724297"/>
          </a:xfrm>
          <a:prstGeom prst="homePlat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</a:p>
        </p:txBody>
      </p:sp>
      <p:grpSp>
        <p:nvGrpSpPr>
          <p:cNvPr id="9" name="12 Grupo"/>
          <p:cNvGrpSpPr>
            <a:grpSpLocks noChangeAspect="1"/>
          </p:cNvGrpSpPr>
          <p:nvPr/>
        </p:nvGrpSpPr>
        <p:grpSpPr>
          <a:xfrm>
            <a:off x="4135874" y="2389830"/>
            <a:ext cx="846793" cy="846682"/>
            <a:chOff x="13700015" y="2693328"/>
            <a:chExt cx="3600703" cy="3600418"/>
          </a:xfrm>
          <a:effectLst/>
        </p:grpSpPr>
        <p:sp>
          <p:nvSpPr>
            <p:cNvPr id="10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1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accent2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sp>
        <p:nvSpPr>
          <p:cNvPr id="12" name="28 Pentágono"/>
          <p:cNvSpPr/>
          <p:nvPr/>
        </p:nvSpPr>
        <p:spPr bwMode="auto">
          <a:xfrm>
            <a:off x="-6109" y="3470512"/>
            <a:ext cx="4291482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</a:p>
        </p:txBody>
      </p:sp>
      <p:grpSp>
        <p:nvGrpSpPr>
          <p:cNvPr id="13" name="9 Grupo"/>
          <p:cNvGrpSpPr>
            <a:grpSpLocks noChangeAspect="1"/>
          </p:cNvGrpSpPr>
          <p:nvPr/>
        </p:nvGrpSpPr>
        <p:grpSpPr>
          <a:xfrm>
            <a:off x="3621063" y="3409319"/>
            <a:ext cx="846793" cy="846682"/>
            <a:chOff x="13700015" y="2693328"/>
            <a:chExt cx="3600703" cy="3600418"/>
          </a:xfrm>
          <a:effectLst/>
        </p:grpSpPr>
        <p:sp>
          <p:nvSpPr>
            <p:cNvPr id="14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5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sp>
        <p:nvSpPr>
          <p:cNvPr id="16" name="27 Pentágono"/>
          <p:cNvSpPr/>
          <p:nvPr/>
        </p:nvSpPr>
        <p:spPr bwMode="auto">
          <a:xfrm>
            <a:off x="358" y="4499285"/>
            <a:ext cx="3614096" cy="724297"/>
          </a:xfrm>
          <a:prstGeom prst="homePlat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</a:p>
        </p:txBody>
      </p:sp>
      <p:grpSp>
        <p:nvGrpSpPr>
          <p:cNvPr id="17" name="6 Grupo"/>
          <p:cNvGrpSpPr>
            <a:grpSpLocks noChangeAspect="1"/>
          </p:cNvGrpSpPr>
          <p:nvPr/>
        </p:nvGrpSpPr>
        <p:grpSpPr>
          <a:xfrm>
            <a:off x="3106252" y="4438092"/>
            <a:ext cx="846793" cy="846682"/>
            <a:chOff x="13700015" y="2693328"/>
            <a:chExt cx="3600703" cy="3600418"/>
          </a:xfrm>
          <a:effectLst/>
        </p:grpSpPr>
        <p:sp>
          <p:nvSpPr>
            <p:cNvPr id="18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accent2"/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19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accent2"/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sp>
        <p:nvSpPr>
          <p:cNvPr id="20" name="26 Pentágono"/>
          <p:cNvSpPr/>
          <p:nvPr/>
        </p:nvSpPr>
        <p:spPr bwMode="auto">
          <a:xfrm>
            <a:off x="508" y="5543364"/>
            <a:ext cx="2949649" cy="724297"/>
          </a:xfrm>
          <a:prstGeom prst="homePlat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  <a:effectLst/>
        </p:spPr>
        <p:txBody>
          <a:bodyPr lIns="389341" tIns="0" rIns="389341" bIns="0" rtlCol="0" anchor="ctr"/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修改文字内容，也可以直接复制你的内容到此。</a:t>
            </a:r>
          </a:p>
        </p:txBody>
      </p:sp>
      <p:grpSp>
        <p:nvGrpSpPr>
          <p:cNvPr id="21" name="3 Grupo"/>
          <p:cNvGrpSpPr>
            <a:grpSpLocks noChangeAspect="1"/>
          </p:cNvGrpSpPr>
          <p:nvPr/>
        </p:nvGrpSpPr>
        <p:grpSpPr>
          <a:xfrm>
            <a:off x="2591442" y="5482172"/>
            <a:ext cx="846793" cy="846682"/>
            <a:chOff x="13700015" y="2693328"/>
            <a:chExt cx="3600703" cy="3600418"/>
          </a:xfrm>
          <a:effectLst/>
        </p:grpSpPr>
        <p:sp>
          <p:nvSpPr>
            <p:cNvPr id="22" name="4 Elipse"/>
            <p:cNvSpPr/>
            <p:nvPr/>
          </p:nvSpPr>
          <p:spPr>
            <a:xfrm>
              <a:off x="13700015" y="2693328"/>
              <a:ext cx="3600703" cy="3600418"/>
            </a:xfrm>
            <a:prstGeom prst="roundRect">
              <a:avLst/>
            </a:prstGeom>
            <a:solidFill>
              <a:schemeClr val="bg1"/>
            </a:solidFill>
            <a:ln w="3175" cap="rnd" cmpd="sng">
              <a:noFill/>
              <a:beve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6977" tIns="128493" rIns="256977" bIns="128493" rtlCol="0" anchor="ctr"/>
            <a:lstStyle/>
            <a:p>
              <a:pPr algn="ctr" defTabSz="1244600"/>
              <a:endParaRPr lang="es-MX" sz="20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endParaRPr>
            </a:p>
          </p:txBody>
        </p:sp>
        <p:sp>
          <p:nvSpPr>
            <p:cNvPr id="23" name="5 Elipse"/>
            <p:cNvSpPr/>
            <p:nvPr/>
          </p:nvSpPr>
          <p:spPr>
            <a:xfrm>
              <a:off x="14220116" y="3213389"/>
              <a:ext cx="2560497" cy="2560296"/>
            </a:xfrm>
            <a:prstGeom prst="roundRect">
              <a:avLst/>
            </a:prstGeom>
            <a:solidFill>
              <a:schemeClr val="bg1"/>
            </a:solidFill>
            <a:ln w="19050">
              <a:noFill/>
            </a:ln>
            <a:effectLst>
              <a:outerShdw blurRad="469900" dist="203200" dir="7800000" sx="102000" sy="102000" algn="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21594000"/>
              </a:lightRig>
            </a:scene3d>
            <a:sp3d extrusionH="69850">
              <a:bevelT w="38100" h="95250"/>
              <a:bevelB w="0" h="0"/>
              <a:extrusionClr>
                <a:schemeClr val="bg1"/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28493" rIns="0" bIns="128493" rtlCol="0" anchor="ctr"/>
            <a:lstStyle/>
            <a:p>
              <a:pPr algn="ctr" defTabSz="1244600"/>
              <a:r>
                <a:rPr lang="es-MX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sp>
        <p:nvSpPr>
          <p:cNvPr id="51" name="50 Rectángulo redondeado"/>
          <p:cNvSpPr/>
          <p:nvPr/>
        </p:nvSpPr>
        <p:spPr bwMode="auto">
          <a:xfrm>
            <a:off x="8222222" y="4706491"/>
            <a:ext cx="3132393" cy="1448846"/>
          </a:xfrm>
          <a:prstGeom prst="roundRect">
            <a:avLst>
              <a:gd name="adj" fmla="val 2557"/>
            </a:avLst>
          </a:prstGeom>
          <a:solidFill>
            <a:schemeClr val="accent1">
              <a:alpha val="34902"/>
            </a:schemeClr>
          </a:solidFill>
          <a:ln w="3175">
            <a:noFill/>
          </a:ln>
        </p:spPr>
        <p:txBody>
          <a:bodyPr lIns="111225" tIns="148326" rIns="111225" bIns="148326" rtlCol="0" anchor="ctr" anchorCtr="0"/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grpSp>
        <p:nvGrpSpPr>
          <p:cNvPr id="52" name="51 Grupo"/>
          <p:cNvGrpSpPr>
            <a:grpSpLocks noChangeAspect="1"/>
          </p:cNvGrpSpPr>
          <p:nvPr/>
        </p:nvGrpSpPr>
        <p:grpSpPr>
          <a:xfrm>
            <a:off x="7761899" y="4607079"/>
            <a:ext cx="552273" cy="287870"/>
            <a:chOff x="6621660" y="2626427"/>
            <a:chExt cx="525900" cy="304218"/>
          </a:xfrm>
          <a:solidFill>
            <a:schemeClr val="accent2"/>
          </a:solidFill>
        </p:grpSpPr>
        <p:sp>
          <p:nvSpPr>
            <p:cNvPr id="53" name="6 Rectángulo"/>
            <p:cNvSpPr>
              <a:spLocks noChangeAspect="1"/>
            </p:cNvSpPr>
            <p:nvPr/>
          </p:nvSpPr>
          <p:spPr bwMode="auto">
            <a:xfrm rot="10800000">
              <a:off x="6621660" y="2628808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-1" fmla="*/ 161925 w 360040"/>
                <a:gd name="connsiteY0-2" fmla="*/ 95250 h 360040"/>
                <a:gd name="connsiteX1-3" fmla="*/ 360040 w 360040"/>
                <a:gd name="connsiteY1-4" fmla="*/ 0 h 360040"/>
                <a:gd name="connsiteX2-5" fmla="*/ 360040 w 360040"/>
                <a:gd name="connsiteY2-6" fmla="*/ 360040 h 360040"/>
                <a:gd name="connsiteX3-7" fmla="*/ 0 w 360040"/>
                <a:gd name="connsiteY3-8" fmla="*/ 360040 h 360040"/>
                <a:gd name="connsiteX4-9" fmla="*/ 161925 w 360040"/>
                <a:gd name="connsiteY4-10" fmla="*/ 95250 h 360040"/>
                <a:gd name="connsiteX0-11" fmla="*/ 152400 w 360040"/>
                <a:gd name="connsiteY0-12" fmla="*/ 52387 h 360040"/>
                <a:gd name="connsiteX1-13" fmla="*/ 360040 w 360040"/>
                <a:gd name="connsiteY1-14" fmla="*/ 0 h 360040"/>
                <a:gd name="connsiteX2-15" fmla="*/ 360040 w 360040"/>
                <a:gd name="connsiteY2-16" fmla="*/ 360040 h 360040"/>
                <a:gd name="connsiteX3-17" fmla="*/ 0 w 360040"/>
                <a:gd name="connsiteY3-18" fmla="*/ 360040 h 360040"/>
                <a:gd name="connsiteX4-19" fmla="*/ 152400 w 360040"/>
                <a:gd name="connsiteY4-20" fmla="*/ 52387 h 360040"/>
                <a:gd name="connsiteX0-21" fmla="*/ 33338 w 240978"/>
                <a:gd name="connsiteY0-22" fmla="*/ 52387 h 360040"/>
                <a:gd name="connsiteX1-23" fmla="*/ 240978 w 240978"/>
                <a:gd name="connsiteY1-24" fmla="*/ 0 h 360040"/>
                <a:gd name="connsiteX2-25" fmla="*/ 240978 w 240978"/>
                <a:gd name="connsiteY2-26" fmla="*/ 360040 h 360040"/>
                <a:gd name="connsiteX3-27" fmla="*/ 0 w 240978"/>
                <a:gd name="connsiteY3-28" fmla="*/ 288603 h 360040"/>
                <a:gd name="connsiteX4-29" fmla="*/ 33338 w 240978"/>
                <a:gd name="connsiteY4-30" fmla="*/ 52387 h 360040"/>
                <a:gd name="connsiteX0-31" fmla="*/ 97632 w 305272"/>
                <a:gd name="connsiteY0-32" fmla="*/ 52387 h 360040"/>
                <a:gd name="connsiteX1-33" fmla="*/ 305272 w 305272"/>
                <a:gd name="connsiteY1-34" fmla="*/ 0 h 360040"/>
                <a:gd name="connsiteX2-35" fmla="*/ 305272 w 305272"/>
                <a:gd name="connsiteY2-36" fmla="*/ 360040 h 360040"/>
                <a:gd name="connsiteX3-37" fmla="*/ 0 w 305272"/>
                <a:gd name="connsiteY3-38" fmla="*/ 310034 h 360040"/>
                <a:gd name="connsiteX4-39" fmla="*/ 97632 w 305272"/>
                <a:gd name="connsiteY4-40" fmla="*/ 52387 h 360040"/>
                <a:gd name="connsiteX0-41" fmla="*/ 97632 w 305272"/>
                <a:gd name="connsiteY0-42" fmla="*/ 52387 h 310034"/>
                <a:gd name="connsiteX1-43" fmla="*/ 305272 w 305272"/>
                <a:gd name="connsiteY1-44" fmla="*/ 0 h 310034"/>
                <a:gd name="connsiteX2-45" fmla="*/ 195735 w 305272"/>
                <a:gd name="connsiteY2-46" fmla="*/ 238596 h 310034"/>
                <a:gd name="connsiteX3-47" fmla="*/ 0 w 305272"/>
                <a:gd name="connsiteY3-48" fmla="*/ 310034 h 310034"/>
                <a:gd name="connsiteX4-49" fmla="*/ 97632 w 305272"/>
                <a:gd name="connsiteY4-50" fmla="*/ 52387 h 310034"/>
                <a:gd name="connsiteX0-51" fmla="*/ 97632 w 305272"/>
                <a:gd name="connsiteY0-52" fmla="*/ 52387 h 312415"/>
                <a:gd name="connsiteX1-53" fmla="*/ 305272 w 305272"/>
                <a:gd name="connsiteY1-54" fmla="*/ 0 h 312415"/>
                <a:gd name="connsiteX2-55" fmla="*/ 164779 w 305272"/>
                <a:gd name="connsiteY2-56" fmla="*/ 312415 h 312415"/>
                <a:gd name="connsiteX3-57" fmla="*/ 0 w 305272"/>
                <a:gd name="connsiteY3-58" fmla="*/ 310034 h 312415"/>
                <a:gd name="connsiteX4-59" fmla="*/ 97632 w 305272"/>
                <a:gd name="connsiteY4-60" fmla="*/ 52387 h 312415"/>
                <a:gd name="connsiteX0-61" fmla="*/ 97632 w 198116"/>
                <a:gd name="connsiteY0-62" fmla="*/ 0 h 260028"/>
                <a:gd name="connsiteX1-63" fmla="*/ 198116 w 198116"/>
                <a:gd name="connsiteY1-64" fmla="*/ 45245 h 260028"/>
                <a:gd name="connsiteX2-65" fmla="*/ 164779 w 198116"/>
                <a:gd name="connsiteY2-66" fmla="*/ 260028 h 260028"/>
                <a:gd name="connsiteX3-67" fmla="*/ 0 w 198116"/>
                <a:gd name="connsiteY3-68" fmla="*/ 257647 h 260028"/>
                <a:gd name="connsiteX4-69" fmla="*/ 97632 w 198116"/>
                <a:gd name="connsiteY4-70" fmla="*/ 0 h 260028"/>
                <a:gd name="connsiteX0-71" fmla="*/ 97632 w 229072"/>
                <a:gd name="connsiteY0-72" fmla="*/ 2380 h 262408"/>
                <a:gd name="connsiteX1-73" fmla="*/ 229072 w 229072"/>
                <a:gd name="connsiteY1-74" fmla="*/ 0 h 262408"/>
                <a:gd name="connsiteX2-75" fmla="*/ 164779 w 229072"/>
                <a:gd name="connsiteY2-76" fmla="*/ 262408 h 262408"/>
                <a:gd name="connsiteX3-77" fmla="*/ 0 w 229072"/>
                <a:gd name="connsiteY3-78" fmla="*/ 260027 h 262408"/>
                <a:gd name="connsiteX4-79" fmla="*/ 97632 w 229072"/>
                <a:gd name="connsiteY4-80" fmla="*/ 2380 h 262408"/>
                <a:gd name="connsiteX0-81" fmla="*/ 97632 w 229072"/>
                <a:gd name="connsiteY0-82" fmla="*/ 0 h 262410"/>
                <a:gd name="connsiteX1-83" fmla="*/ 229072 w 229072"/>
                <a:gd name="connsiteY1-84" fmla="*/ 2 h 262410"/>
                <a:gd name="connsiteX2-85" fmla="*/ 164779 w 229072"/>
                <a:gd name="connsiteY2-86" fmla="*/ 262410 h 262410"/>
                <a:gd name="connsiteX3-87" fmla="*/ 0 w 229072"/>
                <a:gd name="connsiteY3-88" fmla="*/ 260029 h 262410"/>
                <a:gd name="connsiteX4-89" fmla="*/ 97632 w 229072"/>
                <a:gd name="connsiteY4-90" fmla="*/ 0 h 2624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44600"/>
              <a:endParaRPr lang="es-SV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6 Rectángulo"/>
            <p:cNvSpPr>
              <a:spLocks noChangeAspect="1"/>
            </p:cNvSpPr>
            <p:nvPr/>
          </p:nvSpPr>
          <p:spPr bwMode="auto">
            <a:xfrm rot="10800000">
              <a:off x="6884070" y="2626427"/>
              <a:ext cx="263490" cy="301837"/>
            </a:xfrm>
            <a:custGeom>
              <a:avLst/>
              <a:gdLst>
                <a:gd name="connsiteX0" fmla="*/ 0 w 360040"/>
                <a:gd name="connsiteY0" fmla="*/ 0 h 360040"/>
                <a:gd name="connsiteX1" fmla="*/ 360040 w 360040"/>
                <a:gd name="connsiteY1" fmla="*/ 0 h 360040"/>
                <a:gd name="connsiteX2" fmla="*/ 360040 w 360040"/>
                <a:gd name="connsiteY2" fmla="*/ 360040 h 360040"/>
                <a:gd name="connsiteX3" fmla="*/ 0 w 360040"/>
                <a:gd name="connsiteY3" fmla="*/ 360040 h 360040"/>
                <a:gd name="connsiteX4" fmla="*/ 0 w 360040"/>
                <a:gd name="connsiteY4" fmla="*/ 0 h 360040"/>
                <a:gd name="connsiteX0-1" fmla="*/ 161925 w 360040"/>
                <a:gd name="connsiteY0-2" fmla="*/ 95250 h 360040"/>
                <a:gd name="connsiteX1-3" fmla="*/ 360040 w 360040"/>
                <a:gd name="connsiteY1-4" fmla="*/ 0 h 360040"/>
                <a:gd name="connsiteX2-5" fmla="*/ 360040 w 360040"/>
                <a:gd name="connsiteY2-6" fmla="*/ 360040 h 360040"/>
                <a:gd name="connsiteX3-7" fmla="*/ 0 w 360040"/>
                <a:gd name="connsiteY3-8" fmla="*/ 360040 h 360040"/>
                <a:gd name="connsiteX4-9" fmla="*/ 161925 w 360040"/>
                <a:gd name="connsiteY4-10" fmla="*/ 95250 h 360040"/>
                <a:gd name="connsiteX0-11" fmla="*/ 152400 w 360040"/>
                <a:gd name="connsiteY0-12" fmla="*/ 52387 h 360040"/>
                <a:gd name="connsiteX1-13" fmla="*/ 360040 w 360040"/>
                <a:gd name="connsiteY1-14" fmla="*/ 0 h 360040"/>
                <a:gd name="connsiteX2-15" fmla="*/ 360040 w 360040"/>
                <a:gd name="connsiteY2-16" fmla="*/ 360040 h 360040"/>
                <a:gd name="connsiteX3-17" fmla="*/ 0 w 360040"/>
                <a:gd name="connsiteY3-18" fmla="*/ 360040 h 360040"/>
                <a:gd name="connsiteX4-19" fmla="*/ 152400 w 360040"/>
                <a:gd name="connsiteY4-20" fmla="*/ 52387 h 360040"/>
                <a:gd name="connsiteX0-21" fmla="*/ 33338 w 240978"/>
                <a:gd name="connsiteY0-22" fmla="*/ 52387 h 360040"/>
                <a:gd name="connsiteX1-23" fmla="*/ 240978 w 240978"/>
                <a:gd name="connsiteY1-24" fmla="*/ 0 h 360040"/>
                <a:gd name="connsiteX2-25" fmla="*/ 240978 w 240978"/>
                <a:gd name="connsiteY2-26" fmla="*/ 360040 h 360040"/>
                <a:gd name="connsiteX3-27" fmla="*/ 0 w 240978"/>
                <a:gd name="connsiteY3-28" fmla="*/ 288603 h 360040"/>
                <a:gd name="connsiteX4-29" fmla="*/ 33338 w 240978"/>
                <a:gd name="connsiteY4-30" fmla="*/ 52387 h 360040"/>
                <a:gd name="connsiteX0-31" fmla="*/ 97632 w 305272"/>
                <a:gd name="connsiteY0-32" fmla="*/ 52387 h 360040"/>
                <a:gd name="connsiteX1-33" fmla="*/ 305272 w 305272"/>
                <a:gd name="connsiteY1-34" fmla="*/ 0 h 360040"/>
                <a:gd name="connsiteX2-35" fmla="*/ 305272 w 305272"/>
                <a:gd name="connsiteY2-36" fmla="*/ 360040 h 360040"/>
                <a:gd name="connsiteX3-37" fmla="*/ 0 w 305272"/>
                <a:gd name="connsiteY3-38" fmla="*/ 310034 h 360040"/>
                <a:gd name="connsiteX4-39" fmla="*/ 97632 w 305272"/>
                <a:gd name="connsiteY4-40" fmla="*/ 52387 h 360040"/>
                <a:gd name="connsiteX0-41" fmla="*/ 97632 w 305272"/>
                <a:gd name="connsiteY0-42" fmla="*/ 52387 h 310034"/>
                <a:gd name="connsiteX1-43" fmla="*/ 305272 w 305272"/>
                <a:gd name="connsiteY1-44" fmla="*/ 0 h 310034"/>
                <a:gd name="connsiteX2-45" fmla="*/ 195735 w 305272"/>
                <a:gd name="connsiteY2-46" fmla="*/ 238596 h 310034"/>
                <a:gd name="connsiteX3-47" fmla="*/ 0 w 305272"/>
                <a:gd name="connsiteY3-48" fmla="*/ 310034 h 310034"/>
                <a:gd name="connsiteX4-49" fmla="*/ 97632 w 305272"/>
                <a:gd name="connsiteY4-50" fmla="*/ 52387 h 310034"/>
                <a:gd name="connsiteX0-51" fmla="*/ 97632 w 305272"/>
                <a:gd name="connsiteY0-52" fmla="*/ 52387 h 312415"/>
                <a:gd name="connsiteX1-53" fmla="*/ 305272 w 305272"/>
                <a:gd name="connsiteY1-54" fmla="*/ 0 h 312415"/>
                <a:gd name="connsiteX2-55" fmla="*/ 164779 w 305272"/>
                <a:gd name="connsiteY2-56" fmla="*/ 312415 h 312415"/>
                <a:gd name="connsiteX3-57" fmla="*/ 0 w 305272"/>
                <a:gd name="connsiteY3-58" fmla="*/ 310034 h 312415"/>
                <a:gd name="connsiteX4-59" fmla="*/ 97632 w 305272"/>
                <a:gd name="connsiteY4-60" fmla="*/ 52387 h 312415"/>
                <a:gd name="connsiteX0-61" fmla="*/ 97632 w 198116"/>
                <a:gd name="connsiteY0-62" fmla="*/ 0 h 260028"/>
                <a:gd name="connsiteX1-63" fmla="*/ 198116 w 198116"/>
                <a:gd name="connsiteY1-64" fmla="*/ 45245 h 260028"/>
                <a:gd name="connsiteX2-65" fmla="*/ 164779 w 198116"/>
                <a:gd name="connsiteY2-66" fmla="*/ 260028 h 260028"/>
                <a:gd name="connsiteX3-67" fmla="*/ 0 w 198116"/>
                <a:gd name="connsiteY3-68" fmla="*/ 257647 h 260028"/>
                <a:gd name="connsiteX4-69" fmla="*/ 97632 w 198116"/>
                <a:gd name="connsiteY4-70" fmla="*/ 0 h 260028"/>
                <a:gd name="connsiteX0-71" fmla="*/ 97632 w 229072"/>
                <a:gd name="connsiteY0-72" fmla="*/ 2380 h 262408"/>
                <a:gd name="connsiteX1-73" fmla="*/ 229072 w 229072"/>
                <a:gd name="connsiteY1-74" fmla="*/ 0 h 262408"/>
                <a:gd name="connsiteX2-75" fmla="*/ 164779 w 229072"/>
                <a:gd name="connsiteY2-76" fmla="*/ 262408 h 262408"/>
                <a:gd name="connsiteX3-77" fmla="*/ 0 w 229072"/>
                <a:gd name="connsiteY3-78" fmla="*/ 260027 h 262408"/>
                <a:gd name="connsiteX4-79" fmla="*/ 97632 w 229072"/>
                <a:gd name="connsiteY4-80" fmla="*/ 2380 h 262408"/>
                <a:gd name="connsiteX0-81" fmla="*/ 97632 w 229072"/>
                <a:gd name="connsiteY0-82" fmla="*/ 0 h 262410"/>
                <a:gd name="connsiteX1-83" fmla="*/ 229072 w 229072"/>
                <a:gd name="connsiteY1-84" fmla="*/ 2 h 262410"/>
                <a:gd name="connsiteX2-85" fmla="*/ 164779 w 229072"/>
                <a:gd name="connsiteY2-86" fmla="*/ 262410 h 262410"/>
                <a:gd name="connsiteX3-87" fmla="*/ 0 w 229072"/>
                <a:gd name="connsiteY3-88" fmla="*/ 260029 h 262410"/>
                <a:gd name="connsiteX4-89" fmla="*/ 97632 w 229072"/>
                <a:gd name="connsiteY4-90" fmla="*/ 0 h 2624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29072" h="262410">
                  <a:moveTo>
                    <a:pt x="97632" y="0"/>
                  </a:moveTo>
                  <a:lnTo>
                    <a:pt x="229072" y="2"/>
                  </a:lnTo>
                  <a:lnTo>
                    <a:pt x="164779" y="262410"/>
                  </a:lnTo>
                  <a:lnTo>
                    <a:pt x="0" y="260029"/>
                  </a:lnTo>
                  <a:lnTo>
                    <a:pt x="976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244600"/>
              <a:endParaRPr lang="es-SV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55" name="2 Rectángulo"/>
          <p:cNvSpPr/>
          <p:nvPr/>
        </p:nvSpPr>
        <p:spPr bwMode="auto">
          <a:xfrm>
            <a:off x="7828604" y="2717547"/>
            <a:ext cx="3679046" cy="7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rtlCol="0" anchor="ctr"/>
          <a:lstStyle/>
          <a:p>
            <a:pPr algn="ctr" defTabSz="1244600"/>
            <a:endParaRPr lang="es-SV" sz="985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6" name="Textbox 1"/>
          <p:cNvSpPr/>
          <p:nvPr/>
        </p:nvSpPr>
        <p:spPr>
          <a:xfrm>
            <a:off x="7828604" y="2063115"/>
            <a:ext cx="3679046" cy="541180"/>
          </a:xfrm>
          <a:prstGeom prst="rect">
            <a:avLst/>
          </a:prstGeom>
        </p:spPr>
        <p:txBody>
          <a:bodyPr wrap="square" lIns="124498" tIns="62233" rIns="124498" bIns="6223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57" name="Textbox 1"/>
          <p:cNvSpPr/>
          <p:nvPr/>
        </p:nvSpPr>
        <p:spPr>
          <a:xfrm>
            <a:off x="7828604" y="2902030"/>
            <a:ext cx="3679046" cy="1279844"/>
          </a:xfrm>
          <a:prstGeom prst="rect">
            <a:avLst/>
          </a:prstGeom>
        </p:spPr>
        <p:txBody>
          <a:bodyPr wrap="square" lIns="124498" tIns="62233" rIns="124498" bIns="62233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请替换文字内容，点击添加相关标题文字，修改文字内容，也可以直接复制你的内容到此。</a:t>
            </a:r>
          </a:p>
        </p:txBody>
      </p:sp>
      <p:grpSp>
        <p:nvGrpSpPr>
          <p:cNvPr id="58" name="55 Grupo"/>
          <p:cNvGrpSpPr/>
          <p:nvPr/>
        </p:nvGrpSpPr>
        <p:grpSpPr>
          <a:xfrm>
            <a:off x="9284111" y="1124776"/>
            <a:ext cx="768032" cy="702590"/>
            <a:chOff x="18258047" y="2685825"/>
            <a:chExt cx="1456589" cy="1332546"/>
          </a:xfrm>
          <a:solidFill>
            <a:schemeClr val="accent2"/>
          </a:solidFill>
        </p:grpSpPr>
        <p:grpSp>
          <p:nvGrpSpPr>
            <p:cNvPr id="59" name="54 Grupo"/>
            <p:cNvGrpSpPr/>
            <p:nvPr/>
          </p:nvGrpSpPr>
          <p:grpSpPr>
            <a:xfrm>
              <a:off x="18346373" y="3445616"/>
              <a:ext cx="578490" cy="572755"/>
              <a:chOff x="18346373" y="3445616"/>
              <a:chExt cx="578490" cy="572755"/>
            </a:xfrm>
            <a:grpFill/>
          </p:grpSpPr>
          <p:sp>
            <p:nvSpPr>
              <p:cNvPr id="68" name="Freeform 6"/>
              <p:cNvSpPr>
                <a:spLocks noEditPoints="1"/>
              </p:cNvSpPr>
              <p:nvPr/>
            </p:nvSpPr>
            <p:spPr bwMode="auto">
              <a:xfrm>
                <a:off x="18346373" y="3445616"/>
                <a:ext cx="578490" cy="572755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9" name="Freeform 7"/>
              <p:cNvSpPr>
                <a:spLocks noEditPoints="1"/>
              </p:cNvSpPr>
              <p:nvPr/>
            </p:nvSpPr>
            <p:spPr bwMode="auto">
              <a:xfrm>
                <a:off x="18509096" y="3606547"/>
                <a:ext cx="253045" cy="250536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0" name="Freeform 8"/>
              <p:cNvSpPr>
                <a:spLocks noEditPoints="1"/>
              </p:cNvSpPr>
              <p:nvPr/>
            </p:nvSpPr>
            <p:spPr bwMode="auto">
              <a:xfrm>
                <a:off x="18563576" y="3660310"/>
                <a:ext cx="144443" cy="143368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0" name="53 Grupo"/>
            <p:cNvGrpSpPr/>
            <p:nvPr/>
          </p:nvGrpSpPr>
          <p:grpSpPr>
            <a:xfrm>
              <a:off x="18853929" y="3019796"/>
              <a:ext cx="860707" cy="852174"/>
              <a:chOff x="18853929" y="3019796"/>
              <a:chExt cx="860707" cy="852174"/>
            </a:xfrm>
            <a:grpFill/>
          </p:grpSpPr>
          <p:sp>
            <p:nvSpPr>
              <p:cNvPr id="65" name="Freeform 6"/>
              <p:cNvSpPr>
                <a:spLocks noEditPoints="1"/>
              </p:cNvSpPr>
              <p:nvPr/>
            </p:nvSpPr>
            <p:spPr bwMode="auto">
              <a:xfrm>
                <a:off x="18853929" y="3019796"/>
                <a:ext cx="860707" cy="85217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6" name="Freeform 7"/>
              <p:cNvSpPr>
                <a:spLocks noEditPoints="1"/>
              </p:cNvSpPr>
              <p:nvPr/>
            </p:nvSpPr>
            <p:spPr bwMode="auto">
              <a:xfrm>
                <a:off x="19096036" y="3259237"/>
                <a:ext cx="376493" cy="37275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7" name="Freeform 8"/>
              <p:cNvSpPr>
                <a:spLocks noEditPoints="1"/>
              </p:cNvSpPr>
              <p:nvPr/>
            </p:nvSpPr>
            <p:spPr bwMode="auto">
              <a:xfrm>
                <a:off x="19177094" y="3339228"/>
                <a:ext cx="214910" cy="213310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61" name="20 Grupo"/>
            <p:cNvGrpSpPr/>
            <p:nvPr/>
          </p:nvGrpSpPr>
          <p:grpSpPr>
            <a:xfrm>
              <a:off x="18258047" y="2685825"/>
              <a:ext cx="754676" cy="747194"/>
              <a:chOff x="18258047" y="2685825"/>
              <a:chExt cx="754676" cy="747194"/>
            </a:xfrm>
            <a:grpFill/>
          </p:grpSpPr>
          <p:sp>
            <p:nvSpPr>
              <p:cNvPr id="62" name="Freeform 6"/>
              <p:cNvSpPr>
                <a:spLocks noEditPoints="1"/>
              </p:cNvSpPr>
              <p:nvPr/>
            </p:nvSpPr>
            <p:spPr bwMode="auto">
              <a:xfrm>
                <a:off x="18258047" y="2685825"/>
                <a:ext cx="754676" cy="747194"/>
              </a:xfrm>
              <a:custGeom>
                <a:avLst/>
                <a:gdLst>
                  <a:gd name="T0" fmla="*/ 1358 w 3226"/>
                  <a:gd name="T1" fmla="*/ 609 h 3195"/>
                  <a:gd name="T2" fmla="*/ 1146 w 3226"/>
                  <a:gd name="T3" fmla="*/ 711 h 3195"/>
                  <a:gd name="T4" fmla="*/ 974 w 3226"/>
                  <a:gd name="T5" fmla="*/ 686 h 3195"/>
                  <a:gd name="T6" fmla="*/ 725 w 3226"/>
                  <a:gd name="T7" fmla="*/ 1048 h 3195"/>
                  <a:gd name="T8" fmla="*/ 662 w 3226"/>
                  <a:gd name="T9" fmla="*/ 1270 h 3195"/>
                  <a:gd name="T10" fmla="*/ 540 w 3226"/>
                  <a:gd name="T11" fmla="*/ 1393 h 3195"/>
                  <a:gd name="T12" fmla="*/ 567 w 3226"/>
                  <a:gd name="T13" fmla="*/ 1815 h 3195"/>
                  <a:gd name="T14" fmla="*/ 683 w 3226"/>
                  <a:gd name="T15" fmla="*/ 1979 h 3195"/>
                  <a:gd name="T16" fmla="*/ 719 w 3226"/>
                  <a:gd name="T17" fmla="*/ 2176 h 3195"/>
                  <a:gd name="T18" fmla="*/ 1001 w 3226"/>
                  <a:gd name="T19" fmla="*/ 2494 h 3195"/>
                  <a:gd name="T20" fmla="*/ 1174 w 3226"/>
                  <a:gd name="T21" fmla="*/ 2495 h 3195"/>
                  <a:gd name="T22" fmla="*/ 1378 w 3226"/>
                  <a:gd name="T23" fmla="*/ 2609 h 3195"/>
                  <a:gd name="T24" fmla="*/ 1813 w 3226"/>
                  <a:gd name="T25" fmla="*/ 2690 h 3195"/>
                  <a:gd name="T26" fmla="*/ 1916 w 3226"/>
                  <a:gd name="T27" fmla="*/ 2552 h 3195"/>
                  <a:gd name="T28" fmla="*/ 2140 w 3226"/>
                  <a:gd name="T29" fmla="*/ 2475 h 3195"/>
                  <a:gd name="T30" fmla="*/ 2708 w 3226"/>
                  <a:gd name="T31" fmla="*/ 2490 h 3195"/>
                  <a:gd name="T32" fmla="*/ 2502 w 3226"/>
                  <a:gd name="T33" fmla="*/ 2089 h 3195"/>
                  <a:gd name="T34" fmla="*/ 2592 w 3226"/>
                  <a:gd name="T35" fmla="*/ 1872 h 3195"/>
                  <a:gd name="T36" fmla="*/ 3024 w 3226"/>
                  <a:gd name="T37" fmla="*/ 1733 h 3195"/>
                  <a:gd name="T38" fmla="*/ 2612 w 3226"/>
                  <a:gd name="T39" fmla="*/ 1345 h 3195"/>
                  <a:gd name="T40" fmla="*/ 2509 w 3226"/>
                  <a:gd name="T41" fmla="*/ 1135 h 3195"/>
                  <a:gd name="T42" fmla="*/ 2534 w 3226"/>
                  <a:gd name="T43" fmla="*/ 965 h 3195"/>
                  <a:gd name="T44" fmla="*/ 2170 w 3226"/>
                  <a:gd name="T45" fmla="*/ 718 h 3195"/>
                  <a:gd name="T46" fmla="*/ 1944 w 3226"/>
                  <a:gd name="T47" fmla="*/ 656 h 3195"/>
                  <a:gd name="T48" fmla="*/ 1820 w 3226"/>
                  <a:gd name="T49" fmla="*/ 535 h 3195"/>
                  <a:gd name="T50" fmla="*/ 1812 w 3226"/>
                  <a:gd name="T51" fmla="*/ 9 h 3195"/>
                  <a:gd name="T52" fmla="*/ 1940 w 3226"/>
                  <a:gd name="T53" fmla="*/ 131 h 3195"/>
                  <a:gd name="T54" fmla="*/ 2428 w 3226"/>
                  <a:gd name="T55" fmla="*/ 332 h 3195"/>
                  <a:gd name="T56" fmla="*/ 2605 w 3226"/>
                  <a:gd name="T57" fmla="*/ 335 h 3195"/>
                  <a:gd name="T58" fmla="*/ 2900 w 3226"/>
                  <a:gd name="T59" fmla="*/ 641 h 3195"/>
                  <a:gd name="T60" fmla="*/ 2876 w 3226"/>
                  <a:gd name="T61" fmla="*/ 816 h 3195"/>
                  <a:gd name="T62" fmla="*/ 3122 w 3226"/>
                  <a:gd name="T63" fmla="*/ 1287 h 3195"/>
                  <a:gd name="T64" fmla="*/ 3224 w 3226"/>
                  <a:gd name="T65" fmla="*/ 1431 h 3195"/>
                  <a:gd name="T66" fmla="*/ 3190 w 3226"/>
                  <a:gd name="T67" fmla="*/ 1848 h 3195"/>
                  <a:gd name="T68" fmla="*/ 2755 w 3226"/>
                  <a:gd name="T69" fmla="*/ 1990 h 3195"/>
                  <a:gd name="T70" fmla="*/ 2908 w 3226"/>
                  <a:gd name="T71" fmla="*/ 2465 h 3195"/>
                  <a:gd name="T72" fmla="*/ 2851 w 3226"/>
                  <a:gd name="T73" fmla="*/ 2632 h 3195"/>
                  <a:gd name="T74" fmla="*/ 2514 w 3226"/>
                  <a:gd name="T75" fmla="*/ 2882 h 3195"/>
                  <a:gd name="T76" fmla="*/ 2077 w 3226"/>
                  <a:gd name="T77" fmla="*/ 2703 h 3195"/>
                  <a:gd name="T78" fmla="*/ 1890 w 3226"/>
                  <a:gd name="T79" fmla="*/ 3139 h 3195"/>
                  <a:gd name="T80" fmla="*/ 1476 w 3226"/>
                  <a:gd name="T81" fmla="*/ 3195 h 3195"/>
                  <a:gd name="T82" fmla="*/ 1317 w 3226"/>
                  <a:gd name="T83" fmla="*/ 3118 h 3195"/>
                  <a:gd name="T84" fmla="*/ 1087 w 3226"/>
                  <a:gd name="T85" fmla="*/ 2675 h 3195"/>
                  <a:gd name="T86" fmla="*/ 682 w 3226"/>
                  <a:gd name="T87" fmla="*/ 2880 h 3195"/>
                  <a:gd name="T88" fmla="*/ 355 w 3226"/>
                  <a:gd name="T89" fmla="*/ 2607 h 3195"/>
                  <a:gd name="T90" fmla="*/ 324 w 3226"/>
                  <a:gd name="T91" fmla="*/ 2436 h 3195"/>
                  <a:gd name="T92" fmla="*/ 162 w 3226"/>
                  <a:gd name="T93" fmla="*/ 1929 h 3195"/>
                  <a:gd name="T94" fmla="*/ 22 w 3226"/>
                  <a:gd name="T95" fmla="*/ 1822 h 3195"/>
                  <a:gd name="T96" fmla="*/ 9 w 3226"/>
                  <a:gd name="T97" fmla="*/ 1401 h 3195"/>
                  <a:gd name="T98" fmla="*/ 132 w 3226"/>
                  <a:gd name="T99" fmla="*/ 1275 h 3195"/>
                  <a:gd name="T100" fmla="*/ 335 w 3226"/>
                  <a:gd name="T101" fmla="*/ 788 h 3195"/>
                  <a:gd name="T102" fmla="*/ 339 w 3226"/>
                  <a:gd name="T103" fmla="*/ 614 h 3195"/>
                  <a:gd name="T104" fmla="*/ 651 w 3226"/>
                  <a:gd name="T105" fmla="*/ 323 h 3195"/>
                  <a:gd name="T106" fmla="*/ 824 w 3226"/>
                  <a:gd name="T107" fmla="*/ 346 h 3195"/>
                  <a:gd name="T108" fmla="*/ 1300 w 3226"/>
                  <a:gd name="T109" fmla="*/ 102 h 3195"/>
                  <a:gd name="T110" fmla="*/ 1445 w 3226"/>
                  <a:gd name="T111" fmla="*/ 2 h 3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226" h="3195">
                    <a:moveTo>
                      <a:pt x="1476" y="200"/>
                    </a:moveTo>
                    <a:lnTo>
                      <a:pt x="1414" y="506"/>
                    </a:lnTo>
                    <a:lnTo>
                      <a:pt x="1405" y="535"/>
                    </a:lnTo>
                    <a:lnTo>
                      <a:pt x="1394" y="562"/>
                    </a:lnTo>
                    <a:lnTo>
                      <a:pt x="1378" y="586"/>
                    </a:lnTo>
                    <a:lnTo>
                      <a:pt x="1358" y="609"/>
                    </a:lnTo>
                    <a:lnTo>
                      <a:pt x="1335" y="628"/>
                    </a:lnTo>
                    <a:lnTo>
                      <a:pt x="1311" y="643"/>
                    </a:lnTo>
                    <a:lnTo>
                      <a:pt x="1283" y="656"/>
                    </a:lnTo>
                    <a:lnTo>
                      <a:pt x="1227" y="676"/>
                    </a:lnTo>
                    <a:lnTo>
                      <a:pt x="1174" y="701"/>
                    </a:lnTo>
                    <a:lnTo>
                      <a:pt x="1146" y="711"/>
                    </a:lnTo>
                    <a:lnTo>
                      <a:pt x="1117" y="718"/>
                    </a:lnTo>
                    <a:lnTo>
                      <a:pt x="1087" y="720"/>
                    </a:lnTo>
                    <a:lnTo>
                      <a:pt x="1057" y="718"/>
                    </a:lnTo>
                    <a:lnTo>
                      <a:pt x="1028" y="711"/>
                    </a:lnTo>
                    <a:lnTo>
                      <a:pt x="1001" y="701"/>
                    </a:lnTo>
                    <a:lnTo>
                      <a:pt x="974" y="686"/>
                    </a:lnTo>
                    <a:lnTo>
                      <a:pt x="711" y="513"/>
                    </a:lnTo>
                    <a:lnTo>
                      <a:pt x="518" y="705"/>
                    </a:lnTo>
                    <a:lnTo>
                      <a:pt x="693" y="965"/>
                    </a:lnTo>
                    <a:lnTo>
                      <a:pt x="708" y="992"/>
                    </a:lnTo>
                    <a:lnTo>
                      <a:pt x="719" y="1019"/>
                    </a:lnTo>
                    <a:lnTo>
                      <a:pt x="725" y="1048"/>
                    </a:lnTo>
                    <a:lnTo>
                      <a:pt x="727" y="1077"/>
                    </a:lnTo>
                    <a:lnTo>
                      <a:pt x="725" y="1106"/>
                    </a:lnTo>
                    <a:lnTo>
                      <a:pt x="718" y="1135"/>
                    </a:lnTo>
                    <a:lnTo>
                      <a:pt x="706" y="1163"/>
                    </a:lnTo>
                    <a:lnTo>
                      <a:pt x="683" y="1216"/>
                    </a:lnTo>
                    <a:lnTo>
                      <a:pt x="662" y="1270"/>
                    </a:lnTo>
                    <a:lnTo>
                      <a:pt x="650" y="1298"/>
                    </a:lnTo>
                    <a:lnTo>
                      <a:pt x="634" y="1323"/>
                    </a:lnTo>
                    <a:lnTo>
                      <a:pt x="615" y="1345"/>
                    </a:lnTo>
                    <a:lnTo>
                      <a:pt x="592" y="1364"/>
                    </a:lnTo>
                    <a:lnTo>
                      <a:pt x="567" y="1381"/>
                    </a:lnTo>
                    <a:lnTo>
                      <a:pt x="540" y="1393"/>
                    </a:lnTo>
                    <a:lnTo>
                      <a:pt x="511" y="1401"/>
                    </a:lnTo>
                    <a:lnTo>
                      <a:pt x="202" y="1461"/>
                    </a:lnTo>
                    <a:lnTo>
                      <a:pt x="202" y="1733"/>
                    </a:lnTo>
                    <a:lnTo>
                      <a:pt x="511" y="1794"/>
                    </a:lnTo>
                    <a:lnTo>
                      <a:pt x="540" y="1802"/>
                    </a:lnTo>
                    <a:lnTo>
                      <a:pt x="567" y="1815"/>
                    </a:lnTo>
                    <a:lnTo>
                      <a:pt x="593" y="1831"/>
                    </a:lnTo>
                    <a:lnTo>
                      <a:pt x="615" y="1850"/>
                    </a:lnTo>
                    <a:lnTo>
                      <a:pt x="634" y="1872"/>
                    </a:lnTo>
                    <a:lnTo>
                      <a:pt x="650" y="1897"/>
                    </a:lnTo>
                    <a:lnTo>
                      <a:pt x="662" y="1925"/>
                    </a:lnTo>
                    <a:lnTo>
                      <a:pt x="683" y="1979"/>
                    </a:lnTo>
                    <a:lnTo>
                      <a:pt x="707" y="2032"/>
                    </a:lnTo>
                    <a:lnTo>
                      <a:pt x="718" y="2060"/>
                    </a:lnTo>
                    <a:lnTo>
                      <a:pt x="725" y="2089"/>
                    </a:lnTo>
                    <a:lnTo>
                      <a:pt x="727" y="2118"/>
                    </a:lnTo>
                    <a:lnTo>
                      <a:pt x="725" y="2148"/>
                    </a:lnTo>
                    <a:lnTo>
                      <a:pt x="719" y="2176"/>
                    </a:lnTo>
                    <a:lnTo>
                      <a:pt x="708" y="2204"/>
                    </a:lnTo>
                    <a:lnTo>
                      <a:pt x="693" y="2230"/>
                    </a:lnTo>
                    <a:lnTo>
                      <a:pt x="518" y="2490"/>
                    </a:lnTo>
                    <a:lnTo>
                      <a:pt x="713" y="2682"/>
                    </a:lnTo>
                    <a:lnTo>
                      <a:pt x="974" y="2509"/>
                    </a:lnTo>
                    <a:lnTo>
                      <a:pt x="1001" y="2494"/>
                    </a:lnTo>
                    <a:lnTo>
                      <a:pt x="1028" y="2484"/>
                    </a:lnTo>
                    <a:lnTo>
                      <a:pt x="1057" y="2478"/>
                    </a:lnTo>
                    <a:lnTo>
                      <a:pt x="1087" y="2475"/>
                    </a:lnTo>
                    <a:lnTo>
                      <a:pt x="1117" y="2478"/>
                    </a:lnTo>
                    <a:lnTo>
                      <a:pt x="1146" y="2485"/>
                    </a:lnTo>
                    <a:lnTo>
                      <a:pt x="1174" y="2495"/>
                    </a:lnTo>
                    <a:lnTo>
                      <a:pt x="1228" y="2519"/>
                    </a:lnTo>
                    <a:lnTo>
                      <a:pt x="1283" y="2540"/>
                    </a:lnTo>
                    <a:lnTo>
                      <a:pt x="1311" y="2552"/>
                    </a:lnTo>
                    <a:lnTo>
                      <a:pt x="1336" y="2567"/>
                    </a:lnTo>
                    <a:lnTo>
                      <a:pt x="1359" y="2587"/>
                    </a:lnTo>
                    <a:lnTo>
                      <a:pt x="1378" y="2609"/>
                    </a:lnTo>
                    <a:lnTo>
                      <a:pt x="1394" y="2634"/>
                    </a:lnTo>
                    <a:lnTo>
                      <a:pt x="1406" y="2660"/>
                    </a:lnTo>
                    <a:lnTo>
                      <a:pt x="1415" y="2690"/>
                    </a:lnTo>
                    <a:lnTo>
                      <a:pt x="1476" y="2995"/>
                    </a:lnTo>
                    <a:lnTo>
                      <a:pt x="1750" y="2995"/>
                    </a:lnTo>
                    <a:lnTo>
                      <a:pt x="1813" y="2690"/>
                    </a:lnTo>
                    <a:lnTo>
                      <a:pt x="1821" y="2660"/>
                    </a:lnTo>
                    <a:lnTo>
                      <a:pt x="1832" y="2634"/>
                    </a:lnTo>
                    <a:lnTo>
                      <a:pt x="1849" y="2609"/>
                    </a:lnTo>
                    <a:lnTo>
                      <a:pt x="1868" y="2587"/>
                    </a:lnTo>
                    <a:lnTo>
                      <a:pt x="1891" y="2567"/>
                    </a:lnTo>
                    <a:lnTo>
                      <a:pt x="1916" y="2552"/>
                    </a:lnTo>
                    <a:lnTo>
                      <a:pt x="1944" y="2540"/>
                    </a:lnTo>
                    <a:lnTo>
                      <a:pt x="1998" y="2519"/>
                    </a:lnTo>
                    <a:lnTo>
                      <a:pt x="2052" y="2495"/>
                    </a:lnTo>
                    <a:lnTo>
                      <a:pt x="2081" y="2485"/>
                    </a:lnTo>
                    <a:lnTo>
                      <a:pt x="2110" y="2478"/>
                    </a:lnTo>
                    <a:lnTo>
                      <a:pt x="2140" y="2475"/>
                    </a:lnTo>
                    <a:lnTo>
                      <a:pt x="2170" y="2478"/>
                    </a:lnTo>
                    <a:lnTo>
                      <a:pt x="2198" y="2484"/>
                    </a:lnTo>
                    <a:lnTo>
                      <a:pt x="2226" y="2494"/>
                    </a:lnTo>
                    <a:lnTo>
                      <a:pt x="2252" y="2509"/>
                    </a:lnTo>
                    <a:lnTo>
                      <a:pt x="2514" y="2682"/>
                    </a:lnTo>
                    <a:lnTo>
                      <a:pt x="2708" y="2490"/>
                    </a:lnTo>
                    <a:lnTo>
                      <a:pt x="2534" y="2230"/>
                    </a:lnTo>
                    <a:lnTo>
                      <a:pt x="2518" y="2204"/>
                    </a:lnTo>
                    <a:lnTo>
                      <a:pt x="2508" y="2176"/>
                    </a:lnTo>
                    <a:lnTo>
                      <a:pt x="2502" y="2148"/>
                    </a:lnTo>
                    <a:lnTo>
                      <a:pt x="2500" y="2118"/>
                    </a:lnTo>
                    <a:lnTo>
                      <a:pt x="2502" y="2089"/>
                    </a:lnTo>
                    <a:lnTo>
                      <a:pt x="2509" y="2060"/>
                    </a:lnTo>
                    <a:lnTo>
                      <a:pt x="2520" y="2032"/>
                    </a:lnTo>
                    <a:lnTo>
                      <a:pt x="2544" y="1979"/>
                    </a:lnTo>
                    <a:lnTo>
                      <a:pt x="2565" y="1925"/>
                    </a:lnTo>
                    <a:lnTo>
                      <a:pt x="2577" y="1897"/>
                    </a:lnTo>
                    <a:lnTo>
                      <a:pt x="2592" y="1872"/>
                    </a:lnTo>
                    <a:lnTo>
                      <a:pt x="2612" y="1849"/>
                    </a:lnTo>
                    <a:lnTo>
                      <a:pt x="2635" y="1831"/>
                    </a:lnTo>
                    <a:lnTo>
                      <a:pt x="2659" y="1815"/>
                    </a:lnTo>
                    <a:lnTo>
                      <a:pt x="2686" y="1802"/>
                    </a:lnTo>
                    <a:lnTo>
                      <a:pt x="2716" y="1794"/>
                    </a:lnTo>
                    <a:lnTo>
                      <a:pt x="3024" y="1733"/>
                    </a:lnTo>
                    <a:lnTo>
                      <a:pt x="3024" y="1461"/>
                    </a:lnTo>
                    <a:lnTo>
                      <a:pt x="2716" y="1400"/>
                    </a:lnTo>
                    <a:lnTo>
                      <a:pt x="2686" y="1392"/>
                    </a:lnTo>
                    <a:lnTo>
                      <a:pt x="2659" y="1381"/>
                    </a:lnTo>
                    <a:lnTo>
                      <a:pt x="2635" y="1364"/>
                    </a:lnTo>
                    <a:lnTo>
                      <a:pt x="2612" y="1345"/>
                    </a:lnTo>
                    <a:lnTo>
                      <a:pt x="2592" y="1323"/>
                    </a:lnTo>
                    <a:lnTo>
                      <a:pt x="2577" y="1298"/>
                    </a:lnTo>
                    <a:lnTo>
                      <a:pt x="2564" y="1270"/>
                    </a:lnTo>
                    <a:lnTo>
                      <a:pt x="2544" y="1215"/>
                    </a:lnTo>
                    <a:lnTo>
                      <a:pt x="2520" y="1163"/>
                    </a:lnTo>
                    <a:lnTo>
                      <a:pt x="2509" y="1135"/>
                    </a:lnTo>
                    <a:lnTo>
                      <a:pt x="2502" y="1106"/>
                    </a:lnTo>
                    <a:lnTo>
                      <a:pt x="2500" y="1077"/>
                    </a:lnTo>
                    <a:lnTo>
                      <a:pt x="2502" y="1048"/>
                    </a:lnTo>
                    <a:lnTo>
                      <a:pt x="2508" y="1019"/>
                    </a:lnTo>
                    <a:lnTo>
                      <a:pt x="2519" y="992"/>
                    </a:lnTo>
                    <a:lnTo>
                      <a:pt x="2534" y="965"/>
                    </a:lnTo>
                    <a:lnTo>
                      <a:pt x="2708" y="705"/>
                    </a:lnTo>
                    <a:lnTo>
                      <a:pt x="2514" y="513"/>
                    </a:lnTo>
                    <a:lnTo>
                      <a:pt x="2252" y="686"/>
                    </a:lnTo>
                    <a:lnTo>
                      <a:pt x="2225" y="701"/>
                    </a:lnTo>
                    <a:lnTo>
                      <a:pt x="2197" y="711"/>
                    </a:lnTo>
                    <a:lnTo>
                      <a:pt x="2170" y="718"/>
                    </a:lnTo>
                    <a:lnTo>
                      <a:pt x="2140" y="720"/>
                    </a:lnTo>
                    <a:lnTo>
                      <a:pt x="2110" y="718"/>
                    </a:lnTo>
                    <a:lnTo>
                      <a:pt x="2081" y="711"/>
                    </a:lnTo>
                    <a:lnTo>
                      <a:pt x="2052" y="700"/>
                    </a:lnTo>
                    <a:lnTo>
                      <a:pt x="1998" y="676"/>
                    </a:lnTo>
                    <a:lnTo>
                      <a:pt x="1944" y="656"/>
                    </a:lnTo>
                    <a:lnTo>
                      <a:pt x="1916" y="643"/>
                    </a:lnTo>
                    <a:lnTo>
                      <a:pt x="1890" y="628"/>
                    </a:lnTo>
                    <a:lnTo>
                      <a:pt x="1868" y="609"/>
                    </a:lnTo>
                    <a:lnTo>
                      <a:pt x="1849" y="586"/>
                    </a:lnTo>
                    <a:lnTo>
                      <a:pt x="1832" y="562"/>
                    </a:lnTo>
                    <a:lnTo>
                      <a:pt x="1820" y="535"/>
                    </a:lnTo>
                    <a:lnTo>
                      <a:pt x="1813" y="506"/>
                    </a:lnTo>
                    <a:lnTo>
                      <a:pt x="1750" y="200"/>
                    </a:lnTo>
                    <a:lnTo>
                      <a:pt x="1476" y="200"/>
                    </a:lnTo>
                    <a:close/>
                    <a:moveTo>
                      <a:pt x="1750" y="0"/>
                    </a:moveTo>
                    <a:lnTo>
                      <a:pt x="1782" y="2"/>
                    </a:lnTo>
                    <a:lnTo>
                      <a:pt x="1812" y="9"/>
                    </a:lnTo>
                    <a:lnTo>
                      <a:pt x="1840" y="20"/>
                    </a:lnTo>
                    <a:lnTo>
                      <a:pt x="1866" y="36"/>
                    </a:lnTo>
                    <a:lnTo>
                      <a:pt x="1889" y="55"/>
                    </a:lnTo>
                    <a:lnTo>
                      <a:pt x="1910" y="78"/>
                    </a:lnTo>
                    <a:lnTo>
                      <a:pt x="1927" y="102"/>
                    </a:lnTo>
                    <a:lnTo>
                      <a:pt x="1940" y="131"/>
                    </a:lnTo>
                    <a:lnTo>
                      <a:pt x="1948" y="160"/>
                    </a:lnTo>
                    <a:lnTo>
                      <a:pt x="2010" y="467"/>
                    </a:lnTo>
                    <a:lnTo>
                      <a:pt x="2076" y="491"/>
                    </a:lnTo>
                    <a:lnTo>
                      <a:pt x="2140" y="520"/>
                    </a:lnTo>
                    <a:lnTo>
                      <a:pt x="2403" y="346"/>
                    </a:lnTo>
                    <a:lnTo>
                      <a:pt x="2428" y="332"/>
                    </a:lnTo>
                    <a:lnTo>
                      <a:pt x="2456" y="322"/>
                    </a:lnTo>
                    <a:lnTo>
                      <a:pt x="2485" y="316"/>
                    </a:lnTo>
                    <a:lnTo>
                      <a:pt x="2514" y="314"/>
                    </a:lnTo>
                    <a:lnTo>
                      <a:pt x="2546" y="316"/>
                    </a:lnTo>
                    <a:lnTo>
                      <a:pt x="2576" y="323"/>
                    </a:lnTo>
                    <a:lnTo>
                      <a:pt x="2605" y="335"/>
                    </a:lnTo>
                    <a:lnTo>
                      <a:pt x="2633" y="351"/>
                    </a:lnTo>
                    <a:lnTo>
                      <a:pt x="2657" y="372"/>
                    </a:lnTo>
                    <a:lnTo>
                      <a:pt x="2851" y="564"/>
                    </a:lnTo>
                    <a:lnTo>
                      <a:pt x="2872" y="588"/>
                    </a:lnTo>
                    <a:lnTo>
                      <a:pt x="2887" y="614"/>
                    </a:lnTo>
                    <a:lnTo>
                      <a:pt x="2900" y="641"/>
                    </a:lnTo>
                    <a:lnTo>
                      <a:pt x="2907" y="671"/>
                    </a:lnTo>
                    <a:lnTo>
                      <a:pt x="2910" y="701"/>
                    </a:lnTo>
                    <a:lnTo>
                      <a:pt x="2908" y="730"/>
                    </a:lnTo>
                    <a:lnTo>
                      <a:pt x="2903" y="760"/>
                    </a:lnTo>
                    <a:lnTo>
                      <a:pt x="2891" y="788"/>
                    </a:lnTo>
                    <a:lnTo>
                      <a:pt x="2876" y="816"/>
                    </a:lnTo>
                    <a:lnTo>
                      <a:pt x="2702" y="1076"/>
                    </a:lnTo>
                    <a:lnTo>
                      <a:pt x="2730" y="1140"/>
                    </a:lnTo>
                    <a:lnTo>
                      <a:pt x="2755" y="1205"/>
                    </a:lnTo>
                    <a:lnTo>
                      <a:pt x="3065" y="1265"/>
                    </a:lnTo>
                    <a:lnTo>
                      <a:pt x="3094" y="1275"/>
                    </a:lnTo>
                    <a:lnTo>
                      <a:pt x="3122" y="1287"/>
                    </a:lnTo>
                    <a:lnTo>
                      <a:pt x="3148" y="1304"/>
                    </a:lnTo>
                    <a:lnTo>
                      <a:pt x="3171" y="1324"/>
                    </a:lnTo>
                    <a:lnTo>
                      <a:pt x="3190" y="1347"/>
                    </a:lnTo>
                    <a:lnTo>
                      <a:pt x="3206" y="1373"/>
                    </a:lnTo>
                    <a:lnTo>
                      <a:pt x="3217" y="1401"/>
                    </a:lnTo>
                    <a:lnTo>
                      <a:pt x="3224" y="1431"/>
                    </a:lnTo>
                    <a:lnTo>
                      <a:pt x="3226" y="1461"/>
                    </a:lnTo>
                    <a:lnTo>
                      <a:pt x="3226" y="1733"/>
                    </a:lnTo>
                    <a:lnTo>
                      <a:pt x="3224" y="1765"/>
                    </a:lnTo>
                    <a:lnTo>
                      <a:pt x="3217" y="1794"/>
                    </a:lnTo>
                    <a:lnTo>
                      <a:pt x="3206" y="1822"/>
                    </a:lnTo>
                    <a:lnTo>
                      <a:pt x="3190" y="1848"/>
                    </a:lnTo>
                    <a:lnTo>
                      <a:pt x="3171" y="1871"/>
                    </a:lnTo>
                    <a:lnTo>
                      <a:pt x="3148" y="1891"/>
                    </a:lnTo>
                    <a:lnTo>
                      <a:pt x="3122" y="1908"/>
                    </a:lnTo>
                    <a:lnTo>
                      <a:pt x="3094" y="1921"/>
                    </a:lnTo>
                    <a:lnTo>
                      <a:pt x="3065" y="1929"/>
                    </a:lnTo>
                    <a:lnTo>
                      <a:pt x="2755" y="1990"/>
                    </a:lnTo>
                    <a:lnTo>
                      <a:pt x="2730" y="2056"/>
                    </a:lnTo>
                    <a:lnTo>
                      <a:pt x="2702" y="2119"/>
                    </a:lnTo>
                    <a:lnTo>
                      <a:pt x="2876" y="2379"/>
                    </a:lnTo>
                    <a:lnTo>
                      <a:pt x="2891" y="2406"/>
                    </a:lnTo>
                    <a:lnTo>
                      <a:pt x="2903" y="2436"/>
                    </a:lnTo>
                    <a:lnTo>
                      <a:pt x="2908" y="2465"/>
                    </a:lnTo>
                    <a:lnTo>
                      <a:pt x="2910" y="2495"/>
                    </a:lnTo>
                    <a:lnTo>
                      <a:pt x="2907" y="2524"/>
                    </a:lnTo>
                    <a:lnTo>
                      <a:pt x="2900" y="2554"/>
                    </a:lnTo>
                    <a:lnTo>
                      <a:pt x="2887" y="2582"/>
                    </a:lnTo>
                    <a:lnTo>
                      <a:pt x="2872" y="2607"/>
                    </a:lnTo>
                    <a:lnTo>
                      <a:pt x="2851" y="2632"/>
                    </a:lnTo>
                    <a:lnTo>
                      <a:pt x="2657" y="2824"/>
                    </a:lnTo>
                    <a:lnTo>
                      <a:pt x="2633" y="2844"/>
                    </a:lnTo>
                    <a:lnTo>
                      <a:pt x="2605" y="2860"/>
                    </a:lnTo>
                    <a:lnTo>
                      <a:pt x="2576" y="2873"/>
                    </a:lnTo>
                    <a:lnTo>
                      <a:pt x="2546" y="2880"/>
                    </a:lnTo>
                    <a:lnTo>
                      <a:pt x="2514" y="2882"/>
                    </a:lnTo>
                    <a:lnTo>
                      <a:pt x="2485" y="2880"/>
                    </a:lnTo>
                    <a:lnTo>
                      <a:pt x="2457" y="2874"/>
                    </a:lnTo>
                    <a:lnTo>
                      <a:pt x="2429" y="2864"/>
                    </a:lnTo>
                    <a:lnTo>
                      <a:pt x="2403" y="2848"/>
                    </a:lnTo>
                    <a:lnTo>
                      <a:pt x="2140" y="2675"/>
                    </a:lnTo>
                    <a:lnTo>
                      <a:pt x="2077" y="2703"/>
                    </a:lnTo>
                    <a:lnTo>
                      <a:pt x="2010" y="2729"/>
                    </a:lnTo>
                    <a:lnTo>
                      <a:pt x="1948" y="3034"/>
                    </a:lnTo>
                    <a:lnTo>
                      <a:pt x="1940" y="3065"/>
                    </a:lnTo>
                    <a:lnTo>
                      <a:pt x="1927" y="3092"/>
                    </a:lnTo>
                    <a:lnTo>
                      <a:pt x="1910" y="3118"/>
                    </a:lnTo>
                    <a:lnTo>
                      <a:pt x="1890" y="3139"/>
                    </a:lnTo>
                    <a:lnTo>
                      <a:pt x="1866" y="3159"/>
                    </a:lnTo>
                    <a:lnTo>
                      <a:pt x="1841" y="3174"/>
                    </a:lnTo>
                    <a:lnTo>
                      <a:pt x="1812" y="3185"/>
                    </a:lnTo>
                    <a:lnTo>
                      <a:pt x="1782" y="3192"/>
                    </a:lnTo>
                    <a:lnTo>
                      <a:pt x="1750" y="3195"/>
                    </a:lnTo>
                    <a:lnTo>
                      <a:pt x="1476" y="3195"/>
                    </a:lnTo>
                    <a:lnTo>
                      <a:pt x="1445" y="3192"/>
                    </a:lnTo>
                    <a:lnTo>
                      <a:pt x="1415" y="3185"/>
                    </a:lnTo>
                    <a:lnTo>
                      <a:pt x="1386" y="3174"/>
                    </a:lnTo>
                    <a:lnTo>
                      <a:pt x="1360" y="3159"/>
                    </a:lnTo>
                    <a:lnTo>
                      <a:pt x="1337" y="3140"/>
                    </a:lnTo>
                    <a:lnTo>
                      <a:pt x="1317" y="3118"/>
                    </a:lnTo>
                    <a:lnTo>
                      <a:pt x="1300" y="3092"/>
                    </a:lnTo>
                    <a:lnTo>
                      <a:pt x="1287" y="3065"/>
                    </a:lnTo>
                    <a:lnTo>
                      <a:pt x="1279" y="3034"/>
                    </a:lnTo>
                    <a:lnTo>
                      <a:pt x="1217" y="2729"/>
                    </a:lnTo>
                    <a:lnTo>
                      <a:pt x="1151" y="2703"/>
                    </a:lnTo>
                    <a:lnTo>
                      <a:pt x="1087" y="2675"/>
                    </a:lnTo>
                    <a:lnTo>
                      <a:pt x="824" y="2848"/>
                    </a:lnTo>
                    <a:lnTo>
                      <a:pt x="798" y="2864"/>
                    </a:lnTo>
                    <a:lnTo>
                      <a:pt x="770" y="2874"/>
                    </a:lnTo>
                    <a:lnTo>
                      <a:pt x="741" y="2880"/>
                    </a:lnTo>
                    <a:lnTo>
                      <a:pt x="713" y="2882"/>
                    </a:lnTo>
                    <a:lnTo>
                      <a:pt x="682" y="2880"/>
                    </a:lnTo>
                    <a:lnTo>
                      <a:pt x="651" y="2873"/>
                    </a:lnTo>
                    <a:lnTo>
                      <a:pt x="622" y="2860"/>
                    </a:lnTo>
                    <a:lnTo>
                      <a:pt x="595" y="2844"/>
                    </a:lnTo>
                    <a:lnTo>
                      <a:pt x="570" y="2824"/>
                    </a:lnTo>
                    <a:lnTo>
                      <a:pt x="375" y="2632"/>
                    </a:lnTo>
                    <a:lnTo>
                      <a:pt x="355" y="2607"/>
                    </a:lnTo>
                    <a:lnTo>
                      <a:pt x="339" y="2582"/>
                    </a:lnTo>
                    <a:lnTo>
                      <a:pt x="327" y="2554"/>
                    </a:lnTo>
                    <a:lnTo>
                      <a:pt x="320" y="2524"/>
                    </a:lnTo>
                    <a:lnTo>
                      <a:pt x="317" y="2495"/>
                    </a:lnTo>
                    <a:lnTo>
                      <a:pt x="319" y="2465"/>
                    </a:lnTo>
                    <a:lnTo>
                      <a:pt x="324" y="2436"/>
                    </a:lnTo>
                    <a:lnTo>
                      <a:pt x="335" y="2406"/>
                    </a:lnTo>
                    <a:lnTo>
                      <a:pt x="351" y="2379"/>
                    </a:lnTo>
                    <a:lnTo>
                      <a:pt x="526" y="2119"/>
                    </a:lnTo>
                    <a:lnTo>
                      <a:pt x="497" y="2056"/>
                    </a:lnTo>
                    <a:lnTo>
                      <a:pt x="471" y="1990"/>
                    </a:lnTo>
                    <a:lnTo>
                      <a:pt x="162" y="1929"/>
                    </a:lnTo>
                    <a:lnTo>
                      <a:pt x="132" y="1921"/>
                    </a:lnTo>
                    <a:lnTo>
                      <a:pt x="104" y="1908"/>
                    </a:lnTo>
                    <a:lnTo>
                      <a:pt x="78" y="1891"/>
                    </a:lnTo>
                    <a:lnTo>
                      <a:pt x="56" y="1871"/>
                    </a:lnTo>
                    <a:lnTo>
                      <a:pt x="37" y="1848"/>
                    </a:lnTo>
                    <a:lnTo>
                      <a:pt x="22" y="1822"/>
                    </a:lnTo>
                    <a:lnTo>
                      <a:pt x="9" y="1794"/>
                    </a:lnTo>
                    <a:lnTo>
                      <a:pt x="2" y="1765"/>
                    </a:lnTo>
                    <a:lnTo>
                      <a:pt x="0" y="1733"/>
                    </a:lnTo>
                    <a:lnTo>
                      <a:pt x="0" y="1461"/>
                    </a:lnTo>
                    <a:lnTo>
                      <a:pt x="2" y="1431"/>
                    </a:lnTo>
                    <a:lnTo>
                      <a:pt x="9" y="1401"/>
                    </a:lnTo>
                    <a:lnTo>
                      <a:pt x="22" y="1373"/>
                    </a:lnTo>
                    <a:lnTo>
                      <a:pt x="37" y="1347"/>
                    </a:lnTo>
                    <a:lnTo>
                      <a:pt x="56" y="1324"/>
                    </a:lnTo>
                    <a:lnTo>
                      <a:pt x="78" y="1304"/>
                    </a:lnTo>
                    <a:lnTo>
                      <a:pt x="104" y="1287"/>
                    </a:lnTo>
                    <a:lnTo>
                      <a:pt x="132" y="1275"/>
                    </a:lnTo>
                    <a:lnTo>
                      <a:pt x="162" y="1265"/>
                    </a:lnTo>
                    <a:lnTo>
                      <a:pt x="471" y="1205"/>
                    </a:lnTo>
                    <a:lnTo>
                      <a:pt x="497" y="1140"/>
                    </a:lnTo>
                    <a:lnTo>
                      <a:pt x="526" y="1076"/>
                    </a:lnTo>
                    <a:lnTo>
                      <a:pt x="351" y="816"/>
                    </a:lnTo>
                    <a:lnTo>
                      <a:pt x="335" y="788"/>
                    </a:lnTo>
                    <a:lnTo>
                      <a:pt x="324" y="760"/>
                    </a:lnTo>
                    <a:lnTo>
                      <a:pt x="319" y="730"/>
                    </a:lnTo>
                    <a:lnTo>
                      <a:pt x="317" y="701"/>
                    </a:lnTo>
                    <a:lnTo>
                      <a:pt x="320" y="671"/>
                    </a:lnTo>
                    <a:lnTo>
                      <a:pt x="327" y="641"/>
                    </a:lnTo>
                    <a:lnTo>
                      <a:pt x="339" y="614"/>
                    </a:lnTo>
                    <a:lnTo>
                      <a:pt x="355" y="588"/>
                    </a:lnTo>
                    <a:lnTo>
                      <a:pt x="375" y="564"/>
                    </a:lnTo>
                    <a:lnTo>
                      <a:pt x="570" y="372"/>
                    </a:lnTo>
                    <a:lnTo>
                      <a:pt x="595" y="351"/>
                    </a:lnTo>
                    <a:lnTo>
                      <a:pt x="622" y="335"/>
                    </a:lnTo>
                    <a:lnTo>
                      <a:pt x="651" y="323"/>
                    </a:lnTo>
                    <a:lnTo>
                      <a:pt x="682" y="316"/>
                    </a:lnTo>
                    <a:lnTo>
                      <a:pt x="713" y="314"/>
                    </a:lnTo>
                    <a:lnTo>
                      <a:pt x="741" y="316"/>
                    </a:lnTo>
                    <a:lnTo>
                      <a:pt x="770" y="322"/>
                    </a:lnTo>
                    <a:lnTo>
                      <a:pt x="798" y="332"/>
                    </a:lnTo>
                    <a:lnTo>
                      <a:pt x="824" y="346"/>
                    </a:lnTo>
                    <a:lnTo>
                      <a:pt x="1087" y="520"/>
                    </a:lnTo>
                    <a:lnTo>
                      <a:pt x="1151" y="492"/>
                    </a:lnTo>
                    <a:lnTo>
                      <a:pt x="1217" y="467"/>
                    </a:lnTo>
                    <a:lnTo>
                      <a:pt x="1279" y="160"/>
                    </a:lnTo>
                    <a:lnTo>
                      <a:pt x="1287" y="131"/>
                    </a:lnTo>
                    <a:lnTo>
                      <a:pt x="1300" y="102"/>
                    </a:lnTo>
                    <a:lnTo>
                      <a:pt x="1317" y="78"/>
                    </a:lnTo>
                    <a:lnTo>
                      <a:pt x="1337" y="55"/>
                    </a:lnTo>
                    <a:lnTo>
                      <a:pt x="1360" y="36"/>
                    </a:lnTo>
                    <a:lnTo>
                      <a:pt x="1386" y="20"/>
                    </a:lnTo>
                    <a:lnTo>
                      <a:pt x="1415" y="9"/>
                    </a:lnTo>
                    <a:lnTo>
                      <a:pt x="1445" y="2"/>
                    </a:lnTo>
                    <a:lnTo>
                      <a:pt x="1476" y="0"/>
                    </a:lnTo>
                    <a:lnTo>
                      <a:pt x="17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3" name="Freeform 7"/>
              <p:cNvSpPr>
                <a:spLocks noEditPoints="1"/>
              </p:cNvSpPr>
              <p:nvPr/>
            </p:nvSpPr>
            <p:spPr bwMode="auto">
              <a:xfrm>
                <a:off x="18470329" y="2895769"/>
                <a:ext cx="330112" cy="326839"/>
              </a:xfrm>
              <a:custGeom>
                <a:avLst/>
                <a:gdLst>
                  <a:gd name="T0" fmla="*/ 582 w 1412"/>
                  <a:gd name="T1" fmla="*/ 100 h 1398"/>
                  <a:gd name="T2" fmla="*/ 412 w 1412"/>
                  <a:gd name="T3" fmla="*/ 161 h 1398"/>
                  <a:gd name="T4" fmla="*/ 270 w 1412"/>
                  <a:gd name="T5" fmla="*/ 266 h 1398"/>
                  <a:gd name="T6" fmla="*/ 163 w 1412"/>
                  <a:gd name="T7" fmla="*/ 407 h 1398"/>
                  <a:gd name="T8" fmla="*/ 101 w 1412"/>
                  <a:gd name="T9" fmla="*/ 576 h 1398"/>
                  <a:gd name="T10" fmla="*/ 92 w 1412"/>
                  <a:gd name="T11" fmla="*/ 762 h 1398"/>
                  <a:gd name="T12" fmla="*/ 138 w 1412"/>
                  <a:gd name="T13" fmla="*/ 936 h 1398"/>
                  <a:gd name="T14" fmla="*/ 229 w 1412"/>
                  <a:gd name="T15" fmla="*/ 1087 h 1398"/>
                  <a:gd name="T16" fmla="*/ 361 w 1412"/>
                  <a:gd name="T17" fmla="*/ 1206 h 1398"/>
                  <a:gd name="T18" fmla="*/ 523 w 1412"/>
                  <a:gd name="T19" fmla="*/ 1282 h 1398"/>
                  <a:gd name="T20" fmla="*/ 707 w 1412"/>
                  <a:gd name="T21" fmla="*/ 1310 h 1398"/>
                  <a:gd name="T22" fmla="*/ 890 w 1412"/>
                  <a:gd name="T23" fmla="*/ 1282 h 1398"/>
                  <a:gd name="T24" fmla="*/ 1051 w 1412"/>
                  <a:gd name="T25" fmla="*/ 1206 h 1398"/>
                  <a:gd name="T26" fmla="*/ 1183 w 1412"/>
                  <a:gd name="T27" fmla="*/ 1087 h 1398"/>
                  <a:gd name="T28" fmla="*/ 1275 w 1412"/>
                  <a:gd name="T29" fmla="*/ 936 h 1398"/>
                  <a:gd name="T30" fmla="*/ 1320 w 1412"/>
                  <a:gd name="T31" fmla="*/ 762 h 1398"/>
                  <a:gd name="T32" fmla="*/ 1311 w 1412"/>
                  <a:gd name="T33" fmla="*/ 576 h 1398"/>
                  <a:gd name="T34" fmla="*/ 1249 w 1412"/>
                  <a:gd name="T35" fmla="*/ 407 h 1398"/>
                  <a:gd name="T36" fmla="*/ 1143 w 1412"/>
                  <a:gd name="T37" fmla="*/ 266 h 1398"/>
                  <a:gd name="T38" fmla="*/ 1001 w 1412"/>
                  <a:gd name="T39" fmla="*/ 161 h 1398"/>
                  <a:gd name="T40" fmla="*/ 830 w 1412"/>
                  <a:gd name="T41" fmla="*/ 100 h 1398"/>
                  <a:gd name="T42" fmla="*/ 707 w 1412"/>
                  <a:gd name="T43" fmla="*/ 0 h 1398"/>
                  <a:gd name="T44" fmla="*/ 905 w 1412"/>
                  <a:gd name="T45" fmla="*/ 27 h 1398"/>
                  <a:gd name="T46" fmla="*/ 1081 w 1412"/>
                  <a:gd name="T47" fmla="*/ 106 h 1398"/>
                  <a:gd name="T48" fmla="*/ 1227 w 1412"/>
                  <a:gd name="T49" fmla="*/ 227 h 1398"/>
                  <a:gd name="T50" fmla="*/ 1336 w 1412"/>
                  <a:gd name="T51" fmla="*/ 383 h 1398"/>
                  <a:gd name="T52" fmla="*/ 1399 w 1412"/>
                  <a:gd name="T53" fmla="*/ 565 h 1398"/>
                  <a:gd name="T54" fmla="*/ 1409 w 1412"/>
                  <a:gd name="T55" fmla="*/ 766 h 1398"/>
                  <a:gd name="T56" fmla="*/ 1363 w 1412"/>
                  <a:gd name="T57" fmla="*/ 956 h 1398"/>
                  <a:gd name="T58" fmla="*/ 1268 w 1412"/>
                  <a:gd name="T59" fmla="*/ 1121 h 1398"/>
                  <a:gd name="T60" fmla="*/ 1134 w 1412"/>
                  <a:gd name="T61" fmla="*/ 1255 h 1398"/>
                  <a:gd name="T62" fmla="*/ 966 w 1412"/>
                  <a:gd name="T63" fmla="*/ 1349 h 1398"/>
                  <a:gd name="T64" fmla="*/ 775 w 1412"/>
                  <a:gd name="T65" fmla="*/ 1395 h 1398"/>
                  <a:gd name="T66" fmla="*/ 573 w 1412"/>
                  <a:gd name="T67" fmla="*/ 1384 h 1398"/>
                  <a:gd name="T68" fmla="*/ 388 w 1412"/>
                  <a:gd name="T69" fmla="*/ 1322 h 1398"/>
                  <a:gd name="T70" fmla="*/ 230 w 1412"/>
                  <a:gd name="T71" fmla="*/ 1215 h 1398"/>
                  <a:gd name="T72" fmla="*/ 108 w 1412"/>
                  <a:gd name="T73" fmla="*/ 1069 h 1398"/>
                  <a:gd name="T74" fmla="*/ 28 w 1412"/>
                  <a:gd name="T75" fmla="*/ 895 h 1398"/>
                  <a:gd name="T76" fmla="*/ 0 w 1412"/>
                  <a:gd name="T77" fmla="*/ 699 h 1398"/>
                  <a:gd name="T78" fmla="*/ 28 w 1412"/>
                  <a:gd name="T79" fmla="*/ 502 h 1398"/>
                  <a:gd name="T80" fmla="*/ 108 w 1412"/>
                  <a:gd name="T81" fmla="*/ 328 h 1398"/>
                  <a:gd name="T82" fmla="*/ 230 w 1412"/>
                  <a:gd name="T83" fmla="*/ 183 h 1398"/>
                  <a:gd name="T84" fmla="*/ 388 w 1412"/>
                  <a:gd name="T85" fmla="*/ 74 h 1398"/>
                  <a:gd name="T86" fmla="*/ 573 w 1412"/>
                  <a:gd name="T87" fmla="*/ 12 h 1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12" h="1398">
                    <a:moveTo>
                      <a:pt x="707" y="87"/>
                    </a:moveTo>
                    <a:lnTo>
                      <a:pt x="643" y="90"/>
                    </a:lnTo>
                    <a:lnTo>
                      <a:pt x="582" y="100"/>
                    </a:lnTo>
                    <a:lnTo>
                      <a:pt x="523" y="114"/>
                    </a:lnTo>
                    <a:lnTo>
                      <a:pt x="465" y="135"/>
                    </a:lnTo>
                    <a:lnTo>
                      <a:pt x="412" y="161"/>
                    </a:lnTo>
                    <a:lnTo>
                      <a:pt x="361" y="192"/>
                    </a:lnTo>
                    <a:lnTo>
                      <a:pt x="314" y="226"/>
                    </a:lnTo>
                    <a:lnTo>
                      <a:pt x="270" y="266"/>
                    </a:lnTo>
                    <a:lnTo>
                      <a:pt x="229" y="309"/>
                    </a:lnTo>
                    <a:lnTo>
                      <a:pt x="194" y="357"/>
                    </a:lnTo>
                    <a:lnTo>
                      <a:pt x="163" y="407"/>
                    </a:lnTo>
                    <a:lnTo>
                      <a:pt x="138" y="460"/>
                    </a:lnTo>
                    <a:lnTo>
                      <a:pt x="116" y="516"/>
                    </a:lnTo>
                    <a:lnTo>
                      <a:pt x="101" y="576"/>
                    </a:lnTo>
                    <a:lnTo>
                      <a:pt x="92" y="636"/>
                    </a:lnTo>
                    <a:lnTo>
                      <a:pt x="88" y="699"/>
                    </a:lnTo>
                    <a:lnTo>
                      <a:pt x="92" y="762"/>
                    </a:lnTo>
                    <a:lnTo>
                      <a:pt x="101" y="822"/>
                    </a:lnTo>
                    <a:lnTo>
                      <a:pt x="116" y="881"/>
                    </a:lnTo>
                    <a:lnTo>
                      <a:pt x="138" y="936"/>
                    </a:lnTo>
                    <a:lnTo>
                      <a:pt x="163" y="990"/>
                    </a:lnTo>
                    <a:lnTo>
                      <a:pt x="194" y="1040"/>
                    </a:lnTo>
                    <a:lnTo>
                      <a:pt x="229" y="1087"/>
                    </a:lnTo>
                    <a:lnTo>
                      <a:pt x="270" y="1131"/>
                    </a:lnTo>
                    <a:lnTo>
                      <a:pt x="314" y="1170"/>
                    </a:lnTo>
                    <a:lnTo>
                      <a:pt x="361" y="1206"/>
                    </a:lnTo>
                    <a:lnTo>
                      <a:pt x="412" y="1236"/>
                    </a:lnTo>
                    <a:lnTo>
                      <a:pt x="465" y="1262"/>
                    </a:lnTo>
                    <a:lnTo>
                      <a:pt x="523" y="1282"/>
                    </a:lnTo>
                    <a:lnTo>
                      <a:pt x="582" y="1298"/>
                    </a:lnTo>
                    <a:lnTo>
                      <a:pt x="643" y="1307"/>
                    </a:lnTo>
                    <a:lnTo>
                      <a:pt x="707" y="1310"/>
                    </a:lnTo>
                    <a:lnTo>
                      <a:pt x="770" y="1307"/>
                    </a:lnTo>
                    <a:lnTo>
                      <a:pt x="830" y="1298"/>
                    </a:lnTo>
                    <a:lnTo>
                      <a:pt x="890" y="1282"/>
                    </a:lnTo>
                    <a:lnTo>
                      <a:pt x="947" y="1262"/>
                    </a:lnTo>
                    <a:lnTo>
                      <a:pt x="1001" y="1236"/>
                    </a:lnTo>
                    <a:lnTo>
                      <a:pt x="1051" y="1206"/>
                    </a:lnTo>
                    <a:lnTo>
                      <a:pt x="1099" y="1170"/>
                    </a:lnTo>
                    <a:lnTo>
                      <a:pt x="1143" y="1131"/>
                    </a:lnTo>
                    <a:lnTo>
                      <a:pt x="1183" y="1087"/>
                    </a:lnTo>
                    <a:lnTo>
                      <a:pt x="1218" y="1040"/>
                    </a:lnTo>
                    <a:lnTo>
                      <a:pt x="1249" y="990"/>
                    </a:lnTo>
                    <a:lnTo>
                      <a:pt x="1275" y="936"/>
                    </a:lnTo>
                    <a:lnTo>
                      <a:pt x="1296" y="881"/>
                    </a:lnTo>
                    <a:lnTo>
                      <a:pt x="1311" y="822"/>
                    </a:lnTo>
                    <a:lnTo>
                      <a:pt x="1320" y="762"/>
                    </a:lnTo>
                    <a:lnTo>
                      <a:pt x="1323" y="699"/>
                    </a:lnTo>
                    <a:lnTo>
                      <a:pt x="1320" y="636"/>
                    </a:lnTo>
                    <a:lnTo>
                      <a:pt x="1311" y="576"/>
                    </a:lnTo>
                    <a:lnTo>
                      <a:pt x="1296" y="516"/>
                    </a:lnTo>
                    <a:lnTo>
                      <a:pt x="1275" y="460"/>
                    </a:lnTo>
                    <a:lnTo>
                      <a:pt x="1249" y="407"/>
                    </a:lnTo>
                    <a:lnTo>
                      <a:pt x="1218" y="357"/>
                    </a:lnTo>
                    <a:lnTo>
                      <a:pt x="1183" y="309"/>
                    </a:lnTo>
                    <a:lnTo>
                      <a:pt x="1143" y="266"/>
                    </a:lnTo>
                    <a:lnTo>
                      <a:pt x="1099" y="226"/>
                    </a:lnTo>
                    <a:lnTo>
                      <a:pt x="1051" y="192"/>
                    </a:lnTo>
                    <a:lnTo>
                      <a:pt x="1001" y="161"/>
                    </a:lnTo>
                    <a:lnTo>
                      <a:pt x="947" y="135"/>
                    </a:lnTo>
                    <a:lnTo>
                      <a:pt x="890" y="114"/>
                    </a:lnTo>
                    <a:lnTo>
                      <a:pt x="830" y="100"/>
                    </a:lnTo>
                    <a:lnTo>
                      <a:pt x="770" y="90"/>
                    </a:lnTo>
                    <a:lnTo>
                      <a:pt x="707" y="87"/>
                    </a:lnTo>
                    <a:close/>
                    <a:moveTo>
                      <a:pt x="707" y="0"/>
                    </a:moveTo>
                    <a:lnTo>
                      <a:pt x="775" y="3"/>
                    </a:lnTo>
                    <a:lnTo>
                      <a:pt x="841" y="12"/>
                    </a:lnTo>
                    <a:lnTo>
                      <a:pt x="905" y="27"/>
                    </a:lnTo>
                    <a:lnTo>
                      <a:pt x="966" y="49"/>
                    </a:lnTo>
                    <a:lnTo>
                      <a:pt x="1024" y="74"/>
                    </a:lnTo>
                    <a:lnTo>
                      <a:pt x="1081" y="106"/>
                    </a:lnTo>
                    <a:lnTo>
                      <a:pt x="1134" y="142"/>
                    </a:lnTo>
                    <a:lnTo>
                      <a:pt x="1182" y="183"/>
                    </a:lnTo>
                    <a:lnTo>
                      <a:pt x="1227" y="227"/>
                    </a:lnTo>
                    <a:lnTo>
                      <a:pt x="1268" y="275"/>
                    </a:lnTo>
                    <a:lnTo>
                      <a:pt x="1305" y="328"/>
                    </a:lnTo>
                    <a:lnTo>
                      <a:pt x="1336" y="383"/>
                    </a:lnTo>
                    <a:lnTo>
                      <a:pt x="1363" y="442"/>
                    </a:lnTo>
                    <a:lnTo>
                      <a:pt x="1383" y="502"/>
                    </a:lnTo>
                    <a:lnTo>
                      <a:pt x="1399" y="565"/>
                    </a:lnTo>
                    <a:lnTo>
                      <a:pt x="1409" y="632"/>
                    </a:lnTo>
                    <a:lnTo>
                      <a:pt x="1412" y="699"/>
                    </a:lnTo>
                    <a:lnTo>
                      <a:pt x="1409" y="766"/>
                    </a:lnTo>
                    <a:lnTo>
                      <a:pt x="1399" y="831"/>
                    </a:lnTo>
                    <a:lnTo>
                      <a:pt x="1383" y="895"/>
                    </a:lnTo>
                    <a:lnTo>
                      <a:pt x="1363" y="956"/>
                    </a:lnTo>
                    <a:lnTo>
                      <a:pt x="1336" y="1014"/>
                    </a:lnTo>
                    <a:lnTo>
                      <a:pt x="1305" y="1069"/>
                    </a:lnTo>
                    <a:lnTo>
                      <a:pt x="1268" y="1121"/>
                    </a:lnTo>
                    <a:lnTo>
                      <a:pt x="1227" y="1170"/>
                    </a:lnTo>
                    <a:lnTo>
                      <a:pt x="1182" y="1215"/>
                    </a:lnTo>
                    <a:lnTo>
                      <a:pt x="1134" y="1255"/>
                    </a:lnTo>
                    <a:lnTo>
                      <a:pt x="1081" y="1291"/>
                    </a:lnTo>
                    <a:lnTo>
                      <a:pt x="1024" y="1322"/>
                    </a:lnTo>
                    <a:lnTo>
                      <a:pt x="966" y="1349"/>
                    </a:lnTo>
                    <a:lnTo>
                      <a:pt x="905" y="1369"/>
                    </a:lnTo>
                    <a:lnTo>
                      <a:pt x="841" y="1384"/>
                    </a:lnTo>
                    <a:lnTo>
                      <a:pt x="775" y="1395"/>
                    </a:lnTo>
                    <a:lnTo>
                      <a:pt x="707" y="1398"/>
                    </a:lnTo>
                    <a:lnTo>
                      <a:pt x="639" y="1395"/>
                    </a:lnTo>
                    <a:lnTo>
                      <a:pt x="573" y="1384"/>
                    </a:lnTo>
                    <a:lnTo>
                      <a:pt x="508" y="1369"/>
                    </a:lnTo>
                    <a:lnTo>
                      <a:pt x="447" y="1349"/>
                    </a:lnTo>
                    <a:lnTo>
                      <a:pt x="388" y="1322"/>
                    </a:lnTo>
                    <a:lnTo>
                      <a:pt x="331" y="1291"/>
                    </a:lnTo>
                    <a:lnTo>
                      <a:pt x="279" y="1255"/>
                    </a:lnTo>
                    <a:lnTo>
                      <a:pt x="230" y="1215"/>
                    </a:lnTo>
                    <a:lnTo>
                      <a:pt x="185" y="1170"/>
                    </a:lnTo>
                    <a:lnTo>
                      <a:pt x="145" y="1121"/>
                    </a:lnTo>
                    <a:lnTo>
                      <a:pt x="108" y="1069"/>
                    </a:lnTo>
                    <a:lnTo>
                      <a:pt x="77" y="1014"/>
                    </a:lnTo>
                    <a:lnTo>
                      <a:pt x="50" y="956"/>
                    </a:lnTo>
                    <a:lnTo>
                      <a:pt x="28" y="895"/>
                    </a:lnTo>
                    <a:lnTo>
                      <a:pt x="13" y="831"/>
                    </a:lnTo>
                    <a:lnTo>
                      <a:pt x="3" y="766"/>
                    </a:lnTo>
                    <a:lnTo>
                      <a:pt x="0" y="699"/>
                    </a:lnTo>
                    <a:lnTo>
                      <a:pt x="3" y="632"/>
                    </a:lnTo>
                    <a:lnTo>
                      <a:pt x="13" y="565"/>
                    </a:lnTo>
                    <a:lnTo>
                      <a:pt x="28" y="502"/>
                    </a:lnTo>
                    <a:lnTo>
                      <a:pt x="50" y="442"/>
                    </a:lnTo>
                    <a:lnTo>
                      <a:pt x="77" y="383"/>
                    </a:lnTo>
                    <a:lnTo>
                      <a:pt x="108" y="328"/>
                    </a:lnTo>
                    <a:lnTo>
                      <a:pt x="145" y="275"/>
                    </a:lnTo>
                    <a:lnTo>
                      <a:pt x="185" y="227"/>
                    </a:lnTo>
                    <a:lnTo>
                      <a:pt x="230" y="183"/>
                    </a:lnTo>
                    <a:lnTo>
                      <a:pt x="279" y="142"/>
                    </a:lnTo>
                    <a:lnTo>
                      <a:pt x="331" y="106"/>
                    </a:lnTo>
                    <a:lnTo>
                      <a:pt x="388" y="74"/>
                    </a:lnTo>
                    <a:lnTo>
                      <a:pt x="447" y="49"/>
                    </a:lnTo>
                    <a:lnTo>
                      <a:pt x="508" y="27"/>
                    </a:lnTo>
                    <a:lnTo>
                      <a:pt x="573" y="12"/>
                    </a:lnTo>
                    <a:lnTo>
                      <a:pt x="639" y="3"/>
                    </a:lnTo>
                    <a:lnTo>
                      <a:pt x="70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4" name="Freeform 8"/>
              <p:cNvSpPr>
                <a:spLocks noEditPoints="1"/>
              </p:cNvSpPr>
              <p:nvPr/>
            </p:nvSpPr>
            <p:spPr bwMode="auto">
              <a:xfrm>
                <a:off x="18541401" y="2965906"/>
                <a:ext cx="188435" cy="187032"/>
              </a:xfrm>
              <a:custGeom>
                <a:avLst/>
                <a:gdLst>
                  <a:gd name="T0" fmla="*/ 361 w 806"/>
                  <a:gd name="T1" fmla="*/ 103 h 800"/>
                  <a:gd name="T2" fmla="*/ 285 w 806"/>
                  <a:gd name="T3" fmla="*/ 123 h 800"/>
                  <a:gd name="T4" fmla="*/ 217 w 806"/>
                  <a:gd name="T5" fmla="*/ 162 h 800"/>
                  <a:gd name="T6" fmla="*/ 162 w 806"/>
                  <a:gd name="T7" fmla="*/ 216 h 800"/>
                  <a:gd name="T8" fmla="*/ 123 w 806"/>
                  <a:gd name="T9" fmla="*/ 283 h 800"/>
                  <a:gd name="T10" fmla="*/ 103 w 806"/>
                  <a:gd name="T11" fmla="*/ 359 h 800"/>
                  <a:gd name="T12" fmla="*/ 103 w 806"/>
                  <a:gd name="T13" fmla="*/ 440 h 800"/>
                  <a:gd name="T14" fmla="*/ 123 w 806"/>
                  <a:gd name="T15" fmla="*/ 517 h 800"/>
                  <a:gd name="T16" fmla="*/ 162 w 806"/>
                  <a:gd name="T17" fmla="*/ 583 h 800"/>
                  <a:gd name="T18" fmla="*/ 217 w 806"/>
                  <a:gd name="T19" fmla="*/ 637 h 800"/>
                  <a:gd name="T20" fmla="*/ 285 w 806"/>
                  <a:gd name="T21" fmla="*/ 676 h 800"/>
                  <a:gd name="T22" fmla="*/ 361 w 806"/>
                  <a:gd name="T23" fmla="*/ 696 h 800"/>
                  <a:gd name="T24" fmla="*/ 443 w 806"/>
                  <a:gd name="T25" fmla="*/ 696 h 800"/>
                  <a:gd name="T26" fmla="*/ 520 w 806"/>
                  <a:gd name="T27" fmla="*/ 676 h 800"/>
                  <a:gd name="T28" fmla="*/ 587 w 806"/>
                  <a:gd name="T29" fmla="*/ 637 h 800"/>
                  <a:gd name="T30" fmla="*/ 642 w 806"/>
                  <a:gd name="T31" fmla="*/ 583 h 800"/>
                  <a:gd name="T32" fmla="*/ 681 w 806"/>
                  <a:gd name="T33" fmla="*/ 517 h 800"/>
                  <a:gd name="T34" fmla="*/ 702 w 806"/>
                  <a:gd name="T35" fmla="*/ 440 h 800"/>
                  <a:gd name="T36" fmla="*/ 702 w 806"/>
                  <a:gd name="T37" fmla="*/ 359 h 800"/>
                  <a:gd name="T38" fmla="*/ 681 w 806"/>
                  <a:gd name="T39" fmla="*/ 283 h 800"/>
                  <a:gd name="T40" fmla="*/ 642 w 806"/>
                  <a:gd name="T41" fmla="*/ 216 h 800"/>
                  <a:gd name="T42" fmla="*/ 587 w 806"/>
                  <a:gd name="T43" fmla="*/ 162 h 800"/>
                  <a:gd name="T44" fmla="*/ 520 w 806"/>
                  <a:gd name="T45" fmla="*/ 123 h 800"/>
                  <a:gd name="T46" fmla="*/ 443 w 806"/>
                  <a:gd name="T47" fmla="*/ 103 h 800"/>
                  <a:gd name="T48" fmla="*/ 403 w 806"/>
                  <a:gd name="T49" fmla="*/ 0 h 800"/>
                  <a:gd name="T50" fmla="*/ 502 w 806"/>
                  <a:gd name="T51" fmla="*/ 12 h 800"/>
                  <a:gd name="T52" fmla="*/ 591 w 806"/>
                  <a:gd name="T53" fmla="*/ 47 h 800"/>
                  <a:gd name="T54" fmla="*/ 670 w 806"/>
                  <a:gd name="T55" fmla="*/ 101 h 800"/>
                  <a:gd name="T56" fmla="*/ 734 w 806"/>
                  <a:gd name="T57" fmla="*/ 171 h 800"/>
                  <a:gd name="T58" fmla="*/ 778 w 806"/>
                  <a:gd name="T59" fmla="*/ 255 h 800"/>
                  <a:gd name="T60" fmla="*/ 803 w 806"/>
                  <a:gd name="T61" fmla="*/ 349 h 800"/>
                  <a:gd name="T62" fmla="*/ 803 w 806"/>
                  <a:gd name="T63" fmla="*/ 450 h 800"/>
                  <a:gd name="T64" fmla="*/ 778 w 806"/>
                  <a:gd name="T65" fmla="*/ 544 h 800"/>
                  <a:gd name="T66" fmla="*/ 734 w 806"/>
                  <a:gd name="T67" fmla="*/ 628 h 800"/>
                  <a:gd name="T68" fmla="*/ 670 w 806"/>
                  <a:gd name="T69" fmla="*/ 698 h 800"/>
                  <a:gd name="T70" fmla="*/ 591 w 806"/>
                  <a:gd name="T71" fmla="*/ 753 h 800"/>
                  <a:gd name="T72" fmla="*/ 502 w 806"/>
                  <a:gd name="T73" fmla="*/ 787 h 800"/>
                  <a:gd name="T74" fmla="*/ 403 w 806"/>
                  <a:gd name="T75" fmla="*/ 800 h 800"/>
                  <a:gd name="T76" fmla="*/ 303 w 806"/>
                  <a:gd name="T77" fmla="*/ 787 h 800"/>
                  <a:gd name="T78" fmla="*/ 213 w 806"/>
                  <a:gd name="T79" fmla="*/ 753 h 800"/>
                  <a:gd name="T80" fmla="*/ 135 w 806"/>
                  <a:gd name="T81" fmla="*/ 698 h 800"/>
                  <a:gd name="T82" fmla="*/ 72 w 806"/>
                  <a:gd name="T83" fmla="*/ 628 h 800"/>
                  <a:gd name="T84" fmla="*/ 26 w 806"/>
                  <a:gd name="T85" fmla="*/ 544 h 800"/>
                  <a:gd name="T86" fmla="*/ 3 w 806"/>
                  <a:gd name="T87" fmla="*/ 450 h 800"/>
                  <a:gd name="T88" fmla="*/ 3 w 806"/>
                  <a:gd name="T89" fmla="*/ 349 h 800"/>
                  <a:gd name="T90" fmla="*/ 26 w 806"/>
                  <a:gd name="T91" fmla="*/ 255 h 800"/>
                  <a:gd name="T92" fmla="*/ 72 w 806"/>
                  <a:gd name="T93" fmla="*/ 171 h 800"/>
                  <a:gd name="T94" fmla="*/ 135 w 806"/>
                  <a:gd name="T95" fmla="*/ 101 h 800"/>
                  <a:gd name="T96" fmla="*/ 213 w 806"/>
                  <a:gd name="T97" fmla="*/ 47 h 800"/>
                  <a:gd name="T98" fmla="*/ 303 w 806"/>
                  <a:gd name="T99" fmla="*/ 12 h 800"/>
                  <a:gd name="T100" fmla="*/ 403 w 806"/>
                  <a:gd name="T101" fmla="*/ 0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06" h="800">
                    <a:moveTo>
                      <a:pt x="403" y="100"/>
                    </a:moveTo>
                    <a:lnTo>
                      <a:pt x="361" y="103"/>
                    </a:lnTo>
                    <a:lnTo>
                      <a:pt x="322" y="110"/>
                    </a:lnTo>
                    <a:lnTo>
                      <a:pt x="285" y="123"/>
                    </a:lnTo>
                    <a:lnTo>
                      <a:pt x="250" y="141"/>
                    </a:lnTo>
                    <a:lnTo>
                      <a:pt x="217" y="162"/>
                    </a:lnTo>
                    <a:lnTo>
                      <a:pt x="188" y="188"/>
                    </a:lnTo>
                    <a:lnTo>
                      <a:pt x="162" y="216"/>
                    </a:lnTo>
                    <a:lnTo>
                      <a:pt x="141" y="248"/>
                    </a:lnTo>
                    <a:lnTo>
                      <a:pt x="123" y="283"/>
                    </a:lnTo>
                    <a:lnTo>
                      <a:pt x="110" y="321"/>
                    </a:lnTo>
                    <a:lnTo>
                      <a:pt x="103" y="359"/>
                    </a:lnTo>
                    <a:lnTo>
                      <a:pt x="100" y="400"/>
                    </a:lnTo>
                    <a:lnTo>
                      <a:pt x="103" y="440"/>
                    </a:lnTo>
                    <a:lnTo>
                      <a:pt x="110" y="479"/>
                    </a:lnTo>
                    <a:lnTo>
                      <a:pt x="123" y="517"/>
                    </a:lnTo>
                    <a:lnTo>
                      <a:pt x="141" y="550"/>
                    </a:lnTo>
                    <a:lnTo>
                      <a:pt x="162" y="583"/>
                    </a:lnTo>
                    <a:lnTo>
                      <a:pt x="188" y="612"/>
                    </a:lnTo>
                    <a:lnTo>
                      <a:pt x="217" y="637"/>
                    </a:lnTo>
                    <a:lnTo>
                      <a:pt x="250" y="659"/>
                    </a:lnTo>
                    <a:lnTo>
                      <a:pt x="285" y="676"/>
                    </a:lnTo>
                    <a:lnTo>
                      <a:pt x="322" y="688"/>
                    </a:lnTo>
                    <a:lnTo>
                      <a:pt x="361" y="696"/>
                    </a:lnTo>
                    <a:lnTo>
                      <a:pt x="403" y="699"/>
                    </a:lnTo>
                    <a:lnTo>
                      <a:pt x="443" y="696"/>
                    </a:lnTo>
                    <a:lnTo>
                      <a:pt x="483" y="688"/>
                    </a:lnTo>
                    <a:lnTo>
                      <a:pt x="520" y="676"/>
                    </a:lnTo>
                    <a:lnTo>
                      <a:pt x="555" y="659"/>
                    </a:lnTo>
                    <a:lnTo>
                      <a:pt x="587" y="637"/>
                    </a:lnTo>
                    <a:lnTo>
                      <a:pt x="616" y="612"/>
                    </a:lnTo>
                    <a:lnTo>
                      <a:pt x="642" y="583"/>
                    </a:lnTo>
                    <a:lnTo>
                      <a:pt x="664" y="550"/>
                    </a:lnTo>
                    <a:lnTo>
                      <a:pt x="681" y="517"/>
                    </a:lnTo>
                    <a:lnTo>
                      <a:pt x="694" y="479"/>
                    </a:lnTo>
                    <a:lnTo>
                      <a:pt x="702" y="440"/>
                    </a:lnTo>
                    <a:lnTo>
                      <a:pt x="705" y="400"/>
                    </a:lnTo>
                    <a:lnTo>
                      <a:pt x="702" y="359"/>
                    </a:lnTo>
                    <a:lnTo>
                      <a:pt x="694" y="321"/>
                    </a:lnTo>
                    <a:lnTo>
                      <a:pt x="681" y="283"/>
                    </a:lnTo>
                    <a:lnTo>
                      <a:pt x="664" y="248"/>
                    </a:lnTo>
                    <a:lnTo>
                      <a:pt x="642" y="216"/>
                    </a:lnTo>
                    <a:lnTo>
                      <a:pt x="616" y="188"/>
                    </a:lnTo>
                    <a:lnTo>
                      <a:pt x="587" y="162"/>
                    </a:lnTo>
                    <a:lnTo>
                      <a:pt x="555" y="141"/>
                    </a:lnTo>
                    <a:lnTo>
                      <a:pt x="520" y="123"/>
                    </a:lnTo>
                    <a:lnTo>
                      <a:pt x="483" y="110"/>
                    </a:lnTo>
                    <a:lnTo>
                      <a:pt x="443" y="103"/>
                    </a:lnTo>
                    <a:lnTo>
                      <a:pt x="403" y="100"/>
                    </a:lnTo>
                    <a:close/>
                    <a:moveTo>
                      <a:pt x="403" y="0"/>
                    </a:moveTo>
                    <a:lnTo>
                      <a:pt x="453" y="3"/>
                    </a:lnTo>
                    <a:lnTo>
                      <a:pt x="502" y="12"/>
                    </a:lnTo>
                    <a:lnTo>
                      <a:pt x="548" y="26"/>
                    </a:lnTo>
                    <a:lnTo>
                      <a:pt x="591" y="47"/>
                    </a:lnTo>
                    <a:lnTo>
                      <a:pt x="633" y="71"/>
                    </a:lnTo>
                    <a:lnTo>
                      <a:pt x="670" y="101"/>
                    </a:lnTo>
                    <a:lnTo>
                      <a:pt x="704" y="134"/>
                    </a:lnTo>
                    <a:lnTo>
                      <a:pt x="734" y="171"/>
                    </a:lnTo>
                    <a:lnTo>
                      <a:pt x="758" y="211"/>
                    </a:lnTo>
                    <a:lnTo>
                      <a:pt x="778" y="255"/>
                    </a:lnTo>
                    <a:lnTo>
                      <a:pt x="794" y="301"/>
                    </a:lnTo>
                    <a:lnTo>
                      <a:pt x="803" y="349"/>
                    </a:lnTo>
                    <a:lnTo>
                      <a:pt x="806" y="400"/>
                    </a:lnTo>
                    <a:lnTo>
                      <a:pt x="803" y="450"/>
                    </a:lnTo>
                    <a:lnTo>
                      <a:pt x="794" y="498"/>
                    </a:lnTo>
                    <a:lnTo>
                      <a:pt x="778" y="544"/>
                    </a:lnTo>
                    <a:lnTo>
                      <a:pt x="758" y="587"/>
                    </a:lnTo>
                    <a:lnTo>
                      <a:pt x="734" y="628"/>
                    </a:lnTo>
                    <a:lnTo>
                      <a:pt x="704" y="665"/>
                    </a:lnTo>
                    <a:lnTo>
                      <a:pt x="670" y="698"/>
                    </a:lnTo>
                    <a:lnTo>
                      <a:pt x="633" y="727"/>
                    </a:lnTo>
                    <a:lnTo>
                      <a:pt x="591" y="753"/>
                    </a:lnTo>
                    <a:lnTo>
                      <a:pt x="548" y="772"/>
                    </a:lnTo>
                    <a:lnTo>
                      <a:pt x="502" y="787"/>
                    </a:lnTo>
                    <a:lnTo>
                      <a:pt x="453" y="796"/>
                    </a:lnTo>
                    <a:lnTo>
                      <a:pt x="403" y="800"/>
                    </a:lnTo>
                    <a:lnTo>
                      <a:pt x="352" y="796"/>
                    </a:lnTo>
                    <a:lnTo>
                      <a:pt x="303" y="787"/>
                    </a:lnTo>
                    <a:lnTo>
                      <a:pt x="256" y="772"/>
                    </a:lnTo>
                    <a:lnTo>
                      <a:pt x="213" y="753"/>
                    </a:lnTo>
                    <a:lnTo>
                      <a:pt x="172" y="727"/>
                    </a:lnTo>
                    <a:lnTo>
                      <a:pt x="135" y="698"/>
                    </a:lnTo>
                    <a:lnTo>
                      <a:pt x="101" y="665"/>
                    </a:lnTo>
                    <a:lnTo>
                      <a:pt x="72" y="628"/>
                    </a:lnTo>
                    <a:lnTo>
                      <a:pt x="46" y="587"/>
                    </a:lnTo>
                    <a:lnTo>
                      <a:pt x="26" y="544"/>
                    </a:lnTo>
                    <a:lnTo>
                      <a:pt x="12" y="498"/>
                    </a:lnTo>
                    <a:lnTo>
                      <a:pt x="3" y="450"/>
                    </a:lnTo>
                    <a:lnTo>
                      <a:pt x="0" y="400"/>
                    </a:lnTo>
                    <a:lnTo>
                      <a:pt x="3" y="349"/>
                    </a:lnTo>
                    <a:lnTo>
                      <a:pt x="12" y="301"/>
                    </a:lnTo>
                    <a:lnTo>
                      <a:pt x="26" y="255"/>
                    </a:lnTo>
                    <a:lnTo>
                      <a:pt x="46" y="211"/>
                    </a:lnTo>
                    <a:lnTo>
                      <a:pt x="72" y="171"/>
                    </a:lnTo>
                    <a:lnTo>
                      <a:pt x="101" y="134"/>
                    </a:lnTo>
                    <a:lnTo>
                      <a:pt x="135" y="101"/>
                    </a:lnTo>
                    <a:lnTo>
                      <a:pt x="172" y="71"/>
                    </a:lnTo>
                    <a:lnTo>
                      <a:pt x="213" y="47"/>
                    </a:lnTo>
                    <a:lnTo>
                      <a:pt x="256" y="26"/>
                    </a:lnTo>
                    <a:lnTo>
                      <a:pt x="303" y="12"/>
                    </a:lnTo>
                    <a:lnTo>
                      <a:pt x="352" y="3"/>
                    </a:lnTo>
                    <a:lnTo>
                      <a:pt x="4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 defTabSz="1244600"/>
                <a:endParaRPr lang="es-SV" sz="985">
                  <a:solidFill>
                    <a:schemeClr val="bg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2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3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4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 animBg="1"/>
      <p:bldP spid="20" grpId="0" animBg="1"/>
      <p:bldP spid="51" grpId="0" animBg="1"/>
      <p:bldP spid="55" grpId="0" animBg="1"/>
      <p:bldP spid="56" grpId="0"/>
      <p:bldP spid="5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3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grpSp>
        <p:nvGrpSpPr>
          <p:cNvPr id="23" name="组合 93"/>
          <p:cNvGrpSpPr/>
          <p:nvPr/>
        </p:nvGrpSpPr>
        <p:grpSpPr bwMode="auto">
          <a:xfrm>
            <a:off x="1013867" y="1558925"/>
            <a:ext cx="4657579" cy="1148134"/>
            <a:chOff x="320318" y="545808"/>
            <a:chExt cx="4018359" cy="990983"/>
          </a:xfrm>
        </p:grpSpPr>
        <p:grpSp>
          <p:nvGrpSpPr>
            <p:cNvPr id="24" name="组合 91"/>
            <p:cNvGrpSpPr/>
            <p:nvPr/>
          </p:nvGrpSpPr>
          <p:grpSpPr bwMode="auto">
            <a:xfrm>
              <a:off x="320318" y="545808"/>
              <a:ext cx="883920" cy="990983"/>
              <a:chOff x="320318" y="545808"/>
              <a:chExt cx="883920" cy="990983"/>
            </a:xfrm>
          </p:grpSpPr>
          <p:sp>
            <p:nvSpPr>
              <p:cNvPr id="26" name="菱形 25"/>
              <p:cNvSpPr/>
              <p:nvPr/>
            </p:nvSpPr>
            <p:spPr>
              <a:xfrm>
                <a:off x="350483" y="712191"/>
                <a:ext cx="823994" cy="824600"/>
              </a:xfrm>
              <a:prstGeom prst="diamond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文本框 90"/>
              <p:cNvSpPr txBox="1">
                <a:spLocks noChangeArrowheads="1"/>
              </p:cNvSpPr>
              <p:nvPr/>
            </p:nvSpPr>
            <p:spPr bwMode="auto">
              <a:xfrm>
                <a:off x="320318" y="545808"/>
                <a:ext cx="883920" cy="82655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5625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5625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5" name="文本框 92"/>
            <p:cNvSpPr txBox="1">
              <a:spLocks noChangeArrowheads="1"/>
            </p:cNvSpPr>
            <p:nvPr/>
          </p:nvSpPr>
          <p:spPr bwMode="auto">
            <a:xfrm>
              <a:off x="1275715" y="872124"/>
              <a:ext cx="3062962" cy="5047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</a:p>
          </p:txBody>
        </p:sp>
      </p:grpSp>
      <p:sp>
        <p:nvSpPr>
          <p:cNvPr id="28" name="文本框 9"/>
          <p:cNvSpPr txBox="1"/>
          <p:nvPr/>
        </p:nvSpPr>
        <p:spPr>
          <a:xfrm>
            <a:off x="2272427" y="2857423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9"/>
          <p:cNvSpPr txBox="1"/>
          <p:nvPr/>
        </p:nvSpPr>
        <p:spPr>
          <a:xfrm>
            <a:off x="3773215" y="2855069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272427" y="3128802"/>
            <a:ext cx="1324879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73215" y="3127623"/>
            <a:ext cx="1898230" cy="213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>
          <a:xfrm>
            <a:off x="5082931" y="5776565"/>
            <a:ext cx="2743123" cy="2743123"/>
            <a:chOff x="3614476" y="3221164"/>
            <a:chExt cx="1950772" cy="1950772"/>
          </a:xfrm>
        </p:grpSpPr>
        <p:sp>
          <p:nvSpPr>
            <p:cNvPr id="49" name="Chord 48"/>
            <p:cNvSpPr/>
            <p:nvPr/>
          </p:nvSpPr>
          <p:spPr>
            <a:xfrm rot="6300000">
              <a:off x="3614476" y="3221164"/>
              <a:ext cx="1950772" cy="195077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Freeform 153"/>
            <p:cNvSpPr>
              <a:spLocks noEditPoints="1"/>
            </p:cNvSpPr>
            <p:nvPr/>
          </p:nvSpPr>
          <p:spPr bwMode="auto">
            <a:xfrm>
              <a:off x="4312763" y="3528584"/>
              <a:ext cx="554198" cy="561860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118" y="59"/>
                </a:cxn>
                <a:cxn ang="0">
                  <a:pos x="111" y="57"/>
                </a:cxn>
                <a:cxn ang="0">
                  <a:pos x="83" y="33"/>
                </a:cxn>
                <a:cxn ang="0">
                  <a:pos x="111" y="57"/>
                </a:cxn>
                <a:cxn ang="0">
                  <a:pos x="41" y="91"/>
                </a:cxn>
                <a:cxn ang="0">
                  <a:pos x="57" y="111"/>
                </a:cxn>
                <a:cxn ang="0">
                  <a:pos x="61" y="8"/>
                </a:cxn>
                <a:cxn ang="0">
                  <a:pos x="61" y="34"/>
                </a:cxn>
                <a:cxn ang="0">
                  <a:pos x="61" y="8"/>
                </a:cxn>
                <a:cxn ang="0">
                  <a:pos x="95" y="22"/>
                </a:cxn>
                <a:cxn ang="0">
                  <a:pos x="67" y="8"/>
                </a:cxn>
                <a:cxn ang="0">
                  <a:pos x="57" y="34"/>
                </a:cxn>
                <a:cxn ang="0">
                  <a:pos x="57" y="8"/>
                </a:cxn>
                <a:cxn ang="0">
                  <a:pos x="36" y="30"/>
                </a:cxn>
                <a:cxn ang="0">
                  <a:pos x="50" y="8"/>
                </a:cxn>
                <a:cxn ang="0">
                  <a:pos x="38" y="35"/>
                </a:cxn>
                <a:cxn ang="0">
                  <a:pos x="57" y="57"/>
                </a:cxn>
                <a:cxn ang="0">
                  <a:pos x="38" y="35"/>
                </a:cxn>
                <a:cxn ang="0">
                  <a:pos x="57" y="84"/>
                </a:cxn>
                <a:cxn ang="0">
                  <a:pos x="34" y="61"/>
                </a:cxn>
                <a:cxn ang="0">
                  <a:pos x="50" y="110"/>
                </a:cxn>
                <a:cxn ang="0">
                  <a:pos x="38" y="92"/>
                </a:cxn>
                <a:cxn ang="0">
                  <a:pos x="61" y="111"/>
                </a:cxn>
                <a:cxn ang="0">
                  <a:pos x="77" y="91"/>
                </a:cxn>
                <a:cxn ang="0">
                  <a:pos x="61" y="111"/>
                </a:cxn>
                <a:cxn ang="0">
                  <a:pos x="93" y="99"/>
                </a:cxn>
                <a:cxn ang="0">
                  <a:pos x="80" y="92"/>
                </a:cxn>
                <a:cxn ang="0">
                  <a:pos x="61" y="84"/>
                </a:cxn>
                <a:cxn ang="0">
                  <a:pos x="84" y="61"/>
                </a:cxn>
                <a:cxn ang="0">
                  <a:pos x="61" y="57"/>
                </a:cxn>
                <a:cxn ang="0">
                  <a:pos x="80" y="35"/>
                </a:cxn>
                <a:cxn ang="0">
                  <a:pos x="61" y="57"/>
                </a:cxn>
                <a:cxn ang="0">
                  <a:pos x="35" y="33"/>
                </a:cxn>
                <a:cxn ang="0">
                  <a:pos x="7" y="57"/>
                </a:cxn>
                <a:cxn ang="0">
                  <a:pos x="7" y="61"/>
                </a:cxn>
                <a:cxn ang="0">
                  <a:pos x="36" y="89"/>
                </a:cxn>
                <a:cxn ang="0">
                  <a:pos x="7" y="61"/>
                </a:cxn>
                <a:cxn ang="0">
                  <a:pos x="82" y="89"/>
                </a:cxn>
                <a:cxn ang="0">
                  <a:pos x="111" y="61"/>
                </a:cxn>
                <a:cxn ang="0">
                  <a:pos x="95" y="96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Arc 43"/>
          <p:cNvSpPr/>
          <p:nvPr/>
        </p:nvSpPr>
        <p:spPr>
          <a:xfrm>
            <a:off x="3971615" y="4729244"/>
            <a:ext cx="4915523" cy="4915523"/>
          </a:xfrm>
          <a:prstGeom prst="arc">
            <a:avLst>
              <a:gd name="adj1" fmla="val 10769273"/>
              <a:gd name="adj2" fmla="val 0"/>
            </a:avLst>
          </a:prstGeom>
          <a:ln w="57150" cap="rnd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889" y="699820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8726412" y="699820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293767" y="4567386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8023237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20196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ardrop 12"/>
          <p:cNvSpPr/>
          <p:nvPr/>
        </p:nvSpPr>
        <p:spPr>
          <a:xfrm rot="5400000">
            <a:off x="2665718" y="5853036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ardrop 13"/>
          <p:cNvSpPr/>
          <p:nvPr/>
        </p:nvSpPr>
        <p:spPr>
          <a:xfrm rot="5400000">
            <a:off x="3355498" y="4158874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ardrop 14"/>
          <p:cNvSpPr/>
          <p:nvPr/>
        </p:nvSpPr>
        <p:spPr>
          <a:xfrm rot="16200000" flipH="1">
            <a:off x="8381521" y="4172268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ardrop 15"/>
          <p:cNvSpPr/>
          <p:nvPr/>
        </p:nvSpPr>
        <p:spPr>
          <a:xfrm rot="16200000" flipH="1">
            <a:off x="9141618" y="6040549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ardrop 16"/>
          <p:cNvSpPr/>
          <p:nvPr/>
        </p:nvSpPr>
        <p:spPr>
          <a:xfrm rot="13500000" flipH="1">
            <a:off x="5885822" y="3118073"/>
            <a:ext cx="1145170" cy="1145170"/>
          </a:xfrm>
          <a:prstGeom prst="teardrop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Freeform 127"/>
          <p:cNvSpPr/>
          <p:nvPr/>
        </p:nvSpPr>
        <p:spPr bwMode="auto">
          <a:xfrm>
            <a:off x="6214203" y="3483115"/>
            <a:ext cx="473879" cy="522147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Freeform 137"/>
          <p:cNvSpPr>
            <a:spLocks noEditPoints="1"/>
          </p:cNvSpPr>
          <p:nvPr/>
        </p:nvSpPr>
        <p:spPr bwMode="auto">
          <a:xfrm>
            <a:off x="9486510" y="6425783"/>
            <a:ext cx="417633" cy="427655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Freeform 145"/>
          <p:cNvSpPr/>
          <p:nvPr/>
        </p:nvSpPr>
        <p:spPr bwMode="auto">
          <a:xfrm>
            <a:off x="3698063" y="4531433"/>
            <a:ext cx="461064" cy="397586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Freeform 146"/>
          <p:cNvSpPr>
            <a:spLocks noEditPoints="1"/>
          </p:cNvSpPr>
          <p:nvPr/>
        </p:nvSpPr>
        <p:spPr bwMode="auto">
          <a:xfrm>
            <a:off x="3023712" y="6189543"/>
            <a:ext cx="461064" cy="504500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Freeform 175"/>
          <p:cNvSpPr>
            <a:spLocks noEditPoints="1"/>
          </p:cNvSpPr>
          <p:nvPr/>
        </p:nvSpPr>
        <p:spPr bwMode="auto">
          <a:xfrm>
            <a:off x="8753200" y="4544827"/>
            <a:ext cx="417633" cy="420973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707059" y="530745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1393000" y="490357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1242950" y="376178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1928891" y="335790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3757945" y="2918838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4443886" y="25149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8887138" y="3456639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887138" y="305276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9885837" y="539102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9885837" y="49871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0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1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42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Freeform 3"/>
          <p:cNvSpPr/>
          <p:nvPr/>
        </p:nvSpPr>
        <p:spPr bwMode="auto">
          <a:xfrm>
            <a:off x="1062634" y="3653161"/>
            <a:ext cx="2933402" cy="707678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 w="9525" cmpd="sng">
            <a:solidFill>
              <a:srgbClr val="CBAB89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48" name="Freeform 4"/>
          <p:cNvSpPr/>
          <p:nvPr/>
        </p:nvSpPr>
        <p:spPr bwMode="auto">
          <a:xfrm>
            <a:off x="3694659" y="3764782"/>
            <a:ext cx="2937867" cy="707678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49" name="Freeform 5"/>
          <p:cNvSpPr/>
          <p:nvPr/>
        </p:nvSpPr>
        <p:spPr bwMode="auto">
          <a:xfrm>
            <a:off x="6235156" y="3653161"/>
            <a:ext cx="2931169" cy="707678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 w="9525" cmpd="sng">
            <a:solidFill>
              <a:srgbClr val="CBAB89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50" name="Freeform 6"/>
          <p:cNvSpPr/>
          <p:nvPr/>
        </p:nvSpPr>
        <p:spPr bwMode="auto">
          <a:xfrm>
            <a:off x="8867181" y="3762550"/>
            <a:ext cx="2933402" cy="707677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 w="9525" cmpd="sng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151" name="Group 7"/>
          <p:cNvGrpSpPr/>
          <p:nvPr/>
        </p:nvGrpSpPr>
        <p:grpSpPr bwMode="auto">
          <a:xfrm>
            <a:off x="6485186" y="3932214"/>
            <a:ext cx="214313" cy="267891"/>
            <a:chOff x="0" y="0"/>
            <a:chExt cx="96" cy="120"/>
          </a:xfrm>
        </p:grpSpPr>
        <p:sp>
          <p:nvSpPr>
            <p:cNvPr id="6152" name="Freeform 8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55" name="Group 11"/>
          <p:cNvGrpSpPr/>
          <p:nvPr/>
        </p:nvGrpSpPr>
        <p:grpSpPr bwMode="auto">
          <a:xfrm>
            <a:off x="9119445" y="3943375"/>
            <a:ext cx="261193" cy="243335"/>
            <a:chOff x="0" y="0"/>
            <a:chExt cx="117" cy="109"/>
          </a:xfrm>
          <a:solidFill>
            <a:schemeClr val="bg1"/>
          </a:solidFill>
        </p:grpSpPr>
        <p:sp>
          <p:nvSpPr>
            <p:cNvPr id="6156" name="Freeform 12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58" name="Rectangle 14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59" name="Group 15"/>
          <p:cNvGrpSpPr/>
          <p:nvPr/>
        </p:nvGrpSpPr>
        <p:grpSpPr bwMode="auto">
          <a:xfrm>
            <a:off x="3897809" y="3934446"/>
            <a:ext cx="261194" cy="263426"/>
            <a:chOff x="0" y="0"/>
            <a:chExt cx="117" cy="118"/>
          </a:xfrm>
          <a:solidFill>
            <a:schemeClr val="bg1"/>
          </a:solidFill>
        </p:grpSpPr>
        <p:sp>
          <p:nvSpPr>
            <p:cNvPr id="6160" name="Freeform 16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1" name="Rectangle 17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2" name="Rectangle 18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163" name="Group 19"/>
          <p:cNvGrpSpPr/>
          <p:nvPr/>
        </p:nvGrpSpPr>
        <p:grpSpPr bwMode="auto">
          <a:xfrm>
            <a:off x="1265784" y="3932214"/>
            <a:ext cx="234404" cy="267891"/>
            <a:chOff x="0" y="0"/>
            <a:chExt cx="105" cy="120"/>
          </a:xfrm>
        </p:grpSpPr>
        <p:sp>
          <p:nvSpPr>
            <p:cNvPr id="6164" name="Freeform 20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1569394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4221511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6802191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9481097" y="3914355"/>
            <a:ext cx="1441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1366243" y="2592975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6540997" y="2447653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058544" y="4622032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9233298" y="4622032"/>
            <a:ext cx="20248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74" name="Text Box 30"/>
          <p:cNvSpPr txBox="1">
            <a:spLocks noChangeArrowheads="1"/>
          </p:cNvSpPr>
          <p:nvPr/>
        </p:nvSpPr>
        <p:spPr bwMode="auto">
          <a:xfrm>
            <a:off x="1910954" y="4684540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175" name="Text Box 31"/>
          <p:cNvSpPr txBox="1">
            <a:spLocks noChangeArrowheads="1"/>
          </p:cNvSpPr>
          <p:nvPr/>
        </p:nvSpPr>
        <p:spPr bwMode="auto">
          <a:xfrm>
            <a:off x="7114730" y="4684540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4587628" y="2528021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177" name="Text Box 33"/>
          <p:cNvSpPr txBox="1">
            <a:spLocks noChangeArrowheads="1"/>
          </p:cNvSpPr>
          <p:nvPr/>
        </p:nvSpPr>
        <p:spPr bwMode="auto">
          <a:xfrm>
            <a:off x="9791403" y="2528021"/>
            <a:ext cx="841897" cy="87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5065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6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0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47" grpId="0" animBg="1"/>
          <p:bldP spid="6148" grpId="0" animBg="1"/>
          <p:bldP spid="6149" grpId="0" animBg="1"/>
          <p:bldP spid="6150" grpId="0" animBg="1"/>
          <p:bldP spid="6166" grpId="0"/>
          <p:bldP spid="6167" grpId="0"/>
          <p:bldP spid="6168" grpId="0"/>
          <p:bldP spid="6169" grpId="0"/>
          <p:bldP spid="6170" grpId="0"/>
          <p:bldP spid="6171" grpId="0"/>
          <p:bldP spid="6172" grpId="0"/>
          <p:bldP spid="6173" grpId="0"/>
          <p:bldP spid="6174" grpId="0"/>
          <p:bldP spid="6175" grpId="0"/>
          <p:bldP spid="6176" grpId="0"/>
          <p:bldP spid="61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6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6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6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6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6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6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6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6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6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6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6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6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6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6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6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6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6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147" grpId="0" animBg="1"/>
          <p:bldP spid="6148" grpId="0" animBg="1"/>
          <p:bldP spid="6149" grpId="0" animBg="1"/>
          <p:bldP spid="6150" grpId="0" animBg="1"/>
          <p:bldP spid="6166" grpId="0"/>
          <p:bldP spid="6167" grpId="0"/>
          <p:bldP spid="6168" grpId="0"/>
          <p:bldP spid="6169" grpId="0"/>
          <p:bldP spid="6170" grpId="0"/>
          <p:bldP spid="6171" grpId="0"/>
          <p:bldP spid="6172" grpId="0"/>
          <p:bldP spid="6173" grpId="0"/>
          <p:bldP spid="6174" grpId="0"/>
          <p:bldP spid="6175" grpId="0"/>
          <p:bldP spid="6176" grpId="0"/>
          <p:bldP spid="617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1182276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1699624" y="1384077"/>
            <a:ext cx="2327524" cy="1833021"/>
            <a:chOff x="1699624" y="1384077"/>
            <a:chExt cx="2327524" cy="1833021"/>
          </a:xfrm>
        </p:grpSpPr>
        <p:sp>
          <p:nvSpPr>
            <p:cNvPr id="4" name="Isosceles Triangle 3"/>
            <p:cNvSpPr/>
            <p:nvPr/>
          </p:nvSpPr>
          <p:spPr>
            <a:xfrm flipV="1">
              <a:off x="3809012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 flipV="1">
              <a:off x="1699624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1699624" y="1384077"/>
              <a:ext cx="2327522" cy="164497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6996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Isosceles Triangle 17"/>
          <p:cNvSpPr/>
          <p:nvPr/>
        </p:nvSpPr>
        <p:spPr>
          <a:xfrm>
            <a:off x="4748266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组合 4"/>
          <p:cNvGrpSpPr/>
          <p:nvPr/>
        </p:nvGrpSpPr>
        <p:grpSpPr>
          <a:xfrm>
            <a:off x="5265614" y="1384077"/>
            <a:ext cx="2327523" cy="1833021"/>
            <a:chOff x="5265614" y="1384077"/>
            <a:chExt cx="2327523" cy="1833021"/>
          </a:xfrm>
        </p:grpSpPr>
        <p:sp>
          <p:nvSpPr>
            <p:cNvPr id="16" name="Isosceles Triangle 15"/>
            <p:cNvSpPr/>
            <p:nvPr/>
          </p:nvSpPr>
          <p:spPr>
            <a:xfrm flipV="1">
              <a:off x="7375001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/>
          </p:nvSpPr>
          <p:spPr>
            <a:xfrm flipV="1">
              <a:off x="5265614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5265614" y="1384077"/>
              <a:ext cx="2327522" cy="164497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Isosceles Triangle 23"/>
          <p:cNvSpPr/>
          <p:nvPr/>
        </p:nvSpPr>
        <p:spPr>
          <a:xfrm>
            <a:off x="8314255" y="1384077"/>
            <a:ext cx="3362223" cy="2898468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762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组合 5"/>
          <p:cNvGrpSpPr/>
          <p:nvPr/>
        </p:nvGrpSpPr>
        <p:grpSpPr>
          <a:xfrm>
            <a:off x="8831603" y="1384077"/>
            <a:ext cx="2327524" cy="1833021"/>
            <a:chOff x="8831603" y="1384077"/>
            <a:chExt cx="2327524" cy="1833021"/>
          </a:xfrm>
        </p:grpSpPr>
        <p:sp>
          <p:nvSpPr>
            <p:cNvPr id="22" name="Isosceles Triangle 21"/>
            <p:cNvSpPr/>
            <p:nvPr/>
          </p:nvSpPr>
          <p:spPr>
            <a:xfrm flipV="1">
              <a:off x="10940991" y="3029048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 flipV="1">
              <a:off x="8831603" y="3029047"/>
              <a:ext cx="218136" cy="188050"/>
            </a:xfrm>
            <a:prstGeom prst="triangle">
              <a:avLst/>
            </a:prstGeom>
            <a:solidFill>
              <a:schemeClr val="bg1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/>
            <p:cNvSpPr/>
            <p:nvPr/>
          </p:nvSpPr>
          <p:spPr>
            <a:xfrm>
              <a:off x="8831604" y="1384077"/>
              <a:ext cx="2327522" cy="164497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170"/>
          <p:cNvSpPr txBox="1"/>
          <p:nvPr/>
        </p:nvSpPr>
        <p:spPr>
          <a:xfrm>
            <a:off x="2011962" y="5056485"/>
            <a:ext cx="5472608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TextBox 171"/>
          <p:cNvSpPr txBox="1"/>
          <p:nvPr/>
        </p:nvSpPr>
        <p:spPr>
          <a:xfrm>
            <a:off x="2011962" y="5576817"/>
            <a:ext cx="8746056" cy="488376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Rectangle 13"/>
          <p:cNvSpPr/>
          <p:nvPr/>
        </p:nvSpPr>
        <p:spPr>
          <a:xfrm>
            <a:off x="53445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Rectangle 13"/>
          <p:cNvSpPr/>
          <p:nvPr/>
        </p:nvSpPr>
        <p:spPr>
          <a:xfrm>
            <a:off x="8875124" y="3241975"/>
            <a:ext cx="220947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30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8" grpId="0" animBg="1"/>
      <p:bldP spid="24" grpId="0" animBg="1"/>
      <p:bldP spid="27" grpId="0"/>
      <p:bldP spid="28" grpId="0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683181" y="3532857"/>
            <a:ext cx="9073389" cy="2379073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303733" anchor="ctr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266542" y="1675664"/>
            <a:ext cx="1726125" cy="1726125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03733" tIns="0" rIns="0" bIns="0" anchor="ctr"/>
          <a:lstStyle/>
          <a:p>
            <a:pPr algn="ctr">
              <a:defRPr/>
            </a:pPr>
            <a:endParaRPr lang="zh-CN" altLang="en-US" sz="253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5827376" y="2252074"/>
            <a:ext cx="45206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" name="椭圆 4"/>
          <p:cNvSpPr/>
          <p:nvPr/>
        </p:nvSpPr>
        <p:spPr>
          <a:xfrm>
            <a:off x="3886949" y="1664421"/>
            <a:ext cx="1726126" cy="17261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dirty="0">
                <a:solidFill>
                  <a:schemeClr val="bg1"/>
                </a:solidFill>
              </a:rPr>
              <a:t>80%</a:t>
            </a:r>
            <a:endParaRPr lang="zh-CN" altLang="en-US" sz="422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6733" y="23439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10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flip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487740" y="3672140"/>
            <a:ext cx="9884896" cy="375180"/>
            <a:chOff x="534438" y="3368953"/>
            <a:chExt cx="10944224" cy="438144"/>
          </a:xfrm>
          <a:solidFill>
            <a:schemeClr val="accent2"/>
          </a:solidFill>
        </p:grpSpPr>
        <p:sp>
          <p:nvSpPr>
            <p:cNvPr id="68" name="矩形 67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solidFill>
                  <a:srgbClr val="BB1717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77" name="等腰三角形 76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rgbClr val="BB1717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 flipH="1">
            <a:off x="2196265" y="3530199"/>
            <a:ext cx="608589" cy="608589"/>
            <a:chOff x="1792756" y="4149080"/>
            <a:chExt cx="2304000" cy="230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3773058" y="3530199"/>
            <a:ext cx="608589" cy="608589"/>
            <a:chOff x="1792756" y="4149080"/>
            <a:chExt cx="2304000" cy="2304000"/>
          </a:xfrm>
        </p:grpSpPr>
        <p:grpSp>
          <p:nvGrpSpPr>
            <p:cNvPr id="32" name="组合 31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3" name="椭圆 3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5349852" y="3530199"/>
            <a:ext cx="608589" cy="608589"/>
            <a:chOff x="1792756" y="4149080"/>
            <a:chExt cx="2304000" cy="2304000"/>
          </a:xfrm>
        </p:grpSpPr>
        <p:grpSp>
          <p:nvGrpSpPr>
            <p:cNvPr id="37" name="组合 36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39" name="椭圆 38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6926645" y="3530199"/>
            <a:ext cx="608589" cy="608589"/>
            <a:chOff x="1792756" y="4149080"/>
            <a:chExt cx="2304000" cy="2304000"/>
          </a:xfrm>
        </p:grpSpPr>
        <p:grpSp>
          <p:nvGrpSpPr>
            <p:cNvPr id="48" name="组合 47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H="1">
            <a:off x="8503440" y="3530199"/>
            <a:ext cx="608589" cy="608589"/>
            <a:chOff x="1792756" y="4149080"/>
            <a:chExt cx="2304000" cy="2304000"/>
          </a:xfrm>
        </p:grpSpPr>
        <p:grpSp>
          <p:nvGrpSpPr>
            <p:cNvPr id="59" name="组合 58"/>
            <p:cNvGrpSpPr/>
            <p:nvPr/>
          </p:nvGrpSpPr>
          <p:grpSpPr>
            <a:xfrm>
              <a:off x="1792756" y="4149080"/>
              <a:ext cx="2304000" cy="2304000"/>
              <a:chOff x="1827622" y="1343919"/>
              <a:chExt cx="2304000" cy="2304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827622" y="1343919"/>
                <a:ext cx="2304000" cy="2304000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>
                <a:outerShdw blurRad="635000" dist="469900" dir="8400000" sx="46000" sy="46000" algn="tr" rotWithShape="0">
                  <a:prstClr val="black">
                    <a:alpha val="6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877481" y="1393778"/>
                <a:ext cx="2204282" cy="22042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rgbClr val="FEFEFE"/>
                  </a:gs>
                </a:gsLst>
                <a:path path="circle">
                  <a:fillToRect l="100000" b="100000"/>
                </a:path>
                <a:tileRect t="-100000" r="-100000"/>
              </a:gra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60" name="椭圆 59"/>
            <p:cNvSpPr/>
            <p:nvPr/>
          </p:nvSpPr>
          <p:spPr>
            <a:xfrm>
              <a:off x="2132105" y="4488429"/>
              <a:ext cx="1625302" cy="16253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8" name="肘形连接符 77"/>
          <p:cNvCxnSpPr/>
          <p:nvPr/>
        </p:nvCxnSpPr>
        <p:spPr>
          <a:xfrm rot="5400000" flipH="1" flipV="1">
            <a:off x="2173740" y="2912254"/>
            <a:ext cx="917200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肘形连接符 78"/>
          <p:cNvCxnSpPr/>
          <p:nvPr/>
        </p:nvCxnSpPr>
        <p:spPr>
          <a:xfrm rot="5400000" flipH="1" flipV="1">
            <a:off x="5375125" y="2662837"/>
            <a:ext cx="1191871" cy="569195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肘形连接符 79"/>
          <p:cNvCxnSpPr/>
          <p:nvPr/>
        </p:nvCxnSpPr>
        <p:spPr>
          <a:xfrm rot="5400000" flipH="1" flipV="1">
            <a:off x="8487815" y="2912254"/>
            <a:ext cx="917200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1" name="肘形连接符 80"/>
          <p:cNvCxnSpPr/>
          <p:nvPr/>
        </p:nvCxnSpPr>
        <p:spPr>
          <a:xfrm rot="16200000" flipH="1">
            <a:off x="3761128" y="4441842"/>
            <a:ext cx="977477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肘形连接符 81"/>
          <p:cNvCxnSpPr/>
          <p:nvPr/>
        </p:nvCxnSpPr>
        <p:spPr>
          <a:xfrm rot="16200000" flipH="1">
            <a:off x="6914716" y="4441842"/>
            <a:ext cx="977477" cy="345028"/>
          </a:xfrm>
          <a:prstGeom prst="bentConnector2">
            <a:avLst/>
          </a:prstGeom>
          <a:noFill/>
          <a:ln w="28575">
            <a:solidFill>
              <a:srgbClr val="3F3F3F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83" name="组合 5"/>
          <p:cNvGrpSpPr/>
          <p:nvPr/>
        </p:nvGrpSpPr>
        <p:grpSpPr bwMode="auto">
          <a:xfrm>
            <a:off x="2864068" y="1345459"/>
            <a:ext cx="1859026" cy="1912330"/>
            <a:chOff x="0" y="0"/>
            <a:chExt cx="2344737" cy="2344738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84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8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85" name="文本框 26"/>
            <p:cNvSpPr>
              <a:spLocks noChangeArrowheads="1"/>
            </p:cNvSpPr>
            <p:nvPr/>
          </p:nvSpPr>
          <p:spPr bwMode="auto">
            <a:xfrm>
              <a:off x="182569" y="651734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86" name="组合 5"/>
          <p:cNvGrpSpPr/>
          <p:nvPr/>
        </p:nvGrpSpPr>
        <p:grpSpPr bwMode="auto">
          <a:xfrm>
            <a:off x="4448853" y="4125618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8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8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89" name="组合 5"/>
          <p:cNvGrpSpPr/>
          <p:nvPr/>
        </p:nvGrpSpPr>
        <p:grpSpPr bwMode="auto">
          <a:xfrm>
            <a:off x="6238010" y="1413777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90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1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92" name="组合 5"/>
          <p:cNvGrpSpPr/>
          <p:nvPr/>
        </p:nvGrpSpPr>
        <p:grpSpPr bwMode="auto">
          <a:xfrm>
            <a:off x="7575970" y="4146930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</p:grpSpPr>
        <p:sp>
          <p:nvSpPr>
            <p:cNvPr id="93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5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96" name="组合 5"/>
          <p:cNvGrpSpPr/>
          <p:nvPr/>
        </p:nvGrpSpPr>
        <p:grpSpPr bwMode="auto">
          <a:xfrm>
            <a:off x="9118928" y="1595296"/>
            <a:ext cx="1859026" cy="1912330"/>
            <a:chOff x="0" y="0"/>
            <a:chExt cx="2344737" cy="2344737"/>
          </a:xfrm>
          <a:solidFill>
            <a:schemeClr val="bg1">
              <a:lumMod val="85000"/>
            </a:schemeClr>
          </a:solidFill>
          <a:effectLst/>
        </p:grpSpPr>
        <p:sp>
          <p:nvSpPr>
            <p:cNvPr id="97" name="椭圆 12"/>
            <p:cNvSpPr>
              <a:spLocks noChangeArrowheads="1"/>
            </p:cNvSpPr>
            <p:nvPr/>
          </p:nvSpPr>
          <p:spPr bwMode="auto">
            <a:xfrm>
              <a:off x="0" y="0"/>
              <a:ext cx="2344737" cy="2344737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zh-CN" sz="9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宋体" panose="02010600030101010101" pitchFamily="2" charset="-122"/>
              </a:endParaRPr>
            </a:p>
          </p:txBody>
        </p:sp>
        <p:sp>
          <p:nvSpPr>
            <p:cNvPr id="98" name="文本框 26"/>
            <p:cNvSpPr>
              <a:spLocks noChangeArrowheads="1"/>
            </p:cNvSpPr>
            <p:nvPr/>
          </p:nvSpPr>
          <p:spPr bwMode="auto">
            <a:xfrm>
              <a:off x="182569" y="651733"/>
              <a:ext cx="1979599" cy="11321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sp>
        <p:nvSpPr>
          <p:cNvPr id="63" name="TextBox 31"/>
          <p:cNvSpPr txBox="1"/>
          <p:nvPr/>
        </p:nvSpPr>
        <p:spPr>
          <a:xfrm>
            <a:off x="4718790" y="234762"/>
            <a:ext cx="3456110" cy="63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添加标题文字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4" name="Group 33"/>
          <p:cNvGrpSpPr/>
          <p:nvPr/>
        </p:nvGrpSpPr>
        <p:grpSpPr>
          <a:xfrm>
            <a:off x="5817613" y="927929"/>
            <a:ext cx="1223525" cy="1"/>
            <a:chOff x="668653" y="1564302"/>
            <a:chExt cx="1160147" cy="1"/>
          </a:xfrm>
        </p:grpSpPr>
        <p:cxnSp>
          <p:nvCxnSpPr>
            <p:cNvPr id="66" name="Straight Connector 34"/>
            <p:cNvCxnSpPr/>
            <p:nvPr/>
          </p:nvCxnSpPr>
          <p:spPr>
            <a:xfrm flipH="1">
              <a:off x="668653" y="1564303"/>
              <a:ext cx="116014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5"/>
            <p:cNvCxnSpPr/>
            <p:nvPr/>
          </p:nvCxnSpPr>
          <p:spPr>
            <a:xfrm flipH="1">
              <a:off x="668654" y="1564302"/>
              <a:ext cx="454869" cy="0"/>
            </a:xfrm>
            <a:prstGeom prst="line">
              <a:avLst/>
            </a:prstGeom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5133475"/>
          <p:cNvPicPr>
            <a:picLocks noChangeAspect="1"/>
          </p:cNvPicPr>
          <p:nvPr/>
        </p:nvPicPr>
        <p:blipFill>
          <a:blip r:embed="rId6"/>
          <a:srcRect t="68996" r="663"/>
          <a:stretch>
            <a:fillRect/>
          </a:stretch>
        </p:blipFill>
        <p:spPr>
          <a:xfrm>
            <a:off x="0" y="0"/>
            <a:ext cx="12946380" cy="723265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108075" y="1280795"/>
            <a:ext cx="5303520" cy="1618615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6600" spc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年终汇报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108075" y="2899410"/>
            <a:ext cx="5480685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年终总结  新年计划 述职报告 工作汇报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036320" y="3502025"/>
            <a:ext cx="3503930" cy="3987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26517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汇报人</a:t>
            </a:r>
            <a:r>
              <a:rPr lang="zh-CN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xxx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108075" y="1183005"/>
            <a:ext cx="4777740" cy="741045"/>
          </a:xfrm>
          <a:prstGeom prst="rect">
            <a:avLst/>
          </a:prstGeom>
          <a:noFill/>
        </p:spPr>
        <p:txBody>
          <a:bodyPr wrap="square" lIns="96406" tIns="48203" rIns="96406" bIns="48203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Clear Sans Light" pitchFamily="34" charset="0"/>
              </a:rPr>
              <a:t>ANNUAL REPORT</a:t>
            </a:r>
          </a:p>
        </p:txBody>
      </p:sp>
      <p:pic>
        <p:nvPicPr>
          <p:cNvPr id="9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2465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5" grpId="0" build="p"/>
          <p:bldP spid="6" grpId="0"/>
          <p:bldP spid="7" grpId="0" bldLvl="0" animBg="1"/>
          <p:bldP spid="8" grpId="0" build="p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5D20E08-F8FA-431A-AEAE-181CEC7615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0u1h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0u1hJuOc88l4AAABjAAAAHAAAAHVuaXZlcnNhbC9sb2NhbF9zZXR0aW5ncy54bWwNyr0OQEAMAODdUzTd/W0Gx2a04AEaGpH0WnFHeHu3fcPX9q8XePgKh6nDuqgQWFfbDt0dLvOQNwghkm4kpuxQDaHvslZsJZk4xhQDnEIfXzP7hMgj+TSHWwTLLvs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S7WEm3fittZAEAAO8CAAApAAAAdW5pdmVyc2FsL3NraW5fY3VzdG9taXphdGlvbl9zZXR0aW5ncy54bWyNUstqHDEQvPsrhH9gJbVeA5MFPc2CDwE7+DzsKGawrQkjmZigj4/G8bLeeE2iPnVVdzXdqj4/TMk+5zI/Tb+GMs3pJpYypfu8vUCo38+P8/J1iTmWvDkid1Ma55+79H1esYbmMqRxWEa7snmLUXh9SEmtnGoZM4wiyTz1CjnPbeM6cB3YxjlKbL/5S+KP7hL3MZXzqv3mhP3YsEs5LmWXxviyhdPq99TpBlfLME6tLm8FW6MeplbH1kCMcMl9pRoABLLcEYerlJ3UBHnMOIZqFAUKiHBOOlGJpBxaFjrRVJjvBGKSMeoq9bR1I62No7ZK6AjRbZpXna0hGIkxIoQAc5ULCAajVg1NQ4NaDwgODIiqjSYKULDBBFa988JypKgXGFdmDGB8PO5xu/fnOqL/vc7hnP8QPPsFZ9nVW5sz5ur3z8vSim/j04/HoUQ0jV8uw7fr68s3P75698CuJm3bfurp31BLAwQUAAIACACuu1hJ6GRO6OgvAADpWwAAFwAAAHVuaXZlcnNhbC91bml2ZXJzYWwucG5n7XwLVFNX2qgd+9t2BkudmY5EHmlLW2tpwRCUV0jq0EKtD1REtAKpjRitQoSAEMjD1inYGoj4CsgjpagU0KRoJQTysLUmQEKCWoyakKghOTwMMTmGcPK8CdqROnbd+9/7z733X0vXcoXss79vf+9Hzt77qzWrk+f+ccEfZ82aNXf5h++vmzXrP+JmzZqd9/wc78jPtXM2ej+eIa5L/vsstjxo1PvlWfyyVctmzWpn/Mm55T+831/Y/eEm4qxZL170/X9GQvhu66xZm6nL31+2vjjLOERgnMGTtJSs1Kz3st57veGHdV+3olucp1vrkt99bdmqFV+9si5w4by0Bc3zXnn16psftHz1/j/uHPso6vPW/T9seP+jnfta937z15Wpgc+HF0w4ou9ejaVA1ePVm0oVo+fZEPkkY1Jmj965zRR72d2+zRGcnopxmxmcLJrL2gZ33ytXUu/tg8/y/av7sn3ztouyY7E28UBNWFv87OnBpl3Hm8YbwWSMfS0p0Teyl3gsBywZcdI8Js/R6GnIzmdvxGhvJ197xvd4xbEKMJgGMWmbsl7wPdz9wtk8YVPXH3x/3zoUEKdY4/4LRLufTFufJTFDrud88PGJACyyIGEX1eNDMTHxlV893D5Qrhm+ynL/0GhAnA7ock8xPFPvCq1nCEe5CV90k6nYqZ/mswmeoxzySb5beGbKpbCNLkSbv7J0ZVCvFtajJg67u/Q8GSC9+wsQO4zQsLV4HwW9Ja8lAimuX1IyXT9FOH8K1F1UuNSKzATrL6nKVtU5wqUBq8J9A9MdcgI5olcyaE6dkimYunNAb9S+CHeNJLOuP39UYVzKsJ7nUIz2jmR4HJgQqDJHmwBLqqiIqF3oUgONIJ5qwLNZqmJPXrncUSz0LnxBpftqbr2q/ZV9vQr3XUUWYzuov7/BO/JqRChefAk6y72aI+lVdRpx+qUwStv4hk1LCgwOYvxfDS7Em3Km9hrFvxw3fJod/2XjX7zoKnWaMnnPwcikr/waMK6rGApF1VMdmcsct7g7c0OwaEsVg59HGj7apOviY2hq89scfv2y4X1w5y1rjiWPeCMgT5ytEzajuQ7Lnrn1JAwTMJo/UmjtZ7RdwncuFoZLVYlsuK2/UNcBLeHQg5T6nUu1BP5nUbbe7+OyVsVho7V4lEIguYFWZqBr4QsJHrfJ4w5kHGZ4RB6bhyoFmCoDWpeHu/QS/7MRme3anoEgbTSohxoW0NwgJVIosQQRu8kshkTK0fEAWxgXLkrhGYvrArQrBnXDlo9yo9HudzivcULic0vLZIwqYJ0r1mdCcqXAOVKyNaqnByE+Sf8SXLyU8Q0v1+8vumQ8Ej0sJJWqw5X9s/WdmZpKczu4Z05Vngq1Gr1HA1e8Cif4HW9GcfNUju+9JIk+qOH0HzQTyGzcfemHR8ctPPw96SvV4+BONlypNzqPj7vHaS6O0gQY1TTql1vZgQwkOilcWkhC83LVe1BUjbBfRwficpG18DACQOwH+13ILAMO6FJvC+nNz8yNR5symIxotsi/rUxOpkOlUSKDojRcYUvxCheiBtikyhhbsHcpvyYdVCnpVy6yBTISNHAGUggHS9ckyFe1NiIZCTQCgBDjAB3Q3o18nYGQ77teKfCZE1T6bSJe/Dn9+ar0tRW3d9JDYX8ty1NlsD5/temnAHgZ/S+8IfImjWL/ca4EVzme70BsHzaLja/ZVOgNE6VjxO4UL1Vn/L7SHa2GgYbLiMRP2IrdUVuDFoR+MsFq3OFs8OehmQqbVFfpuZUSgvMyLC/GEIBJLqkO4m0wSI5rKxVkA5JAZ/LIqGZ+AqMNMecadHZhjn6gxqQy/7HPeRzj4JHjLRXLIvO1GUs1ctuAVykKnMGBd587aLqUgQ4JFceu9bJp4Xck4sMDQ4GDa5cwKCrkVvpJnmtSsdgXO2AT+mQlcruMo1mQmDTnqzMZrGU76KG4t3qvL/ZnJmrgNhVVDU3y+slao+NiiyLHEZNypbWRGOLo6AgdDvgL8cY7oVvYiveOIyIZ8XN6MhpUw2lVKkf2Lzep9B4XwJUQZcYJS8xmEJeDsakxlj3hcMYSUcLwWShWU340ET/nJ7PgOBa0yvQ6Bc19Gv/XIG0oFNKn4uWSTXQJnc+S1GBfCOaZpjBzt/FWWWOieykdWglvl8O6gBtoGLdQ2QoV1KkTksJJE7x3FIXxDT4bBowad4Xcb47u6HpYSn4t6RWZSofWKfNuFJ9M37oxyPYVytC5y5EHrMXF7996+obwbJgSL4vR8ypUmnJiUJwkLA5QDe889DmS83MQ46jU4qiXKFQwjCQgbhjNmwhPBDLh+J3U00aAenWgRqJ119aRPgAmp3UT69XDMrGAz5JKXooR2REWq9woMYpVF4vVPba+qbh0LQ0iHhpvk/B6Jx1xlusqracOw7vbgf+wQVLMJmXxVjV4yBhfHOUPqQZqLr/CZKR/kP1+zXPlpKmebxYzXtENfqJDiPdXPfMaNxgexkAkMfKGViXiQ0KVwB6dC3G3zqIWO2y3g8rlfhk8xZQ9Wy0Li0Y6s1+SFeq0N4O4/Tn5DnU4t7cQWmLSbhsJ4vgl6PM6DIoianzugrjQJsMUsg6oai9STwpPh8SBQAJNLtnr5WagZtxgquDXOwzjDSq9MS9zF7wItVp4CrRhqf0OqCSdQTz82YgaPVmMUSAYLEmIqFmnqwRiGghom5ksxtFBX+bp9EvZOiKbWpxUtkm8jx5Milcy4H+qIKFkhbCXxYXg94eqFs3+uTPX7286qq5LjYETMlgSFiEQ9qFYNzypi2XZ1RPSrxvDsLWIBRssJAJ2Wayb0uf3Je4f3gDqpYnOydkaEMTExwTBufYA0HQjYLFkbwlTcuM4RmsEGhwMoFYKSPocsGiJxIiWH/7+jo3mbui3bdTAQ7HhcO1sUqkTUthuTjXIQWkhrifIIOkfqLZJ1vBtLi6lrna9Vpl3FSfRwCIxWtRk56pcDMZXoOx2N/QM9B4+/+nIHfKTE658gFTml+lfq6X5Mng3sqDh1UTlRYPNVxjcmvCr9+XuC5eQBdNJfL5iYDqxZ6ASF04nePPvTeAXOUdZ7tGXp5++8Z8G/09OuJAfIbh/ZTCMw8+33tzJyVy+Tv5F3Quxga1I3dIHE9Zh7VeYbOrURTj6ePTro5y+GweR38bFx5Wt9j79pEU0dUBUHLXjwyubpbC19cHB09i/P/J6YRo+WTK95DtvLM8cvHEZMU3HiuXr0gv3FDxEfeiXtKcg/3+AjEaWWAfTOQ00N9Rm4wMJSo2VXZQpAOtNqDDSah2k5xlixwMeAZ8EI/bdvpqCyaw8ALyjuHGdRG8914Qbedb77NgVyCZDKo4k3nmjh6jUpz9aXS4iOhFWVR8Rc3J+VvHty5vjymdCpc/dzxxmZw+j9NQu0cwH3OAXI/ozF4QCmaZmx5l/Gt+iehq4PUZKu+G8NB9LLmjjcphYKmTnrVcgclWofI0XjWcmmmgG7RyxraQyr7YjFMgxNS+ZyQ4hftaLwAZrUFPbglgCEXOmbeYyg88H+J7hOLVJ8gFo/UyOPnuWPo0ztTQUP0JulVdWTteaGz8CsEv+IOalJUi+G/s9oHbj0t8Dqu429sDiWL8RT8XevNw0BSKpCBabCKQ+0nCcp3XeYvmZsdikrvHfA1r9ezDoF+tTZpiBsy3pQgy3FZiKKUDPFA9nwTM6dWuDTvdkThj/KeQBChS4kkRKfjITcdl3f3niIoiu8estYMuTFDMRjmuWN4/dHQmI8wbnvScL3Gmhn9RtHiTSc7jB8YVPYgW3fmjb7yyUlzr0ewtxBO2pTyZbuer3SFCtr6j/rVa4wbPKARbNffldjdvrCF9aYsU5qsrHJnnNlTkS3v841v6m22907cQ9Tnozi2p/V3f7ZI/XueiPYbKpiYqjoU9wx3QsxTrW0tzwdvnPxGNAHcCWch4xnZkE89N63DbmvjuxfcQl+SEzyHi9ZYZ/LB+bYcGHuh6tfOgE+78bSAJPCPUTsnzdK8H80nRMxCidHy9hp3AF9TMVcX+4ZIIHsDWQvEh4KTUlodBqkUZgugZJRwHn633vQewiwfgY5FVyQW+tVEJSlGqIrj3CN6Mrango5Th/BmEpbESBPHuW7AJz3r2g0kNNd5AKFNF63xtcS0z92Xcpt7+cz9ZqSj9obgRRbTPBPhtZyXKoAXaEoi0O1BlhzvxNuZisG9VY0H1QVRH5R28z2WX8MAbLTF8vVzIkC5SArtJCbVB2rrpZGgLFQEHiQlV+ZghBmNKHkyeaJvMASRC2bS2aSV6tsyOOVRoU74qVqSkdM5nuG/D23zAgn5TU2dMWGMq5L/s+es5PeBZl0o4QW3Hfy9pe99kMFhudFRzHlj5fbSNmTrC4RNXakGhLMW8VG44DioXQkn1bbChLO0il1mPEGQ07J+KZ6SUGRDIUgDsoI8JsMDhSybDkia2kuoxoKgqt2ImSZGDQHnJIydkZvrwwXdyBCJJHCivgo/ILTJWMs122O4YNrzCH6ydxu1byUIzDUst1cH+1pN8oORjToHiL2y8J1NvX2lD5FLFYEDlmQDeZgwBvrUwF7x2P/LQSiBJuAK0kp3oho9uVsa5hfDIygTojhvUerXr3YkZZx6ZweKI+wGQQU/K7X92HC18BLdFlZQ1VNxIcG2FOg8PQAS3R2xFvn/I2bdH9Cv1SBQ41sapiC5HfGqkochfvQDUj+nIDmXqc3ghBw8RgG6chxWod1M1w0IYMXLWqbcEdCzVrUax/SVXV7qg5F9VLOdUyHV1yUxORn9ln1RmPjBtu51HDh8DO/oEaAzxNQTEoQiuAqAZPR94m9LXiD0Y3JK1LBGaY/5XDYU2bo8+mJWaI+caAariy0q9EhYiYjc0ais2aF+vZWNzHoDHS1xvsqhfrSxWhQ3tGZJIQzpiMoxIT+9owXAWNvHqRItuNmDriGI4dVtJbVPCTnIkmCWemJ60OjiOKIIkAHEfNMXSZ/9h7BL4Qvg8nlvBZqpN+FJ6rmIaSv2XzrgFLkuwtvgp+yA2OuzpVZYNIDINEtgYGTVU59PYjNpBsQCBnm4rdJHoGJiQsdNR5/vLh3zhtZKQ89NM08cWxpTAg8t4H4m7o6FFeStbJGDarnE//HOYRF/KGAt5ORV9zUkOKQuDI1wxLdWm1Xt5stVptGIMpGRLejOpX7HA4udiL6lw6q2o8n7UWvboBz5YCWXPbSpz/rcPaU5D/yyBj55VZpVHZj/VFv6yIEBRYm+CukcsnXl1OS5OX1c37Z2yRUiApVmh320Se7TcPnmgbR76KTyzcpi6bxjirs3h6mVm37sDipn80PoCfJmhWeMN/0YTizWR9GJZnnygSlU53g1drS11WpXbq5vD4fYxb4nlLVFlkhhQ091gRzVbEQd9v9M909XGcfYPdWtfExT4gepgoB7Ioq2JefMBvRln8kADuvPVcurfNXActMZK9fWT4cz+W3xGYKCar8hv7zd1+DztJDsW4k7Etvv7KIhw+68dNFTT/tVlDmygVneSHE/wKS/gWnNHXj/ZxTNcIbgPh2D5t4mRLCqXV+XHejYcVWUmkXuJp45jufjk/661yYXk4RpxFEXTuepTgnfoIJlZ3e8TzY6PE7AQVTCwynPnPrOosbR5UxliwMM4cNPU1zBUsZagz45/AWaXG85adQf4u0VlqINZ5Z76UE8zs/TUdqVZhhG6hTcAJsk2FUcmujQ9pap7sJ1DBMW+bwj/G9QrIOjgu9bYq+mSm84RRDxWikt7gwuF4B8IgNiarbMnRQ+yzNvOkfZIrch3jmFs8877FugaxAnfVBNZ5Ccsf1Jt/9Kfes3f1GHO72IfGwerBwotOBJfBtAGMonQoeiUXG/8rT2NsfVqRqUTZ/aBY6T2nQDtG/oaBvUS8UaoBG36lgUo/o3bzgIZuarxI80unazuf9XnexClV2iRak8URue2bhWLYM21bOMg5tyPIt/+k14M6gzE9i6S3W3hkJ2K1+zbcfbtpxXg+JQTPMSOQn1Fd41hawSjWGi8C4wmo5tRhbeQQ1dW58qFCu49UIUM/KZP7fX4xAC35vljViOTCGeZfUlMysb4Okp+3KSutBkskUQUtGfAmM7UhPevluK7RPTpdvyUjxXiSmVVyVTnlNSVC7FihIf1neZPBm6nCopNZrrt4znPSgMThgI+IjryhYrozLlxqrYo8XinFe+M+bn0wE8CdMNE8Doa1T+7cfApUVkqzHzh4Vw4sWPINxFNQJi6fxCwyARb60dGOREBdXAjs+UQ2Ui0Fx1fp7QEVNhz15OgqbumVfoywIa9zwf1cXEgc8uPcCHgiEBCFzK9UvT9H4sfYEY/eVrcSKhSS/eqhAFB/juRXH6EAah05tK3ucAuhptJrQv0PTKhQJW6LlVTzcvivIROVPL96XWwFjQCeUulxuQmrQQaHNpIIf/s5gSpgn6HYOjzVfo80Uoft3yQ4lM+/YjnMcg7XhpvK5PRmUunSOTLnW86ANZIwDNGl4x8iHku3y2lJvF+lr1o6R/LZiZXgGthgDqELNSQZiM3aEYfWrOK2oXIhszWCaj6gP1i0GTcgu1CzBeHNsIl4equkc8fA3TJ5K1md101vsJkJBUkNiVb8UemnvwqPGVNwyhvCXEoC4/K5rqFi+TnJu16viMF0hIDf1KRvPeUstn/dSDS9XK9SAWlN4EiNtIPb3Ub/eZCVHl7+0GQ7Khp3O+BTy0k0p6OeFJ+4RYMubyQ6Vd/qJNcJXUOHJyQYt3nQG3k4R0I1Of37tmnguDtTayczGtKLK1s/z0OJkzH2y9GZmrn1YFs0N79WTXBUw7ZcnRT9mfb1b5cKr2hf7Mm+z+OzpMAzRPp+3PYVuj2D20nYRPwCxuWhieXc4D+YPosvqJyXHxUO97yILxvwY+ncEMISRR2mZIQwkAUGcEE/Iz6r8DgmHTSmVFUVO2YIZAVMJA6L9nZno+N5kSKDKwPNOI7rpPMTRFjX9uLogg35rCgNPEeboiNt4LbRJdS6ENvRCq8viNvevNqJwumcnynUBLfgO/eQLHeE35LnEDBsnbNN97yBWOhESrMXP6hMh847t9tRH1eu3e3Q3d0Rv27brtNJ8vt3zymyMHJU9Unn/E4i6Q3bcp3r8qTrCKP0qvFtXTu8mX/o7IJ7uTudpXWgqKJmLdHvgIqGJIYsS03qGdMO0uksEt34/HEVQ8KhqwASPf1QZSQV3VKFRDtv+zNp23gPo/eiIUJK/lTpdo1NaDv62+E7GBl4UP+yYJC1Wc56GGVt2knMsz8b9Vq/M251vvthlOzyuAdF9nT9/mSTz6ch4BiIf1iwupie/SlL7uTFs+y/NPdhuuuiH5bI1+5/7k/+Jsg84rVY6daHs4+jHTcUx0JDuOClCGq7E5RCkQ9ktGMVh2/5KPZWXrwC4yFDABN86PNXutwQxgP4lk6E29f85onw3pcRR7zIdBJlxIFfC4IOweTNnUqP+idvRl/fEMjd8mtxUGu/7U8rtp6MoLSgHlUGN8cj3Hci+v4tdUeLYPrFtIlq6073stc36HGyPH+JqSYTgFKUdrz0Ub90XumxYz3jY6Vah2bQnzZ1MZn5Ydw6SCO3FQuVtkfrfsbh31lxxTwuVLb9c/mb0oFFCfQHmrqk+t/8Uk/zveQmWe8ciMhyTb/9RLtGU7C+wodacAA9rdPd5skSb7uiFLmt0fx6vQ7/10OVVzw+7YyFwqGeQW/62mz3MYLp0lOnJXDrjtEak4ifcwnj1mGEIZsjf966u5dD0t9QrZ3TiGI63w5uJDP0jrdpbJFXlfwdPytYIL8VqaQYkCxSwWj/dDW09wBXqfOrh0Uhf5Bl03vvWfbwz4JtWNeYdeDt4JNmV8HVg7H+jUO2umkRdRaXJsgHamgLF3NG1MekAC1+8eyVc2qvu2u/IKXd7Aw3tL+p1E/q3Louejxsky8vg+0il5HAZCzM/FiRYFNbizGiQ8TNbrrWkFb/Ty46OSOyC4ewhAWfRv5j22nYRVwu69X8I+lNH7ADucH6PKRm60jv3prbyKbVGoVeZ7Z8JD+iGm4XS6SOVzM/g0BKLeYil1c/k0IDrYkYX7xtr6wQFNXUqBjwIkUbgouxN1Tl8/+IxHnjpk2BA3T0LUg9Qtz2EXGoOL4ivWs58/g0kk/OKnUv1u9wvkVK6uV/m8//lEgt1B9EbAvZGpkkV+K/hyXiJzCe7SUaeXYaLJGohQa/JfFrcyMy/w6BtRhlKaYL7fb/kjTMeeB/8wmc1HI5fT8YtiRZJ+lLFTPNoYZz0Mu1sPz8TeLj5qZ7iy7K99zqNRIWEPM99FYibH23OTkOsAgQQkarxYUQDzyGyy8M9iY3uwDWJJuUyJB9Wzt73/t47mFeLv8mErd9AsMcz69dG7KQWSEZqlxGqgQlzPB2xNZKzHiTXy0U0ldYpepXEpAzafsa9hqoG4a9geO/RuR/ivS4DQHYT0OWEVVqGv+P74oMQlxPXbJibVZ9rPgyIr9Soqr8Rmc23F6oOF8ig6g8Su5VQdzqj9PcKw2lO/yOl06KV/9q1HGFI7LqSLGctPWG8AtiyHbDMoTeax9+lTCMpO19ogrSAitx/wiy9eIYaxcSGJ8v0ZPo8wqOSNRZxyS1LGIILr7sI2CNu86gMBzESKGQGtFzulPtV6c9O4Mv8Dbbb9Qnk6xm1B4550jDr0xFJDYXQBXt4Kkq5K9mzmxMLQn4L/uinH535CvnL5ceqtwolIAC4Yy3D6UCt308XWu/xmVjjf8RlPr48/8Wr03WK30FTRvNQfAYB0VT8z13xljOw7R8qzfdze/cDWXJbQVCLpigeQTyS5bWPcnlaFwTRdgE1/2rF5bp/yUYS9CT7fkBz1S+8dtxZjrxp4sHTVbBo9h/s23B+3txN2fG/FbEszGnfjsl8Q7HdV4k/jFNZApSZT3iy5hW8WrVq3fjtdCLz1l7U6hnnRTg+uTMcP+Z3wuJQDssDv44xp8GSLvK5OU7OI9Sz2Sr+ODigpDaRnDLYwS97lcv2TZCrn6K+inqp6j/l1FPxiQCvlCwc7Bws8cocnG5UzI8GhQXqlRFVJeSJuA734Q2ipxSEdk1uQpuCmcp7k0UiRwVknqTx99zG8PvEDgz7s6MPYMBfy6T4+ILR5w/L0TnuQBDKsu+nuTa0BcTGzj7dmay9MNBfXRvZyxavgoewZLmYFhbhApUrhxuOiIREGYGo/QlZf9oBK+vhsV5pDQoIp3mBmjevj7nOb4AgwPXVKej3dcIrmvWD2Oy3o0t+4nPUumXttiv81axFYWkujxoT3GQt9M2WCAdfTx/EztQkZ3h23KmNl8/R6A5VOksjxPgEM5R1NAeUHfmh5mZIw33YUAcw3ikkcj/MzH+lnE5eGE+DrUSWsLMfoVOL4e9ILIJTJk0unOE5K0/oKlFXBYmaWtG0Oxd4uuQRCcxplL7JfB9W0+YoeGX26Binqf4tJnkz/N0mlDbDUY1mlGlokuJLBSXLMvbpGEn/eLoeML6ee4KOenC+AnzmGSLX/ki0bb9K3FT0jXVW3ajkpZU5mbXBTHiky7zM+fWkyZAUX3Nj/lkNOwVrvJSMa1aNAdUgZJAJgCdcMZNiFwxbU9Q0+bYgg1MSWf4xU/m/JQHFV/aKpZmoP2/0KE3Q3lW/vF8/joi/evBgVjs30AgdQmGO4b2IsUxpCB1sFPx0ROUJSeN1Om7/Kpxd4NsvOVz5PzXovbhNZwyuV8jKNLF0tC6pfWQF0n03PpoCrXN+K8klR5K9O2vdN3QsNrzhvY8L3upJo/IZ8FxiuIa7tWAP5ebm27j+DLGGWDwG1L3gjgJQ8xIp2z7a7CC5oxn6ZL1IEosssVKc8RhyeBkJw2dZSUUGCA6wBy/gupgn32SmMvk/K58d57F70C04NM801G6rktNC/kL8tltnwTp9+CKZS/FijDDED3y7UqAKan3COR5jgx0bu2P+V5N1jIQrUnyng9rJNLvYmkJkbsMlgwMtgFYjG6GoDNPVGvZ6nDlY0lyywhqaSJw8QlW2D8ALX6CnJAF6JVPUIBfvf/Vp6ifon6K+v8EdVXjYZ09kKYjHHm8nrV60193kLci7rXZfzPezqCcDvrgX8eNBJqqLe72LUtCw2/q6jE7iPF4u3yPFRvx3J9vndWXxmt1/6Ym4pdFLgfNY4qN2cF+VAKk9r00WW8il++zDy/EQCNFH9uXP0JVf2haMDc3zMAB8wm2JefppKeT/hcmeYsnsFbrNAz+KYK/26omKjJLIT0TnkkkTm8c0fh2agiABBNv8u45BbrLYAxTOMIVOCGFKhgF5UBR7yMjL/zIV1Fmj5DHWprZ5fL5WLK5ZITf/73t/tUULGMfL2XY6Mci4EkhRbA3ABV+mOzbOqPVTMqLhODlzcxNj5yieesIqqP7xXqYo4FkqEk2uU7kXpeGvUesdcZFM+iwuZLnuygnt04UXS3UWaB2pLDSQecmg5Kvasvk5Drz14OI7XKuYiAeM1HMV+9xl8gUFKErNv0xxvM8FXI/KpeUtjXrco1Kn3ydmx0ka3ufSCm7BA026LrobbyJTFOJMhCXrQlhAksVGI/TSomMMuj0FtRqdqAeN4yGAng0qxr5oaHLnGGZDHhHYgR3alJ4Q1PF0EbciGzjcd9eeIqYiAIeRZS4N7xdge+Ht1cjLmom046lwRZKXqk2R9gCE7eIr5Dosu+qVcNK9UIlI/KIQZeNqouAX8T3UUBzkrfCyckXXV4VmiPugSRjRBGCvSERb1Wnoq9N6vq5CcrHFqmPK6i8PLE0FJ+Wtahm2WLcFrGML1hSdgnxljyNCaBBTpOZil5NF+sI0u9qPs/n3yH6tYJGiYQTgiPzMxq4XLngUYeyutfbtTT71cPcYgZRe0ottPv7V8BtmhcPEnFrgvRGVFY4i+aH1g07v5bzzNSslprPC9dXHFHl16IUZBk0qSPpdx4cB8QSFdq2omVGfIssCFFllsvNTTdgc5F35uq6Pvs+KHS4OHtr34ex4itGxgWFsgIeqlAt0m1Biyct/D8Q6dXeulSnozuG3YMDNZLjEqk6lyxUNSL1vMrLS1g61Gm5AqEgxH/dgHvM/ifiCrbxpT3co5GvV3K52XelPcx5iyNnyTGTaHF/BtdVNeXH0FHBsEhAChbrtHo1uhxy+VWRnOaNoK7CEgMS+13ETQ1XOynUYAVCVClRVzbDsrkM4sRjblBa5wmoqnzMpJcmNnc8Ng9Z8Nnm/+mkUnUj0cmUcIcKeHLRv2oEpKU5T3FBLEyZ/QTnPjWPKFQPkHiP4eweH4B8b34Y1brBWtwAf9Ry3wkqsNgQ3xtP10ZHzb+4C/byDYHLIo3AihLE/XyPb/eaPace/7iES0fIvl1vDSVjLePYctLUL1DabzHlXBqogW9ilcunDNEiEkUg5zzGki2hQHjvpz+lK1CgzKoaHUzHLiloID22zurguDbPyJpCUlm/b1+jHfP3I58jlYqLzf+CzishyP+Peu112f5Yz+ba6MwGCzZLMVCTXjzGf7RZbuyIt8/e0zfQgkt/miOeTvp/OSl7ZLjTfZVmT2FQm0+y1j89mfAU5CnIU5CnIE9BnoI8BXkK8hTkKchTkKcgT0GegjwF+beB+PYvM075LS/ZGRv66JflktGTTDb1fhM84XjUv1z2wIugQdJ03/FO+KrAQwWFlDeHd30np6sW/5svqfBOKJX4U+/tC5u+S2vFtv+yc0+a5YlAkcgx1IaZ2ofptFdopyra/Mm3Zqf7NlMrVjekN2Ab8A0EK2maGo0huPXm3vAPGmhOjcmlqe9oVS+1wWycEMe6YUgLbCgCGsFA7ZR40LfX+1jKZIYeMpDSWf4+YGDUt5f4hrBnIm9rWx+wgSI/pzZc2dOp6jGN5qA93V3gAGRm0PjkL4BwRbedHKL03cvl2xIkuvcn0W7rUQ5Z/y7TcxnuujxYjr7fuBMO9SRr8hNsgO/uA91Oz2gKzb5K2S+K4A2Rh94R4XV7fJsuNQVDnc4OESfaBSP9Gd7UPfQcZurHIQWY1+/xVx+egrekYs8bfdxllPG3G5c7KaMZFN8RLYxpU27qkO15S6njBLa62MvYuvRhlGkMJAXB6NSxZupYCaqVrS0Za2nW5G9KupLRsPZdqgFPNdiVRmMnHLqJvyVTOgHqBKAJiEe+Wak9MHWD5boRmDymjhAZhLyhznBaeGSIocs8SdZ+ZMUPLyfTBSo9sV8HKPLZLJPthNoW9iN4nRsblOCV317pwfm7UaAMqdeSKk/Y1fhBSuXrIkmK5VJcUUhc28LCRa0KYD2sLDJGr/RLHszZButtnfc251at5CTqWk4IQ8LkOFALDIN0WDQ4ucdP9l29to1fn1fibKhoLFCH00LEYWRkkJwjnL57Jf+d4Fw7Mn9M0gMs1mi6M9GAGYCEZfKXOc+K+ts6HhLE2tDmZhOjBgF02wQxChKw0bbUgLiUKOrPto6LW8vOkk53fZVewD6sPWw0Zc750dkV/A04WXw+W9yDiNq2OIj7lRl4NfTO5GANiWayTZ7ChDZT6fx6TPOQUXwrFjt5Yghom19Opo/hFCjfgiCT1t1uL5XPS2N5TncpLg+bOClj2vGoAvQpRFyast/yNQ96ufAofacubZ9aNGbL9atXXY4gECQ/BXDhYtwGrqns51o3HTUh6TQauwBbTKtJ4lhDubupkPXoY9f0VXVwHNoikvLSKHO3eeX8FuanLIq7KHuEvBJX0MquzSk/tUl8JoMwnNFmF5TGl8vHzBcHSKWDkoY0G8//wUeLFqrXLiLQAgclc2bNisEnuxmm9a2cH72Er3V5fScLWtL5p0QAt6AptXDoIDxZOLoUFgsSQjd4lobawjBUNEMKii7XSCWMZomTUCDPd5ibtAi3S5axNGTndUd0nO1XTjQTjaDvPOWgV2+sLIHTIl3I+A0tLSV1VchWxlyv/3o1xFMcpXFjz46NL/YqbSvNspC2jhqcO54TGMcdmuySrKWgGeNLE/FJMjOhJDcbFeiZV70l/r08jKVQfiuaSrCUIsQyv68gSu9LCeIRBNmgRDwvt/XqZLM/FV+C0Kr2vGsuWKweN6zQZzZIVUsK3GMc99ig7yxDstaIGfX33POXqva0MhLaJq7yRnknxizfoSe9UulIFc05N4ab7bs8kEDWBa5wl84BTtk/lrU6gja5/YYVf7ee75zrlVjf9qg5J2p30XYVB2DOCgcTQlJWC69Bl+8FXDR0huvudIZzvg1iKjyIbxFfVKr6RUW4IzI9VEh4X2YqLSTV2RGWahxK0E+8EbgZnm51BcReyCLpjyZrR9OVhHTOiHN4IYZEyQzXOuBCr+G1OtSvwxcq3khTagtI6+GlG4bwKt9O6PF5nV3GnDR4oDemBum120+7s4iBpMaeDdTPdmewRCa5Um+qFkG1IuiYiNjPrdGbvtUhWll8KU7f5ewSsFMp73otK44UDgUBUjFRBlTZQNKw6yO2QhlBUGAlPTqDxVlPEiquLcIeuJ3nFqxOXLjb5DXYgMRP+5ZtHHrTEmok+u4y7Jv3vf36OaORcGh2bKJuuzCXj6GeeUDoEUXOEeD76Lt7Hug+10JAbqA1887ULsBh3ZVFqZBjmy0G6t7JhtNS1O6EHOeROwHzTN/aS7wiL0gCr1eLiApmPw2uPTYOFk1EeQRRTfgFWIZg0l1JC2x2l9aXrb6lSdMyIBojCWZrVflFn0+IaWMk1BK6zysn94Cco9MCPGH2+MmxtU5/QwsOb233ph95rzcQso7SWLwDUWJuz4VY7NIyOWQ6CHtDkhJQ+XlkP+PckqzqSNHHkbZVULeKrFK1Ct88N4auX4sW5d1YlQh0CiMnDiviaRHBiaY9A8FYrYAztMiCb7Ifv+vN7Ta2nRrEuSL7sTt6uMIj2X5k35LyHKvnSBq8tEPg2sXJo1h3nvQKbQytgtN6PKXHFEtWu+ZNPrC9wwvN2E0pqqocfl8kIT0RT548xxIIyXTaDsLpQE5+XXI/ojXXs7po86By64ahZmQ0GkgtkwdgJXkOo3LxxM4RGatibOdZb72h7h5z5B3xbGlhww1w/epST8Qma7s3bJcJxNbBh7JZb8F821xZt/ZB2FnnyjSw17nZ1T++K95bM79y2E7aL10zX6WiS1qOSwTmtwfMRecRz2qUKXfSbKMnyGxSLuS0/L2xtkyeo2rPp3fvoH45ctcbpr8TvlnqVx/v9u22SVegHXet8P2bwqWFg5S93FYhPHnQExgltergy0LSuAemCfErrRhvw4Y9CBtn6pYN6o8+lMeYKbKoMFWHOYEs60SsO+W3F1p+ETJt1Fn89pyDBo/jXunn8Ahj7tiOhAcSOWzhS4B6BXiqkehG4RyfnoCSrxFd5KFPRpyenG5jIaPJTn4bhgDLraPNLKFdj3Xr27CO89jSw1j7SWyXPZ4GmDK04lsvCLzi+yHhfUKkW/J6mjL5X2SnTnJLkJ7Z5yhHgVUc+2n0Um+VFAtdeA69xk0xhF9xfi1HGObi9gdG/ABr0k6amloCx8VhQWDROTNuXOWJhDLXYw97Y/7qBSzJ1KJePkus3MbHaDmRnnPEHW7b8nKzlXIlEe/e5Z2WUCavMJGB+HSayeQSjCOQtDUEi0rkUim5vTlE1lj7XtZ3QrikseTqCi1XzJg9rByzP4hq389whAKxZ/cJ0l0Zh0QrdXz3kF4ZHp06Ta+mpyM4DucMJjqwmaL+jdGiyPsdtGbBcuuSGp+yzSQZp2dlESxOQnsrmlv/nMZ4IGeGtfGq0ne5nQoPOTZ3Q75K3Vzyzq2F3mgBid5Bexir3tDubBrzJCyYjrqpMI9JMzNQAEsNnE1uyRsmhufH1lzsA1sEA0XmQL12R26YsWLX4EAs9S6qwhyhN20knT6TJwrgDK/kuhZdql2PZfhkeJwFOovGjAOxtMrEMhmZYjm/n1/voCtKHX844QiIA/HeqOItzg/79szYk68Ar4JL3de09s3pHoPWWdvmO66HnG+YPlLv+eoPucdme12Yd2DMgTB45t891Y7U4nAyKafUc4E4bQa5h/aVkNVj9tpwxgNTuIbaI0/jnpmWKQ/ynd630GQLI783zq2ESnNyD4tS+pn4TqleZ2oiOd4EXZHOCqnk+eLWsXGENw31gjepCZbQuzwyfwFSyVBsCeP2Kl8nELC7okIW0tLhzAqOSVcpTHS/M6x432odCYhbCDH89NrhumRZD2GCNuXvuf2xRpPlYXjMGKE92TMCP5q4AOAssBWfG3Pow72K6NkSI/75iCf9LS3u4hT3vSSI2haCf2AiDUHs2NNt4+sKH+QXINxy/saGIbb9uq9mHvHd+tonUgZlWs9Xp9liuzDQYcwi0d+45o659YTyMbDGNSRyFHGwl5YwqjexuRc3htcSDjOvuvtFULQ2Pz48ccld87ZBmzRzvZaR6NZyzIQm9XrxgNliT/hNvXLGGINqzd38QPnW52j3ntNrcypP2+N8+feG76yxZXz35jJ5b2pKgvXUM8jWLe90cB2+u06ZXJ0z7WIIYQNFpP7A6oqRhi0Eaa/IMH0NFmqWnaqC/8cDPikPPnLUUfmnxiYflkW+a7AgW21Tq9Cb/NHJRz199hbMWbRXwmXy8pYFk/8U4JMLtckKb6nQ7hbIV6Q+KNXGvD3GZw9KqxP2y1bn5mLVlneY/Vxz0zjzzK/oNjgZ69FJXktqeM53JapUdHmjKwHY36qgecW/f7pEYnkyYXELRZM7RRvckv1un4wJ9E9JpaUUN+59jAfEeE6Z6dK1c0v5m6yu/PlQ9NJWU+/C0aWeynLgGd8NpBucgtGg9SyHr1BF9YpEGtJIhvmjE47dtenRFDfIEoUUdiRuAwgeo4hijfDoRe8kR8lVNKfXhN5tCiFM2jxubYQIO3FHSLv/CqOesZZyt2Yac6zlLz8MenuA1zxvZltJivzaMWFylVY3BqIH68vlKzJ/IXS/6NlHu+fPpo4yqS1BUWG8nInUhL/dS7cQctQSz4d6hMliKi4O8ZoX87YQ+7plT3f/hsLh9A6N5EDBBKog6w78bDf5tnDyPCfTs7neVKp19G0hThm1buO4ariDl2LdOH3Fc3jEcMyd6yTVmbHvcAR0s6O4Su4loJOT/tpQeWrW0JHbkZ4sPHVrtCg3WU6zp3hGrYz7hrhQX1t7wcU7ETy2dKIrLeG+whO+ekEc/GvfvbDpvosyOL6tNdG92Tx213Tf+P3v9rC2St+RkHc4j26TNtvHOcz06U4644tddaYpb0OZMeNCad2YR9H2AHrFkRxkpn/9qFfOns2al6YxB2VfDRIgCk75bmxOxzhv+0vjn5nmdd+u6huRnta2No9/w9HZbPoh4nrf+PIPVr/P/vsnX/wPUEsDBBQAAgAIAK67WEnWRSspTQAAAGsAAAAbAAAAdW5pdmVyc2FsL3VuaXZlcnNhbC5wbmcueG1ss7GvyM1RKEstKs7Mz7NVMtQzULK34+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+/sCAACwCAAAFAAAAAAAAAABAAAAAAB+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 (4)"/>
</p:tagLst>
</file>

<file path=ppt/theme/theme1.xml><?xml version="1.0" encoding="utf-8"?>
<a:theme xmlns:a="http://schemas.openxmlformats.org/drawingml/2006/main" name="1_自定义设计方案">
  <a:themeElements>
    <a:clrScheme name="0126商务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4ECA"/>
      </a:accent1>
      <a:accent2>
        <a:srgbClr val="FFBEAA"/>
      </a:accent2>
      <a:accent3>
        <a:srgbClr val="FFDD8E"/>
      </a:accent3>
      <a:accent4>
        <a:srgbClr val="954ECA"/>
      </a:accent4>
      <a:accent5>
        <a:srgbClr val="FFBEAA"/>
      </a:accent5>
      <a:accent6>
        <a:srgbClr val="FFDD8E"/>
      </a:accent6>
      <a:hlink>
        <a:srgbClr val="954ECA"/>
      </a:hlink>
      <a:folHlink>
        <a:srgbClr val="FFBEAA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2758</Words>
  <Application>Microsoft Office PowerPoint</Application>
  <PresentationFormat>自定义</PresentationFormat>
  <Paragraphs>258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Clear Sans Light</vt:lpstr>
      <vt:lpstr>FontAwesome</vt:lpstr>
      <vt:lpstr>宋体</vt:lpstr>
      <vt:lpstr>微软雅黑</vt:lpstr>
      <vt:lpstr>Arial</vt:lpstr>
      <vt:lpstr>Calibri</vt:lpstr>
      <vt:lpstr>Impact</vt:lpstr>
      <vt:lpstr>Open Sans Extrabold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(4)</dc:title>
  <dc:subject>chenying0907</dc:subject>
  <dc:creator/>
  <dc:description>chenying0907</dc:description>
  <cp:lastModifiedBy/>
  <cp:revision>2</cp:revision>
  <dcterms:created xsi:type="dcterms:W3CDTF">2017-10-11T07:33:00Z</dcterms:created>
  <dcterms:modified xsi:type="dcterms:W3CDTF">2020-06-18T06:02:58Z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