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6"/>
  </p:notesMasterIdLst>
  <p:sldIdLst>
    <p:sldId id="256" r:id="rId2"/>
    <p:sldId id="257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</p:sldIdLst>
  <p:sldSz cx="9144000" cy="6858000" type="screen4x3"/>
  <p:notesSz cx="6858000" cy="9144000"/>
  <p:custDataLst>
    <p:tags r:id="rId27"/>
  </p:custDataLst>
  <p:defaultTextStyle>
    <a:defPPr>
      <a:defRPr lang="zh-CN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宋体" charset="-122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宋体" charset="-122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宋体" charset="-122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宋体" charset="-122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宋体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宋体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宋体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宋体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宋体" charset="-122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webPr encoding="gb2312"/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 horzBarState="maximized">
    <p:restoredLeft sz="7313" autoAdjust="0"/>
    <p:restoredTop sz="94660"/>
  </p:normalViewPr>
  <p:slideViewPr>
    <p:cSldViewPr snapToGrid="0">
      <p:cViewPr>
        <p:scale>
          <a:sx n="100" d="100"/>
          <a:sy n="100" d="100"/>
        </p:scale>
        <p:origin x="-2394" y="-3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24" d="100"/>
        <a:sy n="124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gs" Target="tags/tag1.xml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ea typeface="+mn-ea"/>
              </a:defRPr>
            </a:lvl1pPr>
          </a:lstStyle>
          <a:p>
            <a:pPr>
              <a:defRPr/>
            </a:pPr>
            <a:fld id="{BD1BCD9A-CF2F-44FB-9085-58548E1E13A6}" type="datetimeFigureOut">
              <a:rPr lang="zh-CN" altLang="en-US"/>
              <a:pPr>
                <a:defRPr/>
              </a:pPr>
              <a:t>2020/9/3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 smtClean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noProof="0" smtClean="0"/>
              <a:t>单击此处编辑母版文本样式</a:t>
            </a:r>
          </a:p>
          <a:p>
            <a:pPr lvl="1"/>
            <a:r>
              <a:rPr lang="zh-CN" altLang="en-US" noProof="0" smtClean="0"/>
              <a:t>第二级</a:t>
            </a:r>
          </a:p>
          <a:p>
            <a:pPr lvl="2"/>
            <a:r>
              <a:rPr lang="zh-CN" altLang="en-US" noProof="0" smtClean="0"/>
              <a:t>第三级</a:t>
            </a:r>
          </a:p>
          <a:p>
            <a:pPr lvl="3"/>
            <a:r>
              <a:rPr lang="zh-CN" altLang="en-US" noProof="0" smtClean="0"/>
              <a:t>第四级</a:t>
            </a:r>
          </a:p>
          <a:p>
            <a:pPr lvl="4"/>
            <a:r>
              <a:rPr lang="zh-CN" altLang="en-US" noProof="0" smtClean="0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fld id="{ED3F9422-146C-4AEA-8708-ED0642907F0D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54039027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D3F9422-146C-4AEA-8708-ED0642907F0D}" type="slidenum">
              <a:rPr lang="zh-CN" altLang="en-US" smtClean="0"/>
              <a:pPr/>
              <a:t>24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7B17F7-82D7-41F4-AC6C-E7B10DD337AC}" type="datetimeFigureOut">
              <a:rPr lang="zh-CN" altLang="en-US"/>
              <a:pPr>
                <a:defRPr/>
              </a:pPr>
              <a:t>2020/9/3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967B806-9ED0-4ACB-84C8-AAA0F4D42ED8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9022078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651A767-3EED-4445-A581-ED9DF27C6EEA}" type="datetimeFigureOut">
              <a:rPr lang="zh-CN" altLang="en-US"/>
              <a:pPr>
                <a:defRPr/>
              </a:pPr>
              <a:t>2020/9/3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FBCD591-F6A7-468D-AB11-26D6C7A0E41D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6316255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B190C3A-7D2C-4087-B863-A54B8236A815}" type="datetimeFigureOut">
              <a:rPr lang="zh-CN" altLang="en-US"/>
              <a:pPr>
                <a:defRPr/>
              </a:pPr>
              <a:t>2020/9/3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F7FD79F-2BB3-4E66-9DD5-AEDAB0E51E54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0740645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3DD65CC-C1DA-4341-837B-A1F5C23BB06B}" type="datetimeFigureOut">
              <a:rPr lang="zh-CN" altLang="en-US"/>
              <a:pPr>
                <a:defRPr/>
              </a:pPr>
              <a:t>2020/9/3</a:t>
            </a:fld>
            <a:endParaRPr lang="zh-CN" alt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A3B29CB-93D3-4ED4-B8F3-5E47C256733F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1962517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18E12B9-C858-4848-900A-BDADCC5003A2}" type="datetimeFigureOut">
              <a:rPr lang="zh-CN" altLang="en-US"/>
              <a:pPr>
                <a:defRPr/>
              </a:pPr>
              <a:t>2020/9/3</a:t>
            </a:fld>
            <a:endParaRPr lang="zh-CN" alt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096BB18-23A1-47E9-988E-742CC5E4D0F6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2385182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38E011B-1348-477A-B2D3-63E33DB44A2E}" type="datetimeFigureOut">
              <a:rPr lang="zh-CN" altLang="en-US"/>
              <a:pPr>
                <a:defRPr/>
              </a:pPr>
              <a:t>2020/9/3</a:t>
            </a:fld>
            <a:endParaRPr lang="zh-CN" alt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08A60AD-23A0-4766-8D88-2B493C1124BB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4281724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E0BEA61-DB6F-420B-9DAB-A4407E1ED150}" type="datetimeFigureOut">
              <a:rPr lang="zh-CN" altLang="en-US"/>
              <a:pPr>
                <a:defRPr/>
              </a:pPr>
              <a:t>2020/9/3</a:t>
            </a:fld>
            <a:endParaRPr lang="zh-CN" alt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44E9AD8-8F08-4D43-843A-4878BAF276A2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40903998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2A8CA76-9DBA-4C0C-836B-9550F38C2E1D}" type="datetimeFigureOut">
              <a:rPr lang="zh-CN" altLang="en-US"/>
              <a:pPr>
                <a:defRPr/>
              </a:pPr>
              <a:t>2020/9/3</a:t>
            </a:fld>
            <a:endParaRPr lang="zh-CN" alt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6070773-EE85-44A9-A087-1115629B6C10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5775489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zh-CN" altLang="en-US" noProof="0" smtClean="0"/>
              <a:t>单击图标添加图片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C12910C-E1A5-467E-96BB-AF060411FFA2}" type="datetimeFigureOut">
              <a:rPr lang="zh-CN" altLang="en-US"/>
              <a:pPr>
                <a:defRPr/>
              </a:pPr>
              <a:t>2020/9/3</a:t>
            </a:fld>
            <a:endParaRPr lang="zh-CN" alt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989789B-EB5A-4D7B-9828-1415F18AA03D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3674313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D64DB69-6E6E-4703-B11D-A4B263DD59C3}" type="datetimeFigureOut">
              <a:rPr lang="zh-CN" altLang="en-US"/>
              <a:pPr>
                <a:defRPr/>
              </a:pPr>
              <a:t>2020/9/3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C7D3259-082F-4AAB-BF8D-9706FBAC1C40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8979153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64A97DC-BBEC-4D00-933C-2844C573C953}" type="datetimeFigureOut">
              <a:rPr lang="zh-CN" altLang="en-US"/>
              <a:pPr>
                <a:defRPr/>
              </a:pPr>
              <a:t>2020/9/3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F3405F7-94AA-45F5-833A-4C4BC9B83C0C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6092030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628650" y="365125"/>
            <a:ext cx="78867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en-US" smtClean="0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628650" y="1825625"/>
            <a:ext cx="78867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DC657418-00E6-4C71-A352-B1A98C3411B8}" type="datetimeFigureOut">
              <a:rPr lang="zh-CN" altLang="en-US"/>
              <a:pPr>
                <a:defRPr/>
              </a:pPr>
              <a:t>2020/9/3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</a:defRPr>
            </a:lvl1pPr>
          </a:lstStyle>
          <a:p>
            <a:fld id="{86E2440D-1377-447B-9072-615954E79A72}" type="slidenum">
              <a:rPr lang="zh-CN" altLang="en-US"/>
              <a:pPr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5" r:id="rId1"/>
    <p:sldLayoutId id="2147483696" r:id="rId2"/>
    <p:sldLayoutId id="2147483697" r:id="rId3"/>
    <p:sldLayoutId id="2147483698" r:id="rId4"/>
    <p:sldLayoutId id="2147483699" r:id="rId5"/>
    <p:sldLayoutId id="2147483700" r:id="rId6"/>
    <p:sldLayoutId id="2147483701" r:id="rId7"/>
    <p:sldLayoutId id="2147483702" r:id="rId8"/>
    <p:sldLayoutId id="2147483703" r:id="rId9"/>
    <p:sldLayoutId id="2147483704" r:id="rId10"/>
    <p:sldLayoutId id="2147483705" r:id="rId11"/>
  </p:sldLayoutIdLst>
  <p:txStyles>
    <p:titleStyle>
      <a:lvl1pPr algn="l" rtl="0" fontAlgn="base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charset="-122"/>
        </a:defRPr>
      </a:lvl2pPr>
      <a:lvl3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charset="-122"/>
        </a:defRPr>
      </a:lvl3pPr>
      <a:lvl4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charset="-122"/>
        </a:defRPr>
      </a:lvl4pPr>
      <a:lvl5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charset="-122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charset="-122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charset="-122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charset="-122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charset="-122"/>
        </a:defRPr>
      </a:lvl9pPr>
    </p:titleStyle>
    <p:bodyStyle>
      <a:lvl1pPr marL="228600" indent="-228600" algn="l" rtl="0" fontAlgn="base">
        <a:lnSpc>
          <a:spcPct val="90000"/>
        </a:lnSpc>
        <a:spcBef>
          <a:spcPts val="1000"/>
        </a:spcBef>
        <a:spcAft>
          <a:spcPct val="0"/>
        </a:spcAft>
        <a:buFont typeface="Arial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图片 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1870075" y="0"/>
            <a:ext cx="540385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2404169" y="2282543"/>
            <a:ext cx="735006" cy="241289"/>
          </a:xfrm>
          <a:prstGeom prst="rect">
            <a:avLst/>
          </a:prstGeom>
          <a:noFill/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宋体"/>
                <a:cs typeface="+mn-cs"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宋体"/>
                <a:cs typeface="+mn-cs"/>
              </a:rPr>
              <a:t>模板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宋体"/>
                <a:cs typeface="+mn-cs"/>
              </a:rPr>
              <a:t>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宋体"/>
                <a:cs typeface="+mn-cs"/>
              </a:rPr>
              <a:t>/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宋体"/>
                <a:cs typeface="+mn-cs"/>
              </a:rPr>
              <a:t>moban/                  PPT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宋体"/>
                <a:cs typeface="+mn-cs"/>
              </a:rPr>
              <a:t>素材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宋体"/>
                <a:cs typeface="+mn-cs"/>
              </a:rPr>
              <a:t>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宋体"/>
                <a:cs typeface="+mn-cs"/>
              </a:rPr>
              <a:t>/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宋体"/>
                <a:cs typeface="+mn-cs"/>
              </a:rPr>
              <a:t>sucai/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宋体"/>
                <a:cs typeface="+mn-cs"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宋体"/>
                <a:cs typeface="+mn-cs"/>
              </a:rPr>
              <a:t>背景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宋体"/>
                <a:cs typeface="+mn-cs"/>
              </a:rPr>
              <a:t>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宋体"/>
                <a:cs typeface="+mn-cs"/>
              </a:rPr>
              <a:t>/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宋体"/>
                <a:cs typeface="+mn-cs"/>
              </a:rPr>
              <a:t>beijing/                   PPT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宋体"/>
                <a:cs typeface="+mn-cs"/>
              </a:rPr>
              <a:t>图表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宋体"/>
                <a:cs typeface="+mn-cs"/>
              </a:rPr>
              <a:t>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宋体"/>
                <a:cs typeface="+mn-cs"/>
              </a:rPr>
              <a:t>/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宋体"/>
                <a:cs typeface="+mn-cs"/>
              </a:rPr>
              <a:t>tubiao/     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宋体"/>
                <a:cs typeface="+mn-cs"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宋体"/>
                <a:cs typeface="+mn-cs"/>
              </a:rPr>
              <a:t>下载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宋体"/>
                <a:cs typeface="+mn-cs"/>
              </a:rPr>
              <a:t>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宋体"/>
                <a:cs typeface="+mn-cs"/>
              </a:rPr>
              <a:t>/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宋体"/>
                <a:cs typeface="+mn-cs"/>
              </a:rPr>
              <a:t>xiazai/                     PPT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宋体"/>
                <a:cs typeface="+mn-cs"/>
              </a:rPr>
              <a:t>教程： 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宋体"/>
                <a:cs typeface="+mn-cs"/>
              </a:rPr>
              <a:t>/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宋体"/>
                <a:cs typeface="+mn-cs"/>
              </a:rPr>
              <a:t>powerpoint/     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宋体"/>
                <a:cs typeface="+mn-cs"/>
              </a:rPr>
              <a:t>资料下载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宋体"/>
                <a:cs typeface="+mn-cs"/>
              </a:rPr>
              <a:t>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宋体"/>
                <a:cs typeface="+mn-cs"/>
              </a:rPr>
              <a:t>/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宋体"/>
                <a:cs typeface="+mn-cs"/>
              </a:rPr>
              <a:t>ziliao/                   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宋体"/>
                <a:cs typeface="+mn-cs"/>
              </a:rPr>
              <a:t>范文下载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宋体"/>
                <a:cs typeface="+mn-cs"/>
              </a:rPr>
              <a:t>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宋体"/>
                <a:cs typeface="+mn-cs"/>
              </a:rPr>
              <a:t>/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宋体"/>
                <a:cs typeface="+mn-cs"/>
              </a:rPr>
              <a:t>fanwen/            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宋体"/>
                <a:cs typeface="+mn-cs"/>
              </a:rPr>
              <a:t>试卷下载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宋体"/>
                <a:cs typeface="+mn-cs"/>
              </a:rPr>
              <a:t>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宋体"/>
                <a:cs typeface="+mn-cs"/>
              </a:rPr>
              <a:t>/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宋体"/>
                <a:cs typeface="+mn-cs"/>
              </a:rPr>
              <a:t>shiti/                     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宋体"/>
                <a:cs typeface="+mn-cs"/>
              </a:rPr>
              <a:t>教案下载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宋体"/>
                <a:cs typeface="+mn-cs"/>
              </a:rPr>
              <a:t>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宋体"/>
                <a:cs typeface="+mn-cs"/>
              </a:rPr>
              <a:t>/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宋体"/>
                <a:cs typeface="+mn-cs"/>
              </a:rPr>
              <a:t>jiaoan/              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宋体"/>
                <a:cs typeface="+mn-cs"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宋体"/>
                <a:cs typeface="+mn-cs"/>
              </a:rPr>
              <a:t>论坛：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宋体"/>
                <a:cs typeface="+mn-cs"/>
              </a:rPr>
              <a:t>www.1ppt.cn                                     PPT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宋体"/>
                <a:cs typeface="+mn-cs"/>
              </a:rPr>
              <a:t>课件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宋体"/>
                <a:cs typeface="+mn-cs"/>
              </a:rPr>
              <a:t>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宋体"/>
                <a:cs typeface="+mn-cs"/>
              </a:rPr>
              <a:t>/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宋体"/>
                <a:cs typeface="+mn-cs"/>
              </a:rPr>
              <a:t>kejian/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宋体"/>
                <a:cs typeface="+mn-cs"/>
              </a:rPr>
              <a:t>语文课件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宋体"/>
                <a:cs typeface="+mn-cs"/>
              </a:rPr>
              <a:t>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宋体"/>
                <a:cs typeface="+mn-cs"/>
              </a:rPr>
              <a:t>/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宋体"/>
                <a:cs typeface="+mn-cs"/>
              </a:rPr>
              <a:t>kejian/yuwen/    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宋体"/>
                <a:cs typeface="+mn-cs"/>
              </a:rPr>
              <a:t>数学课件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宋体"/>
                <a:cs typeface="+mn-cs"/>
              </a:rPr>
              <a:t>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宋体"/>
                <a:cs typeface="+mn-cs"/>
              </a:rPr>
              <a:t>/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宋体"/>
                <a:cs typeface="+mn-cs"/>
              </a:rPr>
              <a:t>kejian/shuxue/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宋体"/>
                <a:cs typeface="+mn-cs"/>
              </a:rPr>
              <a:t>英语课件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宋体"/>
                <a:cs typeface="+mn-cs"/>
              </a:rPr>
              <a:t>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宋体"/>
                <a:cs typeface="+mn-cs"/>
              </a:rPr>
              <a:t>/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宋体"/>
                <a:cs typeface="+mn-cs"/>
              </a:rPr>
              <a:t>kejian/yingyu/    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宋体"/>
                <a:cs typeface="+mn-cs"/>
              </a:rPr>
              <a:t>美术课件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宋体"/>
                <a:cs typeface="+mn-cs"/>
              </a:rPr>
              <a:t>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宋体"/>
                <a:cs typeface="+mn-cs"/>
              </a:rPr>
              <a:t>/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宋体"/>
                <a:cs typeface="+mn-cs"/>
              </a:rPr>
              <a:t>kejian/meishu/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宋体"/>
                <a:cs typeface="+mn-cs"/>
              </a:rPr>
              <a:t>科学课件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宋体"/>
                <a:cs typeface="+mn-cs"/>
              </a:rPr>
              <a:t>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宋体"/>
                <a:cs typeface="+mn-cs"/>
              </a:rPr>
              <a:t>/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宋体"/>
                <a:cs typeface="+mn-cs"/>
              </a:rPr>
              <a:t>kejian/kexue/     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宋体"/>
                <a:cs typeface="+mn-cs"/>
              </a:rPr>
              <a:t>物理课件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宋体"/>
                <a:cs typeface="+mn-cs"/>
              </a:rPr>
              <a:t>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宋体"/>
                <a:cs typeface="+mn-cs"/>
              </a:rPr>
              <a:t>/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宋体"/>
                <a:cs typeface="+mn-cs"/>
              </a:rPr>
              <a:t>kejian/wuli/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宋体"/>
                <a:cs typeface="+mn-cs"/>
              </a:rPr>
              <a:t>化学课件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宋体"/>
                <a:cs typeface="+mn-cs"/>
              </a:rPr>
              <a:t>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宋体"/>
                <a:cs typeface="+mn-cs"/>
              </a:rPr>
              <a:t>/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宋体"/>
                <a:cs typeface="+mn-cs"/>
              </a:rPr>
              <a:t>kejian/huaxue/  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宋体"/>
                <a:cs typeface="+mn-cs"/>
              </a:rPr>
              <a:t>生物课件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宋体"/>
                <a:cs typeface="+mn-cs"/>
              </a:rPr>
              <a:t>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宋体"/>
                <a:cs typeface="+mn-cs"/>
              </a:rPr>
              <a:t>/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宋体"/>
                <a:cs typeface="+mn-cs"/>
              </a:rPr>
              <a:t>kejian/shengwu/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宋体"/>
                <a:cs typeface="+mn-cs"/>
              </a:rPr>
              <a:t>地理课件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宋体"/>
                <a:cs typeface="+mn-cs"/>
              </a:rPr>
              <a:t>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宋体"/>
                <a:cs typeface="+mn-cs"/>
              </a:rPr>
              <a:t>/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宋体"/>
                <a:cs typeface="+mn-cs"/>
              </a:rPr>
              <a:t>kejian/dili/          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宋体"/>
                <a:cs typeface="+mn-cs"/>
              </a:rPr>
              <a:t>历史课件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宋体"/>
                <a:cs typeface="+mn-cs"/>
              </a:rPr>
              <a:t>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宋体"/>
                <a:cs typeface="+mn-cs"/>
              </a:rPr>
              <a:t>/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宋体"/>
                <a:cs typeface="+mn-cs"/>
              </a:rPr>
              <a:t>kejian/lishi/        </a:t>
            </a:r>
          </a:p>
        </p:txBody>
      </p:sp>
      <p:pic>
        <p:nvPicPr>
          <p:cNvPr id="16386" name="图片 1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1847850" y="0"/>
            <a:ext cx="54483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图片 1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1847850" y="0"/>
            <a:ext cx="54483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图片 1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1847850" y="0"/>
            <a:ext cx="54483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图片 1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1847850" y="0"/>
            <a:ext cx="54483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图片 1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1847850" y="0"/>
            <a:ext cx="54483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图片 1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1847850" y="0"/>
            <a:ext cx="54483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图片 1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0" y="508000"/>
            <a:ext cx="9144000" cy="584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图片 1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0" y="508000"/>
            <a:ext cx="9144000" cy="584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图片 1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1847850" y="0"/>
            <a:ext cx="54483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图片 1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1847850" y="0"/>
            <a:ext cx="54483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图片 1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1847850" y="0"/>
            <a:ext cx="54483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图片 1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1847850" y="0"/>
            <a:ext cx="54483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图片 1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1847850" y="0"/>
            <a:ext cx="54483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图片 1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1847850" y="0"/>
            <a:ext cx="54483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图片 1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0" y="484188"/>
            <a:ext cx="9144000" cy="5889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图片 1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0" y="508000"/>
            <a:ext cx="9144000" cy="584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0" name="图片 1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0" y="508000"/>
            <a:ext cx="9144000" cy="584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图片 1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0" y="508000"/>
            <a:ext cx="9144000" cy="584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8" name="图片 1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0" y="508000"/>
            <a:ext cx="9144000" cy="584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2" name="图片 1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0" y="508000"/>
            <a:ext cx="9144000" cy="584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6" name="图片 1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0" y="508000"/>
            <a:ext cx="9144000" cy="584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90" name="图片 1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1847850" y="0"/>
            <a:ext cx="54483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4" name="图片 1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1854200" y="0"/>
            <a:ext cx="54356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PPT;"/>
</p:tagLst>
</file>

<file path=ppt/theme/theme1.xml><?xml version="1.0" encoding="utf-8"?>
<a:theme xmlns:a="http://schemas.openxmlformats.org/drawingml/2006/main" name="PPT">
  <a:themeElements>
    <a:clrScheme name="Office 主题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9</TotalTime>
  <Words>131</Words>
  <Application>Microsoft Office PowerPoint</Application>
  <PresentationFormat>全屏显示(4:3)</PresentationFormat>
  <Paragraphs>12</Paragraphs>
  <Slides>24</Slides>
  <Notes>1</Notes>
  <HiddenSlides>0</HiddenSlides>
  <MMClips>0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24</vt:i4>
      </vt:variant>
    </vt:vector>
  </HeadingPairs>
  <TitlesOfParts>
    <vt:vector size="25" baseType="lpstr">
      <vt:lpstr>PPT</vt:lpstr>
      <vt:lpstr>幻灯片 1</vt:lpstr>
      <vt:lpstr>幻灯片 2</vt:lpstr>
      <vt:lpstr>幻灯片 3</vt:lpstr>
      <vt:lpstr>幻灯片 4</vt:lpstr>
      <vt:lpstr>幻灯片 5</vt:lpstr>
      <vt:lpstr>幻灯片 6</vt:lpstr>
      <vt:lpstr>幻灯片 7</vt:lpstr>
      <vt:lpstr>幻灯片 8</vt:lpstr>
      <vt:lpstr>幻灯片 9</vt:lpstr>
      <vt:lpstr>幻灯片 10</vt:lpstr>
      <vt:lpstr>幻灯片 11</vt:lpstr>
      <vt:lpstr>幻灯片 12</vt:lpstr>
      <vt:lpstr>幻灯片 13</vt:lpstr>
      <vt:lpstr>幻灯片 14</vt:lpstr>
      <vt:lpstr>幻灯片 15</vt:lpstr>
      <vt:lpstr>幻灯片 16</vt:lpstr>
      <vt:lpstr>幻灯片 17</vt:lpstr>
      <vt:lpstr>幻灯片 18</vt:lpstr>
      <vt:lpstr>幻灯片 19</vt:lpstr>
      <vt:lpstr>幻灯片 20</vt:lpstr>
      <vt:lpstr>幻灯片 21</vt:lpstr>
      <vt:lpstr>幻灯片 22</vt:lpstr>
      <vt:lpstr>幻灯片 23</vt:lpstr>
      <vt:lpstr>幻灯片 24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PPT;</dc:title>
  <dc:subject>第一PPT模板网-WWW.1PPT.COM</dc:subject>
  <dc:creator>PPT</dc:creator>
  <cp:keywords>PPT</cp:keywords>
  <cp:lastModifiedBy>User</cp:lastModifiedBy>
  <cp:revision>4</cp:revision>
  <dcterms:created xsi:type="dcterms:W3CDTF">2018-03-17T04:01:07Z</dcterms:created>
  <dcterms:modified xsi:type="dcterms:W3CDTF">2020-09-03T03:33:29Z</dcterms:modified>
</cp:coreProperties>
</file>