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4" r:id="rId3"/>
  </p:sldMasterIdLst>
  <p:notesMasterIdLst>
    <p:notesMasterId r:id="rId5"/>
  </p:notesMasterIdLst>
  <p:handoutMasterIdLst>
    <p:handoutMasterId r:id="rId30"/>
  </p:handoutMasterIdLst>
  <p:sldIdLst>
    <p:sldId id="256" r:id="rId4"/>
    <p:sldId id="257" r:id="rId6"/>
    <p:sldId id="258" r:id="rId7"/>
    <p:sldId id="282" r:id="rId8"/>
    <p:sldId id="265" r:id="rId9"/>
    <p:sldId id="266" r:id="rId10"/>
    <p:sldId id="267" r:id="rId11"/>
    <p:sldId id="285" r:id="rId12"/>
    <p:sldId id="283" r:id="rId13"/>
    <p:sldId id="269" r:id="rId14"/>
    <p:sldId id="270" r:id="rId15"/>
    <p:sldId id="271" r:id="rId16"/>
    <p:sldId id="286" r:id="rId17"/>
    <p:sldId id="281" r:id="rId18"/>
    <p:sldId id="273" r:id="rId19"/>
    <p:sldId id="274" r:id="rId20"/>
    <p:sldId id="275" r:id="rId21"/>
    <p:sldId id="276" r:id="rId22"/>
    <p:sldId id="287" r:id="rId23"/>
    <p:sldId id="284" r:id="rId24"/>
    <p:sldId id="277" r:id="rId25"/>
    <p:sldId id="278" r:id="rId26"/>
    <p:sldId id="279" r:id="rId27"/>
    <p:sldId id="280" r:id="rId28"/>
    <p:sldId id="261"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8" autoAdjust="0"/>
  </p:normalViewPr>
  <p:slideViewPr>
    <p:cSldViewPr snapToGrid="0" showGuides="1">
      <p:cViewPr>
        <p:scale>
          <a:sx n="75" d="100"/>
          <a:sy n="75" d="100"/>
        </p:scale>
        <p:origin x="-684" y="-42"/>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a:solidFill>
                  <a:schemeClr val="tx1"/>
                </a:solidFill>
                <a:effectLst/>
                <a:latin typeface="+mn-lt"/>
                <a:ea typeface="+mn-ea"/>
                <a:cs typeface="+mn-cs"/>
              </a:rPr>
              <a:t>修改 完成后关闭编辑母版即可。</a:t>
            </a:r>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尾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14:prism dir="u" isInverted="1"/>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spTree>
  </p:cSld>
  <p:clrMapOvr>
    <a:masterClrMapping/>
  </p:clrMapOvr>
  <p:transition spd="slow" advClick="0" advTm="5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标题">
    <p:spTree>
      <p:nvGrpSpPr>
        <p:cNvPr id="1" name=""/>
        <p:cNvGrpSpPr/>
        <p:nvPr/>
      </p:nvGrpSpPr>
      <p:grpSpPr>
        <a:xfrm>
          <a:off x="0" y="0"/>
          <a:ext cx="0" cy="0"/>
          <a:chOff x="0" y="0"/>
          <a:chExt cx="0" cy="0"/>
        </a:xfrm>
      </p:grpSpPr>
      <p:sp useBgFill="1">
        <p:nvSpPr>
          <p:cNvPr id="15" name="矩形 14"/>
          <p:cNvSpPr/>
          <p:nvPr userDrawn="1"/>
        </p:nvSpPr>
        <p:spPr>
          <a:xfrm>
            <a:off x="875874" y="170094"/>
            <a:ext cx="5072165" cy="5355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占位符 13"/>
          <p:cNvSpPr>
            <a:spLocks noGrp="1"/>
          </p:cNvSpPr>
          <p:nvPr>
            <p:ph type="body" sz="quarter" idx="10" hasCustomPrompt="1"/>
          </p:nvPr>
        </p:nvSpPr>
        <p:spPr>
          <a:xfrm>
            <a:off x="875874" y="170095"/>
            <a:ext cx="9138138" cy="535531"/>
          </a:xfrm>
          <a:prstGeom prst="rect">
            <a:avLst/>
          </a:prstGeom>
          <a:noFill/>
        </p:spPr>
        <p:txBody>
          <a:bodyPr wrap="square" rtlCol="0" anchor="ctr">
            <a:spAutoFit/>
          </a:bodyPr>
          <a:lstStyle>
            <a:lvl1pPr marL="0" indent="0">
              <a:buFontTx/>
              <a:buNone/>
              <a:defRPr lang="zh-CN" altLang="en-US" sz="2400" spc="300" dirty="0" smtClean="0">
                <a:solidFill>
                  <a:schemeClr val="tx1">
                    <a:lumMod val="75000"/>
                    <a:lumOff val="25000"/>
                  </a:schemeClr>
                </a:solidFill>
                <a:latin typeface="+mj-ea"/>
                <a:ea typeface="+mj-ea"/>
              </a:defRPr>
            </a:lvl1pPr>
          </a:lstStyle>
          <a:p>
            <a:pPr marL="0" lvl="0">
              <a:lnSpc>
                <a:spcPct val="120000"/>
              </a:lnSpc>
            </a:pPr>
            <a:r>
              <a:rPr lang="zh-CN" altLang="en-US" dirty="0"/>
              <a:t>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tmplLst>
          <p:tmpl lvl="0">
            <p:tnLst>
              <p:par>
                <p:cTn presetID="53" presetClass="entr" presetSubtype="16" fill="hold" nodeType="withEffect">
                  <p:stCondLst>
                    <p:cond delay="0"/>
                  </p:stCondLst>
                  <p:iterate type="lt">
                    <p:tmPct val="10000"/>
                  </p:iterate>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固定模板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母板空白（英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母板空白（中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6110123" y="1549596"/>
            <a:ext cx="4881879" cy="2332181"/>
          </a:xfrm>
          <a:custGeom>
            <a:avLst/>
            <a:gdLst>
              <a:gd name="connsiteX0" fmla="*/ 0 w 4881879"/>
              <a:gd name="connsiteY0" fmla="*/ 0 h 2332181"/>
              <a:gd name="connsiteX1" fmla="*/ 4881879 w 4881879"/>
              <a:gd name="connsiteY1" fmla="*/ 0 h 2332181"/>
              <a:gd name="connsiteX2" fmla="*/ 4881879 w 4881879"/>
              <a:gd name="connsiteY2" fmla="*/ 2332181 h 2332181"/>
              <a:gd name="connsiteX3" fmla="*/ 0 w 4881879"/>
              <a:gd name="connsiteY3" fmla="*/ 2332181 h 2332181"/>
            </a:gdLst>
            <a:ahLst/>
            <a:cxnLst>
              <a:cxn ang="0">
                <a:pos x="connsiteX0" y="connsiteY0"/>
              </a:cxn>
              <a:cxn ang="0">
                <a:pos x="connsiteX1" y="connsiteY1"/>
              </a:cxn>
              <a:cxn ang="0">
                <a:pos x="connsiteX2" y="connsiteY2"/>
              </a:cxn>
              <a:cxn ang="0">
                <a:pos x="connsiteX3" y="connsiteY3"/>
              </a:cxn>
            </a:cxnLst>
            <a:rect l="l" t="t" r="r" b="b"/>
            <a:pathLst>
              <a:path w="4881879" h="2332181">
                <a:moveTo>
                  <a:pt x="0" y="0"/>
                </a:moveTo>
                <a:lnTo>
                  <a:pt x="4881879" y="0"/>
                </a:lnTo>
                <a:lnTo>
                  <a:pt x="4881879" y="2332181"/>
                </a:lnTo>
                <a:lnTo>
                  <a:pt x="0" y="2332181"/>
                </a:lnTo>
                <a:close/>
              </a:path>
            </a:pathLst>
          </a:custGeom>
          <a:blipFill dpi="0" rotWithShape="1">
            <a:blip r:embed="rId2"/>
            <a:srcRect/>
            <a:tile tx="0" ty="0" sx="100000" sy="100000" flip="none" algn="tl"/>
          </a:blipFill>
          <a:effectLst>
            <a:outerShdw blurRad="50800" dist="38100" dir="2700000" algn="t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2" y="1484784"/>
            <a:ext cx="6327503" cy="4516309"/>
          </a:xfrm>
          <a:custGeom>
            <a:avLst/>
            <a:gdLst>
              <a:gd name="connsiteX0" fmla="*/ 0 w 6327503"/>
              <a:gd name="connsiteY0" fmla="*/ 0 h 4516309"/>
              <a:gd name="connsiteX1" fmla="*/ 1105317 w 6327503"/>
              <a:gd name="connsiteY1" fmla="*/ 0 h 4516309"/>
              <a:gd name="connsiteX2" fmla="*/ 1132654 w 6327503"/>
              <a:gd name="connsiteY2" fmla="*/ 0 h 4516309"/>
              <a:gd name="connsiteX3" fmla="*/ 6327503 w 6327503"/>
              <a:gd name="connsiteY3" fmla="*/ 0 h 4516309"/>
              <a:gd name="connsiteX4" fmla="*/ 5239660 w 6327503"/>
              <a:gd name="connsiteY4" fmla="*/ 4516309 h 4516309"/>
              <a:gd name="connsiteX5" fmla="*/ 1132654 w 6327503"/>
              <a:gd name="connsiteY5" fmla="*/ 4516309 h 4516309"/>
              <a:gd name="connsiteX6" fmla="*/ 17473 w 6327503"/>
              <a:gd name="connsiteY6" fmla="*/ 4516309 h 4516309"/>
              <a:gd name="connsiteX7" fmla="*/ 0 w 6327503"/>
              <a:gd name="connsiteY7" fmla="*/ 4516309 h 4516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27503" h="4516309">
                <a:moveTo>
                  <a:pt x="0" y="0"/>
                </a:moveTo>
                <a:lnTo>
                  <a:pt x="1105317" y="0"/>
                </a:lnTo>
                <a:lnTo>
                  <a:pt x="1132654" y="0"/>
                </a:lnTo>
                <a:lnTo>
                  <a:pt x="6327503" y="0"/>
                </a:lnTo>
                <a:lnTo>
                  <a:pt x="5239660" y="4516309"/>
                </a:lnTo>
                <a:lnTo>
                  <a:pt x="1132654" y="4516309"/>
                </a:lnTo>
                <a:lnTo>
                  <a:pt x="17473" y="4516309"/>
                </a:lnTo>
                <a:lnTo>
                  <a:pt x="0" y="4516309"/>
                </a:lnTo>
                <a:close/>
              </a:path>
            </a:pathLst>
          </a:custGeom>
          <a:blipFill dpi="0" rotWithShape="1">
            <a:blip r:embed="rId2"/>
            <a:srcRect/>
            <a:tile tx="0" ty="0" sx="100000" sy="100000" flip="none" algn="tl"/>
          </a:blipFill>
          <a:effectLst>
            <a:outerShdw blurRad="50800" dist="38100" dir="2700000" algn="t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3878359" y="1678062"/>
            <a:ext cx="7345618" cy="4218037"/>
          </a:xfrm>
          <a:custGeom>
            <a:avLst/>
            <a:gdLst>
              <a:gd name="connsiteX0" fmla="*/ 0 w 7345618"/>
              <a:gd name="connsiteY0" fmla="*/ 0 h 4218037"/>
              <a:gd name="connsiteX1" fmla="*/ 7345618 w 7345618"/>
              <a:gd name="connsiteY1" fmla="*/ 0 h 4218037"/>
              <a:gd name="connsiteX2" fmla="*/ 7345618 w 7345618"/>
              <a:gd name="connsiteY2" fmla="*/ 4218037 h 4218037"/>
              <a:gd name="connsiteX3" fmla="*/ 2604652 w 7345618"/>
              <a:gd name="connsiteY3" fmla="*/ 4218037 h 4218037"/>
            </a:gdLst>
            <a:ahLst/>
            <a:cxnLst>
              <a:cxn ang="0">
                <a:pos x="connsiteX0" y="connsiteY0"/>
              </a:cxn>
              <a:cxn ang="0">
                <a:pos x="connsiteX1" y="connsiteY1"/>
              </a:cxn>
              <a:cxn ang="0">
                <a:pos x="connsiteX2" y="connsiteY2"/>
              </a:cxn>
              <a:cxn ang="0">
                <a:pos x="connsiteX3" y="connsiteY3"/>
              </a:cxn>
            </a:cxnLst>
            <a:rect l="l" t="t" r="r" b="b"/>
            <a:pathLst>
              <a:path w="7345618" h="4218037">
                <a:moveTo>
                  <a:pt x="0" y="0"/>
                </a:moveTo>
                <a:lnTo>
                  <a:pt x="7345618" y="0"/>
                </a:lnTo>
                <a:lnTo>
                  <a:pt x="7345618" y="4218037"/>
                </a:lnTo>
                <a:lnTo>
                  <a:pt x="2604652" y="4218037"/>
                </a:lnTo>
                <a:close/>
              </a:path>
            </a:pathLst>
          </a:custGeom>
          <a:blipFill dpi="0" rotWithShape="1">
            <a:blip r:embed="rId2"/>
            <a:srcRect/>
            <a:tile tx="0" ty="0" sx="100000" sy="100000" flip="none" algn="tl"/>
          </a:blipFill>
          <a:effectLst>
            <a:outerShdw blurRad="50800" dist="38100" dir="18900000" algn="b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9" name="图片占位符 28"/>
          <p:cNvSpPr>
            <a:spLocks noGrp="1"/>
          </p:cNvSpPr>
          <p:nvPr>
            <p:ph type="pic" sz="quarter" idx="16"/>
          </p:nvPr>
        </p:nvSpPr>
        <p:spPr>
          <a:xfrm>
            <a:off x="6149141" y="3922740"/>
            <a:ext cx="2218448" cy="1528511"/>
          </a:xfrm>
          <a:custGeom>
            <a:avLst/>
            <a:gdLst>
              <a:gd name="connsiteX0" fmla="*/ 254757 w 2218448"/>
              <a:gd name="connsiteY0" fmla="*/ 0 h 1528511"/>
              <a:gd name="connsiteX1" fmla="*/ 1963691 w 2218448"/>
              <a:gd name="connsiteY1" fmla="*/ 0 h 1528511"/>
              <a:gd name="connsiteX2" fmla="*/ 2218448 w 2218448"/>
              <a:gd name="connsiteY2" fmla="*/ 254757 h 1528511"/>
              <a:gd name="connsiteX3" fmla="*/ 2218448 w 2218448"/>
              <a:gd name="connsiteY3" fmla="*/ 1273754 h 1528511"/>
              <a:gd name="connsiteX4" fmla="*/ 1963691 w 2218448"/>
              <a:gd name="connsiteY4" fmla="*/ 1528511 h 1528511"/>
              <a:gd name="connsiteX5" fmla="*/ 254757 w 2218448"/>
              <a:gd name="connsiteY5" fmla="*/ 1528511 h 1528511"/>
              <a:gd name="connsiteX6" fmla="*/ 0 w 2218448"/>
              <a:gd name="connsiteY6" fmla="*/ 1273754 h 1528511"/>
              <a:gd name="connsiteX7" fmla="*/ 0 w 2218448"/>
              <a:gd name="connsiteY7" fmla="*/ 254757 h 1528511"/>
              <a:gd name="connsiteX8" fmla="*/ 254757 w 2218448"/>
              <a:gd name="connsiteY8" fmla="*/ 0 h 152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448" h="1528511">
                <a:moveTo>
                  <a:pt x="254757" y="0"/>
                </a:moveTo>
                <a:lnTo>
                  <a:pt x="1963691" y="0"/>
                </a:lnTo>
                <a:cubicBezTo>
                  <a:pt x="2104389" y="0"/>
                  <a:pt x="2218448" y="114059"/>
                  <a:pt x="2218448" y="254757"/>
                </a:cubicBezTo>
                <a:lnTo>
                  <a:pt x="2218448" y="1273754"/>
                </a:lnTo>
                <a:cubicBezTo>
                  <a:pt x="2218448" y="1414452"/>
                  <a:pt x="2104389" y="1528511"/>
                  <a:pt x="1963691" y="1528511"/>
                </a:cubicBezTo>
                <a:lnTo>
                  <a:pt x="254757" y="1528511"/>
                </a:lnTo>
                <a:cubicBezTo>
                  <a:pt x="114059" y="1528511"/>
                  <a:pt x="0" y="1414452"/>
                  <a:pt x="0" y="1273754"/>
                </a:cubicBezTo>
                <a:lnTo>
                  <a:pt x="0" y="254757"/>
                </a:lnTo>
                <a:cubicBezTo>
                  <a:pt x="0" y="114059"/>
                  <a:pt x="114059" y="0"/>
                  <a:pt x="254757" y="0"/>
                </a:cubicBezTo>
                <a:close/>
              </a:path>
            </a:pathLst>
          </a:custGeom>
          <a:blipFill dpi="0" rotWithShape="1">
            <a:blip r:embed="rId2"/>
            <a:srcRect/>
            <a:tile tx="0" ty="0" sx="100000" sy="100000" flip="none" algn="tl"/>
          </a:blipFill>
          <a:effectLst>
            <a:outerShdw blurRad="50800" dist="38100" dir="5400000" algn="t"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30" name="图片占位符 29"/>
          <p:cNvSpPr>
            <a:spLocks noGrp="1"/>
          </p:cNvSpPr>
          <p:nvPr>
            <p:ph type="pic" sz="quarter" idx="17"/>
          </p:nvPr>
        </p:nvSpPr>
        <p:spPr>
          <a:xfrm>
            <a:off x="8540235" y="2270341"/>
            <a:ext cx="2218448" cy="1528512"/>
          </a:xfrm>
          <a:custGeom>
            <a:avLst/>
            <a:gdLst>
              <a:gd name="connsiteX0" fmla="*/ 254757 w 2218448"/>
              <a:gd name="connsiteY0" fmla="*/ 0 h 1528512"/>
              <a:gd name="connsiteX1" fmla="*/ 1963691 w 2218448"/>
              <a:gd name="connsiteY1" fmla="*/ 0 h 1528512"/>
              <a:gd name="connsiteX2" fmla="*/ 2218448 w 2218448"/>
              <a:gd name="connsiteY2" fmla="*/ 254757 h 1528512"/>
              <a:gd name="connsiteX3" fmla="*/ 2218448 w 2218448"/>
              <a:gd name="connsiteY3" fmla="*/ 1273755 h 1528512"/>
              <a:gd name="connsiteX4" fmla="*/ 1963691 w 2218448"/>
              <a:gd name="connsiteY4" fmla="*/ 1528512 h 1528512"/>
              <a:gd name="connsiteX5" fmla="*/ 254757 w 2218448"/>
              <a:gd name="connsiteY5" fmla="*/ 1528512 h 1528512"/>
              <a:gd name="connsiteX6" fmla="*/ 0 w 2218448"/>
              <a:gd name="connsiteY6" fmla="*/ 1273755 h 1528512"/>
              <a:gd name="connsiteX7" fmla="*/ 0 w 2218448"/>
              <a:gd name="connsiteY7" fmla="*/ 254757 h 1528512"/>
              <a:gd name="connsiteX8" fmla="*/ 254757 w 2218448"/>
              <a:gd name="connsiteY8" fmla="*/ 0 h 1528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448" h="1528512">
                <a:moveTo>
                  <a:pt x="254757" y="0"/>
                </a:moveTo>
                <a:lnTo>
                  <a:pt x="1963691" y="0"/>
                </a:lnTo>
                <a:cubicBezTo>
                  <a:pt x="2104389" y="0"/>
                  <a:pt x="2218448" y="114059"/>
                  <a:pt x="2218448" y="254757"/>
                </a:cubicBezTo>
                <a:lnTo>
                  <a:pt x="2218448" y="1273755"/>
                </a:lnTo>
                <a:cubicBezTo>
                  <a:pt x="2218448" y="1414453"/>
                  <a:pt x="2104389" y="1528512"/>
                  <a:pt x="1963691" y="1528512"/>
                </a:cubicBezTo>
                <a:lnTo>
                  <a:pt x="254757" y="1528512"/>
                </a:lnTo>
                <a:cubicBezTo>
                  <a:pt x="114059" y="1528512"/>
                  <a:pt x="0" y="1414453"/>
                  <a:pt x="0" y="1273755"/>
                </a:cubicBezTo>
                <a:lnTo>
                  <a:pt x="0" y="254757"/>
                </a:lnTo>
                <a:cubicBezTo>
                  <a:pt x="0" y="114059"/>
                  <a:pt x="114059" y="0"/>
                  <a:pt x="254757" y="0"/>
                </a:cubicBezTo>
                <a:close/>
              </a:path>
            </a:pathLst>
          </a:custGeom>
          <a:blipFill dpi="0" rotWithShape="1">
            <a:blip r:embed="rId2"/>
            <a:srcRect/>
            <a:tile tx="0" ty="0" sx="100000" sy="100000" flip="none" algn="tl"/>
          </a:blipFill>
          <a:effectLst>
            <a:outerShdw blurRad="50800" dist="38100" dir="5400000" algn="t"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26" name="图片占位符 25"/>
          <p:cNvSpPr>
            <a:spLocks noGrp="1"/>
          </p:cNvSpPr>
          <p:nvPr>
            <p:ph type="pic" sz="quarter" idx="15"/>
          </p:nvPr>
        </p:nvSpPr>
        <p:spPr>
          <a:xfrm>
            <a:off x="3758048" y="3922740"/>
            <a:ext cx="2218448" cy="1528511"/>
          </a:xfrm>
          <a:custGeom>
            <a:avLst/>
            <a:gdLst>
              <a:gd name="connsiteX0" fmla="*/ 254757 w 2218448"/>
              <a:gd name="connsiteY0" fmla="*/ 0 h 1528511"/>
              <a:gd name="connsiteX1" fmla="*/ 1963691 w 2218448"/>
              <a:gd name="connsiteY1" fmla="*/ 0 h 1528511"/>
              <a:gd name="connsiteX2" fmla="*/ 2218448 w 2218448"/>
              <a:gd name="connsiteY2" fmla="*/ 254757 h 1528511"/>
              <a:gd name="connsiteX3" fmla="*/ 2218448 w 2218448"/>
              <a:gd name="connsiteY3" fmla="*/ 1273754 h 1528511"/>
              <a:gd name="connsiteX4" fmla="*/ 1963691 w 2218448"/>
              <a:gd name="connsiteY4" fmla="*/ 1528511 h 1528511"/>
              <a:gd name="connsiteX5" fmla="*/ 254757 w 2218448"/>
              <a:gd name="connsiteY5" fmla="*/ 1528511 h 1528511"/>
              <a:gd name="connsiteX6" fmla="*/ 0 w 2218448"/>
              <a:gd name="connsiteY6" fmla="*/ 1273754 h 1528511"/>
              <a:gd name="connsiteX7" fmla="*/ 0 w 2218448"/>
              <a:gd name="connsiteY7" fmla="*/ 254757 h 1528511"/>
              <a:gd name="connsiteX8" fmla="*/ 254757 w 2218448"/>
              <a:gd name="connsiteY8" fmla="*/ 0 h 152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448" h="1528511">
                <a:moveTo>
                  <a:pt x="254757" y="0"/>
                </a:moveTo>
                <a:lnTo>
                  <a:pt x="1963691" y="0"/>
                </a:lnTo>
                <a:cubicBezTo>
                  <a:pt x="2104389" y="0"/>
                  <a:pt x="2218448" y="114059"/>
                  <a:pt x="2218448" y="254757"/>
                </a:cubicBezTo>
                <a:lnTo>
                  <a:pt x="2218448" y="1273754"/>
                </a:lnTo>
                <a:cubicBezTo>
                  <a:pt x="2218448" y="1414452"/>
                  <a:pt x="2104389" y="1528511"/>
                  <a:pt x="1963691" y="1528511"/>
                </a:cubicBezTo>
                <a:lnTo>
                  <a:pt x="254757" y="1528511"/>
                </a:lnTo>
                <a:cubicBezTo>
                  <a:pt x="114059" y="1528511"/>
                  <a:pt x="0" y="1414452"/>
                  <a:pt x="0" y="1273754"/>
                </a:cubicBezTo>
                <a:lnTo>
                  <a:pt x="0" y="254757"/>
                </a:lnTo>
                <a:cubicBezTo>
                  <a:pt x="0" y="114059"/>
                  <a:pt x="114059" y="0"/>
                  <a:pt x="254757" y="0"/>
                </a:cubicBezTo>
                <a:close/>
              </a:path>
            </a:pathLst>
          </a:custGeom>
          <a:blipFill dpi="0" rotWithShape="1">
            <a:blip r:embed="rId2"/>
            <a:srcRect/>
            <a:tile tx="0" ty="0" sx="100000" sy="100000" flip="none" algn="tl"/>
          </a:blipFill>
          <a:effectLst>
            <a:outerShdw blurRad="50800" dist="38100" dir="5400000" algn="t"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24" name="图片占位符 23"/>
          <p:cNvSpPr>
            <a:spLocks noGrp="1"/>
          </p:cNvSpPr>
          <p:nvPr>
            <p:ph type="pic" sz="quarter" idx="14"/>
          </p:nvPr>
        </p:nvSpPr>
        <p:spPr>
          <a:xfrm>
            <a:off x="1397107" y="2270343"/>
            <a:ext cx="2218448" cy="1528511"/>
          </a:xfrm>
          <a:custGeom>
            <a:avLst/>
            <a:gdLst>
              <a:gd name="connsiteX0" fmla="*/ 254757 w 2218448"/>
              <a:gd name="connsiteY0" fmla="*/ 0 h 1528511"/>
              <a:gd name="connsiteX1" fmla="*/ 1963691 w 2218448"/>
              <a:gd name="connsiteY1" fmla="*/ 0 h 1528511"/>
              <a:gd name="connsiteX2" fmla="*/ 2218448 w 2218448"/>
              <a:gd name="connsiteY2" fmla="*/ 254757 h 1528511"/>
              <a:gd name="connsiteX3" fmla="*/ 2218448 w 2218448"/>
              <a:gd name="connsiteY3" fmla="*/ 1273754 h 1528511"/>
              <a:gd name="connsiteX4" fmla="*/ 1963691 w 2218448"/>
              <a:gd name="connsiteY4" fmla="*/ 1528511 h 1528511"/>
              <a:gd name="connsiteX5" fmla="*/ 254757 w 2218448"/>
              <a:gd name="connsiteY5" fmla="*/ 1528511 h 1528511"/>
              <a:gd name="connsiteX6" fmla="*/ 0 w 2218448"/>
              <a:gd name="connsiteY6" fmla="*/ 1273754 h 1528511"/>
              <a:gd name="connsiteX7" fmla="*/ 0 w 2218448"/>
              <a:gd name="connsiteY7" fmla="*/ 254757 h 1528511"/>
              <a:gd name="connsiteX8" fmla="*/ 254757 w 2218448"/>
              <a:gd name="connsiteY8" fmla="*/ 0 h 152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448" h="1528511">
                <a:moveTo>
                  <a:pt x="254757" y="0"/>
                </a:moveTo>
                <a:lnTo>
                  <a:pt x="1963691" y="0"/>
                </a:lnTo>
                <a:cubicBezTo>
                  <a:pt x="2104389" y="0"/>
                  <a:pt x="2218448" y="114059"/>
                  <a:pt x="2218448" y="254757"/>
                </a:cubicBezTo>
                <a:lnTo>
                  <a:pt x="2218448" y="1273754"/>
                </a:lnTo>
                <a:cubicBezTo>
                  <a:pt x="2218448" y="1414452"/>
                  <a:pt x="2104389" y="1528511"/>
                  <a:pt x="1963691" y="1528511"/>
                </a:cubicBezTo>
                <a:lnTo>
                  <a:pt x="254757" y="1528511"/>
                </a:lnTo>
                <a:cubicBezTo>
                  <a:pt x="114059" y="1528511"/>
                  <a:pt x="0" y="1414452"/>
                  <a:pt x="0" y="1273754"/>
                </a:cubicBezTo>
                <a:lnTo>
                  <a:pt x="0" y="254757"/>
                </a:lnTo>
                <a:cubicBezTo>
                  <a:pt x="0" y="114059"/>
                  <a:pt x="114059" y="0"/>
                  <a:pt x="254757" y="0"/>
                </a:cubicBezTo>
                <a:close/>
              </a:path>
            </a:pathLst>
          </a:custGeom>
          <a:blipFill dpi="0" rotWithShape="1">
            <a:blip r:embed="rId2"/>
            <a:srcRect/>
            <a:tile tx="0" ty="0" sx="100000" sy="100000" flip="none" algn="tl"/>
          </a:blipFill>
          <a:effectLst>
            <a:outerShdw blurRad="50800" dist="38100" dir="5400000" algn="t"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8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48000">
                                          <p:cBhvr additive="base">
                                            <p:cTn id="7" dur="500" fill="hold"/>
                                            <p:tgtEl>
                                              <p:spTgt spid="24"/>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48000">
                                      <p:stCondLst>
                                        <p:cond delay="750"/>
                                      </p:stCondLst>
                                      <p:childTnLst>
                                        <p:set>
                                          <p:cBhvr>
                                            <p:cTn id="10" dur="1" fill="hold">
                                              <p:stCondLst>
                                                <p:cond delay="0"/>
                                              </p:stCondLst>
                                            </p:cTn>
                                            <p:tgtEl>
                                              <p:spTgt spid="26"/>
                                            </p:tgtEl>
                                            <p:attrNameLst>
                                              <p:attrName>style.visibility</p:attrName>
                                            </p:attrNameLst>
                                          </p:cBhvr>
                                          <p:to>
                                            <p:strVal val="visible"/>
                                          </p:to>
                                        </p:set>
                                        <p:anim calcmode="lin" valueType="num" p14:bounceEnd="48000">
                                          <p:cBhvr additive="base">
                                            <p:cTn id="11" dur="500" fill="hold"/>
                                            <p:tgtEl>
                                              <p:spTgt spid="26"/>
                                            </p:tgtEl>
                                            <p:attrNameLst>
                                              <p:attrName>ppt_x</p:attrName>
                                            </p:attrNameLst>
                                          </p:cBhvr>
                                          <p:tavLst>
                                            <p:tav tm="0">
                                              <p:val>
                                                <p:strVal val="#ppt_x"/>
                                              </p:val>
                                            </p:tav>
                                            <p:tav tm="100000">
                                              <p:val>
                                                <p:strVal val="#ppt_x"/>
                                              </p:val>
                                            </p:tav>
                                          </p:tavLst>
                                        </p:anim>
                                        <p:anim calcmode="lin" valueType="num" p14:bounceEnd="48000">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8000">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14:bounceEnd="48000">
                                          <p:cBhvr additive="base">
                                            <p:cTn id="15" dur="500" fill="hold"/>
                                            <p:tgtEl>
                                              <p:spTgt spid="29"/>
                                            </p:tgtEl>
                                            <p:attrNameLst>
                                              <p:attrName>ppt_x</p:attrName>
                                            </p:attrNameLst>
                                          </p:cBhvr>
                                          <p:tavLst>
                                            <p:tav tm="0">
                                              <p:val>
                                                <p:strVal val="#ppt_x"/>
                                              </p:val>
                                            </p:tav>
                                            <p:tav tm="100000">
                                              <p:val>
                                                <p:strVal val="#ppt_x"/>
                                              </p:val>
                                            </p:tav>
                                          </p:tavLst>
                                        </p:anim>
                                        <p:anim calcmode="lin" valueType="num" p14:bounceEnd="48000">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3" fill="hold" grpId="0" nodeType="withEffect" p14:presetBounceEnd="48000">
                                      <p:stCondLst>
                                        <p:cond delay="1500"/>
                                      </p:stCondLst>
                                      <p:childTnLst>
                                        <p:set>
                                          <p:cBhvr>
                                            <p:cTn id="18" dur="1" fill="hold">
                                              <p:stCondLst>
                                                <p:cond delay="0"/>
                                              </p:stCondLst>
                                            </p:cTn>
                                            <p:tgtEl>
                                              <p:spTgt spid="30"/>
                                            </p:tgtEl>
                                            <p:attrNameLst>
                                              <p:attrName>style.visibility</p:attrName>
                                            </p:attrNameLst>
                                          </p:cBhvr>
                                          <p:to>
                                            <p:strVal val="visible"/>
                                          </p:to>
                                        </p:set>
                                        <p:anim calcmode="lin" valueType="num" p14:bounceEnd="48000">
                                          <p:cBhvr additive="base">
                                            <p:cTn id="19" dur="500" fill="hold"/>
                                            <p:tgtEl>
                                              <p:spTgt spid="30"/>
                                            </p:tgtEl>
                                            <p:attrNameLst>
                                              <p:attrName>ppt_x</p:attrName>
                                            </p:attrNameLst>
                                          </p:cBhvr>
                                          <p:tavLst>
                                            <p:tav tm="0">
                                              <p:val>
                                                <p:strVal val="1+#ppt_w/2"/>
                                              </p:val>
                                            </p:tav>
                                            <p:tav tm="100000">
                                              <p:val>
                                                <p:strVal val="#ppt_x"/>
                                              </p:val>
                                            </p:tav>
                                          </p:tavLst>
                                        </p:anim>
                                        <p:anim calcmode="lin" valueType="num" p14:bounceEnd="48000">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26" grpId="0" animBg="1"/>
          <p:bldP spid="2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7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3" fill="hold" grpId="0" nodeType="withEffect">
                                      <p:stCondLst>
                                        <p:cond delay="15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1+#ppt_w/2"/>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26" grpId="0" animBg="1"/>
          <p:bldP spid="24" grpId="0" animBg="1"/>
        </p:bldLst>
      </p:timing>
    </mc:Fallback>
  </mc:AlternateContent>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4.xml"/><Relationship Id="rId8" Type="http://schemas.openxmlformats.org/officeDocument/2006/relationships/slideLayout" Target="../slideLayouts/slideLayout13.xml"/><Relationship Id="rId7" Type="http://schemas.openxmlformats.org/officeDocument/2006/relationships/slideLayout" Target="../slideLayouts/slideLayout12.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3" Type="http://schemas.openxmlformats.org/officeDocument/2006/relationships/slideLayout" Target="../slideLayouts/slideLayout8.xml"/><Relationship Id="rId2" Type="http://schemas.openxmlformats.org/officeDocument/2006/relationships/slideLayout" Target="../slideLayouts/slideLayout7.xml"/><Relationship Id="rId10"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矩形 10"/>
          <p:cNvSpPr/>
          <p:nvPr userDrawn="1"/>
        </p:nvSpPr>
        <p:spPr>
          <a:xfrm>
            <a:off x="875874" y="613132"/>
            <a:ext cx="9138138" cy="369332"/>
          </a:xfrm>
          <a:prstGeom prst="rect">
            <a:avLst/>
          </a:prstGeom>
        </p:spPr>
        <p:txBody>
          <a:bodyPr wrap="square">
            <a:spAutoFit/>
          </a:bodyPr>
          <a:lstStyle/>
          <a:p>
            <a:r>
              <a:rPr lang="en-US" altLang="zh-CN" dirty="0">
                <a:solidFill>
                  <a:schemeClr val="tx1">
                    <a:lumMod val="75000"/>
                    <a:lumOff val="25000"/>
                  </a:schemeClr>
                </a:solidFill>
                <a:latin typeface="+mj-lt"/>
                <a:ea typeface="微软雅黑" panose="020B0503020204020204" pitchFamily="34" charset="-122"/>
                <a:cs typeface="Arial" panose="020B0604020202020204" pitchFamily="34" charset="0"/>
              </a:rPr>
              <a:t>Please replace text, click add relevant headline</a:t>
            </a:r>
            <a:endParaRPr lang="zh-CN" altLang="en-US" dirty="0">
              <a:solidFill>
                <a:schemeClr val="tx1">
                  <a:lumMod val="75000"/>
                  <a:lumOff val="25000"/>
                </a:schemeClr>
              </a:solidFill>
              <a:latin typeface="+mj-lt"/>
              <a:ea typeface="微软雅黑" panose="020B0503020204020204" pitchFamily="34" charset="-122"/>
              <a:cs typeface="Arial" panose="020B0604020202020204" pitchFamily="34" charset="0"/>
            </a:endParaRPr>
          </a:p>
        </p:txBody>
      </p:sp>
      <p:sp>
        <p:nvSpPr>
          <p:cNvPr id="13" name="文本框 12"/>
          <p:cNvSpPr txBox="1"/>
          <p:nvPr userDrawn="1"/>
        </p:nvSpPr>
        <p:spPr>
          <a:xfrm>
            <a:off x="875874" y="188883"/>
            <a:ext cx="7716583" cy="497957"/>
          </a:xfrm>
          <a:prstGeom prst="rect">
            <a:avLst/>
          </a:prstGeom>
          <a:noFill/>
        </p:spPr>
        <p:txBody>
          <a:bodyPr wrap="square" rtlCol="0" anchor="ctr">
            <a:spAutoFit/>
          </a:bodyPr>
          <a:lstStyle/>
          <a:p>
            <a:pPr>
              <a:lnSpc>
                <a:spcPct val="120000"/>
              </a:lnSpc>
            </a:pPr>
            <a:r>
              <a:rPr lang="zh-CN" altLang="en-US" sz="2400" spc="300" dirty="0">
                <a:solidFill>
                  <a:schemeClr val="tx1">
                    <a:lumMod val="75000"/>
                    <a:lumOff val="25000"/>
                  </a:schemeClr>
                </a:solidFill>
                <a:latin typeface="+mj-ea"/>
                <a:ea typeface="+mj-ea"/>
              </a:rPr>
              <a:t>在此处输入标题文字内容</a:t>
            </a:r>
            <a:endParaRPr lang="en-US" altLang="zh-CN" sz="2400" spc="300" dirty="0">
              <a:solidFill>
                <a:schemeClr val="tx1">
                  <a:lumMod val="75000"/>
                  <a:lumOff val="25000"/>
                </a:schemeClr>
              </a:solidFill>
              <a:latin typeface="+mj-ea"/>
              <a:ea typeface="+mj-ea"/>
            </a:endParaRPr>
          </a:p>
        </p:txBody>
      </p:sp>
      <p:sp>
        <p:nvSpPr>
          <p:cNvPr id="17" name="矩形 16"/>
          <p:cNvSpPr/>
          <p:nvPr userDrawn="1"/>
        </p:nvSpPr>
        <p:spPr>
          <a:xfrm>
            <a:off x="232229" y="292199"/>
            <a:ext cx="643645" cy="6418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Lst>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22" presetClass="entr" presetSubtype="8" fill="hold" grpId="0" nodeType="withEffect">
                                  <p:stCondLst>
                                    <p:cond delay="30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7" grpId="0" animBg="1"/>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5.png"/><Relationship Id="rId8" Type="http://schemas.microsoft.com/office/2007/relationships/media" Target="../media/media1.mp3"/><Relationship Id="rId7" Type="http://schemas.openxmlformats.org/officeDocument/2006/relationships/audio" Target="../media/media1.mp3"/><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tags" Target="../tags/tag1.xml"/><Relationship Id="rId3" Type="http://schemas.openxmlformats.org/officeDocument/2006/relationships/image" Target="../media/image4.png"/><Relationship Id="rId2" Type="http://schemas.openxmlformats.org/officeDocument/2006/relationships/image" Target="../media/image3.png"/><Relationship Id="rId11" Type="http://schemas.openxmlformats.org/officeDocument/2006/relationships/notesSlide" Target="../notesSlides/notesSlide1.xml"/><Relationship Id="rId10"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openxmlformats.org/officeDocument/2006/relationships/image" Target="../media/image6.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image" Target="../media/image8.png"/><Relationship Id="rId2" Type="http://schemas.openxmlformats.org/officeDocument/2006/relationships/tags" Target="../tags/tag4.xml"/><Relationship Id="rId11" Type="http://schemas.openxmlformats.org/officeDocument/2006/relationships/notesSlide" Target="../notesSlides/notesSlide4.xml"/><Relationship Id="rId10" Type="http://schemas.openxmlformats.org/officeDocument/2006/relationships/slideLayout" Target="../slideLayouts/slideLayout12.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3.xml"/><Relationship Id="rId2" Type="http://schemas.openxmlformats.org/officeDocument/2006/relationships/image" Target="../media/image6.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9" Type="http://schemas.openxmlformats.org/officeDocument/2006/relationships/tags" Target="../tags/tag17.xml"/><Relationship Id="rId8" Type="http://schemas.openxmlformats.org/officeDocument/2006/relationships/tags" Target="../tags/tag16.xml"/><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image" Target="../media/image10.png"/><Relationship Id="rId2" Type="http://schemas.openxmlformats.org/officeDocument/2006/relationships/tags" Target="../tags/tag11.xml"/><Relationship Id="rId11" Type="http://schemas.openxmlformats.org/officeDocument/2006/relationships/notesSlide" Target="../notesSlides/notesSlide9.xml"/><Relationship Id="rId10" Type="http://schemas.openxmlformats.org/officeDocument/2006/relationships/slideLayout" Target="../slideLayouts/slideLayout13.xml"/><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7" Type="http://schemas.openxmlformats.org/officeDocument/2006/relationships/notesSlide" Target="../notesSlides/notesSlide12.xml"/><Relationship Id="rId16" Type="http://schemas.openxmlformats.org/officeDocument/2006/relationships/slideLayout" Target="../slideLayouts/slideLayout8.xml"/><Relationship Id="rId15" Type="http://schemas.openxmlformats.org/officeDocument/2006/relationships/tags" Target="../tags/tag32.xml"/><Relationship Id="rId14" Type="http://schemas.openxmlformats.org/officeDocument/2006/relationships/tags" Target="../tags/tag31.xml"/><Relationship Id="rId13" Type="http://schemas.openxmlformats.org/officeDocument/2006/relationships/tags" Target="../tags/tag30.xml"/><Relationship Id="rId12" Type="http://schemas.openxmlformats.org/officeDocument/2006/relationships/tags" Target="../tags/tag29.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tags" Target="../tags/tag18.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3.xml"/><Relationship Id="rId2" Type="http://schemas.openxmlformats.org/officeDocument/2006/relationships/image" Target="../media/image6.pn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9" Type="http://schemas.openxmlformats.org/officeDocument/2006/relationships/tags" Target="../tags/tag40.xml"/><Relationship Id="rId8" Type="http://schemas.openxmlformats.org/officeDocument/2006/relationships/tags" Target="../tags/tag39.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image" Target="../media/image11.png"/><Relationship Id="rId20" Type="http://schemas.openxmlformats.org/officeDocument/2006/relationships/notesSlide" Target="../notesSlides/notesSlide14.xml"/><Relationship Id="rId2" Type="http://schemas.openxmlformats.org/officeDocument/2006/relationships/tags" Target="../tags/tag34.xml"/><Relationship Id="rId19" Type="http://schemas.openxmlformats.org/officeDocument/2006/relationships/slideLayout" Target="../slideLayouts/slideLayout11.xml"/><Relationship Id="rId18" Type="http://schemas.openxmlformats.org/officeDocument/2006/relationships/image" Target="../media/image12.jpeg"/><Relationship Id="rId17" Type="http://schemas.openxmlformats.org/officeDocument/2006/relationships/tags" Target="../tags/tag48.xml"/><Relationship Id="rId16" Type="http://schemas.openxmlformats.org/officeDocument/2006/relationships/tags" Target="../tags/tag47.xml"/><Relationship Id="rId15" Type="http://schemas.openxmlformats.org/officeDocument/2006/relationships/tags" Target="../tags/tag46.xml"/><Relationship Id="rId14" Type="http://schemas.openxmlformats.org/officeDocument/2006/relationships/tags" Target="../tags/tag45.xml"/><Relationship Id="rId13" Type="http://schemas.openxmlformats.org/officeDocument/2006/relationships/tags" Target="../tags/tag44.xml"/><Relationship Id="rId12" Type="http://schemas.openxmlformats.org/officeDocument/2006/relationships/tags" Target="../tags/tag43.xml"/><Relationship Id="rId11" Type="http://schemas.openxmlformats.org/officeDocument/2006/relationships/tags" Target="../tags/tag42.xml"/><Relationship Id="rId10" Type="http://schemas.openxmlformats.org/officeDocument/2006/relationships/tags" Target="../tags/tag41.xml"/><Relationship Id="rId1" Type="http://schemas.openxmlformats.org/officeDocument/2006/relationships/tags" Target="../tags/tag3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3.xml"/><Relationship Id="rId2" Type="http://schemas.openxmlformats.org/officeDocument/2006/relationships/image" Target="../media/image6.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14.xml"/><Relationship Id="rId8" Type="http://schemas.openxmlformats.org/officeDocument/2006/relationships/image" Target="../media/image20.png"/><Relationship Id="rId7" Type="http://schemas.openxmlformats.org/officeDocument/2006/relationships/image" Target="../media/image19.jpeg"/><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0" Type="http://schemas.openxmlformats.org/officeDocument/2006/relationships/notesSlide" Target="../notesSlides/notesSlide20.xml"/><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5.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天空&#10;&#10;已生成极高可信度的说明"/>
          <p:cNvPicPr>
            <a:picLocks noChangeAspect="1"/>
          </p:cNvPicPr>
          <p:nvPr/>
        </p:nvPicPr>
        <p:blipFill rotWithShape="1">
          <a:blip r:embed="rId1" cstate="screen">
            <a:extLst>
              <a:ext uri="{28A0092B-C50C-407E-A947-70E740481C1C}">
                <a14:useLocalDpi xmlns:a14="http://schemas.microsoft.com/office/drawing/2010/main" val="0"/>
              </a:ext>
            </a:extLst>
          </a:blip>
          <a:srcRect l="10746" r="378"/>
          <a:stretch>
            <a:fillRect/>
          </a:stretch>
        </p:blipFill>
        <p:spPr>
          <a:xfrm>
            <a:off x="0" y="0"/>
            <a:ext cx="12192000" cy="6858000"/>
          </a:xfrm>
          <a:prstGeom prst="rect">
            <a:avLst/>
          </a:prstGeom>
        </p:spPr>
      </p:pic>
      <p:pic>
        <p:nvPicPr>
          <p:cNvPr id="5" name="图片 4" descr="图片包含 鲜花, 植物, 餐桌, 白色&#10;&#10;已生成极高可信度的说明"/>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0189029" y="0"/>
            <a:ext cx="2002971" cy="2075498"/>
          </a:xfrm>
          <a:prstGeom prst="rect">
            <a:avLst/>
          </a:prstGeom>
        </p:spPr>
      </p:pic>
      <p:pic>
        <p:nvPicPr>
          <p:cNvPr id="7" name="图片 6"/>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 y="642097"/>
            <a:ext cx="5152571" cy="6215904"/>
          </a:xfrm>
          <a:prstGeom prst="rect">
            <a:avLst/>
          </a:prstGeom>
        </p:spPr>
      </p:pic>
      <p:sp>
        <p:nvSpPr>
          <p:cNvPr id="8" name="PA_dsad "/>
          <p:cNvSpPr>
            <a:spLocks noChangeArrowheads="1"/>
          </p:cNvSpPr>
          <p:nvPr>
            <p:custDataLst>
              <p:tags r:id="rId4"/>
            </p:custDataLst>
          </p:nvPr>
        </p:nvSpPr>
        <p:spPr bwMode="auto">
          <a:xfrm>
            <a:off x="2990899" y="2241922"/>
            <a:ext cx="85792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zh-CN" altLang="en-US" sz="4800" b="1" dirty="0">
                <a:solidFill>
                  <a:schemeClr val="accent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宋体" panose="02010600030101010101" pitchFamily="2" charset="-122"/>
              </a:rPr>
              <a:t>防范网络诈骗电信欺诈</a:t>
            </a:r>
            <a:r>
              <a:rPr lang="en-US" altLang="zh-CN" sz="4800" b="1" dirty="0">
                <a:solidFill>
                  <a:schemeClr val="accent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宋体" panose="02010600030101010101" pitchFamily="2" charset="-122"/>
              </a:rPr>
              <a:t>PPT</a:t>
            </a:r>
            <a:r>
              <a:rPr lang="zh-CN" altLang="en-US" sz="4800" b="1" dirty="0">
                <a:solidFill>
                  <a:schemeClr val="accent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宋体" panose="02010600030101010101" pitchFamily="2" charset="-122"/>
              </a:rPr>
              <a:t>模板</a:t>
            </a:r>
            <a:endParaRPr lang="en-US" altLang="zh-CN" sz="4800" b="1" dirty="0">
              <a:solidFill>
                <a:schemeClr val="accent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9" name="PA_3"/>
          <p:cNvSpPr>
            <a:spLocks noChangeArrowheads="1"/>
          </p:cNvSpPr>
          <p:nvPr>
            <p:custDataLst>
              <p:tags r:id="rId5"/>
            </p:custDataLst>
          </p:nvPr>
        </p:nvSpPr>
        <p:spPr bwMode="auto">
          <a:xfrm>
            <a:off x="4461999" y="3134474"/>
            <a:ext cx="641760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en-US" altLang="zh-CN" sz="1400" dirty="0">
                <a:solidFill>
                  <a:srgbClr val="6D090E"/>
                </a:solidFill>
                <a:latin typeface="Arial" panose="020B0604020202020204" pitchFamily="34" charset="0"/>
                <a:cs typeface="Arial" panose="020B0604020202020204" pitchFamily="34" charset="0"/>
              </a:rPr>
              <a:t>We have many PowerPoint </a:t>
            </a:r>
            <a:r>
              <a:rPr lang="zh-CN" altLang="en-US" sz="1400" dirty="0">
                <a:solidFill>
                  <a:srgbClr val="6D090E"/>
                </a:solidFill>
                <a:latin typeface="Arial" panose="020B0604020202020204" pitchFamily="34" charset="0"/>
                <a:cs typeface="Arial" panose="020B0604020202020204" pitchFamily="34" charset="0"/>
              </a:rPr>
              <a:t>templates</a:t>
            </a:r>
            <a:r>
              <a:rPr lang="en-US" altLang="zh-CN" sz="1400" dirty="0">
                <a:solidFill>
                  <a:srgbClr val="6D090E"/>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1400" dirty="0">
              <a:solidFill>
                <a:srgbClr val="6D090E"/>
              </a:solidFill>
              <a:latin typeface="Arial" panose="020B0604020202020204" pitchFamily="34" charset="0"/>
              <a:cs typeface="Arial" panose="020B0604020202020204" pitchFamily="34" charset="0"/>
            </a:endParaRPr>
          </a:p>
        </p:txBody>
      </p:sp>
      <p:sp>
        <p:nvSpPr>
          <p:cNvPr id="10" name="PA_1"/>
          <p:cNvSpPr>
            <a:spLocks noChangeArrowheads="1"/>
          </p:cNvSpPr>
          <p:nvPr>
            <p:custDataLst>
              <p:tags r:id="rId6"/>
            </p:custDataLst>
          </p:nvPr>
        </p:nvSpPr>
        <p:spPr bwMode="auto">
          <a:xfrm>
            <a:off x="306914" y="272765"/>
            <a:ext cx="123783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4800" dirty="0">
                <a:solidFill>
                  <a:schemeClr val="accent5"/>
                </a:solidFill>
                <a:latin typeface="Impact" panose="020B0806030902050204" pitchFamily="34" charset="0"/>
                <a:ea typeface="微软雅黑" panose="020B0503020204020204" pitchFamily="34" charset="-122"/>
                <a:cs typeface="宋体" panose="02010600030101010101" pitchFamily="2" charset="-122"/>
              </a:rPr>
              <a:t>LOGO</a:t>
            </a:r>
            <a:endParaRPr lang="en-US" altLang="zh-CN" sz="4800" dirty="0">
              <a:solidFill>
                <a:schemeClr val="accent5"/>
              </a:solidFill>
              <a:latin typeface="Impact" panose="020B0806030902050204" pitchFamily="34" charset="0"/>
              <a:ea typeface="微软雅黑" panose="020B0503020204020204" pitchFamily="34" charset="-122"/>
              <a:cs typeface="宋体" panose="02010600030101010101" pitchFamily="2" charset="-122"/>
            </a:endParaRPr>
          </a:p>
        </p:txBody>
      </p:sp>
      <p:pic>
        <p:nvPicPr>
          <p:cNvPr id="11" name="喵">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1982788" y="-150495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6667"/>
                                  </p:iterate>
                                  <p:childTnLst>
                                    <p:set>
                                      <p:cBhvr>
                                        <p:cTn id="9" dur="1" fill="hold">
                                          <p:stCondLst>
                                            <p:cond delay="0"/>
                                          </p:stCondLst>
                                        </p:cTn>
                                        <p:tgtEl>
                                          <p:spTgt spid="10"/>
                                        </p:tgtEl>
                                        <p:attrNameLst>
                                          <p:attrName>style.visibility</p:attrName>
                                        </p:attrNameLst>
                                      </p:cBhvr>
                                      <p:to>
                                        <p:strVal val="visible"/>
                                      </p:to>
                                    </p:set>
                                    <p:anim by="(-#ppt_w*2)" calcmode="lin" valueType="num">
                                      <p:cBhvr rctx="PPT">
                                        <p:cTn id="10" dur="375" autoRev="1" fill="hold">
                                          <p:stCondLst>
                                            <p:cond delay="0"/>
                                          </p:stCondLst>
                                        </p:cTn>
                                        <p:tgtEl>
                                          <p:spTgt spid="10"/>
                                        </p:tgtEl>
                                        <p:attrNameLst>
                                          <p:attrName>ppt_w</p:attrName>
                                        </p:attrNameLst>
                                      </p:cBhvr>
                                    </p:anim>
                                    <p:anim by="(#ppt_w*0.50)" calcmode="lin" valueType="num">
                                      <p:cBhvr>
                                        <p:cTn id="11" dur="375" decel="50000" autoRev="1" fill="hold">
                                          <p:stCondLst>
                                            <p:cond delay="0"/>
                                          </p:stCondLst>
                                        </p:cTn>
                                        <p:tgtEl>
                                          <p:spTgt spid="10"/>
                                        </p:tgtEl>
                                        <p:attrNameLst>
                                          <p:attrName>ppt_x</p:attrName>
                                        </p:attrNameLst>
                                      </p:cBhvr>
                                    </p:anim>
                                    <p:anim from="(-#ppt_h/2)" to="(#ppt_y)" calcmode="lin" valueType="num">
                                      <p:cBhvr>
                                        <p:cTn id="12" dur="750" fill="hold">
                                          <p:stCondLst>
                                            <p:cond delay="0"/>
                                          </p:stCondLst>
                                        </p:cTn>
                                        <p:tgtEl>
                                          <p:spTgt spid="10"/>
                                        </p:tgtEl>
                                        <p:attrNameLst>
                                          <p:attrName>ppt_y</p:attrName>
                                        </p:attrNameLst>
                                      </p:cBhvr>
                                    </p:anim>
                                    <p:animRot by="21600000">
                                      <p:cBhvr>
                                        <p:cTn id="13" dur="750" fill="hold">
                                          <p:stCondLst>
                                            <p:cond delay="0"/>
                                          </p:stCondLst>
                                        </p:cTn>
                                        <p:tgtEl>
                                          <p:spTgt spid="10"/>
                                        </p:tgtEl>
                                        <p:attrNameLst>
                                          <p:attrName>r</p:attrName>
                                        </p:attrNameLst>
                                      </p:cBhvr>
                                    </p:animRot>
                                  </p:childTnLst>
                                </p:cTn>
                              </p:par>
                            </p:childTnLst>
                          </p:cTn>
                        </p:par>
                        <p:par>
                          <p:cTn id="14" fill="hold">
                            <p:stCondLst>
                              <p:cond delay="901"/>
                            </p:stCondLst>
                            <p:childTnLst>
                              <p:par>
                                <p:cTn id="15" presetID="53" presetClass="entr" presetSubtype="16" fill="hold" grpId="0" nodeType="afterEffect">
                                  <p:stCondLst>
                                    <p:cond delay="0"/>
                                  </p:stCondLst>
                                  <p:iterate type="lt">
                                    <p:tmPct val="8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anim calcmode="lin" valueType="num">
                                      <p:cBhvr>
                                        <p:cTn id="23" dur="500" fill="hold"/>
                                        <p:tgtEl>
                                          <p:spTgt spid="9"/>
                                        </p:tgtEl>
                                        <p:attrNameLst>
                                          <p:attrName>ppt_x</p:attrName>
                                        </p:attrNameLst>
                                      </p:cBhvr>
                                      <p:tavLst>
                                        <p:tav tm="0">
                                          <p:val>
                                            <p:strVal val="#ppt_x"/>
                                          </p:val>
                                        </p:tav>
                                        <p:tav tm="100000">
                                          <p:val>
                                            <p:strVal val="#ppt_x"/>
                                          </p:val>
                                        </p:tav>
                                      </p:tavLst>
                                    </p:anim>
                                    <p:anim calcmode="lin" valueType="num">
                                      <p:cBhvr>
                                        <p:cTn id="2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hold" display="0">
                  <p:stCondLst>
                    <p:cond delay="indefinite"/>
                  </p:stCondLst>
                  <p:endCondLst>
                    <p:cond evt="onStopAudio" delay="0">
                      <p:tgtEl>
                        <p:sldTgt/>
                      </p:tgtEl>
                    </p:cond>
                  </p:endCondLst>
                </p:cTn>
                <p:tgtEl>
                  <p:spTgt spid="11"/>
                </p:tgtEl>
              </p:cMediaNode>
            </p:audio>
          </p:childTnLst>
        </p:cTn>
      </p:par>
    </p:tnLst>
    <p:bldLst>
      <p:bldP spid="8"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天空&#10;&#10;已生成极高可信度的说明"/>
          <p:cNvPicPr>
            <a:picLocks noChangeAspect="1"/>
          </p:cNvPicPr>
          <p:nvPr/>
        </p:nvPicPr>
        <p:blipFill rotWithShape="1">
          <a:blip r:embed="rId1" cstate="screen">
            <a:extLst>
              <a:ext uri="{28A0092B-C50C-407E-A947-70E740481C1C}">
                <a14:useLocalDpi xmlns:a14="http://schemas.microsoft.com/office/drawing/2010/main" val="0"/>
              </a:ext>
            </a:extLst>
          </a:blip>
          <a:srcRect l="10746" r="378"/>
          <a:stretch>
            <a:fillRect/>
          </a:stretch>
        </p:blipFill>
        <p:spPr>
          <a:xfrm>
            <a:off x="0" y="0"/>
            <a:ext cx="12192000" cy="6858000"/>
          </a:xfrm>
          <a:prstGeom prst="rect">
            <a:avLst/>
          </a:prstGeom>
        </p:spPr>
      </p:pic>
      <p:sp>
        <p:nvSpPr>
          <p:cNvPr id="2" name="椭圆 1"/>
          <p:cNvSpPr/>
          <p:nvPr/>
        </p:nvSpPr>
        <p:spPr>
          <a:xfrm>
            <a:off x="2060349" y="1953700"/>
            <a:ext cx="2222136" cy="2222136"/>
          </a:xfrm>
          <a:prstGeom prst="ellipse">
            <a:avLst/>
          </a:prstGeom>
          <a:solidFill>
            <a:schemeClr val="accent3"/>
          </a:soli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a:solidFill>
                  <a:schemeClr val="bg1"/>
                </a:solidFill>
                <a:latin typeface="微软雅黑" panose="020B0503020204020204" pitchFamily="34" charset="-122"/>
                <a:ea typeface="微软雅黑" panose="020B0503020204020204" pitchFamily="34" charset="-122"/>
              </a:rPr>
              <a:t>目录</a:t>
            </a:r>
            <a:endParaRPr lang="en-US" altLang="zh-CN" sz="4800" b="1" dirty="0">
              <a:solidFill>
                <a:schemeClr val="bg1"/>
              </a:solidFill>
              <a:latin typeface="微软雅黑" panose="020B0503020204020204" pitchFamily="34" charset="-122"/>
              <a:ea typeface="微软雅黑" panose="020B0503020204020204" pitchFamily="34" charset="-122"/>
            </a:endParaRPr>
          </a:p>
          <a:p>
            <a:pPr algn="ctr"/>
            <a:r>
              <a:rPr lang="en-US" altLang="zh-CN" sz="2400" b="1" dirty="0">
                <a:solidFill>
                  <a:schemeClr val="bg1"/>
                </a:solidFill>
                <a:latin typeface="Britannic Bold" panose="020B0903060703020204" pitchFamily="34" charset="0"/>
                <a:ea typeface="微软雅黑" panose="020B0503020204020204" pitchFamily="34" charset="-122"/>
              </a:rPr>
              <a:t>CONTENT</a:t>
            </a:r>
            <a:endParaRPr lang="zh-CN" altLang="en-US" sz="2400" b="1" dirty="0">
              <a:solidFill>
                <a:schemeClr val="bg1"/>
              </a:solidFill>
              <a:latin typeface="Britannic Bold" panose="020B0903060703020204" pitchFamily="34" charset="0"/>
              <a:ea typeface="微软雅黑" panose="020B0503020204020204" pitchFamily="34" charset="-122"/>
            </a:endParaRPr>
          </a:p>
        </p:txBody>
      </p:sp>
      <p:sp>
        <p:nvSpPr>
          <p:cNvPr id="3" name="文本框 6"/>
          <p:cNvSpPr txBox="1">
            <a:spLocks noChangeArrowheads="1"/>
          </p:cNvSpPr>
          <p:nvPr/>
        </p:nvSpPr>
        <p:spPr bwMode="auto">
          <a:xfrm>
            <a:off x="5370286" y="1411138"/>
            <a:ext cx="45015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3200" b="1"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rPr>
              <a:t>01.</a:t>
            </a:r>
            <a:r>
              <a:rPr lang="zh-CN" altLang="en-US" sz="3200" b="1"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rPr>
              <a:t>点击添加您标题内容</a:t>
            </a:r>
            <a:endParaRPr lang="zh-CN" altLang="en-US" sz="3200" b="1"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12"/>
          <p:cNvSpPr txBox="1">
            <a:spLocks noChangeArrowheads="1"/>
          </p:cNvSpPr>
          <p:nvPr/>
        </p:nvSpPr>
        <p:spPr bwMode="auto">
          <a:xfrm>
            <a:off x="5370286" y="2493583"/>
            <a:ext cx="4471096" cy="5847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3200" b="1"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rPr>
              <a:t>02.</a:t>
            </a:r>
            <a:r>
              <a:rPr lang="zh-CN" altLang="en-US" sz="3200" b="1"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rPr>
              <a:t>点击添加您标题内容</a:t>
            </a:r>
            <a:endParaRPr lang="zh-CN" altLang="en-US" sz="3200" b="1"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文本框 4"/>
          <p:cNvSpPr txBox="1">
            <a:spLocks noChangeArrowheads="1"/>
          </p:cNvSpPr>
          <p:nvPr/>
        </p:nvSpPr>
        <p:spPr bwMode="auto">
          <a:xfrm>
            <a:off x="5370286" y="3480206"/>
            <a:ext cx="4471096" cy="5847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3200" b="1"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rPr>
              <a:t>03.</a:t>
            </a:r>
            <a:r>
              <a:rPr lang="zh-CN" altLang="en-US" sz="3200" b="1"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rPr>
              <a:t>点击添加您标题内容</a:t>
            </a:r>
            <a:endParaRPr lang="zh-CN" altLang="en-US" sz="3200" b="1"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文本框 14"/>
          <p:cNvSpPr txBox="1">
            <a:spLocks noChangeArrowheads="1"/>
          </p:cNvSpPr>
          <p:nvPr/>
        </p:nvSpPr>
        <p:spPr bwMode="auto">
          <a:xfrm>
            <a:off x="5370286" y="4443479"/>
            <a:ext cx="4471096" cy="5847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3200" b="1"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rPr>
              <a:t>04.</a:t>
            </a:r>
            <a:r>
              <a:rPr lang="zh-CN" altLang="en-US" sz="3200" b="1"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rPr>
              <a:t>点击添加您标题内容</a:t>
            </a:r>
            <a:endParaRPr lang="zh-CN" altLang="en-US" sz="3200" b="1"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8" name="图片 7"/>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478649"/>
            <a:ext cx="2801258" cy="337935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5000">
        <p14:prism dir="u"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decel="10000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2" decel="100000"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decel="100000" fill="hold" grpId="0" nodeType="withEffect">
                                  <p:stCondLst>
                                    <p:cond delay="7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天空&#10;&#10;已生成极高可信度的说明"/>
          <p:cNvPicPr>
            <a:picLocks noChangeAspect="1"/>
          </p:cNvPicPr>
          <p:nvPr/>
        </p:nvPicPr>
        <p:blipFill rotWithShape="1">
          <a:blip r:embed="rId1" cstate="screen">
            <a:extLst>
              <a:ext uri="{28A0092B-C50C-407E-A947-70E740481C1C}">
                <a14:useLocalDpi xmlns:a14="http://schemas.microsoft.com/office/drawing/2010/main" val="0"/>
              </a:ext>
            </a:extLst>
          </a:blip>
          <a:srcRect l="10746" r="378"/>
          <a:stretch>
            <a:fillRect/>
          </a:stretch>
        </p:blipFill>
        <p:spPr>
          <a:xfrm>
            <a:off x="0" y="0"/>
            <a:ext cx="12192000" cy="6858000"/>
          </a:xfrm>
          <a:prstGeom prst="rect">
            <a:avLst/>
          </a:prstGeom>
        </p:spPr>
      </p:pic>
      <p:cxnSp>
        <p:nvCxnSpPr>
          <p:cNvPr id="2" name="Straight Connector 35"/>
          <p:cNvCxnSpPr/>
          <p:nvPr/>
        </p:nvCxnSpPr>
        <p:spPr>
          <a:xfrm>
            <a:off x="5434628" y="3276105"/>
            <a:ext cx="596462" cy="0"/>
          </a:xfrm>
          <a:prstGeom prst="line">
            <a:avLst/>
          </a:prstGeom>
          <a:ln w="57150">
            <a:solidFill>
              <a:srgbClr val="6D090E"/>
            </a:solidFill>
          </a:ln>
        </p:spPr>
        <p:style>
          <a:lnRef idx="1">
            <a:schemeClr val="accent1"/>
          </a:lnRef>
          <a:fillRef idx="0">
            <a:schemeClr val="accent1"/>
          </a:fillRef>
          <a:effectRef idx="0">
            <a:schemeClr val="accent1"/>
          </a:effectRef>
          <a:fontRef idx="minor">
            <a:schemeClr val="tx1"/>
          </a:fontRef>
        </p:style>
      </p:cxnSp>
      <p:sp>
        <p:nvSpPr>
          <p:cNvPr id="3" name="TextBox 36"/>
          <p:cNvSpPr txBox="1"/>
          <p:nvPr/>
        </p:nvSpPr>
        <p:spPr>
          <a:xfrm>
            <a:off x="1428252" y="2652519"/>
            <a:ext cx="3703386" cy="1323439"/>
          </a:xfrm>
          <a:prstGeom prst="rect">
            <a:avLst/>
          </a:prstGeom>
          <a:noFill/>
        </p:spPr>
        <p:txBody>
          <a:bodyPr wrap="none" rtlCol="0">
            <a:spAutoFit/>
          </a:bodyPr>
          <a:lstStyle/>
          <a:p>
            <a:pPr algn="ctr"/>
            <a:r>
              <a:rPr lang="en-US" sz="8000" b="1" spc="400" dirty="0">
                <a:solidFill>
                  <a:schemeClr val="accent5"/>
                </a:solidFill>
                <a:latin typeface="Impact" panose="020B0806030902050204" pitchFamily="34" charset="0"/>
                <a:ea typeface="Lato Black" charset="0"/>
                <a:cs typeface="Lato Black" charset="0"/>
              </a:rPr>
              <a:t>PART 01</a:t>
            </a:r>
            <a:endParaRPr lang="en-US" sz="8000" b="1" spc="400" dirty="0">
              <a:solidFill>
                <a:schemeClr val="accent5"/>
              </a:solidFill>
              <a:latin typeface="Impact" panose="020B0806030902050204" pitchFamily="34" charset="0"/>
              <a:ea typeface="Lato Black" charset="0"/>
              <a:cs typeface="Lato Black" charset="0"/>
            </a:endParaRPr>
          </a:p>
        </p:txBody>
      </p:sp>
      <p:sp>
        <p:nvSpPr>
          <p:cNvPr id="4" name="Rectangle 37"/>
          <p:cNvSpPr/>
          <p:nvPr/>
        </p:nvSpPr>
        <p:spPr>
          <a:xfrm>
            <a:off x="6394231" y="1964119"/>
            <a:ext cx="4062250" cy="2929762"/>
          </a:xfrm>
          <a:prstGeom prst="rect">
            <a:avLst/>
          </a:prstGeom>
          <a:noFill/>
          <a:ln w="38100">
            <a:solidFill>
              <a:srgbClr val="6D09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accent5"/>
              </a:solidFill>
            </a:endParaRPr>
          </a:p>
        </p:txBody>
      </p:sp>
      <p:sp>
        <p:nvSpPr>
          <p:cNvPr id="5" name="矩形 4"/>
          <p:cNvSpPr/>
          <p:nvPr/>
        </p:nvSpPr>
        <p:spPr>
          <a:xfrm>
            <a:off x="6476746" y="2706992"/>
            <a:ext cx="3897221" cy="830997"/>
          </a:xfrm>
          <a:prstGeom prst="rect">
            <a:avLst/>
          </a:prstGeom>
          <a:noFill/>
        </p:spPr>
        <p:txBody>
          <a:bodyPr wrap="none" rtlCol="0">
            <a:spAutoFit/>
          </a:bodyPr>
          <a:lstStyle/>
          <a:p>
            <a:pPr algn="ctr"/>
            <a:r>
              <a:rPr lang="zh-CN" altLang="en-US" sz="4800" b="1" dirty="0">
                <a:solidFill>
                  <a:schemeClr val="accent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此处添加标题</a:t>
            </a:r>
            <a:endParaRPr lang="zh-CN" altLang="en-US" sz="4800" b="1" dirty="0">
              <a:solidFill>
                <a:schemeClr val="accent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矩形 5"/>
          <p:cNvSpPr/>
          <p:nvPr/>
        </p:nvSpPr>
        <p:spPr>
          <a:xfrm>
            <a:off x="6759400" y="3646111"/>
            <a:ext cx="3331912" cy="738664"/>
          </a:xfrm>
          <a:prstGeom prst="rect">
            <a:avLst/>
          </a:prstGeom>
        </p:spPr>
        <p:txBody>
          <a:bodyPr wrap="square">
            <a:spAutoFit/>
          </a:bodyPr>
          <a:lstStyle/>
          <a:p>
            <a:pPr algn="ctr"/>
            <a:r>
              <a:rPr lang="zh-CN" altLang="en-US" sz="1400" dirty="0">
                <a:solidFill>
                  <a:schemeClr val="accent5"/>
                </a:solidFill>
                <a:latin typeface="微软雅黑" panose="020B0503020204020204" pitchFamily="34" charset="-122"/>
                <a:ea typeface="微软雅黑" panose="020B0503020204020204" pitchFamily="34" charset="-122"/>
              </a:rPr>
              <a:t>点击此处添加文本内容，如关键词、部分简单介绍，点击此处添加文本内容，如关键词、部分简单介绍等</a:t>
            </a:r>
            <a:endParaRPr lang="zh-CN" altLang="en-US" sz="1400" dirty="0">
              <a:solidFill>
                <a:schemeClr val="accent5"/>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478649"/>
            <a:ext cx="2801258" cy="3379352"/>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25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6" presetClass="entr" presetSubtype="21"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0"/>
                            </p:stCondLst>
                            <p:childTnLst>
                              <p:par>
                                <p:cTn id="13" presetID="21" presetClass="entr" presetSubtype="3"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3)">
                                      <p:cBhvr>
                                        <p:cTn id="15" dur="500"/>
                                        <p:tgtEl>
                                          <p:spTgt spid="4"/>
                                        </p:tgtEl>
                                      </p:cBhvr>
                                    </p:animEffect>
                                  </p:childTnLst>
                                </p:cTn>
                              </p:par>
                            </p:childTnLst>
                          </p:cTn>
                        </p:par>
                        <p:par>
                          <p:cTn id="16" fill="hold">
                            <p:stCondLst>
                              <p:cond delay="5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2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p:cTn id="25"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27"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descr="图片包含 室内, 墙壁&#10;&#10;已生成极高可信度的说明"/>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18" b="18"/>
          <a:stretch>
            <a:fillRect/>
          </a:stretch>
        </p:blipFill>
        <p:spPr/>
      </p:pic>
      <p:sp>
        <p:nvSpPr>
          <p:cNvPr id="2" name="PA_任意多边形 33" hidden="1"/>
          <p:cNvSpPr/>
          <p:nvPr>
            <p:custDataLst>
              <p:tags r:id="rId2"/>
            </p:custDataLst>
          </p:nvPr>
        </p:nvSpPr>
        <p:spPr>
          <a:xfrm>
            <a:off x="2" y="1484784"/>
            <a:ext cx="6327503" cy="4516309"/>
          </a:xfrm>
          <a:custGeom>
            <a:avLst/>
            <a:gdLst>
              <a:gd name="connsiteX0" fmla="*/ 0 w 5632177"/>
              <a:gd name="connsiteY0" fmla="*/ 0 h 4020014"/>
              <a:gd name="connsiteX1" fmla="*/ 983854 w 5632177"/>
              <a:gd name="connsiteY1" fmla="*/ 0 h 4020014"/>
              <a:gd name="connsiteX2" fmla="*/ 1008187 w 5632177"/>
              <a:gd name="connsiteY2" fmla="*/ 0 h 4020014"/>
              <a:gd name="connsiteX3" fmla="*/ 5632177 w 5632177"/>
              <a:gd name="connsiteY3" fmla="*/ 0 h 4020014"/>
              <a:gd name="connsiteX4" fmla="*/ 4663876 w 5632177"/>
              <a:gd name="connsiteY4" fmla="*/ 4020014 h 4020014"/>
              <a:gd name="connsiteX5" fmla="*/ 1008187 w 5632177"/>
              <a:gd name="connsiteY5" fmla="*/ 4020014 h 4020014"/>
              <a:gd name="connsiteX6" fmla="*/ 15553 w 5632177"/>
              <a:gd name="connsiteY6" fmla="*/ 4020014 h 4020014"/>
              <a:gd name="connsiteX7" fmla="*/ 0 w 5632177"/>
              <a:gd name="connsiteY7" fmla="*/ 4020014 h 402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32177" h="4020014">
                <a:moveTo>
                  <a:pt x="0" y="0"/>
                </a:moveTo>
                <a:lnTo>
                  <a:pt x="983854" y="0"/>
                </a:lnTo>
                <a:lnTo>
                  <a:pt x="1008187" y="0"/>
                </a:lnTo>
                <a:lnTo>
                  <a:pt x="5632177" y="0"/>
                </a:lnTo>
                <a:lnTo>
                  <a:pt x="4663876" y="4020014"/>
                </a:lnTo>
                <a:lnTo>
                  <a:pt x="1008187" y="4020014"/>
                </a:lnTo>
                <a:lnTo>
                  <a:pt x="15553" y="4020014"/>
                </a:lnTo>
                <a:lnTo>
                  <a:pt x="0" y="4020014"/>
                </a:lnTo>
                <a:close/>
              </a:path>
            </a:pathLst>
          </a:custGeom>
          <a:blipFill dpi="0" rotWithShape="1">
            <a:blip r:embed="rId3">
              <a:extLst>
                <a:ext uri="{28A0092B-C50C-407E-A947-70E740481C1C}">
                  <a14:useLocalDpi xmlns:a14="http://schemas.microsoft.com/office/drawing/2010/main" val="0"/>
                </a:ext>
              </a:extLst>
            </a:blip>
            <a:srcRect/>
            <a:stretch>
              <a:fillRect t="-5891" b="-58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3" name="PA_组合 2"/>
          <p:cNvGrpSpPr/>
          <p:nvPr>
            <p:custDataLst>
              <p:tags r:id="rId4"/>
            </p:custDataLst>
          </p:nvPr>
        </p:nvGrpSpPr>
        <p:grpSpPr>
          <a:xfrm>
            <a:off x="5290462" y="1931690"/>
            <a:ext cx="2074081" cy="1107977"/>
            <a:chOff x="5290461" y="1931689"/>
            <a:chExt cx="2074081" cy="1107977"/>
          </a:xfrm>
        </p:grpSpPr>
        <p:sp>
          <p:nvSpPr>
            <p:cNvPr id="4" name="平行四边形 3"/>
            <p:cNvSpPr/>
            <p:nvPr/>
          </p:nvSpPr>
          <p:spPr>
            <a:xfrm>
              <a:off x="5290461" y="1931689"/>
              <a:ext cx="2074081" cy="1107977"/>
            </a:xfrm>
            <a:prstGeom prst="parallelogram">
              <a:avLst>
                <a:gd name="adj" fmla="val 240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b="1">
                <a:latin typeface="+mn-ea"/>
              </a:endParaRPr>
            </a:p>
          </p:txBody>
        </p:sp>
        <p:sp>
          <p:nvSpPr>
            <p:cNvPr id="5" name="TextBox 30"/>
            <p:cNvSpPr txBox="1"/>
            <p:nvPr/>
          </p:nvSpPr>
          <p:spPr>
            <a:xfrm>
              <a:off x="5644297" y="2270234"/>
              <a:ext cx="1417602" cy="430887"/>
            </a:xfrm>
            <a:prstGeom prst="rect">
              <a:avLst/>
            </a:prstGeom>
            <a:noFill/>
          </p:spPr>
          <p:txBody>
            <a:bodyPr wrap="square" lIns="0" tIns="0" rIns="0" bIns="0" rtlCol="0">
              <a:spAutoFit/>
            </a:bodyPr>
            <a:lstStyle/>
            <a:p>
              <a:pPr algn="ctr"/>
              <a:r>
                <a:rPr lang="zh-CN" altLang="en-US" sz="2800" b="1" dirty="0">
                  <a:solidFill>
                    <a:schemeClr val="bg1"/>
                  </a:solidFill>
                  <a:latin typeface="+mn-ea"/>
                </a:rPr>
                <a:t>关键词</a:t>
              </a:r>
              <a:endParaRPr lang="zh-CN" altLang="en-US" sz="2800" b="1" dirty="0">
                <a:solidFill>
                  <a:schemeClr val="bg1"/>
                </a:solidFill>
                <a:latin typeface="+mn-ea"/>
              </a:endParaRPr>
            </a:p>
          </p:txBody>
        </p:sp>
      </p:grpSp>
      <p:sp>
        <p:nvSpPr>
          <p:cNvPr id="6" name="PA_文本框 29"/>
          <p:cNvSpPr txBox="1"/>
          <p:nvPr>
            <p:custDataLst>
              <p:tags r:id="rId5"/>
            </p:custDataLst>
          </p:nvPr>
        </p:nvSpPr>
        <p:spPr>
          <a:xfrm>
            <a:off x="7608170" y="2100958"/>
            <a:ext cx="3879652" cy="512961"/>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mn-ea"/>
              </a:rPr>
              <a:t>活动对提升品牌认知度的贡献程度，概括精炼言简意赅的说明分项内容专业设计</a:t>
            </a:r>
            <a:r>
              <a:rPr lang="en-US" altLang="zh-CN" sz="1600" dirty="0">
                <a:solidFill>
                  <a:schemeClr val="tx1">
                    <a:lumMod val="75000"/>
                    <a:lumOff val="25000"/>
                  </a:schemeClr>
                </a:solidFill>
                <a:latin typeface="+mn-ea"/>
              </a:rPr>
              <a:t>……</a:t>
            </a:r>
            <a:endParaRPr lang="en-US" altLang="zh-CN" sz="1600" dirty="0">
              <a:solidFill>
                <a:schemeClr val="tx1">
                  <a:lumMod val="75000"/>
                  <a:lumOff val="25000"/>
                </a:schemeClr>
              </a:solidFill>
              <a:latin typeface="+mn-ea"/>
            </a:endParaRPr>
          </a:p>
        </p:txBody>
      </p:sp>
      <p:sp>
        <p:nvSpPr>
          <p:cNvPr id="7" name="PA_文本框 29"/>
          <p:cNvSpPr txBox="1"/>
          <p:nvPr>
            <p:custDataLst>
              <p:tags r:id="rId6"/>
            </p:custDataLst>
          </p:nvPr>
        </p:nvSpPr>
        <p:spPr>
          <a:xfrm>
            <a:off x="7364543" y="3333154"/>
            <a:ext cx="4123279" cy="512961"/>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mn-ea"/>
              </a:rPr>
              <a:t>活动对转化竞争对手潜在客户的贡献程度，概括精炼言简意赅的说明分项内容专业设计</a:t>
            </a:r>
            <a:r>
              <a:rPr lang="en-US" altLang="zh-CN" sz="1600" dirty="0">
                <a:solidFill>
                  <a:schemeClr val="tx1">
                    <a:lumMod val="75000"/>
                    <a:lumOff val="25000"/>
                  </a:schemeClr>
                </a:solidFill>
                <a:latin typeface="+mn-ea"/>
              </a:rPr>
              <a:t>……</a:t>
            </a:r>
            <a:endParaRPr lang="en-US" altLang="zh-CN" sz="1600" dirty="0">
              <a:solidFill>
                <a:schemeClr val="tx1">
                  <a:lumMod val="75000"/>
                  <a:lumOff val="25000"/>
                </a:schemeClr>
              </a:solidFill>
              <a:latin typeface="+mn-ea"/>
            </a:endParaRPr>
          </a:p>
        </p:txBody>
      </p:sp>
      <p:sp>
        <p:nvSpPr>
          <p:cNvPr id="8" name="PA_文本框 29"/>
          <p:cNvSpPr txBox="1"/>
          <p:nvPr>
            <p:custDataLst>
              <p:tags r:id="rId7"/>
            </p:custDataLst>
          </p:nvPr>
        </p:nvSpPr>
        <p:spPr>
          <a:xfrm>
            <a:off x="7076417" y="4693590"/>
            <a:ext cx="4420259" cy="512961"/>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mn-ea"/>
              </a:rPr>
              <a:t>活动对提升品牌吸引力的贡献程度，概括精炼言简意赅的说明分项内容专业设计</a:t>
            </a:r>
            <a:r>
              <a:rPr lang="en-US" altLang="zh-CN" sz="1600" dirty="0">
                <a:solidFill>
                  <a:schemeClr val="tx1">
                    <a:lumMod val="75000"/>
                    <a:lumOff val="25000"/>
                  </a:schemeClr>
                </a:solidFill>
                <a:latin typeface="+mn-ea"/>
              </a:rPr>
              <a:t>……</a:t>
            </a:r>
            <a:endParaRPr lang="en-US" altLang="zh-CN" sz="1600" dirty="0">
              <a:solidFill>
                <a:schemeClr val="tx1">
                  <a:lumMod val="75000"/>
                  <a:lumOff val="25000"/>
                </a:schemeClr>
              </a:solidFill>
              <a:latin typeface="+mn-ea"/>
            </a:endParaRPr>
          </a:p>
        </p:txBody>
      </p:sp>
      <p:grpSp>
        <p:nvGrpSpPr>
          <p:cNvPr id="9" name="PA_组合 8"/>
          <p:cNvGrpSpPr/>
          <p:nvPr>
            <p:custDataLst>
              <p:tags r:id="rId8"/>
            </p:custDataLst>
          </p:nvPr>
        </p:nvGrpSpPr>
        <p:grpSpPr>
          <a:xfrm>
            <a:off x="5002337" y="3163886"/>
            <a:ext cx="2074081" cy="1107977"/>
            <a:chOff x="5002336" y="3163885"/>
            <a:chExt cx="2074081" cy="1107977"/>
          </a:xfrm>
        </p:grpSpPr>
        <p:sp>
          <p:nvSpPr>
            <p:cNvPr id="10" name="平行四边形 9"/>
            <p:cNvSpPr/>
            <p:nvPr/>
          </p:nvSpPr>
          <p:spPr>
            <a:xfrm>
              <a:off x="5002336" y="3163885"/>
              <a:ext cx="2074081" cy="1107977"/>
            </a:xfrm>
            <a:prstGeom prst="parallelogram">
              <a:avLst>
                <a:gd name="adj" fmla="val 2408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b="1" dirty="0">
                <a:latin typeface="+mn-ea"/>
              </a:endParaRPr>
            </a:p>
          </p:txBody>
        </p:sp>
        <p:sp>
          <p:nvSpPr>
            <p:cNvPr id="11" name="TextBox 30"/>
            <p:cNvSpPr txBox="1"/>
            <p:nvPr/>
          </p:nvSpPr>
          <p:spPr>
            <a:xfrm>
              <a:off x="5342309" y="3502430"/>
              <a:ext cx="1417602" cy="430887"/>
            </a:xfrm>
            <a:prstGeom prst="rect">
              <a:avLst/>
            </a:prstGeom>
            <a:noFill/>
          </p:spPr>
          <p:txBody>
            <a:bodyPr wrap="square" lIns="0" tIns="0" rIns="0" bIns="0" rtlCol="0">
              <a:spAutoFit/>
            </a:bodyPr>
            <a:lstStyle/>
            <a:p>
              <a:pPr algn="ctr"/>
              <a:r>
                <a:rPr lang="zh-CN" altLang="en-US" sz="2800" b="1" dirty="0">
                  <a:solidFill>
                    <a:schemeClr val="bg1"/>
                  </a:solidFill>
                  <a:latin typeface="+mn-ea"/>
                </a:rPr>
                <a:t>关键词</a:t>
              </a:r>
              <a:endParaRPr lang="zh-CN" altLang="en-US" sz="2800" b="1" dirty="0">
                <a:solidFill>
                  <a:schemeClr val="bg1"/>
                </a:solidFill>
                <a:latin typeface="+mn-ea"/>
              </a:endParaRPr>
            </a:p>
          </p:txBody>
        </p:sp>
      </p:grpSp>
      <p:grpSp>
        <p:nvGrpSpPr>
          <p:cNvPr id="12" name="PA_组合 11"/>
          <p:cNvGrpSpPr/>
          <p:nvPr>
            <p:custDataLst>
              <p:tags r:id="rId9"/>
            </p:custDataLst>
          </p:nvPr>
        </p:nvGrpSpPr>
        <p:grpSpPr>
          <a:xfrm>
            <a:off x="4714408" y="4396082"/>
            <a:ext cx="2074081" cy="1107977"/>
            <a:chOff x="4714406" y="4396081"/>
            <a:chExt cx="2074081" cy="1107977"/>
          </a:xfrm>
        </p:grpSpPr>
        <p:sp>
          <p:nvSpPr>
            <p:cNvPr id="13" name="平行四边形 12"/>
            <p:cNvSpPr/>
            <p:nvPr/>
          </p:nvSpPr>
          <p:spPr>
            <a:xfrm>
              <a:off x="4714406" y="4396081"/>
              <a:ext cx="2074081" cy="1107977"/>
            </a:xfrm>
            <a:prstGeom prst="parallelogram">
              <a:avLst>
                <a:gd name="adj" fmla="val 2408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b="1">
                <a:latin typeface="+mn-ea"/>
              </a:endParaRPr>
            </a:p>
          </p:txBody>
        </p:sp>
        <p:sp>
          <p:nvSpPr>
            <p:cNvPr id="14" name="TextBox 30"/>
            <p:cNvSpPr txBox="1"/>
            <p:nvPr/>
          </p:nvSpPr>
          <p:spPr>
            <a:xfrm>
              <a:off x="5071875" y="4734626"/>
              <a:ext cx="1417602" cy="430887"/>
            </a:xfrm>
            <a:prstGeom prst="rect">
              <a:avLst/>
            </a:prstGeom>
            <a:noFill/>
          </p:spPr>
          <p:txBody>
            <a:bodyPr wrap="square" lIns="0" tIns="0" rIns="0" bIns="0" rtlCol="0">
              <a:spAutoFit/>
            </a:bodyPr>
            <a:lstStyle/>
            <a:p>
              <a:pPr algn="ctr"/>
              <a:r>
                <a:rPr lang="zh-CN" altLang="en-US" sz="2800" b="1" dirty="0">
                  <a:solidFill>
                    <a:schemeClr val="bg1"/>
                  </a:solidFill>
                  <a:latin typeface="+mn-ea"/>
                </a:rPr>
                <a:t>关键词</a:t>
              </a:r>
              <a:endParaRPr lang="zh-CN" altLang="en-US" sz="2800" b="1" dirty="0">
                <a:solidFill>
                  <a:schemeClr val="bg1"/>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 presetClass="entr" presetSubtype="2"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1+#ppt_w/2"/>
                                          </p:val>
                                        </p:tav>
                                        <p:tav tm="100000">
                                          <p:val>
                                            <p:strVal val="#ppt_x"/>
                                          </p:val>
                                        </p:tav>
                                      </p:tavLst>
                                    </p:anim>
                                    <p:anim calcmode="lin" valueType="num">
                                      <p:cBhvr additive="base">
                                        <p:cTn id="11" dur="500" fill="hold"/>
                                        <p:tgtEl>
                                          <p:spTgt spid="3"/>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75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100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1+#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22" presetClass="entr" presetSubtype="8" fill="hold" grpId="0" nodeType="withEffect">
                                  <p:stCondLst>
                                    <p:cond delay="185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par>
                                <p:cTn id="26" presetID="22" presetClass="entr" presetSubtype="8" fill="hold" grpId="0" nodeType="withEffect">
                                  <p:stCondLst>
                                    <p:cond delay="220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5"/>
          <p:cNvGrpSpPr/>
          <p:nvPr/>
        </p:nvGrpSpPr>
        <p:grpSpPr>
          <a:xfrm>
            <a:off x="1493694" y="2481042"/>
            <a:ext cx="4907738" cy="2827669"/>
            <a:chOff x="803822" y="1016361"/>
            <a:chExt cx="7536357" cy="2044618"/>
          </a:xfrm>
        </p:grpSpPr>
        <p:cxnSp>
          <p:nvCxnSpPr>
            <p:cNvPr id="3" name="Straight Connector 148"/>
            <p:cNvCxnSpPr/>
            <p:nvPr/>
          </p:nvCxnSpPr>
          <p:spPr>
            <a:xfrm>
              <a:off x="803822" y="101636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149"/>
            <p:cNvCxnSpPr/>
            <p:nvPr/>
          </p:nvCxnSpPr>
          <p:spPr>
            <a:xfrm>
              <a:off x="803822" y="135713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150"/>
            <p:cNvCxnSpPr/>
            <p:nvPr/>
          </p:nvCxnSpPr>
          <p:spPr>
            <a:xfrm>
              <a:off x="803822" y="169790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151"/>
            <p:cNvCxnSpPr/>
            <p:nvPr/>
          </p:nvCxnSpPr>
          <p:spPr>
            <a:xfrm>
              <a:off x="803822" y="203867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152"/>
            <p:cNvCxnSpPr/>
            <p:nvPr/>
          </p:nvCxnSpPr>
          <p:spPr>
            <a:xfrm>
              <a:off x="803822" y="237944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153"/>
            <p:cNvCxnSpPr/>
            <p:nvPr/>
          </p:nvCxnSpPr>
          <p:spPr>
            <a:xfrm>
              <a:off x="803822" y="272021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154"/>
            <p:cNvCxnSpPr/>
            <p:nvPr/>
          </p:nvCxnSpPr>
          <p:spPr>
            <a:xfrm>
              <a:off x="803822" y="3060979"/>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0" name="Group 279"/>
          <p:cNvGrpSpPr/>
          <p:nvPr/>
        </p:nvGrpSpPr>
        <p:grpSpPr>
          <a:xfrm>
            <a:off x="1923372" y="3010378"/>
            <a:ext cx="643511" cy="643506"/>
            <a:chOff x="846989" y="1401020"/>
            <a:chExt cx="877416" cy="877416"/>
          </a:xfrm>
          <a:effectLst/>
        </p:grpSpPr>
        <p:sp>
          <p:nvSpPr>
            <p:cNvPr id="11" name="Teardrop 101"/>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dirty="0">
                <a:solidFill>
                  <a:schemeClr val="tx1">
                    <a:lumMod val="75000"/>
                    <a:lumOff val="25000"/>
                  </a:schemeClr>
                </a:solidFill>
                <a:latin typeface="Agency FB" panose="020B0503020202020204" pitchFamily="34" charset="0"/>
                <a:cs typeface="+mn-ea"/>
                <a:sym typeface="Arial" panose="020B0604020202020204" pitchFamily="34" charset="0"/>
              </a:endParaRPr>
            </a:p>
          </p:txBody>
        </p:sp>
        <p:sp>
          <p:nvSpPr>
            <p:cNvPr id="12" name="Oval 104"/>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40" dirty="0">
                  <a:solidFill>
                    <a:schemeClr val="tx1">
                      <a:lumMod val="75000"/>
                      <a:lumOff val="25000"/>
                    </a:schemeClr>
                  </a:solidFill>
                  <a:latin typeface="Agency FB" panose="020B0503020202020204" pitchFamily="34" charset="0"/>
                  <a:cs typeface="+mn-ea"/>
                  <a:sym typeface="Arial" panose="020B0604020202020204" pitchFamily="34" charset="0"/>
                </a:rPr>
                <a:t>90%</a:t>
              </a:r>
              <a:endParaRPr lang="en-US" sz="1140" dirty="0">
                <a:solidFill>
                  <a:schemeClr val="tx1">
                    <a:lumMod val="75000"/>
                    <a:lumOff val="25000"/>
                  </a:schemeClr>
                </a:solidFill>
                <a:latin typeface="Agency FB" panose="020B0503020202020204" pitchFamily="34" charset="0"/>
                <a:cs typeface="+mn-ea"/>
                <a:sym typeface="Arial" panose="020B0604020202020204" pitchFamily="34" charset="0"/>
              </a:endParaRPr>
            </a:p>
          </p:txBody>
        </p:sp>
      </p:grpSp>
      <p:grpSp>
        <p:nvGrpSpPr>
          <p:cNvPr id="13" name="Group 279"/>
          <p:cNvGrpSpPr/>
          <p:nvPr/>
        </p:nvGrpSpPr>
        <p:grpSpPr>
          <a:xfrm>
            <a:off x="2673311" y="2120925"/>
            <a:ext cx="643511" cy="643506"/>
            <a:chOff x="846989" y="1401020"/>
            <a:chExt cx="877416" cy="877416"/>
          </a:xfrm>
          <a:effectLst/>
        </p:grpSpPr>
        <p:sp>
          <p:nvSpPr>
            <p:cNvPr id="14" name="Teardrop 108"/>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dirty="0">
                <a:solidFill>
                  <a:schemeClr val="tx1">
                    <a:lumMod val="75000"/>
                    <a:lumOff val="25000"/>
                  </a:schemeClr>
                </a:solidFill>
                <a:latin typeface="Agency FB" panose="020B0503020202020204" pitchFamily="34" charset="0"/>
                <a:cs typeface="+mn-ea"/>
                <a:sym typeface="Arial" panose="020B0604020202020204" pitchFamily="34" charset="0"/>
              </a:endParaRPr>
            </a:p>
          </p:txBody>
        </p:sp>
        <p:sp>
          <p:nvSpPr>
            <p:cNvPr id="15" name="Oval 11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40" dirty="0">
                  <a:solidFill>
                    <a:schemeClr val="tx1">
                      <a:lumMod val="75000"/>
                      <a:lumOff val="25000"/>
                    </a:schemeClr>
                  </a:solidFill>
                  <a:latin typeface="Agency FB" panose="020B0503020202020204" pitchFamily="34" charset="0"/>
                  <a:cs typeface="+mn-ea"/>
                  <a:sym typeface="Arial" panose="020B0604020202020204" pitchFamily="34" charset="0"/>
                </a:rPr>
                <a:t>80%</a:t>
              </a:r>
              <a:endParaRPr lang="en-US" sz="1140" dirty="0">
                <a:solidFill>
                  <a:schemeClr val="tx1">
                    <a:lumMod val="75000"/>
                    <a:lumOff val="25000"/>
                  </a:schemeClr>
                </a:solidFill>
                <a:latin typeface="Agency FB" panose="020B0503020202020204" pitchFamily="34" charset="0"/>
                <a:cs typeface="+mn-ea"/>
                <a:sym typeface="Arial" panose="020B0604020202020204" pitchFamily="34" charset="0"/>
              </a:endParaRPr>
            </a:p>
          </p:txBody>
        </p:sp>
      </p:grpSp>
      <p:grpSp>
        <p:nvGrpSpPr>
          <p:cNvPr id="16" name="Group 279"/>
          <p:cNvGrpSpPr/>
          <p:nvPr/>
        </p:nvGrpSpPr>
        <p:grpSpPr>
          <a:xfrm>
            <a:off x="3555589" y="1801098"/>
            <a:ext cx="643511" cy="643506"/>
            <a:chOff x="846989" y="1401020"/>
            <a:chExt cx="877416" cy="877416"/>
          </a:xfrm>
          <a:effectLst/>
        </p:grpSpPr>
        <p:sp>
          <p:nvSpPr>
            <p:cNvPr id="17" name="Teardrop 117"/>
            <p:cNvSpPr/>
            <p:nvPr/>
          </p:nvSpPr>
          <p:spPr>
            <a:xfrm rot="8100000">
              <a:off x="846989" y="1401020"/>
              <a:ext cx="877416" cy="877416"/>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dirty="0">
                <a:solidFill>
                  <a:schemeClr val="tx1">
                    <a:lumMod val="75000"/>
                    <a:lumOff val="25000"/>
                  </a:schemeClr>
                </a:solidFill>
                <a:latin typeface="Agency FB" panose="020B0503020202020204" pitchFamily="34" charset="0"/>
                <a:cs typeface="+mn-ea"/>
                <a:sym typeface="Arial" panose="020B0604020202020204" pitchFamily="34" charset="0"/>
              </a:endParaRPr>
            </a:p>
          </p:txBody>
        </p:sp>
        <p:sp>
          <p:nvSpPr>
            <p:cNvPr id="18" name="Oval 12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40" dirty="0">
                  <a:solidFill>
                    <a:schemeClr val="tx1">
                      <a:lumMod val="75000"/>
                      <a:lumOff val="25000"/>
                    </a:schemeClr>
                  </a:solidFill>
                  <a:latin typeface="Agency FB" panose="020B0503020202020204" pitchFamily="34" charset="0"/>
                  <a:cs typeface="+mn-ea"/>
                  <a:sym typeface="Arial" panose="020B0604020202020204" pitchFamily="34" charset="0"/>
                </a:rPr>
                <a:t>70%</a:t>
              </a:r>
              <a:endParaRPr lang="en-US" sz="1140" dirty="0">
                <a:solidFill>
                  <a:schemeClr val="tx1">
                    <a:lumMod val="75000"/>
                    <a:lumOff val="25000"/>
                  </a:schemeClr>
                </a:solidFill>
                <a:latin typeface="Agency FB" panose="020B0503020202020204" pitchFamily="34" charset="0"/>
                <a:cs typeface="+mn-ea"/>
                <a:sym typeface="Arial" panose="020B0604020202020204" pitchFamily="34" charset="0"/>
              </a:endParaRPr>
            </a:p>
          </p:txBody>
        </p:sp>
      </p:grpSp>
      <p:sp>
        <p:nvSpPr>
          <p:cNvPr id="19" name="TextBox 64"/>
          <p:cNvSpPr txBox="1"/>
          <p:nvPr/>
        </p:nvSpPr>
        <p:spPr>
          <a:xfrm>
            <a:off x="1957899" y="5444321"/>
            <a:ext cx="583493" cy="192360"/>
          </a:xfrm>
          <a:prstGeom prst="rect">
            <a:avLst/>
          </a:prstGeom>
          <a:noFill/>
        </p:spPr>
        <p:txBody>
          <a:bodyPr wrap="none" lIns="0" tIns="0" rIns="0" bIns="0" rtlCol="0" anchor="t">
            <a:spAutoFit/>
          </a:bodyPr>
          <a:lstStyle/>
          <a:p>
            <a:pPr algn="ctr">
              <a:lnSpc>
                <a:spcPct val="120000"/>
              </a:lnSpc>
            </a:pPr>
            <a:r>
              <a:rPr lang="zh-CN" altLang="en-US" sz="1140" dirty="0">
                <a:solidFill>
                  <a:schemeClr val="tx1">
                    <a:lumMod val="75000"/>
                    <a:lumOff val="25000"/>
                  </a:schemeClr>
                </a:solidFill>
                <a:latin typeface="+mn-ea"/>
                <a:cs typeface="+mn-ea"/>
                <a:sym typeface="Arial" panose="020B0604020202020204" pitchFamily="34" charset="0"/>
              </a:rPr>
              <a:t>文字内容</a:t>
            </a:r>
            <a:endParaRPr lang="en-US" sz="1140" dirty="0">
              <a:solidFill>
                <a:schemeClr val="tx1">
                  <a:lumMod val="75000"/>
                  <a:lumOff val="25000"/>
                </a:schemeClr>
              </a:solidFill>
              <a:latin typeface="+mn-ea"/>
              <a:cs typeface="+mn-ea"/>
              <a:sym typeface="Arial" panose="020B0604020202020204" pitchFamily="34" charset="0"/>
            </a:endParaRPr>
          </a:p>
        </p:txBody>
      </p:sp>
      <p:sp>
        <p:nvSpPr>
          <p:cNvPr id="20" name="TextBox 72"/>
          <p:cNvSpPr txBox="1"/>
          <p:nvPr/>
        </p:nvSpPr>
        <p:spPr>
          <a:xfrm>
            <a:off x="2779833" y="5444321"/>
            <a:ext cx="583493" cy="192360"/>
          </a:xfrm>
          <a:prstGeom prst="rect">
            <a:avLst/>
          </a:prstGeom>
          <a:noFill/>
        </p:spPr>
        <p:txBody>
          <a:bodyPr wrap="none" lIns="0" tIns="0" rIns="0" bIns="0" rtlCol="0" anchor="t">
            <a:spAutoFit/>
          </a:bodyPr>
          <a:lstStyle/>
          <a:p>
            <a:pPr algn="ctr">
              <a:lnSpc>
                <a:spcPct val="120000"/>
              </a:lnSpc>
            </a:pPr>
            <a:r>
              <a:rPr lang="zh-CN" altLang="en-US" sz="1140" dirty="0">
                <a:solidFill>
                  <a:schemeClr val="tx1">
                    <a:lumMod val="75000"/>
                    <a:lumOff val="25000"/>
                  </a:schemeClr>
                </a:solidFill>
                <a:latin typeface="+mn-ea"/>
                <a:cs typeface="+mn-ea"/>
                <a:sym typeface="Arial" panose="020B0604020202020204" pitchFamily="34" charset="0"/>
              </a:rPr>
              <a:t>文字内容</a:t>
            </a:r>
            <a:endParaRPr lang="en-US" altLang="zh-CN" sz="1140" dirty="0">
              <a:solidFill>
                <a:schemeClr val="tx1">
                  <a:lumMod val="75000"/>
                  <a:lumOff val="25000"/>
                </a:schemeClr>
              </a:solidFill>
              <a:latin typeface="+mn-ea"/>
              <a:cs typeface="+mn-ea"/>
              <a:sym typeface="Arial" panose="020B0604020202020204" pitchFamily="34" charset="0"/>
            </a:endParaRPr>
          </a:p>
        </p:txBody>
      </p:sp>
      <p:sp>
        <p:nvSpPr>
          <p:cNvPr id="21" name="TextBox 76"/>
          <p:cNvSpPr txBox="1"/>
          <p:nvPr/>
        </p:nvSpPr>
        <p:spPr>
          <a:xfrm>
            <a:off x="3601767" y="5444321"/>
            <a:ext cx="583493" cy="192360"/>
          </a:xfrm>
          <a:prstGeom prst="rect">
            <a:avLst/>
          </a:prstGeom>
          <a:noFill/>
        </p:spPr>
        <p:txBody>
          <a:bodyPr wrap="none" lIns="0" tIns="0" rIns="0" bIns="0" rtlCol="0" anchor="t">
            <a:spAutoFit/>
          </a:bodyPr>
          <a:lstStyle/>
          <a:p>
            <a:pPr algn="ctr">
              <a:lnSpc>
                <a:spcPct val="120000"/>
              </a:lnSpc>
            </a:pPr>
            <a:r>
              <a:rPr lang="zh-CN" altLang="en-US" sz="1140" dirty="0">
                <a:solidFill>
                  <a:schemeClr val="tx1">
                    <a:lumMod val="75000"/>
                    <a:lumOff val="25000"/>
                  </a:schemeClr>
                </a:solidFill>
                <a:latin typeface="+mn-ea"/>
                <a:cs typeface="+mn-ea"/>
                <a:sym typeface="Arial" panose="020B0604020202020204" pitchFamily="34" charset="0"/>
              </a:rPr>
              <a:t>文字内容</a:t>
            </a:r>
            <a:endParaRPr lang="en-US" altLang="zh-CN" sz="1140" dirty="0">
              <a:solidFill>
                <a:schemeClr val="tx1">
                  <a:lumMod val="75000"/>
                  <a:lumOff val="25000"/>
                </a:schemeClr>
              </a:solidFill>
              <a:latin typeface="+mn-ea"/>
              <a:cs typeface="+mn-ea"/>
              <a:sym typeface="Arial" panose="020B0604020202020204" pitchFamily="34" charset="0"/>
            </a:endParaRPr>
          </a:p>
        </p:txBody>
      </p:sp>
      <p:sp>
        <p:nvSpPr>
          <p:cNvPr id="22" name="Freeform 6"/>
          <p:cNvSpPr/>
          <p:nvPr/>
        </p:nvSpPr>
        <p:spPr bwMode="auto">
          <a:xfrm>
            <a:off x="2126209" y="2870482"/>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5874" tIns="52937" rIns="105874" bIns="52937" numCol="1" anchor="t" anchorCtr="0" compatLnSpc="1"/>
          <a:lstStyle/>
          <a:p>
            <a:pPr algn="ctr">
              <a:lnSpc>
                <a:spcPct val="120000"/>
              </a:lnSpc>
            </a:pPr>
            <a:endParaRPr lang="en-US">
              <a:latin typeface="+mn-ea"/>
              <a:sym typeface="Arial" panose="020B0604020202020204" pitchFamily="34" charset="0"/>
            </a:endParaRPr>
          </a:p>
        </p:txBody>
      </p:sp>
      <p:sp>
        <p:nvSpPr>
          <p:cNvPr id="23" name="Freeform 6"/>
          <p:cNvSpPr/>
          <p:nvPr/>
        </p:nvSpPr>
        <p:spPr bwMode="auto">
          <a:xfrm>
            <a:off x="3791047" y="2870482"/>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5874" tIns="52937" rIns="105874" bIns="52937" numCol="1" anchor="t" anchorCtr="0" compatLnSpc="1"/>
          <a:lstStyle/>
          <a:p>
            <a:pPr algn="ctr">
              <a:lnSpc>
                <a:spcPct val="120000"/>
              </a:lnSpc>
            </a:pPr>
            <a:endParaRPr lang="en-US">
              <a:latin typeface="+mn-ea"/>
              <a:sym typeface="Arial" panose="020B0604020202020204" pitchFamily="34" charset="0"/>
            </a:endParaRPr>
          </a:p>
        </p:txBody>
      </p:sp>
      <p:sp>
        <p:nvSpPr>
          <p:cNvPr id="24" name="Freeform 6"/>
          <p:cNvSpPr/>
          <p:nvPr/>
        </p:nvSpPr>
        <p:spPr bwMode="auto">
          <a:xfrm>
            <a:off x="1591315" y="3780475"/>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05874" tIns="52937" rIns="105874" bIns="52937" numCol="1" anchor="t" anchorCtr="0" compatLnSpc="1"/>
          <a:lstStyle/>
          <a:p>
            <a:pPr algn="ctr">
              <a:lnSpc>
                <a:spcPct val="120000"/>
              </a:lnSpc>
            </a:pPr>
            <a:endParaRPr lang="en-US">
              <a:latin typeface="+mn-ea"/>
              <a:sym typeface="Arial" panose="020B0604020202020204" pitchFamily="34" charset="0"/>
            </a:endParaRPr>
          </a:p>
        </p:txBody>
      </p:sp>
      <p:sp>
        <p:nvSpPr>
          <p:cNvPr id="25" name="Freeform 6"/>
          <p:cNvSpPr/>
          <p:nvPr/>
        </p:nvSpPr>
        <p:spPr bwMode="auto">
          <a:xfrm>
            <a:off x="2907969" y="2567152"/>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05874" tIns="52937" rIns="105874" bIns="52937" numCol="1" anchor="t" anchorCtr="0" compatLnSpc="1"/>
          <a:lstStyle/>
          <a:p>
            <a:pPr algn="ctr">
              <a:lnSpc>
                <a:spcPct val="120000"/>
              </a:lnSpc>
            </a:pPr>
            <a:endParaRPr lang="en-US">
              <a:latin typeface="+mn-ea"/>
              <a:sym typeface="Arial" panose="020B0604020202020204" pitchFamily="34" charset="0"/>
            </a:endParaRPr>
          </a:p>
        </p:txBody>
      </p:sp>
      <p:sp>
        <p:nvSpPr>
          <p:cNvPr id="26" name="Freeform 6"/>
          <p:cNvSpPr/>
          <p:nvPr/>
        </p:nvSpPr>
        <p:spPr bwMode="auto">
          <a:xfrm>
            <a:off x="4673326" y="3291931"/>
            <a:ext cx="1728107" cy="20051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vert="horz" wrap="square" lIns="105874" tIns="52937" rIns="105874" bIns="52937" numCol="1" anchor="t" anchorCtr="0" compatLnSpc="1"/>
          <a:lstStyle/>
          <a:p>
            <a:pPr algn="ctr">
              <a:lnSpc>
                <a:spcPct val="120000"/>
              </a:lnSpc>
            </a:pPr>
            <a:endParaRPr lang="en-US">
              <a:latin typeface="+mn-ea"/>
              <a:sym typeface="Arial" panose="020B0604020202020204" pitchFamily="34" charset="0"/>
            </a:endParaRPr>
          </a:p>
        </p:txBody>
      </p:sp>
      <p:grpSp>
        <p:nvGrpSpPr>
          <p:cNvPr id="27" name="Group 279"/>
          <p:cNvGrpSpPr/>
          <p:nvPr/>
        </p:nvGrpSpPr>
        <p:grpSpPr>
          <a:xfrm>
            <a:off x="4340541" y="2117068"/>
            <a:ext cx="643511" cy="643505"/>
            <a:chOff x="846989" y="1401020"/>
            <a:chExt cx="877416" cy="877416"/>
          </a:xfrm>
          <a:effectLst/>
        </p:grpSpPr>
        <p:sp>
          <p:nvSpPr>
            <p:cNvPr id="28" name="Teardrop 166"/>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dirty="0">
                <a:solidFill>
                  <a:schemeClr val="tx1">
                    <a:lumMod val="75000"/>
                    <a:lumOff val="25000"/>
                  </a:schemeClr>
                </a:solidFill>
                <a:latin typeface="Agency FB" panose="020B0503020202020204" pitchFamily="34" charset="0"/>
                <a:cs typeface="+mn-ea"/>
                <a:sym typeface="Arial" panose="020B0604020202020204" pitchFamily="34" charset="0"/>
              </a:endParaRPr>
            </a:p>
          </p:txBody>
        </p:sp>
        <p:sp>
          <p:nvSpPr>
            <p:cNvPr id="29" name="Oval 16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40" dirty="0">
                  <a:solidFill>
                    <a:schemeClr val="tx1">
                      <a:lumMod val="75000"/>
                      <a:lumOff val="25000"/>
                    </a:schemeClr>
                  </a:solidFill>
                  <a:latin typeface="Agency FB" panose="020B0503020202020204" pitchFamily="34" charset="0"/>
                  <a:cs typeface="+mn-ea"/>
                  <a:sym typeface="Arial" panose="020B0604020202020204" pitchFamily="34" charset="0"/>
                </a:rPr>
                <a:t>70%</a:t>
              </a:r>
              <a:endParaRPr lang="en-US" sz="1140" dirty="0">
                <a:solidFill>
                  <a:schemeClr val="tx1">
                    <a:lumMod val="75000"/>
                    <a:lumOff val="25000"/>
                  </a:schemeClr>
                </a:solidFill>
                <a:latin typeface="Agency FB" panose="020B0503020202020204" pitchFamily="34" charset="0"/>
                <a:cs typeface="+mn-ea"/>
                <a:sym typeface="Arial" panose="020B0604020202020204" pitchFamily="34" charset="0"/>
              </a:endParaRPr>
            </a:p>
          </p:txBody>
        </p:sp>
      </p:grpSp>
      <p:grpSp>
        <p:nvGrpSpPr>
          <p:cNvPr id="30" name="Group 279"/>
          <p:cNvGrpSpPr/>
          <p:nvPr/>
        </p:nvGrpSpPr>
        <p:grpSpPr>
          <a:xfrm>
            <a:off x="5220893" y="2503066"/>
            <a:ext cx="643511" cy="643505"/>
            <a:chOff x="846989" y="1401020"/>
            <a:chExt cx="877416" cy="877416"/>
          </a:xfrm>
          <a:effectLst/>
        </p:grpSpPr>
        <p:sp>
          <p:nvSpPr>
            <p:cNvPr id="31" name="Teardrop 170"/>
            <p:cNvSpPr/>
            <p:nvPr/>
          </p:nvSpPr>
          <p:spPr>
            <a:xfrm rot="8100000">
              <a:off x="846989" y="1401020"/>
              <a:ext cx="877416" cy="877416"/>
            </a:xfrm>
            <a:prstGeom prst="teardrop">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dirty="0">
                <a:solidFill>
                  <a:schemeClr val="tx1">
                    <a:lumMod val="75000"/>
                    <a:lumOff val="25000"/>
                  </a:schemeClr>
                </a:solidFill>
                <a:latin typeface="Agency FB" panose="020B0503020202020204" pitchFamily="34" charset="0"/>
                <a:cs typeface="+mn-ea"/>
                <a:sym typeface="Arial" panose="020B0604020202020204" pitchFamily="34" charset="0"/>
              </a:endParaRPr>
            </a:p>
          </p:txBody>
        </p:sp>
        <p:sp>
          <p:nvSpPr>
            <p:cNvPr id="32" name="Oval 17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40" dirty="0">
                  <a:solidFill>
                    <a:schemeClr val="tx1">
                      <a:lumMod val="75000"/>
                      <a:lumOff val="25000"/>
                    </a:schemeClr>
                  </a:solidFill>
                  <a:latin typeface="Agency FB" panose="020B0503020202020204" pitchFamily="34" charset="0"/>
                  <a:cs typeface="+mn-ea"/>
                  <a:sym typeface="Arial" panose="020B0604020202020204" pitchFamily="34" charset="0"/>
                </a:rPr>
                <a:t>70%</a:t>
              </a:r>
              <a:endParaRPr lang="en-US" sz="1140" dirty="0">
                <a:solidFill>
                  <a:schemeClr val="tx1">
                    <a:lumMod val="75000"/>
                    <a:lumOff val="25000"/>
                  </a:schemeClr>
                </a:solidFill>
                <a:latin typeface="Agency FB" panose="020B0503020202020204" pitchFamily="34" charset="0"/>
                <a:cs typeface="+mn-ea"/>
                <a:sym typeface="Arial" panose="020B0604020202020204" pitchFamily="34" charset="0"/>
              </a:endParaRPr>
            </a:p>
          </p:txBody>
        </p:sp>
      </p:grpSp>
      <p:sp>
        <p:nvSpPr>
          <p:cNvPr id="33" name="TextBox 172"/>
          <p:cNvSpPr txBox="1"/>
          <p:nvPr/>
        </p:nvSpPr>
        <p:spPr>
          <a:xfrm>
            <a:off x="4423700" y="5444321"/>
            <a:ext cx="583493" cy="192360"/>
          </a:xfrm>
          <a:prstGeom prst="rect">
            <a:avLst/>
          </a:prstGeom>
          <a:noFill/>
        </p:spPr>
        <p:txBody>
          <a:bodyPr wrap="none" lIns="0" tIns="0" rIns="0" bIns="0" rtlCol="0" anchor="t">
            <a:spAutoFit/>
          </a:bodyPr>
          <a:lstStyle/>
          <a:p>
            <a:pPr algn="ctr">
              <a:lnSpc>
                <a:spcPct val="120000"/>
              </a:lnSpc>
            </a:pPr>
            <a:r>
              <a:rPr lang="zh-CN" altLang="en-US" sz="1140" dirty="0">
                <a:solidFill>
                  <a:schemeClr val="tx1">
                    <a:lumMod val="75000"/>
                    <a:lumOff val="25000"/>
                  </a:schemeClr>
                </a:solidFill>
                <a:latin typeface="+mn-ea"/>
                <a:cs typeface="+mn-ea"/>
                <a:sym typeface="Arial" panose="020B0604020202020204" pitchFamily="34" charset="0"/>
              </a:rPr>
              <a:t>文字内容</a:t>
            </a:r>
            <a:endParaRPr lang="en-US" altLang="zh-CN" sz="1140" dirty="0">
              <a:solidFill>
                <a:schemeClr val="tx1">
                  <a:lumMod val="75000"/>
                  <a:lumOff val="25000"/>
                </a:schemeClr>
              </a:solidFill>
              <a:latin typeface="+mn-ea"/>
              <a:cs typeface="+mn-ea"/>
              <a:sym typeface="Arial" panose="020B0604020202020204" pitchFamily="34" charset="0"/>
            </a:endParaRPr>
          </a:p>
        </p:txBody>
      </p:sp>
      <p:sp>
        <p:nvSpPr>
          <p:cNvPr id="34" name="TextBox 173"/>
          <p:cNvSpPr txBox="1"/>
          <p:nvPr/>
        </p:nvSpPr>
        <p:spPr>
          <a:xfrm>
            <a:off x="5245635" y="5444321"/>
            <a:ext cx="583493" cy="192360"/>
          </a:xfrm>
          <a:prstGeom prst="rect">
            <a:avLst/>
          </a:prstGeom>
          <a:noFill/>
        </p:spPr>
        <p:txBody>
          <a:bodyPr wrap="none" lIns="0" tIns="0" rIns="0" bIns="0" rtlCol="0" anchor="t">
            <a:spAutoFit/>
          </a:bodyPr>
          <a:lstStyle/>
          <a:p>
            <a:pPr algn="ctr">
              <a:lnSpc>
                <a:spcPct val="120000"/>
              </a:lnSpc>
            </a:pPr>
            <a:r>
              <a:rPr lang="zh-CN" altLang="en-US" sz="1140" dirty="0">
                <a:solidFill>
                  <a:schemeClr val="tx1">
                    <a:lumMod val="75000"/>
                    <a:lumOff val="25000"/>
                  </a:schemeClr>
                </a:solidFill>
                <a:latin typeface="+mn-ea"/>
                <a:cs typeface="+mn-ea"/>
                <a:sym typeface="Arial" panose="020B0604020202020204" pitchFamily="34" charset="0"/>
              </a:rPr>
              <a:t>文字内容</a:t>
            </a:r>
            <a:endParaRPr lang="en-US" altLang="zh-CN" sz="1140" dirty="0">
              <a:solidFill>
                <a:schemeClr val="tx1">
                  <a:lumMod val="75000"/>
                  <a:lumOff val="25000"/>
                </a:schemeClr>
              </a:solidFill>
              <a:latin typeface="+mn-ea"/>
              <a:cs typeface="+mn-ea"/>
              <a:sym typeface="Arial" panose="020B0604020202020204" pitchFamily="34" charset="0"/>
            </a:endParaRPr>
          </a:p>
        </p:txBody>
      </p:sp>
      <p:sp>
        <p:nvSpPr>
          <p:cNvPr id="35" name="Rectangle 164"/>
          <p:cNvSpPr/>
          <p:nvPr/>
        </p:nvSpPr>
        <p:spPr>
          <a:xfrm>
            <a:off x="9814135" y="4928877"/>
            <a:ext cx="522579" cy="490262"/>
          </a:xfrm>
          <a:prstGeom prst="rect">
            <a:avLst/>
          </a:prstGeom>
        </p:spPr>
        <p:txBody>
          <a:bodyPr wrap="none" lIns="0" tIns="0" rIns="0" bIns="0">
            <a:spAutoFit/>
          </a:bodyPr>
          <a:lstStyle/>
          <a:p>
            <a:pPr>
              <a:lnSpc>
                <a:spcPct val="120000"/>
              </a:lnSpc>
            </a:pPr>
            <a:r>
              <a:rPr lang="en-US" sz="2655" dirty="0">
                <a:solidFill>
                  <a:schemeClr val="accent2"/>
                </a:solidFill>
                <a:latin typeface="Agency FB" panose="020B0503020202020204" pitchFamily="34" charset="0"/>
                <a:cs typeface="+mn-ea"/>
                <a:sym typeface="Arial" panose="020B0604020202020204" pitchFamily="34" charset="0"/>
              </a:rPr>
              <a:t>80%</a:t>
            </a:r>
            <a:endParaRPr lang="en-US" sz="2655" dirty="0">
              <a:solidFill>
                <a:schemeClr val="accent2"/>
              </a:solidFill>
              <a:latin typeface="Agency FB" panose="020B0503020202020204" pitchFamily="34" charset="0"/>
              <a:cs typeface="+mn-ea"/>
              <a:sym typeface="Arial" panose="020B0604020202020204" pitchFamily="34" charset="0"/>
            </a:endParaRPr>
          </a:p>
        </p:txBody>
      </p:sp>
      <p:sp>
        <p:nvSpPr>
          <p:cNvPr id="36" name="Rectangle 165"/>
          <p:cNvSpPr/>
          <p:nvPr/>
        </p:nvSpPr>
        <p:spPr>
          <a:xfrm>
            <a:off x="9814135" y="4046597"/>
            <a:ext cx="514564" cy="490262"/>
          </a:xfrm>
          <a:prstGeom prst="rect">
            <a:avLst/>
          </a:prstGeom>
        </p:spPr>
        <p:txBody>
          <a:bodyPr wrap="none" lIns="0" tIns="0" rIns="0" bIns="0">
            <a:spAutoFit/>
          </a:bodyPr>
          <a:lstStyle/>
          <a:p>
            <a:pPr>
              <a:lnSpc>
                <a:spcPct val="120000"/>
              </a:lnSpc>
            </a:pPr>
            <a:r>
              <a:rPr lang="en-US" sz="2655" dirty="0">
                <a:solidFill>
                  <a:schemeClr val="accent1"/>
                </a:solidFill>
                <a:latin typeface="Agency FB" panose="020B0503020202020204" pitchFamily="34" charset="0"/>
                <a:cs typeface="+mn-ea"/>
                <a:sym typeface="Arial" panose="020B0604020202020204" pitchFamily="34" charset="0"/>
              </a:rPr>
              <a:t>50%</a:t>
            </a:r>
            <a:endParaRPr lang="en-US" sz="2655" dirty="0">
              <a:solidFill>
                <a:schemeClr val="accent1"/>
              </a:solidFill>
              <a:latin typeface="Agency FB" panose="020B0503020202020204" pitchFamily="34" charset="0"/>
              <a:cs typeface="+mn-ea"/>
              <a:sym typeface="Arial" panose="020B0604020202020204" pitchFamily="34" charset="0"/>
            </a:endParaRPr>
          </a:p>
        </p:txBody>
      </p:sp>
      <p:grpSp>
        <p:nvGrpSpPr>
          <p:cNvPr id="37" name="Group 87"/>
          <p:cNvGrpSpPr/>
          <p:nvPr/>
        </p:nvGrpSpPr>
        <p:grpSpPr>
          <a:xfrm>
            <a:off x="6645611" y="4833168"/>
            <a:ext cx="2971251" cy="625077"/>
            <a:chOff x="609600" y="2841943"/>
            <a:chExt cx="2660838" cy="559774"/>
          </a:xfrm>
        </p:grpSpPr>
        <p:grpSp>
          <p:nvGrpSpPr>
            <p:cNvPr id="38" name="Group 184"/>
            <p:cNvGrpSpPr/>
            <p:nvPr/>
          </p:nvGrpSpPr>
          <p:grpSpPr>
            <a:xfrm>
              <a:off x="609600" y="2841943"/>
              <a:ext cx="260742" cy="559774"/>
              <a:chOff x="6213475" y="1668463"/>
              <a:chExt cx="227013" cy="487362"/>
            </a:xfrm>
            <a:solidFill>
              <a:schemeClr val="accent1"/>
            </a:solidFill>
          </p:grpSpPr>
          <p:sp>
            <p:nvSpPr>
              <p:cNvPr id="66"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67"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39" name="Group 184"/>
            <p:cNvGrpSpPr/>
            <p:nvPr/>
          </p:nvGrpSpPr>
          <p:grpSpPr>
            <a:xfrm>
              <a:off x="876277" y="2841943"/>
              <a:ext cx="260742" cy="559774"/>
              <a:chOff x="6213475" y="1668463"/>
              <a:chExt cx="227013" cy="487362"/>
            </a:xfrm>
            <a:solidFill>
              <a:schemeClr val="accent1"/>
            </a:solidFill>
          </p:grpSpPr>
          <p:sp>
            <p:nvSpPr>
              <p:cNvPr id="64"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65"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40" name="Group 184"/>
            <p:cNvGrpSpPr/>
            <p:nvPr/>
          </p:nvGrpSpPr>
          <p:grpSpPr>
            <a:xfrm>
              <a:off x="1142954" y="2841943"/>
              <a:ext cx="260742" cy="559774"/>
              <a:chOff x="6213475" y="1668463"/>
              <a:chExt cx="227013" cy="487362"/>
            </a:xfrm>
            <a:solidFill>
              <a:schemeClr val="accent1"/>
            </a:solidFill>
          </p:grpSpPr>
          <p:sp>
            <p:nvSpPr>
              <p:cNvPr id="62"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63"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41" name="Group 184"/>
            <p:cNvGrpSpPr/>
            <p:nvPr/>
          </p:nvGrpSpPr>
          <p:grpSpPr>
            <a:xfrm>
              <a:off x="1409631" y="2841943"/>
              <a:ext cx="260742" cy="559774"/>
              <a:chOff x="6213475" y="1668463"/>
              <a:chExt cx="227013" cy="487362"/>
            </a:xfrm>
            <a:solidFill>
              <a:schemeClr val="accent1"/>
            </a:solidFill>
          </p:grpSpPr>
          <p:sp>
            <p:nvSpPr>
              <p:cNvPr id="60"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61"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42" name="Group 184"/>
            <p:cNvGrpSpPr/>
            <p:nvPr/>
          </p:nvGrpSpPr>
          <p:grpSpPr>
            <a:xfrm>
              <a:off x="1676308" y="2841943"/>
              <a:ext cx="260742" cy="559774"/>
              <a:chOff x="6213475" y="1668463"/>
              <a:chExt cx="227013" cy="487362"/>
            </a:xfrm>
            <a:solidFill>
              <a:schemeClr val="accent1"/>
            </a:solidFill>
          </p:grpSpPr>
          <p:sp>
            <p:nvSpPr>
              <p:cNvPr id="58"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59"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43" name="Group 184"/>
            <p:cNvGrpSpPr/>
            <p:nvPr/>
          </p:nvGrpSpPr>
          <p:grpSpPr>
            <a:xfrm>
              <a:off x="1942985" y="2841943"/>
              <a:ext cx="260742" cy="559774"/>
              <a:chOff x="6213475" y="1668463"/>
              <a:chExt cx="227013" cy="487362"/>
            </a:xfrm>
            <a:solidFill>
              <a:schemeClr val="accent1"/>
            </a:solidFill>
          </p:grpSpPr>
          <p:sp>
            <p:nvSpPr>
              <p:cNvPr id="56"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57"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44" name="Group 184"/>
            <p:cNvGrpSpPr/>
            <p:nvPr/>
          </p:nvGrpSpPr>
          <p:grpSpPr>
            <a:xfrm>
              <a:off x="2209662" y="2841943"/>
              <a:ext cx="260742" cy="559774"/>
              <a:chOff x="6213475" y="1668463"/>
              <a:chExt cx="227013" cy="487362"/>
            </a:xfrm>
            <a:solidFill>
              <a:schemeClr val="accent1"/>
            </a:solidFill>
          </p:grpSpPr>
          <p:sp>
            <p:nvSpPr>
              <p:cNvPr id="54"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55"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45" name="Group 184"/>
            <p:cNvGrpSpPr/>
            <p:nvPr/>
          </p:nvGrpSpPr>
          <p:grpSpPr>
            <a:xfrm>
              <a:off x="2476339" y="2841943"/>
              <a:ext cx="260742" cy="559774"/>
              <a:chOff x="6213475" y="1668463"/>
              <a:chExt cx="227013" cy="487362"/>
            </a:xfrm>
            <a:solidFill>
              <a:schemeClr val="accent1"/>
            </a:solidFill>
          </p:grpSpPr>
          <p:sp>
            <p:nvSpPr>
              <p:cNvPr id="52"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53"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46" name="Group 184"/>
            <p:cNvGrpSpPr/>
            <p:nvPr/>
          </p:nvGrpSpPr>
          <p:grpSpPr>
            <a:xfrm>
              <a:off x="2743016" y="2841943"/>
              <a:ext cx="260742" cy="559774"/>
              <a:chOff x="6213475" y="1668463"/>
              <a:chExt cx="227013" cy="487362"/>
            </a:xfrm>
            <a:solidFill>
              <a:schemeClr val="bg1">
                <a:lumMod val="75000"/>
              </a:schemeClr>
            </a:solidFill>
          </p:grpSpPr>
          <p:sp>
            <p:nvSpPr>
              <p:cNvPr id="50" name="Oval 98"/>
              <p:cNvSpPr>
                <a:spLocks noChangeArrowheads="1"/>
              </p:cNvSpPr>
              <p:nvPr/>
            </p:nvSpPr>
            <p:spPr bwMode="auto">
              <a:xfrm>
                <a:off x="6291263" y="1668463"/>
                <a:ext cx="73025" cy="73025"/>
              </a:xfrm>
              <a:prstGeom prst="ellipse">
                <a:avLst/>
              </a:prstGeom>
              <a:grp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51"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47" name="Group 184"/>
            <p:cNvGrpSpPr/>
            <p:nvPr/>
          </p:nvGrpSpPr>
          <p:grpSpPr>
            <a:xfrm>
              <a:off x="3009696" y="2841943"/>
              <a:ext cx="260742" cy="559774"/>
              <a:chOff x="6213475" y="1668463"/>
              <a:chExt cx="227013" cy="487362"/>
            </a:xfrm>
            <a:solidFill>
              <a:schemeClr val="bg1">
                <a:lumMod val="75000"/>
              </a:schemeClr>
            </a:solidFill>
          </p:grpSpPr>
          <p:sp>
            <p:nvSpPr>
              <p:cNvPr id="48" name="Oval 98"/>
              <p:cNvSpPr>
                <a:spLocks noChangeArrowheads="1"/>
              </p:cNvSpPr>
              <p:nvPr/>
            </p:nvSpPr>
            <p:spPr bwMode="auto">
              <a:xfrm>
                <a:off x="6291263" y="1668463"/>
                <a:ext cx="73025" cy="73025"/>
              </a:xfrm>
              <a:prstGeom prst="ellipse">
                <a:avLst/>
              </a:prstGeom>
              <a:grp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49"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grpSp>
        <p:nvGrpSpPr>
          <p:cNvPr id="68" name="Group 212"/>
          <p:cNvGrpSpPr/>
          <p:nvPr/>
        </p:nvGrpSpPr>
        <p:grpSpPr>
          <a:xfrm>
            <a:off x="6688285" y="3958368"/>
            <a:ext cx="2873520" cy="661531"/>
            <a:chOff x="5932686" y="2855964"/>
            <a:chExt cx="2449314" cy="563870"/>
          </a:xfrm>
        </p:grpSpPr>
        <p:grpSp>
          <p:nvGrpSpPr>
            <p:cNvPr id="69" name="Group 179"/>
            <p:cNvGrpSpPr/>
            <p:nvPr/>
          </p:nvGrpSpPr>
          <p:grpSpPr>
            <a:xfrm>
              <a:off x="5932686" y="2855964"/>
              <a:ext cx="220321" cy="563870"/>
              <a:chOff x="5054600" y="1652588"/>
              <a:chExt cx="187325" cy="479424"/>
            </a:xfrm>
            <a:solidFill>
              <a:schemeClr val="accent4"/>
            </a:solidFill>
          </p:grpSpPr>
          <p:sp>
            <p:nvSpPr>
              <p:cNvPr id="97"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98"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70" name="Group 179"/>
            <p:cNvGrpSpPr/>
            <p:nvPr/>
          </p:nvGrpSpPr>
          <p:grpSpPr>
            <a:xfrm>
              <a:off x="6180352" y="2855964"/>
              <a:ext cx="220321" cy="563870"/>
              <a:chOff x="5054600" y="1652588"/>
              <a:chExt cx="187325" cy="479424"/>
            </a:xfrm>
            <a:solidFill>
              <a:schemeClr val="accent4"/>
            </a:solidFill>
          </p:grpSpPr>
          <p:sp>
            <p:nvSpPr>
              <p:cNvPr id="95"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96"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71" name="Group 179"/>
            <p:cNvGrpSpPr/>
            <p:nvPr/>
          </p:nvGrpSpPr>
          <p:grpSpPr>
            <a:xfrm>
              <a:off x="6428018" y="2855964"/>
              <a:ext cx="220321" cy="563870"/>
              <a:chOff x="5054600" y="1652588"/>
              <a:chExt cx="187325" cy="479424"/>
            </a:xfrm>
            <a:solidFill>
              <a:schemeClr val="accent4"/>
            </a:solidFill>
          </p:grpSpPr>
          <p:sp>
            <p:nvSpPr>
              <p:cNvPr id="93"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94"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72" name="Group 179"/>
            <p:cNvGrpSpPr/>
            <p:nvPr/>
          </p:nvGrpSpPr>
          <p:grpSpPr>
            <a:xfrm>
              <a:off x="6675684" y="2855964"/>
              <a:ext cx="220321" cy="563870"/>
              <a:chOff x="5054600" y="1652588"/>
              <a:chExt cx="187325" cy="479424"/>
            </a:xfrm>
            <a:solidFill>
              <a:schemeClr val="accent4"/>
            </a:solidFill>
          </p:grpSpPr>
          <p:sp>
            <p:nvSpPr>
              <p:cNvPr id="91"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92"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73" name="Group 179"/>
            <p:cNvGrpSpPr/>
            <p:nvPr/>
          </p:nvGrpSpPr>
          <p:grpSpPr>
            <a:xfrm>
              <a:off x="6923350" y="2855964"/>
              <a:ext cx="220321" cy="563870"/>
              <a:chOff x="5054600" y="1652588"/>
              <a:chExt cx="187325" cy="479424"/>
            </a:xfrm>
            <a:solidFill>
              <a:schemeClr val="accent4"/>
            </a:solidFill>
          </p:grpSpPr>
          <p:sp>
            <p:nvSpPr>
              <p:cNvPr id="89"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90"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74" name="Group 179"/>
            <p:cNvGrpSpPr/>
            <p:nvPr/>
          </p:nvGrpSpPr>
          <p:grpSpPr>
            <a:xfrm>
              <a:off x="7171017" y="2855964"/>
              <a:ext cx="220321" cy="563870"/>
              <a:chOff x="5054600" y="1652588"/>
              <a:chExt cx="187325" cy="479424"/>
            </a:xfrm>
            <a:solidFill>
              <a:schemeClr val="bg1">
                <a:lumMod val="75000"/>
              </a:schemeClr>
            </a:solidFill>
          </p:grpSpPr>
          <p:sp>
            <p:nvSpPr>
              <p:cNvPr id="87"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88" name="Oval 97"/>
              <p:cNvSpPr>
                <a:spLocks noChangeArrowheads="1"/>
              </p:cNvSpPr>
              <p:nvPr/>
            </p:nvSpPr>
            <p:spPr bwMode="auto">
              <a:xfrm>
                <a:off x="5110163" y="1652588"/>
                <a:ext cx="74613" cy="76200"/>
              </a:xfrm>
              <a:prstGeom prst="ellipse">
                <a:avLst/>
              </a:prstGeom>
              <a:grp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75" name="Group 179"/>
            <p:cNvGrpSpPr/>
            <p:nvPr/>
          </p:nvGrpSpPr>
          <p:grpSpPr>
            <a:xfrm>
              <a:off x="7418683" y="2855964"/>
              <a:ext cx="220321" cy="563870"/>
              <a:chOff x="5054600" y="1652588"/>
              <a:chExt cx="187325" cy="479424"/>
            </a:xfrm>
            <a:solidFill>
              <a:schemeClr val="bg1">
                <a:lumMod val="75000"/>
              </a:schemeClr>
            </a:solidFill>
          </p:grpSpPr>
          <p:sp>
            <p:nvSpPr>
              <p:cNvPr id="85"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86" name="Oval 97"/>
              <p:cNvSpPr>
                <a:spLocks noChangeArrowheads="1"/>
              </p:cNvSpPr>
              <p:nvPr/>
            </p:nvSpPr>
            <p:spPr bwMode="auto">
              <a:xfrm>
                <a:off x="5110163" y="1652588"/>
                <a:ext cx="74613" cy="76200"/>
              </a:xfrm>
              <a:prstGeom prst="ellipse">
                <a:avLst/>
              </a:prstGeom>
              <a:grp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76" name="Group 179"/>
            <p:cNvGrpSpPr/>
            <p:nvPr/>
          </p:nvGrpSpPr>
          <p:grpSpPr>
            <a:xfrm>
              <a:off x="7666349" y="2855964"/>
              <a:ext cx="220321" cy="563870"/>
              <a:chOff x="5054600" y="1652588"/>
              <a:chExt cx="187325" cy="479424"/>
            </a:xfrm>
            <a:solidFill>
              <a:schemeClr val="bg1">
                <a:lumMod val="75000"/>
              </a:schemeClr>
            </a:solidFill>
          </p:grpSpPr>
          <p:sp>
            <p:nvSpPr>
              <p:cNvPr id="83"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84" name="Oval 97"/>
              <p:cNvSpPr>
                <a:spLocks noChangeArrowheads="1"/>
              </p:cNvSpPr>
              <p:nvPr/>
            </p:nvSpPr>
            <p:spPr bwMode="auto">
              <a:xfrm>
                <a:off x="5110163" y="1652588"/>
                <a:ext cx="74613" cy="76200"/>
              </a:xfrm>
              <a:prstGeom prst="ellipse">
                <a:avLst/>
              </a:prstGeom>
              <a:grp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77" name="Group 179"/>
            <p:cNvGrpSpPr/>
            <p:nvPr/>
          </p:nvGrpSpPr>
          <p:grpSpPr>
            <a:xfrm>
              <a:off x="7914015" y="2855964"/>
              <a:ext cx="220321" cy="563870"/>
              <a:chOff x="5054600" y="1652588"/>
              <a:chExt cx="187325" cy="479424"/>
            </a:xfrm>
            <a:solidFill>
              <a:schemeClr val="bg1">
                <a:lumMod val="75000"/>
              </a:schemeClr>
            </a:solidFill>
          </p:grpSpPr>
          <p:sp>
            <p:nvSpPr>
              <p:cNvPr id="81"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82" name="Oval 97"/>
              <p:cNvSpPr>
                <a:spLocks noChangeArrowheads="1"/>
              </p:cNvSpPr>
              <p:nvPr/>
            </p:nvSpPr>
            <p:spPr bwMode="auto">
              <a:xfrm>
                <a:off x="5110163" y="1652588"/>
                <a:ext cx="74613" cy="76200"/>
              </a:xfrm>
              <a:prstGeom prst="ellipse">
                <a:avLst/>
              </a:prstGeom>
              <a:grp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nvGrpSpPr>
            <p:cNvPr id="78" name="Group 179"/>
            <p:cNvGrpSpPr/>
            <p:nvPr/>
          </p:nvGrpSpPr>
          <p:grpSpPr>
            <a:xfrm>
              <a:off x="8161679" y="2855964"/>
              <a:ext cx="220321" cy="563870"/>
              <a:chOff x="5054600" y="1652588"/>
              <a:chExt cx="187325" cy="479424"/>
            </a:xfrm>
            <a:solidFill>
              <a:schemeClr val="bg1">
                <a:lumMod val="75000"/>
              </a:schemeClr>
            </a:solidFill>
          </p:grpSpPr>
          <p:sp>
            <p:nvSpPr>
              <p:cNvPr id="79"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sp>
            <p:nvSpPr>
              <p:cNvPr id="80" name="Oval 97"/>
              <p:cNvSpPr>
                <a:spLocks noChangeArrowheads="1"/>
              </p:cNvSpPr>
              <p:nvPr/>
            </p:nvSpPr>
            <p:spPr bwMode="auto">
              <a:xfrm>
                <a:off x="5110163" y="1652588"/>
                <a:ext cx="74613" cy="76200"/>
              </a:xfrm>
              <a:prstGeom prst="ellipse">
                <a:avLst/>
              </a:prstGeom>
              <a:grpFill/>
              <a:ln w="9525">
                <a:noFill/>
                <a:round/>
              </a:ln>
            </p:spPr>
            <p:txBody>
              <a:bodyPr vert="horz" wrap="square" lIns="105874" tIns="52937" rIns="105874" bIns="52937" numCol="1" anchor="t" anchorCtr="0" compatLnSpc="1"/>
              <a:lstStyle/>
              <a:p>
                <a:pPr>
                  <a:lnSpc>
                    <a:spcPct val="120000"/>
                  </a:lnSpc>
                </a:pPr>
                <a:endParaRPr lang="en-US" sz="760" dirty="0">
                  <a:latin typeface="+mn-ea"/>
                  <a:cs typeface="+mn-ea"/>
                  <a:sym typeface="Arial" panose="020B0604020202020204" pitchFamily="34" charset="0"/>
                </a:endParaRPr>
              </a:p>
            </p:txBody>
          </p:sp>
        </p:grpSp>
      </p:grpSp>
      <p:sp>
        <p:nvSpPr>
          <p:cNvPr id="99" name="TextBox 228"/>
          <p:cNvSpPr txBox="1"/>
          <p:nvPr/>
        </p:nvSpPr>
        <p:spPr>
          <a:xfrm>
            <a:off x="7348011" y="2415580"/>
            <a:ext cx="3344605" cy="419923"/>
          </a:xfrm>
          <a:prstGeom prst="rect">
            <a:avLst/>
          </a:prstGeom>
          <a:noFill/>
        </p:spPr>
        <p:txBody>
          <a:bodyPr wrap="square" lIns="0" tIns="0" rIns="0" bIns="0" rtlCol="0">
            <a:spAutoFit/>
          </a:bodyPr>
          <a:lstStyle/>
          <a:p>
            <a:pPr defTabSz="1058545">
              <a:lnSpc>
                <a:spcPct val="120000"/>
              </a:lnSpc>
              <a:spcBef>
                <a:spcPct val="20000"/>
              </a:spcBef>
              <a:defRPr/>
            </a:pPr>
            <a:r>
              <a:rPr lang="zh-CN" altLang="en-US" sz="760" dirty="0">
                <a:solidFill>
                  <a:schemeClr val="tx1">
                    <a:lumMod val="75000"/>
                    <a:lumOff val="25000"/>
                  </a:schemeClr>
                </a:solidFill>
                <a:latin typeface="+mn-ea"/>
                <a:cs typeface="+mn-ea"/>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760" dirty="0">
              <a:solidFill>
                <a:schemeClr val="tx1">
                  <a:lumMod val="75000"/>
                  <a:lumOff val="25000"/>
                </a:schemeClr>
              </a:solidFill>
              <a:latin typeface="+mn-ea"/>
              <a:cs typeface="+mn-ea"/>
              <a:sym typeface="Arial" panose="020B0604020202020204" pitchFamily="34" charset="0"/>
            </a:endParaRPr>
          </a:p>
        </p:txBody>
      </p:sp>
      <p:sp>
        <p:nvSpPr>
          <p:cNvPr id="100" name="TextBox 229"/>
          <p:cNvSpPr txBox="1"/>
          <p:nvPr/>
        </p:nvSpPr>
        <p:spPr>
          <a:xfrm>
            <a:off x="6668948" y="2083205"/>
            <a:ext cx="1785987" cy="224357"/>
          </a:xfrm>
          <a:prstGeom prst="rect">
            <a:avLst/>
          </a:prstGeom>
          <a:noFill/>
        </p:spPr>
        <p:txBody>
          <a:bodyPr wrap="square" lIns="0" tIns="0" rIns="0" bIns="0" rtlCol="0" anchor="t">
            <a:spAutoFit/>
          </a:bodyPr>
          <a:lstStyle/>
          <a:p>
            <a:pPr>
              <a:lnSpc>
                <a:spcPct val="120000"/>
              </a:lnSpc>
            </a:pPr>
            <a:r>
              <a:rPr lang="zh-CN" altLang="en-US" sz="1325" dirty="0">
                <a:solidFill>
                  <a:schemeClr val="tx1">
                    <a:lumMod val="75000"/>
                    <a:lumOff val="25000"/>
                  </a:schemeClr>
                </a:solidFill>
                <a:latin typeface="+mn-ea"/>
                <a:cs typeface="+mn-ea"/>
                <a:sym typeface="Arial" panose="020B0604020202020204" pitchFamily="34" charset="0"/>
              </a:rPr>
              <a:t>请替换文字内容</a:t>
            </a:r>
            <a:endParaRPr lang="en-US" sz="1325" dirty="0">
              <a:solidFill>
                <a:schemeClr val="tx1">
                  <a:lumMod val="75000"/>
                  <a:lumOff val="25000"/>
                </a:schemeClr>
              </a:solidFill>
              <a:latin typeface="+mn-ea"/>
              <a:cs typeface="+mn-ea"/>
              <a:sym typeface="Arial" panose="020B0604020202020204" pitchFamily="34" charset="0"/>
            </a:endParaRPr>
          </a:p>
        </p:txBody>
      </p:sp>
      <p:sp>
        <p:nvSpPr>
          <p:cNvPr id="101" name="Rectangle 230"/>
          <p:cNvSpPr/>
          <p:nvPr/>
        </p:nvSpPr>
        <p:spPr>
          <a:xfrm>
            <a:off x="6648372" y="2406442"/>
            <a:ext cx="522579" cy="490262"/>
          </a:xfrm>
          <a:prstGeom prst="rect">
            <a:avLst/>
          </a:prstGeom>
        </p:spPr>
        <p:txBody>
          <a:bodyPr wrap="none" lIns="0" tIns="0" rIns="0" bIns="0">
            <a:spAutoFit/>
          </a:bodyPr>
          <a:lstStyle/>
          <a:p>
            <a:pPr>
              <a:lnSpc>
                <a:spcPct val="120000"/>
              </a:lnSpc>
            </a:pPr>
            <a:r>
              <a:rPr lang="en-US" sz="2655" dirty="0">
                <a:solidFill>
                  <a:schemeClr val="accent1"/>
                </a:solidFill>
                <a:latin typeface="Agency FB" panose="020B0503020202020204" pitchFamily="34" charset="0"/>
                <a:cs typeface="+mn-ea"/>
                <a:sym typeface="Arial" panose="020B0604020202020204" pitchFamily="34" charset="0"/>
              </a:rPr>
              <a:t>80%</a:t>
            </a:r>
            <a:endParaRPr lang="en-US" sz="2655" dirty="0">
              <a:solidFill>
                <a:schemeClr val="accent1"/>
              </a:solidFill>
              <a:latin typeface="Agency FB" panose="020B0503020202020204" pitchFamily="34" charset="0"/>
              <a:cs typeface="+mn-ea"/>
              <a:sym typeface="Arial" panose="020B0604020202020204" pitchFamily="34" charset="0"/>
            </a:endParaRPr>
          </a:p>
        </p:txBody>
      </p:sp>
      <p:sp>
        <p:nvSpPr>
          <p:cNvPr id="102" name="TextBox 231"/>
          <p:cNvSpPr txBox="1"/>
          <p:nvPr/>
        </p:nvSpPr>
        <p:spPr>
          <a:xfrm>
            <a:off x="6648373" y="3125279"/>
            <a:ext cx="4044243" cy="559897"/>
          </a:xfrm>
          <a:prstGeom prst="rect">
            <a:avLst/>
          </a:prstGeom>
          <a:noFill/>
        </p:spPr>
        <p:txBody>
          <a:bodyPr wrap="square" lIns="0" tIns="0" rIns="0" bIns="0" rtlCol="0">
            <a:spAutoFit/>
          </a:bodyPr>
          <a:lstStyle/>
          <a:p>
            <a:pPr defTabSz="1058545">
              <a:lnSpc>
                <a:spcPct val="120000"/>
              </a:lnSpc>
              <a:spcBef>
                <a:spcPct val="20000"/>
              </a:spcBef>
              <a:defRPr/>
            </a:pPr>
            <a:r>
              <a:rPr lang="zh-CN" altLang="en-US" sz="760" dirty="0">
                <a:solidFill>
                  <a:schemeClr val="tx1">
                    <a:lumMod val="75000"/>
                    <a:lumOff val="25000"/>
                  </a:schemeClr>
                </a:solidFill>
                <a:latin typeface="+mn-ea"/>
                <a:cs typeface="+mn-ea"/>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760" dirty="0">
              <a:solidFill>
                <a:schemeClr val="tx1">
                  <a:lumMod val="75000"/>
                  <a:lumOff val="25000"/>
                </a:schemeClr>
              </a:solidFill>
              <a:latin typeface="+mn-ea"/>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500"/>
                                        <p:tgtEl>
                                          <p:spTgt spid="2"/>
                                        </p:tgtEl>
                                      </p:cBhvr>
                                    </p:animEffect>
                                  </p:childTnLst>
                                </p:cTn>
                              </p:par>
                            </p:childTnLst>
                          </p:cTn>
                        </p:par>
                        <p:par>
                          <p:cTn id="8" fill="hold">
                            <p:stCondLst>
                              <p:cond delay="500"/>
                            </p:stCondLst>
                            <p:childTnLst>
                              <p:par>
                                <p:cTn id="9" presetID="2" presetClass="entr" presetSubtype="4" accel="50000" decel="5000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1" accel="50000" decel="5000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childTnLst>
                          </p:cTn>
                        </p:par>
                        <p:par>
                          <p:cTn id="36" fill="hold">
                            <p:stCondLst>
                              <p:cond delay="3500"/>
                            </p:stCondLst>
                            <p:childTnLst>
                              <p:par>
                                <p:cTn id="37" presetID="2" presetClass="entr" presetSubtype="4" accel="50000" decel="5000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childTnLst>
                          </p:cTn>
                        </p:par>
                        <p:par>
                          <p:cTn id="41" fill="hold">
                            <p:stCondLst>
                              <p:cond delay="4000"/>
                            </p:stCondLst>
                            <p:childTnLst>
                              <p:par>
                                <p:cTn id="42" presetID="2" presetClass="entr" presetSubtype="1" accel="50000" decel="50000"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ppt_x"/>
                                          </p:val>
                                        </p:tav>
                                        <p:tav tm="100000">
                                          <p:val>
                                            <p:strVal val="#ppt_x"/>
                                          </p:val>
                                        </p:tav>
                                      </p:tavLst>
                                    </p:anim>
                                    <p:anim calcmode="lin" valueType="num">
                                      <p:cBhvr additive="base">
                                        <p:cTn id="45" dur="500" fill="hold"/>
                                        <p:tgtEl>
                                          <p:spTgt spid="16"/>
                                        </p:tgtEl>
                                        <p:attrNameLst>
                                          <p:attrName>ppt_y</p:attrName>
                                        </p:attrNameLst>
                                      </p:cBhvr>
                                      <p:tavLst>
                                        <p:tav tm="0">
                                          <p:val>
                                            <p:strVal val="0-#ppt_h/2"/>
                                          </p:val>
                                        </p:tav>
                                        <p:tav tm="100000">
                                          <p:val>
                                            <p:strVal val="#ppt_y"/>
                                          </p:val>
                                        </p:tav>
                                      </p:tavLst>
                                    </p:anim>
                                  </p:childTnLst>
                                </p:cTn>
                              </p:par>
                            </p:childTnLst>
                          </p:cTn>
                        </p:par>
                        <p:par>
                          <p:cTn id="46" fill="hold">
                            <p:stCondLst>
                              <p:cond delay="4500"/>
                            </p:stCondLst>
                            <p:childTnLst>
                              <p:par>
                                <p:cTn id="47" presetID="22" presetClass="entr" presetSubtype="4"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down)">
                                      <p:cBhvr>
                                        <p:cTn id="49" dur="500"/>
                                        <p:tgtEl>
                                          <p:spTgt spid="21"/>
                                        </p:tgtEl>
                                      </p:cBhvr>
                                    </p:animEffect>
                                  </p:childTnLst>
                                </p:cTn>
                              </p:par>
                            </p:childTnLst>
                          </p:cTn>
                        </p:par>
                        <p:par>
                          <p:cTn id="50" fill="hold">
                            <p:stCondLst>
                              <p:cond delay="5000"/>
                            </p:stCondLst>
                            <p:childTnLst>
                              <p:par>
                                <p:cTn id="51" presetID="2" presetClass="entr" presetSubtype="4" accel="50000" decel="5000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ppt_x"/>
                                          </p:val>
                                        </p:tav>
                                        <p:tav tm="100000">
                                          <p:val>
                                            <p:strVal val="#ppt_x"/>
                                          </p:val>
                                        </p:tav>
                                      </p:tavLst>
                                    </p:anim>
                                    <p:anim calcmode="lin" valueType="num">
                                      <p:cBhvr additive="base">
                                        <p:cTn id="54" dur="500" fill="hold"/>
                                        <p:tgtEl>
                                          <p:spTgt spid="23"/>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 presetClass="entr" presetSubtype="1" accel="50000" decel="50000" fill="hold" nodeType="after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500" fill="hold"/>
                                        <p:tgtEl>
                                          <p:spTgt spid="27"/>
                                        </p:tgtEl>
                                        <p:attrNameLst>
                                          <p:attrName>ppt_x</p:attrName>
                                        </p:attrNameLst>
                                      </p:cBhvr>
                                      <p:tavLst>
                                        <p:tav tm="0">
                                          <p:val>
                                            <p:strVal val="#ppt_x"/>
                                          </p:val>
                                        </p:tav>
                                        <p:tav tm="100000">
                                          <p:val>
                                            <p:strVal val="#ppt_x"/>
                                          </p:val>
                                        </p:tav>
                                      </p:tavLst>
                                    </p:anim>
                                    <p:anim calcmode="lin" valueType="num">
                                      <p:cBhvr additive="base">
                                        <p:cTn id="59" dur="500" fill="hold"/>
                                        <p:tgtEl>
                                          <p:spTgt spid="27"/>
                                        </p:tgtEl>
                                        <p:attrNameLst>
                                          <p:attrName>ppt_y</p:attrName>
                                        </p:attrNameLst>
                                      </p:cBhvr>
                                      <p:tavLst>
                                        <p:tav tm="0">
                                          <p:val>
                                            <p:strVal val="0-#ppt_h/2"/>
                                          </p:val>
                                        </p:tav>
                                        <p:tav tm="100000">
                                          <p:val>
                                            <p:strVal val="#ppt_y"/>
                                          </p:val>
                                        </p:tav>
                                      </p:tavLst>
                                    </p:anim>
                                  </p:childTnLst>
                                </p:cTn>
                              </p:par>
                            </p:childTnLst>
                          </p:cTn>
                        </p:par>
                        <p:par>
                          <p:cTn id="60" fill="hold">
                            <p:stCondLst>
                              <p:cond delay="6000"/>
                            </p:stCondLst>
                            <p:childTnLst>
                              <p:par>
                                <p:cTn id="61" presetID="22" presetClass="entr" presetSubtype="4"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down)">
                                      <p:cBhvr>
                                        <p:cTn id="63" dur="500"/>
                                        <p:tgtEl>
                                          <p:spTgt spid="33"/>
                                        </p:tgtEl>
                                      </p:cBhvr>
                                    </p:animEffect>
                                  </p:childTnLst>
                                </p:cTn>
                              </p:par>
                            </p:childTnLst>
                          </p:cTn>
                        </p:par>
                        <p:par>
                          <p:cTn id="64" fill="hold">
                            <p:stCondLst>
                              <p:cond delay="65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500" fill="hold"/>
                                        <p:tgtEl>
                                          <p:spTgt spid="26"/>
                                        </p:tgtEl>
                                        <p:attrNameLst>
                                          <p:attrName>ppt_x</p:attrName>
                                        </p:attrNameLst>
                                      </p:cBhvr>
                                      <p:tavLst>
                                        <p:tav tm="0">
                                          <p:val>
                                            <p:strVal val="#ppt_x"/>
                                          </p:val>
                                        </p:tav>
                                        <p:tav tm="100000">
                                          <p:val>
                                            <p:strVal val="#ppt_x"/>
                                          </p:val>
                                        </p:tav>
                                      </p:tavLst>
                                    </p:anim>
                                    <p:anim calcmode="lin" valueType="num">
                                      <p:cBhvr additive="base">
                                        <p:cTn id="68" dur="500" fill="hold"/>
                                        <p:tgtEl>
                                          <p:spTgt spid="26"/>
                                        </p:tgtEl>
                                        <p:attrNameLst>
                                          <p:attrName>ppt_y</p:attrName>
                                        </p:attrNameLst>
                                      </p:cBhvr>
                                      <p:tavLst>
                                        <p:tav tm="0">
                                          <p:val>
                                            <p:strVal val="1+#ppt_h/2"/>
                                          </p:val>
                                        </p:tav>
                                        <p:tav tm="100000">
                                          <p:val>
                                            <p:strVal val="#ppt_y"/>
                                          </p:val>
                                        </p:tav>
                                      </p:tavLst>
                                    </p:anim>
                                  </p:childTnLst>
                                </p:cTn>
                              </p:par>
                            </p:childTnLst>
                          </p:cTn>
                        </p:par>
                        <p:par>
                          <p:cTn id="69" fill="hold">
                            <p:stCondLst>
                              <p:cond delay="7000"/>
                            </p:stCondLst>
                            <p:childTnLst>
                              <p:par>
                                <p:cTn id="70" presetID="2" presetClass="entr" presetSubtype="1" accel="50000" decel="50000" fill="hold" nodeType="after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fill="hold"/>
                                        <p:tgtEl>
                                          <p:spTgt spid="30"/>
                                        </p:tgtEl>
                                        <p:attrNameLst>
                                          <p:attrName>ppt_x</p:attrName>
                                        </p:attrNameLst>
                                      </p:cBhvr>
                                      <p:tavLst>
                                        <p:tav tm="0">
                                          <p:val>
                                            <p:strVal val="#ppt_x"/>
                                          </p:val>
                                        </p:tav>
                                        <p:tav tm="100000">
                                          <p:val>
                                            <p:strVal val="#ppt_x"/>
                                          </p:val>
                                        </p:tav>
                                      </p:tavLst>
                                    </p:anim>
                                    <p:anim calcmode="lin" valueType="num">
                                      <p:cBhvr additive="base">
                                        <p:cTn id="73" dur="500" fill="hold"/>
                                        <p:tgtEl>
                                          <p:spTgt spid="30"/>
                                        </p:tgtEl>
                                        <p:attrNameLst>
                                          <p:attrName>ppt_y</p:attrName>
                                        </p:attrNameLst>
                                      </p:cBhvr>
                                      <p:tavLst>
                                        <p:tav tm="0">
                                          <p:val>
                                            <p:strVal val="0-#ppt_h/2"/>
                                          </p:val>
                                        </p:tav>
                                        <p:tav tm="100000">
                                          <p:val>
                                            <p:strVal val="#ppt_y"/>
                                          </p:val>
                                        </p:tav>
                                      </p:tavLst>
                                    </p:anim>
                                  </p:childTnLst>
                                </p:cTn>
                              </p:par>
                            </p:childTnLst>
                          </p:cTn>
                        </p:par>
                        <p:par>
                          <p:cTn id="74" fill="hold">
                            <p:stCondLst>
                              <p:cond delay="7500"/>
                            </p:stCondLst>
                            <p:childTnLst>
                              <p:par>
                                <p:cTn id="75" presetID="22" presetClass="entr" presetSubtype="4"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wipe(down)">
                                      <p:cBhvr>
                                        <p:cTn id="77" dur="500"/>
                                        <p:tgtEl>
                                          <p:spTgt spid="34"/>
                                        </p:tgtEl>
                                      </p:cBhvr>
                                    </p:animEffect>
                                  </p:childTnLst>
                                </p:cTn>
                              </p:par>
                            </p:childTnLst>
                          </p:cTn>
                        </p:par>
                        <p:par>
                          <p:cTn id="78" fill="hold">
                            <p:stCondLst>
                              <p:cond delay="8000"/>
                            </p:stCondLst>
                            <p:childTnLst>
                              <p:par>
                                <p:cTn id="79" presetID="22" presetClass="entr" presetSubtype="8" fill="hold" grpId="0" nodeType="afterEffect">
                                  <p:stCondLst>
                                    <p:cond delay="0"/>
                                  </p:stCondLst>
                                  <p:childTnLst>
                                    <p:set>
                                      <p:cBhvr>
                                        <p:cTn id="80" dur="1" fill="hold">
                                          <p:stCondLst>
                                            <p:cond delay="0"/>
                                          </p:stCondLst>
                                        </p:cTn>
                                        <p:tgtEl>
                                          <p:spTgt spid="100"/>
                                        </p:tgtEl>
                                        <p:attrNameLst>
                                          <p:attrName>style.visibility</p:attrName>
                                        </p:attrNameLst>
                                      </p:cBhvr>
                                      <p:to>
                                        <p:strVal val="visible"/>
                                      </p:to>
                                    </p:set>
                                    <p:animEffect transition="in" filter="wipe(left)">
                                      <p:cBhvr>
                                        <p:cTn id="81" dur="500"/>
                                        <p:tgtEl>
                                          <p:spTgt spid="100"/>
                                        </p:tgtEl>
                                      </p:cBhvr>
                                    </p:animEffect>
                                  </p:childTnLst>
                                </p:cTn>
                              </p:par>
                            </p:childTnLst>
                          </p:cTn>
                        </p:par>
                        <p:par>
                          <p:cTn id="82" fill="hold">
                            <p:stCondLst>
                              <p:cond delay="8500"/>
                            </p:stCondLst>
                            <p:childTnLst>
                              <p:par>
                                <p:cTn id="83" presetID="22" presetClass="entr" presetSubtype="4" fill="hold" grpId="0" nodeType="afterEffect">
                                  <p:stCondLst>
                                    <p:cond delay="0"/>
                                  </p:stCondLst>
                                  <p:childTnLst>
                                    <p:set>
                                      <p:cBhvr>
                                        <p:cTn id="84" dur="1" fill="hold">
                                          <p:stCondLst>
                                            <p:cond delay="0"/>
                                          </p:stCondLst>
                                        </p:cTn>
                                        <p:tgtEl>
                                          <p:spTgt spid="101"/>
                                        </p:tgtEl>
                                        <p:attrNameLst>
                                          <p:attrName>style.visibility</p:attrName>
                                        </p:attrNameLst>
                                      </p:cBhvr>
                                      <p:to>
                                        <p:strVal val="visible"/>
                                      </p:to>
                                    </p:set>
                                    <p:animEffect transition="in" filter="wipe(down)">
                                      <p:cBhvr>
                                        <p:cTn id="85" dur="500"/>
                                        <p:tgtEl>
                                          <p:spTgt spid="101"/>
                                        </p:tgtEl>
                                      </p:cBhvr>
                                    </p:animEffect>
                                  </p:childTnLst>
                                </p:cTn>
                              </p:par>
                            </p:childTnLst>
                          </p:cTn>
                        </p:par>
                        <p:par>
                          <p:cTn id="86" fill="hold">
                            <p:stCondLst>
                              <p:cond delay="9000"/>
                            </p:stCondLst>
                            <p:childTnLst>
                              <p:par>
                                <p:cTn id="87" presetID="22" presetClass="entr" presetSubtype="8" fill="hold" grpId="0" nodeType="afterEffect">
                                  <p:stCondLst>
                                    <p:cond delay="0"/>
                                  </p:stCondLst>
                                  <p:childTnLst>
                                    <p:set>
                                      <p:cBhvr>
                                        <p:cTn id="88" dur="1" fill="hold">
                                          <p:stCondLst>
                                            <p:cond delay="0"/>
                                          </p:stCondLst>
                                        </p:cTn>
                                        <p:tgtEl>
                                          <p:spTgt spid="99"/>
                                        </p:tgtEl>
                                        <p:attrNameLst>
                                          <p:attrName>style.visibility</p:attrName>
                                        </p:attrNameLst>
                                      </p:cBhvr>
                                      <p:to>
                                        <p:strVal val="visible"/>
                                      </p:to>
                                    </p:set>
                                    <p:animEffect transition="in" filter="wipe(left)">
                                      <p:cBhvr>
                                        <p:cTn id="89" dur="500"/>
                                        <p:tgtEl>
                                          <p:spTgt spid="99"/>
                                        </p:tgtEl>
                                      </p:cBhvr>
                                    </p:animEffect>
                                  </p:childTnLst>
                                </p:cTn>
                              </p:par>
                            </p:childTnLst>
                          </p:cTn>
                        </p:par>
                        <p:par>
                          <p:cTn id="90" fill="hold">
                            <p:stCondLst>
                              <p:cond delay="9500"/>
                            </p:stCondLst>
                            <p:childTnLst>
                              <p:par>
                                <p:cTn id="91" presetID="22" presetClass="entr" presetSubtype="8" fill="hold" grpId="0" nodeType="afterEffect">
                                  <p:stCondLst>
                                    <p:cond delay="0"/>
                                  </p:stCondLst>
                                  <p:childTnLst>
                                    <p:set>
                                      <p:cBhvr>
                                        <p:cTn id="92" dur="1" fill="hold">
                                          <p:stCondLst>
                                            <p:cond delay="0"/>
                                          </p:stCondLst>
                                        </p:cTn>
                                        <p:tgtEl>
                                          <p:spTgt spid="102"/>
                                        </p:tgtEl>
                                        <p:attrNameLst>
                                          <p:attrName>style.visibility</p:attrName>
                                        </p:attrNameLst>
                                      </p:cBhvr>
                                      <p:to>
                                        <p:strVal val="visible"/>
                                      </p:to>
                                    </p:set>
                                    <p:animEffect transition="in" filter="wipe(left)">
                                      <p:cBhvr>
                                        <p:cTn id="93" dur="500"/>
                                        <p:tgtEl>
                                          <p:spTgt spid="102"/>
                                        </p:tgtEl>
                                      </p:cBhvr>
                                    </p:animEffect>
                                  </p:childTnLst>
                                </p:cTn>
                              </p:par>
                            </p:childTnLst>
                          </p:cTn>
                        </p:par>
                        <p:par>
                          <p:cTn id="94" fill="hold">
                            <p:stCondLst>
                              <p:cond delay="10000"/>
                            </p:stCondLst>
                            <p:childTnLst>
                              <p:par>
                                <p:cTn id="95" presetID="22" presetClass="entr" presetSubtype="4" fill="hold" nodeType="afterEffect">
                                  <p:stCondLst>
                                    <p:cond delay="0"/>
                                  </p:stCondLst>
                                  <p:childTnLst>
                                    <p:set>
                                      <p:cBhvr>
                                        <p:cTn id="96" dur="1" fill="hold">
                                          <p:stCondLst>
                                            <p:cond delay="0"/>
                                          </p:stCondLst>
                                        </p:cTn>
                                        <p:tgtEl>
                                          <p:spTgt spid="68"/>
                                        </p:tgtEl>
                                        <p:attrNameLst>
                                          <p:attrName>style.visibility</p:attrName>
                                        </p:attrNameLst>
                                      </p:cBhvr>
                                      <p:to>
                                        <p:strVal val="visible"/>
                                      </p:to>
                                    </p:set>
                                    <p:animEffect transition="in" filter="wipe(down)">
                                      <p:cBhvr>
                                        <p:cTn id="97" dur="500"/>
                                        <p:tgtEl>
                                          <p:spTgt spid="68"/>
                                        </p:tgtEl>
                                      </p:cBhvr>
                                    </p:animEffect>
                                  </p:childTnLst>
                                </p:cTn>
                              </p:par>
                            </p:childTnLst>
                          </p:cTn>
                        </p:par>
                        <p:par>
                          <p:cTn id="98" fill="hold">
                            <p:stCondLst>
                              <p:cond delay="10500"/>
                            </p:stCondLst>
                            <p:childTnLst>
                              <p:par>
                                <p:cTn id="99" presetID="22" presetClass="entr" presetSubtype="4" fill="hold" grpId="0" nodeType="afterEffect">
                                  <p:stCondLst>
                                    <p:cond delay="0"/>
                                  </p:stCondLst>
                                  <p:childTnLst>
                                    <p:set>
                                      <p:cBhvr>
                                        <p:cTn id="100" dur="1" fill="hold">
                                          <p:stCondLst>
                                            <p:cond delay="0"/>
                                          </p:stCondLst>
                                        </p:cTn>
                                        <p:tgtEl>
                                          <p:spTgt spid="36"/>
                                        </p:tgtEl>
                                        <p:attrNameLst>
                                          <p:attrName>style.visibility</p:attrName>
                                        </p:attrNameLst>
                                      </p:cBhvr>
                                      <p:to>
                                        <p:strVal val="visible"/>
                                      </p:to>
                                    </p:set>
                                    <p:animEffect transition="in" filter="wipe(down)">
                                      <p:cBhvr>
                                        <p:cTn id="101" dur="500"/>
                                        <p:tgtEl>
                                          <p:spTgt spid="36"/>
                                        </p:tgtEl>
                                      </p:cBhvr>
                                    </p:animEffect>
                                  </p:childTnLst>
                                </p:cTn>
                              </p:par>
                            </p:childTnLst>
                          </p:cTn>
                        </p:par>
                        <p:par>
                          <p:cTn id="102" fill="hold">
                            <p:stCondLst>
                              <p:cond delay="11000"/>
                            </p:stCondLst>
                            <p:childTnLst>
                              <p:par>
                                <p:cTn id="103" presetID="22" presetClass="entr" presetSubtype="4" fill="hold" nodeType="afterEffect">
                                  <p:stCondLst>
                                    <p:cond delay="0"/>
                                  </p:stCondLst>
                                  <p:childTnLst>
                                    <p:set>
                                      <p:cBhvr>
                                        <p:cTn id="104" dur="1" fill="hold">
                                          <p:stCondLst>
                                            <p:cond delay="0"/>
                                          </p:stCondLst>
                                        </p:cTn>
                                        <p:tgtEl>
                                          <p:spTgt spid="37"/>
                                        </p:tgtEl>
                                        <p:attrNameLst>
                                          <p:attrName>style.visibility</p:attrName>
                                        </p:attrNameLst>
                                      </p:cBhvr>
                                      <p:to>
                                        <p:strVal val="visible"/>
                                      </p:to>
                                    </p:set>
                                    <p:animEffect transition="in" filter="wipe(down)">
                                      <p:cBhvr>
                                        <p:cTn id="105" dur="500"/>
                                        <p:tgtEl>
                                          <p:spTgt spid="37"/>
                                        </p:tgtEl>
                                      </p:cBhvr>
                                    </p:animEffect>
                                  </p:childTnLst>
                                </p:cTn>
                              </p:par>
                            </p:childTnLst>
                          </p:cTn>
                        </p:par>
                        <p:par>
                          <p:cTn id="106" fill="hold">
                            <p:stCondLst>
                              <p:cond delay="11500"/>
                            </p:stCondLst>
                            <p:childTnLst>
                              <p:par>
                                <p:cTn id="107" presetID="22" presetClass="entr" presetSubtype="4" fill="hold" grpId="0" nodeType="afterEffect">
                                  <p:stCondLst>
                                    <p:cond delay="0"/>
                                  </p:stCondLst>
                                  <p:childTnLst>
                                    <p:set>
                                      <p:cBhvr>
                                        <p:cTn id="108" dur="1" fill="hold">
                                          <p:stCondLst>
                                            <p:cond delay="0"/>
                                          </p:stCondLst>
                                        </p:cTn>
                                        <p:tgtEl>
                                          <p:spTgt spid="35"/>
                                        </p:tgtEl>
                                        <p:attrNameLst>
                                          <p:attrName>style.visibility</p:attrName>
                                        </p:attrNameLst>
                                      </p:cBhvr>
                                      <p:to>
                                        <p:strVal val="visible"/>
                                      </p:to>
                                    </p:set>
                                    <p:animEffect transition="in" filter="wipe(down)">
                                      <p:cBhvr>
                                        <p:cTn id="10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animBg="1"/>
      <p:bldP spid="23" grpId="0" animBg="1"/>
      <p:bldP spid="24" grpId="0" animBg="1"/>
      <p:bldP spid="25" grpId="0" animBg="1"/>
      <p:bldP spid="26" grpId="0" animBg="1"/>
      <p:bldP spid="33" grpId="0"/>
      <p:bldP spid="34" grpId="0"/>
      <p:bldP spid="35" grpId="0"/>
      <p:bldP spid="36" grpId="0"/>
      <p:bldP spid="99" grpId="0"/>
      <p:bldP spid="100" grpId="0"/>
      <p:bldP spid="101" grpId="0"/>
      <p:bldP spid="10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p:cNvGrpSpPr/>
          <p:nvPr/>
        </p:nvGrpSpPr>
        <p:grpSpPr>
          <a:xfrm>
            <a:off x="4532330" y="2229582"/>
            <a:ext cx="3127342" cy="3904764"/>
            <a:chOff x="4731074" y="3558159"/>
            <a:chExt cx="2569838" cy="3208672"/>
          </a:xfrm>
        </p:grpSpPr>
        <p:grpSp>
          <p:nvGrpSpPr>
            <p:cNvPr id="3" name="组合 72"/>
            <p:cNvGrpSpPr/>
            <p:nvPr/>
          </p:nvGrpSpPr>
          <p:grpSpPr>
            <a:xfrm>
              <a:off x="6096000" y="4175841"/>
              <a:ext cx="1204912" cy="2428808"/>
              <a:chOff x="4281488" y="2009843"/>
              <a:chExt cx="1204912" cy="2428808"/>
            </a:xfrm>
          </p:grpSpPr>
          <p:sp>
            <p:nvSpPr>
              <p:cNvPr id="13" name="Freeform 59"/>
              <p:cNvSpPr/>
              <p:nvPr/>
            </p:nvSpPr>
            <p:spPr bwMode="auto">
              <a:xfrm>
                <a:off x="4728043" y="2583169"/>
                <a:ext cx="378730" cy="448633"/>
              </a:xfrm>
              <a:custGeom>
                <a:avLst/>
                <a:gdLst>
                  <a:gd name="T0" fmla="*/ 102 w 154"/>
                  <a:gd name="T1" fmla="*/ 109 h 182"/>
                  <a:gd name="T2" fmla="*/ 154 w 154"/>
                  <a:gd name="T3" fmla="*/ 46 h 182"/>
                  <a:gd name="T4" fmla="*/ 69 w 154"/>
                  <a:gd name="T5" fmla="*/ 0 h 182"/>
                  <a:gd name="T6" fmla="*/ 18 w 154"/>
                  <a:gd name="T7" fmla="*/ 63 h 182"/>
                  <a:gd name="T8" fmla="*/ 17 w 154"/>
                  <a:gd name="T9" fmla="*/ 131 h 182"/>
                  <a:gd name="T10" fmla="*/ 25 w 154"/>
                  <a:gd name="T11" fmla="*/ 136 h 182"/>
                  <a:gd name="T12" fmla="*/ 110 w 154"/>
                  <a:gd name="T13" fmla="*/ 182 h 182"/>
                  <a:gd name="T14" fmla="*/ 102 w 154"/>
                  <a:gd name="T15" fmla="*/ 177 h 182"/>
                  <a:gd name="T16" fmla="*/ 102 w 154"/>
                  <a:gd name="T17"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2">
                    <a:moveTo>
                      <a:pt x="102" y="109"/>
                    </a:moveTo>
                    <a:cubicBezTo>
                      <a:pt x="154" y="46"/>
                      <a:pt x="154" y="46"/>
                      <a:pt x="154" y="46"/>
                    </a:cubicBezTo>
                    <a:cubicBezTo>
                      <a:pt x="69" y="0"/>
                      <a:pt x="69" y="0"/>
                      <a:pt x="69" y="0"/>
                    </a:cubicBezTo>
                    <a:cubicBezTo>
                      <a:pt x="18" y="63"/>
                      <a:pt x="18" y="63"/>
                      <a:pt x="18" y="63"/>
                    </a:cubicBezTo>
                    <a:cubicBezTo>
                      <a:pt x="0" y="84"/>
                      <a:pt x="0" y="114"/>
                      <a:pt x="17" y="131"/>
                    </a:cubicBezTo>
                    <a:cubicBezTo>
                      <a:pt x="20" y="133"/>
                      <a:pt x="22" y="135"/>
                      <a:pt x="25" y="136"/>
                    </a:cubicBezTo>
                    <a:cubicBezTo>
                      <a:pt x="110" y="182"/>
                      <a:pt x="110" y="182"/>
                      <a:pt x="110" y="182"/>
                    </a:cubicBezTo>
                    <a:cubicBezTo>
                      <a:pt x="107" y="181"/>
                      <a:pt x="105" y="179"/>
                      <a:pt x="102" y="177"/>
                    </a:cubicBezTo>
                    <a:cubicBezTo>
                      <a:pt x="85" y="160"/>
                      <a:pt x="85" y="130"/>
                      <a:pt x="102" y="109"/>
                    </a:cubicBezTo>
                    <a:close/>
                  </a:path>
                </a:pathLst>
              </a:custGeom>
              <a:solidFill>
                <a:schemeClr val="accent2">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55">
                  <a:solidFill>
                    <a:schemeClr val="tx1">
                      <a:lumMod val="75000"/>
                      <a:lumOff val="25000"/>
                    </a:schemeClr>
                  </a:solidFill>
                  <a:latin typeface="+mn-ea"/>
                  <a:cs typeface="+mn-ea"/>
                  <a:sym typeface="Arial" panose="020B0604020202020204" pitchFamily="34" charset="0"/>
                </a:endParaRPr>
              </a:p>
            </p:txBody>
          </p:sp>
          <p:sp>
            <p:nvSpPr>
              <p:cNvPr id="14" name="Freeform 54"/>
              <p:cNvSpPr/>
              <p:nvPr/>
            </p:nvSpPr>
            <p:spPr bwMode="auto">
              <a:xfrm>
                <a:off x="4755829" y="2009843"/>
                <a:ext cx="387076" cy="450720"/>
              </a:xfrm>
              <a:custGeom>
                <a:avLst/>
                <a:gdLst>
                  <a:gd name="T0" fmla="*/ 102 w 157"/>
                  <a:gd name="T1" fmla="*/ 65 h 183"/>
                  <a:gd name="T2" fmla="*/ 133 w 157"/>
                  <a:gd name="T3" fmla="*/ 47 h 183"/>
                  <a:gd name="T4" fmla="*/ 157 w 157"/>
                  <a:gd name="T5" fmla="*/ 51 h 183"/>
                  <a:gd name="T6" fmla="*/ 72 w 157"/>
                  <a:gd name="T7" fmla="*/ 5 h 183"/>
                  <a:gd name="T8" fmla="*/ 49 w 157"/>
                  <a:gd name="T9" fmla="*/ 1 h 183"/>
                  <a:gd name="T10" fmla="*/ 17 w 157"/>
                  <a:gd name="T11" fmla="*/ 19 h 183"/>
                  <a:gd name="T12" fmla="*/ 17 w 157"/>
                  <a:gd name="T13" fmla="*/ 87 h 183"/>
                  <a:gd name="T14" fmla="*/ 70 w 157"/>
                  <a:gd name="T15" fmla="*/ 137 h 183"/>
                  <a:gd name="T16" fmla="*/ 155 w 157"/>
                  <a:gd name="T17" fmla="*/ 183 h 183"/>
                  <a:gd name="T18" fmla="*/ 102 w 157"/>
                  <a:gd name="T19" fmla="*/ 133 h 183"/>
                  <a:gd name="T20" fmla="*/ 102 w 157"/>
                  <a:gd name="T21" fmla="*/ 6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83">
                    <a:moveTo>
                      <a:pt x="102" y="65"/>
                    </a:moveTo>
                    <a:cubicBezTo>
                      <a:pt x="111" y="55"/>
                      <a:pt x="122" y="48"/>
                      <a:pt x="133" y="47"/>
                    </a:cubicBezTo>
                    <a:cubicBezTo>
                      <a:pt x="142" y="46"/>
                      <a:pt x="150" y="47"/>
                      <a:pt x="157" y="51"/>
                    </a:cubicBezTo>
                    <a:cubicBezTo>
                      <a:pt x="129" y="36"/>
                      <a:pt x="101" y="20"/>
                      <a:pt x="72" y="5"/>
                    </a:cubicBezTo>
                    <a:cubicBezTo>
                      <a:pt x="65" y="1"/>
                      <a:pt x="57" y="0"/>
                      <a:pt x="49" y="1"/>
                    </a:cubicBezTo>
                    <a:cubicBezTo>
                      <a:pt x="37" y="2"/>
                      <a:pt x="26" y="9"/>
                      <a:pt x="17" y="19"/>
                    </a:cubicBezTo>
                    <a:cubicBezTo>
                      <a:pt x="0" y="40"/>
                      <a:pt x="0" y="71"/>
                      <a:pt x="17" y="87"/>
                    </a:cubicBezTo>
                    <a:cubicBezTo>
                      <a:pt x="70" y="137"/>
                      <a:pt x="70" y="137"/>
                      <a:pt x="70" y="137"/>
                    </a:cubicBezTo>
                    <a:cubicBezTo>
                      <a:pt x="155" y="183"/>
                      <a:pt x="155" y="183"/>
                      <a:pt x="155" y="183"/>
                    </a:cubicBezTo>
                    <a:cubicBezTo>
                      <a:pt x="102" y="133"/>
                      <a:pt x="102" y="133"/>
                      <a:pt x="102" y="133"/>
                    </a:cubicBezTo>
                    <a:cubicBezTo>
                      <a:pt x="85" y="117"/>
                      <a:pt x="85" y="86"/>
                      <a:pt x="102" y="65"/>
                    </a:cubicBezTo>
                    <a:close/>
                  </a:path>
                </a:pathLst>
              </a:custGeom>
              <a:solidFill>
                <a:schemeClr val="accent2">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55">
                  <a:solidFill>
                    <a:schemeClr val="tx1">
                      <a:lumMod val="75000"/>
                      <a:lumOff val="25000"/>
                    </a:schemeClr>
                  </a:solidFill>
                  <a:latin typeface="+mn-ea"/>
                  <a:cs typeface="+mn-ea"/>
                  <a:sym typeface="Arial" panose="020B0604020202020204" pitchFamily="34" charset="0"/>
                </a:endParaRPr>
              </a:p>
            </p:txBody>
          </p:sp>
          <p:sp>
            <p:nvSpPr>
              <p:cNvPr id="15" name="Freeform 71"/>
              <p:cNvSpPr/>
              <p:nvPr/>
            </p:nvSpPr>
            <p:spPr bwMode="auto">
              <a:xfrm>
                <a:off x="4475163" y="2103438"/>
                <a:ext cx="1011237" cy="2335213"/>
              </a:xfrm>
              <a:custGeom>
                <a:avLst/>
                <a:gdLst>
                  <a:gd name="T0" fmla="*/ 232 w 410"/>
                  <a:gd name="T1" fmla="*/ 1 h 948"/>
                  <a:gd name="T2" fmla="*/ 264 w 410"/>
                  <a:gd name="T3" fmla="*/ 11 h 948"/>
                  <a:gd name="T4" fmla="*/ 394 w 410"/>
                  <a:gd name="T5" fmla="*/ 134 h 948"/>
                  <a:gd name="T6" fmla="*/ 399 w 410"/>
                  <a:gd name="T7" fmla="*/ 139 h 948"/>
                  <a:gd name="T8" fmla="*/ 402 w 410"/>
                  <a:gd name="T9" fmla="*/ 188 h 948"/>
                  <a:gd name="T10" fmla="*/ 394 w 410"/>
                  <a:gd name="T11" fmla="*/ 201 h 948"/>
                  <a:gd name="T12" fmla="*/ 263 w 410"/>
                  <a:gd name="T13" fmla="*/ 361 h 948"/>
                  <a:gd name="T14" fmla="*/ 232 w 410"/>
                  <a:gd name="T15" fmla="*/ 380 h 948"/>
                  <a:gd name="T16" fmla="*/ 200 w 410"/>
                  <a:gd name="T17" fmla="*/ 370 h 948"/>
                  <a:gd name="T18" fmla="*/ 200 w 410"/>
                  <a:gd name="T19" fmla="*/ 302 h 948"/>
                  <a:gd name="T20" fmla="*/ 252 w 410"/>
                  <a:gd name="T21" fmla="*/ 240 h 948"/>
                  <a:gd name="T22" fmla="*/ 223 w 410"/>
                  <a:gd name="T23" fmla="*/ 244 h 948"/>
                  <a:gd name="T24" fmla="*/ 96 w 410"/>
                  <a:gd name="T25" fmla="*/ 398 h 948"/>
                  <a:gd name="T26" fmla="*/ 95 w 410"/>
                  <a:gd name="T27" fmla="*/ 887 h 948"/>
                  <a:gd name="T28" fmla="*/ 48 w 410"/>
                  <a:gd name="T29" fmla="*/ 945 h 948"/>
                  <a:gd name="T30" fmla="*/ 0 w 410"/>
                  <a:gd name="T31" fmla="*/ 900 h 948"/>
                  <a:gd name="T32" fmla="*/ 1 w 410"/>
                  <a:gd name="T33" fmla="*/ 411 h 948"/>
                  <a:gd name="T34" fmla="*/ 223 w 410"/>
                  <a:gd name="T35" fmla="*/ 141 h 948"/>
                  <a:gd name="T36" fmla="*/ 254 w 410"/>
                  <a:gd name="T37" fmla="*/ 137 h 948"/>
                  <a:gd name="T38" fmla="*/ 201 w 410"/>
                  <a:gd name="T39" fmla="*/ 87 h 948"/>
                  <a:gd name="T40" fmla="*/ 201 w 410"/>
                  <a:gd name="T41" fmla="*/ 20 h 948"/>
                  <a:gd name="T42" fmla="*/ 232 w 410"/>
                  <a:gd name="T43" fmla="*/ 1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0" h="948">
                    <a:moveTo>
                      <a:pt x="232" y="1"/>
                    </a:moveTo>
                    <a:cubicBezTo>
                      <a:pt x="244" y="0"/>
                      <a:pt x="255" y="3"/>
                      <a:pt x="264" y="11"/>
                    </a:cubicBezTo>
                    <a:cubicBezTo>
                      <a:pt x="394" y="134"/>
                      <a:pt x="394" y="134"/>
                      <a:pt x="394" y="134"/>
                    </a:cubicBezTo>
                    <a:cubicBezTo>
                      <a:pt x="396" y="135"/>
                      <a:pt x="398" y="137"/>
                      <a:pt x="399" y="139"/>
                    </a:cubicBezTo>
                    <a:cubicBezTo>
                      <a:pt x="409" y="154"/>
                      <a:pt x="410" y="172"/>
                      <a:pt x="402" y="188"/>
                    </a:cubicBezTo>
                    <a:cubicBezTo>
                      <a:pt x="400" y="193"/>
                      <a:pt x="398" y="198"/>
                      <a:pt x="394" y="201"/>
                    </a:cubicBezTo>
                    <a:cubicBezTo>
                      <a:pt x="263" y="361"/>
                      <a:pt x="263" y="361"/>
                      <a:pt x="263" y="361"/>
                    </a:cubicBezTo>
                    <a:cubicBezTo>
                      <a:pt x="254" y="372"/>
                      <a:pt x="243" y="378"/>
                      <a:pt x="232" y="380"/>
                    </a:cubicBezTo>
                    <a:cubicBezTo>
                      <a:pt x="220" y="381"/>
                      <a:pt x="209" y="378"/>
                      <a:pt x="200" y="370"/>
                    </a:cubicBezTo>
                    <a:cubicBezTo>
                      <a:pt x="183" y="354"/>
                      <a:pt x="183" y="323"/>
                      <a:pt x="200" y="302"/>
                    </a:cubicBezTo>
                    <a:cubicBezTo>
                      <a:pt x="252" y="240"/>
                      <a:pt x="252" y="240"/>
                      <a:pt x="252" y="240"/>
                    </a:cubicBezTo>
                    <a:cubicBezTo>
                      <a:pt x="223" y="244"/>
                      <a:pt x="223" y="244"/>
                      <a:pt x="223" y="244"/>
                    </a:cubicBezTo>
                    <a:cubicBezTo>
                      <a:pt x="153" y="254"/>
                      <a:pt x="96" y="323"/>
                      <a:pt x="96" y="398"/>
                    </a:cubicBezTo>
                    <a:cubicBezTo>
                      <a:pt x="95" y="887"/>
                      <a:pt x="95" y="887"/>
                      <a:pt x="95" y="887"/>
                    </a:cubicBezTo>
                    <a:cubicBezTo>
                      <a:pt x="95" y="915"/>
                      <a:pt x="74" y="941"/>
                      <a:pt x="48" y="945"/>
                    </a:cubicBezTo>
                    <a:cubicBezTo>
                      <a:pt x="22" y="948"/>
                      <a:pt x="0" y="929"/>
                      <a:pt x="0" y="900"/>
                    </a:cubicBezTo>
                    <a:cubicBezTo>
                      <a:pt x="1" y="411"/>
                      <a:pt x="1" y="411"/>
                      <a:pt x="1" y="411"/>
                    </a:cubicBezTo>
                    <a:cubicBezTo>
                      <a:pt x="2" y="279"/>
                      <a:pt x="101" y="159"/>
                      <a:pt x="223" y="141"/>
                    </a:cubicBezTo>
                    <a:cubicBezTo>
                      <a:pt x="254" y="137"/>
                      <a:pt x="254" y="137"/>
                      <a:pt x="254" y="137"/>
                    </a:cubicBezTo>
                    <a:cubicBezTo>
                      <a:pt x="201" y="87"/>
                      <a:pt x="201" y="87"/>
                      <a:pt x="201" y="87"/>
                    </a:cubicBezTo>
                    <a:cubicBezTo>
                      <a:pt x="184" y="71"/>
                      <a:pt x="184" y="41"/>
                      <a:pt x="201" y="20"/>
                    </a:cubicBezTo>
                    <a:cubicBezTo>
                      <a:pt x="210" y="9"/>
                      <a:pt x="221" y="3"/>
                      <a:pt x="232" y="1"/>
                    </a:cubicBezTo>
                    <a:close/>
                  </a:path>
                </a:pathLst>
              </a:custGeom>
              <a:solidFill>
                <a:schemeClr val="accent2"/>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55">
                  <a:solidFill>
                    <a:schemeClr val="tx1">
                      <a:lumMod val="75000"/>
                      <a:lumOff val="25000"/>
                    </a:schemeClr>
                  </a:solidFill>
                  <a:latin typeface="+mn-ea"/>
                  <a:cs typeface="+mn-ea"/>
                  <a:sym typeface="Arial" panose="020B0604020202020204" pitchFamily="34" charset="0"/>
                </a:endParaRPr>
              </a:p>
            </p:txBody>
          </p:sp>
          <p:sp>
            <p:nvSpPr>
              <p:cNvPr id="16" name="Freeform 75"/>
              <p:cNvSpPr/>
              <p:nvPr/>
            </p:nvSpPr>
            <p:spPr bwMode="auto">
              <a:xfrm>
                <a:off x="4281488" y="2332038"/>
                <a:ext cx="831850" cy="2093912"/>
              </a:xfrm>
              <a:custGeom>
                <a:avLst/>
                <a:gdLst>
                  <a:gd name="T0" fmla="*/ 253 w 338"/>
                  <a:gd name="T1" fmla="*/ 0 h 849"/>
                  <a:gd name="T2" fmla="*/ 222 w 338"/>
                  <a:gd name="T3" fmla="*/ 4 h 849"/>
                  <a:gd name="T4" fmla="*/ 0 w 338"/>
                  <a:gd name="T5" fmla="*/ 273 h 849"/>
                  <a:gd name="T6" fmla="*/ 0 w 338"/>
                  <a:gd name="T7" fmla="*/ 763 h 849"/>
                  <a:gd name="T8" fmla="*/ 22 w 338"/>
                  <a:gd name="T9" fmla="*/ 803 h 849"/>
                  <a:gd name="T10" fmla="*/ 106 w 338"/>
                  <a:gd name="T11" fmla="*/ 849 h 849"/>
                  <a:gd name="T12" fmla="*/ 84 w 338"/>
                  <a:gd name="T13" fmla="*/ 809 h 849"/>
                  <a:gd name="T14" fmla="*/ 85 w 338"/>
                  <a:gd name="T15" fmla="*/ 320 h 849"/>
                  <a:gd name="T16" fmla="*/ 307 w 338"/>
                  <a:gd name="T17" fmla="*/ 50 h 849"/>
                  <a:gd name="T18" fmla="*/ 338 w 338"/>
                  <a:gd name="T19" fmla="*/ 46 h 849"/>
                  <a:gd name="T20" fmla="*/ 253 w 338"/>
                  <a:gd name="T21"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849">
                    <a:moveTo>
                      <a:pt x="253" y="0"/>
                    </a:moveTo>
                    <a:cubicBezTo>
                      <a:pt x="222" y="4"/>
                      <a:pt x="222" y="4"/>
                      <a:pt x="222" y="4"/>
                    </a:cubicBezTo>
                    <a:cubicBezTo>
                      <a:pt x="100" y="21"/>
                      <a:pt x="1" y="142"/>
                      <a:pt x="0" y="273"/>
                    </a:cubicBezTo>
                    <a:cubicBezTo>
                      <a:pt x="0" y="763"/>
                      <a:pt x="0" y="763"/>
                      <a:pt x="0" y="763"/>
                    </a:cubicBezTo>
                    <a:cubicBezTo>
                      <a:pt x="0" y="781"/>
                      <a:pt x="8" y="796"/>
                      <a:pt x="22" y="803"/>
                    </a:cubicBezTo>
                    <a:cubicBezTo>
                      <a:pt x="106" y="849"/>
                      <a:pt x="106" y="849"/>
                      <a:pt x="106" y="849"/>
                    </a:cubicBezTo>
                    <a:cubicBezTo>
                      <a:pt x="93" y="842"/>
                      <a:pt x="84" y="827"/>
                      <a:pt x="84" y="809"/>
                    </a:cubicBezTo>
                    <a:cubicBezTo>
                      <a:pt x="85" y="320"/>
                      <a:pt x="85" y="320"/>
                      <a:pt x="85" y="320"/>
                    </a:cubicBezTo>
                    <a:cubicBezTo>
                      <a:pt x="86" y="188"/>
                      <a:pt x="185" y="67"/>
                      <a:pt x="307" y="50"/>
                    </a:cubicBezTo>
                    <a:cubicBezTo>
                      <a:pt x="338" y="46"/>
                      <a:pt x="338" y="46"/>
                      <a:pt x="338" y="46"/>
                    </a:cubicBezTo>
                    <a:lnTo>
                      <a:pt x="253" y="0"/>
                    </a:lnTo>
                    <a:close/>
                  </a:path>
                </a:pathLst>
              </a:custGeom>
              <a:solidFill>
                <a:schemeClr val="accent2">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55">
                  <a:solidFill>
                    <a:schemeClr val="tx1">
                      <a:lumMod val="75000"/>
                      <a:lumOff val="25000"/>
                    </a:schemeClr>
                  </a:solidFill>
                  <a:latin typeface="+mn-ea"/>
                  <a:cs typeface="+mn-ea"/>
                  <a:sym typeface="Arial" panose="020B0604020202020204" pitchFamily="34" charset="0"/>
                </a:endParaRPr>
              </a:p>
            </p:txBody>
          </p:sp>
        </p:grpSp>
        <p:grpSp>
          <p:nvGrpSpPr>
            <p:cNvPr id="4" name="组合 207"/>
            <p:cNvGrpSpPr/>
            <p:nvPr/>
          </p:nvGrpSpPr>
          <p:grpSpPr>
            <a:xfrm>
              <a:off x="5472339" y="3558159"/>
              <a:ext cx="1084733" cy="3208672"/>
              <a:chOff x="4089129" y="1275606"/>
              <a:chExt cx="1084733" cy="3208672"/>
            </a:xfrm>
          </p:grpSpPr>
          <p:sp>
            <p:nvSpPr>
              <p:cNvPr id="10" name="Freeform 27"/>
              <p:cNvSpPr/>
              <p:nvPr/>
            </p:nvSpPr>
            <p:spPr bwMode="auto">
              <a:xfrm>
                <a:off x="4402839" y="1717360"/>
                <a:ext cx="263963" cy="2752310"/>
              </a:xfrm>
              <a:custGeom>
                <a:avLst/>
                <a:gdLst>
                  <a:gd name="T0" fmla="*/ 85 w 107"/>
                  <a:gd name="T1" fmla="*/ 1077 h 1117"/>
                  <a:gd name="T2" fmla="*/ 87 w 107"/>
                  <a:gd name="T3" fmla="*/ 46 h 1117"/>
                  <a:gd name="T4" fmla="*/ 2 w 107"/>
                  <a:gd name="T5" fmla="*/ 0 h 1117"/>
                  <a:gd name="T6" fmla="*/ 0 w 107"/>
                  <a:gd name="T7" fmla="*/ 1031 h 1117"/>
                  <a:gd name="T8" fmla="*/ 22 w 107"/>
                  <a:gd name="T9" fmla="*/ 1071 h 1117"/>
                  <a:gd name="T10" fmla="*/ 107 w 107"/>
                  <a:gd name="T11" fmla="*/ 1117 h 1117"/>
                  <a:gd name="T12" fmla="*/ 85 w 107"/>
                  <a:gd name="T13" fmla="*/ 1077 h 1117"/>
                </a:gdLst>
                <a:ahLst/>
                <a:cxnLst>
                  <a:cxn ang="0">
                    <a:pos x="T0" y="T1"/>
                  </a:cxn>
                  <a:cxn ang="0">
                    <a:pos x="T2" y="T3"/>
                  </a:cxn>
                  <a:cxn ang="0">
                    <a:pos x="T4" y="T5"/>
                  </a:cxn>
                  <a:cxn ang="0">
                    <a:pos x="T6" y="T7"/>
                  </a:cxn>
                  <a:cxn ang="0">
                    <a:pos x="T8" y="T9"/>
                  </a:cxn>
                  <a:cxn ang="0">
                    <a:pos x="T10" y="T11"/>
                  </a:cxn>
                  <a:cxn ang="0">
                    <a:pos x="T12" y="T13"/>
                  </a:cxn>
                </a:cxnLst>
                <a:rect l="0" t="0" r="r" b="b"/>
                <a:pathLst>
                  <a:path w="107" h="1117">
                    <a:moveTo>
                      <a:pt x="85" y="1077"/>
                    </a:moveTo>
                    <a:cubicBezTo>
                      <a:pt x="87" y="46"/>
                      <a:pt x="87" y="46"/>
                      <a:pt x="87" y="46"/>
                    </a:cubicBezTo>
                    <a:cubicBezTo>
                      <a:pt x="2" y="0"/>
                      <a:pt x="2" y="0"/>
                      <a:pt x="2" y="0"/>
                    </a:cubicBezTo>
                    <a:cubicBezTo>
                      <a:pt x="0" y="1031"/>
                      <a:pt x="0" y="1031"/>
                      <a:pt x="0" y="1031"/>
                    </a:cubicBezTo>
                    <a:cubicBezTo>
                      <a:pt x="0" y="1049"/>
                      <a:pt x="9" y="1064"/>
                      <a:pt x="22" y="1071"/>
                    </a:cubicBezTo>
                    <a:cubicBezTo>
                      <a:pt x="107" y="1117"/>
                      <a:pt x="107" y="1117"/>
                      <a:pt x="107" y="1117"/>
                    </a:cubicBezTo>
                    <a:cubicBezTo>
                      <a:pt x="94" y="1110"/>
                      <a:pt x="85" y="1095"/>
                      <a:pt x="85" y="1077"/>
                    </a:cubicBezTo>
                    <a:close/>
                  </a:path>
                </a:pathLst>
              </a:custGeom>
              <a:solidFill>
                <a:schemeClr val="accent1">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55">
                  <a:solidFill>
                    <a:schemeClr val="tx1">
                      <a:lumMod val="75000"/>
                      <a:lumOff val="25000"/>
                    </a:schemeClr>
                  </a:solidFill>
                  <a:latin typeface="+mn-ea"/>
                  <a:cs typeface="+mn-ea"/>
                  <a:sym typeface="Arial" panose="020B0604020202020204" pitchFamily="34" charset="0"/>
                </a:endParaRPr>
              </a:p>
            </p:txBody>
          </p:sp>
          <p:sp>
            <p:nvSpPr>
              <p:cNvPr id="11" name="Freeform 23"/>
              <p:cNvSpPr/>
              <p:nvPr/>
            </p:nvSpPr>
            <p:spPr bwMode="auto">
              <a:xfrm>
                <a:off x="4290160" y="1381408"/>
                <a:ext cx="883702" cy="3102870"/>
              </a:xfrm>
              <a:custGeom>
                <a:avLst/>
                <a:gdLst>
                  <a:gd name="T0" fmla="*/ 180 w 359"/>
                  <a:gd name="T1" fmla="*/ 1 h 1259"/>
                  <a:gd name="T2" fmla="*/ 205 w 359"/>
                  <a:gd name="T3" fmla="*/ 5 h 1259"/>
                  <a:gd name="T4" fmla="*/ 212 w 359"/>
                  <a:gd name="T5" fmla="*/ 11 h 1259"/>
                  <a:gd name="T6" fmla="*/ 342 w 359"/>
                  <a:gd name="T7" fmla="*/ 134 h 1259"/>
                  <a:gd name="T8" fmla="*/ 342 w 359"/>
                  <a:gd name="T9" fmla="*/ 201 h 1259"/>
                  <a:gd name="T10" fmla="*/ 311 w 359"/>
                  <a:gd name="T11" fmla="*/ 220 h 1259"/>
                  <a:gd name="T12" fmla="*/ 279 w 359"/>
                  <a:gd name="T13" fmla="*/ 210 h 1259"/>
                  <a:gd name="T14" fmla="*/ 223 w 359"/>
                  <a:gd name="T15" fmla="*/ 157 h 1259"/>
                  <a:gd name="T16" fmla="*/ 221 w 359"/>
                  <a:gd name="T17" fmla="*/ 1198 h 1259"/>
                  <a:gd name="T18" fmla="*/ 173 w 359"/>
                  <a:gd name="T19" fmla="*/ 1256 h 1259"/>
                  <a:gd name="T20" fmla="*/ 126 w 359"/>
                  <a:gd name="T21" fmla="*/ 1211 h 1259"/>
                  <a:gd name="T22" fmla="*/ 128 w 359"/>
                  <a:gd name="T23" fmla="*/ 180 h 1259"/>
                  <a:gd name="T24" fmla="*/ 80 w 359"/>
                  <a:gd name="T25" fmla="*/ 238 h 1259"/>
                  <a:gd name="T26" fmla="*/ 49 w 359"/>
                  <a:gd name="T27" fmla="*/ 257 h 1259"/>
                  <a:gd name="T28" fmla="*/ 17 w 359"/>
                  <a:gd name="T29" fmla="*/ 247 h 1259"/>
                  <a:gd name="T30" fmla="*/ 18 w 359"/>
                  <a:gd name="T31" fmla="*/ 179 h 1259"/>
                  <a:gd name="T32" fmla="*/ 149 w 359"/>
                  <a:gd name="T33" fmla="*/ 19 h 1259"/>
                  <a:gd name="T34" fmla="*/ 160 w 359"/>
                  <a:gd name="T35" fmla="*/ 9 h 1259"/>
                  <a:gd name="T36" fmla="*/ 180 w 359"/>
                  <a:gd name="T37" fmla="*/ 1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9" h="1259">
                    <a:moveTo>
                      <a:pt x="180" y="1"/>
                    </a:moveTo>
                    <a:cubicBezTo>
                      <a:pt x="189" y="0"/>
                      <a:pt x="197" y="1"/>
                      <a:pt x="205" y="5"/>
                    </a:cubicBezTo>
                    <a:cubicBezTo>
                      <a:pt x="208" y="8"/>
                      <a:pt x="210" y="9"/>
                      <a:pt x="212" y="11"/>
                    </a:cubicBezTo>
                    <a:cubicBezTo>
                      <a:pt x="342" y="134"/>
                      <a:pt x="342" y="134"/>
                      <a:pt x="342" y="134"/>
                    </a:cubicBezTo>
                    <a:cubicBezTo>
                      <a:pt x="359" y="150"/>
                      <a:pt x="359" y="180"/>
                      <a:pt x="342" y="201"/>
                    </a:cubicBezTo>
                    <a:cubicBezTo>
                      <a:pt x="333" y="212"/>
                      <a:pt x="322" y="218"/>
                      <a:pt x="311" y="220"/>
                    </a:cubicBezTo>
                    <a:cubicBezTo>
                      <a:pt x="299" y="221"/>
                      <a:pt x="288" y="218"/>
                      <a:pt x="279" y="210"/>
                    </a:cubicBezTo>
                    <a:cubicBezTo>
                      <a:pt x="223" y="157"/>
                      <a:pt x="223" y="157"/>
                      <a:pt x="223" y="157"/>
                    </a:cubicBezTo>
                    <a:cubicBezTo>
                      <a:pt x="221" y="1198"/>
                      <a:pt x="221" y="1198"/>
                      <a:pt x="221" y="1198"/>
                    </a:cubicBezTo>
                    <a:cubicBezTo>
                      <a:pt x="221" y="1226"/>
                      <a:pt x="200" y="1252"/>
                      <a:pt x="173" y="1256"/>
                    </a:cubicBezTo>
                    <a:cubicBezTo>
                      <a:pt x="147" y="1259"/>
                      <a:pt x="126" y="1239"/>
                      <a:pt x="126" y="1211"/>
                    </a:cubicBezTo>
                    <a:cubicBezTo>
                      <a:pt x="128" y="180"/>
                      <a:pt x="128" y="180"/>
                      <a:pt x="128" y="180"/>
                    </a:cubicBezTo>
                    <a:cubicBezTo>
                      <a:pt x="80" y="238"/>
                      <a:pt x="80" y="238"/>
                      <a:pt x="80" y="238"/>
                    </a:cubicBezTo>
                    <a:cubicBezTo>
                      <a:pt x="72" y="249"/>
                      <a:pt x="60" y="255"/>
                      <a:pt x="49" y="257"/>
                    </a:cubicBezTo>
                    <a:cubicBezTo>
                      <a:pt x="37" y="258"/>
                      <a:pt x="26" y="255"/>
                      <a:pt x="17" y="247"/>
                    </a:cubicBezTo>
                    <a:cubicBezTo>
                      <a:pt x="0" y="231"/>
                      <a:pt x="0" y="200"/>
                      <a:pt x="18" y="179"/>
                    </a:cubicBezTo>
                    <a:cubicBezTo>
                      <a:pt x="149" y="19"/>
                      <a:pt x="149" y="19"/>
                      <a:pt x="149" y="19"/>
                    </a:cubicBezTo>
                    <a:cubicBezTo>
                      <a:pt x="152" y="15"/>
                      <a:pt x="156" y="12"/>
                      <a:pt x="160" y="9"/>
                    </a:cubicBezTo>
                    <a:cubicBezTo>
                      <a:pt x="166" y="5"/>
                      <a:pt x="173" y="2"/>
                      <a:pt x="180" y="1"/>
                    </a:cubicBezTo>
                    <a:close/>
                  </a:path>
                </a:pathLst>
              </a:custGeom>
              <a:solidFill>
                <a:schemeClr val="accent1"/>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55">
                  <a:solidFill>
                    <a:schemeClr val="tx1">
                      <a:lumMod val="75000"/>
                      <a:lumOff val="25000"/>
                    </a:schemeClr>
                  </a:solidFill>
                  <a:latin typeface="+mn-ea"/>
                  <a:cs typeface="+mn-ea"/>
                  <a:sym typeface="Arial" panose="020B0604020202020204" pitchFamily="34" charset="0"/>
                </a:endParaRPr>
              </a:p>
            </p:txBody>
          </p:sp>
          <p:sp>
            <p:nvSpPr>
              <p:cNvPr id="12" name="Freeform 32"/>
              <p:cNvSpPr/>
              <p:nvPr/>
            </p:nvSpPr>
            <p:spPr bwMode="auto">
              <a:xfrm>
                <a:off x="4089129" y="1275606"/>
                <a:ext cx="712595" cy="734506"/>
              </a:xfrm>
              <a:custGeom>
                <a:avLst/>
                <a:gdLst>
                  <a:gd name="T0" fmla="*/ 204 w 289"/>
                  <a:gd name="T1" fmla="*/ 5 h 298"/>
                  <a:gd name="T2" fmla="*/ 180 w 289"/>
                  <a:gd name="T3" fmla="*/ 1 h 298"/>
                  <a:gd name="T4" fmla="*/ 160 w 289"/>
                  <a:gd name="T5" fmla="*/ 9 h 298"/>
                  <a:gd name="T6" fmla="*/ 149 w 289"/>
                  <a:gd name="T7" fmla="*/ 19 h 298"/>
                  <a:gd name="T8" fmla="*/ 18 w 289"/>
                  <a:gd name="T9" fmla="*/ 179 h 298"/>
                  <a:gd name="T10" fmla="*/ 18 w 289"/>
                  <a:gd name="T11" fmla="*/ 247 h 298"/>
                  <a:gd name="T12" fmla="*/ 25 w 289"/>
                  <a:gd name="T13" fmla="*/ 252 h 298"/>
                  <a:gd name="T14" fmla="*/ 106 w 289"/>
                  <a:gd name="T15" fmla="*/ 296 h 298"/>
                  <a:gd name="T16" fmla="*/ 110 w 289"/>
                  <a:gd name="T17" fmla="*/ 298 h 298"/>
                  <a:gd name="T18" fmla="*/ 102 w 289"/>
                  <a:gd name="T19" fmla="*/ 293 h 298"/>
                  <a:gd name="T20" fmla="*/ 103 w 289"/>
                  <a:gd name="T21" fmla="*/ 225 h 298"/>
                  <a:gd name="T22" fmla="*/ 234 w 289"/>
                  <a:gd name="T23" fmla="*/ 65 h 298"/>
                  <a:gd name="T24" fmla="*/ 245 w 289"/>
                  <a:gd name="T25" fmla="*/ 55 h 298"/>
                  <a:gd name="T26" fmla="*/ 265 w 289"/>
                  <a:gd name="T27" fmla="*/ 47 h 298"/>
                  <a:gd name="T28" fmla="*/ 289 w 289"/>
                  <a:gd name="T29" fmla="*/ 51 h 298"/>
                  <a:gd name="T30" fmla="*/ 204 w 289"/>
                  <a:gd name="T31" fmla="*/ 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98">
                    <a:moveTo>
                      <a:pt x="204" y="5"/>
                    </a:moveTo>
                    <a:cubicBezTo>
                      <a:pt x="197" y="1"/>
                      <a:pt x="189" y="0"/>
                      <a:pt x="180" y="1"/>
                    </a:cubicBezTo>
                    <a:cubicBezTo>
                      <a:pt x="173" y="2"/>
                      <a:pt x="166" y="5"/>
                      <a:pt x="160" y="9"/>
                    </a:cubicBezTo>
                    <a:cubicBezTo>
                      <a:pt x="156" y="12"/>
                      <a:pt x="152" y="15"/>
                      <a:pt x="149" y="19"/>
                    </a:cubicBezTo>
                    <a:cubicBezTo>
                      <a:pt x="18" y="179"/>
                      <a:pt x="18" y="179"/>
                      <a:pt x="18" y="179"/>
                    </a:cubicBezTo>
                    <a:cubicBezTo>
                      <a:pt x="0" y="200"/>
                      <a:pt x="0" y="230"/>
                      <a:pt x="18" y="247"/>
                    </a:cubicBezTo>
                    <a:cubicBezTo>
                      <a:pt x="20" y="249"/>
                      <a:pt x="23" y="251"/>
                      <a:pt x="25" y="252"/>
                    </a:cubicBezTo>
                    <a:cubicBezTo>
                      <a:pt x="52" y="267"/>
                      <a:pt x="79" y="282"/>
                      <a:pt x="106" y="296"/>
                    </a:cubicBezTo>
                    <a:cubicBezTo>
                      <a:pt x="107" y="297"/>
                      <a:pt x="109" y="298"/>
                      <a:pt x="110" y="298"/>
                    </a:cubicBezTo>
                    <a:cubicBezTo>
                      <a:pt x="107" y="297"/>
                      <a:pt x="105" y="295"/>
                      <a:pt x="102" y="293"/>
                    </a:cubicBezTo>
                    <a:cubicBezTo>
                      <a:pt x="85" y="277"/>
                      <a:pt x="85" y="246"/>
                      <a:pt x="103" y="225"/>
                    </a:cubicBezTo>
                    <a:cubicBezTo>
                      <a:pt x="234" y="65"/>
                      <a:pt x="234" y="65"/>
                      <a:pt x="234" y="65"/>
                    </a:cubicBezTo>
                    <a:cubicBezTo>
                      <a:pt x="237" y="61"/>
                      <a:pt x="241" y="58"/>
                      <a:pt x="245" y="55"/>
                    </a:cubicBezTo>
                    <a:cubicBezTo>
                      <a:pt x="251" y="51"/>
                      <a:pt x="258" y="48"/>
                      <a:pt x="265" y="47"/>
                    </a:cubicBezTo>
                    <a:cubicBezTo>
                      <a:pt x="273" y="46"/>
                      <a:pt x="282" y="47"/>
                      <a:pt x="289" y="51"/>
                    </a:cubicBezTo>
                    <a:lnTo>
                      <a:pt x="204" y="5"/>
                    </a:lnTo>
                    <a:close/>
                  </a:path>
                </a:pathLst>
              </a:custGeom>
              <a:solidFill>
                <a:schemeClr val="accent1">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55">
                  <a:solidFill>
                    <a:schemeClr val="tx1">
                      <a:lumMod val="75000"/>
                      <a:lumOff val="25000"/>
                    </a:schemeClr>
                  </a:solidFill>
                  <a:latin typeface="+mn-ea"/>
                  <a:cs typeface="+mn-ea"/>
                  <a:sym typeface="Arial" panose="020B0604020202020204" pitchFamily="34" charset="0"/>
                </a:endParaRPr>
              </a:p>
            </p:txBody>
          </p:sp>
        </p:grpSp>
        <p:grpSp>
          <p:nvGrpSpPr>
            <p:cNvPr id="5" name="组合 208"/>
            <p:cNvGrpSpPr/>
            <p:nvPr/>
          </p:nvGrpSpPr>
          <p:grpSpPr>
            <a:xfrm>
              <a:off x="4731074" y="4973788"/>
              <a:ext cx="1185392" cy="1769046"/>
              <a:chOff x="3347864" y="2691235"/>
              <a:chExt cx="1185392" cy="1769046"/>
            </a:xfrm>
          </p:grpSpPr>
          <p:sp>
            <p:nvSpPr>
              <p:cNvPr id="6" name="Freeform 67"/>
              <p:cNvSpPr/>
              <p:nvPr/>
            </p:nvSpPr>
            <p:spPr bwMode="auto">
              <a:xfrm>
                <a:off x="3732038" y="3029373"/>
                <a:ext cx="552450" cy="166687"/>
              </a:xfrm>
              <a:custGeom>
                <a:avLst/>
                <a:gdLst>
                  <a:gd name="T0" fmla="*/ 22 w 224"/>
                  <a:gd name="T1" fmla="*/ 0 h 67"/>
                  <a:gd name="T2" fmla="*/ 0 w 224"/>
                  <a:gd name="T3" fmla="*/ 3 h 67"/>
                  <a:gd name="T4" fmla="*/ 85 w 224"/>
                  <a:gd name="T5" fmla="*/ 49 h 67"/>
                  <a:gd name="T6" fmla="*/ 107 w 224"/>
                  <a:gd name="T7" fmla="*/ 46 h 67"/>
                  <a:gd name="T8" fmla="*/ 224 w 224"/>
                  <a:gd name="T9" fmla="*/ 67 h 67"/>
                </a:gdLst>
                <a:ahLst/>
                <a:cxnLst>
                  <a:cxn ang="0">
                    <a:pos x="T0" y="T1"/>
                  </a:cxn>
                  <a:cxn ang="0">
                    <a:pos x="T2" y="T3"/>
                  </a:cxn>
                  <a:cxn ang="0">
                    <a:pos x="T4" y="T5"/>
                  </a:cxn>
                  <a:cxn ang="0">
                    <a:pos x="T6" y="T7"/>
                  </a:cxn>
                  <a:cxn ang="0">
                    <a:pos x="T8" y="T9"/>
                  </a:cxn>
                </a:cxnLst>
                <a:rect l="0" t="0" r="r" b="b"/>
                <a:pathLst>
                  <a:path w="224" h="67">
                    <a:moveTo>
                      <a:pt x="22" y="0"/>
                    </a:moveTo>
                    <a:cubicBezTo>
                      <a:pt x="0" y="3"/>
                      <a:pt x="0" y="3"/>
                      <a:pt x="0" y="3"/>
                    </a:cubicBezTo>
                    <a:cubicBezTo>
                      <a:pt x="85" y="49"/>
                      <a:pt x="85" y="49"/>
                      <a:pt x="85" y="49"/>
                    </a:cubicBezTo>
                    <a:cubicBezTo>
                      <a:pt x="107" y="46"/>
                      <a:pt x="107" y="46"/>
                      <a:pt x="107" y="46"/>
                    </a:cubicBezTo>
                    <a:cubicBezTo>
                      <a:pt x="150" y="40"/>
                      <a:pt x="190" y="48"/>
                      <a:pt x="224" y="67"/>
                    </a:cubicBezTo>
                  </a:path>
                </a:pathLst>
              </a:custGeom>
              <a:gradFill flip="none" rotWithShape="1">
                <a:gsLst>
                  <a:gs pos="37000">
                    <a:srgbClr val="FECE02"/>
                  </a:gs>
                  <a:gs pos="98000">
                    <a:srgbClr val="C73E01"/>
                  </a:gs>
                </a:gsLst>
                <a:lin ang="198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55">
                  <a:solidFill>
                    <a:schemeClr val="tx1">
                      <a:lumMod val="75000"/>
                      <a:lumOff val="25000"/>
                    </a:schemeClr>
                  </a:solidFill>
                  <a:latin typeface="+mn-ea"/>
                  <a:cs typeface="+mn-ea"/>
                  <a:sym typeface="Arial" panose="020B0604020202020204" pitchFamily="34" charset="0"/>
                </a:endParaRPr>
              </a:p>
            </p:txBody>
          </p:sp>
          <p:sp>
            <p:nvSpPr>
              <p:cNvPr id="7" name="Freeform 42"/>
              <p:cNvSpPr/>
              <p:nvPr/>
            </p:nvSpPr>
            <p:spPr bwMode="auto">
              <a:xfrm>
                <a:off x="3947947" y="3309811"/>
                <a:ext cx="404813" cy="1130972"/>
              </a:xfrm>
              <a:custGeom>
                <a:avLst/>
                <a:gdLst>
                  <a:gd name="T0" fmla="*/ 142 w 164"/>
                  <a:gd name="T1" fmla="*/ 419 h 459"/>
                  <a:gd name="T2" fmla="*/ 143 w 164"/>
                  <a:gd name="T3" fmla="*/ 153 h 459"/>
                  <a:gd name="T4" fmla="*/ 84 w 164"/>
                  <a:gd name="T5" fmla="*/ 46 h 459"/>
                  <a:gd name="T6" fmla="*/ 0 w 164"/>
                  <a:gd name="T7" fmla="*/ 0 h 459"/>
                  <a:gd name="T8" fmla="*/ 58 w 164"/>
                  <a:gd name="T9" fmla="*/ 107 h 459"/>
                  <a:gd name="T10" fmla="*/ 58 w 164"/>
                  <a:gd name="T11" fmla="*/ 373 h 459"/>
                  <a:gd name="T12" fmla="*/ 80 w 164"/>
                  <a:gd name="T13" fmla="*/ 413 h 459"/>
                  <a:gd name="T14" fmla="*/ 122 w 164"/>
                  <a:gd name="T15" fmla="*/ 436 h 459"/>
                  <a:gd name="T16" fmla="*/ 164 w 164"/>
                  <a:gd name="T17" fmla="*/ 459 h 459"/>
                  <a:gd name="T18" fmla="*/ 142 w 164"/>
                  <a:gd name="T19" fmla="*/ 41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459">
                    <a:moveTo>
                      <a:pt x="142" y="419"/>
                    </a:moveTo>
                    <a:cubicBezTo>
                      <a:pt x="143" y="153"/>
                      <a:pt x="143" y="153"/>
                      <a:pt x="143" y="153"/>
                    </a:cubicBezTo>
                    <a:cubicBezTo>
                      <a:pt x="143" y="104"/>
                      <a:pt x="120" y="65"/>
                      <a:pt x="84" y="46"/>
                    </a:cubicBezTo>
                    <a:cubicBezTo>
                      <a:pt x="56" y="31"/>
                      <a:pt x="28" y="15"/>
                      <a:pt x="0" y="0"/>
                    </a:cubicBezTo>
                    <a:cubicBezTo>
                      <a:pt x="35" y="19"/>
                      <a:pt x="58" y="58"/>
                      <a:pt x="58" y="107"/>
                    </a:cubicBezTo>
                    <a:cubicBezTo>
                      <a:pt x="58" y="373"/>
                      <a:pt x="58" y="373"/>
                      <a:pt x="58" y="373"/>
                    </a:cubicBezTo>
                    <a:cubicBezTo>
                      <a:pt x="58" y="391"/>
                      <a:pt x="66" y="406"/>
                      <a:pt x="80" y="413"/>
                    </a:cubicBezTo>
                    <a:cubicBezTo>
                      <a:pt x="94" y="421"/>
                      <a:pt x="108" y="428"/>
                      <a:pt x="122" y="436"/>
                    </a:cubicBezTo>
                    <a:cubicBezTo>
                      <a:pt x="136" y="444"/>
                      <a:pt x="150" y="452"/>
                      <a:pt x="164" y="459"/>
                    </a:cubicBezTo>
                    <a:cubicBezTo>
                      <a:pt x="151" y="452"/>
                      <a:pt x="142" y="437"/>
                      <a:pt x="142" y="419"/>
                    </a:cubicBezTo>
                    <a:close/>
                  </a:path>
                </a:pathLst>
              </a:custGeom>
              <a:solidFill>
                <a:schemeClr val="accent3">
                  <a:lumMod val="60000"/>
                  <a:lumOff val="40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55">
                  <a:solidFill>
                    <a:schemeClr val="tx1">
                      <a:lumMod val="75000"/>
                      <a:lumOff val="25000"/>
                    </a:schemeClr>
                  </a:solidFill>
                  <a:latin typeface="+mn-ea"/>
                  <a:cs typeface="+mn-ea"/>
                  <a:sym typeface="Arial" panose="020B0604020202020204" pitchFamily="34" charset="0"/>
                </a:endParaRPr>
              </a:p>
            </p:txBody>
          </p:sp>
          <p:sp>
            <p:nvSpPr>
              <p:cNvPr id="8" name="Freeform 38"/>
              <p:cNvSpPr/>
              <p:nvPr/>
            </p:nvSpPr>
            <p:spPr bwMode="auto">
              <a:xfrm>
                <a:off x="3548351" y="2795123"/>
                <a:ext cx="984905" cy="1665158"/>
              </a:xfrm>
              <a:custGeom>
                <a:avLst/>
                <a:gdLst>
                  <a:gd name="T0" fmla="*/ 178 w 399"/>
                  <a:gd name="T1" fmla="*/ 2 h 676"/>
                  <a:gd name="T2" fmla="*/ 210 w 399"/>
                  <a:gd name="T3" fmla="*/ 12 h 676"/>
                  <a:gd name="T4" fmla="*/ 210 w 399"/>
                  <a:gd name="T5" fmla="*/ 79 h 676"/>
                  <a:gd name="T6" fmla="*/ 157 w 399"/>
                  <a:gd name="T7" fmla="*/ 144 h 676"/>
                  <a:gd name="T8" fmla="*/ 178 w 399"/>
                  <a:gd name="T9" fmla="*/ 141 h 676"/>
                  <a:gd name="T10" fmla="*/ 399 w 399"/>
                  <a:gd name="T11" fmla="*/ 348 h 676"/>
                  <a:gd name="T12" fmla="*/ 398 w 399"/>
                  <a:gd name="T13" fmla="*/ 615 h 676"/>
                  <a:gd name="T14" fmla="*/ 351 w 399"/>
                  <a:gd name="T15" fmla="*/ 673 h 676"/>
                  <a:gd name="T16" fmla="*/ 303 w 399"/>
                  <a:gd name="T17" fmla="*/ 628 h 676"/>
                  <a:gd name="T18" fmla="*/ 304 w 399"/>
                  <a:gd name="T19" fmla="*/ 362 h 676"/>
                  <a:gd name="T20" fmla="*/ 178 w 399"/>
                  <a:gd name="T21" fmla="*/ 243 h 676"/>
                  <a:gd name="T22" fmla="*/ 158 w 399"/>
                  <a:gd name="T23" fmla="*/ 246 h 676"/>
                  <a:gd name="T24" fmla="*/ 209 w 399"/>
                  <a:gd name="T25" fmla="*/ 294 h 676"/>
                  <a:gd name="T26" fmla="*/ 209 w 399"/>
                  <a:gd name="T27" fmla="*/ 362 h 676"/>
                  <a:gd name="T28" fmla="*/ 178 w 399"/>
                  <a:gd name="T29" fmla="*/ 381 h 676"/>
                  <a:gd name="T30" fmla="*/ 146 w 399"/>
                  <a:gd name="T31" fmla="*/ 371 h 676"/>
                  <a:gd name="T32" fmla="*/ 16 w 399"/>
                  <a:gd name="T33" fmla="*/ 248 h 676"/>
                  <a:gd name="T34" fmla="*/ 8 w 399"/>
                  <a:gd name="T35" fmla="*/ 238 h 676"/>
                  <a:gd name="T36" fmla="*/ 10 w 399"/>
                  <a:gd name="T37" fmla="*/ 189 h 676"/>
                  <a:gd name="T38" fmla="*/ 11 w 399"/>
                  <a:gd name="T39" fmla="*/ 187 h 676"/>
                  <a:gd name="T40" fmla="*/ 16 w 399"/>
                  <a:gd name="T41" fmla="*/ 180 h 676"/>
                  <a:gd name="T42" fmla="*/ 147 w 399"/>
                  <a:gd name="T43" fmla="*/ 21 h 676"/>
                  <a:gd name="T44" fmla="*/ 178 w 399"/>
                  <a:gd name="T45"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676">
                    <a:moveTo>
                      <a:pt x="178" y="2"/>
                    </a:moveTo>
                    <a:cubicBezTo>
                      <a:pt x="190" y="0"/>
                      <a:pt x="201" y="4"/>
                      <a:pt x="210" y="12"/>
                    </a:cubicBezTo>
                    <a:cubicBezTo>
                      <a:pt x="227" y="28"/>
                      <a:pt x="227" y="58"/>
                      <a:pt x="210" y="79"/>
                    </a:cubicBezTo>
                    <a:cubicBezTo>
                      <a:pt x="157" y="144"/>
                      <a:pt x="157" y="144"/>
                      <a:pt x="157" y="144"/>
                    </a:cubicBezTo>
                    <a:cubicBezTo>
                      <a:pt x="178" y="141"/>
                      <a:pt x="178" y="141"/>
                      <a:pt x="178" y="141"/>
                    </a:cubicBezTo>
                    <a:cubicBezTo>
                      <a:pt x="300" y="124"/>
                      <a:pt x="399" y="217"/>
                      <a:pt x="399" y="348"/>
                    </a:cubicBezTo>
                    <a:cubicBezTo>
                      <a:pt x="398" y="615"/>
                      <a:pt x="398" y="615"/>
                      <a:pt x="398" y="615"/>
                    </a:cubicBezTo>
                    <a:cubicBezTo>
                      <a:pt x="398" y="643"/>
                      <a:pt x="377" y="669"/>
                      <a:pt x="351" y="673"/>
                    </a:cubicBezTo>
                    <a:cubicBezTo>
                      <a:pt x="325" y="676"/>
                      <a:pt x="303" y="656"/>
                      <a:pt x="303" y="628"/>
                    </a:cubicBezTo>
                    <a:cubicBezTo>
                      <a:pt x="304" y="362"/>
                      <a:pt x="304" y="362"/>
                      <a:pt x="304" y="362"/>
                    </a:cubicBezTo>
                    <a:cubicBezTo>
                      <a:pt x="304" y="287"/>
                      <a:pt x="248" y="234"/>
                      <a:pt x="178" y="243"/>
                    </a:cubicBezTo>
                    <a:cubicBezTo>
                      <a:pt x="158" y="246"/>
                      <a:pt x="158" y="246"/>
                      <a:pt x="158" y="246"/>
                    </a:cubicBezTo>
                    <a:cubicBezTo>
                      <a:pt x="209" y="294"/>
                      <a:pt x="209" y="294"/>
                      <a:pt x="209" y="294"/>
                    </a:cubicBezTo>
                    <a:cubicBezTo>
                      <a:pt x="227" y="311"/>
                      <a:pt x="226" y="341"/>
                      <a:pt x="209" y="362"/>
                    </a:cubicBezTo>
                    <a:cubicBezTo>
                      <a:pt x="200" y="373"/>
                      <a:pt x="189" y="379"/>
                      <a:pt x="178" y="381"/>
                    </a:cubicBezTo>
                    <a:cubicBezTo>
                      <a:pt x="166" y="382"/>
                      <a:pt x="155" y="379"/>
                      <a:pt x="146" y="371"/>
                    </a:cubicBezTo>
                    <a:cubicBezTo>
                      <a:pt x="16" y="248"/>
                      <a:pt x="16" y="248"/>
                      <a:pt x="16" y="248"/>
                    </a:cubicBezTo>
                    <a:cubicBezTo>
                      <a:pt x="12" y="245"/>
                      <a:pt x="10" y="241"/>
                      <a:pt x="8" y="238"/>
                    </a:cubicBezTo>
                    <a:cubicBezTo>
                      <a:pt x="0" y="223"/>
                      <a:pt x="1" y="204"/>
                      <a:pt x="10" y="189"/>
                    </a:cubicBezTo>
                    <a:cubicBezTo>
                      <a:pt x="10" y="188"/>
                      <a:pt x="11" y="187"/>
                      <a:pt x="11" y="187"/>
                    </a:cubicBezTo>
                    <a:cubicBezTo>
                      <a:pt x="13" y="184"/>
                      <a:pt x="14" y="182"/>
                      <a:pt x="16" y="180"/>
                    </a:cubicBezTo>
                    <a:cubicBezTo>
                      <a:pt x="147" y="21"/>
                      <a:pt x="147" y="21"/>
                      <a:pt x="147" y="21"/>
                    </a:cubicBezTo>
                    <a:cubicBezTo>
                      <a:pt x="156" y="10"/>
                      <a:pt x="167" y="4"/>
                      <a:pt x="178" y="2"/>
                    </a:cubicBezTo>
                    <a:close/>
                  </a:path>
                </a:pathLst>
              </a:custGeom>
              <a:solidFill>
                <a:schemeClr val="accent3"/>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55">
                  <a:solidFill>
                    <a:schemeClr val="tx1">
                      <a:lumMod val="75000"/>
                      <a:lumOff val="25000"/>
                    </a:schemeClr>
                  </a:solidFill>
                  <a:latin typeface="+mn-ea"/>
                  <a:cs typeface="+mn-ea"/>
                  <a:sym typeface="Arial" panose="020B0604020202020204" pitchFamily="34" charset="0"/>
                </a:endParaRPr>
              </a:p>
            </p:txBody>
          </p:sp>
          <p:sp>
            <p:nvSpPr>
              <p:cNvPr id="9" name="Freeform 63"/>
              <p:cNvSpPr/>
              <p:nvPr/>
            </p:nvSpPr>
            <p:spPr bwMode="auto">
              <a:xfrm>
                <a:off x="3347864" y="2691235"/>
                <a:ext cx="706438" cy="1038225"/>
              </a:xfrm>
              <a:custGeom>
                <a:avLst/>
                <a:gdLst>
                  <a:gd name="T0" fmla="*/ 202 w 287"/>
                  <a:gd name="T1" fmla="*/ 5 h 421"/>
                  <a:gd name="T2" fmla="*/ 179 w 287"/>
                  <a:gd name="T3" fmla="*/ 1 h 421"/>
                  <a:gd name="T4" fmla="*/ 147 w 287"/>
                  <a:gd name="T5" fmla="*/ 19 h 421"/>
                  <a:gd name="T6" fmla="*/ 16 w 287"/>
                  <a:gd name="T7" fmla="*/ 179 h 421"/>
                  <a:gd name="T8" fmla="*/ 11 w 287"/>
                  <a:gd name="T9" fmla="*/ 185 h 421"/>
                  <a:gd name="T10" fmla="*/ 10 w 287"/>
                  <a:gd name="T11" fmla="*/ 187 h 421"/>
                  <a:gd name="T12" fmla="*/ 8 w 287"/>
                  <a:gd name="T13" fmla="*/ 236 h 421"/>
                  <a:gd name="T14" fmla="*/ 16 w 287"/>
                  <a:gd name="T15" fmla="*/ 247 h 421"/>
                  <a:gd name="T16" fmla="*/ 146 w 287"/>
                  <a:gd name="T17" fmla="*/ 370 h 421"/>
                  <a:gd name="T18" fmla="*/ 154 w 287"/>
                  <a:gd name="T19" fmla="*/ 375 h 421"/>
                  <a:gd name="T20" fmla="*/ 235 w 287"/>
                  <a:gd name="T21" fmla="*/ 419 h 421"/>
                  <a:gd name="T22" fmla="*/ 239 w 287"/>
                  <a:gd name="T23" fmla="*/ 421 h 421"/>
                  <a:gd name="T24" fmla="*/ 231 w 287"/>
                  <a:gd name="T25" fmla="*/ 416 h 421"/>
                  <a:gd name="T26" fmla="*/ 101 w 287"/>
                  <a:gd name="T27" fmla="*/ 293 h 421"/>
                  <a:gd name="T28" fmla="*/ 93 w 287"/>
                  <a:gd name="T29" fmla="*/ 283 h 421"/>
                  <a:gd name="T30" fmla="*/ 95 w 287"/>
                  <a:gd name="T31" fmla="*/ 234 h 421"/>
                  <a:gd name="T32" fmla="*/ 96 w 287"/>
                  <a:gd name="T33" fmla="*/ 232 h 421"/>
                  <a:gd name="T34" fmla="*/ 101 w 287"/>
                  <a:gd name="T35" fmla="*/ 225 h 421"/>
                  <a:gd name="T36" fmla="*/ 232 w 287"/>
                  <a:gd name="T37" fmla="*/ 66 h 421"/>
                  <a:gd name="T38" fmla="*/ 263 w 287"/>
                  <a:gd name="T39" fmla="*/ 47 h 421"/>
                  <a:gd name="T40" fmla="*/ 287 w 287"/>
                  <a:gd name="T41" fmla="*/ 51 h 421"/>
                  <a:gd name="T42" fmla="*/ 202 w 287"/>
                  <a:gd name="T43" fmla="*/ 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421">
                    <a:moveTo>
                      <a:pt x="202" y="5"/>
                    </a:moveTo>
                    <a:cubicBezTo>
                      <a:pt x="195" y="1"/>
                      <a:pt x="187" y="0"/>
                      <a:pt x="179" y="1"/>
                    </a:cubicBezTo>
                    <a:cubicBezTo>
                      <a:pt x="167" y="3"/>
                      <a:pt x="156" y="9"/>
                      <a:pt x="147" y="19"/>
                    </a:cubicBezTo>
                    <a:cubicBezTo>
                      <a:pt x="16" y="179"/>
                      <a:pt x="16" y="179"/>
                      <a:pt x="16" y="179"/>
                    </a:cubicBezTo>
                    <a:cubicBezTo>
                      <a:pt x="14" y="181"/>
                      <a:pt x="13" y="183"/>
                      <a:pt x="11" y="185"/>
                    </a:cubicBezTo>
                    <a:cubicBezTo>
                      <a:pt x="11" y="186"/>
                      <a:pt x="11" y="187"/>
                      <a:pt x="10" y="187"/>
                    </a:cubicBezTo>
                    <a:cubicBezTo>
                      <a:pt x="1" y="203"/>
                      <a:pt x="0" y="222"/>
                      <a:pt x="8" y="236"/>
                    </a:cubicBezTo>
                    <a:cubicBezTo>
                      <a:pt x="10" y="240"/>
                      <a:pt x="13" y="244"/>
                      <a:pt x="16" y="247"/>
                    </a:cubicBezTo>
                    <a:cubicBezTo>
                      <a:pt x="146" y="370"/>
                      <a:pt x="146" y="370"/>
                      <a:pt x="146" y="370"/>
                    </a:cubicBezTo>
                    <a:cubicBezTo>
                      <a:pt x="149" y="372"/>
                      <a:pt x="151" y="374"/>
                      <a:pt x="154" y="375"/>
                    </a:cubicBezTo>
                    <a:cubicBezTo>
                      <a:pt x="181" y="390"/>
                      <a:pt x="208" y="405"/>
                      <a:pt x="235" y="419"/>
                    </a:cubicBezTo>
                    <a:cubicBezTo>
                      <a:pt x="236" y="420"/>
                      <a:pt x="238" y="421"/>
                      <a:pt x="239" y="421"/>
                    </a:cubicBezTo>
                    <a:cubicBezTo>
                      <a:pt x="236" y="420"/>
                      <a:pt x="234" y="418"/>
                      <a:pt x="231" y="416"/>
                    </a:cubicBezTo>
                    <a:cubicBezTo>
                      <a:pt x="101" y="293"/>
                      <a:pt x="101" y="293"/>
                      <a:pt x="101" y="293"/>
                    </a:cubicBezTo>
                    <a:cubicBezTo>
                      <a:pt x="97" y="290"/>
                      <a:pt x="95" y="286"/>
                      <a:pt x="93" y="283"/>
                    </a:cubicBezTo>
                    <a:cubicBezTo>
                      <a:pt x="85" y="268"/>
                      <a:pt x="86" y="249"/>
                      <a:pt x="95" y="234"/>
                    </a:cubicBezTo>
                    <a:cubicBezTo>
                      <a:pt x="95" y="233"/>
                      <a:pt x="96" y="232"/>
                      <a:pt x="96" y="232"/>
                    </a:cubicBezTo>
                    <a:cubicBezTo>
                      <a:pt x="98" y="229"/>
                      <a:pt x="99" y="227"/>
                      <a:pt x="101" y="225"/>
                    </a:cubicBezTo>
                    <a:cubicBezTo>
                      <a:pt x="232" y="66"/>
                      <a:pt x="232" y="66"/>
                      <a:pt x="232" y="66"/>
                    </a:cubicBezTo>
                    <a:cubicBezTo>
                      <a:pt x="241" y="55"/>
                      <a:pt x="252" y="49"/>
                      <a:pt x="263" y="47"/>
                    </a:cubicBezTo>
                    <a:cubicBezTo>
                      <a:pt x="272" y="46"/>
                      <a:pt x="280" y="47"/>
                      <a:pt x="287" y="51"/>
                    </a:cubicBezTo>
                    <a:lnTo>
                      <a:pt x="202" y="5"/>
                    </a:lnTo>
                    <a:close/>
                  </a:path>
                </a:pathLst>
              </a:custGeom>
              <a:solidFill>
                <a:schemeClr val="accent3">
                  <a:lumMod val="60000"/>
                  <a:lumOff val="40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55">
                  <a:solidFill>
                    <a:schemeClr val="tx1">
                      <a:lumMod val="75000"/>
                      <a:lumOff val="25000"/>
                    </a:schemeClr>
                  </a:solidFill>
                  <a:latin typeface="+mn-ea"/>
                  <a:cs typeface="+mn-ea"/>
                  <a:sym typeface="Arial" panose="020B0604020202020204" pitchFamily="34" charset="0"/>
                </a:endParaRPr>
              </a:p>
            </p:txBody>
          </p:sp>
        </p:grpSp>
      </p:grpSp>
      <p:grpSp>
        <p:nvGrpSpPr>
          <p:cNvPr id="17" name="Group 3"/>
          <p:cNvGrpSpPr/>
          <p:nvPr/>
        </p:nvGrpSpPr>
        <p:grpSpPr>
          <a:xfrm>
            <a:off x="7803950" y="2962835"/>
            <a:ext cx="2714037" cy="718213"/>
            <a:chOff x="8130600" y="2810798"/>
            <a:chExt cx="3856715" cy="718255"/>
          </a:xfrm>
        </p:grpSpPr>
        <p:sp>
          <p:nvSpPr>
            <p:cNvPr id="18" name="TextBox 46"/>
            <p:cNvSpPr txBox="1"/>
            <p:nvPr/>
          </p:nvSpPr>
          <p:spPr>
            <a:xfrm>
              <a:off x="8130600" y="2810798"/>
              <a:ext cx="1952622" cy="316709"/>
            </a:xfrm>
            <a:prstGeom prst="rect">
              <a:avLst/>
            </a:prstGeom>
            <a:noFill/>
          </p:spPr>
          <p:txBody>
            <a:bodyPr wrap="none" rtlCol="0">
              <a:spAutoFit/>
            </a:bodyPr>
            <a:lstStyle/>
            <a:p>
              <a:pPr>
                <a:lnSpc>
                  <a:spcPct val="120000"/>
                </a:lnSpc>
              </a:pPr>
              <a:r>
                <a:rPr lang="zh-CN" altLang="en-US" sz="1325">
                  <a:solidFill>
                    <a:schemeClr val="tx1">
                      <a:lumMod val="75000"/>
                      <a:lumOff val="25000"/>
                    </a:schemeClr>
                  </a:solidFill>
                  <a:latin typeface="+mn-ea"/>
                  <a:cs typeface="+mn-ea"/>
                  <a:sym typeface="Arial" panose="020B0604020202020204" pitchFamily="34" charset="0"/>
                </a:rPr>
                <a:t>请替换文字内容</a:t>
              </a:r>
              <a:endParaRPr lang="en-GB" altLang="zh-CN" sz="1325" dirty="0">
                <a:solidFill>
                  <a:schemeClr val="tx1">
                    <a:lumMod val="75000"/>
                    <a:lumOff val="25000"/>
                  </a:schemeClr>
                </a:solidFill>
                <a:latin typeface="+mn-ea"/>
                <a:cs typeface="+mn-ea"/>
                <a:sym typeface="Arial" panose="020B0604020202020204" pitchFamily="34" charset="0"/>
              </a:endParaRPr>
            </a:p>
          </p:txBody>
        </p:sp>
        <p:sp>
          <p:nvSpPr>
            <p:cNvPr id="19" name="Rectangle 47"/>
            <p:cNvSpPr/>
            <p:nvPr/>
          </p:nvSpPr>
          <p:spPr>
            <a:xfrm>
              <a:off x="8130600" y="3156750"/>
              <a:ext cx="3856715" cy="372303"/>
            </a:xfrm>
            <a:prstGeom prst="rect">
              <a:avLst/>
            </a:prstGeom>
          </p:spPr>
          <p:txBody>
            <a:bodyPr wrap="square">
              <a:spAutoFit/>
            </a:bodyPr>
            <a:lstStyle/>
            <a:p>
              <a:pPr>
                <a:lnSpc>
                  <a:spcPct val="120000"/>
                </a:lnSpc>
              </a:pPr>
              <a:r>
                <a:rPr lang="zh-CN" altLang="en-US" sz="760" dirty="0">
                  <a:solidFill>
                    <a:schemeClr val="tx1">
                      <a:lumMod val="75000"/>
                      <a:lumOff val="25000"/>
                    </a:schemeClr>
                  </a:solidFill>
                  <a:latin typeface="+mn-ea"/>
                  <a:cs typeface="+mn-ea"/>
                  <a:sym typeface="Arial" panose="020B0604020202020204" pitchFamily="34" charset="0"/>
                </a:rPr>
                <a:t>点击添加相关标题文字，点击添加相关标题文字，点击添加相关标题文字，点击添加相关标题文字。。</a:t>
              </a:r>
              <a:endParaRPr lang="en-GB" altLang="zh-CN" sz="760" dirty="0">
                <a:solidFill>
                  <a:schemeClr val="tx1">
                    <a:lumMod val="75000"/>
                    <a:lumOff val="25000"/>
                  </a:schemeClr>
                </a:solidFill>
                <a:latin typeface="+mn-ea"/>
                <a:cs typeface="+mn-ea"/>
                <a:sym typeface="Arial" panose="020B0604020202020204" pitchFamily="34" charset="0"/>
              </a:endParaRPr>
            </a:p>
          </p:txBody>
        </p:sp>
      </p:grpSp>
      <p:grpSp>
        <p:nvGrpSpPr>
          <p:cNvPr id="20" name="Group 4"/>
          <p:cNvGrpSpPr/>
          <p:nvPr/>
        </p:nvGrpSpPr>
        <p:grpSpPr>
          <a:xfrm>
            <a:off x="1665617" y="3898306"/>
            <a:ext cx="2731163" cy="856472"/>
            <a:chOff x="163141" y="3887744"/>
            <a:chExt cx="3881053" cy="856522"/>
          </a:xfrm>
        </p:grpSpPr>
        <p:sp>
          <p:nvSpPr>
            <p:cNvPr id="21" name="TextBox 48"/>
            <p:cNvSpPr txBox="1"/>
            <p:nvPr/>
          </p:nvSpPr>
          <p:spPr>
            <a:xfrm>
              <a:off x="163141" y="3887744"/>
              <a:ext cx="1952623" cy="316709"/>
            </a:xfrm>
            <a:prstGeom prst="rect">
              <a:avLst/>
            </a:prstGeom>
            <a:noFill/>
          </p:spPr>
          <p:txBody>
            <a:bodyPr wrap="none" rtlCol="0">
              <a:spAutoFit/>
            </a:bodyPr>
            <a:lstStyle/>
            <a:p>
              <a:pPr>
                <a:lnSpc>
                  <a:spcPct val="120000"/>
                </a:lnSpc>
              </a:pPr>
              <a:r>
                <a:rPr lang="zh-CN" altLang="en-US" sz="1325">
                  <a:solidFill>
                    <a:schemeClr val="tx1">
                      <a:lumMod val="75000"/>
                      <a:lumOff val="25000"/>
                    </a:schemeClr>
                  </a:solidFill>
                  <a:latin typeface="+mn-ea"/>
                  <a:cs typeface="+mn-ea"/>
                  <a:sym typeface="Arial" panose="020B0604020202020204" pitchFamily="34" charset="0"/>
                </a:rPr>
                <a:t>请替换文字内容</a:t>
              </a:r>
              <a:endParaRPr lang="en-GB" sz="1325" dirty="0">
                <a:solidFill>
                  <a:schemeClr val="tx1">
                    <a:lumMod val="75000"/>
                    <a:lumOff val="25000"/>
                  </a:schemeClr>
                </a:solidFill>
                <a:latin typeface="+mn-ea"/>
                <a:cs typeface="+mn-ea"/>
                <a:sym typeface="Arial" panose="020B0604020202020204" pitchFamily="34" charset="0"/>
              </a:endParaRPr>
            </a:p>
          </p:txBody>
        </p:sp>
        <p:sp>
          <p:nvSpPr>
            <p:cNvPr id="22" name="Rectangle 49"/>
            <p:cNvSpPr/>
            <p:nvPr/>
          </p:nvSpPr>
          <p:spPr>
            <a:xfrm>
              <a:off x="187479" y="4233696"/>
              <a:ext cx="3856715" cy="510570"/>
            </a:xfrm>
            <a:prstGeom prst="rect">
              <a:avLst/>
            </a:prstGeom>
          </p:spPr>
          <p:txBody>
            <a:bodyPr wrap="square">
              <a:spAutoFit/>
            </a:bodyPr>
            <a:lstStyle/>
            <a:p>
              <a:pPr>
                <a:lnSpc>
                  <a:spcPct val="120000"/>
                </a:lnSpc>
              </a:pPr>
              <a:r>
                <a:rPr lang="zh-CN" altLang="en-US" sz="760" dirty="0">
                  <a:solidFill>
                    <a:schemeClr val="tx1">
                      <a:lumMod val="75000"/>
                      <a:lumOff val="25000"/>
                    </a:schemeClr>
                  </a:solidFill>
                  <a:latin typeface="+mn-ea"/>
                  <a:cs typeface="+mn-ea"/>
                  <a:sym typeface="Arial" panose="020B0604020202020204" pitchFamily="34" charset="0"/>
                </a:rPr>
                <a:t>点击添加相关标题文字，点击添加相关标题文字，点击添加相关标题文字，点击添加相关标题文字。</a:t>
              </a:r>
              <a:r>
                <a:rPr lang="zh-CN" altLang="en-US" sz="760" dirty="0" smtClean="0">
                  <a:solidFill>
                    <a:schemeClr val="tx1">
                      <a:lumMod val="75000"/>
                      <a:lumOff val="25000"/>
                    </a:schemeClr>
                  </a:solidFill>
                  <a:latin typeface="+mn-ea"/>
                  <a:cs typeface="+mn-ea"/>
                  <a:sym typeface="Arial" panose="020B0604020202020204" pitchFamily="34" charset="0"/>
                </a:rPr>
                <a:t>。</a:t>
              </a:r>
              <a:endParaRPr lang="en-US" altLang="zh-CN" sz="760" dirty="0" smtClean="0">
                <a:solidFill>
                  <a:schemeClr val="tx1">
                    <a:lumMod val="75000"/>
                    <a:lumOff val="25000"/>
                  </a:schemeClr>
                </a:solidFill>
                <a:latin typeface="+mn-ea"/>
                <a:cs typeface="+mn-ea"/>
                <a:sym typeface="Arial" panose="020B0604020202020204" pitchFamily="34" charset="0"/>
              </a:endParaRPr>
            </a:p>
            <a:p>
              <a:pPr>
                <a:lnSpc>
                  <a:spcPct val="120000"/>
                </a:lnSpc>
              </a:pPr>
              <a:r>
                <a:rPr lang="zh-CN" altLang="en-US" sz="760" dirty="0">
                  <a:solidFill>
                    <a:schemeClr val="tx1">
                      <a:lumMod val="75000"/>
                      <a:lumOff val="25000"/>
                    </a:schemeClr>
                  </a:solidFill>
                  <a:latin typeface="+mn-ea"/>
                  <a:cs typeface="+mn-ea"/>
                  <a:sym typeface="Arial" panose="020B0604020202020204" pitchFamily="34" charset="0"/>
                </a:rPr>
                <a:t>   </a:t>
              </a:r>
              <a:endParaRPr lang="en-GB" altLang="zh-CN" sz="760" dirty="0">
                <a:solidFill>
                  <a:schemeClr val="tx1">
                    <a:lumMod val="75000"/>
                    <a:lumOff val="25000"/>
                  </a:schemeClr>
                </a:solidFill>
                <a:latin typeface="+mn-ea"/>
                <a:cs typeface="+mn-ea"/>
                <a:sym typeface="Arial" panose="020B0604020202020204" pitchFamily="34" charset="0"/>
              </a:endParaRPr>
            </a:p>
          </p:txBody>
        </p:sp>
      </p:grpSp>
      <p:grpSp>
        <p:nvGrpSpPr>
          <p:cNvPr id="23" name="Group 53"/>
          <p:cNvGrpSpPr/>
          <p:nvPr/>
        </p:nvGrpSpPr>
        <p:grpSpPr>
          <a:xfrm>
            <a:off x="2695815" y="1740495"/>
            <a:ext cx="2721450" cy="718214"/>
            <a:chOff x="1240671" y="1633722"/>
            <a:chExt cx="3867252" cy="718252"/>
          </a:xfrm>
        </p:grpSpPr>
        <p:sp>
          <p:nvSpPr>
            <p:cNvPr id="24" name="TextBox 51"/>
            <p:cNvSpPr txBox="1"/>
            <p:nvPr/>
          </p:nvSpPr>
          <p:spPr>
            <a:xfrm>
              <a:off x="1240671" y="1633722"/>
              <a:ext cx="1952624" cy="316707"/>
            </a:xfrm>
            <a:prstGeom prst="rect">
              <a:avLst/>
            </a:prstGeom>
            <a:noFill/>
          </p:spPr>
          <p:txBody>
            <a:bodyPr wrap="none" rtlCol="0">
              <a:spAutoFit/>
            </a:bodyPr>
            <a:lstStyle/>
            <a:p>
              <a:pPr algn="r">
                <a:lnSpc>
                  <a:spcPct val="120000"/>
                </a:lnSpc>
              </a:pPr>
              <a:r>
                <a:rPr lang="zh-CN" altLang="en-US" sz="1325">
                  <a:solidFill>
                    <a:schemeClr val="tx1">
                      <a:lumMod val="75000"/>
                      <a:lumOff val="25000"/>
                    </a:schemeClr>
                  </a:solidFill>
                  <a:latin typeface="+mn-ea"/>
                  <a:cs typeface="+mn-ea"/>
                  <a:sym typeface="Arial" panose="020B0604020202020204" pitchFamily="34" charset="0"/>
                </a:rPr>
                <a:t>请替换文字内容</a:t>
              </a:r>
              <a:endParaRPr lang="en-GB" altLang="zh-CN" sz="1325" dirty="0">
                <a:solidFill>
                  <a:schemeClr val="tx1">
                    <a:lumMod val="75000"/>
                    <a:lumOff val="25000"/>
                  </a:schemeClr>
                </a:solidFill>
                <a:latin typeface="+mn-ea"/>
                <a:cs typeface="+mn-ea"/>
                <a:sym typeface="Arial" panose="020B0604020202020204" pitchFamily="34" charset="0"/>
              </a:endParaRPr>
            </a:p>
          </p:txBody>
        </p:sp>
        <p:sp>
          <p:nvSpPr>
            <p:cNvPr id="25" name="Rectangle 52"/>
            <p:cNvSpPr/>
            <p:nvPr/>
          </p:nvSpPr>
          <p:spPr>
            <a:xfrm>
              <a:off x="1251208" y="1979673"/>
              <a:ext cx="3856715" cy="372301"/>
            </a:xfrm>
            <a:prstGeom prst="rect">
              <a:avLst/>
            </a:prstGeom>
          </p:spPr>
          <p:txBody>
            <a:bodyPr wrap="square">
              <a:spAutoFit/>
            </a:bodyPr>
            <a:lstStyle/>
            <a:p>
              <a:pPr>
                <a:lnSpc>
                  <a:spcPct val="120000"/>
                </a:lnSpc>
              </a:pPr>
              <a:r>
                <a:rPr lang="zh-CN" altLang="en-US" sz="760" dirty="0">
                  <a:solidFill>
                    <a:schemeClr val="tx1">
                      <a:lumMod val="75000"/>
                      <a:lumOff val="25000"/>
                    </a:schemeClr>
                  </a:solidFill>
                  <a:latin typeface="+mn-ea"/>
                  <a:cs typeface="+mn-ea"/>
                  <a:sym typeface="Arial" panose="020B0604020202020204" pitchFamily="34" charset="0"/>
                </a:rPr>
                <a:t>点击添加相关标题文字，点击添加相关标题文字，点击添加相关标题文字，点击添加相关标题文字。。</a:t>
              </a:r>
              <a:endParaRPr lang="en-GB" altLang="zh-CN" sz="760" dirty="0">
                <a:solidFill>
                  <a:schemeClr val="tx1">
                    <a:lumMod val="75000"/>
                    <a:lumOff val="25000"/>
                  </a:schemeClr>
                </a:solidFill>
                <a:latin typeface="+mn-ea"/>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p:nvPr/>
        </p:nvGrpSpPr>
        <p:grpSpPr bwMode="auto">
          <a:xfrm>
            <a:off x="1491152" y="4324887"/>
            <a:ext cx="9211688" cy="553459"/>
            <a:chOff x="0" y="0"/>
            <a:chExt cx="4354" cy="809"/>
          </a:xfrm>
          <a:solidFill>
            <a:schemeClr val="accent2">
              <a:lumMod val="75000"/>
            </a:schemeClr>
          </a:solidFill>
        </p:grpSpPr>
        <p:sp>
          <p:nvSpPr>
            <p:cNvPr id="3" name="Rectangle 12"/>
            <p:cNvSpPr>
              <a:spLocks noChangeArrowheads="1"/>
            </p:cNvSpPr>
            <p:nvPr/>
          </p:nvSpPr>
          <p:spPr bwMode="auto">
            <a:xfrm>
              <a:off x="0" y="0"/>
              <a:ext cx="4354" cy="809"/>
            </a:xfrm>
            <a:prstGeom prst="rect">
              <a:avLst/>
            </a:prstGeom>
            <a:solidFill>
              <a:schemeClr val="accent1"/>
            </a:solidFill>
            <a:ln w="3175">
              <a:solidFill>
                <a:srgbClr val="C0C0C0"/>
              </a:solidFill>
              <a:miter lim="800000"/>
            </a:ln>
          </p:spPr>
          <p:txBody>
            <a:bodyPr wrap="none" lIns="91028" tIns="45515" rIns="91028" bIns="45515" anchor="ctr"/>
            <a:lstStyle/>
            <a:p>
              <a:pPr defTabSz="909320"/>
              <a:endParaRPr lang="zh-CN" altLang="en-US" sz="1755" i="1">
                <a:solidFill>
                  <a:schemeClr val="bg1"/>
                </a:solidFill>
                <a:latin typeface="+mn-ea"/>
                <a:sym typeface="Arial" panose="020B0604020202020204" pitchFamily="34" charset="0"/>
              </a:endParaRPr>
            </a:p>
          </p:txBody>
        </p:sp>
        <p:sp>
          <p:nvSpPr>
            <p:cNvPr id="4" name="Line 13"/>
            <p:cNvSpPr>
              <a:spLocks noChangeShapeType="1"/>
            </p:cNvSpPr>
            <p:nvPr/>
          </p:nvSpPr>
          <p:spPr bwMode="auto">
            <a:xfrm>
              <a:off x="0" y="809"/>
              <a:ext cx="4354" cy="1"/>
            </a:xfrm>
            <a:prstGeom prst="line">
              <a:avLst/>
            </a:prstGeom>
            <a:solidFill>
              <a:schemeClr val="accent2"/>
            </a:solidFill>
            <a:ln w="19050">
              <a:solidFill>
                <a:srgbClr val="FFFFFF"/>
              </a:solidFill>
              <a:bevel/>
            </a:ln>
          </p:spPr>
          <p:txBody>
            <a:bodyPr/>
            <a:lstStyle/>
            <a:p>
              <a:endParaRPr lang="zh-CN" altLang="en-US" sz="2255">
                <a:solidFill>
                  <a:schemeClr val="bg1"/>
                </a:solidFill>
                <a:latin typeface="+mn-ea"/>
                <a:sym typeface="Arial" panose="020B0604020202020204" pitchFamily="34" charset="0"/>
              </a:endParaRPr>
            </a:p>
          </p:txBody>
        </p:sp>
      </p:grpSp>
      <p:grpSp>
        <p:nvGrpSpPr>
          <p:cNvPr id="5" name="Group 15"/>
          <p:cNvGrpSpPr/>
          <p:nvPr/>
        </p:nvGrpSpPr>
        <p:grpSpPr bwMode="auto">
          <a:xfrm>
            <a:off x="1491152" y="5001777"/>
            <a:ext cx="9211688" cy="551467"/>
            <a:chOff x="0" y="0"/>
            <a:chExt cx="4354" cy="809"/>
          </a:xfrm>
          <a:solidFill>
            <a:schemeClr val="accent2">
              <a:lumMod val="75000"/>
            </a:schemeClr>
          </a:solidFill>
        </p:grpSpPr>
        <p:sp>
          <p:nvSpPr>
            <p:cNvPr id="6" name="Rectangle 16"/>
            <p:cNvSpPr>
              <a:spLocks noChangeArrowheads="1"/>
            </p:cNvSpPr>
            <p:nvPr/>
          </p:nvSpPr>
          <p:spPr bwMode="auto">
            <a:xfrm>
              <a:off x="0" y="0"/>
              <a:ext cx="4354" cy="809"/>
            </a:xfrm>
            <a:prstGeom prst="rect">
              <a:avLst/>
            </a:prstGeom>
            <a:solidFill>
              <a:schemeClr val="accent2"/>
            </a:solidFill>
            <a:ln w="3175">
              <a:solidFill>
                <a:srgbClr val="C0C0C0"/>
              </a:solidFill>
              <a:miter lim="800000"/>
            </a:ln>
          </p:spPr>
          <p:txBody>
            <a:bodyPr wrap="none" lIns="91028" tIns="45515" rIns="91028" bIns="45515" anchor="ctr"/>
            <a:lstStyle/>
            <a:p>
              <a:pPr defTabSz="909320"/>
              <a:endParaRPr lang="zh-CN" altLang="en-US" sz="1755" i="1" dirty="0">
                <a:solidFill>
                  <a:schemeClr val="bg1"/>
                </a:solidFill>
                <a:latin typeface="+mn-ea"/>
                <a:sym typeface="Arial" panose="020B0604020202020204" pitchFamily="34" charset="0"/>
              </a:endParaRPr>
            </a:p>
          </p:txBody>
        </p:sp>
        <p:sp>
          <p:nvSpPr>
            <p:cNvPr id="7" name="Line 17"/>
            <p:cNvSpPr>
              <a:spLocks noChangeShapeType="1"/>
            </p:cNvSpPr>
            <p:nvPr/>
          </p:nvSpPr>
          <p:spPr bwMode="auto">
            <a:xfrm>
              <a:off x="0" y="809"/>
              <a:ext cx="4354" cy="1"/>
            </a:xfrm>
            <a:prstGeom prst="line">
              <a:avLst/>
            </a:prstGeom>
            <a:solidFill>
              <a:schemeClr val="accent2"/>
            </a:solidFill>
            <a:ln w="19050">
              <a:solidFill>
                <a:srgbClr val="FFFFFF"/>
              </a:solidFill>
              <a:bevel/>
            </a:ln>
          </p:spPr>
          <p:txBody>
            <a:bodyPr/>
            <a:lstStyle/>
            <a:p>
              <a:endParaRPr lang="zh-CN" altLang="en-US" sz="2255">
                <a:solidFill>
                  <a:schemeClr val="bg1"/>
                </a:solidFill>
                <a:latin typeface="+mn-ea"/>
                <a:sym typeface="Arial" panose="020B0604020202020204" pitchFamily="34" charset="0"/>
              </a:endParaRPr>
            </a:p>
          </p:txBody>
        </p:sp>
      </p:grpSp>
      <p:grpSp>
        <p:nvGrpSpPr>
          <p:cNvPr id="8" name="Group 15"/>
          <p:cNvGrpSpPr/>
          <p:nvPr/>
        </p:nvGrpSpPr>
        <p:grpSpPr bwMode="auto">
          <a:xfrm>
            <a:off x="1491152" y="5676677"/>
            <a:ext cx="9211688" cy="551468"/>
            <a:chOff x="0" y="0"/>
            <a:chExt cx="4354" cy="809"/>
          </a:xfrm>
          <a:solidFill>
            <a:schemeClr val="accent2">
              <a:lumMod val="75000"/>
            </a:schemeClr>
          </a:solidFill>
        </p:grpSpPr>
        <p:sp>
          <p:nvSpPr>
            <p:cNvPr id="9" name="Rectangle 16"/>
            <p:cNvSpPr>
              <a:spLocks noChangeArrowheads="1"/>
            </p:cNvSpPr>
            <p:nvPr/>
          </p:nvSpPr>
          <p:spPr bwMode="auto">
            <a:xfrm>
              <a:off x="0" y="0"/>
              <a:ext cx="4354" cy="809"/>
            </a:xfrm>
            <a:prstGeom prst="rect">
              <a:avLst/>
            </a:prstGeom>
            <a:solidFill>
              <a:schemeClr val="accent3"/>
            </a:solidFill>
            <a:ln w="3175">
              <a:solidFill>
                <a:srgbClr val="C0C0C0"/>
              </a:solidFill>
              <a:miter lim="800000"/>
            </a:ln>
          </p:spPr>
          <p:txBody>
            <a:bodyPr wrap="none" lIns="91028" tIns="45515" rIns="91028" bIns="45515" anchor="ctr"/>
            <a:lstStyle/>
            <a:p>
              <a:pPr defTabSz="909320"/>
              <a:endParaRPr lang="zh-CN" altLang="en-US" sz="1755" i="1" dirty="0">
                <a:solidFill>
                  <a:schemeClr val="bg1"/>
                </a:solidFill>
                <a:latin typeface="+mn-ea"/>
                <a:sym typeface="Arial" panose="020B0604020202020204" pitchFamily="34" charset="0"/>
              </a:endParaRPr>
            </a:p>
          </p:txBody>
        </p:sp>
        <p:sp>
          <p:nvSpPr>
            <p:cNvPr id="10" name="Line 17"/>
            <p:cNvSpPr>
              <a:spLocks noChangeShapeType="1"/>
            </p:cNvSpPr>
            <p:nvPr/>
          </p:nvSpPr>
          <p:spPr bwMode="auto">
            <a:xfrm>
              <a:off x="0" y="809"/>
              <a:ext cx="4354" cy="1"/>
            </a:xfrm>
            <a:prstGeom prst="line">
              <a:avLst/>
            </a:prstGeom>
            <a:solidFill>
              <a:schemeClr val="accent2"/>
            </a:solidFill>
            <a:ln w="19050">
              <a:solidFill>
                <a:srgbClr val="FFFFFF"/>
              </a:solidFill>
              <a:bevel/>
            </a:ln>
          </p:spPr>
          <p:txBody>
            <a:bodyPr/>
            <a:lstStyle/>
            <a:p>
              <a:endParaRPr lang="zh-CN" altLang="en-US" sz="2255">
                <a:solidFill>
                  <a:schemeClr val="bg1"/>
                </a:solidFill>
                <a:latin typeface="+mn-ea"/>
                <a:sym typeface="Arial" panose="020B0604020202020204" pitchFamily="34" charset="0"/>
              </a:endParaRPr>
            </a:p>
          </p:txBody>
        </p:sp>
      </p:grpSp>
      <p:grpSp>
        <p:nvGrpSpPr>
          <p:cNvPr id="11" name="Group 33"/>
          <p:cNvGrpSpPr/>
          <p:nvPr/>
        </p:nvGrpSpPr>
        <p:grpSpPr bwMode="auto">
          <a:xfrm>
            <a:off x="1491153" y="2033414"/>
            <a:ext cx="3708963" cy="1708154"/>
            <a:chOff x="749" y="1000"/>
            <a:chExt cx="1863" cy="858"/>
          </a:xfrm>
          <a:solidFill>
            <a:schemeClr val="accent2">
              <a:lumMod val="50000"/>
            </a:schemeClr>
          </a:solidFill>
        </p:grpSpPr>
        <p:sp>
          <p:nvSpPr>
            <p:cNvPr id="12" name="AutoShape 3"/>
            <p:cNvSpPr>
              <a:spLocks noChangeArrowheads="1"/>
            </p:cNvSpPr>
            <p:nvPr/>
          </p:nvSpPr>
          <p:spPr bwMode="auto">
            <a:xfrm rot="5400000">
              <a:off x="1252" y="497"/>
              <a:ext cx="858" cy="1863"/>
            </a:xfrm>
            <a:prstGeom prst="upArrowCallout">
              <a:avLst>
                <a:gd name="adj1" fmla="val 33824"/>
                <a:gd name="adj2" fmla="val 25000"/>
                <a:gd name="adj3" fmla="val 29806"/>
                <a:gd name="adj4" fmla="val 86269"/>
              </a:avLst>
            </a:prstGeom>
            <a:solidFill>
              <a:schemeClr val="accent1"/>
            </a:solidFill>
            <a:ln w="9525">
              <a:noFill/>
              <a:bevel/>
            </a:ln>
          </p:spPr>
          <p:txBody>
            <a:bodyPr rot="10800000" vert="eaVert" wrap="none" lIns="91028" tIns="45515" rIns="91028" bIns="45515" anchor="ctr"/>
            <a:lstStyle/>
            <a:p>
              <a:pPr defTabSz="909320"/>
              <a:endParaRPr lang="zh-CN" altLang="en-US" sz="1755" i="1">
                <a:solidFill>
                  <a:schemeClr val="bg1"/>
                </a:solidFill>
                <a:latin typeface="+mn-ea"/>
                <a:sym typeface="Arial" panose="020B0604020202020204" pitchFamily="34" charset="0"/>
              </a:endParaRPr>
            </a:p>
          </p:txBody>
        </p:sp>
        <p:sp>
          <p:nvSpPr>
            <p:cNvPr id="13" name="文本框 26"/>
            <p:cNvSpPr>
              <a:spLocks noChangeArrowheads="1"/>
            </p:cNvSpPr>
            <p:nvPr/>
          </p:nvSpPr>
          <p:spPr bwMode="auto">
            <a:xfrm>
              <a:off x="976" y="1111"/>
              <a:ext cx="1263" cy="163"/>
            </a:xfrm>
            <a:prstGeom prst="rect">
              <a:avLst/>
            </a:prstGeom>
            <a:solidFill>
              <a:schemeClr val="accent1"/>
            </a:solidFill>
            <a:ln w="9525">
              <a:noFill/>
              <a:miter lim="800000"/>
            </a:ln>
          </p:spPr>
          <p:txBody>
            <a:bodyPr lIns="91028" tIns="45515" rIns="91028" bIns="45515">
              <a:spAutoFit/>
            </a:bodyPr>
            <a:lstStyle/>
            <a:p>
              <a:pPr defTabSz="909320"/>
              <a:r>
                <a:rPr lang="zh-CN" altLang="en-US" sz="1505">
                  <a:solidFill>
                    <a:schemeClr val="bg1"/>
                  </a:solidFill>
                  <a:latin typeface="+mn-ea"/>
                  <a:sym typeface="Arial" panose="020B0604020202020204" pitchFamily="34" charset="0"/>
                </a:rPr>
                <a:t>请输入您想要的文字内容</a:t>
              </a:r>
              <a:endParaRPr lang="zh-CN" altLang="en-US" sz="1505">
                <a:solidFill>
                  <a:schemeClr val="bg1"/>
                </a:solidFill>
                <a:latin typeface="+mn-ea"/>
                <a:sym typeface="Arial" panose="020B0604020202020204" pitchFamily="34" charset="0"/>
              </a:endParaRPr>
            </a:p>
          </p:txBody>
        </p:sp>
        <p:sp>
          <p:nvSpPr>
            <p:cNvPr id="14" name="文本框 27"/>
            <p:cNvSpPr>
              <a:spLocks noChangeArrowheads="1"/>
            </p:cNvSpPr>
            <p:nvPr/>
          </p:nvSpPr>
          <p:spPr bwMode="auto">
            <a:xfrm>
              <a:off x="976" y="1271"/>
              <a:ext cx="1263" cy="163"/>
            </a:xfrm>
            <a:prstGeom prst="rect">
              <a:avLst/>
            </a:prstGeom>
            <a:solidFill>
              <a:schemeClr val="accent1"/>
            </a:solidFill>
            <a:ln w="9525">
              <a:noFill/>
              <a:miter lim="800000"/>
            </a:ln>
          </p:spPr>
          <p:txBody>
            <a:bodyPr lIns="91028" tIns="45515" rIns="91028" bIns="45515">
              <a:spAutoFit/>
            </a:bodyPr>
            <a:lstStyle/>
            <a:p>
              <a:pPr defTabSz="909320"/>
              <a:r>
                <a:rPr lang="zh-CN" altLang="en-US" sz="1505">
                  <a:solidFill>
                    <a:schemeClr val="bg1"/>
                  </a:solidFill>
                  <a:latin typeface="+mn-ea"/>
                  <a:sym typeface="Arial" panose="020B0604020202020204" pitchFamily="34" charset="0"/>
                </a:rPr>
                <a:t>请输入您想要的文字内容</a:t>
              </a:r>
              <a:endParaRPr lang="zh-CN" altLang="en-US" sz="1505">
                <a:solidFill>
                  <a:schemeClr val="bg1"/>
                </a:solidFill>
                <a:latin typeface="+mn-ea"/>
                <a:sym typeface="Arial" panose="020B0604020202020204" pitchFamily="34" charset="0"/>
              </a:endParaRPr>
            </a:p>
          </p:txBody>
        </p:sp>
        <p:sp>
          <p:nvSpPr>
            <p:cNvPr id="15" name="文本框 28"/>
            <p:cNvSpPr>
              <a:spLocks noChangeArrowheads="1"/>
            </p:cNvSpPr>
            <p:nvPr/>
          </p:nvSpPr>
          <p:spPr bwMode="auto">
            <a:xfrm>
              <a:off x="976" y="1443"/>
              <a:ext cx="1263" cy="163"/>
            </a:xfrm>
            <a:prstGeom prst="rect">
              <a:avLst/>
            </a:prstGeom>
            <a:solidFill>
              <a:schemeClr val="accent1"/>
            </a:solidFill>
            <a:ln w="9525">
              <a:noFill/>
              <a:miter lim="800000"/>
            </a:ln>
          </p:spPr>
          <p:txBody>
            <a:bodyPr lIns="91028" tIns="45515" rIns="91028" bIns="45515">
              <a:spAutoFit/>
            </a:bodyPr>
            <a:lstStyle/>
            <a:p>
              <a:pPr defTabSz="909320"/>
              <a:r>
                <a:rPr lang="zh-CN" altLang="en-US" sz="1505">
                  <a:solidFill>
                    <a:schemeClr val="bg1"/>
                  </a:solidFill>
                  <a:latin typeface="+mn-ea"/>
                  <a:sym typeface="Arial" panose="020B0604020202020204" pitchFamily="34" charset="0"/>
                </a:rPr>
                <a:t>请输入您想要的文字内容</a:t>
              </a:r>
              <a:endParaRPr lang="zh-CN" altLang="en-US" sz="1505">
                <a:solidFill>
                  <a:schemeClr val="bg1"/>
                </a:solidFill>
                <a:latin typeface="+mn-ea"/>
                <a:sym typeface="Arial" panose="020B0604020202020204" pitchFamily="34" charset="0"/>
              </a:endParaRPr>
            </a:p>
          </p:txBody>
        </p:sp>
        <p:sp>
          <p:nvSpPr>
            <p:cNvPr id="16" name="文本框 29"/>
            <p:cNvSpPr>
              <a:spLocks noChangeArrowheads="1"/>
            </p:cNvSpPr>
            <p:nvPr/>
          </p:nvSpPr>
          <p:spPr bwMode="auto">
            <a:xfrm>
              <a:off x="976" y="1601"/>
              <a:ext cx="1263" cy="163"/>
            </a:xfrm>
            <a:prstGeom prst="rect">
              <a:avLst/>
            </a:prstGeom>
            <a:solidFill>
              <a:schemeClr val="accent1"/>
            </a:solidFill>
            <a:ln w="9525">
              <a:noFill/>
              <a:miter lim="800000"/>
            </a:ln>
          </p:spPr>
          <p:txBody>
            <a:bodyPr lIns="91028" tIns="45515" rIns="91028" bIns="45515">
              <a:spAutoFit/>
            </a:bodyPr>
            <a:lstStyle/>
            <a:p>
              <a:pPr defTabSz="909320"/>
              <a:r>
                <a:rPr lang="zh-CN" altLang="en-US" sz="1505">
                  <a:solidFill>
                    <a:schemeClr val="bg1"/>
                  </a:solidFill>
                  <a:latin typeface="+mn-ea"/>
                  <a:sym typeface="Arial" panose="020B0604020202020204" pitchFamily="34" charset="0"/>
                </a:rPr>
                <a:t>请输入您想要的文字内容</a:t>
              </a:r>
              <a:endParaRPr lang="zh-CN" altLang="en-US" sz="1505">
                <a:solidFill>
                  <a:schemeClr val="bg1"/>
                </a:solidFill>
                <a:latin typeface="+mn-ea"/>
                <a:sym typeface="Arial" panose="020B0604020202020204" pitchFamily="34" charset="0"/>
              </a:endParaRPr>
            </a:p>
          </p:txBody>
        </p:sp>
      </p:grpSp>
      <p:grpSp>
        <p:nvGrpSpPr>
          <p:cNvPr id="17" name="Group 34"/>
          <p:cNvGrpSpPr/>
          <p:nvPr/>
        </p:nvGrpSpPr>
        <p:grpSpPr bwMode="auto">
          <a:xfrm>
            <a:off x="7013787" y="2033414"/>
            <a:ext cx="3689055" cy="1708154"/>
            <a:chOff x="3523" y="1000"/>
            <a:chExt cx="1853" cy="858"/>
          </a:xfrm>
          <a:solidFill>
            <a:schemeClr val="accent3"/>
          </a:solidFill>
        </p:grpSpPr>
        <p:sp>
          <p:nvSpPr>
            <p:cNvPr id="18" name="AutoShape 5"/>
            <p:cNvSpPr>
              <a:spLocks noChangeArrowheads="1"/>
            </p:cNvSpPr>
            <p:nvPr/>
          </p:nvSpPr>
          <p:spPr bwMode="auto">
            <a:xfrm rot="-5400000">
              <a:off x="4021" y="502"/>
              <a:ext cx="858" cy="1853"/>
            </a:xfrm>
            <a:prstGeom prst="upArrowCallout">
              <a:avLst>
                <a:gd name="adj1" fmla="val 33824"/>
                <a:gd name="adj2" fmla="val 25000"/>
                <a:gd name="adj3" fmla="val 29646"/>
                <a:gd name="adj4" fmla="val 86269"/>
              </a:avLst>
            </a:prstGeom>
            <a:grpFill/>
            <a:ln w="9525">
              <a:noFill/>
              <a:bevel/>
            </a:ln>
          </p:spPr>
          <p:txBody>
            <a:bodyPr vert="eaVert" wrap="none" lIns="91028" tIns="45515" rIns="91028" bIns="45515" anchor="ctr"/>
            <a:lstStyle/>
            <a:p>
              <a:pPr defTabSz="909320"/>
              <a:endParaRPr lang="zh-CN" altLang="en-US" sz="1755" i="1">
                <a:solidFill>
                  <a:schemeClr val="bg1"/>
                </a:solidFill>
                <a:latin typeface="+mn-ea"/>
                <a:sym typeface="Arial" panose="020B0604020202020204" pitchFamily="34" charset="0"/>
              </a:endParaRPr>
            </a:p>
          </p:txBody>
        </p:sp>
        <p:sp>
          <p:nvSpPr>
            <p:cNvPr id="19" name="文本框 30"/>
            <p:cNvSpPr>
              <a:spLocks noChangeArrowheads="1"/>
            </p:cNvSpPr>
            <p:nvPr/>
          </p:nvSpPr>
          <p:spPr bwMode="auto">
            <a:xfrm>
              <a:off x="4022" y="1111"/>
              <a:ext cx="1263" cy="163"/>
            </a:xfrm>
            <a:prstGeom prst="rect">
              <a:avLst/>
            </a:prstGeom>
            <a:grpFill/>
            <a:ln w="9525">
              <a:noFill/>
              <a:miter lim="800000"/>
            </a:ln>
          </p:spPr>
          <p:txBody>
            <a:bodyPr lIns="91028" tIns="45515" rIns="91028" bIns="45515">
              <a:spAutoFit/>
            </a:bodyPr>
            <a:lstStyle/>
            <a:p>
              <a:pPr defTabSz="909320"/>
              <a:r>
                <a:rPr lang="zh-CN" altLang="en-US" sz="1505">
                  <a:solidFill>
                    <a:schemeClr val="bg1"/>
                  </a:solidFill>
                  <a:latin typeface="+mn-ea"/>
                  <a:sym typeface="Arial" panose="020B0604020202020204" pitchFamily="34" charset="0"/>
                </a:rPr>
                <a:t>请输入您想要的文字内容</a:t>
              </a:r>
              <a:endParaRPr lang="en-US" altLang="zh-CN" sz="1505">
                <a:solidFill>
                  <a:schemeClr val="bg1"/>
                </a:solidFill>
                <a:latin typeface="+mn-ea"/>
                <a:sym typeface="Arial" panose="020B0604020202020204" pitchFamily="34" charset="0"/>
              </a:endParaRPr>
            </a:p>
          </p:txBody>
        </p:sp>
        <p:sp>
          <p:nvSpPr>
            <p:cNvPr id="20" name="文本框 31"/>
            <p:cNvSpPr>
              <a:spLocks noChangeArrowheads="1"/>
            </p:cNvSpPr>
            <p:nvPr/>
          </p:nvSpPr>
          <p:spPr bwMode="auto">
            <a:xfrm>
              <a:off x="4022" y="1271"/>
              <a:ext cx="1263" cy="163"/>
            </a:xfrm>
            <a:prstGeom prst="rect">
              <a:avLst/>
            </a:prstGeom>
            <a:grpFill/>
            <a:ln w="9525">
              <a:noFill/>
              <a:miter lim="800000"/>
            </a:ln>
          </p:spPr>
          <p:txBody>
            <a:bodyPr lIns="91028" tIns="45515" rIns="91028" bIns="45515">
              <a:spAutoFit/>
            </a:bodyPr>
            <a:lstStyle/>
            <a:p>
              <a:pPr defTabSz="909320"/>
              <a:r>
                <a:rPr lang="zh-CN" altLang="en-US" sz="1505">
                  <a:solidFill>
                    <a:schemeClr val="bg1"/>
                  </a:solidFill>
                  <a:latin typeface="+mn-ea"/>
                  <a:sym typeface="Arial" panose="020B0604020202020204" pitchFamily="34" charset="0"/>
                </a:rPr>
                <a:t>请输入您想要的文字内容</a:t>
              </a:r>
              <a:endParaRPr lang="zh-CN" altLang="en-US" sz="1505">
                <a:solidFill>
                  <a:schemeClr val="bg1"/>
                </a:solidFill>
                <a:latin typeface="+mn-ea"/>
                <a:sym typeface="Arial" panose="020B0604020202020204" pitchFamily="34" charset="0"/>
              </a:endParaRPr>
            </a:p>
          </p:txBody>
        </p:sp>
        <p:sp>
          <p:nvSpPr>
            <p:cNvPr id="21" name="文本框 32"/>
            <p:cNvSpPr>
              <a:spLocks noChangeArrowheads="1"/>
            </p:cNvSpPr>
            <p:nvPr/>
          </p:nvSpPr>
          <p:spPr bwMode="auto">
            <a:xfrm>
              <a:off x="4022" y="1443"/>
              <a:ext cx="1263" cy="163"/>
            </a:xfrm>
            <a:prstGeom prst="rect">
              <a:avLst/>
            </a:prstGeom>
            <a:grpFill/>
            <a:ln w="9525">
              <a:noFill/>
              <a:miter lim="800000"/>
            </a:ln>
          </p:spPr>
          <p:txBody>
            <a:bodyPr lIns="91028" tIns="45515" rIns="91028" bIns="45515">
              <a:spAutoFit/>
            </a:bodyPr>
            <a:lstStyle/>
            <a:p>
              <a:pPr defTabSz="909320"/>
              <a:r>
                <a:rPr lang="zh-CN" altLang="en-US" sz="1505">
                  <a:solidFill>
                    <a:schemeClr val="bg1"/>
                  </a:solidFill>
                  <a:latin typeface="+mn-ea"/>
                  <a:sym typeface="Arial" panose="020B0604020202020204" pitchFamily="34" charset="0"/>
                </a:rPr>
                <a:t>请输入您想要的文字内容</a:t>
              </a:r>
              <a:endParaRPr lang="zh-CN" altLang="en-US" sz="1505">
                <a:solidFill>
                  <a:schemeClr val="bg1"/>
                </a:solidFill>
                <a:latin typeface="+mn-ea"/>
                <a:sym typeface="Arial" panose="020B0604020202020204" pitchFamily="34" charset="0"/>
              </a:endParaRPr>
            </a:p>
          </p:txBody>
        </p:sp>
        <p:sp>
          <p:nvSpPr>
            <p:cNvPr id="22" name="文本框 33"/>
            <p:cNvSpPr>
              <a:spLocks noChangeArrowheads="1"/>
            </p:cNvSpPr>
            <p:nvPr/>
          </p:nvSpPr>
          <p:spPr bwMode="auto">
            <a:xfrm>
              <a:off x="4022" y="1601"/>
              <a:ext cx="1263" cy="163"/>
            </a:xfrm>
            <a:prstGeom prst="rect">
              <a:avLst/>
            </a:prstGeom>
            <a:grpFill/>
            <a:ln w="9525">
              <a:noFill/>
              <a:miter lim="800000"/>
            </a:ln>
          </p:spPr>
          <p:txBody>
            <a:bodyPr lIns="91028" tIns="45515" rIns="91028" bIns="45515">
              <a:spAutoFit/>
            </a:bodyPr>
            <a:lstStyle/>
            <a:p>
              <a:pPr defTabSz="909320"/>
              <a:r>
                <a:rPr lang="zh-CN" altLang="en-US" sz="1505">
                  <a:solidFill>
                    <a:schemeClr val="bg1"/>
                  </a:solidFill>
                  <a:latin typeface="+mn-ea"/>
                  <a:sym typeface="Arial" panose="020B0604020202020204" pitchFamily="34" charset="0"/>
                </a:rPr>
                <a:t>请输入您想要的文字内容</a:t>
              </a:r>
              <a:endParaRPr lang="zh-CN" altLang="en-US" sz="1505">
                <a:solidFill>
                  <a:schemeClr val="bg1"/>
                </a:solidFill>
                <a:latin typeface="+mn-ea"/>
                <a:sym typeface="Arial" panose="020B0604020202020204" pitchFamily="34" charset="0"/>
              </a:endParaRPr>
            </a:p>
          </p:txBody>
        </p:sp>
      </p:grpSp>
      <p:grpSp>
        <p:nvGrpSpPr>
          <p:cNvPr id="23" name="Group 32"/>
          <p:cNvGrpSpPr/>
          <p:nvPr/>
        </p:nvGrpSpPr>
        <p:grpSpPr bwMode="auto">
          <a:xfrm>
            <a:off x="5214052" y="2033411"/>
            <a:ext cx="1763899" cy="1990856"/>
            <a:chOff x="2619" y="1000"/>
            <a:chExt cx="886" cy="1000"/>
          </a:xfrm>
          <a:solidFill>
            <a:schemeClr val="accent2">
              <a:lumMod val="75000"/>
            </a:schemeClr>
          </a:solidFill>
        </p:grpSpPr>
        <p:sp>
          <p:nvSpPr>
            <p:cNvPr id="24" name="AutoShape 4"/>
            <p:cNvSpPr>
              <a:spLocks noChangeArrowheads="1"/>
            </p:cNvSpPr>
            <p:nvPr/>
          </p:nvSpPr>
          <p:spPr bwMode="auto">
            <a:xfrm rot="10800000">
              <a:off x="2619" y="1000"/>
              <a:ext cx="886" cy="1000"/>
            </a:xfrm>
            <a:prstGeom prst="upArrowCallout">
              <a:avLst>
                <a:gd name="adj1" fmla="val 33824"/>
                <a:gd name="adj2" fmla="val 25000"/>
                <a:gd name="adj3" fmla="val 15498"/>
                <a:gd name="adj4" fmla="val 86269"/>
              </a:avLst>
            </a:prstGeom>
            <a:solidFill>
              <a:schemeClr val="accent2"/>
            </a:solidFill>
            <a:ln w="9525">
              <a:noFill/>
              <a:bevel/>
            </a:ln>
          </p:spPr>
          <p:txBody>
            <a:bodyPr rot="10800000" wrap="none" lIns="91028" tIns="45515" rIns="91028" bIns="45515" anchor="ctr"/>
            <a:lstStyle/>
            <a:p>
              <a:pPr defTabSz="909320"/>
              <a:endParaRPr lang="zh-CN" altLang="en-US" sz="1755" i="1">
                <a:solidFill>
                  <a:schemeClr val="bg1"/>
                </a:solidFill>
                <a:latin typeface="+mn-ea"/>
                <a:sym typeface="Arial" panose="020B0604020202020204" pitchFamily="34" charset="0"/>
              </a:endParaRPr>
            </a:p>
          </p:txBody>
        </p:sp>
        <p:sp>
          <p:nvSpPr>
            <p:cNvPr id="25" name="文本框 34"/>
            <p:cNvSpPr>
              <a:spLocks noChangeArrowheads="1"/>
            </p:cNvSpPr>
            <p:nvPr/>
          </p:nvSpPr>
          <p:spPr bwMode="auto">
            <a:xfrm>
              <a:off x="2784" y="1154"/>
              <a:ext cx="551" cy="589"/>
            </a:xfrm>
            <a:prstGeom prst="rect">
              <a:avLst/>
            </a:prstGeom>
            <a:solidFill>
              <a:schemeClr val="accent2"/>
            </a:solidFill>
            <a:ln w="9525">
              <a:noFill/>
              <a:miter lim="800000"/>
            </a:ln>
          </p:spPr>
          <p:txBody>
            <a:bodyPr lIns="91028" tIns="45515" rIns="91028" bIns="45515">
              <a:spAutoFit/>
            </a:bodyPr>
            <a:lstStyle/>
            <a:p>
              <a:pPr defTabSz="909320"/>
              <a:r>
                <a:rPr lang="zh-CN" altLang="en-US" sz="3510">
                  <a:solidFill>
                    <a:schemeClr val="bg1"/>
                  </a:solidFill>
                  <a:latin typeface="+mn-ea"/>
                  <a:sym typeface="Arial" panose="020B0604020202020204" pitchFamily="34" charset="0"/>
                </a:rPr>
                <a:t>标题</a:t>
              </a:r>
              <a:endParaRPr lang="zh-CN" altLang="en-US" sz="3510">
                <a:solidFill>
                  <a:schemeClr val="bg1"/>
                </a:solidFill>
                <a:latin typeface="+mn-ea"/>
                <a:sym typeface="Arial" panose="020B0604020202020204" pitchFamily="34" charset="0"/>
              </a:endParaRPr>
            </a:p>
            <a:p>
              <a:pPr defTabSz="909320"/>
              <a:r>
                <a:rPr lang="zh-CN" altLang="en-US" sz="3510">
                  <a:solidFill>
                    <a:schemeClr val="bg1"/>
                  </a:solidFill>
                  <a:latin typeface="+mn-ea"/>
                  <a:sym typeface="Arial" panose="020B0604020202020204" pitchFamily="34" charset="0"/>
                </a:rPr>
                <a:t>内容</a:t>
              </a:r>
              <a:endParaRPr lang="zh-CN" altLang="en-US" sz="3510">
                <a:solidFill>
                  <a:schemeClr val="bg1"/>
                </a:solidFill>
                <a:latin typeface="+mn-ea"/>
                <a:sym typeface="Arial" panose="020B0604020202020204" pitchFamily="34" charset="0"/>
              </a:endParaRPr>
            </a:p>
          </p:txBody>
        </p:sp>
      </p:grpSp>
      <p:sp>
        <p:nvSpPr>
          <p:cNvPr id="26" name="文本框 35"/>
          <p:cNvSpPr>
            <a:spLocks noChangeArrowheads="1"/>
          </p:cNvSpPr>
          <p:nvPr/>
        </p:nvSpPr>
        <p:spPr bwMode="auto">
          <a:xfrm>
            <a:off x="1855479" y="4434385"/>
            <a:ext cx="2729464" cy="362121"/>
          </a:xfrm>
          <a:prstGeom prst="rect">
            <a:avLst/>
          </a:prstGeom>
          <a:noFill/>
          <a:ln w="9525">
            <a:noFill/>
            <a:miter lim="800000"/>
          </a:ln>
        </p:spPr>
        <p:txBody>
          <a:bodyPr lIns="91028" tIns="45515" rIns="91028" bIns="45515">
            <a:spAutoFit/>
          </a:bodyPr>
          <a:lstStyle/>
          <a:p>
            <a:pPr defTabSz="909320"/>
            <a:r>
              <a:rPr lang="zh-CN" altLang="en-US" sz="1755">
                <a:solidFill>
                  <a:schemeClr val="bg1"/>
                </a:solidFill>
                <a:latin typeface="+mn-ea"/>
                <a:sym typeface="Arial" panose="020B0604020202020204" pitchFamily="34" charset="0"/>
              </a:rPr>
              <a:t>请输入您想要的文字内容</a:t>
            </a:r>
            <a:endParaRPr lang="zh-CN" altLang="en-US" sz="1755">
              <a:solidFill>
                <a:schemeClr val="bg1"/>
              </a:solidFill>
              <a:latin typeface="+mn-ea"/>
              <a:sym typeface="Arial" panose="020B0604020202020204" pitchFamily="34" charset="0"/>
            </a:endParaRPr>
          </a:p>
        </p:txBody>
      </p:sp>
      <p:sp>
        <p:nvSpPr>
          <p:cNvPr id="27" name="文本框 36"/>
          <p:cNvSpPr>
            <a:spLocks noChangeArrowheads="1"/>
          </p:cNvSpPr>
          <p:nvPr/>
        </p:nvSpPr>
        <p:spPr bwMode="auto">
          <a:xfrm>
            <a:off x="4784029" y="4434385"/>
            <a:ext cx="2757335" cy="362121"/>
          </a:xfrm>
          <a:prstGeom prst="rect">
            <a:avLst/>
          </a:prstGeom>
          <a:noFill/>
          <a:ln w="9525">
            <a:noFill/>
            <a:miter lim="800000"/>
          </a:ln>
        </p:spPr>
        <p:txBody>
          <a:bodyPr lIns="91028" tIns="45515" rIns="91028" bIns="45515">
            <a:spAutoFit/>
          </a:bodyPr>
          <a:lstStyle/>
          <a:p>
            <a:pPr defTabSz="909320"/>
            <a:r>
              <a:rPr lang="zh-CN" altLang="en-US" sz="1755">
                <a:solidFill>
                  <a:schemeClr val="bg1"/>
                </a:solidFill>
                <a:latin typeface="+mn-ea"/>
                <a:sym typeface="Arial" panose="020B0604020202020204" pitchFamily="34" charset="0"/>
              </a:rPr>
              <a:t>请输入您想要的文字内容</a:t>
            </a:r>
            <a:endParaRPr lang="en-US" altLang="zh-CN" sz="1755">
              <a:solidFill>
                <a:schemeClr val="bg1"/>
              </a:solidFill>
              <a:latin typeface="+mn-ea"/>
              <a:sym typeface="Arial" panose="020B0604020202020204" pitchFamily="34" charset="0"/>
            </a:endParaRPr>
          </a:p>
        </p:txBody>
      </p:sp>
      <p:sp>
        <p:nvSpPr>
          <p:cNvPr id="28" name="文本框 37"/>
          <p:cNvSpPr>
            <a:spLocks noChangeArrowheads="1"/>
          </p:cNvSpPr>
          <p:nvPr/>
        </p:nvSpPr>
        <p:spPr bwMode="auto">
          <a:xfrm>
            <a:off x="7728504" y="4434385"/>
            <a:ext cx="2769281" cy="362121"/>
          </a:xfrm>
          <a:prstGeom prst="rect">
            <a:avLst/>
          </a:prstGeom>
          <a:noFill/>
          <a:ln w="9525">
            <a:noFill/>
            <a:miter lim="800000"/>
          </a:ln>
        </p:spPr>
        <p:txBody>
          <a:bodyPr lIns="91028" tIns="45515" rIns="91028" bIns="45515">
            <a:spAutoFit/>
          </a:bodyPr>
          <a:lstStyle/>
          <a:p>
            <a:pPr defTabSz="909320"/>
            <a:r>
              <a:rPr lang="zh-CN" altLang="en-US" sz="1755">
                <a:solidFill>
                  <a:schemeClr val="bg1"/>
                </a:solidFill>
                <a:latin typeface="+mn-ea"/>
                <a:sym typeface="Arial" panose="020B0604020202020204" pitchFamily="34" charset="0"/>
              </a:rPr>
              <a:t>请输入您想要的文字内容</a:t>
            </a:r>
            <a:endParaRPr lang="zh-CN" altLang="en-US" sz="1755">
              <a:solidFill>
                <a:schemeClr val="bg1"/>
              </a:solidFill>
              <a:latin typeface="+mn-ea"/>
              <a:sym typeface="Arial" panose="020B0604020202020204" pitchFamily="34" charset="0"/>
            </a:endParaRPr>
          </a:p>
        </p:txBody>
      </p:sp>
      <p:sp>
        <p:nvSpPr>
          <p:cNvPr id="29" name="文本框 38"/>
          <p:cNvSpPr>
            <a:spLocks noChangeArrowheads="1"/>
          </p:cNvSpPr>
          <p:nvPr/>
        </p:nvSpPr>
        <p:spPr bwMode="auto">
          <a:xfrm>
            <a:off x="1851496" y="5107294"/>
            <a:ext cx="10924704" cy="360680"/>
          </a:xfrm>
          <a:prstGeom prst="rect">
            <a:avLst/>
          </a:prstGeom>
          <a:noFill/>
          <a:ln w="9525">
            <a:noFill/>
            <a:miter lim="800000"/>
          </a:ln>
        </p:spPr>
        <p:txBody>
          <a:bodyPr wrap="square" lIns="91028" tIns="45515" rIns="91028" bIns="45515">
            <a:spAutoFit/>
          </a:bodyPr>
          <a:lstStyle/>
          <a:p>
            <a:pPr defTabSz="909320"/>
            <a:r>
              <a:rPr lang="zh-CN" altLang="en-US" sz="1755" dirty="0">
                <a:solidFill>
                  <a:schemeClr val="bg1"/>
                </a:solidFill>
                <a:latin typeface="+mn-ea"/>
                <a:sym typeface="Arial" panose="020B0604020202020204" pitchFamily="34" charset="0"/>
              </a:rPr>
              <a:t>   </a:t>
            </a:r>
            <a:endParaRPr lang="zh-CN" altLang="en-US" sz="1755" dirty="0">
              <a:solidFill>
                <a:schemeClr val="bg1"/>
              </a:solidFill>
              <a:latin typeface="+mn-ea"/>
              <a:sym typeface="Arial" panose="020B0604020202020204" pitchFamily="34" charset="0"/>
            </a:endParaRPr>
          </a:p>
        </p:txBody>
      </p:sp>
      <p:sp>
        <p:nvSpPr>
          <p:cNvPr id="32" name="文本框 41"/>
          <p:cNvSpPr>
            <a:spLocks noChangeArrowheads="1"/>
          </p:cNvSpPr>
          <p:nvPr/>
        </p:nvSpPr>
        <p:spPr bwMode="auto">
          <a:xfrm>
            <a:off x="1851496" y="5772240"/>
            <a:ext cx="2729464" cy="362121"/>
          </a:xfrm>
          <a:prstGeom prst="rect">
            <a:avLst/>
          </a:prstGeom>
          <a:noFill/>
          <a:ln w="9525">
            <a:noFill/>
            <a:miter lim="800000"/>
          </a:ln>
        </p:spPr>
        <p:txBody>
          <a:bodyPr lIns="91028" tIns="45515" rIns="91028" bIns="45515">
            <a:spAutoFit/>
          </a:bodyPr>
          <a:lstStyle/>
          <a:p>
            <a:pPr defTabSz="909320"/>
            <a:r>
              <a:rPr lang="zh-CN" altLang="en-US" sz="1755">
                <a:solidFill>
                  <a:schemeClr val="bg1"/>
                </a:solidFill>
                <a:latin typeface="+mn-ea"/>
                <a:sym typeface="Arial" panose="020B0604020202020204" pitchFamily="34" charset="0"/>
              </a:rPr>
              <a:t>请输入您想要的文字内容</a:t>
            </a:r>
            <a:endParaRPr lang="zh-CN" altLang="en-US" sz="1755">
              <a:solidFill>
                <a:schemeClr val="bg1"/>
              </a:solidFill>
              <a:latin typeface="+mn-ea"/>
              <a:sym typeface="Arial" panose="020B0604020202020204" pitchFamily="34" charset="0"/>
            </a:endParaRPr>
          </a:p>
        </p:txBody>
      </p:sp>
      <p:sp>
        <p:nvSpPr>
          <p:cNvPr id="33" name="文本框 42"/>
          <p:cNvSpPr>
            <a:spLocks noChangeArrowheads="1"/>
          </p:cNvSpPr>
          <p:nvPr/>
        </p:nvSpPr>
        <p:spPr bwMode="auto">
          <a:xfrm>
            <a:off x="4778055" y="5770249"/>
            <a:ext cx="2755344" cy="362121"/>
          </a:xfrm>
          <a:prstGeom prst="rect">
            <a:avLst/>
          </a:prstGeom>
          <a:noFill/>
          <a:ln w="9525">
            <a:noFill/>
            <a:miter lim="800000"/>
          </a:ln>
        </p:spPr>
        <p:txBody>
          <a:bodyPr lIns="91028" tIns="45515" rIns="91028" bIns="45515">
            <a:spAutoFit/>
          </a:bodyPr>
          <a:lstStyle/>
          <a:p>
            <a:pPr defTabSz="909320"/>
            <a:r>
              <a:rPr lang="zh-CN" altLang="en-US" sz="1755">
                <a:solidFill>
                  <a:schemeClr val="bg1"/>
                </a:solidFill>
                <a:latin typeface="+mn-ea"/>
                <a:sym typeface="Arial" panose="020B0604020202020204" pitchFamily="34" charset="0"/>
              </a:rPr>
              <a:t>请输入您想要的文字内容</a:t>
            </a:r>
            <a:endParaRPr lang="zh-CN" altLang="en-US" sz="1755">
              <a:solidFill>
                <a:schemeClr val="bg1"/>
              </a:solidFill>
              <a:latin typeface="+mn-ea"/>
              <a:sym typeface="Arial" panose="020B0604020202020204" pitchFamily="34" charset="0"/>
            </a:endParaRPr>
          </a:p>
        </p:txBody>
      </p:sp>
      <p:sp>
        <p:nvSpPr>
          <p:cNvPr id="34" name="文本框 43"/>
          <p:cNvSpPr>
            <a:spLocks noChangeArrowheads="1"/>
          </p:cNvSpPr>
          <p:nvPr/>
        </p:nvSpPr>
        <p:spPr bwMode="auto">
          <a:xfrm>
            <a:off x="7722529" y="5770249"/>
            <a:ext cx="2769280" cy="362121"/>
          </a:xfrm>
          <a:prstGeom prst="rect">
            <a:avLst/>
          </a:prstGeom>
          <a:noFill/>
          <a:ln w="9525">
            <a:noFill/>
            <a:miter lim="800000"/>
          </a:ln>
        </p:spPr>
        <p:txBody>
          <a:bodyPr lIns="91028" tIns="45515" rIns="91028" bIns="45515">
            <a:spAutoFit/>
          </a:bodyPr>
          <a:lstStyle/>
          <a:p>
            <a:pPr defTabSz="909320"/>
            <a:r>
              <a:rPr lang="zh-CN" altLang="en-US" sz="1755">
                <a:solidFill>
                  <a:schemeClr val="bg1"/>
                </a:solidFill>
                <a:latin typeface="+mn-ea"/>
                <a:sym typeface="Arial" panose="020B0604020202020204" pitchFamily="34" charset="0"/>
              </a:rPr>
              <a:t>请输入您想要的文字内容</a:t>
            </a:r>
            <a:endParaRPr lang="zh-CN" altLang="en-US" sz="1755">
              <a:solidFill>
                <a:schemeClr val="bg1"/>
              </a:solidFill>
              <a:latin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9"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1000" fill="hold"/>
                                        <p:tgtEl>
                                          <p:spTgt spid="26"/>
                                        </p:tgtEl>
                                        <p:attrNameLst>
                                          <p:attrName>ppt_x</p:attrName>
                                        </p:attrNameLst>
                                      </p:cBhvr>
                                      <p:tavLst>
                                        <p:tav tm="0">
                                          <p:val>
                                            <p:strVal val="#ppt_x-.2"/>
                                          </p:val>
                                        </p:tav>
                                        <p:tav tm="100000">
                                          <p:val>
                                            <p:strVal val="#ppt_x"/>
                                          </p:val>
                                        </p:tav>
                                      </p:tavLst>
                                    </p:anim>
                                    <p:anim calcmode="lin" valueType="num">
                                      <p:cBhvr>
                                        <p:cTn id="39"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40" dur="1000"/>
                                        <p:tgtEl>
                                          <p:spTgt spid="26"/>
                                        </p:tgtEl>
                                      </p:cBhvr>
                                    </p:animEffect>
                                  </p:childTnLst>
                                </p:cTn>
                              </p:par>
                              <p:par>
                                <p:cTn id="41" presetID="29"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1000" fill="hold"/>
                                        <p:tgtEl>
                                          <p:spTgt spid="27"/>
                                        </p:tgtEl>
                                        <p:attrNameLst>
                                          <p:attrName>ppt_x</p:attrName>
                                        </p:attrNameLst>
                                      </p:cBhvr>
                                      <p:tavLst>
                                        <p:tav tm="0">
                                          <p:val>
                                            <p:strVal val="#ppt_x-.2"/>
                                          </p:val>
                                        </p:tav>
                                        <p:tav tm="100000">
                                          <p:val>
                                            <p:strVal val="#ppt_x"/>
                                          </p:val>
                                        </p:tav>
                                      </p:tavLst>
                                    </p:anim>
                                    <p:anim calcmode="lin" valueType="num">
                                      <p:cBhvr>
                                        <p:cTn id="44"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7"/>
                                        </p:tgtEl>
                                      </p:cBhvr>
                                    </p:animEffect>
                                  </p:childTnLst>
                                </p:cTn>
                              </p:par>
                              <p:par>
                                <p:cTn id="46" presetID="29" presetClass="entr" presetSubtype="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1000" fill="hold"/>
                                        <p:tgtEl>
                                          <p:spTgt spid="28"/>
                                        </p:tgtEl>
                                        <p:attrNameLst>
                                          <p:attrName>ppt_x</p:attrName>
                                        </p:attrNameLst>
                                      </p:cBhvr>
                                      <p:tavLst>
                                        <p:tav tm="0">
                                          <p:val>
                                            <p:strVal val="#ppt_x-.2"/>
                                          </p:val>
                                        </p:tav>
                                        <p:tav tm="100000">
                                          <p:val>
                                            <p:strVal val="#ppt_x"/>
                                          </p:val>
                                        </p:tav>
                                      </p:tavLst>
                                    </p:anim>
                                    <p:anim calcmode="lin" valueType="num">
                                      <p:cBhvr>
                                        <p:cTn id="49" dur="1000" fill="hold"/>
                                        <p:tgtEl>
                                          <p:spTgt spid="28"/>
                                        </p:tgtEl>
                                        <p:attrNameLst>
                                          <p:attrName>ppt_y</p:attrName>
                                        </p:attrNameLst>
                                      </p:cBhvr>
                                      <p:tavLst>
                                        <p:tav tm="0">
                                          <p:val>
                                            <p:strVal val="#ppt_y"/>
                                          </p:val>
                                        </p:tav>
                                        <p:tav tm="100000">
                                          <p:val>
                                            <p:strVal val="#ppt_y"/>
                                          </p:val>
                                        </p:tav>
                                      </p:tavLst>
                                    </p:anim>
                                    <p:animEffect transition="in" filter="wipe(right)" prLst="gradientSize: 0.1">
                                      <p:cBhvr>
                                        <p:cTn id="50" dur="1000"/>
                                        <p:tgtEl>
                                          <p:spTgt spid="28"/>
                                        </p:tgtEl>
                                      </p:cBhvr>
                                    </p:animEffect>
                                  </p:childTnLst>
                                </p:cTn>
                              </p:par>
                              <p:par>
                                <p:cTn id="51" presetID="29"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1000" fill="hold"/>
                                        <p:tgtEl>
                                          <p:spTgt spid="29"/>
                                        </p:tgtEl>
                                        <p:attrNameLst>
                                          <p:attrName>ppt_x</p:attrName>
                                        </p:attrNameLst>
                                      </p:cBhvr>
                                      <p:tavLst>
                                        <p:tav tm="0">
                                          <p:val>
                                            <p:strVal val="#ppt_x-.2"/>
                                          </p:val>
                                        </p:tav>
                                        <p:tav tm="100000">
                                          <p:val>
                                            <p:strVal val="#ppt_x"/>
                                          </p:val>
                                        </p:tav>
                                      </p:tavLst>
                                    </p:anim>
                                    <p:anim calcmode="lin" valueType="num">
                                      <p:cBhvr>
                                        <p:cTn id="54"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55" dur="1000"/>
                                        <p:tgtEl>
                                          <p:spTgt spid="29"/>
                                        </p:tgtEl>
                                      </p:cBhvr>
                                    </p:animEffect>
                                  </p:childTnLst>
                                </p:cTn>
                              </p:par>
                              <p:par>
                                <p:cTn id="56" presetID="29" presetClass="entr" presetSubtype="0"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p:cTn id="58" dur="1000" fill="hold"/>
                                        <p:tgtEl>
                                          <p:spTgt spid="32"/>
                                        </p:tgtEl>
                                        <p:attrNameLst>
                                          <p:attrName>ppt_x</p:attrName>
                                        </p:attrNameLst>
                                      </p:cBhvr>
                                      <p:tavLst>
                                        <p:tav tm="0">
                                          <p:val>
                                            <p:strVal val="#ppt_x-.2"/>
                                          </p:val>
                                        </p:tav>
                                        <p:tav tm="100000">
                                          <p:val>
                                            <p:strVal val="#ppt_x"/>
                                          </p:val>
                                        </p:tav>
                                      </p:tavLst>
                                    </p:anim>
                                    <p:anim calcmode="lin" valueType="num">
                                      <p:cBhvr>
                                        <p:cTn id="59" dur="1000" fill="hold"/>
                                        <p:tgtEl>
                                          <p:spTgt spid="32"/>
                                        </p:tgtEl>
                                        <p:attrNameLst>
                                          <p:attrName>ppt_y</p:attrName>
                                        </p:attrNameLst>
                                      </p:cBhvr>
                                      <p:tavLst>
                                        <p:tav tm="0">
                                          <p:val>
                                            <p:strVal val="#ppt_y"/>
                                          </p:val>
                                        </p:tav>
                                        <p:tav tm="100000">
                                          <p:val>
                                            <p:strVal val="#ppt_y"/>
                                          </p:val>
                                        </p:tav>
                                      </p:tavLst>
                                    </p:anim>
                                    <p:animEffect transition="in" filter="wipe(right)" prLst="gradientSize: 0.1">
                                      <p:cBhvr>
                                        <p:cTn id="60" dur="1000"/>
                                        <p:tgtEl>
                                          <p:spTgt spid="32"/>
                                        </p:tgtEl>
                                      </p:cBhvr>
                                    </p:animEffect>
                                  </p:childTnLst>
                                </p:cTn>
                              </p:par>
                              <p:par>
                                <p:cTn id="61" presetID="29"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p:cTn id="63" dur="1000" fill="hold"/>
                                        <p:tgtEl>
                                          <p:spTgt spid="33"/>
                                        </p:tgtEl>
                                        <p:attrNameLst>
                                          <p:attrName>ppt_x</p:attrName>
                                        </p:attrNameLst>
                                      </p:cBhvr>
                                      <p:tavLst>
                                        <p:tav tm="0">
                                          <p:val>
                                            <p:strVal val="#ppt_x-.2"/>
                                          </p:val>
                                        </p:tav>
                                        <p:tav tm="100000">
                                          <p:val>
                                            <p:strVal val="#ppt_x"/>
                                          </p:val>
                                        </p:tav>
                                      </p:tavLst>
                                    </p:anim>
                                    <p:anim calcmode="lin" valueType="num">
                                      <p:cBhvr>
                                        <p:cTn id="64" dur="1000" fill="hold"/>
                                        <p:tgtEl>
                                          <p:spTgt spid="33"/>
                                        </p:tgtEl>
                                        <p:attrNameLst>
                                          <p:attrName>ppt_y</p:attrName>
                                        </p:attrNameLst>
                                      </p:cBhvr>
                                      <p:tavLst>
                                        <p:tav tm="0">
                                          <p:val>
                                            <p:strVal val="#ppt_y"/>
                                          </p:val>
                                        </p:tav>
                                        <p:tav tm="100000">
                                          <p:val>
                                            <p:strVal val="#ppt_y"/>
                                          </p:val>
                                        </p:tav>
                                      </p:tavLst>
                                    </p:anim>
                                    <p:animEffect transition="in" filter="wipe(right)" prLst="gradientSize: 0.1">
                                      <p:cBhvr>
                                        <p:cTn id="65" dur="1000"/>
                                        <p:tgtEl>
                                          <p:spTgt spid="33"/>
                                        </p:tgtEl>
                                      </p:cBhvr>
                                    </p:animEffect>
                                  </p:childTnLst>
                                </p:cTn>
                              </p:par>
                              <p:par>
                                <p:cTn id="66" presetID="29" presetClass="entr" presetSubtype="0"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cBhvr>
                                        <p:cTn id="68" dur="1000" fill="hold"/>
                                        <p:tgtEl>
                                          <p:spTgt spid="34"/>
                                        </p:tgtEl>
                                        <p:attrNameLst>
                                          <p:attrName>ppt_x</p:attrName>
                                        </p:attrNameLst>
                                      </p:cBhvr>
                                      <p:tavLst>
                                        <p:tav tm="0">
                                          <p:val>
                                            <p:strVal val="#ppt_x-.2"/>
                                          </p:val>
                                        </p:tav>
                                        <p:tav tm="100000">
                                          <p:val>
                                            <p:strVal val="#ppt_x"/>
                                          </p:val>
                                        </p:tav>
                                      </p:tavLst>
                                    </p:anim>
                                    <p:anim calcmode="lin" valueType="num">
                                      <p:cBhvr>
                                        <p:cTn id="69" dur="1000" fill="hold"/>
                                        <p:tgtEl>
                                          <p:spTgt spid="34"/>
                                        </p:tgtEl>
                                        <p:attrNameLst>
                                          <p:attrName>ppt_y</p:attrName>
                                        </p:attrNameLst>
                                      </p:cBhvr>
                                      <p:tavLst>
                                        <p:tav tm="0">
                                          <p:val>
                                            <p:strVal val="#ppt_y"/>
                                          </p:val>
                                        </p:tav>
                                        <p:tav tm="100000">
                                          <p:val>
                                            <p:strVal val="#ppt_y"/>
                                          </p:val>
                                        </p:tav>
                                      </p:tavLst>
                                    </p:anim>
                                    <p:animEffect transition="in" filter="wipe(right)" prLst="gradientSize: 0.1">
                                      <p:cBhvr>
                                        <p:cTn id="70"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2"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天空&#10;&#10;已生成极高可信度的说明"/>
          <p:cNvPicPr>
            <a:picLocks noChangeAspect="1"/>
          </p:cNvPicPr>
          <p:nvPr/>
        </p:nvPicPr>
        <p:blipFill rotWithShape="1">
          <a:blip r:embed="rId1" cstate="screen">
            <a:extLst>
              <a:ext uri="{28A0092B-C50C-407E-A947-70E740481C1C}">
                <a14:useLocalDpi xmlns:a14="http://schemas.microsoft.com/office/drawing/2010/main" val="0"/>
              </a:ext>
            </a:extLst>
          </a:blip>
          <a:srcRect l="10746" r="378"/>
          <a:stretch>
            <a:fillRect/>
          </a:stretch>
        </p:blipFill>
        <p:spPr>
          <a:xfrm>
            <a:off x="0" y="0"/>
            <a:ext cx="12192000" cy="6858000"/>
          </a:xfrm>
          <a:prstGeom prst="rect">
            <a:avLst/>
          </a:prstGeom>
        </p:spPr>
      </p:pic>
      <p:cxnSp>
        <p:nvCxnSpPr>
          <p:cNvPr id="2" name="Straight Connector 35"/>
          <p:cNvCxnSpPr/>
          <p:nvPr/>
        </p:nvCxnSpPr>
        <p:spPr>
          <a:xfrm>
            <a:off x="5434628" y="3276105"/>
            <a:ext cx="596462" cy="0"/>
          </a:xfrm>
          <a:prstGeom prst="line">
            <a:avLst/>
          </a:prstGeom>
          <a:ln w="57150">
            <a:solidFill>
              <a:srgbClr val="6D090E"/>
            </a:solidFill>
          </a:ln>
        </p:spPr>
        <p:style>
          <a:lnRef idx="1">
            <a:schemeClr val="accent1"/>
          </a:lnRef>
          <a:fillRef idx="0">
            <a:schemeClr val="accent1"/>
          </a:fillRef>
          <a:effectRef idx="0">
            <a:schemeClr val="accent1"/>
          </a:effectRef>
          <a:fontRef idx="minor">
            <a:schemeClr val="tx1"/>
          </a:fontRef>
        </p:style>
      </p:cxnSp>
      <p:sp>
        <p:nvSpPr>
          <p:cNvPr id="3" name="TextBox 36"/>
          <p:cNvSpPr txBox="1"/>
          <p:nvPr/>
        </p:nvSpPr>
        <p:spPr>
          <a:xfrm>
            <a:off x="1365735" y="2652519"/>
            <a:ext cx="3828420" cy="1323439"/>
          </a:xfrm>
          <a:prstGeom prst="rect">
            <a:avLst/>
          </a:prstGeom>
          <a:noFill/>
        </p:spPr>
        <p:txBody>
          <a:bodyPr wrap="none" rtlCol="0">
            <a:spAutoFit/>
          </a:bodyPr>
          <a:lstStyle/>
          <a:p>
            <a:pPr algn="ctr"/>
            <a:r>
              <a:rPr lang="en-US" sz="8000" b="1" spc="400" dirty="0">
                <a:solidFill>
                  <a:schemeClr val="accent5"/>
                </a:solidFill>
                <a:latin typeface="Impact" panose="020B0806030902050204" pitchFamily="34" charset="0"/>
                <a:ea typeface="Lato Black" charset="0"/>
                <a:cs typeface="Lato Black" charset="0"/>
              </a:rPr>
              <a:t>PART 02</a:t>
            </a:r>
            <a:endParaRPr lang="en-US" sz="8000" b="1" spc="400" dirty="0">
              <a:solidFill>
                <a:schemeClr val="accent5"/>
              </a:solidFill>
              <a:latin typeface="Impact" panose="020B0806030902050204" pitchFamily="34" charset="0"/>
              <a:ea typeface="Lato Black" charset="0"/>
              <a:cs typeface="Lato Black" charset="0"/>
            </a:endParaRPr>
          </a:p>
        </p:txBody>
      </p:sp>
      <p:sp>
        <p:nvSpPr>
          <p:cNvPr id="4" name="Rectangle 37"/>
          <p:cNvSpPr/>
          <p:nvPr/>
        </p:nvSpPr>
        <p:spPr>
          <a:xfrm>
            <a:off x="6394231" y="1964119"/>
            <a:ext cx="4062250" cy="2929762"/>
          </a:xfrm>
          <a:prstGeom prst="rect">
            <a:avLst/>
          </a:prstGeom>
          <a:noFill/>
          <a:ln w="38100">
            <a:solidFill>
              <a:srgbClr val="6D09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accent5"/>
              </a:solidFill>
            </a:endParaRPr>
          </a:p>
        </p:txBody>
      </p:sp>
      <p:sp>
        <p:nvSpPr>
          <p:cNvPr id="5" name="矩形 4"/>
          <p:cNvSpPr/>
          <p:nvPr/>
        </p:nvSpPr>
        <p:spPr>
          <a:xfrm>
            <a:off x="6476746" y="2706992"/>
            <a:ext cx="3897221" cy="830997"/>
          </a:xfrm>
          <a:prstGeom prst="rect">
            <a:avLst/>
          </a:prstGeom>
          <a:noFill/>
        </p:spPr>
        <p:txBody>
          <a:bodyPr wrap="none" rtlCol="0">
            <a:spAutoFit/>
          </a:bodyPr>
          <a:lstStyle/>
          <a:p>
            <a:pPr algn="ctr"/>
            <a:r>
              <a:rPr lang="zh-CN" altLang="en-US" sz="4800" b="1" dirty="0">
                <a:solidFill>
                  <a:schemeClr val="accent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此处添加标题</a:t>
            </a:r>
            <a:endParaRPr lang="zh-CN" altLang="en-US" sz="4800" b="1" dirty="0">
              <a:solidFill>
                <a:schemeClr val="accent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矩形 5"/>
          <p:cNvSpPr/>
          <p:nvPr/>
        </p:nvSpPr>
        <p:spPr>
          <a:xfrm>
            <a:off x="6759400" y="3646111"/>
            <a:ext cx="3331912" cy="738664"/>
          </a:xfrm>
          <a:prstGeom prst="rect">
            <a:avLst/>
          </a:prstGeom>
        </p:spPr>
        <p:txBody>
          <a:bodyPr wrap="square">
            <a:spAutoFit/>
          </a:bodyPr>
          <a:lstStyle/>
          <a:p>
            <a:pPr algn="ctr"/>
            <a:r>
              <a:rPr lang="zh-CN" altLang="en-US" sz="1400" dirty="0">
                <a:solidFill>
                  <a:schemeClr val="accent5"/>
                </a:solidFill>
                <a:latin typeface="微软雅黑" panose="020B0503020204020204" pitchFamily="34" charset="-122"/>
                <a:ea typeface="微软雅黑" panose="020B0503020204020204" pitchFamily="34" charset="-122"/>
              </a:rPr>
              <a:t>点击此处添加文本内容，如关键词、部分简单介绍，点击此处添加文本内容，如关键词、部分简单介绍等</a:t>
            </a:r>
            <a:endParaRPr lang="zh-CN" altLang="en-US" sz="1400" dirty="0">
              <a:solidFill>
                <a:schemeClr val="accent5"/>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478649"/>
            <a:ext cx="2801258" cy="3379352"/>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25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6" presetClass="entr" presetSubtype="21"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0"/>
                            </p:stCondLst>
                            <p:childTnLst>
                              <p:par>
                                <p:cTn id="13" presetID="21" presetClass="entr" presetSubtype="3"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3)">
                                      <p:cBhvr>
                                        <p:cTn id="15" dur="500"/>
                                        <p:tgtEl>
                                          <p:spTgt spid="4"/>
                                        </p:tgtEl>
                                      </p:cBhvr>
                                    </p:animEffect>
                                  </p:childTnLst>
                                </p:cTn>
                              </p:par>
                            </p:childTnLst>
                          </p:cTn>
                        </p:par>
                        <p:par>
                          <p:cTn id="16" fill="hold">
                            <p:stCondLst>
                              <p:cond delay="5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2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p:cTn id="25"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27"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descr="图片包含 人员, 建筑物, 户外&#10;&#10;已生成极高可信度的说明"/>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l="2836" r="2836"/>
          <a:stretch>
            <a:fillRect/>
          </a:stretch>
        </p:blipFill>
        <p:spPr/>
      </p:pic>
      <p:sp>
        <p:nvSpPr>
          <p:cNvPr id="2" name="PA_MH_Picture_1" hidden="1"/>
          <p:cNvSpPr/>
          <p:nvPr>
            <p:custDataLst>
              <p:tags r:id="rId2"/>
            </p:custDataLst>
          </p:nvPr>
        </p:nvSpPr>
        <p:spPr>
          <a:xfrm>
            <a:off x="3878359" y="1678061"/>
            <a:ext cx="7345618" cy="4218037"/>
          </a:xfrm>
          <a:custGeom>
            <a:avLst/>
            <a:gdLst>
              <a:gd name="connsiteX0" fmla="*/ 0 w 7345618"/>
              <a:gd name="connsiteY0" fmla="*/ 0 h 4218037"/>
              <a:gd name="connsiteX1" fmla="*/ 7345618 w 7345618"/>
              <a:gd name="connsiteY1" fmla="*/ 0 h 4218037"/>
              <a:gd name="connsiteX2" fmla="*/ 7345618 w 7345618"/>
              <a:gd name="connsiteY2" fmla="*/ 4218037 h 4218037"/>
              <a:gd name="connsiteX3" fmla="*/ 2604652 w 7345618"/>
              <a:gd name="connsiteY3" fmla="*/ 4218037 h 4218037"/>
            </a:gdLst>
            <a:ahLst/>
            <a:cxnLst>
              <a:cxn ang="0">
                <a:pos x="connsiteX0" y="connsiteY0"/>
              </a:cxn>
              <a:cxn ang="0">
                <a:pos x="connsiteX1" y="connsiteY1"/>
              </a:cxn>
              <a:cxn ang="0">
                <a:pos x="connsiteX2" y="connsiteY2"/>
              </a:cxn>
              <a:cxn ang="0">
                <a:pos x="connsiteX3" y="connsiteY3"/>
              </a:cxn>
            </a:cxnLst>
            <a:rect l="l" t="t" r="r" b="b"/>
            <a:pathLst>
              <a:path w="7345618" h="4218037">
                <a:moveTo>
                  <a:pt x="0" y="0"/>
                </a:moveTo>
                <a:lnTo>
                  <a:pt x="7345618" y="0"/>
                </a:lnTo>
                <a:lnTo>
                  <a:pt x="7345618" y="4218037"/>
                </a:lnTo>
                <a:lnTo>
                  <a:pt x="2604652" y="4218037"/>
                </a:lnTo>
                <a:close/>
              </a:path>
            </a:pathLst>
          </a:custGeom>
          <a:blipFill>
            <a:blip r:embed="rId3"/>
            <a:srcRect/>
            <a:stretch>
              <a:fillRect t="-3066" b="-2835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A_MH_Text_1"/>
          <p:cNvSpPr/>
          <p:nvPr>
            <p:custDataLst>
              <p:tags r:id="rId4"/>
            </p:custDataLst>
          </p:nvPr>
        </p:nvSpPr>
        <p:spPr>
          <a:xfrm>
            <a:off x="2079977" y="1093521"/>
            <a:ext cx="3981451" cy="4234460"/>
          </a:xfrm>
          <a:custGeom>
            <a:avLst/>
            <a:gdLst>
              <a:gd name="connsiteX0" fmla="*/ 0 w 3905250"/>
              <a:gd name="connsiteY0" fmla="*/ 0 h 4204068"/>
              <a:gd name="connsiteX1" fmla="*/ 1314884 w 3905250"/>
              <a:gd name="connsiteY1" fmla="*/ 0 h 4204068"/>
              <a:gd name="connsiteX2" fmla="*/ 3905250 w 3905250"/>
              <a:gd name="connsiteY2" fmla="*/ 4204068 h 4204068"/>
              <a:gd name="connsiteX3" fmla="*/ 0 w 3905250"/>
              <a:gd name="connsiteY3" fmla="*/ 4204068 h 4204068"/>
            </a:gdLst>
            <a:ahLst/>
            <a:cxnLst>
              <a:cxn ang="0">
                <a:pos x="connsiteX0" y="connsiteY0"/>
              </a:cxn>
              <a:cxn ang="0">
                <a:pos x="connsiteX1" y="connsiteY1"/>
              </a:cxn>
              <a:cxn ang="0">
                <a:pos x="connsiteX2" y="connsiteY2"/>
              </a:cxn>
              <a:cxn ang="0">
                <a:pos x="connsiteX3" y="connsiteY3"/>
              </a:cxn>
            </a:cxnLst>
            <a:rect l="l" t="t" r="r" b="b"/>
            <a:pathLst>
              <a:path w="3905250" h="4204068">
                <a:moveTo>
                  <a:pt x="0" y="0"/>
                </a:moveTo>
                <a:lnTo>
                  <a:pt x="1314884" y="0"/>
                </a:lnTo>
                <a:lnTo>
                  <a:pt x="3905250" y="4204068"/>
                </a:lnTo>
                <a:lnTo>
                  <a:pt x="0" y="4204068"/>
                </a:ln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800" dirty="0"/>
          </a:p>
        </p:txBody>
      </p:sp>
      <p:sp>
        <p:nvSpPr>
          <p:cNvPr id="4" name="PA_MH_Other_3"/>
          <p:cNvSpPr/>
          <p:nvPr>
            <p:custDataLst>
              <p:tags r:id="rId5"/>
            </p:custDataLst>
          </p:nvPr>
        </p:nvSpPr>
        <p:spPr>
          <a:xfrm>
            <a:off x="6133718" y="5298954"/>
            <a:ext cx="5090261" cy="385547"/>
          </a:xfrm>
          <a:custGeom>
            <a:avLst/>
            <a:gdLst>
              <a:gd name="connsiteX0" fmla="*/ 0 w 5090261"/>
              <a:gd name="connsiteY0" fmla="*/ 0 h 385547"/>
              <a:gd name="connsiteX1" fmla="*/ 5090261 w 5090261"/>
              <a:gd name="connsiteY1" fmla="*/ 0 h 385547"/>
              <a:gd name="connsiteX2" fmla="*/ 5090261 w 5090261"/>
              <a:gd name="connsiteY2" fmla="*/ 385547 h 385547"/>
              <a:gd name="connsiteX3" fmla="*/ 240311 w 5090261"/>
              <a:gd name="connsiteY3" fmla="*/ 385547 h 385547"/>
            </a:gdLst>
            <a:ahLst/>
            <a:cxnLst>
              <a:cxn ang="0">
                <a:pos x="connsiteX0" y="connsiteY0"/>
              </a:cxn>
              <a:cxn ang="0">
                <a:pos x="connsiteX1" y="connsiteY1"/>
              </a:cxn>
              <a:cxn ang="0">
                <a:pos x="connsiteX2" y="connsiteY2"/>
              </a:cxn>
              <a:cxn ang="0">
                <a:pos x="connsiteX3" y="connsiteY3"/>
              </a:cxn>
            </a:cxnLst>
            <a:rect l="l" t="t" r="r" b="b"/>
            <a:pathLst>
              <a:path w="5090261" h="385547">
                <a:moveTo>
                  <a:pt x="0" y="0"/>
                </a:moveTo>
                <a:lnTo>
                  <a:pt x="5090261" y="0"/>
                </a:lnTo>
                <a:lnTo>
                  <a:pt x="5090261" y="385547"/>
                </a:lnTo>
                <a:lnTo>
                  <a:pt x="240311" y="385547"/>
                </a:ln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5" name="PA_文本框 30"/>
          <p:cNvSpPr txBox="1"/>
          <p:nvPr>
            <p:custDataLst>
              <p:tags r:id="rId6"/>
            </p:custDataLst>
          </p:nvPr>
        </p:nvSpPr>
        <p:spPr>
          <a:xfrm>
            <a:off x="2319245" y="4026491"/>
            <a:ext cx="1722156" cy="307777"/>
          </a:xfrm>
          <a:prstGeom prst="rect">
            <a:avLst/>
          </a:prstGeom>
          <a:noFill/>
        </p:spPr>
        <p:txBody>
          <a:bodyPr wrap="square" lIns="0" tIns="0" rIns="0" bIns="0" rtlCol="0">
            <a:spAutoFit/>
          </a:bodyPr>
          <a:lstStyle/>
          <a:p>
            <a:r>
              <a:rPr lang="zh-CN" altLang="en-US" sz="2000" b="1" dirty="0">
                <a:solidFill>
                  <a:schemeClr val="bg1"/>
                </a:solidFill>
                <a:latin typeface="+mn-ea"/>
              </a:rPr>
              <a:t>标题关键字</a:t>
            </a:r>
            <a:endParaRPr lang="zh-CN" altLang="en-US" sz="2000" b="1" dirty="0">
              <a:solidFill>
                <a:schemeClr val="bg1"/>
              </a:solidFill>
              <a:latin typeface="+mn-ea"/>
            </a:endParaRPr>
          </a:p>
        </p:txBody>
      </p:sp>
      <p:sp>
        <p:nvSpPr>
          <p:cNvPr id="6" name="PA_文本框 29"/>
          <p:cNvSpPr txBox="1"/>
          <p:nvPr>
            <p:custDataLst>
              <p:tags r:id="rId7"/>
            </p:custDataLst>
          </p:nvPr>
        </p:nvSpPr>
        <p:spPr>
          <a:xfrm>
            <a:off x="2319245" y="4418071"/>
            <a:ext cx="2865807" cy="512961"/>
          </a:xfrm>
          <a:prstGeom prst="rect">
            <a:avLst/>
          </a:prstGeom>
          <a:noFill/>
        </p:spPr>
        <p:txBody>
          <a:bodyPr wrap="square" lIns="0" tIns="0" rIns="0" bIns="0" rtlCol="0">
            <a:spAutoFit/>
          </a:bodyPr>
          <a:lstStyle/>
          <a:p>
            <a:pPr algn="just">
              <a:lnSpc>
                <a:spcPts val="2000"/>
              </a:lnSpc>
            </a:pPr>
            <a:r>
              <a:rPr lang="zh-CN" altLang="en-US" sz="1465" dirty="0">
                <a:solidFill>
                  <a:schemeClr val="bg1"/>
                </a:solidFill>
                <a:latin typeface="+mn-ea"/>
              </a:rPr>
              <a:t>点击输入简要文字内容，言简意赅的说明分项内容专业设计</a:t>
            </a:r>
            <a:r>
              <a:rPr lang="en-US" altLang="zh-CN" sz="1465" dirty="0">
                <a:solidFill>
                  <a:schemeClr val="bg1"/>
                </a:solidFill>
                <a:latin typeface="+mn-ea"/>
              </a:rPr>
              <a:t>……</a:t>
            </a:r>
            <a:endParaRPr lang="en-US" altLang="zh-CN" sz="1465" dirty="0">
              <a:solidFill>
                <a:schemeClr val="bg1"/>
              </a:solidFill>
              <a:latin typeface="+mn-ea"/>
            </a:endParaRPr>
          </a:p>
        </p:txBody>
      </p:sp>
      <p:grpSp>
        <p:nvGrpSpPr>
          <p:cNvPr id="7" name="PA_组合 6"/>
          <p:cNvGrpSpPr/>
          <p:nvPr>
            <p:custDataLst>
              <p:tags r:id="rId8"/>
            </p:custDataLst>
          </p:nvPr>
        </p:nvGrpSpPr>
        <p:grpSpPr>
          <a:xfrm>
            <a:off x="2448986" y="2053992"/>
            <a:ext cx="1299633" cy="1301751"/>
            <a:chOff x="1965581" y="2053992"/>
            <a:chExt cx="1299633" cy="1301751"/>
          </a:xfrm>
        </p:grpSpPr>
        <p:sp>
          <p:nvSpPr>
            <p:cNvPr id="8" name="Oval 2"/>
            <p:cNvSpPr>
              <a:spLocks noChangeArrowheads="1"/>
            </p:cNvSpPr>
            <p:nvPr/>
          </p:nvSpPr>
          <p:spPr bwMode="auto">
            <a:xfrm>
              <a:off x="1965581" y="2053992"/>
              <a:ext cx="1299633" cy="1301751"/>
            </a:xfrm>
            <a:prstGeom prst="ellipse">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lt1"/>
                </a:solidFill>
              </a:endParaRPr>
            </a:p>
          </p:txBody>
        </p:sp>
        <p:sp>
          <p:nvSpPr>
            <p:cNvPr id="9" name="下箭头 11"/>
            <p:cNvSpPr/>
            <p:nvPr/>
          </p:nvSpPr>
          <p:spPr>
            <a:xfrm>
              <a:off x="2185711" y="2415502"/>
              <a:ext cx="859372" cy="665815"/>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65">
                <a:solidFill>
                  <a:prstClr val="white"/>
                </a:solidFill>
                <a:cs typeface="+mn-ea"/>
                <a:sym typeface="+mn-lt"/>
              </a:endParaRPr>
            </a:p>
          </p:txBody>
        </p:sp>
      </p:grpSp>
      <p:sp>
        <p:nvSpPr>
          <p:cNvPr id="10" name="PA_文本框 23"/>
          <p:cNvSpPr txBox="1"/>
          <p:nvPr>
            <p:custDataLst>
              <p:tags r:id="rId9"/>
            </p:custDataLst>
          </p:nvPr>
        </p:nvSpPr>
        <p:spPr>
          <a:xfrm>
            <a:off x="787470" y="5495588"/>
            <a:ext cx="5374295" cy="922020"/>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mn-ea"/>
                <a:cs typeface="+mn-ea"/>
                <a:sym typeface="+mn-lt"/>
              </a:rPr>
              <a:t>点击添加相关标题文字，点击添加相关标题文字，点击添加相关标题文字，点击添加相关标题文字，点击添加相关标题文字，点击添加相关标题文字，点击添加相关标题文字。   </a:t>
            </a:r>
            <a:endParaRPr lang="en-GB" altLang="zh-CN" sz="1200" dirty="0">
              <a:solidFill>
                <a:schemeClr val="tx1">
                  <a:lumMod val="75000"/>
                  <a:lumOff val="25000"/>
                </a:schemeClr>
              </a:solidFill>
              <a:latin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par>
                                <p:cTn id="11" presetID="16" presetClass="entr" presetSubtype="37"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cTn>
                              </p:par>
                              <p:par>
                                <p:cTn id="14" presetID="12" presetClass="entr" presetSubtype="1" fill="hold" nodeType="withEffect">
                                  <p:stCondLst>
                                    <p:cond delay="100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ppt_y</p:attrName>
                                        </p:attrNameLst>
                                      </p:cBhvr>
                                      <p:tavLst>
                                        <p:tav tm="0">
                                          <p:val>
                                            <p:strVal val="#ppt_y-#ppt_h*1.125000"/>
                                          </p:val>
                                        </p:tav>
                                        <p:tav tm="100000">
                                          <p:val>
                                            <p:strVal val="#ppt_y"/>
                                          </p:val>
                                        </p:tav>
                                      </p:tavLst>
                                    </p:anim>
                                    <p:animEffect transition="in" filter="wipe(down)">
                                      <p:cBhvr>
                                        <p:cTn id="17" dur="500"/>
                                        <p:tgtEl>
                                          <p:spTgt spid="7"/>
                                        </p:tgtEl>
                                      </p:cBhvr>
                                    </p:animEffect>
                                  </p:childTnLst>
                                </p:cTn>
                              </p:par>
                              <p:par>
                                <p:cTn id="18" presetID="53" presetClass="entr" presetSubtype="16" fill="hold" grpId="0" nodeType="withEffect">
                                  <p:stCondLst>
                                    <p:cond delay="1500"/>
                                  </p:stCondLst>
                                  <p:iterate type="lt">
                                    <p:tmPct val="10000"/>
                                  </p:iterate>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22" presetClass="entr" presetSubtype="1" fill="hold" grpId="0" nodeType="withEffect">
                                  <p:stCondLst>
                                    <p:cond delay="150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500"/>
                                        <p:tgtEl>
                                          <p:spTgt spid="6"/>
                                        </p:tgtEl>
                                      </p:cBhvr>
                                    </p:animEffect>
                                  </p:childTnLst>
                                </p:cTn>
                              </p:par>
                              <p:par>
                                <p:cTn id="26" presetID="12" presetClass="entr" presetSubtype="4" fill="hold" grpId="0" nodeType="withEffect">
                                  <p:stCondLst>
                                    <p:cond delay="200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p:tgtEl>
                                          <p:spTgt spid="10"/>
                                        </p:tgtEl>
                                        <p:attrNameLst>
                                          <p:attrName>ppt_y</p:attrName>
                                        </p:attrNameLst>
                                      </p:cBhvr>
                                      <p:tavLst>
                                        <p:tav tm="0">
                                          <p:val>
                                            <p:strVal val="#ppt_y+#ppt_h*1.125000"/>
                                          </p:val>
                                        </p:tav>
                                        <p:tav tm="100000">
                                          <p:val>
                                            <p:strVal val="#ppt_y"/>
                                          </p:val>
                                        </p:tav>
                                      </p:tavLst>
                                    </p:anim>
                                    <p:animEffect transition="in" filter="wipe(up)">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6051" y="2082429"/>
            <a:ext cx="7418532" cy="3650827"/>
            <a:chOff x="776287" y="706437"/>
            <a:chExt cx="7658101" cy="3768726"/>
          </a:xfrm>
          <a:solidFill>
            <a:srgbClr val="00B0F0">
              <a:alpha val="98000"/>
            </a:srgbClr>
          </a:solidFill>
        </p:grpSpPr>
        <p:sp>
          <p:nvSpPr>
            <p:cNvPr id="3" name="Freeform 10"/>
            <p:cNvSpPr/>
            <p:nvPr/>
          </p:nvSpPr>
          <p:spPr bwMode="auto">
            <a:xfrm>
              <a:off x="5540375" y="830262"/>
              <a:ext cx="55563" cy="30163"/>
            </a:xfrm>
            <a:custGeom>
              <a:avLst/>
              <a:gdLst>
                <a:gd name="T0" fmla="*/ 8 w 15"/>
                <a:gd name="T1" fmla="*/ 0 h 8"/>
                <a:gd name="T2" fmla="*/ 9 w 15"/>
                <a:gd name="T3" fmla="*/ 1 h 8"/>
                <a:gd name="T4" fmla="*/ 12 w 15"/>
                <a:gd name="T5" fmla="*/ 7 h 8"/>
                <a:gd name="T6" fmla="*/ 5 w 15"/>
                <a:gd name="T7" fmla="*/ 4 h 8"/>
                <a:gd name="T8" fmla="*/ 8 w 15"/>
                <a:gd name="T9" fmla="*/ 0 h 8"/>
              </a:gdLst>
              <a:ahLst/>
              <a:cxnLst>
                <a:cxn ang="0">
                  <a:pos x="T0" y="T1"/>
                </a:cxn>
                <a:cxn ang="0">
                  <a:pos x="T2" y="T3"/>
                </a:cxn>
                <a:cxn ang="0">
                  <a:pos x="T4" y="T5"/>
                </a:cxn>
                <a:cxn ang="0">
                  <a:pos x="T6" y="T7"/>
                </a:cxn>
                <a:cxn ang="0">
                  <a:pos x="T8" y="T9"/>
                </a:cxn>
              </a:cxnLst>
              <a:rect l="0" t="0" r="r" b="b"/>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11"/>
            <p:cNvSpPr/>
            <p:nvPr/>
          </p:nvSpPr>
          <p:spPr bwMode="auto">
            <a:xfrm>
              <a:off x="6342062" y="830262"/>
              <a:ext cx="109538" cy="55563"/>
            </a:xfrm>
            <a:custGeom>
              <a:avLst/>
              <a:gdLst>
                <a:gd name="T0" fmla="*/ 28 w 29"/>
                <a:gd name="T1" fmla="*/ 11 h 15"/>
                <a:gd name="T2" fmla="*/ 17 w 29"/>
                <a:gd name="T3" fmla="*/ 14 h 15"/>
                <a:gd name="T4" fmla="*/ 3 w 29"/>
                <a:gd name="T5" fmla="*/ 14 h 15"/>
                <a:gd name="T6" fmla="*/ 0 w 29"/>
                <a:gd name="T7" fmla="*/ 11 h 15"/>
                <a:gd name="T8" fmla="*/ 22 w 29"/>
                <a:gd name="T9" fmla="*/ 0 h 15"/>
                <a:gd name="T10" fmla="*/ 27 w 29"/>
                <a:gd name="T11" fmla="*/ 3 h 15"/>
                <a:gd name="T12" fmla="*/ 24 w 29"/>
                <a:gd name="T13" fmla="*/ 4 h 15"/>
                <a:gd name="T14" fmla="*/ 28 w 29"/>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12"/>
            <p:cNvSpPr/>
            <p:nvPr/>
          </p:nvSpPr>
          <p:spPr bwMode="auto">
            <a:xfrm>
              <a:off x="5711825" y="833437"/>
              <a:ext cx="57150" cy="33338"/>
            </a:xfrm>
            <a:custGeom>
              <a:avLst/>
              <a:gdLst>
                <a:gd name="T0" fmla="*/ 15 w 15"/>
                <a:gd name="T1" fmla="*/ 2 h 9"/>
                <a:gd name="T2" fmla="*/ 14 w 15"/>
                <a:gd name="T3" fmla="*/ 7 h 9"/>
                <a:gd name="T4" fmla="*/ 8 w 15"/>
                <a:gd name="T5" fmla="*/ 9 h 9"/>
                <a:gd name="T6" fmla="*/ 1 w 15"/>
                <a:gd name="T7" fmla="*/ 4 h 9"/>
                <a:gd name="T8" fmla="*/ 9 w 15"/>
                <a:gd name="T9" fmla="*/ 4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13"/>
            <p:cNvSpPr/>
            <p:nvPr/>
          </p:nvSpPr>
          <p:spPr bwMode="auto">
            <a:xfrm>
              <a:off x="5375275" y="849312"/>
              <a:ext cx="71438" cy="36513"/>
            </a:xfrm>
            <a:custGeom>
              <a:avLst/>
              <a:gdLst>
                <a:gd name="T0" fmla="*/ 18 w 19"/>
                <a:gd name="T1" fmla="*/ 0 h 10"/>
                <a:gd name="T2" fmla="*/ 15 w 19"/>
                <a:gd name="T3" fmla="*/ 5 h 10"/>
                <a:gd name="T4" fmla="*/ 11 w 19"/>
                <a:gd name="T5" fmla="*/ 9 h 10"/>
                <a:gd name="T6" fmla="*/ 8 w 19"/>
                <a:gd name="T7" fmla="*/ 6 h 10"/>
                <a:gd name="T8" fmla="*/ 4 w 19"/>
                <a:gd name="T9" fmla="*/ 7 h 10"/>
                <a:gd name="T10" fmla="*/ 1 w 19"/>
                <a:gd name="T11" fmla="*/ 5 h 10"/>
                <a:gd name="T12" fmla="*/ 8 w 19"/>
                <a:gd name="T13" fmla="*/ 3 h 10"/>
                <a:gd name="T14" fmla="*/ 8 w 19"/>
                <a:gd name="T15" fmla="*/ 2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4"/>
            <p:cNvSpPr/>
            <p:nvPr/>
          </p:nvSpPr>
          <p:spPr bwMode="auto">
            <a:xfrm>
              <a:off x="5648325" y="849312"/>
              <a:ext cx="57150" cy="17463"/>
            </a:xfrm>
            <a:custGeom>
              <a:avLst/>
              <a:gdLst>
                <a:gd name="T0" fmla="*/ 14 w 15"/>
                <a:gd name="T1" fmla="*/ 5 h 5"/>
                <a:gd name="T2" fmla="*/ 3 w 15"/>
                <a:gd name="T3" fmla="*/ 5 h 5"/>
                <a:gd name="T4" fmla="*/ 7 w 15"/>
                <a:gd name="T5" fmla="*/ 0 h 5"/>
                <a:gd name="T6" fmla="*/ 14 w 15"/>
                <a:gd name="T7" fmla="*/ 5 h 5"/>
              </a:gdLst>
              <a:ahLst/>
              <a:cxnLst>
                <a:cxn ang="0">
                  <a:pos x="T0" y="T1"/>
                </a:cxn>
                <a:cxn ang="0">
                  <a:pos x="T2" y="T3"/>
                </a:cxn>
                <a:cxn ang="0">
                  <a:pos x="T4" y="T5"/>
                </a:cxn>
                <a:cxn ang="0">
                  <a:pos x="T6" y="T7"/>
                </a:cxn>
              </a:cxnLst>
              <a:rect l="0" t="0" r="r" b="b"/>
              <a:pathLst>
                <a:path w="15" h="5">
                  <a:moveTo>
                    <a:pt x="14" y="5"/>
                  </a:moveTo>
                  <a:cubicBezTo>
                    <a:pt x="3" y="5"/>
                    <a:pt x="3" y="5"/>
                    <a:pt x="3" y="5"/>
                  </a:cubicBezTo>
                  <a:cubicBezTo>
                    <a:pt x="0" y="0"/>
                    <a:pt x="7" y="4"/>
                    <a:pt x="7" y="0"/>
                  </a:cubicBezTo>
                  <a:cubicBezTo>
                    <a:pt x="8" y="3"/>
                    <a:pt x="15" y="0"/>
                    <a:pt x="14" y="5"/>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5"/>
            <p:cNvSpPr/>
            <p:nvPr/>
          </p:nvSpPr>
          <p:spPr bwMode="auto">
            <a:xfrm>
              <a:off x="5568950" y="871537"/>
              <a:ext cx="68263" cy="25400"/>
            </a:xfrm>
            <a:custGeom>
              <a:avLst/>
              <a:gdLst>
                <a:gd name="T0" fmla="*/ 12 w 18"/>
                <a:gd name="T1" fmla="*/ 0 h 7"/>
                <a:gd name="T2" fmla="*/ 12 w 18"/>
                <a:gd name="T3" fmla="*/ 6 h 7"/>
                <a:gd name="T4" fmla="*/ 0 w 18"/>
                <a:gd name="T5" fmla="*/ 4 h 7"/>
                <a:gd name="T6" fmla="*/ 12 w 18"/>
                <a:gd name="T7" fmla="*/ 0 h 7"/>
              </a:gdLst>
              <a:ahLst/>
              <a:cxnLst>
                <a:cxn ang="0">
                  <a:pos x="T0" y="T1"/>
                </a:cxn>
                <a:cxn ang="0">
                  <a:pos x="T2" y="T3"/>
                </a:cxn>
                <a:cxn ang="0">
                  <a:pos x="T4" y="T5"/>
                </a:cxn>
                <a:cxn ang="0">
                  <a:pos x="T6" y="T7"/>
                </a:cxn>
              </a:cxnLst>
              <a:rect l="0" t="0" r="r" b="b"/>
              <a:pathLst>
                <a:path w="18" h="7">
                  <a:moveTo>
                    <a:pt x="12" y="0"/>
                  </a:moveTo>
                  <a:cubicBezTo>
                    <a:pt x="18" y="2"/>
                    <a:pt x="12" y="2"/>
                    <a:pt x="12" y="6"/>
                  </a:cubicBezTo>
                  <a:cubicBezTo>
                    <a:pt x="8" y="5"/>
                    <a:pt x="2" y="7"/>
                    <a:pt x="0" y="4"/>
                  </a:cubicBezTo>
                  <a:cubicBezTo>
                    <a:pt x="2" y="1"/>
                    <a:pt x="10" y="3"/>
                    <a:pt x="12"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6"/>
            <p:cNvSpPr/>
            <p:nvPr/>
          </p:nvSpPr>
          <p:spPr bwMode="auto">
            <a:xfrm>
              <a:off x="2220912" y="893762"/>
              <a:ext cx="30163" cy="19050"/>
            </a:xfrm>
            <a:custGeom>
              <a:avLst/>
              <a:gdLst>
                <a:gd name="T0" fmla="*/ 0 w 8"/>
                <a:gd name="T1" fmla="*/ 0 h 5"/>
                <a:gd name="T2" fmla="*/ 8 w 8"/>
                <a:gd name="T3" fmla="*/ 5 h 5"/>
                <a:gd name="T4" fmla="*/ 0 w 8"/>
                <a:gd name="T5" fmla="*/ 0 h 5"/>
              </a:gdLst>
              <a:ahLst/>
              <a:cxnLst>
                <a:cxn ang="0">
                  <a:pos x="T0" y="T1"/>
                </a:cxn>
                <a:cxn ang="0">
                  <a:pos x="T2" y="T3"/>
                </a:cxn>
                <a:cxn ang="0">
                  <a:pos x="T4" y="T5"/>
                </a:cxn>
              </a:cxnLst>
              <a:rect l="0" t="0" r="r" b="b"/>
              <a:pathLst>
                <a:path w="8" h="5">
                  <a:moveTo>
                    <a:pt x="0" y="0"/>
                  </a:moveTo>
                  <a:cubicBezTo>
                    <a:pt x="5" y="0"/>
                    <a:pt x="8" y="0"/>
                    <a:pt x="8" y="5"/>
                  </a:cubicBezTo>
                  <a:cubicBezTo>
                    <a:pt x="5" y="3"/>
                    <a:pt x="0" y="4"/>
                    <a:pt x="0"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7"/>
            <p:cNvSpPr/>
            <p:nvPr/>
          </p:nvSpPr>
          <p:spPr bwMode="auto">
            <a:xfrm>
              <a:off x="6380162" y="890587"/>
              <a:ext cx="123825" cy="58738"/>
            </a:xfrm>
            <a:custGeom>
              <a:avLst/>
              <a:gdLst>
                <a:gd name="T0" fmla="*/ 29 w 33"/>
                <a:gd name="T1" fmla="*/ 3 h 16"/>
                <a:gd name="T2" fmla="*/ 32 w 33"/>
                <a:gd name="T3" fmla="*/ 10 h 16"/>
                <a:gd name="T4" fmla="*/ 18 w 33"/>
                <a:gd name="T5" fmla="*/ 15 h 16"/>
                <a:gd name="T6" fmla="*/ 15 w 33"/>
                <a:gd name="T7" fmla="*/ 13 h 16"/>
                <a:gd name="T8" fmla="*/ 10 w 33"/>
                <a:gd name="T9" fmla="*/ 13 h 16"/>
                <a:gd name="T10" fmla="*/ 10 w 33"/>
                <a:gd name="T11" fmla="*/ 10 h 16"/>
                <a:gd name="T12" fmla="*/ 5 w 33"/>
                <a:gd name="T13" fmla="*/ 12 h 16"/>
                <a:gd name="T14" fmla="*/ 7 w 33"/>
                <a:gd name="T15" fmla="*/ 9 h 16"/>
                <a:gd name="T16" fmla="*/ 1 w 33"/>
                <a:gd name="T17" fmla="*/ 8 h 16"/>
                <a:gd name="T18" fmla="*/ 4 w 33"/>
                <a:gd name="T19" fmla="*/ 5 h 16"/>
                <a:gd name="T20" fmla="*/ 8 w 33"/>
                <a:gd name="T21" fmla="*/ 2 h 16"/>
                <a:gd name="T22" fmla="*/ 21 w 33"/>
                <a:gd name="T23" fmla="*/ 1 h 16"/>
                <a:gd name="T24" fmla="*/ 21 w 33"/>
                <a:gd name="T25" fmla="*/ 3 h 16"/>
                <a:gd name="T26" fmla="*/ 29 w 33"/>
                <a:gd name="T2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8"/>
            <p:cNvSpPr/>
            <p:nvPr/>
          </p:nvSpPr>
          <p:spPr bwMode="auto">
            <a:xfrm>
              <a:off x="6330950" y="890587"/>
              <a:ext cx="49213" cy="33338"/>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9"/>
            <p:cNvSpPr/>
            <p:nvPr/>
          </p:nvSpPr>
          <p:spPr bwMode="auto">
            <a:xfrm>
              <a:off x="2111375" y="927100"/>
              <a:ext cx="123825" cy="68263"/>
            </a:xfrm>
            <a:custGeom>
              <a:avLst/>
              <a:gdLst>
                <a:gd name="T0" fmla="*/ 24 w 33"/>
                <a:gd name="T1" fmla="*/ 5 h 18"/>
                <a:gd name="T2" fmla="*/ 28 w 33"/>
                <a:gd name="T3" fmla="*/ 10 h 18"/>
                <a:gd name="T4" fmla="*/ 32 w 33"/>
                <a:gd name="T5" fmla="*/ 17 h 18"/>
                <a:gd name="T6" fmla="*/ 28 w 33"/>
                <a:gd name="T7" fmla="*/ 17 h 18"/>
                <a:gd name="T8" fmla="*/ 28 w 33"/>
                <a:gd name="T9" fmla="*/ 15 h 18"/>
                <a:gd name="T10" fmla="*/ 25 w 33"/>
                <a:gd name="T11" fmla="*/ 13 h 18"/>
                <a:gd name="T12" fmla="*/ 7 w 33"/>
                <a:gd name="T13" fmla="*/ 12 h 18"/>
                <a:gd name="T14" fmla="*/ 11 w 33"/>
                <a:gd name="T15" fmla="*/ 9 h 18"/>
                <a:gd name="T16" fmla="*/ 8 w 33"/>
                <a:gd name="T17" fmla="*/ 6 h 18"/>
                <a:gd name="T18" fmla="*/ 0 w 33"/>
                <a:gd name="T19" fmla="*/ 2 h 18"/>
                <a:gd name="T20" fmla="*/ 11 w 33"/>
                <a:gd name="T21" fmla="*/ 2 h 18"/>
                <a:gd name="T22" fmla="*/ 14 w 33"/>
                <a:gd name="T23" fmla="*/ 5 h 18"/>
                <a:gd name="T24" fmla="*/ 20 w 33"/>
                <a:gd name="T25" fmla="*/ 5 h 18"/>
                <a:gd name="T26" fmla="*/ 24 w 33"/>
                <a:gd name="T2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20"/>
            <p:cNvSpPr/>
            <p:nvPr/>
          </p:nvSpPr>
          <p:spPr bwMode="auto">
            <a:xfrm>
              <a:off x="6507162" y="927100"/>
              <a:ext cx="123825" cy="63500"/>
            </a:xfrm>
            <a:custGeom>
              <a:avLst/>
              <a:gdLst>
                <a:gd name="T0" fmla="*/ 13 w 33"/>
                <a:gd name="T1" fmla="*/ 0 h 17"/>
                <a:gd name="T2" fmla="*/ 19 w 33"/>
                <a:gd name="T3" fmla="*/ 5 h 17"/>
                <a:gd name="T4" fmla="*/ 20 w 33"/>
                <a:gd name="T5" fmla="*/ 2 h 17"/>
                <a:gd name="T6" fmla="*/ 23 w 33"/>
                <a:gd name="T7" fmla="*/ 5 h 17"/>
                <a:gd name="T8" fmla="*/ 26 w 33"/>
                <a:gd name="T9" fmla="*/ 5 h 17"/>
                <a:gd name="T10" fmla="*/ 26 w 33"/>
                <a:gd name="T11" fmla="*/ 6 h 17"/>
                <a:gd name="T12" fmla="*/ 32 w 33"/>
                <a:gd name="T13" fmla="*/ 7 h 17"/>
                <a:gd name="T14" fmla="*/ 22 w 33"/>
                <a:gd name="T15" fmla="*/ 10 h 17"/>
                <a:gd name="T16" fmla="*/ 20 w 33"/>
                <a:gd name="T17" fmla="*/ 13 h 17"/>
                <a:gd name="T18" fmla="*/ 8 w 33"/>
                <a:gd name="T19" fmla="*/ 13 h 17"/>
                <a:gd name="T20" fmla="*/ 6 w 33"/>
                <a:gd name="T21" fmla="*/ 16 h 17"/>
                <a:gd name="T22" fmla="*/ 1 w 33"/>
                <a:gd name="T23" fmla="*/ 15 h 17"/>
                <a:gd name="T24" fmla="*/ 1 w 33"/>
                <a:gd name="T25" fmla="*/ 10 h 17"/>
                <a:gd name="T26" fmla="*/ 4 w 33"/>
                <a:gd name="T27" fmla="*/ 10 h 17"/>
                <a:gd name="T28" fmla="*/ 5 w 33"/>
                <a:gd name="T29" fmla="*/ 6 h 17"/>
                <a:gd name="T30" fmla="*/ 8 w 33"/>
                <a:gd name="T31" fmla="*/ 6 h 17"/>
                <a:gd name="T32" fmla="*/ 13 w 33"/>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21"/>
            <p:cNvSpPr/>
            <p:nvPr/>
          </p:nvSpPr>
          <p:spPr bwMode="auto">
            <a:xfrm>
              <a:off x="1893887" y="973137"/>
              <a:ext cx="23813" cy="36513"/>
            </a:xfrm>
            <a:custGeom>
              <a:avLst/>
              <a:gdLst>
                <a:gd name="T0" fmla="*/ 6 w 6"/>
                <a:gd name="T1" fmla="*/ 5 h 10"/>
                <a:gd name="T2" fmla="*/ 6 w 6"/>
                <a:gd name="T3" fmla="*/ 5 h 10"/>
              </a:gdLst>
              <a:ahLst/>
              <a:cxnLst>
                <a:cxn ang="0">
                  <a:pos x="T0" y="T1"/>
                </a:cxn>
                <a:cxn ang="0">
                  <a:pos x="T2" y="T3"/>
                </a:cxn>
              </a:cxnLst>
              <a:rect l="0" t="0" r="r" b="b"/>
              <a:pathLst>
                <a:path w="6" h="10">
                  <a:moveTo>
                    <a:pt x="6" y="5"/>
                  </a:moveTo>
                  <a:cubicBezTo>
                    <a:pt x="3" y="10"/>
                    <a:pt x="0" y="0"/>
                    <a:pt x="6" y="5"/>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22"/>
            <p:cNvSpPr/>
            <p:nvPr/>
          </p:nvSpPr>
          <p:spPr bwMode="auto">
            <a:xfrm>
              <a:off x="1943100" y="979487"/>
              <a:ext cx="68263" cy="41275"/>
            </a:xfrm>
            <a:custGeom>
              <a:avLst/>
              <a:gdLst>
                <a:gd name="T0" fmla="*/ 17 w 18"/>
                <a:gd name="T1" fmla="*/ 3 h 11"/>
                <a:gd name="T2" fmla="*/ 4 w 18"/>
                <a:gd name="T3" fmla="*/ 10 h 11"/>
                <a:gd name="T4" fmla="*/ 0 w 18"/>
                <a:gd name="T5" fmla="*/ 6 h 11"/>
                <a:gd name="T6" fmla="*/ 9 w 18"/>
                <a:gd name="T7" fmla="*/ 3 h 11"/>
                <a:gd name="T8" fmla="*/ 17 w 18"/>
                <a:gd name="T9" fmla="*/ 3 h 11"/>
              </a:gdLst>
              <a:ahLst/>
              <a:cxnLst>
                <a:cxn ang="0">
                  <a:pos x="T0" y="T1"/>
                </a:cxn>
                <a:cxn ang="0">
                  <a:pos x="T2" y="T3"/>
                </a:cxn>
                <a:cxn ang="0">
                  <a:pos x="T4" y="T5"/>
                </a:cxn>
                <a:cxn ang="0">
                  <a:pos x="T6" y="T7"/>
                </a:cxn>
                <a:cxn ang="0">
                  <a:pos x="T8" y="T9"/>
                </a:cxn>
              </a:cxnLst>
              <a:rect l="0" t="0" r="r" b="b"/>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3"/>
            <p:cNvSpPr/>
            <p:nvPr/>
          </p:nvSpPr>
          <p:spPr bwMode="auto">
            <a:xfrm>
              <a:off x="2317750" y="987425"/>
              <a:ext cx="60325" cy="30163"/>
            </a:xfrm>
            <a:custGeom>
              <a:avLst/>
              <a:gdLst>
                <a:gd name="T0" fmla="*/ 14 w 16"/>
                <a:gd name="T1" fmla="*/ 3 h 8"/>
                <a:gd name="T2" fmla="*/ 14 w 16"/>
                <a:gd name="T3" fmla="*/ 5 h 8"/>
                <a:gd name="T4" fmla="*/ 10 w 16"/>
                <a:gd name="T5" fmla="*/ 7 h 8"/>
                <a:gd name="T6" fmla="*/ 8 w 16"/>
                <a:gd name="T7" fmla="*/ 8 h 8"/>
                <a:gd name="T8" fmla="*/ 4 w 16"/>
                <a:gd name="T9" fmla="*/ 7 h 8"/>
                <a:gd name="T10" fmla="*/ 3 w 16"/>
                <a:gd name="T11" fmla="*/ 8 h 8"/>
                <a:gd name="T12" fmla="*/ 1 w 16"/>
                <a:gd name="T13" fmla="*/ 7 h 8"/>
                <a:gd name="T14" fmla="*/ 14 w 16"/>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24"/>
            <p:cNvSpPr/>
            <p:nvPr/>
          </p:nvSpPr>
          <p:spPr bwMode="auto">
            <a:xfrm>
              <a:off x="2097087" y="1001712"/>
              <a:ext cx="33338" cy="19050"/>
            </a:xfrm>
            <a:custGeom>
              <a:avLst/>
              <a:gdLst>
                <a:gd name="T0" fmla="*/ 0 w 9"/>
                <a:gd name="T1" fmla="*/ 3 h 5"/>
                <a:gd name="T2" fmla="*/ 7 w 9"/>
                <a:gd name="T3" fmla="*/ 4 h 5"/>
                <a:gd name="T4" fmla="*/ 0 w 9"/>
                <a:gd name="T5" fmla="*/ 3 h 5"/>
              </a:gdLst>
              <a:ahLst/>
              <a:cxnLst>
                <a:cxn ang="0">
                  <a:pos x="T0" y="T1"/>
                </a:cxn>
                <a:cxn ang="0">
                  <a:pos x="T2" y="T3"/>
                </a:cxn>
                <a:cxn ang="0">
                  <a:pos x="T4" y="T5"/>
                </a:cxn>
              </a:cxnLst>
              <a:rect l="0" t="0" r="r" b="b"/>
              <a:pathLst>
                <a:path w="9" h="5">
                  <a:moveTo>
                    <a:pt x="0" y="3"/>
                  </a:moveTo>
                  <a:cubicBezTo>
                    <a:pt x="0" y="1"/>
                    <a:pt x="9" y="0"/>
                    <a:pt x="7" y="4"/>
                  </a:cubicBezTo>
                  <a:cubicBezTo>
                    <a:pt x="4" y="3"/>
                    <a:pt x="4" y="5"/>
                    <a:pt x="0" y="3"/>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5"/>
            <p:cNvSpPr/>
            <p:nvPr/>
          </p:nvSpPr>
          <p:spPr bwMode="auto">
            <a:xfrm>
              <a:off x="2427287" y="1006475"/>
              <a:ext cx="19050" cy="19050"/>
            </a:xfrm>
            <a:custGeom>
              <a:avLst/>
              <a:gdLst>
                <a:gd name="T0" fmla="*/ 0 w 5"/>
                <a:gd name="T1" fmla="*/ 0 h 5"/>
                <a:gd name="T2" fmla="*/ 4 w 5"/>
                <a:gd name="T3" fmla="*/ 5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cubicBezTo>
                    <a:pt x="3" y="0"/>
                    <a:pt x="5" y="2"/>
                    <a:pt x="4" y="5"/>
                  </a:cubicBezTo>
                  <a:cubicBezTo>
                    <a:pt x="0" y="5"/>
                    <a:pt x="0" y="5"/>
                    <a:pt x="0" y="5"/>
                  </a:cubicBezTo>
                  <a:lnTo>
                    <a:pt x="0" y="0"/>
                  </a:lnTo>
                  <a:close/>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6"/>
            <p:cNvSpPr/>
            <p:nvPr/>
          </p:nvSpPr>
          <p:spPr bwMode="auto">
            <a:xfrm>
              <a:off x="2284412" y="1036637"/>
              <a:ext cx="374650" cy="112713"/>
            </a:xfrm>
            <a:custGeom>
              <a:avLst/>
              <a:gdLst>
                <a:gd name="T0" fmla="*/ 100 w 100"/>
                <a:gd name="T1" fmla="*/ 16 h 30"/>
                <a:gd name="T2" fmla="*/ 100 w 100"/>
                <a:gd name="T3" fmla="*/ 23 h 30"/>
                <a:gd name="T4" fmla="*/ 96 w 100"/>
                <a:gd name="T5" fmla="*/ 26 h 30"/>
                <a:gd name="T6" fmla="*/ 79 w 100"/>
                <a:gd name="T7" fmla="*/ 26 h 30"/>
                <a:gd name="T8" fmla="*/ 73 w 100"/>
                <a:gd name="T9" fmla="*/ 29 h 30"/>
                <a:gd name="T10" fmla="*/ 69 w 100"/>
                <a:gd name="T11" fmla="*/ 28 h 30"/>
                <a:gd name="T12" fmla="*/ 68 w 100"/>
                <a:gd name="T13" fmla="*/ 29 h 30"/>
                <a:gd name="T14" fmla="*/ 62 w 100"/>
                <a:gd name="T15" fmla="*/ 29 h 30"/>
                <a:gd name="T16" fmla="*/ 62 w 100"/>
                <a:gd name="T17" fmla="*/ 28 h 30"/>
                <a:gd name="T18" fmla="*/ 59 w 100"/>
                <a:gd name="T19" fmla="*/ 29 h 30"/>
                <a:gd name="T20" fmla="*/ 54 w 100"/>
                <a:gd name="T21" fmla="*/ 26 h 30"/>
                <a:gd name="T22" fmla="*/ 33 w 100"/>
                <a:gd name="T23" fmla="*/ 26 h 30"/>
                <a:gd name="T24" fmla="*/ 34 w 100"/>
                <a:gd name="T25" fmla="*/ 23 h 30"/>
                <a:gd name="T26" fmla="*/ 31 w 100"/>
                <a:gd name="T27" fmla="*/ 22 h 30"/>
                <a:gd name="T28" fmla="*/ 28 w 100"/>
                <a:gd name="T29" fmla="*/ 16 h 30"/>
                <a:gd name="T30" fmla="*/ 31 w 100"/>
                <a:gd name="T31" fmla="*/ 14 h 30"/>
                <a:gd name="T32" fmla="*/ 28 w 100"/>
                <a:gd name="T33" fmla="*/ 8 h 30"/>
                <a:gd name="T34" fmla="*/ 16 w 100"/>
                <a:gd name="T35" fmla="*/ 9 h 30"/>
                <a:gd name="T36" fmla="*/ 13 w 100"/>
                <a:gd name="T37" fmla="*/ 7 h 30"/>
                <a:gd name="T38" fmla="*/ 10 w 100"/>
                <a:gd name="T39" fmla="*/ 5 h 30"/>
                <a:gd name="T40" fmla="*/ 5 w 100"/>
                <a:gd name="T41" fmla="*/ 7 h 30"/>
                <a:gd name="T42" fmla="*/ 2 w 100"/>
                <a:gd name="T43" fmla="*/ 1 h 30"/>
                <a:gd name="T44" fmla="*/ 17 w 100"/>
                <a:gd name="T45" fmla="*/ 0 h 30"/>
                <a:gd name="T46" fmla="*/ 20 w 100"/>
                <a:gd name="T47" fmla="*/ 1 h 30"/>
                <a:gd name="T48" fmla="*/ 20 w 100"/>
                <a:gd name="T49" fmla="*/ 4 h 30"/>
                <a:gd name="T50" fmla="*/ 24 w 100"/>
                <a:gd name="T51" fmla="*/ 7 h 30"/>
                <a:gd name="T52" fmla="*/ 37 w 100"/>
                <a:gd name="T53" fmla="*/ 7 h 30"/>
                <a:gd name="T54" fmla="*/ 37 w 100"/>
                <a:gd name="T55" fmla="*/ 14 h 30"/>
                <a:gd name="T56" fmla="*/ 47 w 100"/>
                <a:gd name="T57" fmla="*/ 15 h 30"/>
                <a:gd name="T58" fmla="*/ 47 w 100"/>
                <a:gd name="T59" fmla="*/ 18 h 30"/>
                <a:gd name="T60" fmla="*/ 49 w 100"/>
                <a:gd name="T61" fmla="*/ 16 h 30"/>
                <a:gd name="T62" fmla="*/ 66 w 100"/>
                <a:gd name="T63" fmla="*/ 16 h 30"/>
                <a:gd name="T64" fmla="*/ 69 w 100"/>
                <a:gd name="T65" fmla="*/ 18 h 30"/>
                <a:gd name="T66" fmla="*/ 73 w 100"/>
                <a:gd name="T67" fmla="*/ 15 h 30"/>
                <a:gd name="T68" fmla="*/ 77 w 100"/>
                <a:gd name="T69" fmla="*/ 15 h 30"/>
                <a:gd name="T70" fmla="*/ 100 w 100"/>
                <a:gd name="T7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27"/>
            <p:cNvSpPr/>
            <p:nvPr/>
          </p:nvSpPr>
          <p:spPr bwMode="auto">
            <a:xfrm>
              <a:off x="5475287" y="1031875"/>
              <a:ext cx="376238" cy="269875"/>
            </a:xfrm>
            <a:custGeom>
              <a:avLst/>
              <a:gdLst>
                <a:gd name="T0" fmla="*/ 82 w 100"/>
                <a:gd name="T1" fmla="*/ 2 h 72"/>
                <a:gd name="T2" fmla="*/ 99 w 100"/>
                <a:gd name="T3" fmla="*/ 1 h 72"/>
                <a:gd name="T4" fmla="*/ 98 w 100"/>
                <a:gd name="T5" fmla="*/ 8 h 72"/>
                <a:gd name="T6" fmla="*/ 79 w 100"/>
                <a:gd name="T7" fmla="*/ 10 h 72"/>
                <a:gd name="T8" fmla="*/ 77 w 100"/>
                <a:gd name="T9" fmla="*/ 13 h 72"/>
                <a:gd name="T10" fmla="*/ 74 w 100"/>
                <a:gd name="T11" fmla="*/ 13 h 72"/>
                <a:gd name="T12" fmla="*/ 71 w 100"/>
                <a:gd name="T13" fmla="*/ 16 h 72"/>
                <a:gd name="T14" fmla="*/ 68 w 100"/>
                <a:gd name="T15" fmla="*/ 15 h 72"/>
                <a:gd name="T16" fmla="*/ 63 w 100"/>
                <a:gd name="T17" fmla="*/ 16 h 72"/>
                <a:gd name="T18" fmla="*/ 57 w 100"/>
                <a:gd name="T19" fmla="*/ 17 h 72"/>
                <a:gd name="T20" fmla="*/ 56 w 100"/>
                <a:gd name="T21" fmla="*/ 20 h 72"/>
                <a:gd name="T22" fmla="*/ 49 w 100"/>
                <a:gd name="T23" fmla="*/ 24 h 72"/>
                <a:gd name="T24" fmla="*/ 44 w 100"/>
                <a:gd name="T25" fmla="*/ 27 h 72"/>
                <a:gd name="T26" fmla="*/ 42 w 100"/>
                <a:gd name="T27" fmla="*/ 30 h 72"/>
                <a:gd name="T28" fmla="*/ 40 w 100"/>
                <a:gd name="T29" fmla="*/ 33 h 72"/>
                <a:gd name="T30" fmla="*/ 33 w 100"/>
                <a:gd name="T31" fmla="*/ 36 h 72"/>
                <a:gd name="T32" fmla="*/ 32 w 100"/>
                <a:gd name="T33" fmla="*/ 37 h 72"/>
                <a:gd name="T34" fmla="*/ 26 w 100"/>
                <a:gd name="T35" fmla="*/ 40 h 72"/>
                <a:gd name="T36" fmla="*/ 23 w 100"/>
                <a:gd name="T37" fmla="*/ 45 h 72"/>
                <a:gd name="T38" fmla="*/ 25 w 100"/>
                <a:gd name="T39" fmla="*/ 54 h 72"/>
                <a:gd name="T40" fmla="*/ 20 w 100"/>
                <a:gd name="T41" fmla="*/ 57 h 72"/>
                <a:gd name="T42" fmla="*/ 23 w 100"/>
                <a:gd name="T43" fmla="*/ 62 h 72"/>
                <a:gd name="T44" fmla="*/ 22 w 100"/>
                <a:gd name="T45" fmla="*/ 64 h 72"/>
                <a:gd name="T46" fmla="*/ 23 w 100"/>
                <a:gd name="T47" fmla="*/ 65 h 72"/>
                <a:gd name="T48" fmla="*/ 25 w 100"/>
                <a:gd name="T49" fmla="*/ 64 h 72"/>
                <a:gd name="T50" fmla="*/ 29 w 100"/>
                <a:gd name="T51" fmla="*/ 66 h 72"/>
                <a:gd name="T52" fmla="*/ 27 w 100"/>
                <a:gd name="T53" fmla="*/ 72 h 72"/>
                <a:gd name="T54" fmla="*/ 15 w 100"/>
                <a:gd name="T55" fmla="*/ 72 h 72"/>
                <a:gd name="T56" fmla="*/ 16 w 100"/>
                <a:gd name="T57" fmla="*/ 69 h 72"/>
                <a:gd name="T58" fmla="*/ 12 w 100"/>
                <a:gd name="T59" fmla="*/ 68 h 72"/>
                <a:gd name="T60" fmla="*/ 9 w 100"/>
                <a:gd name="T61" fmla="*/ 65 h 72"/>
                <a:gd name="T62" fmla="*/ 6 w 100"/>
                <a:gd name="T63" fmla="*/ 65 h 72"/>
                <a:gd name="T64" fmla="*/ 2 w 100"/>
                <a:gd name="T65" fmla="*/ 65 h 72"/>
                <a:gd name="T66" fmla="*/ 1 w 100"/>
                <a:gd name="T67" fmla="*/ 55 h 72"/>
                <a:gd name="T68" fmla="*/ 8 w 100"/>
                <a:gd name="T69" fmla="*/ 52 h 72"/>
                <a:gd name="T70" fmla="*/ 6 w 100"/>
                <a:gd name="T71" fmla="*/ 51 h 72"/>
                <a:gd name="T72" fmla="*/ 8 w 100"/>
                <a:gd name="T73" fmla="*/ 48 h 72"/>
                <a:gd name="T74" fmla="*/ 15 w 100"/>
                <a:gd name="T75" fmla="*/ 45 h 72"/>
                <a:gd name="T76" fmla="*/ 15 w 100"/>
                <a:gd name="T77" fmla="*/ 40 h 72"/>
                <a:gd name="T78" fmla="*/ 19 w 100"/>
                <a:gd name="T79" fmla="*/ 38 h 72"/>
                <a:gd name="T80" fmla="*/ 22 w 100"/>
                <a:gd name="T81" fmla="*/ 34 h 72"/>
                <a:gd name="T82" fmla="*/ 22 w 100"/>
                <a:gd name="T83" fmla="*/ 27 h 72"/>
                <a:gd name="T84" fmla="*/ 33 w 100"/>
                <a:gd name="T85" fmla="*/ 23 h 72"/>
                <a:gd name="T86" fmla="*/ 35 w 100"/>
                <a:gd name="T87" fmla="*/ 20 h 72"/>
                <a:gd name="T88" fmla="*/ 36 w 100"/>
                <a:gd name="T89" fmla="*/ 22 h 72"/>
                <a:gd name="T90" fmla="*/ 39 w 100"/>
                <a:gd name="T91" fmla="*/ 19 h 72"/>
                <a:gd name="T92" fmla="*/ 40 w 100"/>
                <a:gd name="T93" fmla="*/ 16 h 72"/>
                <a:gd name="T94" fmla="*/ 47 w 100"/>
                <a:gd name="T95" fmla="*/ 15 h 72"/>
                <a:gd name="T96" fmla="*/ 56 w 100"/>
                <a:gd name="T97" fmla="*/ 13 h 72"/>
                <a:gd name="T98" fmla="*/ 57 w 100"/>
                <a:gd name="T99" fmla="*/ 12 h 72"/>
                <a:gd name="T100" fmla="*/ 60 w 100"/>
                <a:gd name="T101" fmla="*/ 13 h 72"/>
                <a:gd name="T102" fmla="*/ 61 w 100"/>
                <a:gd name="T103" fmla="*/ 10 h 72"/>
                <a:gd name="T104" fmla="*/ 63 w 100"/>
                <a:gd name="T105" fmla="*/ 10 h 72"/>
                <a:gd name="T106" fmla="*/ 72 w 100"/>
                <a:gd name="T107" fmla="*/ 9 h 72"/>
                <a:gd name="T108" fmla="*/ 75 w 100"/>
                <a:gd name="T109" fmla="*/ 8 h 72"/>
                <a:gd name="T110" fmla="*/ 77 w 100"/>
                <a:gd name="T111" fmla="*/ 6 h 72"/>
                <a:gd name="T112" fmla="*/ 82 w 100"/>
                <a:gd name="T11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8"/>
            <p:cNvSpPr/>
            <p:nvPr/>
          </p:nvSpPr>
          <p:spPr bwMode="auto">
            <a:xfrm>
              <a:off x="2187575" y="1047750"/>
              <a:ext cx="41275" cy="19050"/>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11" y="1"/>
                    <a:pt x="11" y="1"/>
                    <a:pt x="11" y="1"/>
                  </a:cubicBezTo>
                  <a:cubicBezTo>
                    <a:pt x="11" y="5"/>
                    <a:pt x="0" y="0"/>
                    <a:pt x="8" y="1"/>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9"/>
            <p:cNvSpPr/>
            <p:nvPr/>
          </p:nvSpPr>
          <p:spPr bwMode="auto">
            <a:xfrm>
              <a:off x="7310437" y="1069975"/>
              <a:ext cx="115888" cy="90488"/>
            </a:xfrm>
            <a:custGeom>
              <a:avLst/>
              <a:gdLst>
                <a:gd name="T0" fmla="*/ 8 w 31"/>
                <a:gd name="T1" fmla="*/ 0 h 24"/>
                <a:gd name="T2" fmla="*/ 10 w 31"/>
                <a:gd name="T3" fmla="*/ 2 h 24"/>
                <a:gd name="T4" fmla="*/ 18 w 31"/>
                <a:gd name="T5" fmla="*/ 6 h 24"/>
                <a:gd name="T6" fmla="*/ 22 w 31"/>
                <a:gd name="T7" fmla="*/ 3 h 24"/>
                <a:gd name="T8" fmla="*/ 31 w 31"/>
                <a:gd name="T9" fmla="*/ 5 h 24"/>
                <a:gd name="T10" fmla="*/ 28 w 31"/>
                <a:gd name="T11" fmla="*/ 12 h 24"/>
                <a:gd name="T12" fmla="*/ 17 w 31"/>
                <a:gd name="T13" fmla="*/ 14 h 24"/>
                <a:gd name="T14" fmla="*/ 17 w 31"/>
                <a:gd name="T15" fmla="*/ 16 h 24"/>
                <a:gd name="T16" fmla="*/ 14 w 31"/>
                <a:gd name="T17" fmla="*/ 19 h 24"/>
                <a:gd name="T18" fmla="*/ 10 w 31"/>
                <a:gd name="T19" fmla="*/ 20 h 24"/>
                <a:gd name="T20" fmla="*/ 4 w 31"/>
                <a:gd name="T21" fmla="*/ 17 h 24"/>
                <a:gd name="T22" fmla="*/ 0 w 31"/>
                <a:gd name="T23" fmla="*/ 6 h 24"/>
                <a:gd name="T24" fmla="*/ 8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30"/>
            <p:cNvSpPr/>
            <p:nvPr/>
          </p:nvSpPr>
          <p:spPr bwMode="auto">
            <a:xfrm>
              <a:off x="1808162" y="1081087"/>
              <a:ext cx="30163" cy="22225"/>
            </a:xfrm>
            <a:custGeom>
              <a:avLst/>
              <a:gdLst>
                <a:gd name="T0" fmla="*/ 4 w 8"/>
                <a:gd name="T1" fmla="*/ 0 h 6"/>
                <a:gd name="T2" fmla="*/ 5 w 8"/>
                <a:gd name="T3" fmla="*/ 6 h 6"/>
                <a:gd name="T4" fmla="*/ 0 w 8"/>
                <a:gd name="T5" fmla="*/ 4 h 6"/>
                <a:gd name="T6" fmla="*/ 4 w 8"/>
                <a:gd name="T7" fmla="*/ 0 h 6"/>
              </a:gdLst>
              <a:ahLst/>
              <a:cxnLst>
                <a:cxn ang="0">
                  <a:pos x="T0" y="T1"/>
                </a:cxn>
                <a:cxn ang="0">
                  <a:pos x="T2" y="T3"/>
                </a:cxn>
                <a:cxn ang="0">
                  <a:pos x="T4" y="T5"/>
                </a:cxn>
                <a:cxn ang="0">
                  <a:pos x="T6" y="T7"/>
                </a:cxn>
              </a:cxnLst>
              <a:rect l="0" t="0" r="r" b="b"/>
              <a:pathLst>
                <a:path w="8" h="6">
                  <a:moveTo>
                    <a:pt x="4" y="0"/>
                  </a:moveTo>
                  <a:cubicBezTo>
                    <a:pt x="8" y="1"/>
                    <a:pt x="5" y="2"/>
                    <a:pt x="5" y="6"/>
                  </a:cubicBezTo>
                  <a:cubicBezTo>
                    <a:pt x="4" y="5"/>
                    <a:pt x="2" y="4"/>
                    <a:pt x="0" y="4"/>
                  </a:cubicBezTo>
                  <a:cubicBezTo>
                    <a:pt x="0" y="2"/>
                    <a:pt x="4" y="3"/>
                    <a:pt x="4"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31"/>
            <p:cNvSpPr/>
            <p:nvPr/>
          </p:nvSpPr>
          <p:spPr bwMode="auto">
            <a:xfrm>
              <a:off x="7437437" y="1081087"/>
              <a:ext cx="52388" cy="49213"/>
            </a:xfrm>
            <a:custGeom>
              <a:avLst/>
              <a:gdLst>
                <a:gd name="T0" fmla="*/ 0 w 14"/>
                <a:gd name="T1" fmla="*/ 4 h 13"/>
                <a:gd name="T2" fmla="*/ 14 w 14"/>
                <a:gd name="T3" fmla="*/ 7 h 13"/>
                <a:gd name="T4" fmla="*/ 8 w 14"/>
                <a:gd name="T5" fmla="*/ 13 h 13"/>
                <a:gd name="T6" fmla="*/ 5 w 14"/>
                <a:gd name="T7" fmla="*/ 10 h 13"/>
                <a:gd name="T8" fmla="*/ 3 w 14"/>
                <a:gd name="T9" fmla="*/ 10 h 13"/>
                <a:gd name="T10" fmla="*/ 0 w 14"/>
                <a:gd name="T11" fmla="*/ 4 h 13"/>
              </a:gdLst>
              <a:ahLst/>
              <a:cxnLst>
                <a:cxn ang="0">
                  <a:pos x="T0" y="T1"/>
                </a:cxn>
                <a:cxn ang="0">
                  <a:pos x="T2" y="T3"/>
                </a:cxn>
                <a:cxn ang="0">
                  <a:pos x="T4" y="T5"/>
                </a:cxn>
                <a:cxn ang="0">
                  <a:pos x="T6" y="T7"/>
                </a:cxn>
                <a:cxn ang="0">
                  <a:pos x="T8" y="T9"/>
                </a:cxn>
                <a:cxn ang="0">
                  <a:pos x="T10" y="T11"/>
                </a:cxn>
              </a:cxnLst>
              <a:rect l="0" t="0" r="r" b="b"/>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32"/>
            <p:cNvSpPr/>
            <p:nvPr/>
          </p:nvSpPr>
          <p:spPr bwMode="auto">
            <a:xfrm>
              <a:off x="7504112" y="1096962"/>
              <a:ext cx="79375" cy="44450"/>
            </a:xfrm>
            <a:custGeom>
              <a:avLst/>
              <a:gdLst>
                <a:gd name="T0" fmla="*/ 1 w 21"/>
                <a:gd name="T1" fmla="*/ 2 h 12"/>
                <a:gd name="T2" fmla="*/ 4 w 21"/>
                <a:gd name="T3" fmla="*/ 2 h 12"/>
                <a:gd name="T4" fmla="*/ 11 w 21"/>
                <a:gd name="T5" fmla="*/ 5 h 12"/>
                <a:gd name="T6" fmla="*/ 18 w 21"/>
                <a:gd name="T7" fmla="*/ 7 h 12"/>
                <a:gd name="T8" fmla="*/ 21 w 21"/>
                <a:gd name="T9" fmla="*/ 10 h 12"/>
                <a:gd name="T10" fmla="*/ 4 w 21"/>
                <a:gd name="T11" fmla="*/ 7 h 12"/>
                <a:gd name="T12" fmla="*/ 1 w 21"/>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33"/>
            <p:cNvSpPr/>
            <p:nvPr/>
          </p:nvSpPr>
          <p:spPr bwMode="auto">
            <a:xfrm>
              <a:off x="2165350" y="1166812"/>
              <a:ext cx="130175" cy="109538"/>
            </a:xfrm>
            <a:custGeom>
              <a:avLst/>
              <a:gdLst>
                <a:gd name="T0" fmla="*/ 11 w 35"/>
                <a:gd name="T1" fmla="*/ 5 h 29"/>
                <a:gd name="T2" fmla="*/ 11 w 35"/>
                <a:gd name="T3" fmla="*/ 4 h 29"/>
                <a:gd name="T4" fmla="*/ 27 w 35"/>
                <a:gd name="T5" fmla="*/ 0 h 29"/>
                <a:gd name="T6" fmla="*/ 30 w 35"/>
                <a:gd name="T7" fmla="*/ 5 h 29"/>
                <a:gd name="T8" fmla="*/ 27 w 35"/>
                <a:gd name="T9" fmla="*/ 9 h 29"/>
                <a:gd name="T10" fmla="*/ 34 w 35"/>
                <a:gd name="T11" fmla="*/ 11 h 29"/>
                <a:gd name="T12" fmla="*/ 35 w 35"/>
                <a:gd name="T13" fmla="*/ 22 h 29"/>
                <a:gd name="T14" fmla="*/ 31 w 35"/>
                <a:gd name="T15" fmla="*/ 22 h 29"/>
                <a:gd name="T16" fmla="*/ 31 w 35"/>
                <a:gd name="T17" fmla="*/ 25 h 29"/>
                <a:gd name="T18" fmla="*/ 27 w 35"/>
                <a:gd name="T19" fmla="*/ 25 h 29"/>
                <a:gd name="T20" fmla="*/ 23 w 35"/>
                <a:gd name="T21" fmla="*/ 28 h 29"/>
                <a:gd name="T22" fmla="*/ 18 w 35"/>
                <a:gd name="T23" fmla="*/ 23 h 29"/>
                <a:gd name="T24" fmla="*/ 14 w 35"/>
                <a:gd name="T25" fmla="*/ 19 h 29"/>
                <a:gd name="T26" fmla="*/ 11 w 35"/>
                <a:gd name="T27" fmla="*/ 16 h 29"/>
                <a:gd name="T28" fmla="*/ 4 w 35"/>
                <a:gd name="T29" fmla="*/ 15 h 29"/>
                <a:gd name="T30" fmla="*/ 0 w 35"/>
                <a:gd name="T31" fmla="*/ 12 h 29"/>
                <a:gd name="T32" fmla="*/ 14 w 35"/>
                <a:gd name="T33" fmla="*/ 14 h 29"/>
                <a:gd name="T34" fmla="*/ 15 w 35"/>
                <a:gd name="T35" fmla="*/ 8 h 29"/>
                <a:gd name="T36" fmla="*/ 10 w 35"/>
                <a:gd name="T37" fmla="*/ 4 h 29"/>
                <a:gd name="T38" fmla="*/ 11 w 35"/>
                <a:gd name="T3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34"/>
            <p:cNvSpPr/>
            <p:nvPr/>
          </p:nvSpPr>
          <p:spPr bwMode="auto">
            <a:xfrm>
              <a:off x="2636837" y="1174750"/>
              <a:ext cx="82550" cy="38100"/>
            </a:xfrm>
            <a:custGeom>
              <a:avLst/>
              <a:gdLst>
                <a:gd name="T0" fmla="*/ 0 w 22"/>
                <a:gd name="T1" fmla="*/ 2 h 10"/>
                <a:gd name="T2" fmla="*/ 6 w 22"/>
                <a:gd name="T3" fmla="*/ 0 h 10"/>
                <a:gd name="T4" fmla="*/ 21 w 22"/>
                <a:gd name="T5" fmla="*/ 5 h 10"/>
                <a:gd name="T6" fmla="*/ 20 w 22"/>
                <a:gd name="T7" fmla="*/ 10 h 10"/>
                <a:gd name="T8" fmla="*/ 5 w 22"/>
                <a:gd name="T9" fmla="*/ 5 h 10"/>
                <a:gd name="T10" fmla="*/ 0 w 22"/>
                <a:gd name="T11" fmla="*/ 2 h 10"/>
              </a:gdLst>
              <a:ahLst/>
              <a:cxnLst>
                <a:cxn ang="0">
                  <a:pos x="T0" y="T1"/>
                </a:cxn>
                <a:cxn ang="0">
                  <a:pos x="T2" y="T3"/>
                </a:cxn>
                <a:cxn ang="0">
                  <a:pos x="T4" y="T5"/>
                </a:cxn>
                <a:cxn ang="0">
                  <a:pos x="T6" y="T7"/>
                </a:cxn>
                <a:cxn ang="0">
                  <a:pos x="T8" y="T9"/>
                </a:cxn>
                <a:cxn ang="0">
                  <a:pos x="T10" y="T11"/>
                </a:cxn>
              </a:cxnLst>
              <a:rect l="0" t="0" r="r" b="b"/>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35"/>
            <p:cNvSpPr/>
            <p:nvPr/>
          </p:nvSpPr>
          <p:spPr bwMode="auto">
            <a:xfrm>
              <a:off x="7385050" y="1174750"/>
              <a:ext cx="52388" cy="22225"/>
            </a:xfrm>
            <a:custGeom>
              <a:avLst/>
              <a:gdLst>
                <a:gd name="T0" fmla="*/ 14 w 14"/>
                <a:gd name="T1" fmla="*/ 5 h 6"/>
                <a:gd name="T2" fmla="*/ 0 w 14"/>
                <a:gd name="T3" fmla="*/ 3 h 6"/>
                <a:gd name="T4" fmla="*/ 4 w 14"/>
                <a:gd name="T5" fmla="*/ 0 h 6"/>
                <a:gd name="T6" fmla="*/ 14 w 14"/>
                <a:gd name="T7" fmla="*/ 5 h 6"/>
              </a:gdLst>
              <a:ahLst/>
              <a:cxnLst>
                <a:cxn ang="0">
                  <a:pos x="T0" y="T1"/>
                </a:cxn>
                <a:cxn ang="0">
                  <a:pos x="T2" y="T3"/>
                </a:cxn>
                <a:cxn ang="0">
                  <a:pos x="T4" y="T5"/>
                </a:cxn>
                <a:cxn ang="0">
                  <a:pos x="T6" y="T7"/>
                </a:cxn>
              </a:cxnLst>
              <a:rect l="0" t="0" r="r" b="b"/>
              <a:pathLst>
                <a:path w="14" h="6">
                  <a:moveTo>
                    <a:pt x="14" y="5"/>
                  </a:moveTo>
                  <a:cubicBezTo>
                    <a:pt x="12" y="6"/>
                    <a:pt x="3" y="5"/>
                    <a:pt x="0" y="3"/>
                  </a:cubicBezTo>
                  <a:cubicBezTo>
                    <a:pt x="0" y="1"/>
                    <a:pt x="4" y="3"/>
                    <a:pt x="4" y="0"/>
                  </a:cubicBezTo>
                  <a:cubicBezTo>
                    <a:pt x="7" y="2"/>
                    <a:pt x="14" y="0"/>
                    <a:pt x="14" y="5"/>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36"/>
            <p:cNvSpPr/>
            <p:nvPr/>
          </p:nvSpPr>
          <p:spPr bwMode="auto">
            <a:xfrm>
              <a:off x="3217862" y="1290637"/>
              <a:ext cx="41275" cy="30163"/>
            </a:xfrm>
            <a:custGeom>
              <a:avLst/>
              <a:gdLst>
                <a:gd name="T0" fmla="*/ 11 w 11"/>
                <a:gd name="T1" fmla="*/ 6 h 8"/>
                <a:gd name="T2" fmla="*/ 0 w 11"/>
                <a:gd name="T3" fmla="*/ 3 h 8"/>
                <a:gd name="T4" fmla="*/ 11 w 11"/>
                <a:gd name="T5" fmla="*/ 6 h 8"/>
              </a:gdLst>
              <a:ahLst/>
              <a:cxnLst>
                <a:cxn ang="0">
                  <a:pos x="T0" y="T1"/>
                </a:cxn>
                <a:cxn ang="0">
                  <a:pos x="T2" y="T3"/>
                </a:cxn>
                <a:cxn ang="0">
                  <a:pos x="T4" y="T5"/>
                </a:cxn>
              </a:cxnLst>
              <a:rect l="0" t="0" r="r" b="b"/>
              <a:pathLst>
                <a:path w="11" h="8">
                  <a:moveTo>
                    <a:pt x="11" y="6"/>
                  </a:moveTo>
                  <a:cubicBezTo>
                    <a:pt x="4" y="8"/>
                    <a:pt x="5" y="2"/>
                    <a:pt x="0" y="3"/>
                  </a:cubicBezTo>
                  <a:cubicBezTo>
                    <a:pt x="2" y="0"/>
                    <a:pt x="11" y="2"/>
                    <a:pt x="11" y="6"/>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37"/>
            <p:cNvSpPr/>
            <p:nvPr/>
          </p:nvSpPr>
          <p:spPr bwMode="auto">
            <a:xfrm>
              <a:off x="3187700" y="1320800"/>
              <a:ext cx="60325" cy="34925"/>
            </a:xfrm>
            <a:custGeom>
              <a:avLst/>
              <a:gdLst>
                <a:gd name="T0" fmla="*/ 16 w 16"/>
                <a:gd name="T1" fmla="*/ 5 h 9"/>
                <a:gd name="T2" fmla="*/ 2 w 16"/>
                <a:gd name="T3" fmla="*/ 5 h 9"/>
                <a:gd name="T4" fmla="*/ 6 w 16"/>
                <a:gd name="T5" fmla="*/ 1 h 9"/>
                <a:gd name="T6" fmla="*/ 16 w 16"/>
                <a:gd name="T7" fmla="*/ 5 h 9"/>
              </a:gdLst>
              <a:ahLst/>
              <a:cxnLst>
                <a:cxn ang="0">
                  <a:pos x="T0" y="T1"/>
                </a:cxn>
                <a:cxn ang="0">
                  <a:pos x="T2" y="T3"/>
                </a:cxn>
                <a:cxn ang="0">
                  <a:pos x="T4" y="T5"/>
                </a:cxn>
                <a:cxn ang="0">
                  <a:pos x="T6" y="T7"/>
                </a:cxn>
              </a:cxnLst>
              <a:rect l="0" t="0" r="r" b="b"/>
              <a:pathLst>
                <a:path w="16" h="9">
                  <a:moveTo>
                    <a:pt x="16" y="5"/>
                  </a:moveTo>
                  <a:cubicBezTo>
                    <a:pt x="14" y="9"/>
                    <a:pt x="4" y="9"/>
                    <a:pt x="2" y="5"/>
                  </a:cubicBezTo>
                  <a:cubicBezTo>
                    <a:pt x="0" y="0"/>
                    <a:pt x="7" y="4"/>
                    <a:pt x="6" y="1"/>
                  </a:cubicBezTo>
                  <a:cubicBezTo>
                    <a:pt x="9" y="3"/>
                    <a:pt x="12" y="4"/>
                    <a:pt x="16" y="5"/>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8"/>
            <p:cNvSpPr/>
            <p:nvPr/>
          </p:nvSpPr>
          <p:spPr bwMode="auto">
            <a:xfrm>
              <a:off x="5400675" y="1343025"/>
              <a:ext cx="38100" cy="34925"/>
            </a:xfrm>
            <a:custGeom>
              <a:avLst/>
              <a:gdLst>
                <a:gd name="T0" fmla="*/ 4 w 10"/>
                <a:gd name="T1" fmla="*/ 0 h 9"/>
                <a:gd name="T2" fmla="*/ 10 w 10"/>
                <a:gd name="T3" fmla="*/ 6 h 9"/>
                <a:gd name="T4" fmla="*/ 3 w 10"/>
                <a:gd name="T5" fmla="*/ 9 h 9"/>
                <a:gd name="T6" fmla="*/ 1 w 10"/>
                <a:gd name="T7" fmla="*/ 2 h 9"/>
                <a:gd name="T8" fmla="*/ 4 w 10"/>
                <a:gd name="T9" fmla="*/ 0 h 9"/>
              </a:gdLst>
              <a:ahLst/>
              <a:cxnLst>
                <a:cxn ang="0">
                  <a:pos x="T0" y="T1"/>
                </a:cxn>
                <a:cxn ang="0">
                  <a:pos x="T2" y="T3"/>
                </a:cxn>
                <a:cxn ang="0">
                  <a:pos x="T4" y="T5"/>
                </a:cxn>
                <a:cxn ang="0">
                  <a:pos x="T6" y="T7"/>
                </a:cxn>
                <a:cxn ang="0">
                  <a:pos x="T8" y="T9"/>
                </a:cxn>
              </a:cxnLst>
              <a:rect l="0" t="0" r="r" b="b"/>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9"/>
            <p:cNvSpPr/>
            <p:nvPr/>
          </p:nvSpPr>
          <p:spPr bwMode="auto">
            <a:xfrm>
              <a:off x="2044700" y="1366837"/>
              <a:ext cx="38100" cy="25400"/>
            </a:xfrm>
            <a:custGeom>
              <a:avLst/>
              <a:gdLst>
                <a:gd name="T0" fmla="*/ 10 w 10"/>
                <a:gd name="T1" fmla="*/ 6 h 7"/>
                <a:gd name="T2" fmla="*/ 0 w 10"/>
                <a:gd name="T3" fmla="*/ 7 h 7"/>
                <a:gd name="T4" fmla="*/ 10 w 10"/>
                <a:gd name="T5" fmla="*/ 6 h 7"/>
              </a:gdLst>
              <a:ahLst/>
              <a:cxnLst>
                <a:cxn ang="0">
                  <a:pos x="T0" y="T1"/>
                </a:cxn>
                <a:cxn ang="0">
                  <a:pos x="T2" y="T3"/>
                </a:cxn>
                <a:cxn ang="0">
                  <a:pos x="T4" y="T5"/>
                </a:cxn>
              </a:cxnLst>
              <a:rect l="0" t="0" r="r" b="b"/>
              <a:pathLst>
                <a:path w="10" h="7">
                  <a:moveTo>
                    <a:pt x="10" y="6"/>
                  </a:moveTo>
                  <a:cubicBezTo>
                    <a:pt x="5" y="5"/>
                    <a:pt x="3" y="6"/>
                    <a:pt x="0" y="7"/>
                  </a:cubicBezTo>
                  <a:cubicBezTo>
                    <a:pt x="0" y="4"/>
                    <a:pt x="10" y="0"/>
                    <a:pt x="10" y="6"/>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40"/>
            <p:cNvSpPr/>
            <p:nvPr/>
          </p:nvSpPr>
          <p:spPr bwMode="auto">
            <a:xfrm>
              <a:off x="2705100" y="1384300"/>
              <a:ext cx="66675" cy="41275"/>
            </a:xfrm>
            <a:custGeom>
              <a:avLst/>
              <a:gdLst>
                <a:gd name="T0" fmla="*/ 15 w 18"/>
                <a:gd name="T1" fmla="*/ 2 h 11"/>
                <a:gd name="T2" fmla="*/ 16 w 18"/>
                <a:gd name="T3" fmla="*/ 10 h 11"/>
                <a:gd name="T4" fmla="*/ 2 w 18"/>
                <a:gd name="T5" fmla="*/ 8 h 11"/>
                <a:gd name="T6" fmla="*/ 5 w 18"/>
                <a:gd name="T7" fmla="*/ 2 h 11"/>
                <a:gd name="T8" fmla="*/ 15 w 18"/>
                <a:gd name="T9" fmla="*/ 2 h 11"/>
              </a:gdLst>
              <a:ahLst/>
              <a:cxnLst>
                <a:cxn ang="0">
                  <a:pos x="T0" y="T1"/>
                </a:cxn>
                <a:cxn ang="0">
                  <a:pos x="T2" y="T3"/>
                </a:cxn>
                <a:cxn ang="0">
                  <a:pos x="T4" y="T5"/>
                </a:cxn>
                <a:cxn ang="0">
                  <a:pos x="T6" y="T7"/>
                </a:cxn>
                <a:cxn ang="0">
                  <a:pos x="T8" y="T9"/>
                </a:cxn>
              </a:cxnLst>
              <a:rect l="0" t="0" r="r" b="b"/>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41"/>
            <p:cNvSpPr/>
            <p:nvPr/>
          </p:nvSpPr>
          <p:spPr bwMode="auto">
            <a:xfrm>
              <a:off x="2682875" y="1497012"/>
              <a:ext cx="77788" cy="38100"/>
            </a:xfrm>
            <a:custGeom>
              <a:avLst/>
              <a:gdLst>
                <a:gd name="T0" fmla="*/ 19 w 21"/>
                <a:gd name="T1" fmla="*/ 4 h 10"/>
                <a:gd name="T2" fmla="*/ 14 w 21"/>
                <a:gd name="T3" fmla="*/ 7 h 10"/>
                <a:gd name="T4" fmla="*/ 8 w 21"/>
                <a:gd name="T5" fmla="*/ 8 h 10"/>
                <a:gd name="T6" fmla="*/ 2 w 21"/>
                <a:gd name="T7" fmla="*/ 7 h 10"/>
                <a:gd name="T8" fmla="*/ 4 w 21"/>
                <a:gd name="T9" fmla="*/ 3 h 10"/>
                <a:gd name="T10" fmla="*/ 8 w 21"/>
                <a:gd name="T11" fmla="*/ 0 h 10"/>
                <a:gd name="T12" fmla="*/ 19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42"/>
            <p:cNvSpPr/>
            <p:nvPr/>
          </p:nvSpPr>
          <p:spPr bwMode="auto">
            <a:xfrm>
              <a:off x="2682875" y="1554162"/>
              <a:ext cx="36513" cy="19050"/>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43"/>
            <p:cNvSpPr/>
            <p:nvPr/>
          </p:nvSpPr>
          <p:spPr bwMode="auto">
            <a:xfrm>
              <a:off x="2565400" y="1579562"/>
              <a:ext cx="41275" cy="22225"/>
            </a:xfrm>
            <a:custGeom>
              <a:avLst/>
              <a:gdLst>
                <a:gd name="T0" fmla="*/ 9 w 11"/>
                <a:gd name="T1" fmla="*/ 0 h 6"/>
                <a:gd name="T2" fmla="*/ 11 w 11"/>
                <a:gd name="T3" fmla="*/ 3 h 6"/>
                <a:gd name="T4" fmla="*/ 5 w 11"/>
                <a:gd name="T5" fmla="*/ 5 h 6"/>
                <a:gd name="T6" fmla="*/ 0 w 11"/>
                <a:gd name="T7" fmla="*/ 5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44"/>
            <p:cNvSpPr/>
            <p:nvPr/>
          </p:nvSpPr>
          <p:spPr bwMode="auto">
            <a:xfrm>
              <a:off x="2644775" y="1601787"/>
              <a:ext cx="14288" cy="26988"/>
            </a:xfrm>
            <a:custGeom>
              <a:avLst/>
              <a:gdLst>
                <a:gd name="T0" fmla="*/ 1 w 4"/>
                <a:gd name="T1" fmla="*/ 0 h 7"/>
                <a:gd name="T2" fmla="*/ 4 w 4"/>
                <a:gd name="T3" fmla="*/ 6 h 7"/>
                <a:gd name="T4" fmla="*/ 1 w 4"/>
                <a:gd name="T5" fmla="*/ 0 h 7"/>
              </a:gdLst>
              <a:ahLst/>
              <a:cxnLst>
                <a:cxn ang="0">
                  <a:pos x="T0" y="T1"/>
                </a:cxn>
                <a:cxn ang="0">
                  <a:pos x="T2" y="T3"/>
                </a:cxn>
                <a:cxn ang="0">
                  <a:pos x="T4" y="T5"/>
                </a:cxn>
              </a:cxnLst>
              <a:rect l="0" t="0" r="r" b="b"/>
              <a:pathLst>
                <a:path w="4" h="7">
                  <a:moveTo>
                    <a:pt x="1" y="0"/>
                  </a:moveTo>
                  <a:cubicBezTo>
                    <a:pt x="4" y="0"/>
                    <a:pt x="4" y="2"/>
                    <a:pt x="4" y="6"/>
                  </a:cubicBezTo>
                  <a:cubicBezTo>
                    <a:pt x="0" y="7"/>
                    <a:pt x="1" y="2"/>
                    <a:pt x="1"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45"/>
            <p:cNvSpPr/>
            <p:nvPr/>
          </p:nvSpPr>
          <p:spPr bwMode="auto">
            <a:xfrm>
              <a:off x="4148137" y="1824037"/>
              <a:ext cx="93663" cy="107950"/>
            </a:xfrm>
            <a:custGeom>
              <a:avLst/>
              <a:gdLst>
                <a:gd name="T0" fmla="*/ 10 w 25"/>
                <a:gd name="T1" fmla="*/ 0 h 29"/>
                <a:gd name="T2" fmla="*/ 11 w 25"/>
                <a:gd name="T3" fmla="*/ 1 h 29"/>
                <a:gd name="T4" fmla="*/ 21 w 25"/>
                <a:gd name="T5" fmla="*/ 1 h 29"/>
                <a:gd name="T6" fmla="*/ 25 w 25"/>
                <a:gd name="T7" fmla="*/ 4 h 29"/>
                <a:gd name="T8" fmla="*/ 24 w 25"/>
                <a:gd name="T9" fmla="*/ 7 h 29"/>
                <a:gd name="T10" fmla="*/ 21 w 25"/>
                <a:gd name="T11" fmla="*/ 8 h 29"/>
                <a:gd name="T12" fmla="*/ 24 w 25"/>
                <a:gd name="T13" fmla="*/ 15 h 29"/>
                <a:gd name="T14" fmla="*/ 22 w 25"/>
                <a:gd name="T15" fmla="*/ 22 h 29"/>
                <a:gd name="T16" fmla="*/ 15 w 25"/>
                <a:gd name="T17" fmla="*/ 22 h 29"/>
                <a:gd name="T18" fmla="*/ 14 w 25"/>
                <a:gd name="T19" fmla="*/ 27 h 29"/>
                <a:gd name="T20" fmla="*/ 11 w 25"/>
                <a:gd name="T21" fmla="*/ 29 h 29"/>
                <a:gd name="T22" fmla="*/ 3 w 25"/>
                <a:gd name="T23" fmla="*/ 29 h 29"/>
                <a:gd name="T24" fmla="*/ 6 w 25"/>
                <a:gd name="T25" fmla="*/ 21 h 29"/>
                <a:gd name="T26" fmla="*/ 6 w 25"/>
                <a:gd name="T27" fmla="*/ 15 h 29"/>
                <a:gd name="T28" fmla="*/ 3 w 25"/>
                <a:gd name="T29" fmla="*/ 8 h 29"/>
                <a:gd name="T30" fmla="*/ 8 w 25"/>
                <a:gd name="T31" fmla="*/ 10 h 29"/>
                <a:gd name="T32" fmla="*/ 10 w 2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46"/>
            <p:cNvSpPr/>
            <p:nvPr/>
          </p:nvSpPr>
          <p:spPr bwMode="auto">
            <a:xfrm>
              <a:off x="833437" y="1827212"/>
              <a:ext cx="30163" cy="26988"/>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6" y="2"/>
                    <a:pt x="6" y="3"/>
                  </a:cubicBezTo>
                  <a:cubicBezTo>
                    <a:pt x="4" y="6"/>
                    <a:pt x="3" y="7"/>
                    <a:pt x="0" y="5"/>
                  </a:cubicBezTo>
                  <a:cubicBezTo>
                    <a:pt x="1" y="2"/>
                    <a:pt x="4" y="1"/>
                    <a:pt x="7"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47"/>
            <p:cNvSpPr/>
            <p:nvPr/>
          </p:nvSpPr>
          <p:spPr bwMode="auto">
            <a:xfrm>
              <a:off x="1519237" y="1849437"/>
              <a:ext cx="33338" cy="52388"/>
            </a:xfrm>
            <a:custGeom>
              <a:avLst/>
              <a:gdLst>
                <a:gd name="T0" fmla="*/ 2 w 9"/>
                <a:gd name="T1" fmla="*/ 0 h 14"/>
                <a:gd name="T2" fmla="*/ 9 w 9"/>
                <a:gd name="T3" fmla="*/ 10 h 14"/>
                <a:gd name="T4" fmla="*/ 4 w 9"/>
                <a:gd name="T5" fmla="*/ 7 h 14"/>
                <a:gd name="T6" fmla="*/ 2 w 9"/>
                <a:gd name="T7" fmla="*/ 0 h 14"/>
              </a:gdLst>
              <a:ahLst/>
              <a:cxnLst>
                <a:cxn ang="0">
                  <a:pos x="T0" y="T1"/>
                </a:cxn>
                <a:cxn ang="0">
                  <a:pos x="T2" y="T3"/>
                </a:cxn>
                <a:cxn ang="0">
                  <a:pos x="T4" y="T5"/>
                </a:cxn>
                <a:cxn ang="0">
                  <a:pos x="T6" y="T7"/>
                </a:cxn>
              </a:cxnLst>
              <a:rect l="0" t="0" r="r" b="b"/>
              <a:pathLst>
                <a:path w="9" h="14">
                  <a:moveTo>
                    <a:pt x="2" y="0"/>
                  </a:moveTo>
                  <a:cubicBezTo>
                    <a:pt x="5" y="3"/>
                    <a:pt x="5" y="8"/>
                    <a:pt x="9" y="10"/>
                  </a:cubicBezTo>
                  <a:cubicBezTo>
                    <a:pt x="8" y="14"/>
                    <a:pt x="4" y="9"/>
                    <a:pt x="4" y="7"/>
                  </a:cubicBezTo>
                  <a:cubicBezTo>
                    <a:pt x="0" y="7"/>
                    <a:pt x="0" y="2"/>
                    <a:pt x="2"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48"/>
            <p:cNvSpPr/>
            <p:nvPr/>
          </p:nvSpPr>
          <p:spPr bwMode="auto">
            <a:xfrm>
              <a:off x="7407275" y="1827212"/>
              <a:ext cx="55563" cy="244475"/>
            </a:xfrm>
            <a:custGeom>
              <a:avLst/>
              <a:gdLst>
                <a:gd name="T0" fmla="*/ 5 w 15"/>
                <a:gd name="T1" fmla="*/ 7 h 65"/>
                <a:gd name="T2" fmla="*/ 8 w 15"/>
                <a:gd name="T3" fmla="*/ 17 h 65"/>
                <a:gd name="T4" fmla="*/ 9 w 15"/>
                <a:gd name="T5" fmla="*/ 23 h 65"/>
                <a:gd name="T6" fmla="*/ 9 w 15"/>
                <a:gd name="T7" fmla="*/ 27 h 65"/>
                <a:gd name="T8" fmla="*/ 11 w 15"/>
                <a:gd name="T9" fmla="*/ 38 h 65"/>
                <a:gd name="T10" fmla="*/ 15 w 15"/>
                <a:gd name="T11" fmla="*/ 44 h 65"/>
                <a:gd name="T12" fmla="*/ 9 w 15"/>
                <a:gd name="T13" fmla="*/ 45 h 65"/>
                <a:gd name="T14" fmla="*/ 9 w 15"/>
                <a:gd name="T15" fmla="*/ 55 h 65"/>
                <a:gd name="T16" fmla="*/ 6 w 15"/>
                <a:gd name="T17" fmla="*/ 55 h 65"/>
                <a:gd name="T18" fmla="*/ 9 w 15"/>
                <a:gd name="T19" fmla="*/ 65 h 65"/>
                <a:gd name="T20" fmla="*/ 2 w 15"/>
                <a:gd name="T21" fmla="*/ 63 h 65"/>
                <a:gd name="T22" fmla="*/ 4 w 15"/>
                <a:gd name="T23" fmla="*/ 55 h 65"/>
                <a:gd name="T24" fmla="*/ 1 w 15"/>
                <a:gd name="T25" fmla="*/ 51 h 65"/>
                <a:gd name="T26" fmla="*/ 4 w 15"/>
                <a:gd name="T27" fmla="*/ 34 h 65"/>
                <a:gd name="T28" fmla="*/ 1 w 15"/>
                <a:gd name="T29" fmla="*/ 27 h 65"/>
                <a:gd name="T30" fmla="*/ 1 w 15"/>
                <a:gd name="T31" fmla="*/ 17 h 65"/>
                <a:gd name="T32" fmla="*/ 5 w 15"/>
                <a:gd name="T33" fmla="*/ 13 h 65"/>
                <a:gd name="T34" fmla="*/ 6 w 15"/>
                <a:gd name="T35" fmla="*/ 9 h 65"/>
                <a:gd name="T36" fmla="*/ 5 w 15"/>
                <a:gd name="T37"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49"/>
            <p:cNvSpPr/>
            <p:nvPr/>
          </p:nvSpPr>
          <p:spPr bwMode="auto">
            <a:xfrm>
              <a:off x="792162" y="1854200"/>
              <a:ext cx="14288" cy="25400"/>
            </a:xfrm>
            <a:custGeom>
              <a:avLst/>
              <a:gdLst>
                <a:gd name="T0" fmla="*/ 1 w 4"/>
                <a:gd name="T1" fmla="*/ 0 h 7"/>
                <a:gd name="T2" fmla="*/ 0 w 4"/>
                <a:gd name="T3" fmla="*/ 5 h 7"/>
                <a:gd name="T4" fmla="*/ 0 w 4"/>
                <a:gd name="T5" fmla="*/ 2 h 7"/>
                <a:gd name="T6" fmla="*/ 1 w 4"/>
                <a:gd name="T7" fmla="*/ 0 h 7"/>
              </a:gdLst>
              <a:ahLst/>
              <a:cxnLst>
                <a:cxn ang="0">
                  <a:pos x="T0" y="T1"/>
                </a:cxn>
                <a:cxn ang="0">
                  <a:pos x="T2" y="T3"/>
                </a:cxn>
                <a:cxn ang="0">
                  <a:pos x="T4" y="T5"/>
                </a:cxn>
                <a:cxn ang="0">
                  <a:pos x="T6" y="T7"/>
                </a:cxn>
              </a:cxnLst>
              <a:rect l="0" t="0" r="r" b="b"/>
              <a:pathLst>
                <a:path w="4" h="7">
                  <a:moveTo>
                    <a:pt x="1" y="0"/>
                  </a:moveTo>
                  <a:cubicBezTo>
                    <a:pt x="4" y="0"/>
                    <a:pt x="3" y="7"/>
                    <a:pt x="0" y="5"/>
                  </a:cubicBezTo>
                  <a:cubicBezTo>
                    <a:pt x="0" y="2"/>
                    <a:pt x="0" y="2"/>
                    <a:pt x="0" y="2"/>
                  </a:cubicBezTo>
                  <a:cubicBezTo>
                    <a:pt x="1" y="2"/>
                    <a:pt x="1" y="1"/>
                    <a:pt x="1"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50"/>
            <p:cNvSpPr/>
            <p:nvPr/>
          </p:nvSpPr>
          <p:spPr bwMode="auto">
            <a:xfrm>
              <a:off x="3090862" y="1939925"/>
              <a:ext cx="157163" cy="131763"/>
            </a:xfrm>
            <a:custGeom>
              <a:avLst/>
              <a:gdLst>
                <a:gd name="T0" fmla="*/ 18 w 42"/>
                <a:gd name="T1" fmla="*/ 0 h 35"/>
                <a:gd name="T2" fmla="*/ 22 w 42"/>
                <a:gd name="T3" fmla="*/ 3 h 35"/>
                <a:gd name="T4" fmla="*/ 21 w 42"/>
                <a:gd name="T5" fmla="*/ 8 h 35"/>
                <a:gd name="T6" fmla="*/ 27 w 42"/>
                <a:gd name="T7" fmla="*/ 11 h 35"/>
                <a:gd name="T8" fmla="*/ 35 w 42"/>
                <a:gd name="T9" fmla="*/ 14 h 35"/>
                <a:gd name="T10" fmla="*/ 34 w 42"/>
                <a:gd name="T11" fmla="*/ 19 h 35"/>
                <a:gd name="T12" fmla="*/ 38 w 42"/>
                <a:gd name="T13" fmla="*/ 21 h 35"/>
                <a:gd name="T14" fmla="*/ 41 w 42"/>
                <a:gd name="T15" fmla="*/ 25 h 35"/>
                <a:gd name="T16" fmla="*/ 38 w 42"/>
                <a:gd name="T17" fmla="*/ 32 h 35"/>
                <a:gd name="T18" fmla="*/ 36 w 42"/>
                <a:gd name="T19" fmla="*/ 29 h 35"/>
                <a:gd name="T20" fmla="*/ 28 w 42"/>
                <a:gd name="T21" fmla="*/ 29 h 35"/>
                <a:gd name="T22" fmla="*/ 22 w 42"/>
                <a:gd name="T23" fmla="*/ 35 h 35"/>
                <a:gd name="T24" fmla="*/ 20 w 42"/>
                <a:gd name="T25" fmla="*/ 31 h 35"/>
                <a:gd name="T26" fmla="*/ 15 w 42"/>
                <a:gd name="T27" fmla="*/ 29 h 35"/>
                <a:gd name="T28" fmla="*/ 10 w 42"/>
                <a:gd name="T29" fmla="*/ 25 h 35"/>
                <a:gd name="T30" fmla="*/ 0 w 42"/>
                <a:gd name="T31" fmla="*/ 26 h 35"/>
                <a:gd name="T32" fmla="*/ 1 w 42"/>
                <a:gd name="T33" fmla="*/ 21 h 35"/>
                <a:gd name="T34" fmla="*/ 7 w 42"/>
                <a:gd name="T35" fmla="*/ 18 h 35"/>
                <a:gd name="T36" fmla="*/ 10 w 42"/>
                <a:gd name="T37" fmla="*/ 12 h 35"/>
                <a:gd name="T38" fmla="*/ 11 w 42"/>
                <a:gd name="T39" fmla="*/ 5 h 35"/>
                <a:gd name="T40" fmla="*/ 14 w 42"/>
                <a:gd name="T41" fmla="*/ 5 h 35"/>
                <a:gd name="T42" fmla="*/ 14 w 42"/>
                <a:gd name="T43" fmla="*/ 3 h 35"/>
                <a:gd name="T44" fmla="*/ 18 w 42"/>
                <a:gd name="T4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51"/>
            <p:cNvSpPr/>
            <p:nvPr/>
          </p:nvSpPr>
          <p:spPr bwMode="auto">
            <a:xfrm>
              <a:off x="3008312" y="1981200"/>
              <a:ext cx="33338" cy="33338"/>
            </a:xfrm>
            <a:custGeom>
              <a:avLst/>
              <a:gdLst>
                <a:gd name="T0" fmla="*/ 0 w 9"/>
                <a:gd name="T1" fmla="*/ 0 h 9"/>
                <a:gd name="T2" fmla="*/ 9 w 9"/>
                <a:gd name="T3" fmla="*/ 4 h 9"/>
                <a:gd name="T4" fmla="*/ 0 w 9"/>
                <a:gd name="T5" fmla="*/ 0 h 9"/>
              </a:gdLst>
              <a:ahLst/>
              <a:cxnLst>
                <a:cxn ang="0">
                  <a:pos x="T0" y="T1"/>
                </a:cxn>
                <a:cxn ang="0">
                  <a:pos x="T2" y="T3"/>
                </a:cxn>
                <a:cxn ang="0">
                  <a:pos x="T4" y="T5"/>
                </a:cxn>
              </a:cxnLst>
              <a:rect l="0" t="0" r="r" b="b"/>
              <a:pathLst>
                <a:path w="9" h="9">
                  <a:moveTo>
                    <a:pt x="0" y="0"/>
                  </a:moveTo>
                  <a:cubicBezTo>
                    <a:pt x="5" y="0"/>
                    <a:pt x="5" y="4"/>
                    <a:pt x="9" y="4"/>
                  </a:cubicBezTo>
                  <a:cubicBezTo>
                    <a:pt x="8" y="9"/>
                    <a:pt x="0" y="5"/>
                    <a:pt x="0"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52"/>
            <p:cNvSpPr/>
            <p:nvPr/>
          </p:nvSpPr>
          <p:spPr bwMode="auto">
            <a:xfrm>
              <a:off x="7388225" y="2112962"/>
              <a:ext cx="112713" cy="77788"/>
            </a:xfrm>
            <a:custGeom>
              <a:avLst/>
              <a:gdLst>
                <a:gd name="T0" fmla="*/ 9 w 30"/>
                <a:gd name="T1" fmla="*/ 0 h 21"/>
                <a:gd name="T2" fmla="*/ 10 w 30"/>
                <a:gd name="T3" fmla="*/ 2 h 21"/>
                <a:gd name="T4" fmla="*/ 16 w 30"/>
                <a:gd name="T5" fmla="*/ 7 h 21"/>
                <a:gd name="T6" fmla="*/ 30 w 30"/>
                <a:gd name="T7" fmla="*/ 6 h 21"/>
                <a:gd name="T8" fmla="*/ 24 w 30"/>
                <a:gd name="T9" fmla="*/ 14 h 21"/>
                <a:gd name="T10" fmla="*/ 20 w 30"/>
                <a:gd name="T11" fmla="*/ 13 h 21"/>
                <a:gd name="T12" fmla="*/ 14 w 30"/>
                <a:gd name="T13" fmla="*/ 16 h 21"/>
                <a:gd name="T14" fmla="*/ 13 w 30"/>
                <a:gd name="T15" fmla="*/ 20 h 21"/>
                <a:gd name="T16" fmla="*/ 6 w 30"/>
                <a:gd name="T17" fmla="*/ 17 h 21"/>
                <a:gd name="T18" fmla="*/ 9 w 30"/>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53"/>
            <p:cNvSpPr/>
            <p:nvPr/>
          </p:nvSpPr>
          <p:spPr bwMode="auto">
            <a:xfrm>
              <a:off x="7192962" y="2206625"/>
              <a:ext cx="214313" cy="184150"/>
            </a:xfrm>
            <a:custGeom>
              <a:avLst/>
              <a:gdLst>
                <a:gd name="T0" fmla="*/ 51 w 57"/>
                <a:gd name="T1" fmla="*/ 0 h 49"/>
                <a:gd name="T2" fmla="*/ 55 w 57"/>
                <a:gd name="T3" fmla="*/ 2 h 49"/>
                <a:gd name="T4" fmla="*/ 55 w 57"/>
                <a:gd name="T5" fmla="*/ 23 h 49"/>
                <a:gd name="T6" fmla="*/ 53 w 57"/>
                <a:gd name="T7" fmla="*/ 20 h 49"/>
                <a:gd name="T8" fmla="*/ 53 w 57"/>
                <a:gd name="T9" fmla="*/ 28 h 49"/>
                <a:gd name="T10" fmla="*/ 51 w 57"/>
                <a:gd name="T11" fmla="*/ 27 h 49"/>
                <a:gd name="T12" fmla="*/ 51 w 57"/>
                <a:gd name="T13" fmla="*/ 41 h 49"/>
                <a:gd name="T14" fmla="*/ 48 w 57"/>
                <a:gd name="T15" fmla="*/ 40 h 49"/>
                <a:gd name="T16" fmla="*/ 44 w 57"/>
                <a:gd name="T17" fmla="*/ 42 h 49"/>
                <a:gd name="T18" fmla="*/ 41 w 57"/>
                <a:gd name="T19" fmla="*/ 41 h 49"/>
                <a:gd name="T20" fmla="*/ 35 w 57"/>
                <a:gd name="T21" fmla="*/ 42 h 49"/>
                <a:gd name="T22" fmla="*/ 28 w 57"/>
                <a:gd name="T23" fmla="*/ 44 h 49"/>
                <a:gd name="T24" fmla="*/ 25 w 57"/>
                <a:gd name="T25" fmla="*/ 49 h 49"/>
                <a:gd name="T26" fmla="*/ 20 w 57"/>
                <a:gd name="T27" fmla="*/ 42 h 49"/>
                <a:gd name="T28" fmla="*/ 17 w 57"/>
                <a:gd name="T29" fmla="*/ 45 h 49"/>
                <a:gd name="T30" fmla="*/ 14 w 57"/>
                <a:gd name="T31" fmla="*/ 44 h 49"/>
                <a:gd name="T32" fmla="*/ 0 w 57"/>
                <a:gd name="T33" fmla="*/ 47 h 49"/>
                <a:gd name="T34" fmla="*/ 2 w 57"/>
                <a:gd name="T35" fmla="*/ 41 h 49"/>
                <a:gd name="T36" fmla="*/ 4 w 57"/>
                <a:gd name="T37" fmla="*/ 42 h 49"/>
                <a:gd name="T38" fmla="*/ 6 w 57"/>
                <a:gd name="T39" fmla="*/ 40 h 49"/>
                <a:gd name="T40" fmla="*/ 25 w 57"/>
                <a:gd name="T41" fmla="*/ 38 h 49"/>
                <a:gd name="T42" fmla="*/ 28 w 57"/>
                <a:gd name="T43" fmla="*/ 28 h 49"/>
                <a:gd name="T44" fmla="*/ 31 w 57"/>
                <a:gd name="T45" fmla="*/ 26 h 49"/>
                <a:gd name="T46" fmla="*/ 39 w 57"/>
                <a:gd name="T47" fmla="*/ 27 h 49"/>
                <a:gd name="T48" fmla="*/ 39 w 57"/>
                <a:gd name="T49" fmla="*/ 21 h 49"/>
                <a:gd name="T50" fmla="*/ 41 w 57"/>
                <a:gd name="T51" fmla="*/ 24 h 49"/>
                <a:gd name="T52" fmla="*/ 42 w 57"/>
                <a:gd name="T53" fmla="*/ 17 h 49"/>
                <a:gd name="T54" fmla="*/ 46 w 57"/>
                <a:gd name="T55" fmla="*/ 6 h 49"/>
                <a:gd name="T56" fmla="*/ 51 w 57"/>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54"/>
            <p:cNvSpPr/>
            <p:nvPr/>
          </p:nvSpPr>
          <p:spPr bwMode="auto">
            <a:xfrm>
              <a:off x="4549775" y="2217737"/>
              <a:ext cx="38100" cy="41275"/>
            </a:xfrm>
            <a:custGeom>
              <a:avLst/>
              <a:gdLst>
                <a:gd name="T0" fmla="*/ 4 w 10"/>
                <a:gd name="T1" fmla="*/ 0 h 11"/>
                <a:gd name="T2" fmla="*/ 1 w 10"/>
                <a:gd name="T3" fmla="*/ 10 h 11"/>
                <a:gd name="T4" fmla="*/ 4 w 10"/>
                <a:gd name="T5" fmla="*/ 0 h 11"/>
              </a:gdLst>
              <a:ahLst/>
              <a:cxnLst>
                <a:cxn ang="0">
                  <a:pos x="T0" y="T1"/>
                </a:cxn>
                <a:cxn ang="0">
                  <a:pos x="T2" y="T3"/>
                </a:cxn>
                <a:cxn ang="0">
                  <a:pos x="T4" y="T5"/>
                </a:cxn>
              </a:cxnLst>
              <a:rect l="0" t="0" r="r" b="b"/>
              <a:pathLst>
                <a:path w="10" h="11">
                  <a:moveTo>
                    <a:pt x="4" y="0"/>
                  </a:moveTo>
                  <a:cubicBezTo>
                    <a:pt x="10" y="0"/>
                    <a:pt x="8" y="11"/>
                    <a:pt x="1" y="10"/>
                  </a:cubicBezTo>
                  <a:cubicBezTo>
                    <a:pt x="4" y="9"/>
                    <a:pt x="0" y="1"/>
                    <a:pt x="4"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55"/>
            <p:cNvSpPr/>
            <p:nvPr/>
          </p:nvSpPr>
          <p:spPr bwMode="auto">
            <a:xfrm>
              <a:off x="4640262" y="2278062"/>
              <a:ext cx="55563" cy="41275"/>
            </a:xfrm>
            <a:custGeom>
              <a:avLst/>
              <a:gdLst>
                <a:gd name="T0" fmla="*/ 12 w 15"/>
                <a:gd name="T1" fmla="*/ 2 h 11"/>
                <a:gd name="T2" fmla="*/ 15 w 15"/>
                <a:gd name="T3" fmla="*/ 9 h 11"/>
                <a:gd name="T4" fmla="*/ 8 w 15"/>
                <a:gd name="T5" fmla="*/ 9 h 11"/>
                <a:gd name="T6" fmla="*/ 8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56"/>
            <p:cNvSpPr/>
            <p:nvPr/>
          </p:nvSpPr>
          <p:spPr bwMode="auto">
            <a:xfrm>
              <a:off x="5067300" y="2352675"/>
              <a:ext cx="41275" cy="19050"/>
            </a:xfrm>
            <a:custGeom>
              <a:avLst/>
              <a:gdLst>
                <a:gd name="T0" fmla="*/ 0 w 11"/>
                <a:gd name="T1" fmla="*/ 5 h 5"/>
                <a:gd name="T2" fmla="*/ 6 w 11"/>
                <a:gd name="T3" fmla="*/ 1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1"/>
                  </a:cubicBezTo>
                  <a:cubicBezTo>
                    <a:pt x="11" y="0"/>
                    <a:pt x="8" y="3"/>
                    <a:pt x="5" y="2"/>
                  </a:cubicBezTo>
                  <a:cubicBezTo>
                    <a:pt x="3" y="3"/>
                    <a:pt x="3" y="5"/>
                    <a:pt x="0" y="5"/>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57"/>
            <p:cNvSpPr/>
            <p:nvPr/>
          </p:nvSpPr>
          <p:spPr bwMode="auto">
            <a:xfrm>
              <a:off x="7212012" y="2386012"/>
              <a:ext cx="41275" cy="22225"/>
            </a:xfrm>
            <a:custGeom>
              <a:avLst/>
              <a:gdLst>
                <a:gd name="T0" fmla="*/ 9 w 11"/>
                <a:gd name="T1" fmla="*/ 0 h 6"/>
                <a:gd name="T2" fmla="*/ 6 w 11"/>
                <a:gd name="T3" fmla="*/ 6 h 6"/>
                <a:gd name="T4" fmla="*/ 1 w 11"/>
                <a:gd name="T5" fmla="*/ 1 h 6"/>
                <a:gd name="T6" fmla="*/ 9 w 11"/>
                <a:gd name="T7" fmla="*/ 0 h 6"/>
              </a:gdLst>
              <a:ahLst/>
              <a:cxnLst>
                <a:cxn ang="0">
                  <a:pos x="T0" y="T1"/>
                </a:cxn>
                <a:cxn ang="0">
                  <a:pos x="T2" y="T3"/>
                </a:cxn>
                <a:cxn ang="0">
                  <a:pos x="T4" y="T5"/>
                </a:cxn>
                <a:cxn ang="0">
                  <a:pos x="T6" y="T7"/>
                </a:cxn>
              </a:cxnLst>
              <a:rect l="0" t="0" r="r" b="b"/>
              <a:pathLst>
                <a:path w="11" h="6">
                  <a:moveTo>
                    <a:pt x="9" y="0"/>
                  </a:moveTo>
                  <a:cubicBezTo>
                    <a:pt x="11" y="5"/>
                    <a:pt x="5" y="1"/>
                    <a:pt x="6" y="6"/>
                  </a:cubicBezTo>
                  <a:cubicBezTo>
                    <a:pt x="3" y="6"/>
                    <a:pt x="0" y="5"/>
                    <a:pt x="1" y="1"/>
                  </a:cubicBezTo>
                  <a:cubicBezTo>
                    <a:pt x="4" y="5"/>
                    <a:pt x="5" y="0"/>
                    <a:pt x="9"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58"/>
            <p:cNvSpPr/>
            <p:nvPr/>
          </p:nvSpPr>
          <p:spPr bwMode="auto">
            <a:xfrm>
              <a:off x="7145337" y="2386012"/>
              <a:ext cx="55563" cy="60325"/>
            </a:xfrm>
            <a:custGeom>
              <a:avLst/>
              <a:gdLst>
                <a:gd name="T0" fmla="*/ 13 w 15"/>
                <a:gd name="T1" fmla="*/ 3 h 16"/>
                <a:gd name="T2" fmla="*/ 13 w 15"/>
                <a:gd name="T3" fmla="*/ 13 h 16"/>
                <a:gd name="T4" fmla="*/ 5 w 15"/>
                <a:gd name="T5" fmla="*/ 14 h 16"/>
                <a:gd name="T6" fmla="*/ 1 w 15"/>
                <a:gd name="T7" fmla="*/ 8 h 16"/>
                <a:gd name="T8" fmla="*/ 13 w 15"/>
                <a:gd name="T9" fmla="*/ 3 h 16"/>
              </a:gdLst>
              <a:ahLst/>
              <a:cxnLst>
                <a:cxn ang="0">
                  <a:pos x="T0" y="T1"/>
                </a:cxn>
                <a:cxn ang="0">
                  <a:pos x="T2" y="T3"/>
                </a:cxn>
                <a:cxn ang="0">
                  <a:pos x="T4" y="T5"/>
                </a:cxn>
                <a:cxn ang="0">
                  <a:pos x="T6" y="T7"/>
                </a:cxn>
                <a:cxn ang="0">
                  <a:pos x="T8" y="T9"/>
                </a:cxn>
              </a:cxnLst>
              <a:rect l="0" t="0" r="r" b="b"/>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59"/>
            <p:cNvSpPr/>
            <p:nvPr/>
          </p:nvSpPr>
          <p:spPr bwMode="auto">
            <a:xfrm>
              <a:off x="6945312" y="2597150"/>
              <a:ext cx="34925" cy="52388"/>
            </a:xfrm>
            <a:custGeom>
              <a:avLst/>
              <a:gdLst>
                <a:gd name="T0" fmla="*/ 9 w 9"/>
                <a:gd name="T1" fmla="*/ 6 h 14"/>
                <a:gd name="T2" fmla="*/ 6 w 9"/>
                <a:gd name="T3" fmla="*/ 14 h 14"/>
                <a:gd name="T4" fmla="*/ 0 w 9"/>
                <a:gd name="T5" fmla="*/ 14 h 14"/>
                <a:gd name="T6" fmla="*/ 2 w 9"/>
                <a:gd name="T7" fmla="*/ 4 h 14"/>
                <a:gd name="T8" fmla="*/ 9 w 9"/>
                <a:gd name="T9" fmla="*/ 6 h 14"/>
              </a:gdLst>
              <a:ahLst/>
              <a:cxnLst>
                <a:cxn ang="0">
                  <a:pos x="T0" y="T1"/>
                </a:cxn>
                <a:cxn ang="0">
                  <a:pos x="T2" y="T3"/>
                </a:cxn>
                <a:cxn ang="0">
                  <a:pos x="T4" y="T5"/>
                </a:cxn>
                <a:cxn ang="0">
                  <a:pos x="T6" y="T7"/>
                </a:cxn>
                <a:cxn ang="0">
                  <a:pos x="T8" y="T9"/>
                </a:cxn>
              </a:cxnLst>
              <a:rect l="0" t="0" r="r" b="b"/>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60"/>
            <p:cNvSpPr/>
            <p:nvPr/>
          </p:nvSpPr>
          <p:spPr bwMode="auto">
            <a:xfrm>
              <a:off x="1995487" y="2622550"/>
              <a:ext cx="22225" cy="15875"/>
            </a:xfrm>
            <a:custGeom>
              <a:avLst/>
              <a:gdLst>
                <a:gd name="T0" fmla="*/ 0 w 6"/>
                <a:gd name="T1" fmla="*/ 2 h 4"/>
                <a:gd name="T2" fmla="*/ 6 w 6"/>
                <a:gd name="T3" fmla="*/ 0 h 4"/>
                <a:gd name="T4" fmla="*/ 4 w 6"/>
                <a:gd name="T5" fmla="*/ 4 h 4"/>
                <a:gd name="T6" fmla="*/ 2 w 6"/>
                <a:gd name="T7" fmla="*/ 4 h 4"/>
                <a:gd name="T8" fmla="*/ 0 w 6"/>
                <a:gd name="T9" fmla="*/ 2 h 4"/>
              </a:gdLst>
              <a:ahLst/>
              <a:cxnLst>
                <a:cxn ang="0">
                  <a:pos x="T0" y="T1"/>
                </a:cxn>
                <a:cxn ang="0">
                  <a:pos x="T2" y="T3"/>
                </a:cxn>
                <a:cxn ang="0">
                  <a:pos x="T4" y="T5"/>
                </a:cxn>
                <a:cxn ang="0">
                  <a:pos x="T6" y="T7"/>
                </a:cxn>
                <a:cxn ang="0">
                  <a:pos x="T8" y="T9"/>
                </a:cxn>
              </a:cxnLst>
              <a:rect l="0" t="0" r="r" b="b"/>
              <a:pathLst>
                <a:path w="6" h="4">
                  <a:moveTo>
                    <a:pt x="0" y="2"/>
                  </a:moveTo>
                  <a:cubicBezTo>
                    <a:pt x="1" y="0"/>
                    <a:pt x="4" y="0"/>
                    <a:pt x="6" y="0"/>
                  </a:cubicBezTo>
                  <a:cubicBezTo>
                    <a:pt x="6" y="2"/>
                    <a:pt x="4" y="3"/>
                    <a:pt x="4" y="4"/>
                  </a:cubicBezTo>
                  <a:cubicBezTo>
                    <a:pt x="2" y="4"/>
                    <a:pt x="2" y="4"/>
                    <a:pt x="2" y="4"/>
                  </a:cubicBezTo>
                  <a:cubicBezTo>
                    <a:pt x="2" y="3"/>
                    <a:pt x="1" y="2"/>
                    <a:pt x="0" y="2"/>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61"/>
            <p:cNvSpPr/>
            <p:nvPr/>
          </p:nvSpPr>
          <p:spPr bwMode="auto">
            <a:xfrm>
              <a:off x="2554287" y="2638425"/>
              <a:ext cx="214313" cy="85725"/>
            </a:xfrm>
            <a:custGeom>
              <a:avLst/>
              <a:gdLst>
                <a:gd name="T0" fmla="*/ 56 w 57"/>
                <a:gd name="T1" fmla="*/ 16 h 23"/>
                <a:gd name="T2" fmla="*/ 43 w 57"/>
                <a:gd name="T3" fmla="*/ 20 h 23"/>
                <a:gd name="T4" fmla="*/ 41 w 57"/>
                <a:gd name="T5" fmla="*/ 13 h 23"/>
                <a:gd name="T6" fmla="*/ 25 w 57"/>
                <a:gd name="T7" fmla="*/ 10 h 23"/>
                <a:gd name="T8" fmla="*/ 24 w 57"/>
                <a:gd name="T9" fmla="*/ 6 h 23"/>
                <a:gd name="T10" fmla="*/ 10 w 57"/>
                <a:gd name="T11" fmla="*/ 6 h 23"/>
                <a:gd name="T12" fmla="*/ 0 w 57"/>
                <a:gd name="T13" fmla="*/ 9 h 23"/>
                <a:gd name="T14" fmla="*/ 5 w 57"/>
                <a:gd name="T15" fmla="*/ 2 h 23"/>
                <a:gd name="T16" fmla="*/ 18 w 57"/>
                <a:gd name="T17" fmla="*/ 0 h 23"/>
                <a:gd name="T18" fmla="*/ 22 w 57"/>
                <a:gd name="T19" fmla="*/ 3 h 23"/>
                <a:gd name="T20" fmla="*/ 27 w 57"/>
                <a:gd name="T21" fmla="*/ 5 h 23"/>
                <a:gd name="T22" fmla="*/ 38 w 57"/>
                <a:gd name="T23" fmla="*/ 6 h 23"/>
                <a:gd name="T24" fmla="*/ 42 w 57"/>
                <a:gd name="T25" fmla="*/ 13 h 23"/>
                <a:gd name="T26" fmla="*/ 46 w 57"/>
                <a:gd name="T27" fmla="*/ 14 h 23"/>
                <a:gd name="T28" fmla="*/ 56 w 57"/>
                <a:gd name="T2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62"/>
            <p:cNvSpPr/>
            <p:nvPr/>
          </p:nvSpPr>
          <p:spPr bwMode="auto">
            <a:xfrm>
              <a:off x="2805112" y="2713038"/>
              <a:ext cx="90488" cy="49213"/>
            </a:xfrm>
            <a:custGeom>
              <a:avLst/>
              <a:gdLst>
                <a:gd name="T0" fmla="*/ 2 w 24"/>
                <a:gd name="T1" fmla="*/ 0 h 13"/>
                <a:gd name="T2" fmla="*/ 13 w 24"/>
                <a:gd name="T3" fmla="*/ 1 h 13"/>
                <a:gd name="T4" fmla="*/ 18 w 24"/>
                <a:gd name="T5" fmla="*/ 3 h 13"/>
                <a:gd name="T6" fmla="*/ 24 w 24"/>
                <a:gd name="T7" fmla="*/ 6 h 13"/>
                <a:gd name="T8" fmla="*/ 4 w 24"/>
                <a:gd name="T9" fmla="*/ 8 h 13"/>
                <a:gd name="T10" fmla="*/ 7 w 24"/>
                <a:gd name="T11" fmla="*/ 7 h 13"/>
                <a:gd name="T12" fmla="*/ 2 w 2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63"/>
            <p:cNvSpPr/>
            <p:nvPr/>
          </p:nvSpPr>
          <p:spPr bwMode="auto">
            <a:xfrm>
              <a:off x="6699250" y="2716213"/>
              <a:ext cx="44450" cy="33338"/>
            </a:xfrm>
            <a:custGeom>
              <a:avLst/>
              <a:gdLst>
                <a:gd name="T0" fmla="*/ 10 w 12"/>
                <a:gd name="T1" fmla="*/ 0 h 9"/>
                <a:gd name="T2" fmla="*/ 7 w 12"/>
                <a:gd name="T3" fmla="*/ 9 h 9"/>
                <a:gd name="T4" fmla="*/ 0 w 12"/>
                <a:gd name="T5" fmla="*/ 3 h 9"/>
                <a:gd name="T6" fmla="*/ 3 w 12"/>
                <a:gd name="T7" fmla="*/ 0 h 9"/>
                <a:gd name="T8" fmla="*/ 10 w 12"/>
                <a:gd name="T9" fmla="*/ 0 h 9"/>
              </a:gdLst>
              <a:ahLst/>
              <a:cxnLst>
                <a:cxn ang="0">
                  <a:pos x="T0" y="T1"/>
                </a:cxn>
                <a:cxn ang="0">
                  <a:pos x="T2" y="T3"/>
                </a:cxn>
                <a:cxn ang="0">
                  <a:pos x="T4" y="T5"/>
                </a:cxn>
                <a:cxn ang="0">
                  <a:pos x="T6" y="T7"/>
                </a:cxn>
                <a:cxn ang="0">
                  <a:pos x="T8" y="T9"/>
                </a:cxn>
              </a:cxnLst>
              <a:rect l="0" t="0" r="r" b="b"/>
              <a:pathLst>
                <a:path w="12" h="9">
                  <a:moveTo>
                    <a:pt x="10" y="0"/>
                  </a:moveTo>
                  <a:cubicBezTo>
                    <a:pt x="12" y="6"/>
                    <a:pt x="7" y="4"/>
                    <a:pt x="7" y="9"/>
                  </a:cubicBezTo>
                  <a:cubicBezTo>
                    <a:pt x="4" y="8"/>
                    <a:pt x="0" y="8"/>
                    <a:pt x="0" y="3"/>
                  </a:cubicBezTo>
                  <a:cubicBezTo>
                    <a:pt x="3" y="4"/>
                    <a:pt x="3" y="2"/>
                    <a:pt x="3" y="0"/>
                  </a:cubicBezTo>
                  <a:lnTo>
                    <a:pt x="10" y="0"/>
                  </a:lnTo>
                  <a:close/>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64"/>
            <p:cNvSpPr/>
            <p:nvPr/>
          </p:nvSpPr>
          <p:spPr bwMode="auto">
            <a:xfrm>
              <a:off x="2776537" y="2727325"/>
              <a:ext cx="33338" cy="26988"/>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5" y="6"/>
                    <a:pt x="3" y="5"/>
                    <a:pt x="0" y="6"/>
                  </a:cubicBezTo>
                  <a:cubicBezTo>
                    <a:pt x="1" y="3"/>
                    <a:pt x="9" y="0"/>
                    <a:pt x="7" y="7"/>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65"/>
            <p:cNvSpPr/>
            <p:nvPr/>
          </p:nvSpPr>
          <p:spPr bwMode="auto">
            <a:xfrm>
              <a:off x="2686050" y="2735263"/>
              <a:ext cx="41275" cy="26988"/>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66"/>
            <p:cNvSpPr/>
            <p:nvPr/>
          </p:nvSpPr>
          <p:spPr bwMode="auto">
            <a:xfrm>
              <a:off x="6934200" y="2749550"/>
              <a:ext cx="60325" cy="101600"/>
            </a:xfrm>
            <a:custGeom>
              <a:avLst/>
              <a:gdLst>
                <a:gd name="T0" fmla="*/ 7 w 16"/>
                <a:gd name="T1" fmla="*/ 0 h 27"/>
                <a:gd name="T2" fmla="*/ 13 w 16"/>
                <a:gd name="T3" fmla="*/ 0 h 27"/>
                <a:gd name="T4" fmla="*/ 16 w 16"/>
                <a:gd name="T5" fmla="*/ 10 h 27"/>
                <a:gd name="T6" fmla="*/ 12 w 16"/>
                <a:gd name="T7" fmla="*/ 14 h 27"/>
                <a:gd name="T8" fmla="*/ 10 w 16"/>
                <a:gd name="T9" fmla="*/ 18 h 27"/>
                <a:gd name="T10" fmla="*/ 9 w 16"/>
                <a:gd name="T11" fmla="*/ 25 h 27"/>
                <a:gd name="T12" fmla="*/ 5 w 16"/>
                <a:gd name="T13" fmla="*/ 21 h 27"/>
                <a:gd name="T14" fmla="*/ 0 w 16"/>
                <a:gd name="T15" fmla="*/ 15 h 27"/>
                <a:gd name="T16" fmla="*/ 3 w 16"/>
                <a:gd name="T17" fmla="*/ 7 h 27"/>
                <a:gd name="T18" fmla="*/ 7 w 16"/>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67"/>
            <p:cNvSpPr/>
            <p:nvPr/>
          </p:nvSpPr>
          <p:spPr bwMode="auto">
            <a:xfrm>
              <a:off x="6994525" y="2836863"/>
              <a:ext cx="79375" cy="82550"/>
            </a:xfrm>
            <a:custGeom>
              <a:avLst/>
              <a:gdLst>
                <a:gd name="T0" fmla="*/ 11 w 21"/>
                <a:gd name="T1" fmla="*/ 2 h 22"/>
                <a:gd name="T2" fmla="*/ 15 w 21"/>
                <a:gd name="T3" fmla="*/ 6 h 22"/>
                <a:gd name="T4" fmla="*/ 14 w 21"/>
                <a:gd name="T5" fmla="*/ 8 h 22"/>
                <a:gd name="T6" fmla="*/ 15 w 21"/>
                <a:gd name="T7" fmla="*/ 11 h 22"/>
                <a:gd name="T8" fmla="*/ 21 w 21"/>
                <a:gd name="T9" fmla="*/ 18 h 22"/>
                <a:gd name="T10" fmla="*/ 18 w 21"/>
                <a:gd name="T11" fmla="*/ 22 h 22"/>
                <a:gd name="T12" fmla="*/ 14 w 21"/>
                <a:gd name="T13" fmla="*/ 22 h 22"/>
                <a:gd name="T14" fmla="*/ 7 w 21"/>
                <a:gd name="T15" fmla="*/ 15 h 22"/>
                <a:gd name="T16" fmla="*/ 10 w 21"/>
                <a:gd name="T17" fmla="*/ 12 h 22"/>
                <a:gd name="T18" fmla="*/ 0 w 21"/>
                <a:gd name="T19" fmla="*/ 4 h 22"/>
                <a:gd name="T20" fmla="*/ 11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68"/>
            <p:cNvSpPr>
              <a:spLocks noChangeArrowheads="1"/>
            </p:cNvSpPr>
            <p:nvPr/>
          </p:nvSpPr>
          <p:spPr bwMode="auto">
            <a:xfrm>
              <a:off x="6961187" y="2870200"/>
              <a:ext cx="19050" cy="11113"/>
            </a:xfrm>
            <a:prstGeom prst="rect">
              <a:avLst/>
            </a:pr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69"/>
            <p:cNvSpPr/>
            <p:nvPr/>
          </p:nvSpPr>
          <p:spPr bwMode="auto">
            <a:xfrm>
              <a:off x="6986587" y="2884488"/>
              <a:ext cx="46038" cy="65088"/>
            </a:xfrm>
            <a:custGeom>
              <a:avLst/>
              <a:gdLst>
                <a:gd name="T0" fmla="*/ 12 w 12"/>
                <a:gd name="T1" fmla="*/ 14 h 17"/>
                <a:gd name="T2" fmla="*/ 5 w 12"/>
                <a:gd name="T3" fmla="*/ 16 h 17"/>
                <a:gd name="T4" fmla="*/ 0 w 12"/>
                <a:gd name="T5" fmla="*/ 9 h 17"/>
                <a:gd name="T6" fmla="*/ 12 w 12"/>
                <a:gd name="T7" fmla="*/ 14 h 17"/>
              </a:gdLst>
              <a:ahLst/>
              <a:cxnLst>
                <a:cxn ang="0">
                  <a:pos x="T0" y="T1"/>
                </a:cxn>
                <a:cxn ang="0">
                  <a:pos x="T2" y="T3"/>
                </a:cxn>
                <a:cxn ang="0">
                  <a:pos x="T4" y="T5"/>
                </a:cxn>
                <a:cxn ang="0">
                  <a:pos x="T6" y="T7"/>
                </a:cxn>
              </a:cxnLst>
              <a:rect l="0" t="0" r="r" b="b"/>
              <a:pathLst>
                <a:path w="12" h="17">
                  <a:moveTo>
                    <a:pt x="12" y="14"/>
                  </a:moveTo>
                  <a:cubicBezTo>
                    <a:pt x="12" y="17"/>
                    <a:pt x="7" y="15"/>
                    <a:pt x="5" y="16"/>
                  </a:cubicBezTo>
                  <a:cubicBezTo>
                    <a:pt x="5" y="12"/>
                    <a:pt x="6" y="7"/>
                    <a:pt x="0" y="9"/>
                  </a:cubicBezTo>
                  <a:cubicBezTo>
                    <a:pt x="6" y="0"/>
                    <a:pt x="5" y="16"/>
                    <a:pt x="12" y="14"/>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70"/>
            <p:cNvSpPr/>
            <p:nvPr/>
          </p:nvSpPr>
          <p:spPr bwMode="auto">
            <a:xfrm>
              <a:off x="6080125" y="2938463"/>
              <a:ext cx="44450" cy="77788"/>
            </a:xfrm>
            <a:custGeom>
              <a:avLst/>
              <a:gdLst>
                <a:gd name="T0" fmla="*/ 3 w 12"/>
                <a:gd name="T1" fmla="*/ 2 h 21"/>
                <a:gd name="T2" fmla="*/ 7 w 12"/>
                <a:gd name="T3" fmla="*/ 6 h 21"/>
                <a:gd name="T4" fmla="*/ 8 w 12"/>
                <a:gd name="T5" fmla="*/ 7 h 21"/>
                <a:gd name="T6" fmla="*/ 11 w 12"/>
                <a:gd name="T7" fmla="*/ 10 h 21"/>
                <a:gd name="T8" fmla="*/ 10 w 12"/>
                <a:gd name="T9" fmla="*/ 12 h 21"/>
                <a:gd name="T10" fmla="*/ 11 w 12"/>
                <a:gd name="T11" fmla="*/ 19 h 21"/>
                <a:gd name="T12" fmla="*/ 8 w 12"/>
                <a:gd name="T13" fmla="*/ 21 h 21"/>
                <a:gd name="T14" fmla="*/ 3 w 1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71"/>
            <p:cNvSpPr/>
            <p:nvPr/>
          </p:nvSpPr>
          <p:spPr bwMode="auto">
            <a:xfrm>
              <a:off x="7027862" y="2941638"/>
              <a:ext cx="57150" cy="85725"/>
            </a:xfrm>
            <a:custGeom>
              <a:avLst/>
              <a:gdLst>
                <a:gd name="T0" fmla="*/ 12 w 15"/>
                <a:gd name="T1" fmla="*/ 1 h 23"/>
                <a:gd name="T2" fmla="*/ 15 w 15"/>
                <a:gd name="T3" fmla="*/ 12 h 23"/>
                <a:gd name="T4" fmla="*/ 11 w 15"/>
                <a:gd name="T5" fmla="*/ 13 h 23"/>
                <a:gd name="T6" fmla="*/ 11 w 15"/>
                <a:gd name="T7" fmla="*/ 23 h 23"/>
                <a:gd name="T8" fmla="*/ 3 w 15"/>
                <a:gd name="T9" fmla="*/ 19 h 23"/>
                <a:gd name="T10" fmla="*/ 5 w 15"/>
                <a:gd name="T11" fmla="*/ 13 h 23"/>
                <a:gd name="T12" fmla="*/ 5 w 15"/>
                <a:gd name="T13" fmla="*/ 11 h 23"/>
                <a:gd name="T14" fmla="*/ 3 w 15"/>
                <a:gd name="T15" fmla="*/ 11 h 23"/>
                <a:gd name="T16" fmla="*/ 6 w 15"/>
                <a:gd name="T17" fmla="*/ 6 h 23"/>
                <a:gd name="T18" fmla="*/ 9 w 15"/>
                <a:gd name="T19" fmla="*/ 2 h 23"/>
                <a:gd name="T20" fmla="*/ 12 w 15"/>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72"/>
            <p:cNvSpPr/>
            <p:nvPr/>
          </p:nvSpPr>
          <p:spPr bwMode="auto">
            <a:xfrm>
              <a:off x="6986587" y="2960688"/>
              <a:ext cx="41275" cy="36513"/>
            </a:xfrm>
            <a:custGeom>
              <a:avLst/>
              <a:gdLst>
                <a:gd name="T0" fmla="*/ 6 w 11"/>
                <a:gd name="T1" fmla="*/ 0 h 10"/>
                <a:gd name="T2" fmla="*/ 10 w 11"/>
                <a:gd name="T3" fmla="*/ 4 h 10"/>
                <a:gd name="T4" fmla="*/ 9 w 11"/>
                <a:gd name="T5" fmla="*/ 6 h 10"/>
                <a:gd name="T6" fmla="*/ 0 w 11"/>
                <a:gd name="T7" fmla="*/ 10 h 10"/>
                <a:gd name="T8" fmla="*/ 6 w 11"/>
                <a:gd name="T9" fmla="*/ 0 h 10"/>
              </a:gdLst>
              <a:ahLst/>
              <a:cxnLst>
                <a:cxn ang="0">
                  <a:pos x="T0" y="T1"/>
                </a:cxn>
                <a:cxn ang="0">
                  <a:pos x="T2" y="T3"/>
                </a:cxn>
                <a:cxn ang="0">
                  <a:pos x="T4" y="T5"/>
                </a:cxn>
                <a:cxn ang="0">
                  <a:pos x="T6" y="T7"/>
                </a:cxn>
                <a:cxn ang="0">
                  <a:pos x="T8" y="T9"/>
                </a:cxn>
              </a:cxnLst>
              <a:rect l="0" t="0" r="r" b="b"/>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73"/>
            <p:cNvSpPr/>
            <p:nvPr/>
          </p:nvSpPr>
          <p:spPr bwMode="auto">
            <a:xfrm>
              <a:off x="7104062" y="3095625"/>
              <a:ext cx="25400" cy="52388"/>
            </a:xfrm>
            <a:custGeom>
              <a:avLst/>
              <a:gdLst>
                <a:gd name="T0" fmla="*/ 2 w 7"/>
                <a:gd name="T1" fmla="*/ 0 h 14"/>
                <a:gd name="T2" fmla="*/ 7 w 7"/>
                <a:gd name="T3" fmla="*/ 5 h 14"/>
                <a:gd name="T4" fmla="*/ 0 w 7"/>
                <a:gd name="T5" fmla="*/ 13 h 14"/>
                <a:gd name="T6" fmla="*/ 3 w 7"/>
                <a:gd name="T7" fmla="*/ 12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74"/>
            <p:cNvSpPr/>
            <p:nvPr/>
          </p:nvSpPr>
          <p:spPr bwMode="auto">
            <a:xfrm>
              <a:off x="6942137" y="3109913"/>
              <a:ext cx="104775" cy="34925"/>
            </a:xfrm>
            <a:custGeom>
              <a:avLst/>
              <a:gdLst>
                <a:gd name="T0" fmla="*/ 28 w 28"/>
                <a:gd name="T1" fmla="*/ 3 h 9"/>
                <a:gd name="T2" fmla="*/ 19 w 28"/>
                <a:gd name="T3" fmla="*/ 8 h 9"/>
                <a:gd name="T4" fmla="*/ 0 w 28"/>
                <a:gd name="T5" fmla="*/ 9 h 9"/>
                <a:gd name="T6" fmla="*/ 24 w 28"/>
                <a:gd name="T7" fmla="*/ 2 h 9"/>
                <a:gd name="T8" fmla="*/ 28 w 28"/>
                <a:gd name="T9" fmla="*/ 3 h 9"/>
              </a:gdLst>
              <a:ahLst/>
              <a:cxnLst>
                <a:cxn ang="0">
                  <a:pos x="T0" y="T1"/>
                </a:cxn>
                <a:cxn ang="0">
                  <a:pos x="T2" y="T3"/>
                </a:cxn>
                <a:cxn ang="0">
                  <a:pos x="T4" y="T5"/>
                </a:cxn>
                <a:cxn ang="0">
                  <a:pos x="T6" y="T7"/>
                </a:cxn>
                <a:cxn ang="0">
                  <a:pos x="T8" y="T9"/>
                </a:cxn>
              </a:cxnLst>
              <a:rect l="0" t="0" r="r" b="b"/>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75"/>
            <p:cNvSpPr/>
            <p:nvPr/>
          </p:nvSpPr>
          <p:spPr bwMode="auto">
            <a:xfrm>
              <a:off x="7175500" y="3151188"/>
              <a:ext cx="66675" cy="46038"/>
            </a:xfrm>
            <a:custGeom>
              <a:avLst/>
              <a:gdLst>
                <a:gd name="T0" fmla="*/ 18 w 18"/>
                <a:gd name="T1" fmla="*/ 8 h 12"/>
                <a:gd name="T2" fmla="*/ 15 w 18"/>
                <a:gd name="T3" fmla="*/ 11 h 12"/>
                <a:gd name="T4" fmla="*/ 7 w 18"/>
                <a:gd name="T5" fmla="*/ 11 h 12"/>
                <a:gd name="T6" fmla="*/ 5 w 18"/>
                <a:gd name="T7" fmla="*/ 9 h 12"/>
                <a:gd name="T8" fmla="*/ 0 w 18"/>
                <a:gd name="T9" fmla="*/ 5 h 12"/>
                <a:gd name="T10" fmla="*/ 7 w 18"/>
                <a:gd name="T11" fmla="*/ 2 h 12"/>
                <a:gd name="T12" fmla="*/ 11 w 18"/>
                <a:gd name="T13" fmla="*/ 1 h 12"/>
                <a:gd name="T14" fmla="*/ 11 w 18"/>
                <a:gd name="T15" fmla="*/ 2 h 12"/>
                <a:gd name="T16" fmla="*/ 12 w 18"/>
                <a:gd name="T17" fmla="*/ 1 h 12"/>
                <a:gd name="T18" fmla="*/ 18 w 18"/>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76"/>
            <p:cNvSpPr/>
            <p:nvPr/>
          </p:nvSpPr>
          <p:spPr bwMode="auto">
            <a:xfrm>
              <a:off x="7208837" y="3173413"/>
              <a:ext cx="385763" cy="206375"/>
            </a:xfrm>
            <a:custGeom>
              <a:avLst/>
              <a:gdLst>
                <a:gd name="T0" fmla="*/ 34 w 103"/>
                <a:gd name="T1" fmla="*/ 27 h 55"/>
                <a:gd name="T2" fmla="*/ 28 w 103"/>
                <a:gd name="T3" fmla="*/ 24 h 55"/>
                <a:gd name="T4" fmla="*/ 26 w 103"/>
                <a:gd name="T5" fmla="*/ 19 h 55"/>
                <a:gd name="T6" fmla="*/ 10 w 103"/>
                <a:gd name="T7" fmla="*/ 15 h 55"/>
                <a:gd name="T8" fmla="*/ 2 w 103"/>
                <a:gd name="T9" fmla="*/ 15 h 55"/>
                <a:gd name="T10" fmla="*/ 0 w 103"/>
                <a:gd name="T11" fmla="*/ 9 h 55"/>
                <a:gd name="T12" fmla="*/ 5 w 103"/>
                <a:gd name="T13" fmla="*/ 9 h 55"/>
                <a:gd name="T14" fmla="*/ 9 w 103"/>
                <a:gd name="T15" fmla="*/ 7 h 55"/>
                <a:gd name="T16" fmla="*/ 16 w 103"/>
                <a:gd name="T17" fmla="*/ 10 h 55"/>
                <a:gd name="T18" fmla="*/ 21 w 103"/>
                <a:gd name="T19" fmla="*/ 6 h 55"/>
                <a:gd name="T20" fmla="*/ 33 w 103"/>
                <a:gd name="T21" fmla="*/ 2 h 55"/>
                <a:gd name="T22" fmla="*/ 35 w 103"/>
                <a:gd name="T23" fmla="*/ 5 h 55"/>
                <a:gd name="T24" fmla="*/ 47 w 103"/>
                <a:gd name="T25" fmla="*/ 9 h 55"/>
                <a:gd name="T26" fmla="*/ 49 w 103"/>
                <a:gd name="T27" fmla="*/ 7 h 55"/>
                <a:gd name="T28" fmla="*/ 52 w 103"/>
                <a:gd name="T29" fmla="*/ 10 h 55"/>
                <a:gd name="T30" fmla="*/ 59 w 103"/>
                <a:gd name="T31" fmla="*/ 10 h 55"/>
                <a:gd name="T32" fmla="*/ 65 w 103"/>
                <a:gd name="T33" fmla="*/ 13 h 55"/>
                <a:gd name="T34" fmla="*/ 65 w 103"/>
                <a:gd name="T35" fmla="*/ 17 h 55"/>
                <a:gd name="T36" fmla="*/ 68 w 103"/>
                <a:gd name="T37" fmla="*/ 16 h 55"/>
                <a:gd name="T38" fmla="*/ 69 w 103"/>
                <a:gd name="T39" fmla="*/ 20 h 55"/>
                <a:gd name="T40" fmla="*/ 76 w 103"/>
                <a:gd name="T41" fmla="*/ 24 h 55"/>
                <a:gd name="T42" fmla="*/ 87 w 103"/>
                <a:gd name="T43" fmla="*/ 29 h 55"/>
                <a:gd name="T44" fmla="*/ 86 w 103"/>
                <a:gd name="T45" fmla="*/ 33 h 55"/>
                <a:gd name="T46" fmla="*/ 90 w 103"/>
                <a:gd name="T47" fmla="*/ 36 h 55"/>
                <a:gd name="T48" fmla="*/ 90 w 103"/>
                <a:gd name="T49" fmla="*/ 38 h 55"/>
                <a:gd name="T50" fmla="*/ 96 w 103"/>
                <a:gd name="T51" fmla="*/ 44 h 55"/>
                <a:gd name="T52" fmla="*/ 103 w 103"/>
                <a:gd name="T53" fmla="*/ 51 h 55"/>
                <a:gd name="T54" fmla="*/ 93 w 103"/>
                <a:gd name="T55" fmla="*/ 51 h 55"/>
                <a:gd name="T56" fmla="*/ 85 w 103"/>
                <a:gd name="T57" fmla="*/ 45 h 55"/>
                <a:gd name="T58" fmla="*/ 82 w 103"/>
                <a:gd name="T59" fmla="*/ 43 h 55"/>
                <a:gd name="T60" fmla="*/ 80 w 103"/>
                <a:gd name="T61" fmla="*/ 41 h 55"/>
                <a:gd name="T62" fmla="*/ 76 w 103"/>
                <a:gd name="T63" fmla="*/ 37 h 55"/>
                <a:gd name="T64" fmla="*/ 65 w 103"/>
                <a:gd name="T65" fmla="*/ 36 h 55"/>
                <a:gd name="T66" fmla="*/ 59 w 103"/>
                <a:gd name="T67" fmla="*/ 48 h 55"/>
                <a:gd name="T68" fmla="*/ 51 w 103"/>
                <a:gd name="T69" fmla="*/ 45 h 55"/>
                <a:gd name="T70" fmla="*/ 47 w 103"/>
                <a:gd name="T71" fmla="*/ 44 h 55"/>
                <a:gd name="T72" fmla="*/ 41 w 103"/>
                <a:gd name="T73" fmla="*/ 37 h 55"/>
                <a:gd name="T74" fmla="*/ 35 w 103"/>
                <a:gd name="T75" fmla="*/ 43 h 55"/>
                <a:gd name="T76" fmla="*/ 31 w 103"/>
                <a:gd name="T77" fmla="*/ 40 h 55"/>
                <a:gd name="T78" fmla="*/ 35 w 103"/>
                <a:gd name="T79" fmla="*/ 36 h 55"/>
                <a:gd name="T80" fmla="*/ 38 w 103"/>
                <a:gd name="T81" fmla="*/ 30 h 55"/>
                <a:gd name="T82" fmla="*/ 37 w 103"/>
                <a:gd name="T83" fmla="*/ 33 h 55"/>
                <a:gd name="T84" fmla="*/ 34 w 103"/>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77"/>
            <p:cNvSpPr/>
            <p:nvPr/>
          </p:nvSpPr>
          <p:spPr bwMode="auto">
            <a:xfrm>
              <a:off x="7123112" y="3200400"/>
              <a:ext cx="36513" cy="33338"/>
            </a:xfrm>
            <a:custGeom>
              <a:avLst/>
              <a:gdLst>
                <a:gd name="T0" fmla="*/ 9 w 10"/>
                <a:gd name="T1" fmla="*/ 3 h 9"/>
                <a:gd name="T2" fmla="*/ 0 w 10"/>
                <a:gd name="T3" fmla="*/ 5 h 9"/>
                <a:gd name="T4" fmla="*/ 9 w 10"/>
                <a:gd name="T5" fmla="*/ 3 h 9"/>
              </a:gdLst>
              <a:ahLst/>
              <a:cxnLst>
                <a:cxn ang="0">
                  <a:pos x="T0" y="T1"/>
                </a:cxn>
                <a:cxn ang="0">
                  <a:pos x="T2" y="T3"/>
                </a:cxn>
                <a:cxn ang="0">
                  <a:pos x="T4" y="T5"/>
                </a:cxn>
              </a:cxnLst>
              <a:rect l="0" t="0" r="r" b="b"/>
              <a:pathLst>
                <a:path w="10" h="9">
                  <a:moveTo>
                    <a:pt x="9" y="3"/>
                  </a:moveTo>
                  <a:cubicBezTo>
                    <a:pt x="10" y="9"/>
                    <a:pt x="2" y="5"/>
                    <a:pt x="0" y="5"/>
                  </a:cubicBezTo>
                  <a:cubicBezTo>
                    <a:pt x="1" y="3"/>
                    <a:pt x="8" y="0"/>
                    <a:pt x="9" y="3"/>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78"/>
            <p:cNvSpPr/>
            <p:nvPr/>
          </p:nvSpPr>
          <p:spPr bwMode="auto">
            <a:xfrm>
              <a:off x="7069137" y="3208338"/>
              <a:ext cx="26988" cy="14288"/>
            </a:xfrm>
            <a:custGeom>
              <a:avLst/>
              <a:gdLst>
                <a:gd name="T0" fmla="*/ 1 w 7"/>
                <a:gd name="T1" fmla="*/ 3 h 4"/>
                <a:gd name="T2" fmla="*/ 5 w 7"/>
                <a:gd name="T3" fmla="*/ 4 h 4"/>
                <a:gd name="T4" fmla="*/ 2 w 7"/>
                <a:gd name="T5" fmla="*/ 4 h 4"/>
                <a:gd name="T6" fmla="*/ 1 w 7"/>
                <a:gd name="T7" fmla="*/ 3 h 4"/>
              </a:gdLst>
              <a:ahLst/>
              <a:cxnLst>
                <a:cxn ang="0">
                  <a:pos x="T0" y="T1"/>
                </a:cxn>
                <a:cxn ang="0">
                  <a:pos x="T2" y="T3"/>
                </a:cxn>
                <a:cxn ang="0">
                  <a:pos x="T4" y="T5"/>
                </a:cxn>
                <a:cxn ang="0">
                  <a:pos x="T6" y="T7"/>
                </a:cxn>
              </a:cxnLst>
              <a:rect l="0" t="0" r="r" b="b"/>
              <a:pathLst>
                <a:path w="7" h="4">
                  <a:moveTo>
                    <a:pt x="1" y="3"/>
                  </a:moveTo>
                  <a:cubicBezTo>
                    <a:pt x="0" y="0"/>
                    <a:pt x="7" y="1"/>
                    <a:pt x="5" y="4"/>
                  </a:cubicBezTo>
                  <a:cubicBezTo>
                    <a:pt x="2" y="4"/>
                    <a:pt x="2" y="4"/>
                    <a:pt x="2" y="4"/>
                  </a:cubicBezTo>
                  <a:cubicBezTo>
                    <a:pt x="3" y="3"/>
                    <a:pt x="2" y="3"/>
                    <a:pt x="1" y="3"/>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79"/>
            <p:cNvSpPr/>
            <p:nvPr/>
          </p:nvSpPr>
          <p:spPr bwMode="auto">
            <a:xfrm>
              <a:off x="7561262" y="3238500"/>
              <a:ext cx="79375" cy="55563"/>
            </a:xfrm>
            <a:custGeom>
              <a:avLst/>
              <a:gdLst>
                <a:gd name="T0" fmla="*/ 16 w 21"/>
                <a:gd name="T1" fmla="*/ 0 h 15"/>
                <a:gd name="T2" fmla="*/ 20 w 21"/>
                <a:gd name="T3" fmla="*/ 0 h 15"/>
                <a:gd name="T4" fmla="*/ 20 w 21"/>
                <a:gd name="T5" fmla="*/ 5 h 15"/>
                <a:gd name="T6" fmla="*/ 17 w 21"/>
                <a:gd name="T7" fmla="*/ 6 h 15"/>
                <a:gd name="T8" fmla="*/ 17 w 21"/>
                <a:gd name="T9" fmla="*/ 10 h 15"/>
                <a:gd name="T10" fmla="*/ 14 w 21"/>
                <a:gd name="T11" fmla="*/ 12 h 15"/>
                <a:gd name="T12" fmla="*/ 2 w 21"/>
                <a:gd name="T13" fmla="*/ 7 h 15"/>
                <a:gd name="T14" fmla="*/ 16 w 21"/>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80"/>
            <p:cNvSpPr/>
            <p:nvPr/>
          </p:nvSpPr>
          <p:spPr bwMode="auto">
            <a:xfrm>
              <a:off x="6878637" y="3321050"/>
              <a:ext cx="41275" cy="22225"/>
            </a:xfrm>
            <a:custGeom>
              <a:avLst/>
              <a:gdLst>
                <a:gd name="T0" fmla="*/ 11 w 11"/>
                <a:gd name="T1" fmla="*/ 1 h 6"/>
                <a:gd name="T2" fmla="*/ 0 w 11"/>
                <a:gd name="T3" fmla="*/ 5 h 6"/>
                <a:gd name="T4" fmla="*/ 11 w 11"/>
                <a:gd name="T5" fmla="*/ 1 h 6"/>
              </a:gdLst>
              <a:ahLst/>
              <a:cxnLst>
                <a:cxn ang="0">
                  <a:pos x="T0" y="T1"/>
                </a:cxn>
                <a:cxn ang="0">
                  <a:pos x="T2" y="T3"/>
                </a:cxn>
                <a:cxn ang="0">
                  <a:pos x="T4" y="T5"/>
                </a:cxn>
              </a:cxnLst>
              <a:rect l="0" t="0" r="r" b="b"/>
              <a:pathLst>
                <a:path w="11" h="6">
                  <a:moveTo>
                    <a:pt x="11" y="1"/>
                  </a:moveTo>
                  <a:cubicBezTo>
                    <a:pt x="9" y="3"/>
                    <a:pt x="6" y="6"/>
                    <a:pt x="0" y="5"/>
                  </a:cubicBezTo>
                  <a:cubicBezTo>
                    <a:pt x="0" y="0"/>
                    <a:pt x="6" y="1"/>
                    <a:pt x="11" y="1"/>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81"/>
            <p:cNvSpPr/>
            <p:nvPr/>
          </p:nvSpPr>
          <p:spPr bwMode="auto">
            <a:xfrm>
              <a:off x="6942137" y="3321050"/>
              <a:ext cx="41275" cy="14288"/>
            </a:xfrm>
            <a:custGeom>
              <a:avLst/>
              <a:gdLst>
                <a:gd name="T0" fmla="*/ 11 w 11"/>
                <a:gd name="T1" fmla="*/ 1 h 4"/>
                <a:gd name="T2" fmla="*/ 0 w 11"/>
                <a:gd name="T3" fmla="*/ 4 h 4"/>
                <a:gd name="T4" fmla="*/ 11 w 11"/>
                <a:gd name="T5" fmla="*/ 1 h 4"/>
              </a:gdLst>
              <a:ahLst/>
              <a:cxnLst>
                <a:cxn ang="0">
                  <a:pos x="T0" y="T1"/>
                </a:cxn>
                <a:cxn ang="0">
                  <a:pos x="T2" y="T3"/>
                </a:cxn>
                <a:cxn ang="0">
                  <a:pos x="T4" y="T5"/>
                </a:cxn>
              </a:cxnLst>
              <a:rect l="0" t="0" r="r" b="b"/>
              <a:pathLst>
                <a:path w="11" h="4">
                  <a:moveTo>
                    <a:pt x="11" y="1"/>
                  </a:moveTo>
                  <a:cubicBezTo>
                    <a:pt x="10" y="4"/>
                    <a:pt x="5" y="4"/>
                    <a:pt x="0" y="4"/>
                  </a:cubicBezTo>
                  <a:cubicBezTo>
                    <a:pt x="1" y="0"/>
                    <a:pt x="6" y="1"/>
                    <a:pt x="11" y="1"/>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82"/>
            <p:cNvSpPr/>
            <p:nvPr/>
          </p:nvSpPr>
          <p:spPr bwMode="auto">
            <a:xfrm>
              <a:off x="7021512" y="3321050"/>
              <a:ext cx="71438" cy="47625"/>
            </a:xfrm>
            <a:custGeom>
              <a:avLst/>
              <a:gdLst>
                <a:gd name="T0" fmla="*/ 18 w 19"/>
                <a:gd name="T1" fmla="*/ 1 h 13"/>
                <a:gd name="T2" fmla="*/ 17 w 19"/>
                <a:gd name="T3" fmla="*/ 6 h 13"/>
                <a:gd name="T4" fmla="*/ 14 w 19"/>
                <a:gd name="T5" fmla="*/ 6 h 13"/>
                <a:gd name="T6" fmla="*/ 1 w 19"/>
                <a:gd name="T7" fmla="*/ 12 h 13"/>
                <a:gd name="T8" fmla="*/ 6 w 19"/>
                <a:gd name="T9" fmla="*/ 8 h 13"/>
                <a:gd name="T10" fmla="*/ 8 w 19"/>
                <a:gd name="T11" fmla="*/ 5 h 13"/>
                <a:gd name="T12" fmla="*/ 11 w 19"/>
                <a:gd name="T13" fmla="*/ 2 h 13"/>
                <a:gd name="T14" fmla="*/ 18 w 19"/>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83"/>
            <p:cNvSpPr/>
            <p:nvPr/>
          </p:nvSpPr>
          <p:spPr bwMode="auto">
            <a:xfrm>
              <a:off x="8089900" y="3924300"/>
              <a:ext cx="38100" cy="52388"/>
            </a:xfrm>
            <a:custGeom>
              <a:avLst/>
              <a:gdLst>
                <a:gd name="T0" fmla="*/ 1 w 10"/>
                <a:gd name="T1" fmla="*/ 0 h 14"/>
                <a:gd name="T2" fmla="*/ 2 w 10"/>
                <a:gd name="T3" fmla="*/ 2 h 14"/>
                <a:gd name="T4" fmla="*/ 7 w 10"/>
                <a:gd name="T5" fmla="*/ 7 h 14"/>
                <a:gd name="T6" fmla="*/ 8 w 10"/>
                <a:gd name="T7" fmla="*/ 14 h 14"/>
                <a:gd name="T8" fmla="*/ 4 w 10"/>
                <a:gd name="T9" fmla="*/ 14 h 14"/>
                <a:gd name="T10" fmla="*/ 0 w 10"/>
                <a:gd name="T11" fmla="*/ 2 h 14"/>
                <a:gd name="T12" fmla="*/ 1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84"/>
            <p:cNvSpPr/>
            <p:nvPr/>
          </p:nvSpPr>
          <p:spPr bwMode="auto">
            <a:xfrm>
              <a:off x="8097837" y="3968750"/>
              <a:ext cx="85725" cy="117475"/>
            </a:xfrm>
            <a:custGeom>
              <a:avLst/>
              <a:gdLst>
                <a:gd name="T0" fmla="*/ 7 w 23"/>
                <a:gd name="T1" fmla="*/ 0 h 31"/>
                <a:gd name="T2" fmla="*/ 9 w 23"/>
                <a:gd name="T3" fmla="*/ 2 h 31"/>
                <a:gd name="T4" fmla="*/ 12 w 23"/>
                <a:gd name="T5" fmla="*/ 2 h 31"/>
                <a:gd name="T6" fmla="*/ 23 w 23"/>
                <a:gd name="T7" fmla="*/ 7 h 31"/>
                <a:gd name="T8" fmla="*/ 23 w 23"/>
                <a:gd name="T9" fmla="*/ 14 h 31"/>
                <a:gd name="T10" fmla="*/ 19 w 23"/>
                <a:gd name="T11" fmla="*/ 14 h 31"/>
                <a:gd name="T12" fmla="*/ 17 w 23"/>
                <a:gd name="T13" fmla="*/ 17 h 31"/>
                <a:gd name="T14" fmla="*/ 16 w 23"/>
                <a:gd name="T15" fmla="*/ 26 h 31"/>
                <a:gd name="T16" fmla="*/ 14 w 23"/>
                <a:gd name="T17" fmla="*/ 28 h 31"/>
                <a:gd name="T18" fmla="*/ 7 w 23"/>
                <a:gd name="T19" fmla="*/ 30 h 31"/>
                <a:gd name="T20" fmla="*/ 6 w 23"/>
                <a:gd name="T21" fmla="*/ 26 h 31"/>
                <a:gd name="T22" fmla="*/ 9 w 23"/>
                <a:gd name="T23" fmla="*/ 23 h 31"/>
                <a:gd name="T24" fmla="*/ 0 w 23"/>
                <a:gd name="T25" fmla="*/ 19 h 31"/>
                <a:gd name="T26" fmla="*/ 6 w 23"/>
                <a:gd name="T27" fmla="*/ 13 h 31"/>
                <a:gd name="T28" fmla="*/ 7 w 23"/>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85"/>
            <p:cNvSpPr/>
            <p:nvPr/>
          </p:nvSpPr>
          <p:spPr bwMode="auto">
            <a:xfrm>
              <a:off x="7481887" y="4067175"/>
              <a:ext cx="76200" cy="77788"/>
            </a:xfrm>
            <a:custGeom>
              <a:avLst/>
              <a:gdLst>
                <a:gd name="T0" fmla="*/ 19 w 20"/>
                <a:gd name="T1" fmla="*/ 1 h 21"/>
                <a:gd name="T2" fmla="*/ 19 w 20"/>
                <a:gd name="T3" fmla="*/ 9 h 21"/>
                <a:gd name="T4" fmla="*/ 17 w 20"/>
                <a:gd name="T5" fmla="*/ 7 h 21"/>
                <a:gd name="T6" fmla="*/ 16 w 20"/>
                <a:gd name="T7" fmla="*/ 8 h 21"/>
                <a:gd name="T8" fmla="*/ 16 w 20"/>
                <a:gd name="T9" fmla="*/ 15 h 21"/>
                <a:gd name="T10" fmla="*/ 13 w 20"/>
                <a:gd name="T11" fmla="*/ 15 h 21"/>
                <a:gd name="T12" fmla="*/ 13 w 20"/>
                <a:gd name="T13" fmla="*/ 18 h 21"/>
                <a:gd name="T14" fmla="*/ 9 w 20"/>
                <a:gd name="T15" fmla="*/ 21 h 21"/>
                <a:gd name="T16" fmla="*/ 6 w 20"/>
                <a:gd name="T17" fmla="*/ 16 h 21"/>
                <a:gd name="T18" fmla="*/ 3 w 20"/>
                <a:gd name="T19" fmla="*/ 14 h 21"/>
                <a:gd name="T20" fmla="*/ 0 w 20"/>
                <a:gd name="T21" fmla="*/ 5 h 21"/>
                <a:gd name="T22" fmla="*/ 12 w 20"/>
                <a:gd name="T23" fmla="*/ 2 h 21"/>
                <a:gd name="T24" fmla="*/ 19 w 20"/>
                <a:gd name="T2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86"/>
            <p:cNvSpPr/>
            <p:nvPr/>
          </p:nvSpPr>
          <p:spPr bwMode="auto">
            <a:xfrm>
              <a:off x="2813050" y="706437"/>
              <a:ext cx="1290638" cy="963613"/>
            </a:xfrm>
            <a:custGeom>
              <a:avLst/>
              <a:gdLst>
                <a:gd name="T0" fmla="*/ 244 w 344"/>
                <a:gd name="T1" fmla="*/ 29 h 257"/>
                <a:gd name="T2" fmla="*/ 258 w 344"/>
                <a:gd name="T3" fmla="*/ 30 h 257"/>
                <a:gd name="T4" fmla="*/ 277 w 344"/>
                <a:gd name="T5" fmla="*/ 26 h 257"/>
                <a:gd name="T6" fmla="*/ 289 w 344"/>
                <a:gd name="T7" fmla="*/ 27 h 257"/>
                <a:gd name="T8" fmla="*/ 287 w 344"/>
                <a:gd name="T9" fmla="*/ 31 h 257"/>
                <a:gd name="T10" fmla="*/ 324 w 344"/>
                <a:gd name="T11" fmla="*/ 24 h 257"/>
                <a:gd name="T12" fmla="*/ 343 w 344"/>
                <a:gd name="T13" fmla="*/ 29 h 257"/>
                <a:gd name="T14" fmla="*/ 318 w 344"/>
                <a:gd name="T15" fmla="*/ 41 h 257"/>
                <a:gd name="T16" fmla="*/ 311 w 344"/>
                <a:gd name="T17" fmla="*/ 51 h 257"/>
                <a:gd name="T18" fmla="*/ 298 w 344"/>
                <a:gd name="T19" fmla="*/ 65 h 257"/>
                <a:gd name="T20" fmla="*/ 301 w 344"/>
                <a:gd name="T21" fmla="*/ 78 h 257"/>
                <a:gd name="T22" fmla="*/ 293 w 344"/>
                <a:gd name="T23" fmla="*/ 90 h 257"/>
                <a:gd name="T24" fmla="*/ 303 w 344"/>
                <a:gd name="T25" fmla="*/ 107 h 257"/>
                <a:gd name="T26" fmla="*/ 294 w 344"/>
                <a:gd name="T27" fmla="*/ 120 h 257"/>
                <a:gd name="T28" fmla="*/ 284 w 344"/>
                <a:gd name="T29" fmla="*/ 131 h 257"/>
                <a:gd name="T30" fmla="*/ 298 w 344"/>
                <a:gd name="T31" fmla="*/ 156 h 257"/>
                <a:gd name="T32" fmla="*/ 276 w 344"/>
                <a:gd name="T33" fmla="*/ 153 h 257"/>
                <a:gd name="T34" fmla="*/ 275 w 344"/>
                <a:gd name="T35" fmla="*/ 162 h 257"/>
                <a:gd name="T36" fmla="*/ 265 w 344"/>
                <a:gd name="T37" fmla="*/ 176 h 257"/>
                <a:gd name="T38" fmla="*/ 242 w 344"/>
                <a:gd name="T39" fmla="*/ 182 h 257"/>
                <a:gd name="T40" fmla="*/ 231 w 344"/>
                <a:gd name="T41" fmla="*/ 189 h 257"/>
                <a:gd name="T42" fmla="*/ 224 w 344"/>
                <a:gd name="T43" fmla="*/ 197 h 257"/>
                <a:gd name="T44" fmla="*/ 193 w 344"/>
                <a:gd name="T45" fmla="*/ 205 h 257"/>
                <a:gd name="T46" fmla="*/ 185 w 344"/>
                <a:gd name="T47" fmla="*/ 218 h 257"/>
                <a:gd name="T48" fmla="*/ 176 w 344"/>
                <a:gd name="T49" fmla="*/ 229 h 257"/>
                <a:gd name="T50" fmla="*/ 174 w 344"/>
                <a:gd name="T51" fmla="*/ 240 h 257"/>
                <a:gd name="T52" fmla="*/ 155 w 344"/>
                <a:gd name="T53" fmla="*/ 252 h 257"/>
                <a:gd name="T54" fmla="*/ 136 w 344"/>
                <a:gd name="T55" fmla="*/ 242 h 257"/>
                <a:gd name="T56" fmla="*/ 124 w 344"/>
                <a:gd name="T57" fmla="*/ 228 h 257"/>
                <a:gd name="T58" fmla="*/ 117 w 344"/>
                <a:gd name="T59" fmla="*/ 218 h 257"/>
                <a:gd name="T60" fmla="*/ 112 w 344"/>
                <a:gd name="T61" fmla="*/ 197 h 257"/>
                <a:gd name="T62" fmla="*/ 115 w 344"/>
                <a:gd name="T63" fmla="*/ 190 h 257"/>
                <a:gd name="T64" fmla="*/ 124 w 344"/>
                <a:gd name="T65" fmla="*/ 179 h 257"/>
                <a:gd name="T66" fmla="*/ 119 w 344"/>
                <a:gd name="T67" fmla="*/ 165 h 257"/>
                <a:gd name="T68" fmla="*/ 122 w 344"/>
                <a:gd name="T69" fmla="*/ 153 h 257"/>
                <a:gd name="T70" fmla="*/ 108 w 344"/>
                <a:gd name="T71" fmla="*/ 149 h 257"/>
                <a:gd name="T72" fmla="*/ 98 w 344"/>
                <a:gd name="T73" fmla="*/ 131 h 257"/>
                <a:gd name="T74" fmla="*/ 88 w 344"/>
                <a:gd name="T75" fmla="*/ 111 h 257"/>
                <a:gd name="T76" fmla="*/ 63 w 344"/>
                <a:gd name="T77" fmla="*/ 99 h 257"/>
                <a:gd name="T78" fmla="*/ 28 w 344"/>
                <a:gd name="T79" fmla="*/ 100 h 257"/>
                <a:gd name="T80" fmla="*/ 28 w 344"/>
                <a:gd name="T81" fmla="*/ 92 h 257"/>
                <a:gd name="T82" fmla="*/ 14 w 344"/>
                <a:gd name="T83" fmla="*/ 79 h 257"/>
                <a:gd name="T84" fmla="*/ 21 w 344"/>
                <a:gd name="T85" fmla="*/ 66 h 257"/>
                <a:gd name="T86" fmla="*/ 37 w 344"/>
                <a:gd name="T87" fmla="*/ 59 h 257"/>
                <a:gd name="T88" fmla="*/ 40 w 344"/>
                <a:gd name="T89" fmla="*/ 51 h 257"/>
                <a:gd name="T90" fmla="*/ 36 w 344"/>
                <a:gd name="T91" fmla="*/ 45 h 257"/>
                <a:gd name="T92" fmla="*/ 49 w 344"/>
                <a:gd name="T93" fmla="*/ 41 h 257"/>
                <a:gd name="T94" fmla="*/ 63 w 344"/>
                <a:gd name="T95" fmla="*/ 27 h 257"/>
                <a:gd name="T96" fmla="*/ 105 w 344"/>
                <a:gd name="T97" fmla="*/ 22 h 257"/>
                <a:gd name="T98" fmla="*/ 124 w 344"/>
                <a:gd name="T99" fmla="*/ 27 h 257"/>
                <a:gd name="T100" fmla="*/ 143 w 344"/>
                <a:gd name="T101" fmla="*/ 17 h 257"/>
                <a:gd name="T102" fmla="*/ 160 w 344"/>
                <a:gd name="T103" fmla="*/ 19 h 257"/>
                <a:gd name="T104" fmla="*/ 165 w 344"/>
                <a:gd name="T105" fmla="*/ 9 h 257"/>
                <a:gd name="T106" fmla="*/ 197 w 344"/>
                <a:gd name="T107" fmla="*/ 2 h 257"/>
                <a:gd name="T108" fmla="*/ 242 w 344"/>
                <a:gd name="T109" fmla="*/ 1 h 257"/>
                <a:gd name="T110" fmla="*/ 276 w 344"/>
                <a:gd name="T111" fmla="*/ 12 h 257"/>
                <a:gd name="T112" fmla="*/ 287 w 344"/>
                <a:gd name="T113" fmla="*/ 20 h 257"/>
                <a:gd name="T114" fmla="*/ 239 w 344"/>
                <a:gd name="T115" fmla="*/ 2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87"/>
            <p:cNvSpPr/>
            <p:nvPr/>
          </p:nvSpPr>
          <p:spPr bwMode="auto">
            <a:xfrm>
              <a:off x="2419350" y="731837"/>
              <a:ext cx="633413" cy="346075"/>
            </a:xfrm>
            <a:custGeom>
              <a:avLst/>
              <a:gdLst>
                <a:gd name="T0" fmla="*/ 158 w 169"/>
                <a:gd name="T1" fmla="*/ 9 h 92"/>
                <a:gd name="T2" fmla="*/ 168 w 169"/>
                <a:gd name="T3" fmla="*/ 15 h 92"/>
                <a:gd name="T4" fmla="*/ 164 w 169"/>
                <a:gd name="T5" fmla="*/ 17 h 92"/>
                <a:gd name="T6" fmla="*/ 157 w 169"/>
                <a:gd name="T7" fmla="*/ 20 h 92"/>
                <a:gd name="T8" fmla="*/ 137 w 169"/>
                <a:gd name="T9" fmla="*/ 24 h 92"/>
                <a:gd name="T10" fmla="*/ 145 w 169"/>
                <a:gd name="T11" fmla="*/ 27 h 92"/>
                <a:gd name="T12" fmla="*/ 128 w 169"/>
                <a:gd name="T13" fmla="*/ 34 h 92"/>
                <a:gd name="T14" fmla="*/ 123 w 169"/>
                <a:gd name="T15" fmla="*/ 37 h 92"/>
                <a:gd name="T16" fmla="*/ 114 w 169"/>
                <a:gd name="T17" fmla="*/ 41 h 92"/>
                <a:gd name="T18" fmla="*/ 100 w 169"/>
                <a:gd name="T19" fmla="*/ 47 h 92"/>
                <a:gd name="T20" fmla="*/ 96 w 169"/>
                <a:gd name="T21" fmla="*/ 51 h 92"/>
                <a:gd name="T22" fmla="*/ 86 w 169"/>
                <a:gd name="T23" fmla="*/ 52 h 92"/>
                <a:gd name="T24" fmla="*/ 92 w 169"/>
                <a:gd name="T25" fmla="*/ 61 h 92"/>
                <a:gd name="T26" fmla="*/ 82 w 169"/>
                <a:gd name="T27" fmla="*/ 68 h 92"/>
                <a:gd name="T28" fmla="*/ 75 w 169"/>
                <a:gd name="T29" fmla="*/ 72 h 92"/>
                <a:gd name="T30" fmla="*/ 63 w 169"/>
                <a:gd name="T31" fmla="*/ 81 h 92"/>
                <a:gd name="T32" fmla="*/ 67 w 169"/>
                <a:gd name="T33" fmla="*/ 88 h 92"/>
                <a:gd name="T34" fmla="*/ 55 w 169"/>
                <a:gd name="T35" fmla="*/ 90 h 92"/>
                <a:gd name="T36" fmla="*/ 34 w 169"/>
                <a:gd name="T37" fmla="*/ 86 h 92"/>
                <a:gd name="T38" fmla="*/ 27 w 169"/>
                <a:gd name="T39" fmla="*/ 88 h 92"/>
                <a:gd name="T40" fmla="*/ 18 w 169"/>
                <a:gd name="T41" fmla="*/ 81 h 92"/>
                <a:gd name="T42" fmla="*/ 27 w 169"/>
                <a:gd name="T43" fmla="*/ 72 h 92"/>
                <a:gd name="T44" fmla="*/ 39 w 169"/>
                <a:gd name="T45" fmla="*/ 72 h 92"/>
                <a:gd name="T46" fmla="*/ 19 w 169"/>
                <a:gd name="T47" fmla="*/ 68 h 92"/>
                <a:gd name="T48" fmla="*/ 30 w 169"/>
                <a:gd name="T49" fmla="*/ 59 h 92"/>
                <a:gd name="T50" fmla="*/ 40 w 169"/>
                <a:gd name="T51" fmla="*/ 59 h 92"/>
                <a:gd name="T52" fmla="*/ 40 w 169"/>
                <a:gd name="T53" fmla="*/ 54 h 92"/>
                <a:gd name="T54" fmla="*/ 37 w 169"/>
                <a:gd name="T55" fmla="*/ 47 h 92"/>
                <a:gd name="T56" fmla="*/ 30 w 169"/>
                <a:gd name="T57" fmla="*/ 44 h 92"/>
                <a:gd name="T58" fmla="*/ 46 w 169"/>
                <a:gd name="T59" fmla="*/ 43 h 92"/>
                <a:gd name="T60" fmla="*/ 51 w 169"/>
                <a:gd name="T61" fmla="*/ 40 h 92"/>
                <a:gd name="T62" fmla="*/ 63 w 169"/>
                <a:gd name="T63" fmla="*/ 31 h 92"/>
                <a:gd name="T64" fmla="*/ 39 w 169"/>
                <a:gd name="T65" fmla="*/ 36 h 92"/>
                <a:gd name="T66" fmla="*/ 22 w 169"/>
                <a:gd name="T67" fmla="*/ 31 h 92"/>
                <a:gd name="T68" fmla="*/ 5 w 169"/>
                <a:gd name="T69" fmla="*/ 27 h 92"/>
                <a:gd name="T70" fmla="*/ 2 w 169"/>
                <a:gd name="T71" fmla="*/ 19 h 92"/>
                <a:gd name="T72" fmla="*/ 30 w 169"/>
                <a:gd name="T73" fmla="*/ 12 h 92"/>
                <a:gd name="T74" fmla="*/ 50 w 169"/>
                <a:gd name="T75" fmla="*/ 8 h 92"/>
                <a:gd name="T76" fmla="*/ 74 w 169"/>
                <a:gd name="T77" fmla="*/ 3 h 92"/>
                <a:gd name="T78" fmla="*/ 98 w 169"/>
                <a:gd name="T79" fmla="*/ 2 h 92"/>
                <a:gd name="T80" fmla="*/ 110 w 169"/>
                <a:gd name="T81" fmla="*/ 2 h 92"/>
                <a:gd name="T82" fmla="*/ 134 w 169"/>
                <a:gd name="T83" fmla="*/ 2 h 92"/>
                <a:gd name="T84" fmla="*/ 158 w 169"/>
                <a:gd name="T8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88"/>
            <p:cNvSpPr/>
            <p:nvPr/>
          </p:nvSpPr>
          <p:spPr bwMode="auto">
            <a:xfrm>
              <a:off x="4767262" y="863600"/>
              <a:ext cx="184150" cy="63500"/>
            </a:xfrm>
            <a:custGeom>
              <a:avLst/>
              <a:gdLst>
                <a:gd name="T0" fmla="*/ 13 w 49"/>
                <a:gd name="T1" fmla="*/ 2 h 17"/>
                <a:gd name="T2" fmla="*/ 13 w 49"/>
                <a:gd name="T3" fmla="*/ 3 h 17"/>
                <a:gd name="T4" fmla="*/ 17 w 49"/>
                <a:gd name="T5" fmla="*/ 8 h 17"/>
                <a:gd name="T6" fmla="*/ 22 w 49"/>
                <a:gd name="T7" fmla="*/ 5 h 17"/>
                <a:gd name="T8" fmla="*/ 29 w 49"/>
                <a:gd name="T9" fmla="*/ 8 h 17"/>
                <a:gd name="T10" fmla="*/ 41 w 49"/>
                <a:gd name="T11" fmla="*/ 5 h 17"/>
                <a:gd name="T12" fmla="*/ 47 w 49"/>
                <a:gd name="T13" fmla="*/ 8 h 17"/>
                <a:gd name="T14" fmla="*/ 44 w 49"/>
                <a:gd name="T15" fmla="*/ 13 h 17"/>
                <a:gd name="T16" fmla="*/ 31 w 49"/>
                <a:gd name="T17" fmla="*/ 15 h 17"/>
                <a:gd name="T18" fmla="*/ 23 w 49"/>
                <a:gd name="T19" fmla="*/ 17 h 17"/>
                <a:gd name="T20" fmla="*/ 9 w 49"/>
                <a:gd name="T21" fmla="*/ 8 h 17"/>
                <a:gd name="T22" fmla="*/ 2 w 49"/>
                <a:gd name="T23" fmla="*/ 6 h 17"/>
                <a:gd name="T24" fmla="*/ 13 w 49"/>
                <a:gd name="T25"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89"/>
            <p:cNvSpPr/>
            <p:nvPr/>
          </p:nvSpPr>
          <p:spPr bwMode="auto">
            <a:xfrm>
              <a:off x="1931987" y="954087"/>
              <a:ext cx="82550" cy="22225"/>
            </a:xfrm>
            <a:custGeom>
              <a:avLst/>
              <a:gdLst>
                <a:gd name="T0" fmla="*/ 21 w 22"/>
                <a:gd name="T1" fmla="*/ 0 h 6"/>
                <a:gd name="T2" fmla="*/ 13 w 22"/>
                <a:gd name="T3" fmla="*/ 5 h 6"/>
                <a:gd name="T4" fmla="*/ 10 w 22"/>
                <a:gd name="T5" fmla="*/ 6 h 6"/>
                <a:gd name="T6" fmla="*/ 5 w 22"/>
                <a:gd name="T7" fmla="*/ 6 h 6"/>
                <a:gd name="T8" fmla="*/ 7 w 22"/>
                <a:gd name="T9" fmla="*/ 2 h 6"/>
                <a:gd name="T10" fmla="*/ 21 w 22"/>
                <a:gd name="T11" fmla="*/ 0 h 6"/>
              </a:gdLst>
              <a:ahLst/>
              <a:cxnLst>
                <a:cxn ang="0">
                  <a:pos x="T0" y="T1"/>
                </a:cxn>
                <a:cxn ang="0">
                  <a:pos x="T2" y="T3"/>
                </a:cxn>
                <a:cxn ang="0">
                  <a:pos x="T4" y="T5"/>
                </a:cxn>
                <a:cxn ang="0">
                  <a:pos x="T6" y="T7"/>
                </a:cxn>
                <a:cxn ang="0">
                  <a:pos x="T8" y="T9"/>
                </a:cxn>
                <a:cxn ang="0">
                  <a:pos x="T10" y="T11"/>
                </a:cxn>
              </a:cxnLst>
              <a:rect l="0" t="0" r="r" b="b"/>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90"/>
            <p:cNvSpPr/>
            <p:nvPr/>
          </p:nvSpPr>
          <p:spPr bwMode="auto">
            <a:xfrm>
              <a:off x="2265362" y="954087"/>
              <a:ext cx="76200" cy="47625"/>
            </a:xfrm>
            <a:custGeom>
              <a:avLst/>
              <a:gdLst>
                <a:gd name="T0" fmla="*/ 10 w 20"/>
                <a:gd name="T1" fmla="*/ 0 h 13"/>
                <a:gd name="T2" fmla="*/ 7 w 20"/>
                <a:gd name="T3" fmla="*/ 2 h 13"/>
                <a:gd name="T4" fmla="*/ 14 w 20"/>
                <a:gd name="T5" fmla="*/ 6 h 13"/>
                <a:gd name="T6" fmla="*/ 17 w 20"/>
                <a:gd name="T7" fmla="*/ 5 h 13"/>
                <a:gd name="T8" fmla="*/ 8 w 20"/>
                <a:gd name="T9" fmla="*/ 13 h 13"/>
                <a:gd name="T10" fmla="*/ 0 w 20"/>
                <a:gd name="T11" fmla="*/ 3 h 13"/>
                <a:gd name="T12" fmla="*/ 10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91"/>
            <p:cNvSpPr>
              <a:spLocks noEditPoints="1"/>
            </p:cNvSpPr>
            <p:nvPr/>
          </p:nvSpPr>
          <p:spPr bwMode="auto">
            <a:xfrm>
              <a:off x="3990975" y="1009651"/>
              <a:ext cx="4443413" cy="2914651"/>
            </a:xfrm>
            <a:custGeom>
              <a:avLst/>
              <a:gdLst>
                <a:gd name="T0" fmla="*/ 704 w 1185"/>
                <a:gd name="T1" fmla="*/ 54 h 777"/>
                <a:gd name="T2" fmla="*/ 832 w 1185"/>
                <a:gd name="T3" fmla="*/ 54 h 777"/>
                <a:gd name="T4" fmla="*/ 938 w 1185"/>
                <a:gd name="T5" fmla="*/ 64 h 777"/>
                <a:gd name="T6" fmla="*/ 1077 w 1185"/>
                <a:gd name="T7" fmla="*/ 86 h 777"/>
                <a:gd name="T8" fmla="*/ 1185 w 1185"/>
                <a:gd name="T9" fmla="*/ 122 h 777"/>
                <a:gd name="T10" fmla="*/ 1117 w 1185"/>
                <a:gd name="T11" fmla="*/ 138 h 777"/>
                <a:gd name="T12" fmla="*/ 1028 w 1185"/>
                <a:gd name="T13" fmla="*/ 206 h 777"/>
                <a:gd name="T14" fmla="*/ 993 w 1185"/>
                <a:gd name="T15" fmla="*/ 227 h 777"/>
                <a:gd name="T16" fmla="*/ 1039 w 1185"/>
                <a:gd name="T17" fmla="*/ 157 h 777"/>
                <a:gd name="T18" fmla="*/ 938 w 1185"/>
                <a:gd name="T19" fmla="*/ 186 h 777"/>
                <a:gd name="T20" fmla="*/ 906 w 1185"/>
                <a:gd name="T21" fmla="*/ 235 h 777"/>
                <a:gd name="T22" fmla="*/ 850 w 1185"/>
                <a:gd name="T23" fmla="*/ 312 h 777"/>
                <a:gd name="T24" fmla="*/ 814 w 1185"/>
                <a:gd name="T25" fmla="*/ 331 h 777"/>
                <a:gd name="T26" fmla="*/ 798 w 1185"/>
                <a:gd name="T27" fmla="*/ 349 h 777"/>
                <a:gd name="T28" fmla="*/ 748 w 1185"/>
                <a:gd name="T29" fmla="*/ 441 h 777"/>
                <a:gd name="T30" fmla="*/ 720 w 1185"/>
                <a:gd name="T31" fmla="*/ 507 h 777"/>
                <a:gd name="T32" fmla="*/ 673 w 1185"/>
                <a:gd name="T33" fmla="*/ 516 h 777"/>
                <a:gd name="T34" fmla="*/ 663 w 1185"/>
                <a:gd name="T35" fmla="*/ 519 h 777"/>
                <a:gd name="T36" fmla="*/ 638 w 1185"/>
                <a:gd name="T37" fmla="*/ 453 h 777"/>
                <a:gd name="T38" fmla="*/ 558 w 1185"/>
                <a:gd name="T39" fmla="*/ 495 h 777"/>
                <a:gd name="T40" fmla="*/ 501 w 1185"/>
                <a:gd name="T41" fmla="*/ 436 h 777"/>
                <a:gd name="T42" fmla="*/ 394 w 1185"/>
                <a:gd name="T43" fmla="*/ 419 h 777"/>
                <a:gd name="T44" fmla="*/ 419 w 1185"/>
                <a:gd name="T45" fmla="*/ 464 h 777"/>
                <a:gd name="T46" fmla="*/ 341 w 1185"/>
                <a:gd name="T47" fmla="*/ 468 h 777"/>
                <a:gd name="T48" fmla="*/ 294 w 1185"/>
                <a:gd name="T49" fmla="*/ 411 h 777"/>
                <a:gd name="T50" fmla="*/ 331 w 1185"/>
                <a:gd name="T51" fmla="*/ 486 h 777"/>
                <a:gd name="T52" fmla="*/ 353 w 1185"/>
                <a:gd name="T53" fmla="*/ 563 h 777"/>
                <a:gd name="T54" fmla="*/ 310 w 1185"/>
                <a:gd name="T55" fmla="*/ 676 h 777"/>
                <a:gd name="T56" fmla="*/ 265 w 1185"/>
                <a:gd name="T57" fmla="*/ 763 h 777"/>
                <a:gd name="T58" fmla="*/ 178 w 1185"/>
                <a:gd name="T59" fmla="*/ 695 h 777"/>
                <a:gd name="T60" fmla="*/ 168 w 1185"/>
                <a:gd name="T61" fmla="*/ 593 h 777"/>
                <a:gd name="T62" fmla="*/ 35 w 1185"/>
                <a:gd name="T63" fmla="*/ 528 h 777"/>
                <a:gd name="T64" fmla="*/ 4 w 1185"/>
                <a:gd name="T65" fmla="*/ 443 h 777"/>
                <a:gd name="T66" fmla="*/ 122 w 1185"/>
                <a:gd name="T67" fmla="*/ 350 h 777"/>
                <a:gd name="T68" fmla="*/ 198 w 1185"/>
                <a:gd name="T69" fmla="*/ 385 h 777"/>
                <a:gd name="T70" fmla="*/ 285 w 1185"/>
                <a:gd name="T71" fmla="*/ 385 h 777"/>
                <a:gd name="T72" fmla="*/ 233 w 1185"/>
                <a:gd name="T73" fmla="*/ 328 h 777"/>
                <a:gd name="T74" fmla="*/ 192 w 1185"/>
                <a:gd name="T75" fmla="*/ 303 h 777"/>
                <a:gd name="T76" fmla="*/ 195 w 1185"/>
                <a:gd name="T77" fmla="*/ 325 h 777"/>
                <a:gd name="T78" fmla="*/ 119 w 1185"/>
                <a:gd name="T79" fmla="*/ 307 h 777"/>
                <a:gd name="T80" fmla="*/ 87 w 1185"/>
                <a:gd name="T81" fmla="*/ 305 h 777"/>
                <a:gd name="T82" fmla="*/ 119 w 1185"/>
                <a:gd name="T83" fmla="*/ 248 h 777"/>
                <a:gd name="T84" fmla="*/ 161 w 1185"/>
                <a:gd name="T85" fmla="*/ 220 h 777"/>
                <a:gd name="T86" fmla="*/ 238 w 1185"/>
                <a:gd name="T87" fmla="*/ 186 h 777"/>
                <a:gd name="T88" fmla="*/ 236 w 1185"/>
                <a:gd name="T89" fmla="*/ 148 h 777"/>
                <a:gd name="T90" fmla="*/ 209 w 1185"/>
                <a:gd name="T91" fmla="*/ 179 h 777"/>
                <a:gd name="T92" fmla="*/ 137 w 1185"/>
                <a:gd name="T93" fmla="*/ 189 h 777"/>
                <a:gd name="T94" fmla="*/ 171 w 1185"/>
                <a:gd name="T95" fmla="*/ 126 h 777"/>
                <a:gd name="T96" fmla="*/ 266 w 1185"/>
                <a:gd name="T97" fmla="*/ 79 h 777"/>
                <a:gd name="T98" fmla="*/ 299 w 1185"/>
                <a:gd name="T99" fmla="*/ 116 h 777"/>
                <a:gd name="T100" fmla="*/ 353 w 1185"/>
                <a:gd name="T101" fmla="*/ 101 h 777"/>
                <a:gd name="T102" fmla="*/ 449 w 1185"/>
                <a:gd name="T103" fmla="*/ 95 h 777"/>
                <a:gd name="T104" fmla="*/ 496 w 1185"/>
                <a:gd name="T105" fmla="*/ 63 h 777"/>
                <a:gd name="T106" fmla="*/ 530 w 1185"/>
                <a:gd name="T107" fmla="*/ 98 h 777"/>
                <a:gd name="T108" fmla="*/ 553 w 1185"/>
                <a:gd name="T109" fmla="*/ 61 h 777"/>
                <a:gd name="T110" fmla="*/ 669 w 1185"/>
                <a:gd name="T111" fmla="*/ 14 h 777"/>
                <a:gd name="T112" fmla="*/ 280 w 1185"/>
                <a:gd name="T113" fmla="*/ 281 h 777"/>
                <a:gd name="T114" fmla="*/ 338 w 1185"/>
                <a:gd name="T115" fmla="*/ 319 h 777"/>
                <a:gd name="T116" fmla="*/ 400 w 1185"/>
                <a:gd name="T117" fmla="*/ 310 h 777"/>
                <a:gd name="T118" fmla="*/ 380 w 1185"/>
                <a:gd name="T119" fmla="*/ 339 h 777"/>
                <a:gd name="T120" fmla="*/ 282 w 1185"/>
                <a:gd name="T121" fmla="*/ 57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92"/>
            <p:cNvSpPr/>
            <p:nvPr/>
          </p:nvSpPr>
          <p:spPr bwMode="auto">
            <a:xfrm>
              <a:off x="2303462" y="1103312"/>
              <a:ext cx="63500" cy="34925"/>
            </a:xfrm>
            <a:custGeom>
              <a:avLst/>
              <a:gdLst>
                <a:gd name="T0" fmla="*/ 12 w 17"/>
                <a:gd name="T1" fmla="*/ 0 h 9"/>
                <a:gd name="T2" fmla="*/ 15 w 17"/>
                <a:gd name="T3" fmla="*/ 8 h 9"/>
                <a:gd name="T4" fmla="*/ 0 w 17"/>
                <a:gd name="T5" fmla="*/ 4 h 9"/>
                <a:gd name="T6" fmla="*/ 12 w 17"/>
                <a:gd name="T7" fmla="*/ 0 h 9"/>
              </a:gdLst>
              <a:ahLst/>
              <a:cxnLst>
                <a:cxn ang="0">
                  <a:pos x="T0" y="T1"/>
                </a:cxn>
                <a:cxn ang="0">
                  <a:pos x="T2" y="T3"/>
                </a:cxn>
                <a:cxn ang="0">
                  <a:pos x="T4" y="T5"/>
                </a:cxn>
                <a:cxn ang="0">
                  <a:pos x="T6" y="T7"/>
                </a:cxn>
              </a:cxnLst>
              <a:rect l="0" t="0" r="r" b="b"/>
              <a:pathLst>
                <a:path w="17" h="9">
                  <a:moveTo>
                    <a:pt x="12" y="0"/>
                  </a:moveTo>
                  <a:cubicBezTo>
                    <a:pt x="12" y="4"/>
                    <a:pt x="17" y="3"/>
                    <a:pt x="15" y="8"/>
                  </a:cubicBezTo>
                  <a:cubicBezTo>
                    <a:pt x="7" y="9"/>
                    <a:pt x="3" y="7"/>
                    <a:pt x="0" y="4"/>
                  </a:cubicBezTo>
                  <a:cubicBezTo>
                    <a:pt x="2" y="1"/>
                    <a:pt x="7" y="1"/>
                    <a:pt x="12"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6" name="Freeform 93"/>
            <p:cNvSpPr>
              <a:spLocks noEditPoints="1"/>
            </p:cNvSpPr>
            <p:nvPr/>
          </p:nvSpPr>
          <p:spPr bwMode="auto">
            <a:xfrm>
              <a:off x="2435225" y="1166812"/>
              <a:ext cx="633413" cy="442913"/>
            </a:xfrm>
            <a:custGeom>
              <a:avLst/>
              <a:gdLst>
                <a:gd name="T0" fmla="*/ 16 w 169"/>
                <a:gd name="T1" fmla="*/ 7 h 118"/>
                <a:gd name="T2" fmla="*/ 22 w 169"/>
                <a:gd name="T3" fmla="*/ 5 h 118"/>
                <a:gd name="T4" fmla="*/ 22 w 169"/>
                <a:gd name="T5" fmla="*/ 8 h 118"/>
                <a:gd name="T6" fmla="*/ 22 w 169"/>
                <a:gd name="T7" fmla="*/ 14 h 118"/>
                <a:gd name="T8" fmla="*/ 26 w 169"/>
                <a:gd name="T9" fmla="*/ 25 h 118"/>
                <a:gd name="T10" fmla="*/ 36 w 169"/>
                <a:gd name="T11" fmla="*/ 7 h 118"/>
                <a:gd name="T12" fmla="*/ 49 w 169"/>
                <a:gd name="T13" fmla="*/ 5 h 118"/>
                <a:gd name="T14" fmla="*/ 57 w 169"/>
                <a:gd name="T15" fmla="*/ 19 h 118"/>
                <a:gd name="T16" fmla="*/ 67 w 169"/>
                <a:gd name="T17" fmla="*/ 16 h 118"/>
                <a:gd name="T18" fmla="*/ 81 w 169"/>
                <a:gd name="T19" fmla="*/ 15 h 118"/>
                <a:gd name="T20" fmla="*/ 87 w 169"/>
                <a:gd name="T21" fmla="*/ 21 h 118"/>
                <a:gd name="T22" fmla="*/ 92 w 169"/>
                <a:gd name="T23" fmla="*/ 23 h 118"/>
                <a:gd name="T24" fmla="*/ 95 w 169"/>
                <a:gd name="T25" fmla="*/ 25 h 118"/>
                <a:gd name="T26" fmla="*/ 108 w 169"/>
                <a:gd name="T27" fmla="*/ 28 h 118"/>
                <a:gd name="T28" fmla="*/ 119 w 169"/>
                <a:gd name="T29" fmla="*/ 33 h 118"/>
                <a:gd name="T30" fmla="*/ 123 w 169"/>
                <a:gd name="T31" fmla="*/ 37 h 118"/>
                <a:gd name="T32" fmla="*/ 131 w 169"/>
                <a:gd name="T33" fmla="*/ 44 h 118"/>
                <a:gd name="T34" fmla="*/ 126 w 169"/>
                <a:gd name="T35" fmla="*/ 56 h 118"/>
                <a:gd name="T36" fmla="*/ 138 w 169"/>
                <a:gd name="T37" fmla="*/ 57 h 118"/>
                <a:gd name="T38" fmla="*/ 141 w 169"/>
                <a:gd name="T39" fmla="*/ 64 h 118"/>
                <a:gd name="T40" fmla="*/ 153 w 169"/>
                <a:gd name="T41" fmla="*/ 66 h 118"/>
                <a:gd name="T42" fmla="*/ 160 w 169"/>
                <a:gd name="T43" fmla="*/ 73 h 118"/>
                <a:gd name="T44" fmla="*/ 162 w 169"/>
                <a:gd name="T45" fmla="*/ 78 h 118"/>
                <a:gd name="T46" fmla="*/ 155 w 169"/>
                <a:gd name="T47" fmla="*/ 88 h 118"/>
                <a:gd name="T48" fmla="*/ 146 w 169"/>
                <a:gd name="T49" fmla="*/ 87 h 118"/>
                <a:gd name="T50" fmla="*/ 137 w 169"/>
                <a:gd name="T51" fmla="*/ 78 h 118"/>
                <a:gd name="T52" fmla="*/ 130 w 169"/>
                <a:gd name="T53" fmla="*/ 85 h 118"/>
                <a:gd name="T54" fmla="*/ 140 w 169"/>
                <a:gd name="T55" fmla="*/ 91 h 118"/>
                <a:gd name="T56" fmla="*/ 146 w 169"/>
                <a:gd name="T57" fmla="*/ 101 h 118"/>
                <a:gd name="T58" fmla="*/ 141 w 169"/>
                <a:gd name="T59" fmla="*/ 110 h 118"/>
                <a:gd name="T60" fmla="*/ 123 w 169"/>
                <a:gd name="T61" fmla="*/ 103 h 118"/>
                <a:gd name="T62" fmla="*/ 129 w 169"/>
                <a:gd name="T63" fmla="*/ 110 h 118"/>
                <a:gd name="T64" fmla="*/ 136 w 169"/>
                <a:gd name="T65" fmla="*/ 115 h 118"/>
                <a:gd name="T66" fmla="*/ 129 w 169"/>
                <a:gd name="T67" fmla="*/ 115 h 118"/>
                <a:gd name="T68" fmla="*/ 113 w 169"/>
                <a:gd name="T69" fmla="*/ 109 h 118"/>
                <a:gd name="T70" fmla="*/ 105 w 169"/>
                <a:gd name="T71" fmla="*/ 105 h 118"/>
                <a:gd name="T72" fmla="*/ 101 w 169"/>
                <a:gd name="T73" fmla="*/ 98 h 118"/>
                <a:gd name="T74" fmla="*/ 92 w 169"/>
                <a:gd name="T75" fmla="*/ 82 h 118"/>
                <a:gd name="T76" fmla="*/ 94 w 169"/>
                <a:gd name="T77" fmla="*/ 78 h 118"/>
                <a:gd name="T78" fmla="*/ 96 w 169"/>
                <a:gd name="T79" fmla="*/ 73 h 118"/>
                <a:gd name="T80" fmla="*/ 101 w 169"/>
                <a:gd name="T81" fmla="*/ 66 h 118"/>
                <a:gd name="T82" fmla="*/ 96 w 169"/>
                <a:gd name="T83" fmla="*/ 57 h 118"/>
                <a:gd name="T84" fmla="*/ 91 w 169"/>
                <a:gd name="T85" fmla="*/ 53 h 118"/>
                <a:gd name="T86" fmla="*/ 87 w 169"/>
                <a:gd name="T87" fmla="*/ 53 h 118"/>
                <a:gd name="T88" fmla="*/ 81 w 169"/>
                <a:gd name="T89" fmla="*/ 52 h 118"/>
                <a:gd name="T90" fmla="*/ 70 w 169"/>
                <a:gd name="T91" fmla="*/ 39 h 118"/>
                <a:gd name="T92" fmla="*/ 59 w 169"/>
                <a:gd name="T93" fmla="*/ 42 h 118"/>
                <a:gd name="T94" fmla="*/ 49 w 169"/>
                <a:gd name="T95" fmla="*/ 42 h 118"/>
                <a:gd name="T96" fmla="*/ 37 w 169"/>
                <a:gd name="T97" fmla="*/ 42 h 118"/>
                <a:gd name="T98" fmla="*/ 16 w 169"/>
                <a:gd name="T99" fmla="*/ 37 h 118"/>
                <a:gd name="T100" fmla="*/ 7 w 169"/>
                <a:gd name="T101" fmla="*/ 32 h 118"/>
                <a:gd name="T102" fmla="*/ 4 w 169"/>
                <a:gd name="T103" fmla="*/ 25 h 118"/>
                <a:gd name="T104" fmla="*/ 5 w 169"/>
                <a:gd name="T105" fmla="*/ 19 h 118"/>
                <a:gd name="T106" fmla="*/ 109 w 169"/>
                <a:gd name="T107" fmla="*/ 81 h 118"/>
                <a:gd name="T108" fmla="*/ 116 w 169"/>
                <a:gd name="T109" fmla="*/ 75 h 118"/>
                <a:gd name="T110" fmla="*/ 109 w 169"/>
                <a:gd name="T11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94"/>
            <p:cNvSpPr/>
            <p:nvPr/>
          </p:nvSpPr>
          <p:spPr bwMode="auto">
            <a:xfrm>
              <a:off x="1816100" y="1190625"/>
              <a:ext cx="388938" cy="193675"/>
            </a:xfrm>
            <a:custGeom>
              <a:avLst/>
              <a:gdLst>
                <a:gd name="T0" fmla="*/ 12 w 104"/>
                <a:gd name="T1" fmla="*/ 40 h 52"/>
                <a:gd name="T2" fmla="*/ 13 w 104"/>
                <a:gd name="T3" fmla="*/ 36 h 52"/>
                <a:gd name="T4" fmla="*/ 19 w 104"/>
                <a:gd name="T5" fmla="*/ 34 h 52"/>
                <a:gd name="T6" fmla="*/ 22 w 104"/>
                <a:gd name="T7" fmla="*/ 33 h 52"/>
                <a:gd name="T8" fmla="*/ 37 w 104"/>
                <a:gd name="T9" fmla="*/ 31 h 52"/>
                <a:gd name="T10" fmla="*/ 22 w 104"/>
                <a:gd name="T11" fmla="*/ 30 h 52"/>
                <a:gd name="T12" fmla="*/ 20 w 104"/>
                <a:gd name="T13" fmla="*/ 29 h 52"/>
                <a:gd name="T14" fmla="*/ 16 w 104"/>
                <a:gd name="T15" fmla="*/ 30 h 52"/>
                <a:gd name="T16" fmla="*/ 7 w 104"/>
                <a:gd name="T17" fmla="*/ 29 h 52"/>
                <a:gd name="T18" fmla="*/ 15 w 104"/>
                <a:gd name="T19" fmla="*/ 23 h 52"/>
                <a:gd name="T20" fmla="*/ 19 w 104"/>
                <a:gd name="T21" fmla="*/ 23 h 52"/>
                <a:gd name="T22" fmla="*/ 3 w 104"/>
                <a:gd name="T23" fmla="*/ 20 h 52"/>
                <a:gd name="T24" fmla="*/ 0 w 104"/>
                <a:gd name="T25" fmla="*/ 16 h 52"/>
                <a:gd name="T26" fmla="*/ 7 w 104"/>
                <a:gd name="T27" fmla="*/ 10 h 52"/>
                <a:gd name="T28" fmla="*/ 7 w 104"/>
                <a:gd name="T29" fmla="*/ 9 h 52"/>
                <a:gd name="T30" fmla="*/ 22 w 104"/>
                <a:gd name="T31" fmla="*/ 3 h 52"/>
                <a:gd name="T32" fmla="*/ 26 w 104"/>
                <a:gd name="T33" fmla="*/ 1 h 52"/>
                <a:gd name="T34" fmla="*/ 29 w 104"/>
                <a:gd name="T35" fmla="*/ 2 h 52"/>
                <a:gd name="T36" fmla="*/ 31 w 104"/>
                <a:gd name="T37" fmla="*/ 8 h 52"/>
                <a:gd name="T38" fmla="*/ 29 w 104"/>
                <a:gd name="T39" fmla="*/ 9 h 52"/>
                <a:gd name="T40" fmla="*/ 31 w 104"/>
                <a:gd name="T41" fmla="*/ 10 h 52"/>
                <a:gd name="T42" fmla="*/ 33 w 104"/>
                <a:gd name="T43" fmla="*/ 8 h 52"/>
                <a:gd name="T44" fmla="*/ 41 w 104"/>
                <a:gd name="T45" fmla="*/ 6 h 52"/>
                <a:gd name="T46" fmla="*/ 45 w 104"/>
                <a:gd name="T47" fmla="*/ 13 h 52"/>
                <a:gd name="T48" fmla="*/ 51 w 104"/>
                <a:gd name="T49" fmla="*/ 10 h 52"/>
                <a:gd name="T50" fmla="*/ 55 w 104"/>
                <a:gd name="T51" fmla="*/ 6 h 52"/>
                <a:gd name="T52" fmla="*/ 59 w 104"/>
                <a:gd name="T53" fmla="*/ 8 h 52"/>
                <a:gd name="T54" fmla="*/ 61 w 104"/>
                <a:gd name="T55" fmla="*/ 13 h 52"/>
                <a:gd name="T56" fmla="*/ 64 w 104"/>
                <a:gd name="T57" fmla="*/ 19 h 52"/>
                <a:gd name="T58" fmla="*/ 69 w 104"/>
                <a:gd name="T59" fmla="*/ 15 h 52"/>
                <a:gd name="T60" fmla="*/ 65 w 104"/>
                <a:gd name="T61" fmla="*/ 12 h 52"/>
                <a:gd name="T62" fmla="*/ 65 w 104"/>
                <a:gd name="T63" fmla="*/ 3 h 52"/>
                <a:gd name="T64" fmla="*/ 71 w 104"/>
                <a:gd name="T65" fmla="*/ 2 h 52"/>
                <a:gd name="T66" fmla="*/ 76 w 104"/>
                <a:gd name="T67" fmla="*/ 12 h 52"/>
                <a:gd name="T68" fmla="*/ 80 w 104"/>
                <a:gd name="T69" fmla="*/ 15 h 52"/>
                <a:gd name="T70" fmla="*/ 83 w 104"/>
                <a:gd name="T71" fmla="*/ 19 h 52"/>
                <a:gd name="T72" fmla="*/ 82 w 104"/>
                <a:gd name="T73" fmla="*/ 23 h 52"/>
                <a:gd name="T74" fmla="*/ 86 w 104"/>
                <a:gd name="T75" fmla="*/ 29 h 52"/>
                <a:gd name="T76" fmla="*/ 99 w 104"/>
                <a:gd name="T77" fmla="*/ 30 h 52"/>
                <a:gd name="T78" fmla="*/ 103 w 104"/>
                <a:gd name="T79" fmla="*/ 34 h 52"/>
                <a:gd name="T80" fmla="*/ 104 w 104"/>
                <a:gd name="T81" fmla="*/ 37 h 52"/>
                <a:gd name="T82" fmla="*/ 93 w 104"/>
                <a:gd name="T83" fmla="*/ 37 h 52"/>
                <a:gd name="T84" fmla="*/ 96 w 104"/>
                <a:gd name="T85" fmla="*/ 47 h 52"/>
                <a:gd name="T86" fmla="*/ 80 w 104"/>
                <a:gd name="T87" fmla="*/ 47 h 52"/>
                <a:gd name="T88" fmla="*/ 61 w 104"/>
                <a:gd name="T89" fmla="*/ 47 h 52"/>
                <a:gd name="T90" fmla="*/ 54 w 104"/>
                <a:gd name="T91" fmla="*/ 48 h 52"/>
                <a:gd name="T92" fmla="*/ 52 w 104"/>
                <a:gd name="T93" fmla="*/ 51 h 52"/>
                <a:gd name="T94" fmla="*/ 34 w 104"/>
                <a:gd name="T95" fmla="*/ 51 h 52"/>
                <a:gd name="T96" fmla="*/ 29 w 104"/>
                <a:gd name="T97" fmla="*/ 43 h 52"/>
                <a:gd name="T98" fmla="*/ 17 w 104"/>
                <a:gd name="T99" fmla="*/ 40 h 52"/>
                <a:gd name="T100" fmla="*/ 16 w 104"/>
                <a:gd name="T101" fmla="*/ 41 h 52"/>
                <a:gd name="T102" fmla="*/ 16 w 104"/>
                <a:gd name="T103" fmla="*/ 38 h 52"/>
                <a:gd name="T104" fmla="*/ 12 w 104"/>
                <a:gd name="T105"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95"/>
            <p:cNvSpPr>
              <a:spLocks noEditPoints="1"/>
            </p:cNvSpPr>
            <p:nvPr/>
          </p:nvSpPr>
          <p:spPr bwMode="auto">
            <a:xfrm>
              <a:off x="776287" y="1235075"/>
              <a:ext cx="2790825" cy="3240088"/>
            </a:xfrm>
            <a:custGeom>
              <a:avLst/>
              <a:gdLst>
                <a:gd name="T0" fmla="*/ 486 w 744"/>
                <a:gd name="T1" fmla="*/ 57 h 864"/>
                <a:gd name="T2" fmla="*/ 437 w 744"/>
                <a:gd name="T3" fmla="*/ 91 h 864"/>
                <a:gd name="T4" fmla="*/ 432 w 744"/>
                <a:gd name="T5" fmla="*/ 142 h 864"/>
                <a:gd name="T6" fmla="*/ 492 w 744"/>
                <a:gd name="T7" fmla="*/ 182 h 864"/>
                <a:gd name="T8" fmla="*/ 512 w 744"/>
                <a:gd name="T9" fmla="*/ 127 h 864"/>
                <a:gd name="T10" fmla="*/ 562 w 744"/>
                <a:gd name="T11" fmla="*/ 126 h 864"/>
                <a:gd name="T12" fmla="*/ 609 w 744"/>
                <a:gd name="T13" fmla="*/ 139 h 864"/>
                <a:gd name="T14" fmla="*/ 627 w 744"/>
                <a:gd name="T15" fmla="*/ 186 h 864"/>
                <a:gd name="T16" fmla="*/ 569 w 744"/>
                <a:gd name="T17" fmla="*/ 207 h 864"/>
                <a:gd name="T18" fmla="*/ 604 w 744"/>
                <a:gd name="T19" fmla="*/ 228 h 864"/>
                <a:gd name="T20" fmla="*/ 590 w 744"/>
                <a:gd name="T21" fmla="*/ 236 h 864"/>
                <a:gd name="T22" fmla="*/ 527 w 744"/>
                <a:gd name="T23" fmla="*/ 282 h 864"/>
                <a:gd name="T24" fmla="*/ 501 w 744"/>
                <a:gd name="T25" fmla="*/ 360 h 864"/>
                <a:gd name="T26" fmla="*/ 446 w 744"/>
                <a:gd name="T27" fmla="*/ 329 h 864"/>
                <a:gd name="T28" fmla="*/ 402 w 744"/>
                <a:gd name="T29" fmla="*/ 388 h 864"/>
                <a:gd name="T30" fmla="*/ 451 w 744"/>
                <a:gd name="T31" fmla="*/ 412 h 864"/>
                <a:gd name="T32" fmla="*/ 520 w 744"/>
                <a:gd name="T33" fmla="*/ 459 h 864"/>
                <a:gd name="T34" fmla="*/ 576 w 744"/>
                <a:gd name="T35" fmla="*/ 450 h 864"/>
                <a:gd name="T36" fmla="*/ 665 w 744"/>
                <a:gd name="T37" fmla="*/ 488 h 864"/>
                <a:gd name="T38" fmla="*/ 743 w 744"/>
                <a:gd name="T39" fmla="*/ 536 h 864"/>
                <a:gd name="T40" fmla="*/ 710 w 744"/>
                <a:gd name="T41" fmla="*/ 644 h 864"/>
                <a:gd name="T42" fmla="*/ 666 w 744"/>
                <a:gd name="T43" fmla="*/ 691 h 864"/>
                <a:gd name="T44" fmla="*/ 624 w 744"/>
                <a:gd name="T45" fmla="*/ 738 h 864"/>
                <a:gd name="T46" fmla="*/ 586 w 744"/>
                <a:gd name="T47" fmla="*/ 781 h 864"/>
                <a:gd name="T48" fmla="*/ 569 w 744"/>
                <a:gd name="T49" fmla="*/ 815 h 864"/>
                <a:gd name="T50" fmla="*/ 538 w 744"/>
                <a:gd name="T51" fmla="*/ 849 h 864"/>
                <a:gd name="T52" fmla="*/ 529 w 744"/>
                <a:gd name="T53" fmla="*/ 802 h 864"/>
                <a:gd name="T54" fmla="*/ 552 w 744"/>
                <a:gd name="T55" fmla="*/ 705 h 864"/>
                <a:gd name="T56" fmla="*/ 550 w 744"/>
                <a:gd name="T57" fmla="*/ 613 h 864"/>
                <a:gd name="T58" fmla="*/ 501 w 744"/>
                <a:gd name="T59" fmla="*/ 550 h 864"/>
                <a:gd name="T60" fmla="*/ 510 w 744"/>
                <a:gd name="T61" fmla="*/ 498 h 864"/>
                <a:gd name="T62" fmla="*/ 467 w 744"/>
                <a:gd name="T63" fmla="*/ 443 h 864"/>
                <a:gd name="T64" fmla="*/ 421 w 744"/>
                <a:gd name="T65" fmla="*/ 415 h 864"/>
                <a:gd name="T66" fmla="*/ 349 w 744"/>
                <a:gd name="T67" fmla="*/ 374 h 864"/>
                <a:gd name="T68" fmla="*/ 308 w 744"/>
                <a:gd name="T69" fmla="*/ 332 h 864"/>
                <a:gd name="T70" fmla="*/ 308 w 744"/>
                <a:gd name="T71" fmla="*/ 349 h 864"/>
                <a:gd name="T72" fmla="*/ 266 w 744"/>
                <a:gd name="T73" fmla="*/ 296 h 864"/>
                <a:gd name="T74" fmla="*/ 240 w 744"/>
                <a:gd name="T75" fmla="*/ 202 h 864"/>
                <a:gd name="T76" fmla="*/ 224 w 744"/>
                <a:gd name="T77" fmla="*/ 177 h 864"/>
                <a:gd name="T78" fmla="*/ 183 w 744"/>
                <a:gd name="T79" fmla="*/ 132 h 864"/>
                <a:gd name="T80" fmla="*/ 113 w 744"/>
                <a:gd name="T81" fmla="*/ 109 h 864"/>
                <a:gd name="T82" fmla="*/ 78 w 744"/>
                <a:gd name="T83" fmla="*/ 127 h 864"/>
                <a:gd name="T84" fmla="*/ 43 w 744"/>
                <a:gd name="T85" fmla="*/ 150 h 864"/>
                <a:gd name="T86" fmla="*/ 18 w 744"/>
                <a:gd name="T87" fmla="*/ 116 h 864"/>
                <a:gd name="T88" fmla="*/ 7 w 744"/>
                <a:gd name="T89" fmla="*/ 74 h 864"/>
                <a:gd name="T90" fmla="*/ 21 w 744"/>
                <a:gd name="T91" fmla="*/ 48 h 864"/>
                <a:gd name="T92" fmla="*/ 71 w 744"/>
                <a:gd name="T93" fmla="*/ 17 h 864"/>
                <a:gd name="T94" fmla="*/ 192 w 744"/>
                <a:gd name="T95" fmla="*/ 29 h 864"/>
                <a:gd name="T96" fmla="*/ 249 w 744"/>
                <a:gd name="T97" fmla="*/ 32 h 864"/>
                <a:gd name="T98" fmla="*/ 339 w 744"/>
                <a:gd name="T99" fmla="*/ 56 h 864"/>
                <a:gd name="T100" fmla="*/ 404 w 744"/>
                <a:gd name="T101" fmla="*/ 41 h 864"/>
                <a:gd name="T102" fmla="*/ 422 w 744"/>
                <a:gd name="T103" fmla="*/ 10 h 864"/>
                <a:gd name="T104" fmla="*/ 456 w 744"/>
                <a:gd name="T105" fmla="*/ 39 h 864"/>
                <a:gd name="T106" fmla="*/ 244 w 744"/>
                <a:gd name="T107" fmla="*/ 66 h 864"/>
                <a:gd name="T108" fmla="*/ 314 w 744"/>
                <a:gd name="T109" fmla="*/ 102 h 864"/>
                <a:gd name="T110" fmla="*/ 303 w 744"/>
                <a:gd name="T111" fmla="*/ 101 h 864"/>
                <a:gd name="T112" fmla="*/ 401 w 744"/>
                <a:gd name="T113" fmla="*/ 189 h 864"/>
                <a:gd name="T114" fmla="*/ 433 w 744"/>
                <a:gd name="T115" fmla="*/ 223 h 864"/>
                <a:gd name="T116" fmla="*/ 461 w 744"/>
                <a:gd name="T117" fmla="*/ 205 h 864"/>
                <a:gd name="T118" fmla="*/ 456 w 744"/>
                <a:gd name="T119" fmla="*/ 257 h 864"/>
                <a:gd name="T120" fmla="*/ 505 w 744"/>
                <a:gd name="T121" fmla="*/ 240 h 864"/>
                <a:gd name="T122" fmla="*/ 491 w 744"/>
                <a:gd name="T123" fmla="*/ 255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96"/>
            <p:cNvSpPr/>
            <p:nvPr/>
          </p:nvSpPr>
          <p:spPr bwMode="auto">
            <a:xfrm>
              <a:off x="4230687" y="1722437"/>
              <a:ext cx="173038" cy="258763"/>
            </a:xfrm>
            <a:custGeom>
              <a:avLst/>
              <a:gdLst>
                <a:gd name="T0" fmla="*/ 13 w 46"/>
                <a:gd name="T1" fmla="*/ 7 h 69"/>
                <a:gd name="T2" fmla="*/ 23 w 46"/>
                <a:gd name="T3" fmla="*/ 6 h 69"/>
                <a:gd name="T4" fmla="*/ 24 w 46"/>
                <a:gd name="T5" fmla="*/ 14 h 69"/>
                <a:gd name="T6" fmla="*/ 17 w 46"/>
                <a:gd name="T7" fmla="*/ 19 h 69"/>
                <a:gd name="T8" fmla="*/ 26 w 46"/>
                <a:gd name="T9" fmla="*/ 23 h 69"/>
                <a:gd name="T10" fmla="*/ 30 w 46"/>
                <a:gd name="T11" fmla="*/ 33 h 69"/>
                <a:gd name="T12" fmla="*/ 33 w 46"/>
                <a:gd name="T13" fmla="*/ 35 h 69"/>
                <a:gd name="T14" fmla="*/ 38 w 46"/>
                <a:gd name="T15" fmla="*/ 38 h 69"/>
                <a:gd name="T16" fmla="*/ 35 w 46"/>
                <a:gd name="T17" fmla="*/ 44 h 69"/>
                <a:gd name="T18" fmla="*/ 44 w 46"/>
                <a:gd name="T19" fmla="*/ 45 h 69"/>
                <a:gd name="T20" fmla="*/ 44 w 46"/>
                <a:gd name="T21" fmla="*/ 54 h 69"/>
                <a:gd name="T22" fmla="*/ 41 w 46"/>
                <a:gd name="T23" fmla="*/ 54 h 69"/>
                <a:gd name="T24" fmla="*/ 44 w 46"/>
                <a:gd name="T25" fmla="*/ 55 h 69"/>
                <a:gd name="T26" fmla="*/ 41 w 46"/>
                <a:gd name="T27" fmla="*/ 59 h 69"/>
                <a:gd name="T28" fmla="*/ 37 w 46"/>
                <a:gd name="T29" fmla="*/ 62 h 69"/>
                <a:gd name="T30" fmla="*/ 23 w 46"/>
                <a:gd name="T31" fmla="*/ 61 h 69"/>
                <a:gd name="T32" fmla="*/ 17 w 46"/>
                <a:gd name="T33" fmla="*/ 62 h 69"/>
                <a:gd name="T34" fmla="*/ 7 w 46"/>
                <a:gd name="T35" fmla="*/ 62 h 69"/>
                <a:gd name="T36" fmla="*/ 10 w 46"/>
                <a:gd name="T37" fmla="*/ 61 h 69"/>
                <a:gd name="T38" fmla="*/ 12 w 46"/>
                <a:gd name="T39" fmla="*/ 62 h 69"/>
                <a:gd name="T40" fmla="*/ 13 w 46"/>
                <a:gd name="T41" fmla="*/ 59 h 69"/>
                <a:gd name="T42" fmla="*/ 21 w 46"/>
                <a:gd name="T43" fmla="*/ 58 h 69"/>
                <a:gd name="T44" fmla="*/ 10 w 46"/>
                <a:gd name="T45" fmla="*/ 54 h 69"/>
                <a:gd name="T46" fmla="*/ 10 w 46"/>
                <a:gd name="T47" fmla="*/ 45 h 69"/>
                <a:gd name="T48" fmla="*/ 13 w 46"/>
                <a:gd name="T49" fmla="*/ 44 h 69"/>
                <a:gd name="T50" fmla="*/ 19 w 46"/>
                <a:gd name="T51" fmla="*/ 44 h 69"/>
                <a:gd name="T52" fmla="*/ 20 w 46"/>
                <a:gd name="T53" fmla="*/ 35 h 69"/>
                <a:gd name="T54" fmla="*/ 16 w 46"/>
                <a:gd name="T55" fmla="*/ 30 h 69"/>
                <a:gd name="T56" fmla="*/ 10 w 46"/>
                <a:gd name="T57" fmla="*/ 31 h 69"/>
                <a:gd name="T58" fmla="*/ 10 w 46"/>
                <a:gd name="T59" fmla="*/ 24 h 69"/>
                <a:gd name="T60" fmla="*/ 5 w 46"/>
                <a:gd name="T61" fmla="*/ 21 h 69"/>
                <a:gd name="T62" fmla="*/ 0 w 46"/>
                <a:gd name="T63" fmla="*/ 7 h 69"/>
                <a:gd name="T64" fmla="*/ 7 w 46"/>
                <a:gd name="T65" fmla="*/ 0 h 69"/>
                <a:gd name="T66" fmla="*/ 20 w 46"/>
                <a:gd name="T67" fmla="*/ 0 h 69"/>
                <a:gd name="T68" fmla="*/ 13 w 46"/>
                <a:gd name="T6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97"/>
            <p:cNvSpPr/>
            <p:nvPr/>
          </p:nvSpPr>
          <p:spPr bwMode="auto">
            <a:xfrm>
              <a:off x="1050925" y="1738312"/>
              <a:ext cx="44450" cy="33338"/>
            </a:xfrm>
            <a:custGeom>
              <a:avLst/>
              <a:gdLst>
                <a:gd name="T0" fmla="*/ 11 w 12"/>
                <a:gd name="T1" fmla="*/ 1 h 9"/>
                <a:gd name="T2" fmla="*/ 12 w 12"/>
                <a:gd name="T3" fmla="*/ 6 h 9"/>
                <a:gd name="T4" fmla="*/ 5 w 12"/>
                <a:gd name="T5" fmla="*/ 9 h 9"/>
                <a:gd name="T6" fmla="*/ 5 w 12"/>
                <a:gd name="T7" fmla="*/ 6 h 9"/>
                <a:gd name="T8" fmla="*/ 2 w 12"/>
                <a:gd name="T9" fmla="*/ 8 h 9"/>
                <a:gd name="T10" fmla="*/ 4 w 12"/>
                <a:gd name="T11" fmla="*/ 6 h 9"/>
                <a:gd name="T12" fmla="*/ 11 w 1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98"/>
            <p:cNvSpPr/>
            <p:nvPr/>
          </p:nvSpPr>
          <p:spPr bwMode="auto">
            <a:xfrm>
              <a:off x="7366000" y="2157412"/>
              <a:ext cx="26988" cy="30163"/>
            </a:xfrm>
            <a:custGeom>
              <a:avLst/>
              <a:gdLst>
                <a:gd name="T0" fmla="*/ 2 w 7"/>
                <a:gd name="T1" fmla="*/ 2 h 8"/>
                <a:gd name="T2" fmla="*/ 7 w 7"/>
                <a:gd name="T3" fmla="*/ 1 h 8"/>
                <a:gd name="T4" fmla="*/ 0 w 7"/>
                <a:gd name="T5" fmla="*/ 8 h 8"/>
                <a:gd name="T6" fmla="*/ 2 w 7"/>
                <a:gd name="T7" fmla="*/ 2 h 8"/>
              </a:gdLst>
              <a:ahLst/>
              <a:cxnLst>
                <a:cxn ang="0">
                  <a:pos x="T0" y="T1"/>
                </a:cxn>
                <a:cxn ang="0">
                  <a:pos x="T2" y="T3"/>
                </a:cxn>
                <a:cxn ang="0">
                  <a:pos x="T4" y="T5"/>
                </a:cxn>
                <a:cxn ang="0">
                  <a:pos x="T6" y="T7"/>
                </a:cxn>
              </a:cxnLst>
              <a:rect l="0" t="0" r="r" b="b"/>
              <a:pathLst>
                <a:path w="7" h="8">
                  <a:moveTo>
                    <a:pt x="2" y="2"/>
                  </a:moveTo>
                  <a:cubicBezTo>
                    <a:pt x="3" y="0"/>
                    <a:pt x="4" y="3"/>
                    <a:pt x="7" y="1"/>
                  </a:cubicBezTo>
                  <a:cubicBezTo>
                    <a:pt x="6" y="4"/>
                    <a:pt x="6" y="8"/>
                    <a:pt x="0" y="8"/>
                  </a:cubicBezTo>
                  <a:cubicBezTo>
                    <a:pt x="0" y="6"/>
                    <a:pt x="6" y="4"/>
                    <a:pt x="2" y="2"/>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99"/>
            <p:cNvSpPr/>
            <p:nvPr/>
          </p:nvSpPr>
          <p:spPr bwMode="auto">
            <a:xfrm>
              <a:off x="6702425" y="2986088"/>
              <a:ext cx="214313" cy="247650"/>
            </a:xfrm>
            <a:custGeom>
              <a:avLst/>
              <a:gdLst>
                <a:gd name="T0" fmla="*/ 46 w 57"/>
                <a:gd name="T1" fmla="*/ 4 h 66"/>
                <a:gd name="T2" fmla="*/ 51 w 57"/>
                <a:gd name="T3" fmla="*/ 7 h 66"/>
                <a:gd name="T4" fmla="*/ 57 w 57"/>
                <a:gd name="T5" fmla="*/ 11 h 66"/>
                <a:gd name="T6" fmla="*/ 51 w 57"/>
                <a:gd name="T7" fmla="*/ 18 h 66"/>
                <a:gd name="T8" fmla="*/ 50 w 57"/>
                <a:gd name="T9" fmla="*/ 27 h 66"/>
                <a:gd name="T10" fmla="*/ 53 w 57"/>
                <a:gd name="T11" fmla="*/ 29 h 66"/>
                <a:gd name="T12" fmla="*/ 53 w 57"/>
                <a:gd name="T13" fmla="*/ 34 h 66"/>
                <a:gd name="T14" fmla="*/ 55 w 57"/>
                <a:gd name="T15" fmla="*/ 36 h 66"/>
                <a:gd name="T16" fmla="*/ 48 w 57"/>
                <a:gd name="T17" fmla="*/ 41 h 66"/>
                <a:gd name="T18" fmla="*/ 47 w 57"/>
                <a:gd name="T19" fmla="*/ 48 h 66"/>
                <a:gd name="T20" fmla="*/ 47 w 57"/>
                <a:gd name="T21" fmla="*/ 50 h 66"/>
                <a:gd name="T22" fmla="*/ 44 w 57"/>
                <a:gd name="T23" fmla="*/ 50 h 66"/>
                <a:gd name="T24" fmla="*/ 40 w 57"/>
                <a:gd name="T25" fmla="*/ 56 h 66"/>
                <a:gd name="T26" fmla="*/ 40 w 57"/>
                <a:gd name="T27" fmla="*/ 65 h 66"/>
                <a:gd name="T28" fmla="*/ 26 w 57"/>
                <a:gd name="T29" fmla="*/ 60 h 66"/>
                <a:gd name="T30" fmla="*/ 25 w 57"/>
                <a:gd name="T31" fmla="*/ 63 h 66"/>
                <a:gd name="T32" fmla="*/ 20 w 57"/>
                <a:gd name="T33" fmla="*/ 60 h 66"/>
                <a:gd name="T34" fmla="*/ 13 w 57"/>
                <a:gd name="T35" fmla="*/ 60 h 66"/>
                <a:gd name="T36" fmla="*/ 9 w 57"/>
                <a:gd name="T37" fmla="*/ 59 h 66"/>
                <a:gd name="T38" fmla="*/ 4 w 57"/>
                <a:gd name="T39" fmla="*/ 50 h 66"/>
                <a:gd name="T40" fmla="*/ 5 w 57"/>
                <a:gd name="T41" fmla="*/ 45 h 66"/>
                <a:gd name="T42" fmla="*/ 4 w 57"/>
                <a:gd name="T43" fmla="*/ 45 h 66"/>
                <a:gd name="T44" fmla="*/ 2 w 57"/>
                <a:gd name="T45" fmla="*/ 34 h 66"/>
                <a:gd name="T46" fmla="*/ 16 w 57"/>
                <a:gd name="T47" fmla="*/ 32 h 66"/>
                <a:gd name="T48" fmla="*/ 16 w 57"/>
                <a:gd name="T49" fmla="*/ 28 h 66"/>
                <a:gd name="T50" fmla="*/ 26 w 57"/>
                <a:gd name="T51" fmla="*/ 21 h 66"/>
                <a:gd name="T52" fmla="*/ 34 w 57"/>
                <a:gd name="T53" fmla="*/ 18 h 66"/>
                <a:gd name="T54" fmla="*/ 36 w 57"/>
                <a:gd name="T55" fmla="*/ 14 h 66"/>
                <a:gd name="T56" fmla="*/ 39 w 57"/>
                <a:gd name="T57" fmla="*/ 14 h 66"/>
                <a:gd name="T58" fmla="*/ 41 w 57"/>
                <a:gd name="T59" fmla="*/ 11 h 66"/>
                <a:gd name="T60" fmla="*/ 47 w 57"/>
                <a:gd name="T61" fmla="*/ 4 h 66"/>
                <a:gd name="T62" fmla="*/ 46 w 57"/>
                <a:gd name="T63"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100"/>
            <p:cNvSpPr/>
            <p:nvPr/>
          </p:nvSpPr>
          <p:spPr bwMode="auto">
            <a:xfrm>
              <a:off x="6919912" y="3162300"/>
              <a:ext cx="96838" cy="109538"/>
            </a:xfrm>
            <a:custGeom>
              <a:avLst/>
              <a:gdLst>
                <a:gd name="T0" fmla="*/ 23 w 26"/>
                <a:gd name="T1" fmla="*/ 1 h 29"/>
                <a:gd name="T2" fmla="*/ 18 w 26"/>
                <a:gd name="T3" fmla="*/ 6 h 29"/>
                <a:gd name="T4" fmla="*/ 17 w 26"/>
                <a:gd name="T5" fmla="*/ 6 h 29"/>
                <a:gd name="T6" fmla="*/ 18 w 26"/>
                <a:gd name="T7" fmla="*/ 10 h 29"/>
                <a:gd name="T8" fmla="*/ 21 w 26"/>
                <a:gd name="T9" fmla="*/ 13 h 29"/>
                <a:gd name="T10" fmla="*/ 23 w 26"/>
                <a:gd name="T11" fmla="*/ 26 h 29"/>
                <a:gd name="T12" fmla="*/ 17 w 26"/>
                <a:gd name="T13" fmla="*/ 26 h 29"/>
                <a:gd name="T14" fmla="*/ 13 w 26"/>
                <a:gd name="T15" fmla="*/ 12 h 29"/>
                <a:gd name="T16" fmla="*/ 7 w 26"/>
                <a:gd name="T17" fmla="*/ 16 h 29"/>
                <a:gd name="T18" fmla="*/ 7 w 26"/>
                <a:gd name="T19" fmla="*/ 25 h 29"/>
                <a:gd name="T20" fmla="*/ 3 w 26"/>
                <a:gd name="T21" fmla="*/ 29 h 29"/>
                <a:gd name="T22" fmla="*/ 2 w 26"/>
                <a:gd name="T23" fmla="*/ 22 h 29"/>
                <a:gd name="T24" fmla="*/ 3 w 26"/>
                <a:gd name="T25" fmla="*/ 20 h 29"/>
                <a:gd name="T26" fmla="*/ 2 w 26"/>
                <a:gd name="T27" fmla="*/ 19 h 29"/>
                <a:gd name="T28" fmla="*/ 3 w 26"/>
                <a:gd name="T29" fmla="*/ 13 h 29"/>
                <a:gd name="T30" fmla="*/ 0 w 26"/>
                <a:gd name="T31" fmla="*/ 10 h 29"/>
                <a:gd name="T32" fmla="*/ 11 w 26"/>
                <a:gd name="T33" fmla="*/ 1 h 29"/>
                <a:gd name="T34" fmla="*/ 23 w 26"/>
                <a:gd name="T3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101"/>
            <p:cNvSpPr/>
            <p:nvPr/>
          </p:nvSpPr>
          <p:spPr bwMode="auto">
            <a:xfrm>
              <a:off x="6630987" y="3271838"/>
              <a:ext cx="225425" cy="63500"/>
            </a:xfrm>
            <a:custGeom>
              <a:avLst/>
              <a:gdLst>
                <a:gd name="T0" fmla="*/ 1 w 60"/>
                <a:gd name="T1" fmla="*/ 5 h 17"/>
                <a:gd name="T2" fmla="*/ 7 w 60"/>
                <a:gd name="T3" fmla="*/ 1 h 17"/>
                <a:gd name="T4" fmla="*/ 10 w 60"/>
                <a:gd name="T5" fmla="*/ 4 h 17"/>
                <a:gd name="T6" fmla="*/ 13 w 60"/>
                <a:gd name="T7" fmla="*/ 5 h 17"/>
                <a:gd name="T8" fmla="*/ 27 w 60"/>
                <a:gd name="T9" fmla="*/ 8 h 17"/>
                <a:gd name="T10" fmla="*/ 41 w 60"/>
                <a:gd name="T11" fmla="*/ 7 h 17"/>
                <a:gd name="T12" fmla="*/ 44 w 60"/>
                <a:gd name="T13" fmla="*/ 10 h 17"/>
                <a:gd name="T14" fmla="*/ 48 w 60"/>
                <a:gd name="T15" fmla="*/ 11 h 17"/>
                <a:gd name="T16" fmla="*/ 55 w 60"/>
                <a:gd name="T17" fmla="*/ 11 h 17"/>
                <a:gd name="T18" fmla="*/ 56 w 60"/>
                <a:gd name="T19" fmla="*/ 15 h 17"/>
                <a:gd name="T20" fmla="*/ 53 w 60"/>
                <a:gd name="T21" fmla="*/ 15 h 17"/>
                <a:gd name="T22" fmla="*/ 25 w 60"/>
                <a:gd name="T23" fmla="*/ 11 h 17"/>
                <a:gd name="T24" fmla="*/ 18 w 60"/>
                <a:gd name="T25" fmla="*/ 11 h 17"/>
                <a:gd name="T26" fmla="*/ 8 w 60"/>
                <a:gd name="T27" fmla="*/ 8 h 17"/>
                <a:gd name="T28" fmla="*/ 1 w 60"/>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102"/>
            <p:cNvSpPr/>
            <p:nvPr/>
          </p:nvSpPr>
          <p:spPr bwMode="auto">
            <a:xfrm>
              <a:off x="6931025" y="3346450"/>
              <a:ext cx="30163" cy="15875"/>
            </a:xfrm>
            <a:custGeom>
              <a:avLst/>
              <a:gdLst>
                <a:gd name="T0" fmla="*/ 3 w 8"/>
                <a:gd name="T1" fmla="*/ 2 h 4"/>
                <a:gd name="T2" fmla="*/ 8 w 8"/>
                <a:gd name="T3" fmla="*/ 4 h 4"/>
                <a:gd name="T4" fmla="*/ 3 w 8"/>
                <a:gd name="T5" fmla="*/ 4 h 4"/>
                <a:gd name="T6" fmla="*/ 1 w 8"/>
                <a:gd name="T7" fmla="*/ 2 h 4"/>
                <a:gd name="T8" fmla="*/ 3 w 8"/>
                <a:gd name="T9" fmla="*/ 2 h 4"/>
              </a:gdLst>
              <a:ahLst/>
              <a:cxnLst>
                <a:cxn ang="0">
                  <a:pos x="T0" y="T1"/>
                </a:cxn>
                <a:cxn ang="0">
                  <a:pos x="T2" y="T3"/>
                </a:cxn>
                <a:cxn ang="0">
                  <a:pos x="T4" y="T5"/>
                </a:cxn>
                <a:cxn ang="0">
                  <a:pos x="T6" y="T7"/>
                </a:cxn>
                <a:cxn ang="0">
                  <a:pos x="T8" y="T9"/>
                </a:cxn>
              </a:cxnLst>
              <a:rect l="0" t="0" r="r" b="b"/>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103"/>
            <p:cNvSpPr/>
            <p:nvPr/>
          </p:nvSpPr>
          <p:spPr bwMode="auto">
            <a:xfrm>
              <a:off x="7932737" y="4070350"/>
              <a:ext cx="165100" cy="165100"/>
            </a:xfrm>
            <a:custGeom>
              <a:avLst/>
              <a:gdLst>
                <a:gd name="T0" fmla="*/ 1 w 44"/>
                <a:gd name="T1" fmla="*/ 38 h 44"/>
                <a:gd name="T2" fmla="*/ 4 w 44"/>
                <a:gd name="T3" fmla="*/ 32 h 44"/>
                <a:gd name="T4" fmla="*/ 7 w 44"/>
                <a:gd name="T5" fmla="*/ 31 h 44"/>
                <a:gd name="T6" fmla="*/ 7 w 44"/>
                <a:gd name="T7" fmla="*/ 28 h 44"/>
                <a:gd name="T8" fmla="*/ 9 w 44"/>
                <a:gd name="T9" fmla="*/ 28 h 44"/>
                <a:gd name="T10" fmla="*/ 11 w 44"/>
                <a:gd name="T11" fmla="*/ 25 h 44"/>
                <a:gd name="T12" fmla="*/ 16 w 44"/>
                <a:gd name="T13" fmla="*/ 24 h 44"/>
                <a:gd name="T14" fmla="*/ 19 w 44"/>
                <a:gd name="T15" fmla="*/ 21 h 44"/>
                <a:gd name="T16" fmla="*/ 22 w 44"/>
                <a:gd name="T17" fmla="*/ 17 h 44"/>
                <a:gd name="T18" fmla="*/ 25 w 44"/>
                <a:gd name="T19" fmla="*/ 14 h 44"/>
                <a:gd name="T20" fmla="*/ 29 w 44"/>
                <a:gd name="T21" fmla="*/ 15 h 44"/>
                <a:gd name="T22" fmla="*/ 28 w 44"/>
                <a:gd name="T23" fmla="*/ 10 h 44"/>
                <a:gd name="T24" fmla="*/ 33 w 44"/>
                <a:gd name="T25" fmla="*/ 3 h 44"/>
                <a:gd name="T26" fmla="*/ 37 w 44"/>
                <a:gd name="T27" fmla="*/ 0 h 44"/>
                <a:gd name="T28" fmla="*/ 42 w 44"/>
                <a:gd name="T29" fmla="*/ 3 h 44"/>
                <a:gd name="T30" fmla="*/ 43 w 44"/>
                <a:gd name="T31" fmla="*/ 10 h 44"/>
                <a:gd name="T32" fmla="*/ 42 w 44"/>
                <a:gd name="T33" fmla="*/ 14 h 44"/>
                <a:gd name="T34" fmla="*/ 39 w 44"/>
                <a:gd name="T35" fmla="*/ 14 h 44"/>
                <a:gd name="T36" fmla="*/ 37 w 44"/>
                <a:gd name="T37" fmla="*/ 21 h 44"/>
                <a:gd name="T38" fmla="*/ 32 w 44"/>
                <a:gd name="T39" fmla="*/ 22 h 44"/>
                <a:gd name="T40" fmla="*/ 28 w 44"/>
                <a:gd name="T41" fmla="*/ 32 h 44"/>
                <a:gd name="T42" fmla="*/ 25 w 44"/>
                <a:gd name="T43" fmla="*/ 38 h 44"/>
                <a:gd name="T44" fmla="*/ 22 w 44"/>
                <a:gd name="T45" fmla="*/ 41 h 44"/>
                <a:gd name="T46" fmla="*/ 11 w 44"/>
                <a:gd name="T47" fmla="*/ 36 h 44"/>
                <a:gd name="T48" fmla="*/ 5 w 44"/>
                <a:gd name="T49" fmla="*/ 38 h 44"/>
                <a:gd name="T50" fmla="*/ 4 w 44"/>
                <a:gd name="T51" fmla="*/ 35 h 44"/>
                <a:gd name="T52" fmla="*/ 1 w 44"/>
                <a:gd name="T53"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104"/>
            <p:cNvSpPr/>
            <p:nvPr/>
          </p:nvSpPr>
          <p:spPr bwMode="auto">
            <a:xfrm>
              <a:off x="2303462" y="830262"/>
              <a:ext cx="228600" cy="168275"/>
            </a:xfrm>
            <a:custGeom>
              <a:avLst/>
              <a:gdLst>
                <a:gd name="T0" fmla="*/ 16 w 61"/>
                <a:gd name="T1" fmla="*/ 0 h 45"/>
                <a:gd name="T2" fmla="*/ 23 w 61"/>
                <a:gd name="T3" fmla="*/ 5 h 45"/>
                <a:gd name="T4" fmla="*/ 28 w 61"/>
                <a:gd name="T5" fmla="*/ 7 h 45"/>
                <a:gd name="T6" fmla="*/ 30 w 61"/>
                <a:gd name="T7" fmla="*/ 7 h 45"/>
                <a:gd name="T8" fmla="*/ 32 w 61"/>
                <a:gd name="T9" fmla="*/ 8 h 45"/>
                <a:gd name="T10" fmla="*/ 36 w 61"/>
                <a:gd name="T11" fmla="*/ 11 h 45"/>
                <a:gd name="T12" fmla="*/ 40 w 61"/>
                <a:gd name="T13" fmla="*/ 11 h 45"/>
                <a:gd name="T14" fmla="*/ 49 w 61"/>
                <a:gd name="T15" fmla="*/ 14 h 45"/>
                <a:gd name="T16" fmla="*/ 49 w 61"/>
                <a:gd name="T17" fmla="*/ 18 h 45"/>
                <a:gd name="T18" fmla="*/ 53 w 61"/>
                <a:gd name="T19" fmla="*/ 18 h 45"/>
                <a:gd name="T20" fmla="*/ 53 w 61"/>
                <a:gd name="T21" fmla="*/ 21 h 45"/>
                <a:gd name="T22" fmla="*/ 61 w 61"/>
                <a:gd name="T23" fmla="*/ 26 h 45"/>
                <a:gd name="T24" fmla="*/ 60 w 61"/>
                <a:gd name="T25" fmla="*/ 31 h 45"/>
                <a:gd name="T26" fmla="*/ 57 w 61"/>
                <a:gd name="T27" fmla="*/ 29 h 45"/>
                <a:gd name="T28" fmla="*/ 50 w 61"/>
                <a:gd name="T29" fmla="*/ 33 h 45"/>
                <a:gd name="T30" fmla="*/ 49 w 61"/>
                <a:gd name="T31" fmla="*/ 36 h 45"/>
                <a:gd name="T32" fmla="*/ 46 w 61"/>
                <a:gd name="T33" fmla="*/ 39 h 45"/>
                <a:gd name="T34" fmla="*/ 37 w 61"/>
                <a:gd name="T35" fmla="*/ 39 h 45"/>
                <a:gd name="T36" fmla="*/ 37 w 61"/>
                <a:gd name="T37" fmla="*/ 41 h 45"/>
                <a:gd name="T38" fmla="*/ 32 w 61"/>
                <a:gd name="T39" fmla="*/ 42 h 45"/>
                <a:gd name="T40" fmla="*/ 30 w 61"/>
                <a:gd name="T41" fmla="*/ 39 h 45"/>
                <a:gd name="T42" fmla="*/ 22 w 61"/>
                <a:gd name="T43" fmla="*/ 39 h 45"/>
                <a:gd name="T44" fmla="*/ 19 w 61"/>
                <a:gd name="T45" fmla="*/ 36 h 45"/>
                <a:gd name="T46" fmla="*/ 23 w 61"/>
                <a:gd name="T47" fmla="*/ 33 h 45"/>
                <a:gd name="T48" fmla="*/ 16 w 61"/>
                <a:gd name="T49" fmla="*/ 32 h 45"/>
                <a:gd name="T50" fmla="*/ 21 w 61"/>
                <a:gd name="T51" fmla="*/ 29 h 45"/>
                <a:gd name="T52" fmla="*/ 23 w 61"/>
                <a:gd name="T53" fmla="*/ 26 h 45"/>
                <a:gd name="T54" fmla="*/ 28 w 61"/>
                <a:gd name="T55" fmla="*/ 28 h 45"/>
                <a:gd name="T56" fmla="*/ 26 w 61"/>
                <a:gd name="T57" fmla="*/ 24 h 45"/>
                <a:gd name="T58" fmla="*/ 14 w 61"/>
                <a:gd name="T59" fmla="*/ 26 h 45"/>
                <a:gd name="T60" fmla="*/ 9 w 61"/>
                <a:gd name="T61" fmla="*/ 25 h 45"/>
                <a:gd name="T62" fmla="*/ 7 w 61"/>
                <a:gd name="T63" fmla="*/ 22 h 45"/>
                <a:gd name="T64" fmla="*/ 1 w 61"/>
                <a:gd name="T65" fmla="*/ 19 h 45"/>
                <a:gd name="T66" fmla="*/ 0 w 61"/>
                <a:gd name="T67" fmla="*/ 15 h 45"/>
                <a:gd name="T68" fmla="*/ 4 w 61"/>
                <a:gd name="T69" fmla="*/ 12 h 45"/>
                <a:gd name="T70" fmla="*/ 7 w 61"/>
                <a:gd name="T71" fmla="*/ 10 h 45"/>
                <a:gd name="T72" fmla="*/ 8 w 61"/>
                <a:gd name="T73" fmla="*/ 5 h 45"/>
                <a:gd name="T74" fmla="*/ 11 w 61"/>
                <a:gd name="T75" fmla="*/ 5 h 45"/>
                <a:gd name="T76" fmla="*/ 14 w 61"/>
                <a:gd name="T77" fmla="*/ 3 h 45"/>
                <a:gd name="T78" fmla="*/ 16 w 61"/>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105"/>
            <p:cNvSpPr/>
            <p:nvPr/>
          </p:nvSpPr>
          <p:spPr bwMode="auto">
            <a:xfrm>
              <a:off x="4598987" y="893762"/>
              <a:ext cx="306388" cy="153988"/>
            </a:xfrm>
            <a:custGeom>
              <a:avLst/>
              <a:gdLst>
                <a:gd name="T0" fmla="*/ 29 w 82"/>
                <a:gd name="T1" fmla="*/ 28 h 41"/>
                <a:gd name="T2" fmla="*/ 26 w 82"/>
                <a:gd name="T3" fmla="*/ 29 h 41"/>
                <a:gd name="T4" fmla="*/ 19 w 82"/>
                <a:gd name="T5" fmla="*/ 28 h 41"/>
                <a:gd name="T6" fmla="*/ 23 w 82"/>
                <a:gd name="T7" fmla="*/ 25 h 41"/>
                <a:gd name="T8" fmla="*/ 31 w 82"/>
                <a:gd name="T9" fmla="*/ 19 h 41"/>
                <a:gd name="T10" fmla="*/ 29 w 82"/>
                <a:gd name="T11" fmla="*/ 15 h 41"/>
                <a:gd name="T12" fmla="*/ 22 w 82"/>
                <a:gd name="T13" fmla="*/ 15 h 41"/>
                <a:gd name="T14" fmla="*/ 15 w 82"/>
                <a:gd name="T15" fmla="*/ 21 h 41"/>
                <a:gd name="T16" fmla="*/ 5 w 82"/>
                <a:gd name="T17" fmla="*/ 19 h 41"/>
                <a:gd name="T18" fmla="*/ 6 w 82"/>
                <a:gd name="T19" fmla="*/ 9 h 41"/>
                <a:gd name="T20" fmla="*/ 3 w 82"/>
                <a:gd name="T21" fmla="*/ 11 h 41"/>
                <a:gd name="T22" fmla="*/ 2 w 82"/>
                <a:gd name="T23" fmla="*/ 4 h 41"/>
                <a:gd name="T24" fmla="*/ 5 w 82"/>
                <a:gd name="T25" fmla="*/ 5 h 41"/>
                <a:gd name="T26" fmla="*/ 13 w 82"/>
                <a:gd name="T27" fmla="*/ 2 h 41"/>
                <a:gd name="T28" fmla="*/ 15 w 82"/>
                <a:gd name="T29" fmla="*/ 7 h 41"/>
                <a:gd name="T30" fmla="*/ 26 w 82"/>
                <a:gd name="T31" fmla="*/ 8 h 41"/>
                <a:gd name="T32" fmla="*/ 30 w 82"/>
                <a:gd name="T33" fmla="*/ 2 h 41"/>
                <a:gd name="T34" fmla="*/ 44 w 82"/>
                <a:gd name="T35" fmla="*/ 4 h 41"/>
                <a:gd name="T36" fmla="*/ 45 w 82"/>
                <a:gd name="T37" fmla="*/ 4 h 41"/>
                <a:gd name="T38" fmla="*/ 51 w 82"/>
                <a:gd name="T39" fmla="*/ 8 h 41"/>
                <a:gd name="T40" fmla="*/ 50 w 82"/>
                <a:gd name="T41" fmla="*/ 11 h 41"/>
                <a:gd name="T42" fmla="*/ 57 w 82"/>
                <a:gd name="T43" fmla="*/ 9 h 41"/>
                <a:gd name="T44" fmla="*/ 65 w 82"/>
                <a:gd name="T45" fmla="*/ 12 h 41"/>
                <a:gd name="T46" fmla="*/ 67 w 82"/>
                <a:gd name="T47" fmla="*/ 15 h 41"/>
                <a:gd name="T48" fmla="*/ 68 w 82"/>
                <a:gd name="T49" fmla="*/ 16 h 41"/>
                <a:gd name="T50" fmla="*/ 69 w 82"/>
                <a:gd name="T51" fmla="*/ 19 h 41"/>
                <a:gd name="T52" fmla="*/ 72 w 82"/>
                <a:gd name="T53" fmla="*/ 19 h 41"/>
                <a:gd name="T54" fmla="*/ 72 w 82"/>
                <a:gd name="T55" fmla="*/ 22 h 41"/>
                <a:gd name="T56" fmla="*/ 75 w 82"/>
                <a:gd name="T57" fmla="*/ 22 h 41"/>
                <a:gd name="T58" fmla="*/ 76 w 82"/>
                <a:gd name="T59" fmla="*/ 26 h 41"/>
                <a:gd name="T60" fmla="*/ 81 w 82"/>
                <a:gd name="T61" fmla="*/ 26 h 41"/>
                <a:gd name="T62" fmla="*/ 76 w 82"/>
                <a:gd name="T63" fmla="*/ 29 h 41"/>
                <a:gd name="T64" fmla="*/ 76 w 82"/>
                <a:gd name="T65" fmla="*/ 30 h 41"/>
                <a:gd name="T66" fmla="*/ 62 w 82"/>
                <a:gd name="T67" fmla="*/ 30 h 41"/>
                <a:gd name="T68" fmla="*/ 62 w 82"/>
                <a:gd name="T69" fmla="*/ 22 h 41"/>
                <a:gd name="T70" fmla="*/ 48 w 82"/>
                <a:gd name="T71" fmla="*/ 21 h 41"/>
                <a:gd name="T72" fmla="*/ 47 w 82"/>
                <a:gd name="T73" fmla="*/ 25 h 41"/>
                <a:gd name="T74" fmla="*/ 44 w 82"/>
                <a:gd name="T75" fmla="*/ 25 h 41"/>
                <a:gd name="T76" fmla="*/ 41 w 82"/>
                <a:gd name="T77" fmla="*/ 28 h 41"/>
                <a:gd name="T78" fmla="*/ 43 w 82"/>
                <a:gd name="T79" fmla="*/ 29 h 41"/>
                <a:gd name="T80" fmla="*/ 38 w 82"/>
                <a:gd name="T81" fmla="*/ 30 h 41"/>
                <a:gd name="T82" fmla="*/ 38 w 82"/>
                <a:gd name="T83" fmla="*/ 39 h 41"/>
                <a:gd name="T84" fmla="*/ 20 w 82"/>
                <a:gd name="T85" fmla="*/ 33 h 41"/>
                <a:gd name="T86" fmla="*/ 24 w 82"/>
                <a:gd name="T87" fmla="*/ 30 h 41"/>
                <a:gd name="T88" fmla="*/ 30 w 82"/>
                <a:gd name="T89" fmla="*/ 30 h 41"/>
                <a:gd name="T90" fmla="*/ 29 w 82"/>
                <a:gd name="T9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106"/>
            <p:cNvSpPr/>
            <p:nvPr/>
          </p:nvSpPr>
          <p:spPr bwMode="auto">
            <a:xfrm>
              <a:off x="1736725" y="1014412"/>
              <a:ext cx="146050" cy="74613"/>
            </a:xfrm>
            <a:custGeom>
              <a:avLst/>
              <a:gdLst>
                <a:gd name="T0" fmla="*/ 38 w 39"/>
                <a:gd name="T1" fmla="*/ 3 h 20"/>
                <a:gd name="T2" fmla="*/ 38 w 39"/>
                <a:gd name="T3" fmla="*/ 7 h 20"/>
                <a:gd name="T4" fmla="*/ 36 w 39"/>
                <a:gd name="T5" fmla="*/ 7 h 20"/>
                <a:gd name="T6" fmla="*/ 36 w 39"/>
                <a:gd name="T7" fmla="*/ 11 h 20"/>
                <a:gd name="T8" fmla="*/ 31 w 39"/>
                <a:gd name="T9" fmla="*/ 14 h 20"/>
                <a:gd name="T10" fmla="*/ 27 w 39"/>
                <a:gd name="T11" fmla="*/ 10 h 20"/>
                <a:gd name="T12" fmla="*/ 23 w 39"/>
                <a:gd name="T13" fmla="*/ 13 h 20"/>
                <a:gd name="T14" fmla="*/ 17 w 39"/>
                <a:gd name="T15" fmla="*/ 18 h 20"/>
                <a:gd name="T16" fmla="*/ 2 w 39"/>
                <a:gd name="T17" fmla="*/ 18 h 20"/>
                <a:gd name="T18" fmla="*/ 0 w 39"/>
                <a:gd name="T19" fmla="*/ 13 h 20"/>
                <a:gd name="T20" fmla="*/ 6 w 39"/>
                <a:gd name="T21" fmla="*/ 14 h 20"/>
                <a:gd name="T22" fmla="*/ 12 w 39"/>
                <a:gd name="T23" fmla="*/ 10 h 20"/>
                <a:gd name="T24" fmla="*/ 14 w 39"/>
                <a:gd name="T25" fmla="*/ 7 h 20"/>
                <a:gd name="T26" fmla="*/ 19 w 39"/>
                <a:gd name="T27" fmla="*/ 6 h 20"/>
                <a:gd name="T28" fmla="*/ 20 w 39"/>
                <a:gd name="T29" fmla="*/ 6 h 20"/>
                <a:gd name="T30" fmla="*/ 23 w 39"/>
                <a:gd name="T31" fmla="*/ 3 h 20"/>
                <a:gd name="T32" fmla="*/ 28 w 39"/>
                <a:gd name="T33" fmla="*/ 3 h 20"/>
                <a:gd name="T34" fmla="*/ 38 w 39"/>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107"/>
            <p:cNvSpPr/>
            <p:nvPr/>
          </p:nvSpPr>
          <p:spPr bwMode="auto">
            <a:xfrm>
              <a:off x="2135187" y="1042987"/>
              <a:ext cx="146050" cy="76200"/>
            </a:xfrm>
            <a:custGeom>
              <a:avLst/>
              <a:gdLst>
                <a:gd name="T0" fmla="*/ 35 w 39"/>
                <a:gd name="T1" fmla="*/ 2 h 20"/>
                <a:gd name="T2" fmla="*/ 39 w 39"/>
                <a:gd name="T3" fmla="*/ 14 h 20"/>
                <a:gd name="T4" fmla="*/ 36 w 39"/>
                <a:gd name="T5" fmla="*/ 13 h 20"/>
                <a:gd name="T6" fmla="*/ 36 w 39"/>
                <a:gd name="T7" fmla="*/ 17 h 20"/>
                <a:gd name="T8" fmla="*/ 31 w 39"/>
                <a:gd name="T9" fmla="*/ 19 h 20"/>
                <a:gd name="T10" fmla="*/ 29 w 39"/>
                <a:gd name="T11" fmla="*/ 20 h 20"/>
                <a:gd name="T12" fmla="*/ 25 w 39"/>
                <a:gd name="T13" fmla="*/ 20 h 20"/>
                <a:gd name="T14" fmla="*/ 25 w 39"/>
                <a:gd name="T15" fmla="*/ 14 h 20"/>
                <a:gd name="T16" fmla="*/ 11 w 39"/>
                <a:gd name="T17" fmla="*/ 13 h 20"/>
                <a:gd name="T18" fmla="*/ 0 w 39"/>
                <a:gd name="T19" fmla="*/ 6 h 20"/>
                <a:gd name="T20" fmla="*/ 1 w 39"/>
                <a:gd name="T21" fmla="*/ 3 h 20"/>
                <a:gd name="T22" fmla="*/ 4 w 39"/>
                <a:gd name="T23" fmla="*/ 5 h 20"/>
                <a:gd name="T24" fmla="*/ 11 w 39"/>
                <a:gd name="T25" fmla="*/ 7 h 20"/>
                <a:gd name="T26" fmla="*/ 14 w 39"/>
                <a:gd name="T27" fmla="*/ 7 h 20"/>
                <a:gd name="T28" fmla="*/ 15 w 39"/>
                <a:gd name="T29" fmla="*/ 10 h 20"/>
                <a:gd name="T30" fmla="*/ 16 w 39"/>
                <a:gd name="T31" fmla="*/ 5 h 20"/>
                <a:gd name="T32" fmla="*/ 19 w 39"/>
                <a:gd name="T33" fmla="*/ 7 h 20"/>
                <a:gd name="T34" fmla="*/ 35 w 39"/>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108"/>
            <p:cNvSpPr/>
            <p:nvPr/>
          </p:nvSpPr>
          <p:spPr bwMode="auto">
            <a:xfrm>
              <a:off x="1852612" y="1047750"/>
              <a:ext cx="258763" cy="96838"/>
            </a:xfrm>
            <a:custGeom>
              <a:avLst/>
              <a:gdLst>
                <a:gd name="T0" fmla="*/ 31 w 69"/>
                <a:gd name="T1" fmla="*/ 9 h 26"/>
                <a:gd name="T2" fmla="*/ 45 w 69"/>
                <a:gd name="T3" fmla="*/ 15 h 26"/>
                <a:gd name="T4" fmla="*/ 45 w 69"/>
                <a:gd name="T5" fmla="*/ 8 h 26"/>
                <a:gd name="T6" fmla="*/ 41 w 69"/>
                <a:gd name="T7" fmla="*/ 2 h 26"/>
                <a:gd name="T8" fmla="*/ 51 w 69"/>
                <a:gd name="T9" fmla="*/ 1 h 26"/>
                <a:gd name="T10" fmla="*/ 54 w 69"/>
                <a:gd name="T11" fmla="*/ 4 h 26"/>
                <a:gd name="T12" fmla="*/ 54 w 69"/>
                <a:gd name="T13" fmla="*/ 6 h 26"/>
                <a:gd name="T14" fmla="*/ 59 w 69"/>
                <a:gd name="T15" fmla="*/ 11 h 26"/>
                <a:gd name="T16" fmla="*/ 63 w 69"/>
                <a:gd name="T17" fmla="*/ 8 h 26"/>
                <a:gd name="T18" fmla="*/ 68 w 69"/>
                <a:gd name="T19" fmla="*/ 11 h 26"/>
                <a:gd name="T20" fmla="*/ 69 w 69"/>
                <a:gd name="T21" fmla="*/ 13 h 26"/>
                <a:gd name="T22" fmla="*/ 68 w 69"/>
                <a:gd name="T23" fmla="*/ 19 h 26"/>
                <a:gd name="T24" fmla="*/ 59 w 69"/>
                <a:gd name="T25" fmla="*/ 20 h 26"/>
                <a:gd name="T26" fmla="*/ 54 w 69"/>
                <a:gd name="T27" fmla="*/ 19 h 26"/>
                <a:gd name="T28" fmla="*/ 41 w 69"/>
                <a:gd name="T29" fmla="*/ 22 h 26"/>
                <a:gd name="T30" fmla="*/ 38 w 69"/>
                <a:gd name="T31" fmla="*/ 22 h 26"/>
                <a:gd name="T32" fmla="*/ 34 w 69"/>
                <a:gd name="T33" fmla="*/ 23 h 26"/>
                <a:gd name="T34" fmla="*/ 20 w 69"/>
                <a:gd name="T35" fmla="*/ 26 h 26"/>
                <a:gd name="T36" fmla="*/ 33 w 69"/>
                <a:gd name="T37" fmla="*/ 22 h 26"/>
                <a:gd name="T38" fmla="*/ 26 w 69"/>
                <a:gd name="T39" fmla="*/ 19 h 26"/>
                <a:gd name="T40" fmla="*/ 20 w 69"/>
                <a:gd name="T41" fmla="*/ 16 h 26"/>
                <a:gd name="T42" fmla="*/ 14 w 69"/>
                <a:gd name="T43" fmla="*/ 19 h 26"/>
                <a:gd name="T44" fmla="*/ 10 w 69"/>
                <a:gd name="T45" fmla="*/ 18 h 26"/>
                <a:gd name="T46" fmla="*/ 0 w 69"/>
                <a:gd name="T47" fmla="*/ 16 h 26"/>
                <a:gd name="T48" fmla="*/ 3 w 69"/>
                <a:gd name="T49" fmla="*/ 13 h 26"/>
                <a:gd name="T50" fmla="*/ 5 w 69"/>
                <a:gd name="T51" fmla="*/ 9 h 26"/>
                <a:gd name="T52" fmla="*/ 10 w 69"/>
                <a:gd name="T53" fmla="*/ 8 h 26"/>
                <a:gd name="T54" fmla="*/ 9 w 69"/>
                <a:gd name="T55" fmla="*/ 5 h 26"/>
                <a:gd name="T56" fmla="*/ 12 w 69"/>
                <a:gd name="T57" fmla="*/ 5 h 26"/>
                <a:gd name="T58" fmla="*/ 16 w 69"/>
                <a:gd name="T59" fmla="*/ 4 h 26"/>
                <a:gd name="T60" fmla="*/ 23 w 69"/>
                <a:gd name="T61" fmla="*/ 5 h 26"/>
                <a:gd name="T62" fmla="*/ 24 w 69"/>
                <a:gd name="T63" fmla="*/ 8 h 26"/>
                <a:gd name="T64" fmla="*/ 27 w 69"/>
                <a:gd name="T65" fmla="*/ 8 h 26"/>
                <a:gd name="T66" fmla="*/ 27 w 69"/>
                <a:gd name="T67" fmla="*/ 12 h 26"/>
                <a:gd name="T68" fmla="*/ 31 w 69"/>
                <a:gd name="T6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109"/>
            <p:cNvSpPr/>
            <p:nvPr/>
          </p:nvSpPr>
          <p:spPr bwMode="auto">
            <a:xfrm>
              <a:off x="1676400" y="1144587"/>
              <a:ext cx="206375" cy="139700"/>
            </a:xfrm>
            <a:custGeom>
              <a:avLst/>
              <a:gdLst>
                <a:gd name="T0" fmla="*/ 7 w 55"/>
                <a:gd name="T1" fmla="*/ 1 h 37"/>
                <a:gd name="T2" fmla="*/ 30 w 55"/>
                <a:gd name="T3" fmla="*/ 3 h 37"/>
                <a:gd name="T4" fmla="*/ 33 w 55"/>
                <a:gd name="T5" fmla="*/ 3 h 37"/>
                <a:gd name="T6" fmla="*/ 39 w 55"/>
                <a:gd name="T7" fmla="*/ 4 h 37"/>
                <a:gd name="T8" fmla="*/ 44 w 55"/>
                <a:gd name="T9" fmla="*/ 4 h 37"/>
                <a:gd name="T10" fmla="*/ 46 w 55"/>
                <a:gd name="T11" fmla="*/ 6 h 37"/>
                <a:gd name="T12" fmla="*/ 54 w 55"/>
                <a:gd name="T13" fmla="*/ 11 h 37"/>
                <a:gd name="T14" fmla="*/ 42 w 55"/>
                <a:gd name="T15" fmla="*/ 14 h 37"/>
                <a:gd name="T16" fmla="*/ 40 w 55"/>
                <a:gd name="T17" fmla="*/ 17 h 37"/>
                <a:gd name="T18" fmla="*/ 37 w 55"/>
                <a:gd name="T19" fmla="*/ 15 h 37"/>
                <a:gd name="T20" fmla="*/ 36 w 55"/>
                <a:gd name="T21" fmla="*/ 17 h 37"/>
                <a:gd name="T22" fmla="*/ 37 w 55"/>
                <a:gd name="T23" fmla="*/ 18 h 37"/>
                <a:gd name="T24" fmla="*/ 35 w 55"/>
                <a:gd name="T25" fmla="*/ 20 h 37"/>
                <a:gd name="T26" fmla="*/ 35 w 55"/>
                <a:gd name="T27" fmla="*/ 22 h 37"/>
                <a:gd name="T28" fmla="*/ 32 w 55"/>
                <a:gd name="T29" fmla="*/ 22 h 37"/>
                <a:gd name="T30" fmla="*/ 29 w 55"/>
                <a:gd name="T31" fmla="*/ 25 h 37"/>
                <a:gd name="T32" fmla="*/ 29 w 55"/>
                <a:gd name="T33" fmla="*/ 31 h 37"/>
                <a:gd name="T34" fmla="*/ 12 w 55"/>
                <a:gd name="T35" fmla="*/ 35 h 37"/>
                <a:gd name="T36" fmla="*/ 0 w 55"/>
                <a:gd name="T37" fmla="*/ 27 h 37"/>
                <a:gd name="T38" fmla="*/ 4 w 55"/>
                <a:gd name="T39" fmla="*/ 24 h 37"/>
                <a:gd name="T40" fmla="*/ 5 w 55"/>
                <a:gd name="T41" fmla="*/ 21 h 37"/>
                <a:gd name="T42" fmla="*/ 4 w 55"/>
                <a:gd name="T43" fmla="*/ 15 h 37"/>
                <a:gd name="T44" fmla="*/ 7 w 55"/>
                <a:gd name="T45" fmla="*/ 14 h 37"/>
                <a:gd name="T46" fmla="*/ 9 w 55"/>
                <a:gd name="T47" fmla="*/ 8 h 37"/>
                <a:gd name="T48" fmla="*/ 7 w 55"/>
                <a:gd name="T4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110"/>
            <p:cNvSpPr/>
            <p:nvPr/>
          </p:nvSpPr>
          <p:spPr bwMode="auto">
            <a:xfrm>
              <a:off x="2089150" y="1174750"/>
              <a:ext cx="46038" cy="33338"/>
            </a:xfrm>
            <a:custGeom>
              <a:avLst/>
              <a:gdLst>
                <a:gd name="T0" fmla="*/ 2 w 12"/>
                <a:gd name="T1" fmla="*/ 0 h 9"/>
                <a:gd name="T2" fmla="*/ 10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4" name="Freeform 111"/>
            <p:cNvSpPr/>
            <p:nvPr/>
          </p:nvSpPr>
          <p:spPr bwMode="auto">
            <a:xfrm>
              <a:off x="2317750" y="1160462"/>
              <a:ext cx="106363" cy="74613"/>
            </a:xfrm>
            <a:custGeom>
              <a:avLst/>
              <a:gdLst>
                <a:gd name="T0" fmla="*/ 25 w 28"/>
                <a:gd name="T1" fmla="*/ 2 h 20"/>
                <a:gd name="T2" fmla="*/ 26 w 28"/>
                <a:gd name="T3" fmla="*/ 9 h 20"/>
                <a:gd name="T4" fmla="*/ 24 w 28"/>
                <a:gd name="T5" fmla="*/ 11 h 20"/>
                <a:gd name="T6" fmla="*/ 17 w 28"/>
                <a:gd name="T7" fmla="*/ 13 h 20"/>
                <a:gd name="T8" fmla="*/ 5 w 28"/>
                <a:gd name="T9" fmla="*/ 20 h 20"/>
                <a:gd name="T10" fmla="*/ 4 w 28"/>
                <a:gd name="T11" fmla="*/ 14 h 20"/>
                <a:gd name="T12" fmla="*/ 1 w 28"/>
                <a:gd name="T13" fmla="*/ 11 h 20"/>
                <a:gd name="T14" fmla="*/ 1 w 28"/>
                <a:gd name="T15" fmla="*/ 4 h 20"/>
                <a:gd name="T16" fmla="*/ 4 w 28"/>
                <a:gd name="T17" fmla="*/ 2 h 20"/>
                <a:gd name="T18" fmla="*/ 8 w 28"/>
                <a:gd name="T19" fmla="*/ 0 h 20"/>
                <a:gd name="T20" fmla="*/ 19 w 28"/>
                <a:gd name="T21" fmla="*/ 3 h 20"/>
                <a:gd name="T22" fmla="*/ 25 w 28"/>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5" name="Freeform 112"/>
            <p:cNvSpPr/>
            <p:nvPr/>
          </p:nvSpPr>
          <p:spPr bwMode="auto">
            <a:xfrm>
              <a:off x="3852862" y="1449387"/>
              <a:ext cx="223838" cy="107950"/>
            </a:xfrm>
            <a:custGeom>
              <a:avLst/>
              <a:gdLst>
                <a:gd name="T0" fmla="*/ 44 w 60"/>
                <a:gd name="T1" fmla="*/ 0 h 29"/>
                <a:gd name="T2" fmla="*/ 49 w 60"/>
                <a:gd name="T3" fmla="*/ 3 h 29"/>
                <a:gd name="T4" fmla="*/ 54 w 60"/>
                <a:gd name="T5" fmla="*/ 5 h 29"/>
                <a:gd name="T6" fmla="*/ 52 w 60"/>
                <a:gd name="T7" fmla="*/ 7 h 29"/>
                <a:gd name="T8" fmla="*/ 59 w 60"/>
                <a:gd name="T9" fmla="*/ 12 h 29"/>
                <a:gd name="T10" fmla="*/ 55 w 60"/>
                <a:gd name="T11" fmla="*/ 20 h 29"/>
                <a:gd name="T12" fmla="*/ 51 w 60"/>
                <a:gd name="T13" fmla="*/ 21 h 29"/>
                <a:gd name="T14" fmla="*/ 45 w 60"/>
                <a:gd name="T15" fmla="*/ 24 h 29"/>
                <a:gd name="T16" fmla="*/ 41 w 60"/>
                <a:gd name="T17" fmla="*/ 26 h 29"/>
                <a:gd name="T18" fmla="*/ 38 w 60"/>
                <a:gd name="T19" fmla="*/ 27 h 29"/>
                <a:gd name="T20" fmla="*/ 21 w 60"/>
                <a:gd name="T21" fmla="*/ 28 h 29"/>
                <a:gd name="T22" fmla="*/ 20 w 60"/>
                <a:gd name="T23" fmla="*/ 27 h 29"/>
                <a:gd name="T24" fmla="*/ 14 w 60"/>
                <a:gd name="T25" fmla="*/ 24 h 29"/>
                <a:gd name="T26" fmla="*/ 12 w 60"/>
                <a:gd name="T27" fmla="*/ 23 h 29"/>
                <a:gd name="T28" fmla="*/ 14 w 60"/>
                <a:gd name="T29" fmla="*/ 21 h 29"/>
                <a:gd name="T30" fmla="*/ 10 w 60"/>
                <a:gd name="T31" fmla="*/ 19 h 29"/>
                <a:gd name="T32" fmla="*/ 10 w 60"/>
                <a:gd name="T33" fmla="*/ 10 h 29"/>
                <a:gd name="T34" fmla="*/ 2 w 60"/>
                <a:gd name="T35" fmla="*/ 12 h 29"/>
                <a:gd name="T36" fmla="*/ 5 w 60"/>
                <a:gd name="T37" fmla="*/ 6 h 29"/>
                <a:gd name="T38" fmla="*/ 16 w 60"/>
                <a:gd name="T39" fmla="*/ 6 h 29"/>
                <a:gd name="T40" fmla="*/ 17 w 60"/>
                <a:gd name="T41" fmla="*/ 12 h 29"/>
                <a:gd name="T42" fmla="*/ 21 w 60"/>
                <a:gd name="T43" fmla="*/ 6 h 29"/>
                <a:gd name="T44" fmla="*/ 30 w 60"/>
                <a:gd name="T45" fmla="*/ 9 h 29"/>
                <a:gd name="T46" fmla="*/ 33 w 60"/>
                <a:gd name="T47" fmla="*/ 6 h 29"/>
                <a:gd name="T48" fmla="*/ 41 w 60"/>
                <a:gd name="T49" fmla="*/ 5 h 29"/>
                <a:gd name="T50" fmla="*/ 44 w 60"/>
                <a:gd name="T5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113"/>
            <p:cNvSpPr/>
            <p:nvPr/>
          </p:nvSpPr>
          <p:spPr bwMode="auto">
            <a:xfrm>
              <a:off x="2501900" y="1474787"/>
              <a:ext cx="134938" cy="98425"/>
            </a:xfrm>
            <a:custGeom>
              <a:avLst/>
              <a:gdLst>
                <a:gd name="T0" fmla="*/ 10 w 36"/>
                <a:gd name="T1" fmla="*/ 0 h 26"/>
                <a:gd name="T2" fmla="*/ 18 w 36"/>
                <a:gd name="T3" fmla="*/ 9 h 26"/>
                <a:gd name="T4" fmla="*/ 21 w 36"/>
                <a:gd name="T5" fmla="*/ 7 h 26"/>
                <a:gd name="T6" fmla="*/ 25 w 36"/>
                <a:gd name="T7" fmla="*/ 12 h 26"/>
                <a:gd name="T8" fmla="*/ 31 w 36"/>
                <a:gd name="T9" fmla="*/ 19 h 26"/>
                <a:gd name="T10" fmla="*/ 36 w 36"/>
                <a:gd name="T11" fmla="*/ 20 h 26"/>
                <a:gd name="T12" fmla="*/ 18 w 36"/>
                <a:gd name="T13" fmla="*/ 21 h 26"/>
                <a:gd name="T14" fmla="*/ 11 w 36"/>
                <a:gd name="T15" fmla="*/ 26 h 26"/>
                <a:gd name="T16" fmla="*/ 0 w 36"/>
                <a:gd name="T17" fmla="*/ 21 h 26"/>
                <a:gd name="T18" fmla="*/ 3 w 36"/>
                <a:gd name="T19" fmla="*/ 20 h 26"/>
                <a:gd name="T20" fmla="*/ 4 w 36"/>
                <a:gd name="T21" fmla="*/ 17 h 26"/>
                <a:gd name="T22" fmla="*/ 4 w 36"/>
                <a:gd name="T23" fmla="*/ 5 h 26"/>
                <a:gd name="T24" fmla="*/ 10 w 36"/>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114"/>
            <p:cNvSpPr/>
            <p:nvPr/>
          </p:nvSpPr>
          <p:spPr bwMode="auto">
            <a:xfrm>
              <a:off x="6416675" y="3027363"/>
              <a:ext cx="225425" cy="239713"/>
            </a:xfrm>
            <a:custGeom>
              <a:avLst/>
              <a:gdLst>
                <a:gd name="T0" fmla="*/ 5 w 60"/>
                <a:gd name="T1" fmla="*/ 9 h 64"/>
                <a:gd name="T2" fmla="*/ 2 w 60"/>
                <a:gd name="T3" fmla="*/ 7 h 64"/>
                <a:gd name="T4" fmla="*/ 0 w 60"/>
                <a:gd name="T5" fmla="*/ 3 h 64"/>
                <a:gd name="T6" fmla="*/ 11 w 60"/>
                <a:gd name="T7" fmla="*/ 2 h 64"/>
                <a:gd name="T8" fmla="*/ 16 w 60"/>
                <a:gd name="T9" fmla="*/ 4 h 64"/>
                <a:gd name="T10" fmla="*/ 16 w 60"/>
                <a:gd name="T11" fmla="*/ 7 h 64"/>
                <a:gd name="T12" fmla="*/ 19 w 60"/>
                <a:gd name="T13" fmla="*/ 10 h 64"/>
                <a:gd name="T14" fmla="*/ 25 w 60"/>
                <a:gd name="T15" fmla="*/ 13 h 64"/>
                <a:gd name="T16" fmla="*/ 35 w 60"/>
                <a:gd name="T17" fmla="*/ 21 h 64"/>
                <a:gd name="T18" fmla="*/ 37 w 60"/>
                <a:gd name="T19" fmla="*/ 25 h 64"/>
                <a:gd name="T20" fmla="*/ 42 w 60"/>
                <a:gd name="T21" fmla="*/ 27 h 64"/>
                <a:gd name="T22" fmla="*/ 44 w 60"/>
                <a:gd name="T23" fmla="*/ 30 h 64"/>
                <a:gd name="T24" fmla="*/ 44 w 60"/>
                <a:gd name="T25" fmla="*/ 32 h 64"/>
                <a:gd name="T26" fmla="*/ 47 w 60"/>
                <a:gd name="T27" fmla="*/ 35 h 64"/>
                <a:gd name="T28" fmla="*/ 51 w 60"/>
                <a:gd name="T29" fmla="*/ 39 h 64"/>
                <a:gd name="T30" fmla="*/ 54 w 60"/>
                <a:gd name="T31" fmla="*/ 42 h 64"/>
                <a:gd name="T32" fmla="*/ 57 w 60"/>
                <a:gd name="T33" fmla="*/ 49 h 64"/>
                <a:gd name="T34" fmla="*/ 58 w 60"/>
                <a:gd name="T35" fmla="*/ 55 h 64"/>
                <a:gd name="T36" fmla="*/ 60 w 60"/>
                <a:gd name="T37" fmla="*/ 59 h 64"/>
                <a:gd name="T38" fmla="*/ 53 w 60"/>
                <a:gd name="T39" fmla="*/ 61 h 64"/>
                <a:gd name="T40" fmla="*/ 47 w 60"/>
                <a:gd name="T41" fmla="*/ 61 h 64"/>
                <a:gd name="T42" fmla="*/ 47 w 60"/>
                <a:gd name="T43" fmla="*/ 58 h 64"/>
                <a:gd name="T44" fmla="*/ 44 w 60"/>
                <a:gd name="T45" fmla="*/ 58 h 64"/>
                <a:gd name="T46" fmla="*/ 37 w 60"/>
                <a:gd name="T47" fmla="*/ 52 h 64"/>
                <a:gd name="T48" fmla="*/ 39 w 60"/>
                <a:gd name="T49" fmla="*/ 49 h 64"/>
                <a:gd name="T50" fmla="*/ 37 w 60"/>
                <a:gd name="T51" fmla="*/ 49 h 64"/>
                <a:gd name="T52" fmla="*/ 36 w 60"/>
                <a:gd name="T53" fmla="*/ 46 h 64"/>
                <a:gd name="T54" fmla="*/ 33 w 60"/>
                <a:gd name="T55" fmla="*/ 46 h 64"/>
                <a:gd name="T56" fmla="*/ 28 w 60"/>
                <a:gd name="T57" fmla="*/ 41 h 64"/>
                <a:gd name="T58" fmla="*/ 25 w 60"/>
                <a:gd name="T59" fmla="*/ 31 h 64"/>
                <a:gd name="T60" fmla="*/ 23 w 60"/>
                <a:gd name="T61" fmla="*/ 34 h 64"/>
                <a:gd name="T62" fmla="*/ 21 w 60"/>
                <a:gd name="T63" fmla="*/ 27 h 64"/>
                <a:gd name="T64" fmla="*/ 18 w 60"/>
                <a:gd name="T65" fmla="*/ 24 h 64"/>
                <a:gd name="T66" fmla="*/ 15 w 60"/>
                <a:gd name="T67" fmla="*/ 23 h 64"/>
                <a:gd name="T68" fmla="*/ 14 w 60"/>
                <a:gd name="T69" fmla="*/ 17 h 64"/>
                <a:gd name="T70" fmla="*/ 9 w 60"/>
                <a:gd name="T71" fmla="*/ 14 h 64"/>
                <a:gd name="T72" fmla="*/ 7 w 60"/>
                <a:gd name="T73" fmla="*/ 11 h 64"/>
                <a:gd name="T74" fmla="*/ 5 w 60"/>
                <a:gd name="T7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8" name="Freeform 115"/>
            <p:cNvSpPr/>
            <p:nvPr/>
          </p:nvSpPr>
          <p:spPr bwMode="auto">
            <a:xfrm>
              <a:off x="5299075" y="3403600"/>
              <a:ext cx="161925" cy="295275"/>
            </a:xfrm>
            <a:custGeom>
              <a:avLst/>
              <a:gdLst>
                <a:gd name="T0" fmla="*/ 32 w 43"/>
                <a:gd name="T1" fmla="*/ 0 h 79"/>
                <a:gd name="T2" fmla="*/ 38 w 43"/>
                <a:gd name="T3" fmla="*/ 1 h 79"/>
                <a:gd name="T4" fmla="*/ 35 w 43"/>
                <a:gd name="T5" fmla="*/ 26 h 79"/>
                <a:gd name="T6" fmla="*/ 32 w 43"/>
                <a:gd name="T7" fmla="*/ 43 h 79"/>
                <a:gd name="T8" fmla="*/ 28 w 43"/>
                <a:gd name="T9" fmla="*/ 50 h 79"/>
                <a:gd name="T10" fmla="*/ 27 w 43"/>
                <a:gd name="T11" fmla="*/ 59 h 79"/>
                <a:gd name="T12" fmla="*/ 27 w 43"/>
                <a:gd name="T13" fmla="*/ 62 h 79"/>
                <a:gd name="T14" fmla="*/ 24 w 43"/>
                <a:gd name="T15" fmla="*/ 63 h 79"/>
                <a:gd name="T16" fmla="*/ 23 w 43"/>
                <a:gd name="T17" fmla="*/ 71 h 79"/>
                <a:gd name="T18" fmla="*/ 21 w 43"/>
                <a:gd name="T19" fmla="*/ 73 h 79"/>
                <a:gd name="T20" fmla="*/ 20 w 43"/>
                <a:gd name="T21" fmla="*/ 77 h 79"/>
                <a:gd name="T22" fmla="*/ 6 w 43"/>
                <a:gd name="T23" fmla="*/ 78 h 79"/>
                <a:gd name="T24" fmla="*/ 4 w 43"/>
                <a:gd name="T25" fmla="*/ 71 h 79"/>
                <a:gd name="T26" fmla="*/ 3 w 43"/>
                <a:gd name="T27" fmla="*/ 69 h 79"/>
                <a:gd name="T28" fmla="*/ 0 w 43"/>
                <a:gd name="T29" fmla="*/ 67 h 79"/>
                <a:gd name="T30" fmla="*/ 0 w 43"/>
                <a:gd name="T31" fmla="*/ 62 h 79"/>
                <a:gd name="T32" fmla="*/ 2 w 43"/>
                <a:gd name="T33" fmla="*/ 60 h 79"/>
                <a:gd name="T34" fmla="*/ 0 w 43"/>
                <a:gd name="T35" fmla="*/ 59 h 79"/>
                <a:gd name="T36" fmla="*/ 3 w 43"/>
                <a:gd name="T37" fmla="*/ 53 h 79"/>
                <a:gd name="T38" fmla="*/ 3 w 43"/>
                <a:gd name="T39" fmla="*/ 50 h 79"/>
                <a:gd name="T40" fmla="*/ 6 w 43"/>
                <a:gd name="T41" fmla="*/ 49 h 79"/>
                <a:gd name="T42" fmla="*/ 9 w 43"/>
                <a:gd name="T43" fmla="*/ 42 h 79"/>
                <a:gd name="T44" fmla="*/ 6 w 43"/>
                <a:gd name="T45" fmla="*/ 38 h 79"/>
                <a:gd name="T46" fmla="*/ 6 w 43"/>
                <a:gd name="T47" fmla="*/ 29 h 79"/>
                <a:gd name="T48" fmla="*/ 9 w 43"/>
                <a:gd name="T49" fmla="*/ 26 h 79"/>
                <a:gd name="T50" fmla="*/ 13 w 43"/>
                <a:gd name="T51" fmla="*/ 24 h 79"/>
                <a:gd name="T52" fmla="*/ 20 w 43"/>
                <a:gd name="T53" fmla="*/ 18 h 79"/>
                <a:gd name="T54" fmla="*/ 24 w 43"/>
                <a:gd name="T55" fmla="*/ 19 h 79"/>
                <a:gd name="T56" fmla="*/ 25 w 43"/>
                <a:gd name="T57" fmla="*/ 11 h 79"/>
                <a:gd name="T58" fmla="*/ 30 w 43"/>
                <a:gd name="T59" fmla="*/ 10 h 79"/>
                <a:gd name="T60" fmla="*/ 32 w 43"/>
                <a:gd name="T6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116"/>
            <p:cNvSpPr/>
            <p:nvPr/>
          </p:nvSpPr>
          <p:spPr bwMode="auto">
            <a:xfrm>
              <a:off x="6796087" y="3387725"/>
              <a:ext cx="866775" cy="633413"/>
            </a:xfrm>
            <a:custGeom>
              <a:avLst/>
              <a:gdLst>
                <a:gd name="T0" fmla="*/ 134 w 231"/>
                <a:gd name="T1" fmla="*/ 14 h 169"/>
                <a:gd name="T2" fmla="*/ 129 w 231"/>
                <a:gd name="T3" fmla="*/ 16 h 169"/>
                <a:gd name="T4" fmla="*/ 136 w 231"/>
                <a:gd name="T5" fmla="*/ 25 h 169"/>
                <a:gd name="T6" fmla="*/ 155 w 231"/>
                <a:gd name="T7" fmla="*/ 36 h 169"/>
                <a:gd name="T8" fmla="*/ 161 w 231"/>
                <a:gd name="T9" fmla="*/ 28 h 169"/>
                <a:gd name="T10" fmla="*/ 162 w 231"/>
                <a:gd name="T11" fmla="*/ 22 h 169"/>
                <a:gd name="T12" fmla="*/ 164 w 231"/>
                <a:gd name="T13" fmla="*/ 9 h 169"/>
                <a:gd name="T14" fmla="*/ 168 w 231"/>
                <a:gd name="T15" fmla="*/ 2 h 169"/>
                <a:gd name="T16" fmla="*/ 172 w 231"/>
                <a:gd name="T17" fmla="*/ 8 h 169"/>
                <a:gd name="T18" fmla="*/ 179 w 231"/>
                <a:gd name="T19" fmla="*/ 22 h 169"/>
                <a:gd name="T20" fmla="*/ 186 w 231"/>
                <a:gd name="T21" fmla="*/ 32 h 169"/>
                <a:gd name="T22" fmla="*/ 193 w 231"/>
                <a:gd name="T23" fmla="*/ 42 h 169"/>
                <a:gd name="T24" fmla="*/ 197 w 231"/>
                <a:gd name="T25" fmla="*/ 53 h 169"/>
                <a:gd name="T26" fmla="*/ 202 w 231"/>
                <a:gd name="T27" fmla="*/ 56 h 169"/>
                <a:gd name="T28" fmla="*/ 210 w 231"/>
                <a:gd name="T29" fmla="*/ 61 h 169"/>
                <a:gd name="T30" fmla="*/ 217 w 231"/>
                <a:gd name="T31" fmla="*/ 75 h 169"/>
                <a:gd name="T32" fmla="*/ 220 w 231"/>
                <a:gd name="T33" fmla="*/ 78 h 169"/>
                <a:gd name="T34" fmla="*/ 228 w 231"/>
                <a:gd name="T35" fmla="*/ 84 h 169"/>
                <a:gd name="T36" fmla="*/ 231 w 231"/>
                <a:gd name="T37" fmla="*/ 108 h 169"/>
                <a:gd name="T38" fmla="*/ 227 w 231"/>
                <a:gd name="T39" fmla="*/ 119 h 169"/>
                <a:gd name="T40" fmla="*/ 227 w 231"/>
                <a:gd name="T41" fmla="*/ 123 h 169"/>
                <a:gd name="T42" fmla="*/ 224 w 231"/>
                <a:gd name="T43" fmla="*/ 131 h 169"/>
                <a:gd name="T44" fmla="*/ 216 w 231"/>
                <a:gd name="T45" fmla="*/ 138 h 169"/>
                <a:gd name="T46" fmla="*/ 209 w 231"/>
                <a:gd name="T47" fmla="*/ 159 h 169"/>
                <a:gd name="T48" fmla="*/ 196 w 231"/>
                <a:gd name="T49" fmla="*/ 165 h 169"/>
                <a:gd name="T50" fmla="*/ 190 w 231"/>
                <a:gd name="T51" fmla="*/ 169 h 169"/>
                <a:gd name="T52" fmla="*/ 179 w 231"/>
                <a:gd name="T53" fmla="*/ 167 h 169"/>
                <a:gd name="T54" fmla="*/ 154 w 231"/>
                <a:gd name="T55" fmla="*/ 162 h 169"/>
                <a:gd name="T56" fmla="*/ 152 w 231"/>
                <a:gd name="T57" fmla="*/ 154 h 169"/>
                <a:gd name="T58" fmla="*/ 151 w 231"/>
                <a:gd name="T59" fmla="*/ 150 h 169"/>
                <a:gd name="T60" fmla="*/ 140 w 231"/>
                <a:gd name="T61" fmla="*/ 141 h 169"/>
                <a:gd name="T62" fmla="*/ 134 w 231"/>
                <a:gd name="T63" fmla="*/ 134 h 169"/>
                <a:gd name="T64" fmla="*/ 123 w 231"/>
                <a:gd name="T65" fmla="*/ 130 h 169"/>
                <a:gd name="T66" fmla="*/ 117 w 231"/>
                <a:gd name="T67" fmla="*/ 127 h 169"/>
                <a:gd name="T68" fmla="*/ 91 w 231"/>
                <a:gd name="T69" fmla="*/ 122 h 169"/>
                <a:gd name="T70" fmla="*/ 77 w 231"/>
                <a:gd name="T71" fmla="*/ 126 h 169"/>
                <a:gd name="T72" fmla="*/ 71 w 231"/>
                <a:gd name="T73" fmla="*/ 129 h 169"/>
                <a:gd name="T74" fmla="*/ 67 w 231"/>
                <a:gd name="T75" fmla="*/ 133 h 169"/>
                <a:gd name="T76" fmla="*/ 64 w 231"/>
                <a:gd name="T77" fmla="*/ 133 h 169"/>
                <a:gd name="T78" fmla="*/ 39 w 231"/>
                <a:gd name="T79" fmla="*/ 137 h 169"/>
                <a:gd name="T80" fmla="*/ 35 w 231"/>
                <a:gd name="T81" fmla="*/ 140 h 169"/>
                <a:gd name="T82" fmla="*/ 11 w 231"/>
                <a:gd name="T83" fmla="*/ 144 h 169"/>
                <a:gd name="T84" fmla="*/ 14 w 231"/>
                <a:gd name="T85" fmla="*/ 129 h 169"/>
                <a:gd name="T86" fmla="*/ 11 w 231"/>
                <a:gd name="T87" fmla="*/ 120 h 169"/>
                <a:gd name="T88" fmla="*/ 11 w 231"/>
                <a:gd name="T89" fmla="*/ 115 h 169"/>
                <a:gd name="T90" fmla="*/ 7 w 231"/>
                <a:gd name="T91" fmla="*/ 106 h 169"/>
                <a:gd name="T92" fmla="*/ 5 w 231"/>
                <a:gd name="T93" fmla="*/ 99 h 169"/>
                <a:gd name="T94" fmla="*/ 2 w 231"/>
                <a:gd name="T95" fmla="*/ 91 h 169"/>
                <a:gd name="T96" fmla="*/ 4 w 231"/>
                <a:gd name="T97" fmla="*/ 84 h 169"/>
                <a:gd name="T98" fmla="*/ 4 w 231"/>
                <a:gd name="T99" fmla="*/ 66 h 169"/>
                <a:gd name="T100" fmla="*/ 19 w 231"/>
                <a:gd name="T101" fmla="*/ 56 h 169"/>
                <a:gd name="T102" fmla="*/ 37 w 231"/>
                <a:gd name="T103" fmla="*/ 52 h 169"/>
                <a:gd name="T104" fmla="*/ 47 w 231"/>
                <a:gd name="T105" fmla="*/ 47 h 169"/>
                <a:gd name="T106" fmla="*/ 51 w 231"/>
                <a:gd name="T107" fmla="*/ 32 h 169"/>
                <a:gd name="T108" fmla="*/ 64 w 231"/>
                <a:gd name="T109" fmla="*/ 32 h 169"/>
                <a:gd name="T110" fmla="*/ 67 w 231"/>
                <a:gd name="T111" fmla="*/ 22 h 169"/>
                <a:gd name="T112" fmla="*/ 78 w 231"/>
                <a:gd name="T113" fmla="*/ 15 h 169"/>
                <a:gd name="T114" fmla="*/ 87 w 231"/>
                <a:gd name="T115" fmla="*/ 19 h 169"/>
                <a:gd name="T116" fmla="*/ 89 w 231"/>
                <a:gd name="T117" fmla="*/ 21 h 169"/>
                <a:gd name="T118" fmla="*/ 92 w 231"/>
                <a:gd name="T119" fmla="*/ 18 h 169"/>
                <a:gd name="T120" fmla="*/ 102 w 231"/>
                <a:gd name="T121" fmla="*/ 9 h 169"/>
                <a:gd name="T122" fmla="*/ 109 w 231"/>
                <a:gd name="T123"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solidFill>
              <a:schemeClr val="accent1"/>
            </a:solidFill>
            <a:ln>
              <a:noFill/>
            </a:ln>
            <a:effectLst/>
          </p:spPr>
          <p:txBody>
            <a:bodyPr/>
            <a:lstStyle/>
            <a:p>
              <a:pPr defTabSz="1228090">
                <a:defRPr/>
              </a:pP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10" name="流程图: 联系 8"/>
          <p:cNvSpPr/>
          <p:nvPr/>
        </p:nvSpPr>
        <p:spPr>
          <a:xfrm>
            <a:off x="6551551" y="4098768"/>
            <a:ext cx="635000" cy="9440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chemeClr val="accent3"/>
          </a:solidFill>
          <a:ln w="19050">
            <a:solidFill>
              <a:schemeClr val="bg1">
                <a:lumMod val="9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8090">
              <a:defRPr/>
            </a:pPr>
            <a:endParaRPr lang="zh-CN" altLang="en-US">
              <a:sym typeface="Arial" panose="020B0604020202020204" pitchFamily="34" charset="0"/>
            </a:endParaRPr>
          </a:p>
        </p:txBody>
      </p:sp>
      <p:sp>
        <p:nvSpPr>
          <p:cNvPr id="111" name="流程图: 联系 8"/>
          <p:cNvSpPr/>
          <p:nvPr/>
        </p:nvSpPr>
        <p:spPr>
          <a:xfrm>
            <a:off x="4710379" y="2307054"/>
            <a:ext cx="635000" cy="9440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chemeClr val="accent2"/>
          </a:solidFill>
          <a:ln w="19050">
            <a:solidFill>
              <a:schemeClr val="bg1">
                <a:lumMod val="9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8090">
              <a:defRPr/>
            </a:pPr>
            <a:endParaRPr lang="zh-CN" altLang="en-US">
              <a:sym typeface="Arial" panose="020B0604020202020204" pitchFamily="34" charset="0"/>
            </a:endParaRPr>
          </a:p>
        </p:txBody>
      </p:sp>
      <p:sp>
        <p:nvSpPr>
          <p:cNvPr id="112" name="流程图: 联系 8"/>
          <p:cNvSpPr/>
          <p:nvPr/>
        </p:nvSpPr>
        <p:spPr>
          <a:xfrm>
            <a:off x="1276817" y="1855101"/>
            <a:ext cx="635000" cy="9440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chemeClr val="accent1"/>
          </a:solidFill>
          <a:ln w="19050">
            <a:solidFill>
              <a:schemeClr val="bg1">
                <a:lumMod val="9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8090">
              <a:defRPr/>
            </a:pPr>
            <a:endParaRPr lang="zh-CN" altLang="en-US" dirty="0">
              <a:sym typeface="Arial" panose="020B0604020202020204" pitchFamily="34" charset="0"/>
            </a:endParaRPr>
          </a:p>
        </p:txBody>
      </p:sp>
      <p:sp>
        <p:nvSpPr>
          <p:cNvPr id="113" name="矩形 112"/>
          <p:cNvSpPr/>
          <p:nvPr/>
        </p:nvSpPr>
        <p:spPr>
          <a:xfrm>
            <a:off x="8124395" y="1796819"/>
            <a:ext cx="1856598" cy="379656"/>
          </a:xfrm>
          <a:prstGeom prst="rect">
            <a:avLst/>
          </a:prstGeom>
        </p:spPr>
        <p:txBody>
          <a:bodyPr wrap="none">
            <a:spAutoFit/>
          </a:bodyPr>
          <a:lstStyle/>
          <a:p>
            <a:r>
              <a:rPr lang="zh-CN" altLang="en-US" sz="1865" b="1" dirty="0">
                <a:solidFill>
                  <a:schemeClr val="tx1">
                    <a:lumMod val="75000"/>
                    <a:lumOff val="25000"/>
                  </a:schemeClr>
                </a:solidFill>
                <a:latin typeface="+mn-ea"/>
                <a:sym typeface="Arial" panose="020B0604020202020204" pitchFamily="34" charset="0"/>
              </a:rPr>
              <a:t>单击添加标题一</a:t>
            </a:r>
            <a:endParaRPr lang="zh-CN" altLang="en-US" sz="1865" b="1" dirty="0">
              <a:solidFill>
                <a:schemeClr val="tx1">
                  <a:lumMod val="75000"/>
                  <a:lumOff val="25000"/>
                </a:schemeClr>
              </a:solidFill>
              <a:latin typeface="+mn-ea"/>
              <a:sym typeface="Arial" panose="020B0604020202020204" pitchFamily="34" charset="0"/>
            </a:endParaRPr>
          </a:p>
        </p:txBody>
      </p:sp>
      <p:sp>
        <p:nvSpPr>
          <p:cNvPr id="114" name="矩形 113"/>
          <p:cNvSpPr/>
          <p:nvPr/>
        </p:nvSpPr>
        <p:spPr>
          <a:xfrm>
            <a:off x="8176391" y="3110967"/>
            <a:ext cx="1856598" cy="379656"/>
          </a:xfrm>
          <a:prstGeom prst="rect">
            <a:avLst/>
          </a:prstGeom>
        </p:spPr>
        <p:txBody>
          <a:bodyPr wrap="none">
            <a:spAutoFit/>
          </a:bodyPr>
          <a:lstStyle/>
          <a:p>
            <a:r>
              <a:rPr lang="zh-CN" altLang="en-US" sz="1865" b="1" dirty="0">
                <a:solidFill>
                  <a:schemeClr val="tx1">
                    <a:lumMod val="75000"/>
                    <a:lumOff val="25000"/>
                  </a:schemeClr>
                </a:solidFill>
                <a:latin typeface="+mn-ea"/>
                <a:sym typeface="Arial" panose="020B0604020202020204" pitchFamily="34" charset="0"/>
              </a:rPr>
              <a:t>单击添加标题二</a:t>
            </a:r>
            <a:endParaRPr lang="zh-CN" altLang="en-US" sz="1865" b="1" dirty="0">
              <a:solidFill>
                <a:schemeClr val="tx1">
                  <a:lumMod val="75000"/>
                  <a:lumOff val="25000"/>
                </a:schemeClr>
              </a:solidFill>
              <a:latin typeface="+mn-ea"/>
              <a:sym typeface="Arial" panose="020B0604020202020204" pitchFamily="34" charset="0"/>
            </a:endParaRPr>
          </a:p>
        </p:txBody>
      </p:sp>
      <p:sp>
        <p:nvSpPr>
          <p:cNvPr id="115" name="矩形 114"/>
          <p:cNvSpPr/>
          <p:nvPr/>
        </p:nvSpPr>
        <p:spPr>
          <a:xfrm>
            <a:off x="8238944" y="4466045"/>
            <a:ext cx="1856598" cy="379656"/>
          </a:xfrm>
          <a:prstGeom prst="rect">
            <a:avLst/>
          </a:prstGeom>
        </p:spPr>
        <p:txBody>
          <a:bodyPr wrap="none">
            <a:spAutoFit/>
          </a:bodyPr>
          <a:lstStyle/>
          <a:p>
            <a:r>
              <a:rPr lang="zh-CN" altLang="en-US" sz="1865" b="1" dirty="0">
                <a:solidFill>
                  <a:schemeClr val="tx1">
                    <a:lumMod val="75000"/>
                    <a:lumOff val="25000"/>
                  </a:schemeClr>
                </a:solidFill>
                <a:latin typeface="+mn-ea"/>
                <a:sym typeface="Arial" panose="020B0604020202020204" pitchFamily="34" charset="0"/>
              </a:rPr>
              <a:t>单击添加标题三</a:t>
            </a:r>
            <a:endParaRPr lang="zh-CN" altLang="en-US" sz="1865" b="1" dirty="0">
              <a:solidFill>
                <a:schemeClr val="tx1">
                  <a:lumMod val="75000"/>
                  <a:lumOff val="25000"/>
                </a:schemeClr>
              </a:solidFill>
              <a:latin typeface="+mn-ea"/>
              <a:sym typeface="Arial" panose="020B0604020202020204" pitchFamily="34" charset="0"/>
            </a:endParaRPr>
          </a:p>
        </p:txBody>
      </p:sp>
      <p:cxnSp>
        <p:nvCxnSpPr>
          <p:cNvPr id="116" name="直接连接符 115"/>
          <p:cNvCxnSpPr/>
          <p:nvPr/>
        </p:nvCxnSpPr>
        <p:spPr>
          <a:xfrm>
            <a:off x="8200562" y="2282621"/>
            <a:ext cx="2609175"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117" name="直接连接符 116"/>
          <p:cNvCxnSpPr/>
          <p:nvPr/>
        </p:nvCxnSpPr>
        <p:spPr>
          <a:xfrm>
            <a:off x="8238569" y="3597897"/>
            <a:ext cx="2609175"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118" name="直接连接符 117"/>
          <p:cNvCxnSpPr/>
          <p:nvPr/>
        </p:nvCxnSpPr>
        <p:spPr>
          <a:xfrm>
            <a:off x="8307825" y="4952977"/>
            <a:ext cx="2609175"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119" name="TextBox 615"/>
          <p:cNvSpPr txBox="1"/>
          <p:nvPr/>
        </p:nvSpPr>
        <p:spPr>
          <a:xfrm>
            <a:off x="8112225" y="2298263"/>
            <a:ext cx="3339308" cy="543867"/>
          </a:xfrm>
          <a:prstGeom prst="rect">
            <a:avLst/>
          </a:prstGeom>
          <a:noFill/>
        </p:spPr>
        <p:txBody>
          <a:bodyPr wrap="square" rtlCol="0">
            <a:spAutoFit/>
          </a:bodyPr>
          <a:lstStyle/>
          <a:p>
            <a:r>
              <a:rPr lang="zh-CN" altLang="en-US" sz="1465" dirty="0">
                <a:solidFill>
                  <a:schemeClr val="tx1">
                    <a:lumMod val="75000"/>
                    <a:lumOff val="25000"/>
                  </a:schemeClr>
                </a:solidFill>
                <a:latin typeface="+mn-ea"/>
                <a:sym typeface="Arial" panose="020B0604020202020204" pitchFamily="34" charset="0"/>
              </a:rPr>
              <a:t>点击输入简要文本内容，文字内容需概况精炼的说明该分项内容</a:t>
            </a:r>
            <a:endParaRPr lang="en-US" altLang="zh-CN" sz="1465" dirty="0">
              <a:solidFill>
                <a:schemeClr val="tx1">
                  <a:lumMod val="75000"/>
                  <a:lumOff val="25000"/>
                </a:schemeClr>
              </a:solidFill>
              <a:latin typeface="+mn-ea"/>
              <a:sym typeface="Arial" panose="020B0604020202020204" pitchFamily="34" charset="0"/>
            </a:endParaRPr>
          </a:p>
        </p:txBody>
      </p:sp>
      <p:sp>
        <p:nvSpPr>
          <p:cNvPr id="120" name="TextBox 616"/>
          <p:cNvSpPr txBox="1"/>
          <p:nvPr/>
        </p:nvSpPr>
        <p:spPr>
          <a:xfrm>
            <a:off x="8162522" y="3612413"/>
            <a:ext cx="3310076" cy="584775"/>
          </a:xfrm>
          <a:prstGeom prst="rect">
            <a:avLst/>
          </a:prstGeom>
          <a:noFill/>
        </p:spPr>
        <p:txBody>
          <a:bodyPr wrap="square" rtlCol="0">
            <a:spAutoFit/>
          </a:bodyPr>
          <a:lstStyle/>
          <a:p>
            <a:r>
              <a:rPr lang="zh-CN" altLang="en-US" sz="1600" dirty="0">
                <a:solidFill>
                  <a:schemeClr val="tx1">
                    <a:lumMod val="75000"/>
                    <a:lumOff val="25000"/>
                  </a:schemeClr>
                </a:solidFill>
                <a:latin typeface="+mn-ea"/>
                <a:sym typeface="Arial" panose="020B0604020202020204" pitchFamily="34" charset="0"/>
              </a:rPr>
              <a:t>点击输入简要文本内容，文字内容需概况精炼的说明该分项内容</a:t>
            </a:r>
            <a:endParaRPr lang="en-US" altLang="zh-CN" sz="1600" dirty="0">
              <a:solidFill>
                <a:schemeClr val="tx1">
                  <a:lumMod val="75000"/>
                  <a:lumOff val="25000"/>
                </a:schemeClr>
              </a:solidFill>
              <a:latin typeface="+mn-ea"/>
              <a:sym typeface="Arial" panose="020B0604020202020204" pitchFamily="34" charset="0"/>
            </a:endParaRPr>
          </a:p>
        </p:txBody>
      </p:sp>
      <p:sp>
        <p:nvSpPr>
          <p:cNvPr id="121" name="TextBox 617"/>
          <p:cNvSpPr txBox="1"/>
          <p:nvPr/>
        </p:nvSpPr>
        <p:spPr>
          <a:xfrm>
            <a:off x="8226205" y="4967493"/>
            <a:ext cx="3342403" cy="584775"/>
          </a:xfrm>
          <a:prstGeom prst="rect">
            <a:avLst/>
          </a:prstGeom>
          <a:noFill/>
        </p:spPr>
        <p:txBody>
          <a:bodyPr wrap="square" rtlCol="0">
            <a:spAutoFit/>
          </a:bodyPr>
          <a:lstStyle/>
          <a:p>
            <a:r>
              <a:rPr lang="zh-CN" altLang="en-US" sz="1600" dirty="0">
                <a:solidFill>
                  <a:schemeClr val="tx1">
                    <a:lumMod val="75000"/>
                    <a:lumOff val="25000"/>
                  </a:schemeClr>
                </a:solidFill>
                <a:latin typeface="+mn-ea"/>
                <a:sym typeface="Arial" panose="020B0604020202020204" pitchFamily="34" charset="0"/>
              </a:rPr>
              <a:t>点击输入简要文本内容，文字内容需概况精炼的说明该分项内容</a:t>
            </a:r>
            <a:endParaRPr lang="en-US" altLang="zh-CN" sz="1600" dirty="0">
              <a:solidFill>
                <a:schemeClr val="tx1">
                  <a:lumMod val="75000"/>
                  <a:lumOff val="25000"/>
                </a:schemeClr>
              </a:solidFill>
              <a:latin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12"/>
                                        </p:tgtEl>
                                        <p:attrNameLst>
                                          <p:attrName>style.visibility</p:attrName>
                                        </p:attrNameLst>
                                      </p:cBhvr>
                                      <p:to>
                                        <p:strVal val="visible"/>
                                      </p:to>
                                    </p:set>
                                    <p:anim calcmode="lin" valueType="num">
                                      <p:cBhvr additive="base">
                                        <p:cTn id="11" dur="500" fill="hold"/>
                                        <p:tgtEl>
                                          <p:spTgt spid="112"/>
                                        </p:tgtEl>
                                        <p:attrNameLst>
                                          <p:attrName>ppt_x</p:attrName>
                                        </p:attrNameLst>
                                      </p:cBhvr>
                                      <p:tavLst>
                                        <p:tav tm="0">
                                          <p:val>
                                            <p:strVal val="#ppt_x"/>
                                          </p:val>
                                        </p:tav>
                                        <p:tav tm="100000">
                                          <p:val>
                                            <p:strVal val="#ppt_x"/>
                                          </p:val>
                                        </p:tav>
                                      </p:tavLst>
                                    </p:anim>
                                    <p:anim calcmode="lin" valueType="num">
                                      <p:cBhvr additive="base">
                                        <p:cTn id="12" dur="500" fill="hold"/>
                                        <p:tgtEl>
                                          <p:spTgt spid="11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11"/>
                                        </p:tgtEl>
                                        <p:attrNameLst>
                                          <p:attrName>style.visibility</p:attrName>
                                        </p:attrNameLst>
                                      </p:cBhvr>
                                      <p:to>
                                        <p:strVal val="visible"/>
                                      </p:to>
                                    </p:set>
                                    <p:anim calcmode="lin" valueType="num">
                                      <p:cBhvr additive="base">
                                        <p:cTn id="15" dur="500" fill="hold"/>
                                        <p:tgtEl>
                                          <p:spTgt spid="111"/>
                                        </p:tgtEl>
                                        <p:attrNameLst>
                                          <p:attrName>ppt_x</p:attrName>
                                        </p:attrNameLst>
                                      </p:cBhvr>
                                      <p:tavLst>
                                        <p:tav tm="0">
                                          <p:val>
                                            <p:strVal val="#ppt_x"/>
                                          </p:val>
                                        </p:tav>
                                        <p:tav tm="100000">
                                          <p:val>
                                            <p:strVal val="#ppt_x"/>
                                          </p:val>
                                        </p:tav>
                                      </p:tavLst>
                                    </p:anim>
                                    <p:anim calcmode="lin" valueType="num">
                                      <p:cBhvr additive="base">
                                        <p:cTn id="16" dur="500" fill="hold"/>
                                        <p:tgtEl>
                                          <p:spTgt spid="111"/>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10"/>
                                        </p:tgtEl>
                                        <p:attrNameLst>
                                          <p:attrName>style.visibility</p:attrName>
                                        </p:attrNameLst>
                                      </p:cBhvr>
                                      <p:to>
                                        <p:strVal val="visible"/>
                                      </p:to>
                                    </p:set>
                                    <p:anim calcmode="lin" valueType="num">
                                      <p:cBhvr additive="base">
                                        <p:cTn id="19" dur="500" fill="hold"/>
                                        <p:tgtEl>
                                          <p:spTgt spid="110"/>
                                        </p:tgtEl>
                                        <p:attrNameLst>
                                          <p:attrName>ppt_x</p:attrName>
                                        </p:attrNameLst>
                                      </p:cBhvr>
                                      <p:tavLst>
                                        <p:tav tm="0">
                                          <p:val>
                                            <p:strVal val="#ppt_x"/>
                                          </p:val>
                                        </p:tav>
                                        <p:tav tm="100000">
                                          <p:val>
                                            <p:strVal val="#ppt_x"/>
                                          </p:val>
                                        </p:tav>
                                      </p:tavLst>
                                    </p:anim>
                                    <p:anim calcmode="lin" valueType="num">
                                      <p:cBhvr additive="base">
                                        <p:cTn id="20" dur="500" fill="hold"/>
                                        <p:tgtEl>
                                          <p:spTgt spid="110"/>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1000"/>
                                  </p:stCondLst>
                                  <p:childTnLst>
                                    <p:set>
                                      <p:cBhvr>
                                        <p:cTn id="22" dur="1" fill="hold">
                                          <p:stCondLst>
                                            <p:cond delay="0"/>
                                          </p:stCondLst>
                                        </p:cTn>
                                        <p:tgtEl>
                                          <p:spTgt spid="119"/>
                                        </p:tgtEl>
                                        <p:attrNameLst>
                                          <p:attrName>style.visibility</p:attrName>
                                        </p:attrNameLst>
                                      </p:cBhvr>
                                      <p:to>
                                        <p:strVal val="visible"/>
                                      </p:to>
                                    </p:set>
                                    <p:animEffect transition="in" filter="fade">
                                      <p:cBhvr>
                                        <p:cTn id="23" dur="500"/>
                                        <p:tgtEl>
                                          <p:spTgt spid="119"/>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120"/>
                                        </p:tgtEl>
                                        <p:attrNameLst>
                                          <p:attrName>style.visibility</p:attrName>
                                        </p:attrNameLst>
                                      </p:cBhvr>
                                      <p:to>
                                        <p:strVal val="visible"/>
                                      </p:to>
                                    </p:set>
                                    <p:animEffect transition="in" filter="fade">
                                      <p:cBhvr>
                                        <p:cTn id="26" dur="500"/>
                                        <p:tgtEl>
                                          <p:spTgt spid="120"/>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121"/>
                                        </p:tgtEl>
                                        <p:attrNameLst>
                                          <p:attrName>style.visibility</p:attrName>
                                        </p:attrNameLst>
                                      </p:cBhvr>
                                      <p:to>
                                        <p:strVal val="visible"/>
                                      </p:to>
                                    </p:set>
                                    <p:animEffect transition="in" filter="fade">
                                      <p:cBhvr>
                                        <p:cTn id="29" dur="500"/>
                                        <p:tgtEl>
                                          <p:spTgt spid="121"/>
                                        </p:tgtEl>
                                      </p:cBhvr>
                                    </p:animEffect>
                                  </p:childTnLst>
                                </p:cTn>
                              </p:par>
                              <p:par>
                                <p:cTn id="30" presetID="22" presetClass="entr" presetSubtype="8" fill="hold" grpId="0" nodeType="withEffect">
                                  <p:stCondLst>
                                    <p:cond delay="500"/>
                                  </p:stCondLst>
                                  <p:childTnLst>
                                    <p:set>
                                      <p:cBhvr>
                                        <p:cTn id="31" dur="1" fill="hold">
                                          <p:stCondLst>
                                            <p:cond delay="0"/>
                                          </p:stCondLst>
                                        </p:cTn>
                                        <p:tgtEl>
                                          <p:spTgt spid="113"/>
                                        </p:tgtEl>
                                        <p:attrNameLst>
                                          <p:attrName>style.visibility</p:attrName>
                                        </p:attrNameLst>
                                      </p:cBhvr>
                                      <p:to>
                                        <p:strVal val="visible"/>
                                      </p:to>
                                    </p:set>
                                    <p:animEffect transition="in" filter="wipe(left)">
                                      <p:cBhvr>
                                        <p:cTn id="32" dur="500"/>
                                        <p:tgtEl>
                                          <p:spTgt spid="113"/>
                                        </p:tgtEl>
                                      </p:cBhvr>
                                    </p:animEffect>
                                  </p:childTnLst>
                                </p:cTn>
                              </p:par>
                              <p:par>
                                <p:cTn id="33" presetID="22" presetClass="entr" presetSubtype="8" fill="hold" grpId="0" nodeType="withEffect">
                                  <p:stCondLst>
                                    <p:cond delay="500"/>
                                  </p:stCondLst>
                                  <p:childTnLst>
                                    <p:set>
                                      <p:cBhvr>
                                        <p:cTn id="34" dur="1" fill="hold">
                                          <p:stCondLst>
                                            <p:cond delay="0"/>
                                          </p:stCondLst>
                                        </p:cTn>
                                        <p:tgtEl>
                                          <p:spTgt spid="114"/>
                                        </p:tgtEl>
                                        <p:attrNameLst>
                                          <p:attrName>style.visibility</p:attrName>
                                        </p:attrNameLst>
                                      </p:cBhvr>
                                      <p:to>
                                        <p:strVal val="visible"/>
                                      </p:to>
                                    </p:set>
                                    <p:animEffect transition="in" filter="wipe(left)">
                                      <p:cBhvr>
                                        <p:cTn id="35" dur="500"/>
                                        <p:tgtEl>
                                          <p:spTgt spid="114"/>
                                        </p:tgtEl>
                                      </p:cBhvr>
                                    </p:animEffect>
                                  </p:childTnLst>
                                </p:cTn>
                              </p:par>
                              <p:par>
                                <p:cTn id="36" presetID="22" presetClass="entr" presetSubtype="8" fill="hold" grpId="0" nodeType="withEffect">
                                  <p:stCondLst>
                                    <p:cond delay="500"/>
                                  </p:stCondLst>
                                  <p:childTnLst>
                                    <p:set>
                                      <p:cBhvr>
                                        <p:cTn id="37" dur="1" fill="hold">
                                          <p:stCondLst>
                                            <p:cond delay="0"/>
                                          </p:stCondLst>
                                        </p:cTn>
                                        <p:tgtEl>
                                          <p:spTgt spid="115"/>
                                        </p:tgtEl>
                                        <p:attrNameLst>
                                          <p:attrName>style.visibility</p:attrName>
                                        </p:attrNameLst>
                                      </p:cBhvr>
                                      <p:to>
                                        <p:strVal val="visible"/>
                                      </p:to>
                                    </p:set>
                                    <p:animEffect transition="in" filter="wipe(left)">
                                      <p:cBhvr>
                                        <p:cTn id="38" dur="500"/>
                                        <p:tgtEl>
                                          <p:spTgt spid="115"/>
                                        </p:tgtEl>
                                      </p:cBhvr>
                                    </p:animEffect>
                                  </p:childTnLst>
                                </p:cTn>
                              </p:par>
                              <p:par>
                                <p:cTn id="39" presetID="22" presetClass="entr" presetSubtype="8" fill="hold" nodeType="withEffect">
                                  <p:stCondLst>
                                    <p:cond delay="500"/>
                                  </p:stCondLst>
                                  <p:childTnLst>
                                    <p:set>
                                      <p:cBhvr>
                                        <p:cTn id="40" dur="1" fill="hold">
                                          <p:stCondLst>
                                            <p:cond delay="0"/>
                                          </p:stCondLst>
                                        </p:cTn>
                                        <p:tgtEl>
                                          <p:spTgt spid="116"/>
                                        </p:tgtEl>
                                        <p:attrNameLst>
                                          <p:attrName>style.visibility</p:attrName>
                                        </p:attrNameLst>
                                      </p:cBhvr>
                                      <p:to>
                                        <p:strVal val="visible"/>
                                      </p:to>
                                    </p:set>
                                    <p:animEffect transition="in" filter="wipe(left)">
                                      <p:cBhvr>
                                        <p:cTn id="41" dur="500"/>
                                        <p:tgtEl>
                                          <p:spTgt spid="116"/>
                                        </p:tgtEl>
                                      </p:cBhvr>
                                    </p:animEffect>
                                  </p:childTnLst>
                                </p:cTn>
                              </p:par>
                              <p:par>
                                <p:cTn id="42" presetID="22" presetClass="entr" presetSubtype="8" fill="hold" nodeType="withEffect">
                                  <p:stCondLst>
                                    <p:cond delay="1000"/>
                                  </p:stCondLst>
                                  <p:childTnLst>
                                    <p:set>
                                      <p:cBhvr>
                                        <p:cTn id="43" dur="1" fill="hold">
                                          <p:stCondLst>
                                            <p:cond delay="0"/>
                                          </p:stCondLst>
                                        </p:cTn>
                                        <p:tgtEl>
                                          <p:spTgt spid="117"/>
                                        </p:tgtEl>
                                        <p:attrNameLst>
                                          <p:attrName>style.visibility</p:attrName>
                                        </p:attrNameLst>
                                      </p:cBhvr>
                                      <p:to>
                                        <p:strVal val="visible"/>
                                      </p:to>
                                    </p:set>
                                    <p:animEffect transition="in" filter="wipe(left)">
                                      <p:cBhvr>
                                        <p:cTn id="44" dur="500"/>
                                        <p:tgtEl>
                                          <p:spTgt spid="117"/>
                                        </p:tgtEl>
                                      </p:cBhvr>
                                    </p:animEffect>
                                  </p:childTnLst>
                                </p:cTn>
                              </p:par>
                              <p:par>
                                <p:cTn id="45" presetID="22" presetClass="entr" presetSubtype="8" fill="hold" nodeType="withEffect">
                                  <p:stCondLst>
                                    <p:cond delay="1000"/>
                                  </p:stCondLst>
                                  <p:childTnLst>
                                    <p:set>
                                      <p:cBhvr>
                                        <p:cTn id="46" dur="1" fill="hold">
                                          <p:stCondLst>
                                            <p:cond delay="0"/>
                                          </p:stCondLst>
                                        </p:cTn>
                                        <p:tgtEl>
                                          <p:spTgt spid="118"/>
                                        </p:tgtEl>
                                        <p:attrNameLst>
                                          <p:attrName>style.visibility</p:attrName>
                                        </p:attrNameLst>
                                      </p:cBhvr>
                                      <p:to>
                                        <p:strVal val="visible"/>
                                      </p:to>
                                    </p:set>
                                    <p:animEffect transition="in" filter="wipe(left)">
                                      <p:cBhvr>
                                        <p:cTn id="47"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p:bldP spid="114" grpId="0"/>
      <p:bldP spid="115" grpId="0"/>
      <p:bldP spid="119" grpId="0"/>
      <p:bldP spid="120" grpId="0"/>
      <p:bldP spid="1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13"/>
          <p:cNvCxnSpPr>
            <a:cxnSpLocks noChangeShapeType="1"/>
          </p:cNvCxnSpPr>
          <p:nvPr/>
        </p:nvCxnSpPr>
        <p:spPr bwMode="auto">
          <a:xfrm flipH="1">
            <a:off x="3927961" y="2706320"/>
            <a:ext cx="1755935" cy="0"/>
          </a:xfrm>
          <a:prstGeom prst="line">
            <a:avLst/>
          </a:prstGeom>
          <a:noFill/>
          <a:ln w="19050" cap="sq" algn="ctr">
            <a:solidFill>
              <a:schemeClr val="accent2">
                <a:lumMod val="50000"/>
              </a:schemeClr>
            </a:solidFill>
            <a:miter lim="800000"/>
            <a:headEnd type="oval" w="med" len="med"/>
          </a:ln>
        </p:spPr>
      </p:cxnSp>
      <p:cxnSp>
        <p:nvCxnSpPr>
          <p:cNvPr id="6" name="Straight Connector 13"/>
          <p:cNvCxnSpPr>
            <a:cxnSpLocks noChangeShapeType="1"/>
          </p:cNvCxnSpPr>
          <p:nvPr/>
        </p:nvCxnSpPr>
        <p:spPr bwMode="auto">
          <a:xfrm flipH="1">
            <a:off x="4650641" y="3880925"/>
            <a:ext cx="1755935" cy="0"/>
          </a:xfrm>
          <a:prstGeom prst="line">
            <a:avLst/>
          </a:prstGeom>
          <a:noFill/>
          <a:ln w="19050" cap="sq" algn="ctr">
            <a:solidFill>
              <a:schemeClr val="accent2">
                <a:lumMod val="50000"/>
              </a:schemeClr>
            </a:solidFill>
            <a:miter lim="800000"/>
            <a:headEnd type="oval" w="med" len="med"/>
          </a:ln>
        </p:spPr>
      </p:cxnSp>
      <p:cxnSp>
        <p:nvCxnSpPr>
          <p:cNvPr id="7" name="Straight Connector 13"/>
          <p:cNvCxnSpPr>
            <a:cxnSpLocks noChangeShapeType="1"/>
          </p:cNvCxnSpPr>
          <p:nvPr/>
        </p:nvCxnSpPr>
        <p:spPr bwMode="auto">
          <a:xfrm flipH="1">
            <a:off x="4198718" y="5145119"/>
            <a:ext cx="1755935" cy="0"/>
          </a:xfrm>
          <a:prstGeom prst="line">
            <a:avLst/>
          </a:prstGeom>
          <a:noFill/>
          <a:ln w="19050" cap="sq" algn="ctr">
            <a:solidFill>
              <a:schemeClr val="accent2">
                <a:lumMod val="50000"/>
              </a:schemeClr>
            </a:solidFill>
            <a:miter lim="800000"/>
            <a:headEnd type="oval" w="med" len="med"/>
          </a:ln>
        </p:spPr>
      </p:cxnSp>
      <p:sp>
        <p:nvSpPr>
          <p:cNvPr id="8" name="Oval 20"/>
          <p:cNvSpPr>
            <a:spLocks noChangeArrowheads="1"/>
          </p:cNvSpPr>
          <p:nvPr/>
        </p:nvSpPr>
        <p:spPr bwMode="auto">
          <a:xfrm>
            <a:off x="1491154" y="2254398"/>
            <a:ext cx="3187359" cy="3187359"/>
          </a:xfrm>
          <a:prstGeom prst="ellipse">
            <a:avLst/>
          </a:prstGeom>
          <a:solidFill>
            <a:schemeClr val="accent1"/>
          </a:solidFill>
          <a:ln w="38100">
            <a:solidFill>
              <a:schemeClr val="accent2">
                <a:lumMod val="50000"/>
              </a:schemeClr>
            </a:solidFill>
            <a:prstDash val="dash"/>
            <a:round/>
          </a:ln>
        </p:spPr>
        <p:txBody>
          <a:bodyPr wrap="none" anchor="ctr"/>
          <a:lstStyle/>
          <a:p>
            <a:endParaRPr lang="zh-CN" altLang="en-US">
              <a:solidFill>
                <a:schemeClr val="accent1"/>
              </a:solidFill>
              <a:latin typeface="+mn-ea"/>
              <a:sym typeface="Arial" panose="020B0604020202020204" pitchFamily="34" charset="0"/>
            </a:endParaRPr>
          </a:p>
        </p:txBody>
      </p:sp>
      <p:sp>
        <p:nvSpPr>
          <p:cNvPr id="9" name="TextBox 15"/>
          <p:cNvSpPr txBox="1">
            <a:spLocks noChangeArrowheads="1"/>
          </p:cNvSpPr>
          <p:nvPr/>
        </p:nvSpPr>
        <p:spPr bwMode="auto">
          <a:xfrm>
            <a:off x="5914834" y="2505245"/>
            <a:ext cx="4513269" cy="580390"/>
          </a:xfrm>
          <a:prstGeom prst="rect">
            <a:avLst/>
          </a:prstGeom>
          <a:noFill/>
          <a:ln w="9525">
            <a:noFill/>
            <a:miter lim="800000"/>
          </a:ln>
        </p:spPr>
        <p:txBody>
          <a:bodyPr lIns="0" tIns="0" rIns="0" bIns="0">
            <a:spAutoFit/>
          </a:bodyPr>
          <a:lstStyle/>
          <a:p>
            <a:r>
              <a:rPr lang="zh-CN" altLang="en-US" sz="1255" dirty="0">
                <a:solidFill>
                  <a:schemeClr val="tx1">
                    <a:lumMod val="75000"/>
                    <a:lumOff val="25000"/>
                  </a:schemeClr>
                </a:solidFill>
                <a:latin typeface="+mn-ea"/>
                <a:sym typeface="Arial" panose="020B0604020202020204" pitchFamily="34" charset="0"/>
              </a:rPr>
              <a:t>请在此处插入你需要的文字内容请在此处插入你需要的文字内容请在此处插入你需要的文字内容请在此处插入你需要的文字内容请在此处插入你需要的文字内容   </a:t>
            </a:r>
            <a:endParaRPr lang="en-US" altLang="zh-CN" sz="1255" dirty="0">
              <a:solidFill>
                <a:schemeClr val="tx1">
                  <a:lumMod val="75000"/>
                  <a:lumOff val="25000"/>
                </a:schemeClr>
              </a:solidFill>
              <a:latin typeface="+mn-ea"/>
              <a:sym typeface="Arial" panose="020B0604020202020204" pitchFamily="34" charset="0"/>
            </a:endParaRPr>
          </a:p>
        </p:txBody>
      </p:sp>
      <p:sp>
        <p:nvSpPr>
          <p:cNvPr id="10" name="TextBox 19"/>
          <p:cNvSpPr txBox="1">
            <a:spLocks noChangeArrowheads="1"/>
          </p:cNvSpPr>
          <p:nvPr/>
        </p:nvSpPr>
        <p:spPr bwMode="auto">
          <a:xfrm>
            <a:off x="2393010" y="3429001"/>
            <a:ext cx="1399572" cy="1080552"/>
          </a:xfrm>
          <a:prstGeom prst="rect">
            <a:avLst/>
          </a:prstGeom>
          <a:noFill/>
          <a:ln w="9525">
            <a:noFill/>
            <a:miter lim="800000"/>
          </a:ln>
        </p:spPr>
        <p:txBody>
          <a:bodyPr lIns="0" tIns="0" rIns="0" bIns="0">
            <a:spAutoFit/>
          </a:bodyPr>
          <a:lstStyle/>
          <a:p>
            <a:pPr algn="ctr"/>
            <a:r>
              <a:rPr lang="zh-CN" altLang="en-US" sz="3510" dirty="0">
                <a:solidFill>
                  <a:schemeClr val="bg1"/>
                </a:solidFill>
                <a:latin typeface="+mn-ea"/>
                <a:sym typeface="Arial" panose="020B0604020202020204" pitchFamily="34" charset="0"/>
              </a:rPr>
              <a:t>添加</a:t>
            </a:r>
            <a:endParaRPr lang="en-US" altLang="zh-CN" sz="3510" dirty="0">
              <a:solidFill>
                <a:schemeClr val="bg1"/>
              </a:solidFill>
              <a:latin typeface="+mn-ea"/>
              <a:sym typeface="Arial" panose="020B0604020202020204" pitchFamily="34" charset="0"/>
            </a:endParaRPr>
          </a:p>
          <a:p>
            <a:pPr algn="ctr"/>
            <a:r>
              <a:rPr lang="zh-CN" altLang="en-US" sz="3510" dirty="0">
                <a:solidFill>
                  <a:schemeClr val="bg1"/>
                </a:solidFill>
                <a:latin typeface="+mn-ea"/>
                <a:sym typeface="Arial" panose="020B0604020202020204" pitchFamily="34" charset="0"/>
              </a:rPr>
              <a:t>标题</a:t>
            </a:r>
            <a:endParaRPr lang="zh-CN" altLang="en-US" sz="3510" dirty="0">
              <a:solidFill>
                <a:schemeClr val="bg1"/>
              </a:solidFill>
              <a:latin typeface="+mn-ea"/>
              <a:sym typeface="Arial" panose="020B0604020202020204" pitchFamily="34" charset="0"/>
            </a:endParaRPr>
          </a:p>
        </p:txBody>
      </p:sp>
      <p:sp>
        <p:nvSpPr>
          <p:cNvPr id="11" name="椭圆 10"/>
          <p:cNvSpPr/>
          <p:nvPr/>
        </p:nvSpPr>
        <p:spPr>
          <a:xfrm>
            <a:off x="3878189" y="2405702"/>
            <a:ext cx="501695" cy="507668"/>
          </a:xfrm>
          <a:prstGeom prst="ellipse">
            <a:avLst/>
          </a:prstGeom>
          <a:solidFill>
            <a:schemeClr val="accent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255" dirty="0">
                <a:solidFill>
                  <a:schemeClr val="bg1"/>
                </a:solidFill>
                <a:latin typeface="+mn-ea"/>
                <a:sym typeface="Arial" panose="020B0604020202020204" pitchFamily="34" charset="0"/>
              </a:rPr>
              <a:t>1</a:t>
            </a:r>
            <a:endParaRPr lang="zh-CN" altLang="en-US" sz="2255" dirty="0">
              <a:solidFill>
                <a:schemeClr val="bg1"/>
              </a:solidFill>
              <a:latin typeface="+mn-ea"/>
              <a:sym typeface="Arial" panose="020B0604020202020204" pitchFamily="34" charset="0"/>
            </a:endParaRPr>
          </a:p>
        </p:txBody>
      </p:sp>
      <p:sp>
        <p:nvSpPr>
          <p:cNvPr id="12" name="椭圆 11"/>
          <p:cNvSpPr/>
          <p:nvPr/>
        </p:nvSpPr>
        <p:spPr>
          <a:xfrm>
            <a:off x="4602859" y="3610170"/>
            <a:ext cx="479681" cy="507669"/>
          </a:xfrm>
          <a:prstGeom prst="ellipse">
            <a:avLst/>
          </a:prstGeom>
          <a:solidFill>
            <a:schemeClr val="accent3"/>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255" dirty="0">
                <a:solidFill>
                  <a:schemeClr val="bg1"/>
                </a:solidFill>
                <a:latin typeface="+mn-ea"/>
                <a:sym typeface="Arial" panose="020B0604020202020204" pitchFamily="34" charset="0"/>
              </a:rPr>
              <a:t>2</a:t>
            </a:r>
            <a:endParaRPr lang="zh-CN" altLang="en-US" sz="2255" dirty="0">
              <a:solidFill>
                <a:schemeClr val="bg1"/>
              </a:solidFill>
              <a:latin typeface="+mn-ea"/>
              <a:sym typeface="Arial" panose="020B0604020202020204" pitchFamily="34" charset="0"/>
            </a:endParaRPr>
          </a:p>
        </p:txBody>
      </p:sp>
      <p:sp>
        <p:nvSpPr>
          <p:cNvPr id="13" name="椭圆 12"/>
          <p:cNvSpPr/>
          <p:nvPr/>
        </p:nvSpPr>
        <p:spPr>
          <a:xfrm>
            <a:off x="3878189" y="4808664"/>
            <a:ext cx="501695" cy="507669"/>
          </a:xfrm>
          <a:prstGeom prst="ellipse">
            <a:avLst/>
          </a:prstGeom>
          <a:solidFill>
            <a:schemeClr val="accent4"/>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255" dirty="0">
                <a:solidFill>
                  <a:schemeClr val="bg1"/>
                </a:solidFill>
                <a:latin typeface="+mn-ea"/>
                <a:sym typeface="Arial" panose="020B0604020202020204" pitchFamily="34" charset="0"/>
              </a:rPr>
              <a:t>3</a:t>
            </a:r>
            <a:endParaRPr lang="zh-CN" altLang="en-US" sz="2255" dirty="0">
              <a:solidFill>
                <a:schemeClr val="bg1"/>
              </a:solidFill>
              <a:latin typeface="+mn-ea"/>
              <a:sym typeface="Arial" panose="020B0604020202020204" pitchFamily="34" charset="0"/>
            </a:endParaRPr>
          </a:p>
        </p:txBody>
      </p:sp>
      <p:sp>
        <p:nvSpPr>
          <p:cNvPr id="14" name="TextBox 41"/>
          <p:cNvSpPr txBox="1">
            <a:spLocks noChangeArrowheads="1"/>
          </p:cNvSpPr>
          <p:nvPr/>
        </p:nvSpPr>
        <p:spPr bwMode="auto">
          <a:xfrm>
            <a:off x="6637514" y="3679850"/>
            <a:ext cx="4513271" cy="578428"/>
          </a:xfrm>
          <a:prstGeom prst="rect">
            <a:avLst/>
          </a:prstGeom>
          <a:noFill/>
          <a:ln w="9525">
            <a:noFill/>
            <a:miter lim="800000"/>
          </a:ln>
        </p:spPr>
        <p:txBody>
          <a:bodyPr lIns="0" tIns="0" rIns="0" bIns="0">
            <a:spAutoFit/>
          </a:bodyPr>
          <a:lstStyle/>
          <a:p>
            <a:r>
              <a:rPr lang="zh-CN" altLang="en-US" sz="1255">
                <a:solidFill>
                  <a:schemeClr val="tx1">
                    <a:lumMod val="75000"/>
                    <a:lumOff val="25000"/>
                  </a:schemeClr>
                </a:solidFill>
                <a:latin typeface="+mn-ea"/>
                <a:sym typeface="Arial" panose="020B0604020202020204" pitchFamily="34" charset="0"/>
              </a:rPr>
              <a:t>请在此处插入你需要的文字内容请在此处插入你需要的文字内容请在此处插入你需要的文字内容请在此处插入你需要的文字内容请在此处插入你需要的文字内容</a:t>
            </a:r>
            <a:endParaRPr lang="en-US" altLang="zh-CN" sz="1255">
              <a:solidFill>
                <a:schemeClr val="tx1">
                  <a:lumMod val="75000"/>
                  <a:lumOff val="25000"/>
                </a:schemeClr>
              </a:solidFill>
              <a:latin typeface="+mn-ea"/>
              <a:sym typeface="Arial" panose="020B0604020202020204" pitchFamily="34" charset="0"/>
            </a:endParaRPr>
          </a:p>
        </p:txBody>
      </p:sp>
      <p:sp>
        <p:nvSpPr>
          <p:cNvPr id="15" name="TextBox 42"/>
          <p:cNvSpPr txBox="1">
            <a:spLocks noChangeArrowheads="1"/>
          </p:cNvSpPr>
          <p:nvPr/>
        </p:nvSpPr>
        <p:spPr bwMode="auto">
          <a:xfrm>
            <a:off x="6115910" y="4944042"/>
            <a:ext cx="4513271" cy="578428"/>
          </a:xfrm>
          <a:prstGeom prst="rect">
            <a:avLst/>
          </a:prstGeom>
          <a:noFill/>
          <a:ln w="9525">
            <a:noFill/>
            <a:miter lim="800000"/>
          </a:ln>
        </p:spPr>
        <p:txBody>
          <a:bodyPr lIns="0" tIns="0" rIns="0" bIns="0">
            <a:spAutoFit/>
          </a:bodyPr>
          <a:lstStyle/>
          <a:p>
            <a:r>
              <a:rPr lang="zh-CN" altLang="en-US" sz="1255">
                <a:solidFill>
                  <a:schemeClr val="tx1">
                    <a:lumMod val="75000"/>
                    <a:lumOff val="25000"/>
                  </a:schemeClr>
                </a:solidFill>
                <a:latin typeface="+mn-ea"/>
                <a:sym typeface="Arial" panose="020B0604020202020204" pitchFamily="34" charset="0"/>
              </a:rPr>
              <a:t>请在此处插入你需要的文字内容请在此处插入你需要的文字内容请在此处插入你需要的文字内容请在此处插入你需要的文字内容请在此处插入你需要的文字内容</a:t>
            </a:r>
            <a:endParaRPr lang="en-US" altLang="zh-CN" sz="1255">
              <a:solidFill>
                <a:schemeClr val="tx1">
                  <a:lumMod val="75000"/>
                  <a:lumOff val="25000"/>
                </a:schemeClr>
              </a:solidFill>
              <a:latin typeface="+mn-ea"/>
              <a:sym typeface="Arial" panose="020B0604020202020204" pitchFamily="34" charset="0"/>
            </a:endParaRPr>
          </a:p>
        </p:txBody>
      </p:sp>
      <p:sp>
        <p:nvSpPr>
          <p:cNvPr id="16" name="Oval 22"/>
          <p:cNvSpPr>
            <a:spLocks noChangeArrowheads="1"/>
          </p:cNvSpPr>
          <p:nvPr/>
        </p:nvSpPr>
        <p:spPr bwMode="auto">
          <a:xfrm>
            <a:off x="1815661" y="2580898"/>
            <a:ext cx="2564223" cy="2564223"/>
          </a:xfrm>
          <a:prstGeom prst="ellipse">
            <a:avLst/>
          </a:prstGeom>
          <a:noFill/>
          <a:ln w="38100">
            <a:solidFill>
              <a:schemeClr val="accent2">
                <a:lumMod val="50000"/>
              </a:schemeClr>
            </a:solidFill>
            <a:prstDash val="dash"/>
            <a:round/>
          </a:ln>
        </p:spPr>
        <p:txBody>
          <a:bodyPr wrap="none" anchor="ctr"/>
          <a:lstStyle/>
          <a:p>
            <a:endParaRPr lang="zh-CN" altLang="en-US">
              <a:solidFill>
                <a:schemeClr val="bg1"/>
              </a:solidFill>
              <a:latin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style.rotation</p:attrName>
                                        </p:attrNameLst>
                                      </p:cBhvr>
                                      <p:tavLst>
                                        <p:tav tm="0">
                                          <p:val>
                                            <p:fltVal val="720"/>
                                          </p:val>
                                        </p:tav>
                                        <p:tav tm="100000">
                                          <p:val>
                                            <p:fltVal val="0"/>
                                          </p:val>
                                        </p:tav>
                                      </p:tavLst>
                                    </p:anim>
                                    <p:anim calcmode="lin" valueType="num">
                                      <p:cBhvr>
                                        <p:cTn id="9" dur="1000" fill="hold"/>
                                        <p:tgtEl>
                                          <p:spTgt spid="8"/>
                                        </p:tgtEl>
                                        <p:attrNameLst>
                                          <p:attrName>ppt_h</p:attrName>
                                        </p:attrNameLst>
                                      </p:cBhvr>
                                      <p:tavLst>
                                        <p:tav tm="0">
                                          <p:val>
                                            <p:fltVal val="0"/>
                                          </p:val>
                                        </p:tav>
                                        <p:tav tm="100000">
                                          <p:val>
                                            <p:strVal val="#ppt_h"/>
                                          </p:val>
                                        </p:tav>
                                      </p:tavLst>
                                    </p:anim>
                                    <p:anim calcmode="lin" valueType="num">
                                      <p:cBhvr>
                                        <p:cTn id="10" dur="1000" fill="hold"/>
                                        <p:tgtEl>
                                          <p:spTgt spid="8"/>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31" presetClass="entr" presetSubtype="0" fill="hold" grpId="0" nodeType="afterEffect">
                                  <p:stCondLst>
                                    <p:cond delay="0"/>
                                  </p:stCondLst>
                                  <p:iterate type="lt">
                                    <p:tmPct val="5000"/>
                                  </p:iterate>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 calcmode="lin" valueType="num">
                                      <p:cBhvr>
                                        <p:cTn id="16" dur="500" fill="hold"/>
                                        <p:tgtEl>
                                          <p:spTgt spid="16"/>
                                        </p:tgtEl>
                                        <p:attrNameLst>
                                          <p:attrName>style.rotation</p:attrName>
                                        </p:attrNameLst>
                                      </p:cBhvr>
                                      <p:tavLst>
                                        <p:tav tm="0">
                                          <p:val>
                                            <p:fltVal val="90"/>
                                          </p:val>
                                        </p:tav>
                                        <p:tav tm="100000">
                                          <p:val>
                                            <p:fltVal val="0"/>
                                          </p:val>
                                        </p:tav>
                                      </p:tavLst>
                                    </p:anim>
                                    <p:animEffect transition="in" filter="fade">
                                      <p:cBhvr>
                                        <p:cTn id="17" dur="500"/>
                                        <p:tgtEl>
                                          <p:spTgt spid="16"/>
                                        </p:tgtEl>
                                      </p:cBhvr>
                                    </p:animEffect>
                                  </p:childTnLst>
                                </p:cTn>
                              </p:par>
                            </p:childTnLst>
                          </p:cTn>
                        </p:par>
                        <p:par>
                          <p:cTn id="18" fill="hold">
                            <p:stCondLst>
                              <p:cond delay="1500"/>
                            </p:stCondLst>
                            <p:childTnLst>
                              <p:par>
                                <p:cTn id="19" presetID="9"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dissolve">
                                      <p:cBhvr>
                                        <p:cTn id="21" dur="500"/>
                                        <p:tgtEl>
                                          <p:spTgt spid="10"/>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par>
                                <p:cTn id="28" presetID="2" presetClass="entr" presetSubtype="8"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0-#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par>
                                <p:cTn id="32" presetID="53" presetClass="entr" presetSubtype="16" fill="hold" grpId="0" nodeType="withEffect">
                                  <p:stCondLst>
                                    <p:cond delay="20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2" presetClass="entr" presetSubtype="8" fill="hold" nodeType="withEffect">
                                  <p:stCondLst>
                                    <p:cond delay="20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0-#ppt_w/2"/>
                                          </p:val>
                                        </p:tav>
                                        <p:tav tm="100000">
                                          <p:val>
                                            <p:strVal val="#ppt_x"/>
                                          </p:val>
                                        </p:tav>
                                      </p:tavLst>
                                    </p:anim>
                                    <p:anim calcmode="lin" valueType="num">
                                      <p:cBhvr additive="base">
                                        <p:cTn id="40" dur="500" fill="hold"/>
                                        <p:tgtEl>
                                          <p:spTgt spid="6"/>
                                        </p:tgtEl>
                                        <p:attrNameLst>
                                          <p:attrName>ppt_y</p:attrName>
                                        </p:attrNameLst>
                                      </p:cBhvr>
                                      <p:tavLst>
                                        <p:tav tm="0">
                                          <p:val>
                                            <p:strVal val="#ppt_y"/>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2" presetClass="entr" presetSubtype="8" fill="hold" nodeType="withEffect">
                                  <p:stCondLst>
                                    <p:cond delay="40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fill="hold"/>
                                        <p:tgtEl>
                                          <p:spTgt spid="7"/>
                                        </p:tgtEl>
                                        <p:attrNameLst>
                                          <p:attrName>ppt_x</p:attrName>
                                        </p:attrNameLst>
                                      </p:cBhvr>
                                      <p:tavLst>
                                        <p:tav tm="0">
                                          <p:val>
                                            <p:strVal val="0-#ppt_w/2"/>
                                          </p:val>
                                        </p:tav>
                                        <p:tav tm="100000">
                                          <p:val>
                                            <p:strVal val="#ppt_x"/>
                                          </p:val>
                                        </p:tav>
                                      </p:tavLst>
                                    </p:anim>
                                    <p:anim calcmode="lin" valueType="num">
                                      <p:cBhvr additive="base">
                                        <p:cTn id="49" dur="500" fill="hold"/>
                                        <p:tgtEl>
                                          <p:spTgt spid="7"/>
                                        </p:tgtEl>
                                        <p:attrNameLst>
                                          <p:attrName>ppt_y</p:attrName>
                                        </p:attrNameLst>
                                      </p:cBhvr>
                                      <p:tavLst>
                                        <p:tav tm="0">
                                          <p:val>
                                            <p:strVal val="#ppt_y"/>
                                          </p:val>
                                        </p:tav>
                                        <p:tav tm="100000">
                                          <p:val>
                                            <p:strVal val="#ppt_y"/>
                                          </p:val>
                                        </p:tav>
                                      </p:tavLst>
                                    </p:anim>
                                  </p:childTnLst>
                                </p:cTn>
                              </p:par>
                            </p:childTnLst>
                          </p:cTn>
                        </p:par>
                        <p:par>
                          <p:cTn id="50" fill="hold">
                            <p:stCondLst>
                              <p:cond delay="2500"/>
                            </p:stCondLst>
                            <p:childTnLst>
                              <p:par>
                                <p:cTn id="51" presetID="22" presetClass="entr" presetSubtype="8"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left)">
                                      <p:cBhvr>
                                        <p:cTn id="53" dur="300"/>
                                        <p:tgtEl>
                                          <p:spTgt spid="9"/>
                                        </p:tgtEl>
                                      </p:cBhvr>
                                    </p:animEffect>
                                  </p:childTnLst>
                                </p:cTn>
                              </p:par>
                            </p:childTnLst>
                          </p:cTn>
                        </p:par>
                        <p:par>
                          <p:cTn id="54" fill="hold">
                            <p:stCondLst>
                              <p:cond delay="300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300"/>
                                        <p:tgtEl>
                                          <p:spTgt spid="14"/>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3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animBg="1"/>
      <p:bldP spid="12" grpId="0" animBg="1"/>
      <p:bldP spid="13" grpId="0" animBg="1"/>
      <p:bldP spid="14" grpId="0"/>
      <p:bldP spid="15" grpId="0"/>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Line 11"/>
          <p:cNvSpPr>
            <a:spLocks noChangeShapeType="1"/>
          </p:cNvSpPr>
          <p:nvPr>
            <p:custDataLst>
              <p:tags r:id="rId1"/>
            </p:custDataLst>
          </p:nvPr>
        </p:nvSpPr>
        <p:spPr bwMode="auto">
          <a:xfrm flipH="1" flipV="1">
            <a:off x="5404775" y="2684419"/>
            <a:ext cx="1473619" cy="754575"/>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a:solidFill>
                <a:schemeClr val="tx1">
                  <a:lumMod val="75000"/>
                  <a:lumOff val="25000"/>
                </a:schemeClr>
              </a:solidFill>
              <a:latin typeface="+mn-ea"/>
              <a:sym typeface="Arial" panose="020B0604020202020204" pitchFamily="34" charset="0"/>
            </a:endParaRPr>
          </a:p>
        </p:txBody>
      </p:sp>
      <p:sp>
        <p:nvSpPr>
          <p:cNvPr id="3" name="PA_Line 12"/>
          <p:cNvSpPr>
            <a:spLocks noChangeShapeType="1"/>
          </p:cNvSpPr>
          <p:nvPr>
            <p:custDataLst>
              <p:tags r:id="rId2"/>
            </p:custDataLst>
          </p:nvPr>
        </p:nvSpPr>
        <p:spPr bwMode="auto">
          <a:xfrm flipH="1">
            <a:off x="5627071" y="4199939"/>
            <a:ext cx="1251323" cy="768260"/>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a:solidFill>
                <a:schemeClr val="tx1">
                  <a:lumMod val="75000"/>
                  <a:lumOff val="25000"/>
                </a:schemeClr>
              </a:solidFill>
              <a:latin typeface="+mn-ea"/>
              <a:sym typeface="Arial" panose="020B0604020202020204" pitchFamily="34" charset="0"/>
            </a:endParaRPr>
          </a:p>
        </p:txBody>
      </p:sp>
      <p:sp>
        <p:nvSpPr>
          <p:cNvPr id="4" name="PA_Line 13"/>
          <p:cNvSpPr>
            <a:spLocks noChangeShapeType="1"/>
          </p:cNvSpPr>
          <p:nvPr>
            <p:custDataLst>
              <p:tags r:id="rId3"/>
            </p:custDataLst>
          </p:nvPr>
        </p:nvSpPr>
        <p:spPr bwMode="auto">
          <a:xfrm flipH="1">
            <a:off x="4899153" y="3836547"/>
            <a:ext cx="1979240" cy="0"/>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a:solidFill>
                <a:schemeClr val="tx1">
                  <a:lumMod val="75000"/>
                  <a:lumOff val="25000"/>
                </a:schemeClr>
              </a:solidFill>
              <a:latin typeface="+mn-ea"/>
              <a:sym typeface="Arial" panose="020B0604020202020204" pitchFamily="34" charset="0"/>
            </a:endParaRPr>
          </a:p>
        </p:txBody>
      </p:sp>
      <p:sp>
        <p:nvSpPr>
          <p:cNvPr id="5" name="PA_文本框 23"/>
          <p:cNvSpPr txBox="1"/>
          <p:nvPr>
            <p:custDataLst>
              <p:tags r:id="rId4"/>
            </p:custDataLst>
          </p:nvPr>
        </p:nvSpPr>
        <p:spPr>
          <a:xfrm>
            <a:off x="8775157" y="2516298"/>
            <a:ext cx="3035843" cy="2872740"/>
          </a:xfrm>
          <a:prstGeom prst="rect">
            <a:avLst/>
          </a:prstGeom>
          <a:noFill/>
          <a:ln>
            <a:noFill/>
          </a:ln>
        </p:spPr>
        <p:txBody>
          <a:bodyPr wrap="square" rtlCol="0">
            <a:spAutoFit/>
          </a:bodyPr>
          <a:lstStyle/>
          <a:p>
            <a:pPr>
              <a:lnSpc>
                <a:spcPct val="150000"/>
              </a:lnSpc>
            </a:pPr>
            <a:r>
              <a:rPr lang="zh-CN" altLang="en-US" sz="1335" dirty="0">
                <a:solidFill>
                  <a:schemeClr val="tx1">
                    <a:lumMod val="75000"/>
                    <a:lumOff val="25000"/>
                  </a:schemeClr>
                </a:solidFill>
                <a:latin typeface="+mn-ea"/>
                <a:sym typeface="Arial" panose="020B0604020202020204" pitchFamily="34" charset="0"/>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   </a:t>
            </a:r>
            <a:endParaRPr lang="en-US" altLang="zh-CN" sz="1335" dirty="0">
              <a:solidFill>
                <a:schemeClr val="tx1">
                  <a:lumMod val="75000"/>
                  <a:lumOff val="25000"/>
                </a:schemeClr>
              </a:solidFill>
              <a:latin typeface="+mn-ea"/>
              <a:sym typeface="Arial" panose="020B0604020202020204" pitchFamily="34" charset="0"/>
            </a:endParaRPr>
          </a:p>
          <a:p>
            <a:pPr>
              <a:lnSpc>
                <a:spcPct val="150000"/>
              </a:lnSpc>
            </a:pPr>
            <a:endParaRPr lang="zh-CN" altLang="en-US" sz="1335" dirty="0">
              <a:solidFill>
                <a:schemeClr val="tx1">
                  <a:lumMod val="75000"/>
                  <a:lumOff val="25000"/>
                </a:schemeClr>
              </a:solidFill>
              <a:latin typeface="+mn-ea"/>
              <a:sym typeface="Arial" panose="020B0604020202020204" pitchFamily="34" charset="0"/>
            </a:endParaRPr>
          </a:p>
          <a:p>
            <a:pPr>
              <a:lnSpc>
                <a:spcPct val="150000"/>
              </a:lnSpc>
            </a:pPr>
            <a:endParaRPr lang="zh-CN" altLang="en-US" sz="1335" dirty="0">
              <a:solidFill>
                <a:schemeClr val="tx1">
                  <a:lumMod val="75000"/>
                  <a:lumOff val="25000"/>
                </a:schemeClr>
              </a:solidFill>
              <a:latin typeface="+mn-ea"/>
              <a:sym typeface="Arial" panose="020B0604020202020204" pitchFamily="34" charset="0"/>
            </a:endParaRPr>
          </a:p>
        </p:txBody>
      </p:sp>
      <p:sp>
        <p:nvSpPr>
          <p:cNvPr id="6" name="PA_文本框 24"/>
          <p:cNvSpPr txBox="1"/>
          <p:nvPr>
            <p:custDataLst>
              <p:tags r:id="rId5"/>
            </p:custDataLst>
          </p:nvPr>
        </p:nvSpPr>
        <p:spPr>
          <a:xfrm>
            <a:off x="2158270" y="1604797"/>
            <a:ext cx="1382489" cy="328231"/>
          </a:xfrm>
          <a:prstGeom prst="rect">
            <a:avLst/>
          </a:prstGeom>
          <a:noFill/>
        </p:spPr>
        <p:txBody>
          <a:bodyPr wrap="square" lIns="0" tIns="0" rIns="0" bIns="0" rtlCol="0">
            <a:spAutoFit/>
          </a:bodyPr>
          <a:lstStyle/>
          <a:p>
            <a:pPr algn="ctr"/>
            <a:r>
              <a:rPr lang="zh-CN" altLang="en-US" sz="2135" dirty="0">
                <a:solidFill>
                  <a:schemeClr val="tx1">
                    <a:lumMod val="75000"/>
                    <a:lumOff val="25000"/>
                  </a:schemeClr>
                </a:solidFill>
                <a:latin typeface="+mn-ea"/>
                <a:sym typeface="Arial" panose="020B0604020202020204" pitchFamily="34" charset="0"/>
              </a:rPr>
              <a:t>标题文字</a:t>
            </a:r>
            <a:endParaRPr lang="zh-CN" altLang="en-US" sz="2135" dirty="0">
              <a:solidFill>
                <a:schemeClr val="tx1">
                  <a:lumMod val="75000"/>
                  <a:lumOff val="25000"/>
                </a:schemeClr>
              </a:solidFill>
              <a:latin typeface="+mn-ea"/>
              <a:sym typeface="Arial" panose="020B0604020202020204" pitchFamily="34" charset="0"/>
            </a:endParaRPr>
          </a:p>
        </p:txBody>
      </p:sp>
      <p:sp>
        <p:nvSpPr>
          <p:cNvPr id="7" name="PA_文本框 25"/>
          <p:cNvSpPr txBox="1"/>
          <p:nvPr>
            <p:custDataLst>
              <p:tags r:id="rId6"/>
            </p:custDataLst>
          </p:nvPr>
        </p:nvSpPr>
        <p:spPr>
          <a:xfrm>
            <a:off x="1663909" y="2045349"/>
            <a:ext cx="2223847" cy="615361"/>
          </a:xfrm>
          <a:prstGeom prst="rect">
            <a:avLst/>
          </a:prstGeom>
          <a:noFill/>
        </p:spPr>
        <p:txBody>
          <a:bodyPr wrap="square" lIns="0" tIns="0" rIns="0" bIns="0" rtlCol="0">
            <a:spAutoFit/>
          </a:bodyPr>
          <a:lstStyle/>
          <a:p>
            <a:r>
              <a:rPr lang="zh-CN" altLang="en-US" sz="1335" dirty="0">
                <a:solidFill>
                  <a:schemeClr val="tx1">
                    <a:lumMod val="75000"/>
                    <a:lumOff val="25000"/>
                  </a:schemeClr>
                </a:solidFill>
                <a:latin typeface="+mn-ea"/>
                <a:sym typeface="Arial" panose="020B0604020202020204" pitchFamily="34" charset="0"/>
              </a:rPr>
              <a:t>点击输入文字内容点击输入文字内容点击输入文字点击输入</a:t>
            </a:r>
            <a:endParaRPr lang="zh-CN" altLang="en-US" sz="1335" dirty="0">
              <a:solidFill>
                <a:schemeClr val="tx1">
                  <a:lumMod val="75000"/>
                  <a:lumOff val="25000"/>
                </a:schemeClr>
              </a:solidFill>
              <a:latin typeface="+mn-ea"/>
              <a:sym typeface="Arial" panose="020B0604020202020204" pitchFamily="34" charset="0"/>
            </a:endParaRPr>
          </a:p>
          <a:p>
            <a:endParaRPr lang="zh-CN" altLang="en-US" sz="1335" dirty="0">
              <a:solidFill>
                <a:schemeClr val="tx1">
                  <a:lumMod val="75000"/>
                  <a:lumOff val="25000"/>
                </a:schemeClr>
              </a:solidFill>
              <a:latin typeface="+mn-ea"/>
              <a:sym typeface="Arial" panose="020B0604020202020204" pitchFamily="34" charset="0"/>
            </a:endParaRPr>
          </a:p>
        </p:txBody>
      </p:sp>
      <p:sp>
        <p:nvSpPr>
          <p:cNvPr id="8" name="PA_文本框 26"/>
          <p:cNvSpPr txBox="1"/>
          <p:nvPr>
            <p:custDataLst>
              <p:tags r:id="rId7"/>
            </p:custDataLst>
          </p:nvPr>
        </p:nvSpPr>
        <p:spPr>
          <a:xfrm>
            <a:off x="8783328" y="2132671"/>
            <a:ext cx="1382489" cy="328231"/>
          </a:xfrm>
          <a:prstGeom prst="rect">
            <a:avLst/>
          </a:prstGeom>
          <a:noFill/>
        </p:spPr>
        <p:txBody>
          <a:bodyPr wrap="square" lIns="0" tIns="0" rIns="0" bIns="0" rtlCol="0">
            <a:spAutoFit/>
          </a:bodyPr>
          <a:lstStyle/>
          <a:p>
            <a:pPr algn="ctr"/>
            <a:r>
              <a:rPr lang="zh-CN" altLang="en-US" sz="2135" dirty="0">
                <a:solidFill>
                  <a:schemeClr val="tx1">
                    <a:lumMod val="75000"/>
                    <a:lumOff val="25000"/>
                  </a:schemeClr>
                </a:solidFill>
                <a:latin typeface="+mn-ea"/>
                <a:sym typeface="Arial" panose="020B0604020202020204" pitchFamily="34" charset="0"/>
              </a:rPr>
              <a:t>标题文字</a:t>
            </a:r>
            <a:endParaRPr lang="zh-CN" altLang="en-US" sz="2135" dirty="0">
              <a:solidFill>
                <a:schemeClr val="tx1">
                  <a:lumMod val="75000"/>
                  <a:lumOff val="25000"/>
                </a:schemeClr>
              </a:solidFill>
              <a:latin typeface="+mn-ea"/>
              <a:sym typeface="Arial" panose="020B0604020202020204" pitchFamily="34" charset="0"/>
            </a:endParaRPr>
          </a:p>
        </p:txBody>
      </p:sp>
      <p:grpSp>
        <p:nvGrpSpPr>
          <p:cNvPr id="9" name="PA_组合 8"/>
          <p:cNvGrpSpPr/>
          <p:nvPr>
            <p:custDataLst>
              <p:tags r:id="rId8"/>
            </p:custDataLst>
          </p:nvPr>
        </p:nvGrpSpPr>
        <p:grpSpPr>
          <a:xfrm>
            <a:off x="7087131" y="3174653"/>
            <a:ext cx="1409136" cy="1392740"/>
            <a:chOff x="5315348" y="2380989"/>
            <a:chExt cx="1056852" cy="1044555"/>
          </a:xfrm>
          <a:solidFill>
            <a:srgbClr val="C00000"/>
          </a:solidFill>
        </p:grpSpPr>
        <p:sp>
          <p:nvSpPr>
            <p:cNvPr id="10" name="任意多边形 83"/>
            <p:cNvSpPr/>
            <p:nvPr/>
          </p:nvSpPr>
          <p:spPr bwMode="auto">
            <a:xfrm rot="16377237">
              <a:off x="5314292"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4"/>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b="1" kern="0">
                <a:solidFill>
                  <a:schemeClr val="bg1"/>
                </a:solidFill>
                <a:latin typeface="+mn-ea"/>
                <a:ea typeface="+mn-ea"/>
                <a:sym typeface="Arial" panose="020B0604020202020204" pitchFamily="34" charset="0"/>
              </a:endParaRPr>
            </a:p>
          </p:txBody>
        </p:sp>
        <p:sp>
          <p:nvSpPr>
            <p:cNvPr id="11" name="TextBox 29"/>
            <p:cNvSpPr txBox="1"/>
            <p:nvPr/>
          </p:nvSpPr>
          <p:spPr>
            <a:xfrm>
              <a:off x="5335333" y="2643758"/>
              <a:ext cx="1036867" cy="553998"/>
            </a:xfrm>
            <a:prstGeom prst="rect">
              <a:avLst/>
            </a:prstGeom>
            <a:noFill/>
          </p:spPr>
          <p:txBody>
            <a:bodyPr wrap="square" lIns="0" tIns="0" rIns="0" bIns="0" rtlCol="0">
              <a:spAutoFit/>
            </a:bodyPr>
            <a:lstStyle/>
            <a:p>
              <a:pPr algn="ctr"/>
              <a:r>
                <a:rPr lang="zh-CN" altLang="en-US" sz="2400" b="1" dirty="0">
                  <a:solidFill>
                    <a:schemeClr val="bg1"/>
                  </a:solidFill>
                  <a:latin typeface="+mn-ea"/>
                  <a:sym typeface="Arial" panose="020B0604020202020204" pitchFamily="34" charset="0"/>
                </a:rPr>
                <a:t>标题</a:t>
              </a:r>
              <a:endParaRPr lang="en-US" altLang="zh-CN" sz="2400" b="1" dirty="0">
                <a:solidFill>
                  <a:schemeClr val="bg1"/>
                </a:solidFill>
                <a:latin typeface="+mn-ea"/>
                <a:sym typeface="Arial" panose="020B0604020202020204" pitchFamily="34" charset="0"/>
              </a:endParaRPr>
            </a:p>
            <a:p>
              <a:pPr algn="ctr"/>
              <a:r>
                <a:rPr lang="zh-CN" altLang="en-US" sz="2400" b="1" dirty="0">
                  <a:solidFill>
                    <a:schemeClr val="bg1"/>
                  </a:solidFill>
                  <a:latin typeface="+mn-ea"/>
                  <a:sym typeface="Arial" panose="020B0604020202020204" pitchFamily="34" charset="0"/>
                </a:rPr>
                <a:t>文字</a:t>
              </a:r>
              <a:endParaRPr lang="zh-CN" altLang="en-US" sz="2400" b="1" dirty="0">
                <a:solidFill>
                  <a:schemeClr val="bg1"/>
                </a:solidFill>
                <a:latin typeface="+mn-ea"/>
                <a:sym typeface="Arial" panose="020B0604020202020204" pitchFamily="34" charset="0"/>
              </a:endParaRPr>
            </a:p>
          </p:txBody>
        </p:sp>
      </p:grpSp>
      <p:grpSp>
        <p:nvGrpSpPr>
          <p:cNvPr id="12" name="PA_组合 11"/>
          <p:cNvGrpSpPr/>
          <p:nvPr>
            <p:custDataLst>
              <p:tags r:id="rId9"/>
            </p:custDataLst>
          </p:nvPr>
        </p:nvGrpSpPr>
        <p:grpSpPr>
          <a:xfrm>
            <a:off x="4105177" y="1688843"/>
            <a:ext cx="1382489" cy="887656"/>
            <a:chOff x="3078882" y="1266632"/>
            <a:chExt cx="1036867" cy="665742"/>
          </a:xfrm>
          <a:solidFill>
            <a:srgbClr val="C00000"/>
          </a:solidFill>
        </p:grpSpPr>
        <p:sp>
          <p:nvSpPr>
            <p:cNvPr id="13" name="椭圆 80"/>
            <p:cNvSpPr/>
            <p:nvPr/>
          </p:nvSpPr>
          <p:spPr bwMode="auto">
            <a:xfrm>
              <a:off x="3255801" y="1266632"/>
              <a:ext cx="664395" cy="665742"/>
            </a:xfrm>
            <a:prstGeom prst="ellipse">
              <a:avLst/>
            </a:prstGeom>
            <a:solidFill>
              <a:schemeClr val="accent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b="1" kern="0" dirty="0">
                <a:solidFill>
                  <a:schemeClr val="bg1"/>
                </a:solidFill>
                <a:latin typeface="+mn-ea"/>
                <a:ea typeface="+mn-ea"/>
                <a:sym typeface="Arial" panose="020B0604020202020204" pitchFamily="34" charset="0"/>
              </a:endParaRPr>
            </a:p>
          </p:txBody>
        </p:sp>
        <p:sp>
          <p:nvSpPr>
            <p:cNvPr id="14" name="TextBox 32"/>
            <p:cNvSpPr txBox="1"/>
            <p:nvPr/>
          </p:nvSpPr>
          <p:spPr>
            <a:xfrm>
              <a:off x="3078882" y="1461433"/>
              <a:ext cx="1036867" cy="246173"/>
            </a:xfrm>
            <a:prstGeom prst="rect">
              <a:avLst/>
            </a:prstGeom>
            <a:noFill/>
          </p:spPr>
          <p:txBody>
            <a:bodyPr wrap="square" lIns="0" tIns="0" rIns="0" bIns="0" rtlCol="0">
              <a:spAutoFit/>
            </a:bodyPr>
            <a:lstStyle/>
            <a:p>
              <a:pPr algn="ctr"/>
              <a:r>
                <a:rPr lang="zh-CN" altLang="en-US" sz="2135" b="1" dirty="0">
                  <a:solidFill>
                    <a:schemeClr val="bg1"/>
                  </a:solidFill>
                  <a:latin typeface="+mn-ea"/>
                  <a:sym typeface="Arial" panose="020B0604020202020204" pitchFamily="34" charset="0"/>
                </a:rPr>
                <a:t>标题</a:t>
              </a:r>
              <a:endParaRPr lang="zh-CN" altLang="en-US" sz="2135" b="1" dirty="0">
                <a:solidFill>
                  <a:schemeClr val="bg1"/>
                </a:solidFill>
                <a:latin typeface="+mn-ea"/>
                <a:sym typeface="Arial" panose="020B0604020202020204" pitchFamily="34" charset="0"/>
              </a:endParaRPr>
            </a:p>
          </p:txBody>
        </p:sp>
      </p:grpSp>
      <p:grpSp>
        <p:nvGrpSpPr>
          <p:cNvPr id="15" name="PA_组合 14"/>
          <p:cNvGrpSpPr/>
          <p:nvPr>
            <p:custDataLst>
              <p:tags r:id="rId10"/>
            </p:custDataLst>
          </p:nvPr>
        </p:nvGrpSpPr>
        <p:grpSpPr>
          <a:xfrm>
            <a:off x="3465373" y="3471939"/>
            <a:ext cx="1382489" cy="922344"/>
            <a:chOff x="2599029" y="2603954"/>
            <a:chExt cx="1036867" cy="691758"/>
          </a:xfrm>
          <a:solidFill>
            <a:srgbClr val="C00000"/>
          </a:solidFill>
        </p:grpSpPr>
        <p:sp>
          <p:nvSpPr>
            <p:cNvPr id="16" name="椭圆 80"/>
            <p:cNvSpPr/>
            <p:nvPr/>
          </p:nvSpPr>
          <p:spPr bwMode="auto">
            <a:xfrm>
              <a:off x="2746251" y="2603954"/>
              <a:ext cx="690358" cy="691758"/>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b="1" kern="0" dirty="0">
                <a:solidFill>
                  <a:schemeClr val="bg1"/>
                </a:solidFill>
                <a:latin typeface="+mn-ea"/>
                <a:ea typeface="+mn-ea"/>
                <a:sym typeface="Arial" panose="020B0604020202020204" pitchFamily="34" charset="0"/>
              </a:endParaRPr>
            </a:p>
          </p:txBody>
        </p:sp>
        <p:sp>
          <p:nvSpPr>
            <p:cNvPr id="17" name="TextBox 39"/>
            <p:cNvSpPr txBox="1"/>
            <p:nvPr/>
          </p:nvSpPr>
          <p:spPr>
            <a:xfrm>
              <a:off x="2599029" y="2826722"/>
              <a:ext cx="1036867" cy="246173"/>
            </a:xfrm>
            <a:prstGeom prst="rect">
              <a:avLst/>
            </a:prstGeom>
            <a:noFill/>
          </p:spPr>
          <p:txBody>
            <a:bodyPr wrap="square" lIns="0" tIns="0" rIns="0" bIns="0" rtlCol="0">
              <a:spAutoFit/>
            </a:bodyPr>
            <a:lstStyle/>
            <a:p>
              <a:pPr algn="ctr"/>
              <a:r>
                <a:rPr lang="zh-CN" altLang="en-US" sz="2135" b="1" dirty="0">
                  <a:solidFill>
                    <a:schemeClr val="bg1"/>
                  </a:solidFill>
                  <a:latin typeface="+mn-ea"/>
                  <a:sym typeface="Arial" panose="020B0604020202020204" pitchFamily="34" charset="0"/>
                </a:rPr>
                <a:t>标题</a:t>
              </a:r>
              <a:endParaRPr lang="zh-CN" altLang="en-US" sz="2135" b="1" dirty="0">
                <a:solidFill>
                  <a:schemeClr val="bg1"/>
                </a:solidFill>
                <a:latin typeface="+mn-ea"/>
                <a:sym typeface="Arial" panose="020B0604020202020204" pitchFamily="34" charset="0"/>
              </a:endParaRPr>
            </a:p>
          </p:txBody>
        </p:sp>
      </p:grpSp>
      <p:grpSp>
        <p:nvGrpSpPr>
          <p:cNvPr id="18" name="PA_组合 17"/>
          <p:cNvGrpSpPr/>
          <p:nvPr>
            <p:custDataLst>
              <p:tags r:id="rId11"/>
            </p:custDataLst>
          </p:nvPr>
        </p:nvGrpSpPr>
        <p:grpSpPr>
          <a:xfrm>
            <a:off x="4291369" y="5118856"/>
            <a:ext cx="1382489" cy="887656"/>
            <a:chOff x="3218526" y="3839142"/>
            <a:chExt cx="1036867" cy="665742"/>
          </a:xfrm>
          <a:solidFill>
            <a:srgbClr val="C00000"/>
          </a:solidFill>
        </p:grpSpPr>
        <p:sp>
          <p:nvSpPr>
            <p:cNvPr id="19" name="椭圆 80"/>
            <p:cNvSpPr/>
            <p:nvPr/>
          </p:nvSpPr>
          <p:spPr bwMode="auto">
            <a:xfrm>
              <a:off x="3403549" y="3839142"/>
              <a:ext cx="664395" cy="665742"/>
            </a:xfrm>
            <a:prstGeom prst="ellipse">
              <a:avLst/>
            </a:prstGeom>
            <a:solidFill>
              <a:schemeClr val="accent3"/>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b="1" kern="0" dirty="0">
                <a:solidFill>
                  <a:schemeClr val="bg1"/>
                </a:solidFill>
                <a:latin typeface="+mn-ea"/>
                <a:ea typeface="+mn-ea"/>
                <a:sym typeface="Arial" panose="020B0604020202020204" pitchFamily="34" charset="0"/>
              </a:endParaRPr>
            </a:p>
          </p:txBody>
        </p:sp>
        <p:sp>
          <p:nvSpPr>
            <p:cNvPr id="20" name="TextBox 57"/>
            <p:cNvSpPr txBox="1"/>
            <p:nvPr/>
          </p:nvSpPr>
          <p:spPr>
            <a:xfrm>
              <a:off x="3218526" y="4057787"/>
              <a:ext cx="1036867" cy="246173"/>
            </a:xfrm>
            <a:prstGeom prst="rect">
              <a:avLst/>
            </a:prstGeom>
            <a:noFill/>
          </p:spPr>
          <p:txBody>
            <a:bodyPr wrap="square" lIns="0" tIns="0" rIns="0" bIns="0" rtlCol="0">
              <a:spAutoFit/>
            </a:bodyPr>
            <a:lstStyle/>
            <a:p>
              <a:pPr algn="ctr"/>
              <a:r>
                <a:rPr lang="zh-CN" altLang="en-US" sz="2135" b="1" dirty="0">
                  <a:solidFill>
                    <a:schemeClr val="bg1"/>
                  </a:solidFill>
                  <a:latin typeface="+mn-ea"/>
                  <a:sym typeface="Arial" panose="020B0604020202020204" pitchFamily="34" charset="0"/>
                </a:rPr>
                <a:t>标题</a:t>
              </a:r>
              <a:endParaRPr lang="zh-CN" altLang="en-US" sz="2135" b="1" dirty="0">
                <a:solidFill>
                  <a:schemeClr val="bg1"/>
                </a:solidFill>
                <a:latin typeface="+mn-ea"/>
                <a:sym typeface="Arial" panose="020B0604020202020204" pitchFamily="34" charset="0"/>
              </a:endParaRPr>
            </a:p>
          </p:txBody>
        </p:sp>
      </p:grpSp>
      <p:sp>
        <p:nvSpPr>
          <p:cNvPr id="21" name="PA_文本框 58"/>
          <p:cNvSpPr txBox="1"/>
          <p:nvPr>
            <p:custDataLst>
              <p:tags r:id="rId12"/>
            </p:custDataLst>
          </p:nvPr>
        </p:nvSpPr>
        <p:spPr>
          <a:xfrm>
            <a:off x="1693818" y="3360863"/>
            <a:ext cx="1382489" cy="328231"/>
          </a:xfrm>
          <a:prstGeom prst="rect">
            <a:avLst/>
          </a:prstGeom>
          <a:noFill/>
        </p:spPr>
        <p:txBody>
          <a:bodyPr wrap="square" lIns="0" tIns="0" rIns="0" bIns="0" rtlCol="0">
            <a:spAutoFit/>
          </a:bodyPr>
          <a:lstStyle/>
          <a:p>
            <a:pPr algn="ctr"/>
            <a:r>
              <a:rPr lang="zh-CN" altLang="en-US" sz="2135" dirty="0">
                <a:solidFill>
                  <a:schemeClr val="tx1">
                    <a:lumMod val="75000"/>
                    <a:lumOff val="25000"/>
                  </a:schemeClr>
                </a:solidFill>
                <a:latin typeface="+mn-ea"/>
                <a:sym typeface="Arial" panose="020B0604020202020204" pitchFamily="34" charset="0"/>
              </a:rPr>
              <a:t>标题文字</a:t>
            </a:r>
            <a:endParaRPr lang="zh-CN" altLang="en-US" sz="2135" dirty="0">
              <a:solidFill>
                <a:schemeClr val="tx1">
                  <a:lumMod val="75000"/>
                  <a:lumOff val="25000"/>
                </a:schemeClr>
              </a:solidFill>
              <a:latin typeface="+mn-ea"/>
              <a:sym typeface="Arial" panose="020B0604020202020204" pitchFamily="34" charset="0"/>
            </a:endParaRPr>
          </a:p>
        </p:txBody>
      </p:sp>
      <p:sp>
        <p:nvSpPr>
          <p:cNvPr id="22" name="PA_文本框 59"/>
          <p:cNvSpPr txBox="1"/>
          <p:nvPr>
            <p:custDataLst>
              <p:tags r:id="rId13"/>
            </p:custDataLst>
          </p:nvPr>
        </p:nvSpPr>
        <p:spPr>
          <a:xfrm>
            <a:off x="1199457" y="3801414"/>
            <a:ext cx="2223847" cy="615361"/>
          </a:xfrm>
          <a:prstGeom prst="rect">
            <a:avLst/>
          </a:prstGeom>
          <a:noFill/>
        </p:spPr>
        <p:txBody>
          <a:bodyPr wrap="square" lIns="0" tIns="0" rIns="0" bIns="0" rtlCol="0">
            <a:spAutoFit/>
          </a:bodyPr>
          <a:lstStyle/>
          <a:p>
            <a:r>
              <a:rPr lang="zh-CN" altLang="en-US" sz="1335" dirty="0">
                <a:solidFill>
                  <a:schemeClr val="tx1">
                    <a:lumMod val="75000"/>
                    <a:lumOff val="25000"/>
                  </a:schemeClr>
                </a:solidFill>
                <a:latin typeface="+mn-ea"/>
                <a:sym typeface="Arial" panose="020B0604020202020204" pitchFamily="34" charset="0"/>
              </a:rPr>
              <a:t>点击输入文字内容点击输入文字内容点击输入文字点击输入</a:t>
            </a:r>
            <a:endParaRPr lang="zh-CN" altLang="en-US" sz="1335" dirty="0">
              <a:solidFill>
                <a:schemeClr val="tx1">
                  <a:lumMod val="75000"/>
                  <a:lumOff val="25000"/>
                </a:schemeClr>
              </a:solidFill>
              <a:latin typeface="+mn-ea"/>
              <a:sym typeface="Arial" panose="020B0604020202020204" pitchFamily="34" charset="0"/>
            </a:endParaRPr>
          </a:p>
          <a:p>
            <a:endParaRPr lang="zh-CN" altLang="en-US" sz="1335" dirty="0">
              <a:solidFill>
                <a:schemeClr val="tx1">
                  <a:lumMod val="75000"/>
                  <a:lumOff val="25000"/>
                </a:schemeClr>
              </a:solidFill>
              <a:latin typeface="+mn-ea"/>
              <a:sym typeface="Arial" panose="020B0604020202020204" pitchFamily="34" charset="0"/>
            </a:endParaRPr>
          </a:p>
        </p:txBody>
      </p:sp>
      <p:sp>
        <p:nvSpPr>
          <p:cNvPr id="23" name="PA_文本框 60"/>
          <p:cNvSpPr txBox="1"/>
          <p:nvPr>
            <p:custDataLst>
              <p:tags r:id="rId14"/>
            </p:custDataLst>
          </p:nvPr>
        </p:nvSpPr>
        <p:spPr>
          <a:xfrm>
            <a:off x="2638324" y="5082088"/>
            <a:ext cx="1382489" cy="328231"/>
          </a:xfrm>
          <a:prstGeom prst="rect">
            <a:avLst/>
          </a:prstGeom>
          <a:noFill/>
        </p:spPr>
        <p:txBody>
          <a:bodyPr wrap="square" lIns="0" tIns="0" rIns="0" bIns="0" rtlCol="0">
            <a:spAutoFit/>
          </a:bodyPr>
          <a:lstStyle/>
          <a:p>
            <a:pPr algn="ctr"/>
            <a:r>
              <a:rPr lang="zh-CN" altLang="en-US" sz="2135" dirty="0">
                <a:solidFill>
                  <a:schemeClr val="tx1">
                    <a:lumMod val="75000"/>
                    <a:lumOff val="25000"/>
                  </a:schemeClr>
                </a:solidFill>
                <a:latin typeface="+mn-ea"/>
                <a:sym typeface="Arial" panose="020B0604020202020204" pitchFamily="34" charset="0"/>
              </a:rPr>
              <a:t>标题文字</a:t>
            </a:r>
            <a:endParaRPr lang="zh-CN" altLang="en-US" sz="2135" dirty="0">
              <a:solidFill>
                <a:schemeClr val="tx1">
                  <a:lumMod val="75000"/>
                  <a:lumOff val="25000"/>
                </a:schemeClr>
              </a:solidFill>
              <a:latin typeface="+mn-ea"/>
              <a:sym typeface="Arial" panose="020B0604020202020204" pitchFamily="34" charset="0"/>
            </a:endParaRPr>
          </a:p>
        </p:txBody>
      </p:sp>
      <p:sp>
        <p:nvSpPr>
          <p:cNvPr id="24" name="PA_文本框 61"/>
          <p:cNvSpPr txBox="1"/>
          <p:nvPr>
            <p:custDataLst>
              <p:tags r:id="rId15"/>
            </p:custDataLst>
          </p:nvPr>
        </p:nvSpPr>
        <p:spPr>
          <a:xfrm>
            <a:off x="2143962" y="5522639"/>
            <a:ext cx="2223847" cy="615361"/>
          </a:xfrm>
          <a:prstGeom prst="rect">
            <a:avLst/>
          </a:prstGeom>
          <a:noFill/>
        </p:spPr>
        <p:txBody>
          <a:bodyPr wrap="square" lIns="0" tIns="0" rIns="0" bIns="0" rtlCol="0">
            <a:spAutoFit/>
          </a:bodyPr>
          <a:lstStyle/>
          <a:p>
            <a:r>
              <a:rPr lang="zh-CN" altLang="en-US" sz="1335" dirty="0">
                <a:solidFill>
                  <a:schemeClr val="tx1">
                    <a:lumMod val="75000"/>
                    <a:lumOff val="25000"/>
                  </a:schemeClr>
                </a:solidFill>
                <a:latin typeface="+mn-ea"/>
                <a:sym typeface="Arial" panose="020B0604020202020204" pitchFamily="34" charset="0"/>
              </a:rPr>
              <a:t>点击输入文字内容点击输入文字内容点击输入文字点击输入</a:t>
            </a:r>
            <a:endParaRPr lang="zh-CN" altLang="en-US" sz="1335" dirty="0">
              <a:solidFill>
                <a:schemeClr val="tx1">
                  <a:lumMod val="75000"/>
                  <a:lumOff val="25000"/>
                </a:schemeClr>
              </a:solidFill>
              <a:latin typeface="+mn-ea"/>
              <a:sym typeface="Arial" panose="020B0604020202020204" pitchFamily="34" charset="0"/>
            </a:endParaRPr>
          </a:p>
          <a:p>
            <a:endParaRPr lang="zh-CN" altLang="en-US" sz="1335" dirty="0">
              <a:solidFill>
                <a:schemeClr val="tx1">
                  <a:lumMod val="75000"/>
                  <a:lumOff val="25000"/>
                </a:schemeClr>
              </a:solidFill>
              <a:latin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2" presetClass="entr" presetSubtype="2"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par>
                                <p:cTn id="13" presetID="22" presetClass="entr" presetSubtype="2"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500"/>
                                        <p:tgtEl>
                                          <p:spTgt spid="4"/>
                                        </p:tgtEl>
                                      </p:cBhvr>
                                    </p:animEffect>
                                  </p:childTnLst>
                                </p:cTn>
                              </p:par>
                              <p:par>
                                <p:cTn id="16" presetID="22" presetClass="entr" presetSubtype="2" fill="hold" grpId="0" nodeType="withEffect">
                                  <p:stCondLst>
                                    <p:cond delay="500"/>
                                  </p:stCondLst>
                                  <p:childTnLst>
                                    <p:set>
                                      <p:cBhvr>
                                        <p:cTn id="17" dur="1" fill="hold">
                                          <p:stCondLst>
                                            <p:cond delay="0"/>
                                          </p:stCondLst>
                                        </p:cTn>
                                        <p:tgtEl>
                                          <p:spTgt spid="3"/>
                                        </p:tgtEl>
                                        <p:attrNameLst>
                                          <p:attrName>style.visibility</p:attrName>
                                        </p:attrNameLst>
                                      </p:cBhvr>
                                      <p:to>
                                        <p:strVal val="visible"/>
                                      </p:to>
                                    </p:set>
                                    <p:animEffect transition="in" filter="wipe(right)">
                                      <p:cBhvr>
                                        <p:cTn id="18" dur="500"/>
                                        <p:tgtEl>
                                          <p:spTgt spid="3"/>
                                        </p:tgtEl>
                                      </p:cBhvr>
                                    </p:animEffect>
                                  </p:childTnLst>
                                </p:cTn>
                              </p:par>
                              <p:par>
                                <p:cTn id="19" presetID="53" presetClass="entr" presetSubtype="16" fill="hold" nodeType="withEffect">
                                  <p:stCondLst>
                                    <p:cond delay="100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par>
                                <p:cTn id="24" presetID="53" presetClass="entr" presetSubtype="16" fill="hold" nodeType="withEffect">
                                  <p:stCondLst>
                                    <p:cond delay="150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par>
                                <p:cTn id="29" presetID="53" presetClass="entr" presetSubtype="16" fill="hold" nodeType="withEffect">
                                  <p:stCondLst>
                                    <p:cond delay="20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2" presetClass="entr" presetSubtype="8" fill="hold" grpId="0" nodeType="withEffect">
                                  <p:stCondLst>
                                    <p:cond delay="250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0-#ppt_w/2"/>
                                          </p:val>
                                        </p:tav>
                                        <p:tav tm="100000">
                                          <p:val>
                                            <p:strVal val="#ppt_x"/>
                                          </p:val>
                                        </p:tav>
                                      </p:tavLst>
                                    </p:anim>
                                    <p:anim calcmode="lin" valueType="num">
                                      <p:cBhvr additive="base">
                                        <p:cTn id="37" dur="500" fill="hold"/>
                                        <p:tgtEl>
                                          <p:spTgt spid="6"/>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250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0-#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250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0-#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250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0-#ppt_w/2"/>
                                          </p:val>
                                        </p:tav>
                                        <p:tav tm="100000">
                                          <p:val>
                                            <p:strVal val="#ppt_x"/>
                                          </p:val>
                                        </p:tav>
                                      </p:tavLst>
                                    </p:anim>
                                    <p:anim calcmode="lin" valueType="num">
                                      <p:cBhvr additive="base">
                                        <p:cTn id="49" dur="500" fill="hold"/>
                                        <p:tgtEl>
                                          <p:spTgt spid="22"/>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250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0-#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250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0-#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par>
                                <p:cTn id="58" presetID="2" presetClass="entr" presetSubtype="4" fill="hold" grpId="0" nodeType="withEffect">
                                  <p:stCondLst>
                                    <p:cond delay="3000"/>
                                  </p:stCondLst>
                                  <p:childTnLst>
                                    <p:set>
                                      <p:cBhvr>
                                        <p:cTn id="59" dur="1" fill="hold">
                                          <p:stCondLst>
                                            <p:cond delay="0"/>
                                          </p:stCondLst>
                                        </p:cTn>
                                        <p:tgtEl>
                                          <p:spTgt spid="5"/>
                                        </p:tgtEl>
                                        <p:attrNameLst>
                                          <p:attrName>style.visibility</p:attrName>
                                        </p:attrNameLst>
                                      </p:cBhvr>
                                      <p:to>
                                        <p:strVal val="visible"/>
                                      </p:to>
                                    </p:set>
                                    <p:anim calcmode="lin" valueType="num">
                                      <p:cBhvr additive="base">
                                        <p:cTn id="60" dur="500" fill="hold"/>
                                        <p:tgtEl>
                                          <p:spTgt spid="5"/>
                                        </p:tgtEl>
                                        <p:attrNameLst>
                                          <p:attrName>ppt_x</p:attrName>
                                        </p:attrNameLst>
                                      </p:cBhvr>
                                      <p:tavLst>
                                        <p:tav tm="0">
                                          <p:val>
                                            <p:strVal val="#ppt_x"/>
                                          </p:val>
                                        </p:tav>
                                        <p:tav tm="100000">
                                          <p:val>
                                            <p:strVal val="#ppt_x"/>
                                          </p:val>
                                        </p:tav>
                                      </p:tavLst>
                                    </p:anim>
                                    <p:anim calcmode="lin" valueType="num">
                                      <p:cBhvr additive="base">
                                        <p:cTn id="61" dur="500" fill="hold"/>
                                        <p:tgtEl>
                                          <p:spTgt spid="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3000"/>
                                  </p:stCondLst>
                                  <p:childTnLst>
                                    <p:set>
                                      <p:cBhvr>
                                        <p:cTn id="63" dur="1" fill="hold">
                                          <p:stCondLst>
                                            <p:cond delay="0"/>
                                          </p:stCondLst>
                                        </p:cTn>
                                        <p:tgtEl>
                                          <p:spTgt spid="8"/>
                                        </p:tgtEl>
                                        <p:attrNameLst>
                                          <p:attrName>style.visibility</p:attrName>
                                        </p:attrNameLst>
                                      </p:cBhvr>
                                      <p:to>
                                        <p:strVal val="visible"/>
                                      </p:to>
                                    </p:set>
                                    <p:anim calcmode="lin" valueType="num">
                                      <p:cBhvr additive="base">
                                        <p:cTn id="64" dur="500" fill="hold"/>
                                        <p:tgtEl>
                                          <p:spTgt spid="8"/>
                                        </p:tgtEl>
                                        <p:attrNameLst>
                                          <p:attrName>ppt_x</p:attrName>
                                        </p:attrNameLst>
                                      </p:cBhvr>
                                      <p:tavLst>
                                        <p:tav tm="0">
                                          <p:val>
                                            <p:strVal val="#ppt_x"/>
                                          </p:val>
                                        </p:tav>
                                        <p:tav tm="100000">
                                          <p:val>
                                            <p:strVal val="#ppt_x"/>
                                          </p:val>
                                        </p:tav>
                                      </p:tavLst>
                                    </p:anim>
                                    <p:anim calcmode="lin" valueType="num">
                                      <p:cBhvr additive="base">
                                        <p:cTn id="6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21" grpId="0"/>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天空&#10;&#10;已生成极高可信度的说明"/>
          <p:cNvPicPr>
            <a:picLocks noChangeAspect="1"/>
          </p:cNvPicPr>
          <p:nvPr/>
        </p:nvPicPr>
        <p:blipFill rotWithShape="1">
          <a:blip r:embed="rId1" cstate="screen">
            <a:extLst>
              <a:ext uri="{28A0092B-C50C-407E-A947-70E740481C1C}">
                <a14:useLocalDpi xmlns:a14="http://schemas.microsoft.com/office/drawing/2010/main" val="0"/>
              </a:ext>
            </a:extLst>
          </a:blip>
          <a:srcRect l="10746" r="378"/>
          <a:stretch>
            <a:fillRect/>
          </a:stretch>
        </p:blipFill>
        <p:spPr>
          <a:xfrm>
            <a:off x="0" y="0"/>
            <a:ext cx="12192000" cy="6858000"/>
          </a:xfrm>
          <a:prstGeom prst="rect">
            <a:avLst/>
          </a:prstGeom>
        </p:spPr>
      </p:pic>
      <p:cxnSp>
        <p:nvCxnSpPr>
          <p:cNvPr id="2" name="Straight Connector 35"/>
          <p:cNvCxnSpPr/>
          <p:nvPr/>
        </p:nvCxnSpPr>
        <p:spPr>
          <a:xfrm>
            <a:off x="5434628" y="3276105"/>
            <a:ext cx="596462" cy="0"/>
          </a:xfrm>
          <a:prstGeom prst="line">
            <a:avLst/>
          </a:prstGeom>
          <a:ln w="57150">
            <a:solidFill>
              <a:srgbClr val="6D090E"/>
            </a:solidFill>
          </a:ln>
        </p:spPr>
        <p:style>
          <a:lnRef idx="1">
            <a:schemeClr val="accent1"/>
          </a:lnRef>
          <a:fillRef idx="0">
            <a:schemeClr val="accent1"/>
          </a:fillRef>
          <a:effectRef idx="0">
            <a:schemeClr val="accent1"/>
          </a:effectRef>
          <a:fontRef idx="minor">
            <a:schemeClr val="tx1"/>
          </a:fontRef>
        </p:style>
      </p:cxnSp>
      <p:sp>
        <p:nvSpPr>
          <p:cNvPr id="3" name="TextBox 36"/>
          <p:cNvSpPr txBox="1"/>
          <p:nvPr/>
        </p:nvSpPr>
        <p:spPr>
          <a:xfrm>
            <a:off x="1351308" y="2652519"/>
            <a:ext cx="3857274" cy="1323439"/>
          </a:xfrm>
          <a:prstGeom prst="rect">
            <a:avLst/>
          </a:prstGeom>
          <a:noFill/>
        </p:spPr>
        <p:txBody>
          <a:bodyPr wrap="none" rtlCol="0">
            <a:spAutoFit/>
          </a:bodyPr>
          <a:lstStyle/>
          <a:p>
            <a:pPr algn="ctr"/>
            <a:r>
              <a:rPr lang="en-US" sz="8000" b="1" spc="400" dirty="0">
                <a:solidFill>
                  <a:schemeClr val="accent5"/>
                </a:solidFill>
                <a:latin typeface="Impact" panose="020B0806030902050204" pitchFamily="34" charset="0"/>
                <a:ea typeface="Lato Black" charset="0"/>
                <a:cs typeface="Lato Black" charset="0"/>
              </a:rPr>
              <a:t>PART 03</a:t>
            </a:r>
            <a:endParaRPr lang="en-US" sz="8000" b="1" spc="400" dirty="0">
              <a:solidFill>
                <a:schemeClr val="accent5"/>
              </a:solidFill>
              <a:latin typeface="Impact" panose="020B0806030902050204" pitchFamily="34" charset="0"/>
              <a:ea typeface="Lato Black" charset="0"/>
              <a:cs typeface="Lato Black" charset="0"/>
            </a:endParaRPr>
          </a:p>
        </p:txBody>
      </p:sp>
      <p:sp>
        <p:nvSpPr>
          <p:cNvPr id="4" name="Rectangle 37"/>
          <p:cNvSpPr/>
          <p:nvPr/>
        </p:nvSpPr>
        <p:spPr>
          <a:xfrm>
            <a:off x="6394231" y="1964119"/>
            <a:ext cx="4062250" cy="2929762"/>
          </a:xfrm>
          <a:prstGeom prst="rect">
            <a:avLst/>
          </a:prstGeom>
          <a:noFill/>
          <a:ln w="38100">
            <a:solidFill>
              <a:srgbClr val="6D09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accent5"/>
              </a:solidFill>
            </a:endParaRPr>
          </a:p>
        </p:txBody>
      </p:sp>
      <p:sp>
        <p:nvSpPr>
          <p:cNvPr id="5" name="矩形 4"/>
          <p:cNvSpPr/>
          <p:nvPr/>
        </p:nvSpPr>
        <p:spPr>
          <a:xfrm>
            <a:off x="6476746" y="2706992"/>
            <a:ext cx="3897221" cy="830997"/>
          </a:xfrm>
          <a:prstGeom prst="rect">
            <a:avLst/>
          </a:prstGeom>
          <a:noFill/>
        </p:spPr>
        <p:txBody>
          <a:bodyPr wrap="none" rtlCol="0">
            <a:spAutoFit/>
          </a:bodyPr>
          <a:lstStyle/>
          <a:p>
            <a:pPr algn="ctr"/>
            <a:r>
              <a:rPr lang="zh-CN" altLang="en-US" sz="4800" b="1" dirty="0">
                <a:solidFill>
                  <a:schemeClr val="accent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此处添加标题</a:t>
            </a:r>
            <a:endParaRPr lang="zh-CN" altLang="en-US" sz="4800" b="1" dirty="0">
              <a:solidFill>
                <a:schemeClr val="accent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矩形 5"/>
          <p:cNvSpPr/>
          <p:nvPr/>
        </p:nvSpPr>
        <p:spPr>
          <a:xfrm>
            <a:off x="6759400" y="3646111"/>
            <a:ext cx="3331912" cy="738664"/>
          </a:xfrm>
          <a:prstGeom prst="rect">
            <a:avLst/>
          </a:prstGeom>
        </p:spPr>
        <p:txBody>
          <a:bodyPr wrap="square">
            <a:spAutoFit/>
          </a:bodyPr>
          <a:lstStyle/>
          <a:p>
            <a:pPr algn="ctr"/>
            <a:r>
              <a:rPr lang="zh-CN" altLang="en-US" sz="1400" dirty="0">
                <a:solidFill>
                  <a:schemeClr val="accent5"/>
                </a:solidFill>
                <a:latin typeface="微软雅黑" panose="020B0503020204020204" pitchFamily="34" charset="-122"/>
                <a:ea typeface="微软雅黑" panose="020B0503020204020204" pitchFamily="34" charset="-122"/>
              </a:rPr>
              <a:t>点击此处添加文本内容，如关键词、部分简单介绍，点击此处添加文本内容，如关键词、部分简单介绍等</a:t>
            </a:r>
            <a:endParaRPr lang="zh-CN" altLang="en-US" sz="1400" dirty="0">
              <a:solidFill>
                <a:schemeClr val="accent5"/>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478649"/>
            <a:ext cx="2801258" cy="3379352"/>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25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6" presetClass="entr" presetSubtype="21"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0"/>
                            </p:stCondLst>
                            <p:childTnLst>
                              <p:par>
                                <p:cTn id="13" presetID="21" presetClass="entr" presetSubtype="3"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3)">
                                      <p:cBhvr>
                                        <p:cTn id="15" dur="500"/>
                                        <p:tgtEl>
                                          <p:spTgt spid="4"/>
                                        </p:tgtEl>
                                      </p:cBhvr>
                                    </p:animEffect>
                                  </p:childTnLst>
                                </p:cTn>
                              </p:par>
                            </p:childTnLst>
                          </p:cTn>
                        </p:par>
                        <p:par>
                          <p:cTn id="16" fill="hold">
                            <p:stCondLst>
                              <p:cond delay="5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2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p:cTn id="25"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27"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2"/>
          <p:cNvSpPr/>
          <p:nvPr>
            <p:custDataLst>
              <p:tags r:id="rId1"/>
            </p:custDataLst>
          </p:nvPr>
        </p:nvSpPr>
        <p:spPr>
          <a:xfrm>
            <a:off x="1" y="1549595"/>
            <a:ext cx="10964604" cy="23321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3" name="PA_矩形 2" hidden="1"/>
          <p:cNvSpPr/>
          <p:nvPr>
            <p:custDataLst>
              <p:tags r:id="rId2"/>
            </p:custDataLst>
          </p:nvPr>
        </p:nvSpPr>
        <p:spPr>
          <a:xfrm>
            <a:off x="6110122" y="1549595"/>
            <a:ext cx="4881879" cy="2332181"/>
          </a:xfrm>
          <a:prstGeom prst="rect">
            <a:avLst/>
          </a:prstGeom>
          <a:blipFill>
            <a:blip r:embed="rId3"/>
            <a:srcRect/>
            <a:stretch>
              <a:fillRect/>
            </a:stretch>
          </a:blip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chemeClr val="bg1">
                  <a:lumMod val="95000"/>
                </a:schemeClr>
              </a:solidFill>
            </a:endParaRPr>
          </a:p>
        </p:txBody>
      </p:sp>
      <p:sp>
        <p:nvSpPr>
          <p:cNvPr id="4" name="PA_矩形 3"/>
          <p:cNvSpPr/>
          <p:nvPr>
            <p:custDataLst>
              <p:tags r:id="rId4"/>
            </p:custDataLst>
          </p:nvPr>
        </p:nvSpPr>
        <p:spPr>
          <a:xfrm>
            <a:off x="4565474" y="2014067"/>
            <a:ext cx="1210255" cy="399997"/>
          </a:xfrm>
          <a:prstGeom prst="rect">
            <a:avLst/>
          </a:prstGeom>
          <a:effectLst/>
        </p:spPr>
        <p:txBody>
          <a:bodyPr wrap="none" lIns="91407" tIns="45704" rIns="91407" bIns="45704">
            <a:spAutoFit/>
          </a:bodyPr>
          <a:lstStyle/>
          <a:p>
            <a:pPr algn="r"/>
            <a:r>
              <a:rPr lang="zh-CN" altLang="en-US" sz="2000" b="1" dirty="0">
                <a:solidFill>
                  <a:schemeClr val="bg1"/>
                </a:solidFill>
                <a:latin typeface="+mn-ea"/>
              </a:rPr>
              <a:t>添加标题</a:t>
            </a:r>
            <a:endParaRPr lang="en-US" altLang="zh-CN" sz="2000" b="1" dirty="0">
              <a:solidFill>
                <a:schemeClr val="bg1"/>
              </a:solidFill>
              <a:latin typeface="+mn-ea"/>
            </a:endParaRPr>
          </a:p>
        </p:txBody>
      </p:sp>
      <p:sp>
        <p:nvSpPr>
          <p:cNvPr id="5" name="PA_矩形 47"/>
          <p:cNvSpPr>
            <a:spLocks noChangeArrowheads="1"/>
          </p:cNvSpPr>
          <p:nvPr>
            <p:custDataLst>
              <p:tags r:id="rId5"/>
            </p:custDataLst>
          </p:nvPr>
        </p:nvSpPr>
        <p:spPr bwMode="auto">
          <a:xfrm>
            <a:off x="1344709" y="2446002"/>
            <a:ext cx="4358651" cy="1212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400" dirty="0">
                <a:solidFill>
                  <a:schemeClr val="bg1"/>
                </a:solidFill>
                <a:latin typeface="+mn-ea"/>
                <a:ea typeface="+mn-ea"/>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a:t>
            </a:r>
            <a:endParaRPr lang="zh-CN" altLang="en-US" sz="1400" dirty="0">
              <a:solidFill>
                <a:schemeClr val="bg1"/>
              </a:solidFill>
              <a:latin typeface="+mn-ea"/>
              <a:ea typeface="+mn-ea"/>
              <a:sym typeface="微软雅黑" panose="020B0503020204020204" pitchFamily="34" charset="-122"/>
            </a:endParaRPr>
          </a:p>
        </p:txBody>
      </p:sp>
      <p:sp>
        <p:nvSpPr>
          <p:cNvPr id="6" name="PA_文本框 7"/>
          <p:cNvSpPr>
            <a:spLocks noChangeArrowheads="1"/>
          </p:cNvSpPr>
          <p:nvPr>
            <p:custDataLst>
              <p:tags r:id="rId6"/>
            </p:custDataLst>
          </p:nvPr>
        </p:nvSpPr>
        <p:spPr bwMode="auto">
          <a:xfrm>
            <a:off x="2280570" y="4568433"/>
            <a:ext cx="1727742" cy="2769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800" b="1" dirty="0">
                <a:solidFill>
                  <a:schemeClr val="accent1"/>
                </a:solidFill>
                <a:latin typeface="+mn-ea"/>
                <a:sym typeface="微软雅黑" panose="020B0503020204020204" pitchFamily="34" charset="-122"/>
              </a:rPr>
              <a:t>添加标题文字</a:t>
            </a:r>
            <a:endParaRPr lang="zh-CN" altLang="en-US" sz="1800" b="1" dirty="0">
              <a:solidFill>
                <a:schemeClr val="accent1"/>
              </a:solidFill>
              <a:latin typeface="+mn-ea"/>
              <a:sym typeface="微软雅黑" panose="020B0503020204020204" pitchFamily="34" charset="-122"/>
            </a:endParaRPr>
          </a:p>
        </p:txBody>
      </p:sp>
      <p:sp>
        <p:nvSpPr>
          <p:cNvPr id="7" name="PA_圆角矩形 69"/>
          <p:cNvSpPr/>
          <p:nvPr>
            <p:custDataLst>
              <p:tags r:id="rId7"/>
            </p:custDataLst>
          </p:nvPr>
        </p:nvSpPr>
        <p:spPr>
          <a:xfrm>
            <a:off x="1718794" y="4488820"/>
            <a:ext cx="2289518" cy="466923"/>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B71F22"/>
              </a:solidFill>
            </a:endParaRPr>
          </a:p>
        </p:txBody>
      </p:sp>
      <p:sp>
        <p:nvSpPr>
          <p:cNvPr id="8" name="PA_文本框 7"/>
          <p:cNvSpPr>
            <a:spLocks noChangeArrowheads="1"/>
          </p:cNvSpPr>
          <p:nvPr>
            <p:custDataLst>
              <p:tags r:id="rId8"/>
            </p:custDataLst>
          </p:nvPr>
        </p:nvSpPr>
        <p:spPr bwMode="auto">
          <a:xfrm>
            <a:off x="1416699" y="5194924"/>
            <a:ext cx="2591613"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tx1">
                    <a:lumMod val="75000"/>
                    <a:lumOff val="25000"/>
                  </a:schemeClr>
                </a:solidFill>
                <a:latin typeface="+mn-ea"/>
                <a:sym typeface="微软雅黑" panose="020B0503020204020204" pitchFamily="34" charset="-122"/>
              </a:rPr>
              <a:t>在此录入上述图表的综合描述说明，在此录入上述图表的上述图表的综合描述说明</a:t>
            </a:r>
            <a:endParaRPr lang="zh-CN" altLang="en-US" sz="1400" dirty="0">
              <a:solidFill>
                <a:schemeClr val="tx1">
                  <a:lumMod val="75000"/>
                  <a:lumOff val="25000"/>
                </a:schemeClr>
              </a:solidFill>
              <a:latin typeface="+mn-ea"/>
              <a:sym typeface="微软雅黑" panose="020B0503020204020204" pitchFamily="34" charset="-122"/>
            </a:endParaRPr>
          </a:p>
        </p:txBody>
      </p:sp>
      <p:grpSp>
        <p:nvGrpSpPr>
          <p:cNvPr id="9" name="PA_组合 8"/>
          <p:cNvGrpSpPr/>
          <p:nvPr>
            <p:custDataLst>
              <p:tags r:id="rId9"/>
            </p:custDataLst>
          </p:nvPr>
        </p:nvGrpSpPr>
        <p:grpSpPr>
          <a:xfrm>
            <a:off x="1416699" y="4393617"/>
            <a:ext cx="657328" cy="657328"/>
            <a:chOff x="1417067" y="4277724"/>
            <a:chExt cx="657499" cy="657499"/>
          </a:xfrm>
        </p:grpSpPr>
        <p:grpSp>
          <p:nvGrpSpPr>
            <p:cNvPr id="10" name="组合 9"/>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2" name="椭圆 11"/>
              <p:cNvSpPr/>
              <p:nvPr/>
            </p:nvSpPr>
            <p:spPr>
              <a:xfrm>
                <a:off x="3724323" y="1908536"/>
                <a:ext cx="1329153" cy="13291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B71F22"/>
                  </a:solidFill>
                </a:endParaRPr>
              </a:p>
            </p:txBody>
          </p:sp>
          <p:sp>
            <p:nvSpPr>
              <p:cNvPr id="13" name="椭圆 12"/>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solidFill>
                    <a:srgbClr val="B71F22"/>
                  </a:solidFill>
                  <a:latin typeface="微软雅黑" panose="020B0503020204020204" pitchFamily="34" charset="-122"/>
                  <a:ea typeface="微软雅黑" panose="020B0503020204020204" pitchFamily="34" charset="-122"/>
                </a:endParaRPr>
              </a:p>
            </p:txBody>
          </p:sp>
        </p:grpSp>
        <p:sp>
          <p:nvSpPr>
            <p:cNvPr id="11"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000" dirty="0">
                  <a:solidFill>
                    <a:schemeClr val="accent1"/>
                  </a:solidFill>
                  <a:latin typeface="+mj-lt"/>
                  <a:ea typeface="微软雅黑" panose="020B0503020204020204" pitchFamily="34" charset="-122"/>
                  <a:sym typeface="微软雅黑" panose="020B0503020204020204" pitchFamily="34" charset="-122"/>
                </a:rPr>
                <a:t>1</a:t>
              </a:r>
              <a:endParaRPr lang="zh-CN" altLang="en-US" sz="2000" dirty="0">
                <a:solidFill>
                  <a:schemeClr val="accent1"/>
                </a:solidFill>
                <a:latin typeface="+mj-lt"/>
                <a:ea typeface="微软雅黑" panose="020B0503020204020204" pitchFamily="34" charset="-122"/>
                <a:sym typeface="微软雅黑" panose="020B0503020204020204" pitchFamily="34" charset="-122"/>
              </a:endParaRPr>
            </a:p>
          </p:txBody>
        </p:sp>
      </p:grpSp>
      <p:sp>
        <p:nvSpPr>
          <p:cNvPr id="14" name="PA_文本框 7"/>
          <p:cNvSpPr>
            <a:spLocks noChangeArrowheads="1"/>
          </p:cNvSpPr>
          <p:nvPr>
            <p:custDataLst>
              <p:tags r:id="rId10"/>
            </p:custDataLst>
          </p:nvPr>
        </p:nvSpPr>
        <p:spPr bwMode="auto">
          <a:xfrm>
            <a:off x="5520086" y="4583801"/>
            <a:ext cx="1727742" cy="2769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800" b="1" dirty="0">
                <a:solidFill>
                  <a:schemeClr val="accent2"/>
                </a:solidFill>
                <a:latin typeface="+mn-ea"/>
                <a:sym typeface="微软雅黑" panose="020B0503020204020204" pitchFamily="34" charset="-122"/>
              </a:rPr>
              <a:t>添加标题文字</a:t>
            </a:r>
            <a:endParaRPr lang="zh-CN" altLang="en-US" sz="1800" b="1" dirty="0">
              <a:solidFill>
                <a:schemeClr val="accent2"/>
              </a:solidFill>
              <a:latin typeface="+mn-ea"/>
              <a:sym typeface="微软雅黑" panose="020B0503020204020204" pitchFamily="34" charset="-122"/>
            </a:endParaRPr>
          </a:p>
        </p:txBody>
      </p:sp>
      <p:sp>
        <p:nvSpPr>
          <p:cNvPr id="15" name="PA_圆角矩形 77"/>
          <p:cNvSpPr/>
          <p:nvPr>
            <p:custDataLst>
              <p:tags r:id="rId11"/>
            </p:custDataLst>
          </p:nvPr>
        </p:nvSpPr>
        <p:spPr>
          <a:xfrm>
            <a:off x="4958310" y="4504188"/>
            <a:ext cx="2289518" cy="466923"/>
          </a:xfrm>
          <a:prstGeom prst="roundRect">
            <a:avLst>
              <a:gd name="adj" fmla="val 50000"/>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B71F22"/>
              </a:solidFill>
            </a:endParaRPr>
          </a:p>
        </p:txBody>
      </p:sp>
      <p:sp>
        <p:nvSpPr>
          <p:cNvPr id="16" name="PA_文本框 7"/>
          <p:cNvSpPr>
            <a:spLocks noChangeArrowheads="1"/>
          </p:cNvSpPr>
          <p:nvPr>
            <p:custDataLst>
              <p:tags r:id="rId12"/>
            </p:custDataLst>
          </p:nvPr>
        </p:nvSpPr>
        <p:spPr bwMode="auto">
          <a:xfrm>
            <a:off x="4656215" y="5210292"/>
            <a:ext cx="2591613"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tx1">
                    <a:lumMod val="75000"/>
                    <a:lumOff val="25000"/>
                  </a:schemeClr>
                </a:solidFill>
                <a:latin typeface="+mn-ea"/>
                <a:sym typeface="微软雅黑" panose="020B0503020204020204" pitchFamily="34" charset="-122"/>
              </a:rPr>
              <a:t>在此录入上述图表的综合描述说明，在此录入上述图表的上述图表的综合描述说明</a:t>
            </a:r>
            <a:endParaRPr lang="zh-CN" altLang="en-US" sz="1400" dirty="0">
              <a:solidFill>
                <a:schemeClr val="tx1">
                  <a:lumMod val="75000"/>
                  <a:lumOff val="25000"/>
                </a:schemeClr>
              </a:solidFill>
              <a:latin typeface="+mn-ea"/>
              <a:sym typeface="微软雅黑" panose="020B0503020204020204" pitchFamily="34" charset="-122"/>
            </a:endParaRPr>
          </a:p>
        </p:txBody>
      </p:sp>
      <p:grpSp>
        <p:nvGrpSpPr>
          <p:cNvPr id="17" name="PA_组合 16"/>
          <p:cNvGrpSpPr/>
          <p:nvPr>
            <p:custDataLst>
              <p:tags r:id="rId13"/>
            </p:custDataLst>
          </p:nvPr>
        </p:nvGrpSpPr>
        <p:grpSpPr>
          <a:xfrm>
            <a:off x="4661682" y="4408985"/>
            <a:ext cx="657328" cy="657328"/>
            <a:chOff x="1417067" y="4277724"/>
            <a:chExt cx="657499" cy="657499"/>
          </a:xfrm>
        </p:grpSpPr>
        <p:grpSp>
          <p:nvGrpSpPr>
            <p:cNvPr id="18" name="组合 17"/>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0" name="椭圆 19"/>
              <p:cNvSpPr/>
              <p:nvPr/>
            </p:nvSpPr>
            <p:spPr>
              <a:xfrm>
                <a:off x="3724323" y="1908536"/>
                <a:ext cx="1329153" cy="13291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B71F22"/>
                  </a:solidFill>
                </a:endParaRPr>
              </a:p>
            </p:txBody>
          </p:sp>
          <p:sp>
            <p:nvSpPr>
              <p:cNvPr id="21" name="椭圆 20"/>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solidFill>
                    <a:srgbClr val="B71F22"/>
                  </a:solidFill>
                  <a:latin typeface="微软雅黑" panose="020B0503020204020204" pitchFamily="34" charset="-122"/>
                  <a:ea typeface="微软雅黑" panose="020B0503020204020204" pitchFamily="34" charset="-122"/>
                </a:endParaRPr>
              </a:p>
            </p:txBody>
          </p:sp>
        </p:grpSp>
        <p:sp>
          <p:nvSpPr>
            <p:cNvPr id="19"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000" dirty="0">
                  <a:solidFill>
                    <a:schemeClr val="accent2"/>
                  </a:solidFill>
                  <a:latin typeface="+mj-lt"/>
                  <a:ea typeface="微软雅黑" panose="020B0503020204020204" pitchFamily="34" charset="-122"/>
                  <a:sym typeface="微软雅黑" panose="020B0503020204020204" pitchFamily="34" charset="-122"/>
                </a:rPr>
                <a:t>2</a:t>
              </a:r>
              <a:endParaRPr lang="zh-CN" altLang="en-US" sz="2000" dirty="0">
                <a:solidFill>
                  <a:schemeClr val="accent2"/>
                </a:solidFill>
                <a:latin typeface="+mj-lt"/>
                <a:ea typeface="微软雅黑" panose="020B0503020204020204" pitchFamily="34" charset="-122"/>
                <a:sym typeface="微软雅黑" panose="020B0503020204020204" pitchFamily="34" charset="-122"/>
              </a:endParaRPr>
            </a:p>
          </p:txBody>
        </p:sp>
      </p:grpSp>
      <p:sp>
        <p:nvSpPr>
          <p:cNvPr id="22" name="PA_文本框 7"/>
          <p:cNvSpPr>
            <a:spLocks noChangeArrowheads="1"/>
          </p:cNvSpPr>
          <p:nvPr>
            <p:custDataLst>
              <p:tags r:id="rId14"/>
            </p:custDataLst>
          </p:nvPr>
        </p:nvSpPr>
        <p:spPr bwMode="auto">
          <a:xfrm>
            <a:off x="8759602" y="4583801"/>
            <a:ext cx="1727742" cy="2769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800" b="1" dirty="0">
                <a:solidFill>
                  <a:schemeClr val="accent3"/>
                </a:solidFill>
                <a:latin typeface="+mn-ea"/>
                <a:sym typeface="微软雅黑" panose="020B0503020204020204" pitchFamily="34" charset="-122"/>
              </a:rPr>
              <a:t>添加标题文字</a:t>
            </a:r>
            <a:endParaRPr lang="zh-CN" altLang="en-US" sz="1800" b="1" dirty="0">
              <a:solidFill>
                <a:schemeClr val="accent3"/>
              </a:solidFill>
              <a:latin typeface="+mn-ea"/>
              <a:sym typeface="微软雅黑" panose="020B0503020204020204" pitchFamily="34" charset="-122"/>
            </a:endParaRPr>
          </a:p>
        </p:txBody>
      </p:sp>
      <p:sp>
        <p:nvSpPr>
          <p:cNvPr id="23" name="PA_圆角矩形 103"/>
          <p:cNvSpPr/>
          <p:nvPr>
            <p:custDataLst>
              <p:tags r:id="rId15"/>
            </p:custDataLst>
          </p:nvPr>
        </p:nvSpPr>
        <p:spPr>
          <a:xfrm>
            <a:off x="8197827" y="4504188"/>
            <a:ext cx="2285160" cy="466923"/>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B71F22"/>
              </a:solidFill>
            </a:endParaRPr>
          </a:p>
        </p:txBody>
      </p:sp>
      <p:sp>
        <p:nvSpPr>
          <p:cNvPr id="24" name="PA_文本框 7"/>
          <p:cNvSpPr>
            <a:spLocks noChangeArrowheads="1"/>
          </p:cNvSpPr>
          <p:nvPr>
            <p:custDataLst>
              <p:tags r:id="rId16"/>
            </p:custDataLst>
          </p:nvPr>
        </p:nvSpPr>
        <p:spPr bwMode="auto">
          <a:xfrm>
            <a:off x="7895731" y="5210292"/>
            <a:ext cx="2591613"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tx1">
                    <a:lumMod val="75000"/>
                    <a:lumOff val="25000"/>
                  </a:schemeClr>
                </a:solidFill>
                <a:latin typeface="+mn-ea"/>
                <a:sym typeface="微软雅黑" panose="020B0503020204020204" pitchFamily="34" charset="-122"/>
              </a:rPr>
              <a:t>在此录入上述图表的综合描述说明，在此录入上述图表的上述图表的综合描述说明</a:t>
            </a:r>
            <a:endParaRPr lang="zh-CN" altLang="en-US" sz="1400" dirty="0">
              <a:solidFill>
                <a:schemeClr val="tx1">
                  <a:lumMod val="75000"/>
                  <a:lumOff val="25000"/>
                </a:schemeClr>
              </a:solidFill>
              <a:latin typeface="+mn-ea"/>
              <a:sym typeface="微软雅黑" panose="020B0503020204020204" pitchFamily="34" charset="-122"/>
            </a:endParaRPr>
          </a:p>
        </p:txBody>
      </p:sp>
      <p:grpSp>
        <p:nvGrpSpPr>
          <p:cNvPr id="25" name="PA_组合 24"/>
          <p:cNvGrpSpPr/>
          <p:nvPr>
            <p:custDataLst>
              <p:tags r:id="rId17"/>
            </p:custDataLst>
          </p:nvPr>
        </p:nvGrpSpPr>
        <p:grpSpPr>
          <a:xfrm>
            <a:off x="7895732" y="4408985"/>
            <a:ext cx="657328" cy="657328"/>
            <a:chOff x="1417067" y="4277724"/>
            <a:chExt cx="657499" cy="657499"/>
          </a:xfrm>
        </p:grpSpPr>
        <p:grpSp>
          <p:nvGrpSpPr>
            <p:cNvPr id="26" name="组合 25"/>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8" name="椭圆 27"/>
              <p:cNvSpPr/>
              <p:nvPr/>
            </p:nvSpPr>
            <p:spPr>
              <a:xfrm>
                <a:off x="3724323" y="1908536"/>
                <a:ext cx="1329153" cy="132915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rgbClr val="B71F22"/>
                  </a:solidFill>
                </a:endParaRPr>
              </a:p>
            </p:txBody>
          </p:sp>
          <p:sp>
            <p:nvSpPr>
              <p:cNvPr id="29" name="椭圆 28"/>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solidFill>
                    <a:srgbClr val="B71F22"/>
                  </a:solidFill>
                  <a:latin typeface="微软雅黑" panose="020B0503020204020204" pitchFamily="34" charset="-122"/>
                  <a:ea typeface="微软雅黑" panose="020B0503020204020204" pitchFamily="34" charset="-122"/>
                </a:endParaRPr>
              </a:p>
            </p:txBody>
          </p:sp>
        </p:grpSp>
        <p:sp>
          <p:nvSpPr>
            <p:cNvPr id="27"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000" dirty="0">
                  <a:solidFill>
                    <a:schemeClr val="accent3"/>
                  </a:solidFill>
                  <a:latin typeface="+mj-lt"/>
                  <a:ea typeface="微软雅黑" panose="020B0503020204020204" pitchFamily="34" charset="-122"/>
                  <a:sym typeface="微软雅黑" panose="020B0503020204020204" pitchFamily="34" charset="-122"/>
                </a:rPr>
                <a:t>3</a:t>
              </a:r>
              <a:endParaRPr lang="zh-CN" altLang="en-US" sz="2000" dirty="0">
                <a:solidFill>
                  <a:schemeClr val="accent3"/>
                </a:solidFill>
                <a:latin typeface="+mj-lt"/>
                <a:ea typeface="微软雅黑" panose="020B0503020204020204" pitchFamily="34" charset="-122"/>
                <a:sym typeface="微软雅黑" panose="020B0503020204020204" pitchFamily="34" charset="-122"/>
              </a:endParaRPr>
            </a:p>
          </p:txBody>
        </p:sp>
      </p:grpSp>
      <p:pic>
        <p:nvPicPr>
          <p:cNvPr id="32" name="图片占位符 31" descr="图片包含 室内, 餐桌&#10;&#10;已生成极高可信度的说明"/>
          <p:cNvPicPr>
            <a:picLocks noGrp="1" noChangeAspect="1"/>
          </p:cNvPicPr>
          <p:nvPr>
            <p:ph type="pic" sz="quarter" idx="13"/>
          </p:nvPr>
        </p:nvPicPr>
        <p:blipFill>
          <a:blip r:embed="rId18">
            <a:extLst>
              <a:ext uri="{28A0092B-C50C-407E-A947-70E740481C1C}">
                <a14:useLocalDpi xmlns:a14="http://schemas.microsoft.com/office/drawing/2010/main" val="0"/>
              </a:ext>
            </a:extLst>
          </a:blip>
          <a:srcRect l="4995" r="4995"/>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20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22" presetClass="entr" presetSubtype="8" fill="hold" grpId="0" nodeType="withEffect">
                                  <p:stCondLst>
                                    <p:cond delay="250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53" presetClass="entr" presetSubtype="16" fill="hold" grpId="0" nodeType="withEffect">
                                  <p:stCondLst>
                                    <p:cond delay="30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par>
                                <p:cTn id="34" presetID="42" presetClass="entr" presetSubtype="0" fill="hold" grpId="0" nodeType="withEffect">
                                  <p:stCondLst>
                                    <p:cond delay="350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53" presetClass="entr" presetSubtype="16" fill="hold" nodeType="withEffect">
                                  <p:stCondLst>
                                    <p:cond delay="450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par>
                                <p:cTn id="44" presetID="22" presetClass="entr" presetSubtype="8" fill="hold" grpId="0" nodeType="withEffect">
                                  <p:stCondLst>
                                    <p:cond delay="500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par>
                                <p:cTn id="47" presetID="53" presetClass="entr" presetSubtype="16" fill="hold" grpId="0" nodeType="withEffect">
                                  <p:stCondLst>
                                    <p:cond delay="550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42" presetClass="entr" presetSubtype="0" fill="hold" grpId="0" nodeType="withEffect">
                                  <p:stCondLst>
                                    <p:cond delay="600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par>
                                <p:cTn id="57" presetID="53" presetClass="entr" presetSubtype="16" fill="hold" nodeType="withEffect">
                                  <p:stCondLst>
                                    <p:cond delay="700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par>
                                <p:cTn id="62" presetID="22" presetClass="entr" presetSubtype="8" fill="hold" grpId="0" nodeType="withEffect">
                                  <p:stCondLst>
                                    <p:cond delay="750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par>
                                <p:cTn id="65" presetID="53" presetClass="entr" presetSubtype="16" fill="hold" grpId="0" nodeType="withEffect">
                                  <p:stCondLst>
                                    <p:cond delay="800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par>
                                <p:cTn id="70" presetID="42" presetClass="entr" presetSubtype="0" fill="hold" grpId="0" nodeType="withEffect">
                                  <p:stCondLst>
                                    <p:cond delay="850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1000"/>
                                        <p:tgtEl>
                                          <p:spTgt spid="24"/>
                                        </p:tgtEl>
                                      </p:cBhvr>
                                    </p:animEffect>
                                    <p:anim calcmode="lin" valueType="num">
                                      <p:cBhvr>
                                        <p:cTn id="73" dur="1000" fill="hold"/>
                                        <p:tgtEl>
                                          <p:spTgt spid="24"/>
                                        </p:tgtEl>
                                        <p:attrNameLst>
                                          <p:attrName>ppt_x</p:attrName>
                                        </p:attrNameLst>
                                      </p:cBhvr>
                                      <p:tavLst>
                                        <p:tav tm="0">
                                          <p:val>
                                            <p:strVal val="#ppt_x"/>
                                          </p:val>
                                        </p:tav>
                                        <p:tav tm="100000">
                                          <p:val>
                                            <p:strVal val="#ppt_x"/>
                                          </p:val>
                                        </p:tav>
                                      </p:tavLst>
                                    </p:anim>
                                    <p:anim calcmode="lin" valueType="num">
                                      <p:cBhvr>
                                        <p:cTn id="7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animBg="1"/>
      <p:bldP spid="8" grpId="0"/>
      <p:bldP spid="14" grpId="0"/>
      <p:bldP spid="15" grpId="0" animBg="1"/>
      <p:bldP spid="16" grpId="0"/>
      <p:bldP spid="22" grpId="0"/>
      <p:bldP spid="23" grpId="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rot="5400000">
            <a:off x="556010" y="2265137"/>
            <a:ext cx="3836518" cy="3117039"/>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solidFill>
            <a:schemeClr val="accent1"/>
          </a:solidFill>
          <a:ln>
            <a:noFill/>
          </a:ln>
        </p:spPr>
        <p:txBody>
          <a:bodyPr wrap="none" anchor="ctr"/>
          <a:lstStyle/>
          <a:p>
            <a:endParaRPr lang="zh-CN" altLang="en-US" sz="4800">
              <a:solidFill>
                <a:schemeClr val="tx1">
                  <a:lumMod val="75000"/>
                  <a:lumOff val="25000"/>
                </a:schemeClr>
              </a:solidFill>
              <a:latin typeface="+mn-ea"/>
              <a:sym typeface="Arial" panose="020B0604020202020204" pitchFamily="34" charset="0"/>
            </a:endParaRPr>
          </a:p>
        </p:txBody>
      </p:sp>
      <p:sp>
        <p:nvSpPr>
          <p:cNvPr id="3" name="Freeform 6"/>
          <p:cNvSpPr/>
          <p:nvPr/>
        </p:nvSpPr>
        <p:spPr bwMode="auto">
          <a:xfrm rot="5400000">
            <a:off x="4229586" y="2265137"/>
            <a:ext cx="3836518" cy="3117039"/>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solidFill>
            <a:schemeClr val="accent2"/>
          </a:solidFill>
          <a:ln w="9525" algn="ctr">
            <a:solidFill>
              <a:srgbClr val="B2B2B2"/>
            </a:solidFill>
            <a:round/>
          </a:ln>
        </p:spPr>
        <p:txBody>
          <a:bodyPr wrap="none" anchor="ctr"/>
          <a:lstStyle/>
          <a:p>
            <a:endParaRPr lang="zh-CN" altLang="en-US" sz="4800">
              <a:solidFill>
                <a:schemeClr val="tx1">
                  <a:lumMod val="75000"/>
                  <a:lumOff val="25000"/>
                </a:schemeClr>
              </a:solidFill>
              <a:latin typeface="+mn-ea"/>
              <a:sym typeface="Arial" panose="020B0604020202020204" pitchFamily="34" charset="0"/>
            </a:endParaRPr>
          </a:p>
        </p:txBody>
      </p:sp>
      <p:sp>
        <p:nvSpPr>
          <p:cNvPr id="4" name="Freeform 7"/>
          <p:cNvSpPr/>
          <p:nvPr/>
        </p:nvSpPr>
        <p:spPr bwMode="auto">
          <a:xfrm rot="5400000">
            <a:off x="7901047" y="2265137"/>
            <a:ext cx="3836518" cy="3117038"/>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solidFill>
            <a:schemeClr val="accent3"/>
          </a:solidFill>
          <a:ln w="9525" algn="ctr">
            <a:solidFill>
              <a:srgbClr val="B2B2B2"/>
            </a:solidFill>
            <a:round/>
          </a:ln>
        </p:spPr>
        <p:txBody>
          <a:bodyPr wrap="none" anchor="ctr"/>
          <a:lstStyle/>
          <a:p>
            <a:endParaRPr lang="zh-CN" altLang="en-US" sz="4800">
              <a:solidFill>
                <a:schemeClr val="tx1">
                  <a:lumMod val="75000"/>
                  <a:lumOff val="25000"/>
                </a:schemeClr>
              </a:solidFill>
              <a:latin typeface="+mn-ea"/>
              <a:sym typeface="Arial" panose="020B0604020202020204" pitchFamily="34" charset="0"/>
            </a:endParaRPr>
          </a:p>
        </p:txBody>
      </p:sp>
      <p:sp>
        <p:nvSpPr>
          <p:cNvPr id="5" name="WordArt 8"/>
          <p:cNvSpPr>
            <a:spLocks noChangeArrowheads="1" noChangeShapeType="1" noTextEdit="1"/>
          </p:cNvSpPr>
          <p:nvPr/>
        </p:nvSpPr>
        <p:spPr bwMode="auto">
          <a:xfrm>
            <a:off x="2280646" y="1778430"/>
            <a:ext cx="281443" cy="42322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800" b="1" kern="10" dirty="0">
                <a:solidFill>
                  <a:schemeClr val="tx1">
                    <a:lumMod val="75000"/>
                    <a:lumOff val="25000"/>
                  </a:schemeClr>
                </a:solidFill>
                <a:latin typeface="Agency FB" panose="020B0503020202020204" pitchFamily="34" charset="0"/>
                <a:cs typeface="Arial" panose="020B0604020202020204"/>
                <a:sym typeface="Arial" panose="020B0604020202020204" pitchFamily="34" charset="0"/>
              </a:rPr>
              <a:t>1</a:t>
            </a:r>
            <a:endParaRPr lang="zh-CN" altLang="en-US" sz="4800" b="1" kern="10" dirty="0">
              <a:solidFill>
                <a:schemeClr val="tx1">
                  <a:lumMod val="75000"/>
                  <a:lumOff val="25000"/>
                </a:schemeClr>
              </a:solidFill>
              <a:latin typeface="Agency FB" panose="020B0503020202020204" pitchFamily="34" charset="0"/>
              <a:cs typeface="Arial" panose="020B0604020202020204"/>
              <a:sym typeface="Arial" panose="020B0604020202020204" pitchFamily="34" charset="0"/>
            </a:endParaRPr>
          </a:p>
        </p:txBody>
      </p:sp>
      <p:sp>
        <p:nvSpPr>
          <p:cNvPr id="6" name="WordArt 9"/>
          <p:cNvSpPr>
            <a:spLocks noChangeArrowheads="1" noChangeShapeType="1" noTextEdit="1"/>
          </p:cNvSpPr>
          <p:nvPr/>
        </p:nvSpPr>
        <p:spPr bwMode="auto">
          <a:xfrm>
            <a:off x="5947872" y="1778430"/>
            <a:ext cx="397830" cy="42322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800" b="1" kern="10" dirty="0">
                <a:solidFill>
                  <a:schemeClr val="tx1">
                    <a:lumMod val="75000"/>
                    <a:lumOff val="25000"/>
                  </a:schemeClr>
                </a:solidFill>
                <a:latin typeface="Agency FB" panose="020B0503020202020204" pitchFamily="34" charset="0"/>
                <a:cs typeface="Arial" panose="020B0604020202020204"/>
                <a:sym typeface="Arial" panose="020B0604020202020204" pitchFamily="34" charset="0"/>
              </a:rPr>
              <a:t>2</a:t>
            </a:r>
            <a:endParaRPr lang="zh-CN" altLang="en-US" sz="4800" b="1" kern="10" dirty="0">
              <a:solidFill>
                <a:schemeClr val="tx1">
                  <a:lumMod val="75000"/>
                  <a:lumOff val="25000"/>
                </a:schemeClr>
              </a:solidFill>
              <a:latin typeface="Agency FB" panose="020B0503020202020204" pitchFamily="34" charset="0"/>
              <a:cs typeface="Arial" panose="020B0604020202020204"/>
              <a:sym typeface="Arial" panose="020B0604020202020204" pitchFamily="34" charset="0"/>
            </a:endParaRPr>
          </a:p>
        </p:txBody>
      </p:sp>
      <p:sp>
        <p:nvSpPr>
          <p:cNvPr id="7" name="WordArt 10"/>
          <p:cNvSpPr>
            <a:spLocks noChangeArrowheads="1" noChangeShapeType="1" noTextEdit="1"/>
          </p:cNvSpPr>
          <p:nvPr/>
        </p:nvSpPr>
        <p:spPr bwMode="auto">
          <a:xfrm>
            <a:off x="9619334" y="1778430"/>
            <a:ext cx="399945" cy="42322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800" b="1" kern="10" dirty="0">
                <a:solidFill>
                  <a:schemeClr val="tx1">
                    <a:lumMod val="75000"/>
                    <a:lumOff val="25000"/>
                  </a:schemeClr>
                </a:solidFill>
                <a:latin typeface="Agency FB" panose="020B0503020202020204" pitchFamily="34" charset="0"/>
                <a:cs typeface="Arial" panose="020B0604020202020204"/>
                <a:sym typeface="Arial" panose="020B0604020202020204" pitchFamily="34" charset="0"/>
              </a:rPr>
              <a:t>3</a:t>
            </a:r>
            <a:endParaRPr lang="zh-CN" altLang="en-US" sz="4800" b="1" kern="10" dirty="0">
              <a:solidFill>
                <a:schemeClr val="tx1">
                  <a:lumMod val="75000"/>
                  <a:lumOff val="25000"/>
                </a:schemeClr>
              </a:solidFill>
              <a:latin typeface="Agency FB" panose="020B0503020202020204" pitchFamily="34" charset="0"/>
              <a:cs typeface="Arial" panose="020B0604020202020204"/>
              <a:sym typeface="Arial" panose="020B0604020202020204" pitchFamily="34" charset="0"/>
            </a:endParaRPr>
          </a:p>
        </p:txBody>
      </p:sp>
      <p:sp>
        <p:nvSpPr>
          <p:cNvPr id="8" name="Rectangle 11"/>
          <p:cNvSpPr>
            <a:spLocks noChangeArrowheads="1"/>
          </p:cNvSpPr>
          <p:nvPr/>
        </p:nvSpPr>
        <p:spPr bwMode="auto">
          <a:xfrm>
            <a:off x="1146407" y="3208815"/>
            <a:ext cx="2655724" cy="1405321"/>
          </a:xfrm>
          <a:prstGeom prst="rect">
            <a:avLst/>
          </a:prstGeom>
          <a:noFill/>
          <a:ln>
            <a:noFill/>
          </a:ln>
          <a:effectLst/>
          <a:extLst>
            <a:ext uri="{909E8E84-426E-40DD-AFC4-6F175D3DCCD1}">
              <a14:hiddenFill xmlns:a14="http://schemas.microsoft.com/office/drawing/2010/main">
                <a:gradFill rotWithShape="1">
                  <a:gsLst>
                    <a:gs pos="0">
                      <a:srgbClr val="DDDDDD"/>
                    </a:gs>
                    <a:gs pos="100000">
                      <a:srgbClr val="FFFFFF"/>
                    </a:gs>
                  </a:gsLst>
                  <a:lin ang="5400000" scaled="1"/>
                </a:gradFill>
              </a14:hiddenFill>
            </a:ext>
            <a:ext uri="{91240B29-F687-4F45-9708-019B960494DF}">
              <a14:hiddenLine xmlns:a14="http://schemas.microsoft.com/office/drawing/2010/main" w="9525">
                <a:solidFill>
                  <a:srgbClr val="007E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spcBef>
                <a:spcPct val="50000"/>
              </a:spcBef>
              <a:buClrTx/>
              <a:buSzTx/>
            </a:pPr>
            <a:r>
              <a:rPr lang="zh-CN" altLang="en-US" sz="2135" b="1">
                <a:solidFill>
                  <a:schemeClr val="bg1"/>
                </a:solidFill>
                <a:latin typeface="+mn-ea"/>
                <a:sym typeface="Arial" panose="020B0604020202020204" pitchFamily="34" charset="0"/>
              </a:rPr>
              <a:t>单击此处添加文字</a:t>
            </a:r>
            <a:endParaRPr lang="zh-CN" altLang="en-US" sz="2135" b="1">
              <a:solidFill>
                <a:schemeClr val="bg1"/>
              </a:solidFill>
              <a:latin typeface="+mn-ea"/>
              <a:sym typeface="Arial" panose="020B0604020202020204" pitchFamily="34" charset="0"/>
            </a:endParaRPr>
          </a:p>
          <a:p>
            <a:pPr algn="ctr" eaLnBrk="1" hangingPunct="1">
              <a:spcBef>
                <a:spcPct val="50000"/>
              </a:spcBef>
              <a:buClrTx/>
              <a:buSzTx/>
            </a:pPr>
            <a:r>
              <a:rPr lang="zh-CN" altLang="en-US" sz="2135" b="1">
                <a:solidFill>
                  <a:schemeClr val="bg1"/>
                </a:solidFill>
                <a:latin typeface="+mn-ea"/>
                <a:sym typeface="Arial" panose="020B0604020202020204" pitchFamily="34" charset="0"/>
              </a:rPr>
              <a:t>单击此处添加文字</a:t>
            </a:r>
            <a:endParaRPr lang="zh-CN" altLang="en-US" sz="2135" b="1">
              <a:solidFill>
                <a:schemeClr val="bg1"/>
              </a:solidFill>
              <a:latin typeface="+mn-ea"/>
              <a:sym typeface="Arial" panose="020B0604020202020204" pitchFamily="34" charset="0"/>
            </a:endParaRPr>
          </a:p>
          <a:p>
            <a:pPr algn="ctr" eaLnBrk="1" hangingPunct="1">
              <a:spcBef>
                <a:spcPct val="50000"/>
              </a:spcBef>
              <a:buClrTx/>
              <a:buSzTx/>
            </a:pPr>
            <a:r>
              <a:rPr lang="zh-CN" altLang="en-US" sz="2135" b="1">
                <a:solidFill>
                  <a:schemeClr val="bg1"/>
                </a:solidFill>
                <a:latin typeface="+mn-ea"/>
                <a:sym typeface="Arial" panose="020B0604020202020204" pitchFamily="34" charset="0"/>
              </a:rPr>
              <a:t>单击此处添加文字</a:t>
            </a:r>
            <a:endParaRPr lang="zh-CN" altLang="en-US" sz="2135" b="1">
              <a:solidFill>
                <a:schemeClr val="bg1"/>
              </a:solidFill>
              <a:latin typeface="+mn-ea"/>
              <a:sym typeface="Arial" panose="020B0604020202020204" pitchFamily="34" charset="0"/>
            </a:endParaRPr>
          </a:p>
        </p:txBody>
      </p:sp>
      <p:sp>
        <p:nvSpPr>
          <p:cNvPr id="9" name="Rectangle 12"/>
          <p:cNvSpPr>
            <a:spLocks noChangeArrowheads="1"/>
          </p:cNvSpPr>
          <p:nvPr/>
        </p:nvSpPr>
        <p:spPr bwMode="auto">
          <a:xfrm>
            <a:off x="4819983" y="3208815"/>
            <a:ext cx="2655724" cy="1405321"/>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spcBef>
                <a:spcPct val="50000"/>
              </a:spcBef>
              <a:buClrTx/>
              <a:buSzTx/>
            </a:pPr>
            <a:r>
              <a:rPr lang="zh-CN" altLang="en-US" sz="2135" b="1">
                <a:solidFill>
                  <a:schemeClr val="bg1"/>
                </a:solidFill>
                <a:latin typeface="+mn-ea"/>
                <a:sym typeface="Arial" panose="020B0604020202020204" pitchFamily="34" charset="0"/>
              </a:rPr>
              <a:t>单击此处添加文字</a:t>
            </a:r>
            <a:endParaRPr lang="zh-CN" altLang="en-US" sz="2135" b="1">
              <a:solidFill>
                <a:schemeClr val="bg1"/>
              </a:solidFill>
              <a:latin typeface="+mn-ea"/>
              <a:sym typeface="Arial" panose="020B0604020202020204" pitchFamily="34" charset="0"/>
            </a:endParaRPr>
          </a:p>
          <a:p>
            <a:pPr algn="ctr" eaLnBrk="1" hangingPunct="1">
              <a:spcBef>
                <a:spcPct val="50000"/>
              </a:spcBef>
              <a:buClrTx/>
              <a:buSzTx/>
            </a:pPr>
            <a:r>
              <a:rPr lang="zh-CN" altLang="en-US" sz="2135" b="1">
                <a:solidFill>
                  <a:schemeClr val="bg1"/>
                </a:solidFill>
                <a:latin typeface="+mn-ea"/>
                <a:sym typeface="Arial" panose="020B0604020202020204" pitchFamily="34" charset="0"/>
              </a:rPr>
              <a:t>单击此处添加文字</a:t>
            </a:r>
            <a:endParaRPr lang="zh-CN" altLang="en-US" sz="2135" b="1">
              <a:solidFill>
                <a:schemeClr val="bg1"/>
              </a:solidFill>
              <a:latin typeface="+mn-ea"/>
              <a:sym typeface="Arial" panose="020B0604020202020204" pitchFamily="34" charset="0"/>
            </a:endParaRPr>
          </a:p>
          <a:p>
            <a:pPr algn="ctr" eaLnBrk="1" hangingPunct="1">
              <a:spcBef>
                <a:spcPct val="50000"/>
              </a:spcBef>
              <a:buClrTx/>
              <a:buSzTx/>
            </a:pPr>
            <a:r>
              <a:rPr lang="zh-CN" altLang="en-US" sz="2135" b="1">
                <a:solidFill>
                  <a:schemeClr val="bg1"/>
                </a:solidFill>
                <a:latin typeface="+mn-ea"/>
                <a:sym typeface="Arial" panose="020B0604020202020204" pitchFamily="34" charset="0"/>
              </a:rPr>
              <a:t>单击此处添加文字</a:t>
            </a:r>
            <a:endParaRPr lang="zh-CN" altLang="en-US" sz="2135" b="1">
              <a:solidFill>
                <a:schemeClr val="bg1"/>
              </a:solidFill>
              <a:latin typeface="+mn-ea"/>
              <a:sym typeface="Arial" panose="020B0604020202020204" pitchFamily="34" charset="0"/>
            </a:endParaRPr>
          </a:p>
        </p:txBody>
      </p:sp>
      <p:sp>
        <p:nvSpPr>
          <p:cNvPr id="10" name="Rectangle 13"/>
          <p:cNvSpPr>
            <a:spLocks noChangeArrowheads="1"/>
          </p:cNvSpPr>
          <p:nvPr/>
        </p:nvSpPr>
        <p:spPr bwMode="auto">
          <a:xfrm>
            <a:off x="8491444" y="3208815"/>
            <a:ext cx="2655726" cy="1405321"/>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spcBef>
                <a:spcPct val="50000"/>
              </a:spcBef>
              <a:buClrTx/>
              <a:buSzTx/>
            </a:pPr>
            <a:r>
              <a:rPr lang="zh-CN" altLang="en-US" sz="2135" b="1" dirty="0">
                <a:solidFill>
                  <a:schemeClr val="bg1"/>
                </a:solidFill>
                <a:latin typeface="+mn-ea"/>
                <a:sym typeface="Arial" panose="020B0604020202020204" pitchFamily="34" charset="0"/>
              </a:rPr>
              <a:t>单击此处添加文字</a:t>
            </a:r>
            <a:endParaRPr lang="zh-CN" altLang="en-US" sz="2135" b="1" dirty="0">
              <a:solidFill>
                <a:schemeClr val="bg1"/>
              </a:solidFill>
              <a:latin typeface="+mn-ea"/>
              <a:sym typeface="Arial" panose="020B0604020202020204" pitchFamily="34" charset="0"/>
            </a:endParaRPr>
          </a:p>
          <a:p>
            <a:pPr algn="ctr" eaLnBrk="1" hangingPunct="1">
              <a:spcBef>
                <a:spcPct val="50000"/>
              </a:spcBef>
              <a:buClrTx/>
              <a:buSzTx/>
            </a:pPr>
            <a:r>
              <a:rPr lang="zh-CN" altLang="en-US" sz="2135" b="1" dirty="0">
                <a:solidFill>
                  <a:schemeClr val="bg1"/>
                </a:solidFill>
                <a:latin typeface="+mn-ea"/>
                <a:sym typeface="Arial" panose="020B0604020202020204" pitchFamily="34" charset="0"/>
              </a:rPr>
              <a:t>单击此处添加文字</a:t>
            </a:r>
            <a:endParaRPr lang="zh-CN" altLang="en-US" sz="2135" b="1" dirty="0">
              <a:solidFill>
                <a:schemeClr val="bg1"/>
              </a:solidFill>
              <a:latin typeface="+mn-ea"/>
              <a:sym typeface="Arial" panose="020B0604020202020204" pitchFamily="34" charset="0"/>
            </a:endParaRPr>
          </a:p>
          <a:p>
            <a:pPr algn="ctr" eaLnBrk="1" hangingPunct="1">
              <a:spcBef>
                <a:spcPct val="50000"/>
              </a:spcBef>
              <a:buClrTx/>
              <a:buSzTx/>
            </a:pPr>
            <a:r>
              <a:rPr lang="zh-CN" altLang="en-US" sz="2135" b="1" dirty="0">
                <a:solidFill>
                  <a:schemeClr val="bg1"/>
                </a:solidFill>
                <a:latin typeface="+mn-ea"/>
                <a:sym typeface="Arial" panose="020B0604020202020204" pitchFamily="34" charset="0"/>
              </a:rPr>
              <a:t>单击此处添加文字</a:t>
            </a:r>
            <a:endParaRPr lang="zh-CN" altLang="en-US" sz="2135" b="1" dirty="0">
              <a:solidFill>
                <a:schemeClr val="bg1"/>
              </a:solidFill>
              <a:latin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9" presetClass="entr" presetSubtype="0" decel="10000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style.rotation</p:attrName>
                                        </p:attrNameLst>
                                      </p:cBhvr>
                                      <p:tavLst>
                                        <p:tav tm="0">
                                          <p:val>
                                            <p:fltVal val="360"/>
                                          </p:val>
                                        </p:tav>
                                        <p:tav tm="100000">
                                          <p:val>
                                            <p:fltVal val="0"/>
                                          </p:val>
                                        </p:tav>
                                      </p:tavLst>
                                    </p:anim>
                                    <p:animEffect transition="in" filter="fade">
                                      <p:cBhvr>
                                        <p:cTn id="16" dur="500"/>
                                        <p:tgtEl>
                                          <p:spTgt spid="5"/>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par>
                          <p:cTn id="21" fill="hold">
                            <p:stCondLst>
                              <p:cond delay="1500"/>
                            </p:stCondLst>
                            <p:childTnLst>
                              <p:par>
                                <p:cTn id="22" presetID="47"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anim calcmode="lin" valueType="num">
                                      <p:cBhvr>
                                        <p:cTn id="25" dur="500" fill="hold"/>
                                        <p:tgtEl>
                                          <p:spTgt spid="3"/>
                                        </p:tgtEl>
                                        <p:attrNameLst>
                                          <p:attrName>ppt_x</p:attrName>
                                        </p:attrNameLst>
                                      </p:cBhvr>
                                      <p:tavLst>
                                        <p:tav tm="0">
                                          <p:val>
                                            <p:strVal val="#ppt_x"/>
                                          </p:val>
                                        </p:tav>
                                        <p:tav tm="100000">
                                          <p:val>
                                            <p:strVal val="#ppt_x"/>
                                          </p:val>
                                        </p:tav>
                                      </p:tavLst>
                                    </p:anim>
                                    <p:anim calcmode="lin" valueType="num">
                                      <p:cBhvr>
                                        <p:cTn id="26" dur="500" fill="hold"/>
                                        <p:tgtEl>
                                          <p:spTgt spid="3"/>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9" presetClass="entr" presetSubtype="0" decel="10000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 calcmode="lin" valueType="num">
                                      <p:cBhvr>
                                        <p:cTn id="32" dur="500" fill="hold"/>
                                        <p:tgtEl>
                                          <p:spTgt spid="6"/>
                                        </p:tgtEl>
                                        <p:attrNameLst>
                                          <p:attrName>style.rotation</p:attrName>
                                        </p:attrNameLst>
                                      </p:cBhvr>
                                      <p:tavLst>
                                        <p:tav tm="0">
                                          <p:val>
                                            <p:fltVal val="360"/>
                                          </p:val>
                                        </p:tav>
                                        <p:tav tm="100000">
                                          <p:val>
                                            <p:fltVal val="0"/>
                                          </p:val>
                                        </p:tav>
                                      </p:tavLst>
                                    </p:anim>
                                    <p:animEffect transition="in" filter="fade">
                                      <p:cBhvr>
                                        <p:cTn id="33" dur="500"/>
                                        <p:tgtEl>
                                          <p:spTgt spid="6"/>
                                        </p:tgtEl>
                                      </p:cBhvr>
                                    </p:animEffect>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7" presetClass="entr" presetSubtype="0"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500"/>
                                        <p:tgtEl>
                                          <p:spTgt spid="4"/>
                                        </p:tgtEl>
                                      </p:cBhvr>
                                    </p:animEffect>
                                    <p:anim calcmode="lin" valueType="num">
                                      <p:cBhvr>
                                        <p:cTn id="44" dur="500" fill="hold"/>
                                        <p:tgtEl>
                                          <p:spTgt spid="4"/>
                                        </p:tgtEl>
                                        <p:attrNameLst>
                                          <p:attrName>ppt_x</p:attrName>
                                        </p:attrNameLst>
                                      </p:cBhvr>
                                      <p:tavLst>
                                        <p:tav tm="0">
                                          <p:val>
                                            <p:strVal val="#ppt_x"/>
                                          </p:val>
                                        </p:tav>
                                        <p:tav tm="100000">
                                          <p:val>
                                            <p:strVal val="#ppt_x"/>
                                          </p:val>
                                        </p:tav>
                                      </p:tavLst>
                                    </p:anim>
                                    <p:anim calcmode="lin" valueType="num">
                                      <p:cBhvr>
                                        <p:cTn id="45" dur="500" fill="hold"/>
                                        <p:tgtEl>
                                          <p:spTgt spid="4"/>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9" presetClass="entr" presetSubtype="0" decel="100000"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 calcmode="lin" valueType="num">
                                      <p:cBhvr>
                                        <p:cTn id="51" dur="500" fill="hold"/>
                                        <p:tgtEl>
                                          <p:spTgt spid="7"/>
                                        </p:tgtEl>
                                        <p:attrNameLst>
                                          <p:attrName>style.rotation</p:attrName>
                                        </p:attrNameLst>
                                      </p:cBhvr>
                                      <p:tavLst>
                                        <p:tav tm="0">
                                          <p:val>
                                            <p:fltVal val="360"/>
                                          </p:val>
                                        </p:tav>
                                        <p:tav tm="100000">
                                          <p:val>
                                            <p:fltVal val="0"/>
                                          </p:val>
                                        </p:tav>
                                      </p:tavLst>
                                    </p:anim>
                                    <p:animEffect transition="in" filter="fade">
                                      <p:cBhvr>
                                        <p:cTn id="52" dur="500"/>
                                        <p:tgtEl>
                                          <p:spTgt spid="7"/>
                                        </p:tgtEl>
                                      </p:cBhvr>
                                    </p:animEffect>
                                  </p:childTnLst>
                                </p:cTn>
                              </p:par>
                            </p:childTnLst>
                          </p:cTn>
                        </p:par>
                        <p:par>
                          <p:cTn id="53" fill="hold">
                            <p:stCondLst>
                              <p:cond delay="4500"/>
                            </p:stCondLst>
                            <p:childTnLst>
                              <p:par>
                                <p:cTn id="54" presetID="12" presetClass="entr" presetSubtype="2"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slide(fromRight)">
                                      <p:cBhvr>
                                        <p:cTn id="5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28"/>
          <p:cNvSpPr/>
          <p:nvPr/>
        </p:nvSpPr>
        <p:spPr>
          <a:xfrm>
            <a:off x="5021260" y="3220473"/>
            <a:ext cx="846612" cy="846612"/>
          </a:xfrm>
          <a:prstGeom prst="chevron">
            <a:avLst/>
          </a:pr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800">
              <a:latin typeface="Arial" panose="020B0604020202020204" pitchFamily="34" charset="0"/>
              <a:ea typeface="微软雅黑" panose="020B0503020204020204" pitchFamily="34" charset="-122"/>
              <a:sym typeface="Arial" panose="020B0604020202020204" pitchFamily="34" charset="0"/>
            </a:endParaRPr>
          </a:p>
        </p:txBody>
      </p:sp>
      <p:sp>
        <p:nvSpPr>
          <p:cNvPr id="3" name="燕尾形 29"/>
          <p:cNvSpPr/>
          <p:nvPr/>
        </p:nvSpPr>
        <p:spPr>
          <a:xfrm>
            <a:off x="4445346" y="3222490"/>
            <a:ext cx="846612" cy="846612"/>
          </a:xfrm>
          <a:prstGeom prst="chevron">
            <a:avLst/>
          </a:pr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800">
              <a:latin typeface="Arial" panose="020B0604020202020204" pitchFamily="34" charset="0"/>
              <a:ea typeface="微软雅黑" panose="020B0503020204020204" pitchFamily="34" charset="-122"/>
              <a:sym typeface="Arial" panose="020B0604020202020204" pitchFamily="34" charset="0"/>
            </a:endParaRPr>
          </a:p>
        </p:txBody>
      </p:sp>
      <p:sp>
        <p:nvSpPr>
          <p:cNvPr id="4" name="燕尾形 30"/>
          <p:cNvSpPr/>
          <p:nvPr/>
        </p:nvSpPr>
        <p:spPr>
          <a:xfrm>
            <a:off x="3869432" y="3225036"/>
            <a:ext cx="846612" cy="846612"/>
          </a:xfrm>
          <a:prstGeom prst="chevron">
            <a:avLst/>
          </a:pr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800">
              <a:latin typeface="Arial" panose="020B0604020202020204" pitchFamily="34" charset="0"/>
              <a:ea typeface="微软雅黑" panose="020B0503020204020204" pitchFamily="34" charset="-122"/>
              <a:sym typeface="Arial" panose="020B0604020202020204" pitchFamily="34" charset="0"/>
            </a:endParaRPr>
          </a:p>
        </p:txBody>
      </p:sp>
      <p:sp>
        <p:nvSpPr>
          <p:cNvPr id="5" name="圆角矩形 31"/>
          <p:cNvSpPr/>
          <p:nvPr/>
        </p:nvSpPr>
        <p:spPr>
          <a:xfrm rot="19005917">
            <a:off x="888115" y="2496538"/>
            <a:ext cx="3180689" cy="3150222"/>
          </a:xfrm>
          <a:custGeom>
            <a:avLst/>
            <a:gdLst/>
            <a:ahLst/>
            <a:cxnLst/>
            <a:rect l="l" t="t" r="r" b="b"/>
            <a:pathLst>
              <a:path w="1734279" h="1717667">
                <a:moveTo>
                  <a:pt x="1212420" y="152024"/>
                </a:moveTo>
                <a:cubicBezTo>
                  <a:pt x="1217532" y="156660"/>
                  <a:pt x="1221756" y="162122"/>
                  <a:pt x="1224582" y="168319"/>
                </a:cubicBezTo>
                <a:cubicBezTo>
                  <a:pt x="1229663" y="170804"/>
                  <a:pt x="1233819" y="174749"/>
                  <a:pt x="1237416" y="179383"/>
                </a:cubicBezTo>
                <a:lnTo>
                  <a:pt x="1380858" y="364166"/>
                </a:lnTo>
                <a:cubicBezTo>
                  <a:pt x="1390204" y="376205"/>
                  <a:pt x="1394109" y="390745"/>
                  <a:pt x="1392514" y="404790"/>
                </a:cubicBezTo>
                <a:cubicBezTo>
                  <a:pt x="1394443" y="408362"/>
                  <a:pt x="1394844" y="412299"/>
                  <a:pt x="1394844" y="416330"/>
                </a:cubicBezTo>
                <a:lnTo>
                  <a:pt x="1394843" y="674381"/>
                </a:lnTo>
                <a:cubicBezTo>
                  <a:pt x="1489202" y="693926"/>
                  <a:pt x="1583561" y="713471"/>
                  <a:pt x="1677919" y="733015"/>
                </a:cubicBezTo>
                <a:cubicBezTo>
                  <a:pt x="1710064" y="739673"/>
                  <a:pt x="1730725" y="771129"/>
                  <a:pt x="1724067" y="803273"/>
                </a:cubicBezTo>
                <a:lnTo>
                  <a:pt x="1724066" y="803272"/>
                </a:lnTo>
                <a:cubicBezTo>
                  <a:pt x="1717408" y="835417"/>
                  <a:pt x="1685952" y="856077"/>
                  <a:pt x="1653808" y="849419"/>
                </a:cubicBezTo>
                <a:lnTo>
                  <a:pt x="1334656" y="783314"/>
                </a:lnTo>
                <a:cubicBezTo>
                  <a:pt x="1317603" y="779782"/>
                  <a:pt x="1303782" y="769271"/>
                  <a:pt x="1295965" y="755140"/>
                </a:cubicBezTo>
                <a:cubicBezTo>
                  <a:pt x="1283553" y="744645"/>
                  <a:pt x="1275968" y="728891"/>
                  <a:pt x="1275968" y="711366"/>
                </a:cubicBezTo>
                <a:lnTo>
                  <a:pt x="1275968" y="519624"/>
                </a:lnTo>
                <a:lnTo>
                  <a:pt x="906856" y="806156"/>
                </a:lnTo>
                <a:lnTo>
                  <a:pt x="1065815" y="1141673"/>
                </a:lnTo>
                <a:cubicBezTo>
                  <a:pt x="1072320" y="1155404"/>
                  <a:pt x="1074348" y="1170104"/>
                  <a:pt x="1071105" y="1183939"/>
                </a:cubicBezTo>
                <a:cubicBezTo>
                  <a:pt x="1072773" y="1191573"/>
                  <a:pt x="1072227" y="1199522"/>
                  <a:pt x="1070359" y="1207468"/>
                </a:cubicBezTo>
                <a:lnTo>
                  <a:pt x="964177" y="1659082"/>
                </a:lnTo>
                <a:cubicBezTo>
                  <a:pt x="954576" y="1699916"/>
                  <a:pt x="913692" y="1725234"/>
                  <a:pt x="872859" y="1715634"/>
                </a:cubicBezTo>
                <a:cubicBezTo>
                  <a:pt x="832025" y="1706033"/>
                  <a:pt x="806707" y="1665149"/>
                  <a:pt x="816307" y="1624316"/>
                </a:cubicBezTo>
                <a:lnTo>
                  <a:pt x="919152" y="1186894"/>
                </a:lnTo>
                <a:lnTo>
                  <a:pt x="694543" y="712807"/>
                </a:lnTo>
                <a:lnTo>
                  <a:pt x="206298" y="912259"/>
                </a:lnTo>
                <a:lnTo>
                  <a:pt x="205161" y="912476"/>
                </a:lnTo>
                <a:cubicBezTo>
                  <a:pt x="201570" y="915619"/>
                  <a:pt x="197179" y="917026"/>
                  <a:pt x="192600" y="918039"/>
                </a:cubicBezTo>
                <a:cubicBezTo>
                  <a:pt x="151643" y="927102"/>
                  <a:pt x="111096" y="901247"/>
                  <a:pt x="102034" y="860290"/>
                </a:cubicBezTo>
                <a:lnTo>
                  <a:pt x="1810" y="407318"/>
                </a:lnTo>
                <a:cubicBezTo>
                  <a:pt x="-7253" y="366361"/>
                  <a:pt x="18602" y="325814"/>
                  <a:pt x="59559" y="316752"/>
                </a:cubicBezTo>
                <a:cubicBezTo>
                  <a:pt x="100515" y="307690"/>
                  <a:pt x="141062" y="333545"/>
                  <a:pt x="150124" y="374501"/>
                </a:cubicBezTo>
                <a:lnTo>
                  <a:pt x="230606" y="738241"/>
                </a:lnTo>
                <a:lnTo>
                  <a:pt x="645176" y="568886"/>
                </a:lnTo>
                <a:cubicBezTo>
                  <a:pt x="647355" y="564266"/>
                  <a:pt x="650942" y="560611"/>
                  <a:pt x="655077" y="557402"/>
                </a:cubicBezTo>
                <a:lnTo>
                  <a:pt x="1080746" y="226967"/>
                </a:lnTo>
                <a:lnTo>
                  <a:pt x="799166" y="128506"/>
                </a:lnTo>
                <a:lnTo>
                  <a:pt x="795830" y="126527"/>
                </a:lnTo>
                <a:cubicBezTo>
                  <a:pt x="715067" y="196803"/>
                  <a:pt x="634305" y="267079"/>
                  <a:pt x="553543" y="337355"/>
                </a:cubicBezTo>
                <a:cubicBezTo>
                  <a:pt x="528779" y="358904"/>
                  <a:pt x="491236" y="356298"/>
                  <a:pt x="469687" y="331533"/>
                </a:cubicBezTo>
                <a:lnTo>
                  <a:pt x="469688" y="331534"/>
                </a:lnTo>
                <a:cubicBezTo>
                  <a:pt x="448139" y="306770"/>
                  <a:pt x="450746" y="269226"/>
                  <a:pt x="475510" y="247677"/>
                </a:cubicBezTo>
                <a:lnTo>
                  <a:pt x="743505" y="14477"/>
                </a:lnTo>
                <a:cubicBezTo>
                  <a:pt x="765419" y="-4592"/>
                  <a:pt x="797339" y="-4746"/>
                  <a:pt x="818596" y="13559"/>
                </a:cubicBezTo>
                <a:cubicBezTo>
                  <a:pt x="825164" y="12925"/>
                  <a:pt x="831849" y="14001"/>
                  <a:pt x="838403" y="16293"/>
                </a:cubicBezTo>
                <a:cubicBezTo>
                  <a:pt x="956310" y="57521"/>
                  <a:pt x="1074215" y="98750"/>
                  <a:pt x="1192122" y="139979"/>
                </a:cubicBezTo>
                <a:cubicBezTo>
                  <a:pt x="1199869" y="142688"/>
                  <a:pt x="1206700" y="146838"/>
                  <a:pt x="1212420" y="152024"/>
                </a:cubicBezTo>
                <a:close/>
                <a:moveTo>
                  <a:pt x="1681771" y="50445"/>
                </a:moveTo>
                <a:cubicBezTo>
                  <a:pt x="1748841" y="113504"/>
                  <a:pt x="1752092" y="218996"/>
                  <a:pt x="1689033" y="286066"/>
                </a:cubicBezTo>
                <a:cubicBezTo>
                  <a:pt x="1625973" y="353135"/>
                  <a:pt x="1520482" y="356387"/>
                  <a:pt x="1453412" y="293327"/>
                </a:cubicBezTo>
                <a:cubicBezTo>
                  <a:pt x="1386342" y="230268"/>
                  <a:pt x="1383091" y="124777"/>
                  <a:pt x="1446150" y="57707"/>
                </a:cubicBezTo>
                <a:cubicBezTo>
                  <a:pt x="1509210" y="-9363"/>
                  <a:pt x="1614701" y="-12614"/>
                  <a:pt x="1681771" y="50445"/>
                </a:cubicBezTo>
                <a:close/>
              </a:path>
            </a:pathLst>
          </a:custGeom>
          <a:solidFill>
            <a:schemeClr val="accent2">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800">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32"/>
          <p:cNvSpPr txBox="1"/>
          <p:nvPr/>
        </p:nvSpPr>
        <p:spPr>
          <a:xfrm>
            <a:off x="7348105" y="1797245"/>
            <a:ext cx="3705444" cy="871905"/>
          </a:xfrm>
          <a:prstGeom prst="rect">
            <a:avLst/>
          </a:prstGeom>
          <a:noFill/>
        </p:spPr>
        <p:txBody>
          <a:bodyPr wrap="square" rtlCol="0">
            <a:spAutoFit/>
          </a:bodyPr>
          <a:lstStyle/>
          <a:p>
            <a:r>
              <a:rPr lang="en-US" altLang="zh-CN" sz="1865" b="1" dirty="0">
                <a:solidFill>
                  <a:schemeClr val="tx1">
                    <a:lumMod val="75000"/>
                    <a:lumOff val="25000"/>
                  </a:schemeClr>
                </a:solidFill>
                <a:latin typeface="+mn-ea"/>
                <a:sym typeface="Arial" panose="020B0604020202020204" pitchFamily="34" charset="0"/>
              </a:rPr>
              <a:t>01</a:t>
            </a:r>
            <a:endParaRPr lang="en-US" altLang="zh-CN" sz="1865" b="1" dirty="0">
              <a:solidFill>
                <a:schemeClr val="tx1">
                  <a:lumMod val="75000"/>
                  <a:lumOff val="25000"/>
                </a:schemeClr>
              </a:solidFill>
              <a:latin typeface="+mn-ea"/>
              <a:sym typeface="Arial" panose="020B0604020202020204" pitchFamily="34" charset="0"/>
            </a:endParaRPr>
          </a:p>
          <a:p>
            <a:r>
              <a:rPr lang="zh-CN" altLang="en-US" sz="1600" dirty="0">
                <a:solidFill>
                  <a:schemeClr val="tx1">
                    <a:lumMod val="75000"/>
                    <a:lumOff val="25000"/>
                  </a:schemeClr>
                </a:solidFill>
                <a:latin typeface="+mn-ea"/>
                <a:sym typeface="Arial" panose="020B0604020202020204" pitchFamily="34" charset="0"/>
              </a:rPr>
              <a:t>单击此处添加文本单击此处添加文本</a:t>
            </a:r>
            <a:endParaRPr lang="en-US" altLang="zh-CN" sz="1600" dirty="0">
              <a:solidFill>
                <a:schemeClr val="tx1">
                  <a:lumMod val="75000"/>
                  <a:lumOff val="25000"/>
                </a:schemeClr>
              </a:solidFill>
              <a:latin typeface="+mn-ea"/>
              <a:sym typeface="Arial" panose="020B0604020202020204" pitchFamily="34" charset="0"/>
            </a:endParaRPr>
          </a:p>
          <a:p>
            <a:r>
              <a:rPr lang="zh-CN" altLang="en-US" sz="1600" dirty="0">
                <a:solidFill>
                  <a:schemeClr val="tx1">
                    <a:lumMod val="75000"/>
                    <a:lumOff val="25000"/>
                  </a:schemeClr>
                </a:solidFill>
                <a:latin typeface="+mn-ea"/>
                <a:sym typeface="Arial" panose="020B0604020202020204" pitchFamily="34" charset="0"/>
              </a:rPr>
              <a:t>单击此处添加文本</a:t>
            </a:r>
            <a:endParaRPr lang="en-US" altLang="zh-CN" sz="1600" dirty="0">
              <a:solidFill>
                <a:schemeClr val="tx1">
                  <a:lumMod val="75000"/>
                  <a:lumOff val="25000"/>
                </a:schemeClr>
              </a:solidFill>
              <a:latin typeface="+mn-ea"/>
              <a:sym typeface="Arial" panose="020B0604020202020204" pitchFamily="34" charset="0"/>
            </a:endParaRPr>
          </a:p>
        </p:txBody>
      </p:sp>
      <p:sp>
        <p:nvSpPr>
          <p:cNvPr id="7" name="TextBox 33"/>
          <p:cNvSpPr txBox="1"/>
          <p:nvPr/>
        </p:nvSpPr>
        <p:spPr>
          <a:xfrm>
            <a:off x="7350641" y="3255245"/>
            <a:ext cx="3705444" cy="871905"/>
          </a:xfrm>
          <a:prstGeom prst="rect">
            <a:avLst/>
          </a:prstGeom>
          <a:noFill/>
        </p:spPr>
        <p:txBody>
          <a:bodyPr wrap="square" rtlCol="0">
            <a:spAutoFit/>
          </a:bodyPr>
          <a:lstStyle/>
          <a:p>
            <a:r>
              <a:rPr lang="en-US" altLang="zh-CN" sz="1865" b="1" dirty="0">
                <a:solidFill>
                  <a:schemeClr val="tx1">
                    <a:lumMod val="75000"/>
                    <a:lumOff val="25000"/>
                  </a:schemeClr>
                </a:solidFill>
                <a:latin typeface="+mn-ea"/>
                <a:sym typeface="Arial" panose="020B0604020202020204" pitchFamily="34" charset="0"/>
              </a:rPr>
              <a:t>02</a:t>
            </a:r>
            <a:endParaRPr lang="en-US" altLang="zh-CN" sz="1865" b="1" dirty="0">
              <a:solidFill>
                <a:schemeClr val="tx1">
                  <a:lumMod val="75000"/>
                  <a:lumOff val="25000"/>
                </a:schemeClr>
              </a:solidFill>
              <a:latin typeface="+mn-ea"/>
              <a:sym typeface="Arial" panose="020B0604020202020204" pitchFamily="34" charset="0"/>
            </a:endParaRPr>
          </a:p>
          <a:p>
            <a:r>
              <a:rPr lang="zh-CN" altLang="en-US" sz="1600" dirty="0">
                <a:solidFill>
                  <a:schemeClr val="tx1">
                    <a:lumMod val="75000"/>
                    <a:lumOff val="25000"/>
                  </a:schemeClr>
                </a:solidFill>
                <a:latin typeface="+mn-ea"/>
                <a:sym typeface="Arial" panose="020B0604020202020204" pitchFamily="34" charset="0"/>
              </a:rPr>
              <a:t>单击此处添加文本单击此处添加文本</a:t>
            </a:r>
            <a:endParaRPr lang="en-US" altLang="zh-CN" sz="1600" dirty="0">
              <a:solidFill>
                <a:schemeClr val="tx1">
                  <a:lumMod val="75000"/>
                  <a:lumOff val="25000"/>
                </a:schemeClr>
              </a:solidFill>
              <a:latin typeface="+mn-ea"/>
              <a:sym typeface="Arial" panose="020B0604020202020204" pitchFamily="34" charset="0"/>
            </a:endParaRPr>
          </a:p>
          <a:p>
            <a:r>
              <a:rPr lang="zh-CN" altLang="en-US" sz="1600" dirty="0">
                <a:solidFill>
                  <a:schemeClr val="tx1">
                    <a:lumMod val="75000"/>
                    <a:lumOff val="25000"/>
                  </a:schemeClr>
                </a:solidFill>
                <a:latin typeface="+mn-ea"/>
                <a:sym typeface="Arial" panose="020B0604020202020204" pitchFamily="34" charset="0"/>
              </a:rPr>
              <a:t>单击此处添加文本</a:t>
            </a:r>
            <a:endParaRPr lang="en-US" altLang="zh-CN" sz="1600" dirty="0">
              <a:solidFill>
                <a:schemeClr val="tx1">
                  <a:lumMod val="75000"/>
                  <a:lumOff val="25000"/>
                </a:schemeClr>
              </a:solidFill>
              <a:latin typeface="+mn-ea"/>
              <a:sym typeface="Arial" panose="020B0604020202020204" pitchFamily="34" charset="0"/>
            </a:endParaRPr>
          </a:p>
        </p:txBody>
      </p:sp>
      <p:sp>
        <p:nvSpPr>
          <p:cNvPr id="8" name="TextBox 34"/>
          <p:cNvSpPr txBox="1"/>
          <p:nvPr/>
        </p:nvSpPr>
        <p:spPr>
          <a:xfrm>
            <a:off x="7350641" y="4666343"/>
            <a:ext cx="3705444" cy="871905"/>
          </a:xfrm>
          <a:prstGeom prst="rect">
            <a:avLst/>
          </a:prstGeom>
          <a:noFill/>
        </p:spPr>
        <p:txBody>
          <a:bodyPr wrap="square" rtlCol="0">
            <a:spAutoFit/>
          </a:bodyPr>
          <a:lstStyle/>
          <a:p>
            <a:r>
              <a:rPr lang="en-US" altLang="zh-CN" sz="1865" b="1" dirty="0">
                <a:solidFill>
                  <a:schemeClr val="tx1">
                    <a:lumMod val="75000"/>
                    <a:lumOff val="25000"/>
                  </a:schemeClr>
                </a:solidFill>
                <a:latin typeface="+mn-ea"/>
                <a:sym typeface="Arial" panose="020B0604020202020204" pitchFamily="34" charset="0"/>
              </a:rPr>
              <a:t>03</a:t>
            </a:r>
            <a:endParaRPr lang="en-US" altLang="zh-CN" sz="1865" b="1" dirty="0">
              <a:solidFill>
                <a:schemeClr val="tx1">
                  <a:lumMod val="75000"/>
                  <a:lumOff val="25000"/>
                </a:schemeClr>
              </a:solidFill>
              <a:latin typeface="+mn-ea"/>
              <a:sym typeface="Arial" panose="020B0604020202020204" pitchFamily="34" charset="0"/>
            </a:endParaRPr>
          </a:p>
          <a:p>
            <a:r>
              <a:rPr lang="zh-CN" altLang="en-US" sz="1600" dirty="0">
                <a:solidFill>
                  <a:schemeClr val="tx1">
                    <a:lumMod val="75000"/>
                    <a:lumOff val="25000"/>
                  </a:schemeClr>
                </a:solidFill>
                <a:latin typeface="+mn-ea"/>
                <a:sym typeface="Arial" panose="020B0604020202020204" pitchFamily="34" charset="0"/>
              </a:rPr>
              <a:t>单击此处添加文本单击此处添加文本</a:t>
            </a:r>
            <a:endParaRPr lang="en-US" altLang="zh-CN" sz="1600" dirty="0">
              <a:solidFill>
                <a:schemeClr val="tx1">
                  <a:lumMod val="75000"/>
                  <a:lumOff val="25000"/>
                </a:schemeClr>
              </a:solidFill>
              <a:latin typeface="+mn-ea"/>
              <a:sym typeface="Arial" panose="020B0604020202020204" pitchFamily="34" charset="0"/>
            </a:endParaRPr>
          </a:p>
          <a:p>
            <a:r>
              <a:rPr lang="zh-CN" altLang="en-US" sz="1600" dirty="0">
                <a:solidFill>
                  <a:schemeClr val="tx1">
                    <a:lumMod val="75000"/>
                    <a:lumOff val="25000"/>
                  </a:schemeClr>
                </a:solidFill>
                <a:latin typeface="+mn-ea"/>
                <a:sym typeface="Arial" panose="020B0604020202020204" pitchFamily="34" charset="0"/>
              </a:rPr>
              <a:t>单击此处添加文本</a:t>
            </a:r>
            <a:endParaRPr lang="en-US" altLang="zh-CN" sz="1600" dirty="0">
              <a:solidFill>
                <a:schemeClr val="tx1">
                  <a:lumMod val="75000"/>
                  <a:lumOff val="25000"/>
                </a:schemeClr>
              </a:solidFill>
              <a:latin typeface="+mn-ea"/>
              <a:sym typeface="Arial" panose="020B0604020202020204" pitchFamily="34" charset="0"/>
            </a:endParaRPr>
          </a:p>
        </p:txBody>
      </p:sp>
      <p:cxnSp>
        <p:nvCxnSpPr>
          <p:cNvPr id="9" name="直接连接符 8"/>
          <p:cNvCxnSpPr/>
          <p:nvPr/>
        </p:nvCxnSpPr>
        <p:spPr>
          <a:xfrm>
            <a:off x="6439692" y="2934061"/>
            <a:ext cx="4424421" cy="0"/>
          </a:xfrm>
          <a:prstGeom prst="line">
            <a:avLst/>
          </a:prstGeom>
          <a:noFill/>
          <a:ln w="9525" cap="flat" cmpd="sng" algn="ctr">
            <a:solidFill>
              <a:schemeClr val="tx1">
                <a:lumMod val="50000"/>
                <a:lumOff val="50000"/>
              </a:schemeClr>
            </a:solidFill>
            <a:prstDash val="dash"/>
          </a:ln>
          <a:effectLst/>
        </p:spPr>
      </p:cxnSp>
      <p:cxnSp>
        <p:nvCxnSpPr>
          <p:cNvPr id="10" name="直接连接符 9"/>
          <p:cNvCxnSpPr/>
          <p:nvPr/>
        </p:nvCxnSpPr>
        <p:spPr>
          <a:xfrm>
            <a:off x="6438878" y="4473242"/>
            <a:ext cx="4425236" cy="0"/>
          </a:xfrm>
          <a:prstGeom prst="line">
            <a:avLst/>
          </a:prstGeom>
          <a:noFill/>
          <a:ln w="9525" cap="flat" cmpd="sng" algn="ctr">
            <a:solidFill>
              <a:schemeClr val="tx1">
                <a:lumMod val="50000"/>
                <a:lumOff val="50000"/>
              </a:schemeClr>
            </a:solidFill>
            <a:prstDash val="dash"/>
          </a:ln>
          <a:effectLst/>
        </p:spPr>
      </p:cxnSp>
      <p:grpSp>
        <p:nvGrpSpPr>
          <p:cNvPr id="11" name="组合 10"/>
          <p:cNvGrpSpPr/>
          <p:nvPr/>
        </p:nvGrpSpPr>
        <p:grpSpPr>
          <a:xfrm>
            <a:off x="6383957" y="1847820"/>
            <a:ext cx="799056" cy="799056"/>
            <a:chOff x="4499992" y="267494"/>
            <a:chExt cx="599448" cy="599448"/>
          </a:xfrm>
        </p:grpSpPr>
        <p:grpSp>
          <p:nvGrpSpPr>
            <p:cNvPr id="12" name="组合 11"/>
            <p:cNvGrpSpPr/>
            <p:nvPr/>
          </p:nvGrpSpPr>
          <p:grpSpPr>
            <a:xfrm>
              <a:off x="4499992" y="267494"/>
              <a:ext cx="599448" cy="599448"/>
              <a:chOff x="4131160" y="713581"/>
              <a:chExt cx="881684" cy="881684"/>
            </a:xfrm>
          </p:grpSpPr>
          <p:sp>
            <p:nvSpPr>
              <p:cNvPr id="14" name="椭圆 1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91404" tIns="45703" rIns="91404" bIns="45703" numCol="1" anchor="t" anchorCtr="0" compatLnSpc="1"/>
            <a:lstStyle/>
            <a:p>
              <a:endParaRPr lang="en-US" sz="48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a:off x="6404525" y="3255244"/>
            <a:ext cx="799056" cy="799056"/>
            <a:chOff x="5418452" y="307702"/>
            <a:chExt cx="599448" cy="599448"/>
          </a:xfrm>
        </p:grpSpPr>
        <p:grpSp>
          <p:nvGrpSpPr>
            <p:cNvPr id="17" name="组合 16"/>
            <p:cNvGrpSpPr/>
            <p:nvPr/>
          </p:nvGrpSpPr>
          <p:grpSpPr>
            <a:xfrm>
              <a:off x="5418452" y="307702"/>
              <a:ext cx="599448" cy="599448"/>
              <a:chOff x="4131160" y="713581"/>
              <a:chExt cx="881684" cy="881684"/>
            </a:xfrm>
          </p:grpSpPr>
          <p:sp>
            <p:nvSpPr>
              <p:cNvPr id="19" name="椭圆 18"/>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91404" tIns="45703" rIns="91404" bIns="45703" numCol="1" anchor="t" anchorCtr="0" compatLnSpc="1"/>
            <a:lstStyle/>
            <a:p>
              <a:endParaRPr lang="en-US" sz="48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6428192" y="4638424"/>
            <a:ext cx="799056" cy="799056"/>
            <a:chOff x="6516216" y="334289"/>
            <a:chExt cx="599448" cy="599448"/>
          </a:xfrm>
        </p:grpSpPr>
        <p:grpSp>
          <p:nvGrpSpPr>
            <p:cNvPr id="22" name="组合 21"/>
            <p:cNvGrpSpPr/>
            <p:nvPr/>
          </p:nvGrpSpPr>
          <p:grpSpPr>
            <a:xfrm>
              <a:off x="6516216" y="334289"/>
              <a:ext cx="599448" cy="599448"/>
              <a:chOff x="4131160" y="713581"/>
              <a:chExt cx="881684" cy="881684"/>
            </a:xfrm>
          </p:grpSpPr>
          <p:sp>
            <p:nvSpPr>
              <p:cNvPr id="24" name="椭圆 2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4237176" y="819597"/>
                <a:ext cx="669652" cy="669652"/>
              </a:xfrm>
              <a:prstGeom prst="ellipse">
                <a:avLst/>
              </a:prstGeom>
              <a:solidFill>
                <a:schemeClr val="accent3"/>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91404" tIns="45703" rIns="91404" bIns="45703" numCol="1" anchor="t" anchorCtr="0" compatLnSpc="1"/>
            <a:lstStyle/>
            <a:p>
              <a:endParaRPr lang="en-US" sz="480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par>
                                <p:cTn id="24" presetID="22" presetClass="entr" presetSubtype="8" fill="hold" nodeType="withEffect">
                                  <p:stCondLst>
                                    <p:cond delay="50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par>
                                <p:cTn id="27" presetID="10" presetClass="entr" presetSubtype="0" fill="hold" nodeType="withEffect">
                                  <p:stCondLst>
                                    <p:cond delay="50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100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22" presetClass="entr" presetSubtype="8" fill="hold" nodeType="withEffect">
                                  <p:stCondLst>
                                    <p:cond delay="100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par>
                                <p:cTn id="39" presetID="10" presetClass="entr" presetSubtype="0" fill="hold" nodeType="withEffect">
                                  <p:stCondLst>
                                    <p:cond delay="100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150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par>
                                <p:cTn id="45" presetID="10" presetClass="entr" presetSubtype="0" fill="hold" nodeType="withEffect">
                                  <p:stCondLst>
                                    <p:cond delay="150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2"/>
          <p:cNvSpPr>
            <a:spLocks noChangeArrowheads="1"/>
          </p:cNvSpPr>
          <p:nvPr/>
        </p:nvSpPr>
        <p:spPr bwMode="auto">
          <a:xfrm>
            <a:off x="950303" y="1250252"/>
            <a:ext cx="5252199" cy="5252199"/>
          </a:xfrm>
          <a:prstGeom prst="ellipse">
            <a:avLst/>
          </a:prstGeom>
          <a:noFill/>
          <a:ln w="9525" cmpd="sng">
            <a:solidFill>
              <a:schemeClr val="accent2"/>
            </a:solidFill>
            <a:prstDash val="dash"/>
            <a:round/>
          </a:ln>
          <a:extLst>
            <a:ext uri="{909E8E84-426E-40DD-AFC4-6F175D3DCCD1}">
              <a14:hiddenFill xmlns:a14="http://schemas.microsoft.com/office/drawing/2010/main">
                <a:solidFill>
                  <a:srgbClr val="FFFFFF"/>
                </a:solidFill>
              </a14:hiddenFill>
            </a:ext>
          </a:extLst>
        </p:spPr>
        <p:txBody>
          <a:bodyPr lIns="121878" tIns="60939" rIns="121878" bIns="6093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800">
              <a:ea typeface="微软雅黑" panose="020B0503020204020204" pitchFamily="34" charset="-122"/>
              <a:sym typeface="Arial" panose="020B0604020202020204" pitchFamily="34" charset="0"/>
            </a:endParaRPr>
          </a:p>
        </p:txBody>
      </p:sp>
      <p:sp>
        <p:nvSpPr>
          <p:cNvPr id="3" name="Oval 13"/>
          <p:cNvSpPr>
            <a:spLocks noChangeArrowheads="1"/>
          </p:cNvSpPr>
          <p:nvPr/>
        </p:nvSpPr>
        <p:spPr bwMode="auto">
          <a:xfrm>
            <a:off x="1532234" y="3594908"/>
            <a:ext cx="2141509" cy="2141510"/>
          </a:xfrm>
          <a:prstGeom prst="ellipse">
            <a:avLst/>
          </a:prstGeom>
          <a:solidFill>
            <a:schemeClr val="accent3">
              <a:lumMod val="40000"/>
              <a:lumOff val="60000"/>
            </a:schemeClr>
          </a:solidFill>
          <a:ln>
            <a:noFill/>
          </a:ln>
        </p:spPr>
        <p:txBody>
          <a:bodyPr lIns="121878" tIns="60939" rIns="121878" bIns="6093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800">
              <a:ea typeface="微软雅黑" panose="020B0503020204020204" pitchFamily="34" charset="-122"/>
              <a:sym typeface="Arial" panose="020B0604020202020204" pitchFamily="34" charset="0"/>
            </a:endParaRPr>
          </a:p>
        </p:txBody>
      </p:sp>
      <p:sp>
        <p:nvSpPr>
          <p:cNvPr id="4" name="Oval 14"/>
          <p:cNvSpPr>
            <a:spLocks noChangeArrowheads="1"/>
          </p:cNvSpPr>
          <p:nvPr/>
        </p:nvSpPr>
        <p:spPr bwMode="auto">
          <a:xfrm>
            <a:off x="1720567" y="3783243"/>
            <a:ext cx="1762725" cy="1762724"/>
          </a:xfrm>
          <a:prstGeom prst="ellipse">
            <a:avLst/>
          </a:prstGeom>
          <a:solidFill>
            <a:schemeClr val="accent3"/>
          </a:solidFill>
          <a:ln>
            <a:noFill/>
          </a:ln>
        </p:spPr>
        <p:txBody>
          <a:bodyPr lIns="121878" tIns="60939" rIns="121878" bIns="6093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800">
              <a:ea typeface="微软雅黑" panose="020B0503020204020204" pitchFamily="34" charset="-122"/>
              <a:sym typeface="Arial" panose="020B0604020202020204" pitchFamily="34" charset="0"/>
            </a:endParaRPr>
          </a:p>
        </p:txBody>
      </p:sp>
      <p:sp>
        <p:nvSpPr>
          <p:cNvPr id="5" name="Oval 18"/>
          <p:cNvSpPr>
            <a:spLocks noChangeArrowheads="1"/>
          </p:cNvSpPr>
          <p:nvPr/>
        </p:nvSpPr>
        <p:spPr bwMode="auto">
          <a:xfrm>
            <a:off x="3764735" y="3226702"/>
            <a:ext cx="2141509" cy="2143627"/>
          </a:xfrm>
          <a:prstGeom prst="ellipse">
            <a:avLst/>
          </a:prstGeom>
          <a:solidFill>
            <a:schemeClr val="accent2">
              <a:lumMod val="40000"/>
              <a:lumOff val="60000"/>
            </a:schemeClr>
          </a:solidFill>
          <a:ln>
            <a:noFill/>
          </a:ln>
        </p:spPr>
        <p:txBody>
          <a:bodyPr lIns="121878" tIns="60939" rIns="121878" bIns="6093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800">
              <a:ea typeface="微软雅黑" panose="020B0503020204020204" pitchFamily="34" charset="-122"/>
              <a:sym typeface="Arial" panose="020B0604020202020204" pitchFamily="34" charset="0"/>
            </a:endParaRPr>
          </a:p>
        </p:txBody>
      </p:sp>
      <p:sp>
        <p:nvSpPr>
          <p:cNvPr id="6" name="Oval 19"/>
          <p:cNvSpPr>
            <a:spLocks noChangeArrowheads="1"/>
          </p:cNvSpPr>
          <p:nvPr/>
        </p:nvSpPr>
        <p:spPr bwMode="auto">
          <a:xfrm>
            <a:off x="3953071" y="3415039"/>
            <a:ext cx="1762724" cy="1762724"/>
          </a:xfrm>
          <a:prstGeom prst="ellipse">
            <a:avLst/>
          </a:prstGeom>
          <a:solidFill>
            <a:schemeClr val="accent2"/>
          </a:solidFill>
          <a:ln>
            <a:noFill/>
          </a:ln>
        </p:spPr>
        <p:txBody>
          <a:bodyPr lIns="121878" tIns="60939" rIns="121878" bIns="6093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800">
              <a:ea typeface="微软雅黑" panose="020B0503020204020204" pitchFamily="34" charset="-122"/>
              <a:sym typeface="Arial" panose="020B0604020202020204" pitchFamily="34" charset="0"/>
            </a:endParaRPr>
          </a:p>
        </p:txBody>
      </p:sp>
      <p:sp>
        <p:nvSpPr>
          <p:cNvPr id="7" name="Oval 23"/>
          <p:cNvSpPr>
            <a:spLocks noChangeArrowheads="1"/>
          </p:cNvSpPr>
          <p:nvPr/>
        </p:nvSpPr>
        <p:spPr bwMode="auto">
          <a:xfrm>
            <a:off x="2268643" y="1523231"/>
            <a:ext cx="2143625" cy="2141510"/>
          </a:xfrm>
          <a:prstGeom prst="ellipse">
            <a:avLst/>
          </a:prstGeom>
          <a:solidFill>
            <a:schemeClr val="accent1">
              <a:lumMod val="40000"/>
              <a:lumOff val="60000"/>
            </a:schemeClr>
          </a:solidFill>
          <a:ln>
            <a:noFill/>
          </a:ln>
        </p:spPr>
        <p:txBody>
          <a:bodyPr lIns="121878" tIns="60939" rIns="121878" bIns="6093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800">
              <a:ea typeface="微软雅黑" panose="020B0503020204020204" pitchFamily="34" charset="-122"/>
              <a:sym typeface="Arial" panose="020B0604020202020204" pitchFamily="34" charset="0"/>
            </a:endParaRPr>
          </a:p>
        </p:txBody>
      </p:sp>
      <p:sp>
        <p:nvSpPr>
          <p:cNvPr id="8" name="Oval 24"/>
          <p:cNvSpPr>
            <a:spLocks noChangeArrowheads="1"/>
          </p:cNvSpPr>
          <p:nvPr/>
        </p:nvSpPr>
        <p:spPr bwMode="auto">
          <a:xfrm>
            <a:off x="2459094" y="1711565"/>
            <a:ext cx="1762724" cy="1762725"/>
          </a:xfrm>
          <a:prstGeom prst="ellipse">
            <a:avLst/>
          </a:prstGeom>
          <a:solidFill>
            <a:schemeClr val="accent1"/>
          </a:solidFill>
          <a:ln>
            <a:noFill/>
          </a:ln>
        </p:spPr>
        <p:txBody>
          <a:bodyPr lIns="121878" tIns="60939" rIns="121878" bIns="6093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800">
              <a:ea typeface="微软雅黑" panose="020B0503020204020204" pitchFamily="34" charset="-122"/>
              <a:sym typeface="Arial" panose="020B0604020202020204" pitchFamily="34" charset="0"/>
            </a:endParaRPr>
          </a:p>
        </p:txBody>
      </p:sp>
      <p:sp>
        <p:nvSpPr>
          <p:cNvPr id="9" name="TextBox 25"/>
          <p:cNvSpPr txBox="1">
            <a:spLocks noChangeArrowheads="1"/>
          </p:cNvSpPr>
          <p:nvPr/>
        </p:nvSpPr>
        <p:spPr bwMode="auto">
          <a:xfrm>
            <a:off x="2706285" y="2164414"/>
            <a:ext cx="1323354" cy="984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78" tIns="60939" rIns="121878" bIns="6093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a:solidFill>
                  <a:srgbClr val="F8F8F8"/>
                </a:solidFill>
                <a:ea typeface="微软雅黑" panose="020B0503020204020204" pitchFamily="34" charset="-122"/>
                <a:sym typeface="Arial" panose="020B0604020202020204" pitchFamily="34" charset="0"/>
              </a:rPr>
              <a:t>标题</a:t>
            </a:r>
            <a:endParaRPr lang="en-US" altLang="zh-CN" sz="2800">
              <a:solidFill>
                <a:srgbClr val="F8F8F8"/>
              </a:solidFill>
              <a:ea typeface="微软雅黑" panose="020B0503020204020204" pitchFamily="34" charset="-122"/>
              <a:sym typeface="Arial" panose="020B0604020202020204" pitchFamily="34" charset="0"/>
            </a:endParaRPr>
          </a:p>
          <a:p>
            <a:pPr algn="ctr" eaLnBrk="1" hangingPunct="1"/>
            <a:r>
              <a:rPr lang="zh-CN" altLang="en-US" sz="2800">
                <a:solidFill>
                  <a:srgbClr val="F8F8F8"/>
                </a:solidFill>
                <a:ea typeface="微软雅黑" panose="020B0503020204020204" pitchFamily="34" charset="-122"/>
                <a:sym typeface="Arial" panose="020B0604020202020204" pitchFamily="34" charset="0"/>
              </a:rPr>
              <a:t>文本一</a:t>
            </a:r>
            <a:endParaRPr lang="zh-CN" altLang="en-US" sz="2800">
              <a:solidFill>
                <a:srgbClr val="F8F8F8"/>
              </a:solidFill>
              <a:ea typeface="微软雅黑" panose="020B0503020204020204" pitchFamily="34" charset="-122"/>
              <a:sym typeface="Arial" panose="020B0604020202020204" pitchFamily="34" charset="0"/>
            </a:endParaRPr>
          </a:p>
        </p:txBody>
      </p:sp>
      <p:sp>
        <p:nvSpPr>
          <p:cNvPr id="10" name="TextBox 93"/>
          <p:cNvSpPr txBox="1">
            <a:spLocks noChangeArrowheads="1"/>
          </p:cNvSpPr>
          <p:nvPr/>
        </p:nvSpPr>
        <p:spPr bwMode="auto">
          <a:xfrm>
            <a:off x="1910626" y="4222712"/>
            <a:ext cx="1323354" cy="984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78" tIns="60939" rIns="121878" bIns="6093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dirty="0">
                <a:solidFill>
                  <a:srgbClr val="F8F8F8"/>
                </a:solidFill>
                <a:ea typeface="微软雅黑" panose="020B0503020204020204" pitchFamily="34" charset="-122"/>
                <a:sym typeface="Arial" panose="020B0604020202020204" pitchFamily="34" charset="0"/>
              </a:rPr>
              <a:t>标题</a:t>
            </a:r>
            <a:endParaRPr lang="en-US" altLang="zh-CN" sz="2800" dirty="0">
              <a:solidFill>
                <a:srgbClr val="F8F8F8"/>
              </a:solidFill>
              <a:ea typeface="微软雅黑" panose="020B0503020204020204" pitchFamily="34" charset="-122"/>
              <a:sym typeface="Arial" panose="020B0604020202020204" pitchFamily="34" charset="0"/>
            </a:endParaRPr>
          </a:p>
          <a:p>
            <a:pPr algn="ctr" eaLnBrk="1" hangingPunct="1"/>
            <a:r>
              <a:rPr lang="zh-CN" altLang="en-US" sz="2800" dirty="0">
                <a:solidFill>
                  <a:srgbClr val="F8F8F8"/>
                </a:solidFill>
                <a:ea typeface="微软雅黑" panose="020B0503020204020204" pitchFamily="34" charset="-122"/>
                <a:sym typeface="Arial" panose="020B0604020202020204" pitchFamily="34" charset="0"/>
              </a:rPr>
              <a:t>文本二</a:t>
            </a:r>
            <a:endParaRPr lang="zh-CN" altLang="en-US" sz="2800" dirty="0">
              <a:solidFill>
                <a:srgbClr val="F8F8F8"/>
              </a:solidFill>
              <a:ea typeface="微软雅黑" panose="020B0503020204020204" pitchFamily="34" charset="-122"/>
              <a:sym typeface="Arial" panose="020B0604020202020204" pitchFamily="34" charset="0"/>
            </a:endParaRPr>
          </a:p>
        </p:txBody>
      </p:sp>
      <p:sp>
        <p:nvSpPr>
          <p:cNvPr id="11" name="TextBox 94"/>
          <p:cNvSpPr txBox="1">
            <a:spLocks noChangeArrowheads="1"/>
          </p:cNvSpPr>
          <p:nvPr/>
        </p:nvSpPr>
        <p:spPr bwMode="auto">
          <a:xfrm>
            <a:off x="4221424" y="3767745"/>
            <a:ext cx="1323354" cy="984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78" tIns="60939" rIns="121878" bIns="6093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a:solidFill>
                  <a:srgbClr val="F8F8F8"/>
                </a:solidFill>
                <a:ea typeface="微软雅黑" panose="020B0503020204020204" pitchFamily="34" charset="-122"/>
                <a:sym typeface="Arial" panose="020B0604020202020204" pitchFamily="34" charset="0"/>
              </a:rPr>
              <a:t>标题</a:t>
            </a:r>
            <a:endParaRPr lang="en-US" altLang="zh-CN" sz="2800">
              <a:solidFill>
                <a:srgbClr val="F8F8F8"/>
              </a:solidFill>
              <a:ea typeface="微软雅黑" panose="020B0503020204020204" pitchFamily="34" charset="-122"/>
              <a:sym typeface="Arial" panose="020B0604020202020204" pitchFamily="34" charset="0"/>
            </a:endParaRPr>
          </a:p>
          <a:p>
            <a:pPr algn="ctr" eaLnBrk="1" hangingPunct="1"/>
            <a:r>
              <a:rPr lang="zh-CN" altLang="en-US" sz="2800">
                <a:solidFill>
                  <a:srgbClr val="F8F8F8"/>
                </a:solidFill>
                <a:ea typeface="微软雅黑" panose="020B0503020204020204" pitchFamily="34" charset="-122"/>
                <a:sym typeface="Arial" panose="020B0604020202020204" pitchFamily="34" charset="0"/>
              </a:rPr>
              <a:t>文本三</a:t>
            </a:r>
            <a:endParaRPr lang="zh-CN" altLang="en-US" sz="2800">
              <a:solidFill>
                <a:srgbClr val="F8F8F8"/>
              </a:solidFill>
              <a:ea typeface="微软雅黑" panose="020B0503020204020204" pitchFamily="34" charset="-122"/>
              <a:sym typeface="Arial" panose="020B0604020202020204" pitchFamily="34" charset="0"/>
            </a:endParaRPr>
          </a:p>
        </p:txBody>
      </p:sp>
      <p:sp>
        <p:nvSpPr>
          <p:cNvPr id="12" name="TextBox 18"/>
          <p:cNvSpPr txBox="1"/>
          <p:nvPr/>
        </p:nvSpPr>
        <p:spPr>
          <a:xfrm>
            <a:off x="7667233" y="1797245"/>
            <a:ext cx="3705444" cy="871905"/>
          </a:xfrm>
          <a:prstGeom prst="rect">
            <a:avLst/>
          </a:prstGeom>
          <a:noFill/>
        </p:spPr>
        <p:txBody>
          <a:bodyPr wrap="square" rtlCol="0">
            <a:spAutoFit/>
          </a:bodyPr>
          <a:lstStyle/>
          <a:p>
            <a:r>
              <a:rPr lang="en-US" altLang="zh-CN" sz="1865" b="1" dirty="0">
                <a:solidFill>
                  <a:schemeClr val="tx1">
                    <a:lumMod val="75000"/>
                    <a:lumOff val="25000"/>
                  </a:schemeClr>
                </a:solidFill>
                <a:latin typeface="+mn-ea"/>
                <a:sym typeface="Arial" panose="020B0604020202020204" pitchFamily="34" charset="0"/>
              </a:rPr>
              <a:t>01</a:t>
            </a:r>
            <a:endParaRPr lang="en-US" altLang="zh-CN" sz="1865" b="1" dirty="0">
              <a:solidFill>
                <a:schemeClr val="tx1">
                  <a:lumMod val="75000"/>
                  <a:lumOff val="25000"/>
                </a:schemeClr>
              </a:solidFill>
              <a:latin typeface="+mn-ea"/>
              <a:sym typeface="Arial" panose="020B0604020202020204" pitchFamily="34" charset="0"/>
            </a:endParaRPr>
          </a:p>
          <a:p>
            <a:r>
              <a:rPr lang="zh-CN" altLang="en-US" sz="1600" dirty="0">
                <a:solidFill>
                  <a:schemeClr val="tx1">
                    <a:lumMod val="75000"/>
                    <a:lumOff val="25000"/>
                  </a:schemeClr>
                </a:solidFill>
                <a:latin typeface="+mn-ea"/>
                <a:sym typeface="Arial" panose="020B0604020202020204" pitchFamily="34" charset="0"/>
              </a:rPr>
              <a:t>单击此处添加文本单击此处添加文本</a:t>
            </a:r>
            <a:endParaRPr lang="en-US" altLang="zh-CN" sz="1600" dirty="0">
              <a:solidFill>
                <a:schemeClr val="tx1">
                  <a:lumMod val="75000"/>
                  <a:lumOff val="25000"/>
                </a:schemeClr>
              </a:solidFill>
              <a:latin typeface="+mn-ea"/>
              <a:sym typeface="Arial" panose="020B0604020202020204" pitchFamily="34" charset="0"/>
            </a:endParaRPr>
          </a:p>
          <a:p>
            <a:r>
              <a:rPr lang="zh-CN" altLang="en-US" sz="1600" dirty="0">
                <a:solidFill>
                  <a:schemeClr val="tx1">
                    <a:lumMod val="75000"/>
                    <a:lumOff val="25000"/>
                  </a:schemeClr>
                </a:solidFill>
                <a:latin typeface="+mn-ea"/>
                <a:sym typeface="Arial" panose="020B0604020202020204" pitchFamily="34" charset="0"/>
              </a:rPr>
              <a:t>单击此处添加文本</a:t>
            </a:r>
            <a:endParaRPr lang="en-US" altLang="zh-CN" sz="1600" dirty="0">
              <a:solidFill>
                <a:schemeClr val="tx1">
                  <a:lumMod val="75000"/>
                  <a:lumOff val="25000"/>
                </a:schemeClr>
              </a:solidFill>
              <a:latin typeface="+mn-ea"/>
              <a:sym typeface="Arial" panose="020B0604020202020204" pitchFamily="34" charset="0"/>
            </a:endParaRPr>
          </a:p>
        </p:txBody>
      </p:sp>
      <p:sp>
        <p:nvSpPr>
          <p:cNvPr id="13" name="TextBox 19"/>
          <p:cNvSpPr txBox="1"/>
          <p:nvPr/>
        </p:nvSpPr>
        <p:spPr>
          <a:xfrm>
            <a:off x="7669768" y="3255245"/>
            <a:ext cx="3705444" cy="871905"/>
          </a:xfrm>
          <a:prstGeom prst="rect">
            <a:avLst/>
          </a:prstGeom>
          <a:noFill/>
        </p:spPr>
        <p:txBody>
          <a:bodyPr wrap="square" rtlCol="0">
            <a:spAutoFit/>
          </a:bodyPr>
          <a:lstStyle/>
          <a:p>
            <a:r>
              <a:rPr lang="en-US" altLang="zh-CN" sz="1865" b="1" dirty="0">
                <a:solidFill>
                  <a:schemeClr val="tx1">
                    <a:lumMod val="75000"/>
                    <a:lumOff val="25000"/>
                  </a:schemeClr>
                </a:solidFill>
                <a:latin typeface="+mn-ea"/>
                <a:sym typeface="Arial" panose="020B0604020202020204" pitchFamily="34" charset="0"/>
              </a:rPr>
              <a:t>02</a:t>
            </a:r>
            <a:endParaRPr lang="en-US" altLang="zh-CN" sz="1865" b="1" dirty="0">
              <a:solidFill>
                <a:schemeClr val="tx1">
                  <a:lumMod val="75000"/>
                  <a:lumOff val="25000"/>
                </a:schemeClr>
              </a:solidFill>
              <a:latin typeface="+mn-ea"/>
              <a:sym typeface="Arial" panose="020B0604020202020204" pitchFamily="34" charset="0"/>
            </a:endParaRPr>
          </a:p>
          <a:p>
            <a:r>
              <a:rPr lang="zh-CN" altLang="en-US" sz="1600" dirty="0">
                <a:solidFill>
                  <a:schemeClr val="tx1">
                    <a:lumMod val="75000"/>
                    <a:lumOff val="25000"/>
                  </a:schemeClr>
                </a:solidFill>
                <a:latin typeface="+mn-ea"/>
                <a:sym typeface="Arial" panose="020B0604020202020204" pitchFamily="34" charset="0"/>
              </a:rPr>
              <a:t>单击此处添加文本单击此处添加文本</a:t>
            </a:r>
            <a:endParaRPr lang="en-US" altLang="zh-CN" sz="1600" dirty="0">
              <a:solidFill>
                <a:schemeClr val="tx1">
                  <a:lumMod val="75000"/>
                  <a:lumOff val="25000"/>
                </a:schemeClr>
              </a:solidFill>
              <a:latin typeface="+mn-ea"/>
              <a:sym typeface="Arial" panose="020B0604020202020204" pitchFamily="34" charset="0"/>
            </a:endParaRPr>
          </a:p>
          <a:p>
            <a:r>
              <a:rPr lang="zh-CN" altLang="en-US" sz="1600" dirty="0">
                <a:solidFill>
                  <a:schemeClr val="tx1">
                    <a:lumMod val="75000"/>
                    <a:lumOff val="25000"/>
                  </a:schemeClr>
                </a:solidFill>
                <a:latin typeface="+mn-ea"/>
                <a:sym typeface="Arial" panose="020B0604020202020204" pitchFamily="34" charset="0"/>
              </a:rPr>
              <a:t>单击此处添加文本</a:t>
            </a:r>
            <a:endParaRPr lang="en-US" altLang="zh-CN" sz="1600" dirty="0">
              <a:solidFill>
                <a:schemeClr val="tx1">
                  <a:lumMod val="75000"/>
                  <a:lumOff val="25000"/>
                </a:schemeClr>
              </a:solidFill>
              <a:latin typeface="+mn-ea"/>
              <a:sym typeface="Arial" panose="020B0604020202020204" pitchFamily="34" charset="0"/>
            </a:endParaRPr>
          </a:p>
        </p:txBody>
      </p:sp>
      <p:sp>
        <p:nvSpPr>
          <p:cNvPr id="14" name="TextBox 20"/>
          <p:cNvSpPr txBox="1"/>
          <p:nvPr/>
        </p:nvSpPr>
        <p:spPr>
          <a:xfrm>
            <a:off x="7669768" y="4666343"/>
            <a:ext cx="3705444" cy="871905"/>
          </a:xfrm>
          <a:prstGeom prst="rect">
            <a:avLst/>
          </a:prstGeom>
          <a:noFill/>
        </p:spPr>
        <p:txBody>
          <a:bodyPr wrap="square" rtlCol="0">
            <a:spAutoFit/>
          </a:bodyPr>
          <a:lstStyle/>
          <a:p>
            <a:r>
              <a:rPr lang="en-US" altLang="zh-CN" sz="1865" b="1" dirty="0">
                <a:solidFill>
                  <a:schemeClr val="tx1">
                    <a:lumMod val="75000"/>
                    <a:lumOff val="25000"/>
                  </a:schemeClr>
                </a:solidFill>
                <a:latin typeface="+mn-ea"/>
                <a:sym typeface="Arial" panose="020B0604020202020204" pitchFamily="34" charset="0"/>
              </a:rPr>
              <a:t>03</a:t>
            </a:r>
            <a:endParaRPr lang="en-US" altLang="zh-CN" sz="1865" b="1" dirty="0">
              <a:solidFill>
                <a:schemeClr val="tx1">
                  <a:lumMod val="75000"/>
                  <a:lumOff val="25000"/>
                </a:schemeClr>
              </a:solidFill>
              <a:latin typeface="+mn-ea"/>
              <a:sym typeface="Arial" panose="020B0604020202020204" pitchFamily="34" charset="0"/>
            </a:endParaRPr>
          </a:p>
          <a:p>
            <a:r>
              <a:rPr lang="zh-CN" altLang="en-US" sz="1600" dirty="0">
                <a:solidFill>
                  <a:schemeClr val="tx1">
                    <a:lumMod val="75000"/>
                    <a:lumOff val="25000"/>
                  </a:schemeClr>
                </a:solidFill>
                <a:latin typeface="+mn-ea"/>
                <a:sym typeface="Arial" panose="020B0604020202020204" pitchFamily="34" charset="0"/>
              </a:rPr>
              <a:t>单击此处添加文本单击此处添加文本</a:t>
            </a:r>
            <a:endParaRPr lang="en-US" altLang="zh-CN" sz="1600" dirty="0">
              <a:solidFill>
                <a:schemeClr val="tx1">
                  <a:lumMod val="75000"/>
                  <a:lumOff val="25000"/>
                </a:schemeClr>
              </a:solidFill>
              <a:latin typeface="+mn-ea"/>
              <a:sym typeface="Arial" panose="020B0604020202020204" pitchFamily="34" charset="0"/>
            </a:endParaRPr>
          </a:p>
          <a:p>
            <a:r>
              <a:rPr lang="zh-CN" altLang="en-US" sz="1600" dirty="0">
                <a:solidFill>
                  <a:schemeClr val="tx1">
                    <a:lumMod val="75000"/>
                    <a:lumOff val="25000"/>
                  </a:schemeClr>
                </a:solidFill>
                <a:latin typeface="+mn-ea"/>
                <a:sym typeface="Arial" panose="020B0604020202020204" pitchFamily="34" charset="0"/>
              </a:rPr>
              <a:t>单击此处添加文本</a:t>
            </a:r>
            <a:endParaRPr lang="en-US" altLang="zh-CN" sz="1600" dirty="0">
              <a:solidFill>
                <a:schemeClr val="tx1">
                  <a:lumMod val="75000"/>
                  <a:lumOff val="25000"/>
                </a:schemeClr>
              </a:solidFill>
              <a:latin typeface="+mn-ea"/>
              <a:sym typeface="Arial" panose="020B0604020202020204" pitchFamily="34" charset="0"/>
            </a:endParaRPr>
          </a:p>
        </p:txBody>
      </p:sp>
      <p:cxnSp>
        <p:nvCxnSpPr>
          <p:cNvPr id="15" name="直接连接符 14"/>
          <p:cNvCxnSpPr/>
          <p:nvPr/>
        </p:nvCxnSpPr>
        <p:spPr>
          <a:xfrm>
            <a:off x="6758820" y="2934061"/>
            <a:ext cx="4424421" cy="0"/>
          </a:xfrm>
          <a:prstGeom prst="line">
            <a:avLst/>
          </a:prstGeom>
          <a:noFill/>
          <a:ln w="9525" cap="flat" cmpd="sng" algn="ctr">
            <a:solidFill>
              <a:schemeClr val="tx1">
                <a:lumMod val="50000"/>
                <a:lumOff val="50000"/>
              </a:schemeClr>
            </a:solidFill>
            <a:prstDash val="dash"/>
          </a:ln>
          <a:effectLst/>
        </p:spPr>
      </p:cxnSp>
      <p:cxnSp>
        <p:nvCxnSpPr>
          <p:cNvPr id="16" name="直接连接符 15"/>
          <p:cNvCxnSpPr/>
          <p:nvPr/>
        </p:nvCxnSpPr>
        <p:spPr>
          <a:xfrm>
            <a:off x="6758006" y="4473242"/>
            <a:ext cx="4425236" cy="0"/>
          </a:xfrm>
          <a:prstGeom prst="line">
            <a:avLst/>
          </a:prstGeom>
          <a:noFill/>
          <a:ln w="9525" cap="flat" cmpd="sng" algn="ctr">
            <a:solidFill>
              <a:schemeClr val="tx1">
                <a:lumMod val="50000"/>
                <a:lumOff val="50000"/>
              </a:schemeClr>
            </a:solidFill>
            <a:prstDash val="dash"/>
          </a:ln>
          <a:effectLst/>
        </p:spPr>
      </p:cxnSp>
      <p:grpSp>
        <p:nvGrpSpPr>
          <p:cNvPr id="17" name="组合 16"/>
          <p:cNvGrpSpPr/>
          <p:nvPr/>
        </p:nvGrpSpPr>
        <p:grpSpPr>
          <a:xfrm>
            <a:off x="6703085" y="1847820"/>
            <a:ext cx="799056" cy="799056"/>
            <a:chOff x="4499992" y="267494"/>
            <a:chExt cx="599448" cy="599448"/>
          </a:xfrm>
        </p:grpSpPr>
        <p:grpSp>
          <p:nvGrpSpPr>
            <p:cNvPr id="18" name="组合 17"/>
            <p:cNvGrpSpPr/>
            <p:nvPr/>
          </p:nvGrpSpPr>
          <p:grpSpPr>
            <a:xfrm>
              <a:off x="4499992" y="267494"/>
              <a:ext cx="599448" cy="599448"/>
              <a:chOff x="4131160" y="713581"/>
              <a:chExt cx="881684" cy="881684"/>
            </a:xfrm>
          </p:grpSpPr>
          <p:sp>
            <p:nvSpPr>
              <p:cNvPr id="20" name="椭圆 19"/>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91404" tIns="45703" rIns="91404" bIns="45703" numCol="1" anchor="t" anchorCtr="0" compatLnSpc="1"/>
            <a:lstStyle/>
            <a:p>
              <a:endParaRPr lang="en-US" sz="48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6723653" y="3255244"/>
            <a:ext cx="799056" cy="799056"/>
            <a:chOff x="5418452" y="307702"/>
            <a:chExt cx="599448" cy="599448"/>
          </a:xfrm>
        </p:grpSpPr>
        <p:grpSp>
          <p:nvGrpSpPr>
            <p:cNvPr id="23" name="组合 22"/>
            <p:cNvGrpSpPr/>
            <p:nvPr/>
          </p:nvGrpSpPr>
          <p:grpSpPr>
            <a:xfrm>
              <a:off x="5418452" y="307702"/>
              <a:ext cx="599448" cy="599448"/>
              <a:chOff x="4131160" y="713581"/>
              <a:chExt cx="881684" cy="881684"/>
            </a:xfrm>
          </p:grpSpPr>
          <p:sp>
            <p:nvSpPr>
              <p:cNvPr id="25" name="椭圆 24"/>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91404" tIns="45703" rIns="91404" bIns="45703" numCol="1" anchor="t" anchorCtr="0" compatLnSpc="1"/>
            <a:lstStyle/>
            <a:p>
              <a:endParaRPr lang="en-US" sz="48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6"/>
          <p:cNvGrpSpPr/>
          <p:nvPr/>
        </p:nvGrpSpPr>
        <p:grpSpPr>
          <a:xfrm>
            <a:off x="6747320" y="4638424"/>
            <a:ext cx="799056" cy="799056"/>
            <a:chOff x="6516216" y="334289"/>
            <a:chExt cx="599448" cy="599448"/>
          </a:xfrm>
        </p:grpSpPr>
        <p:grpSp>
          <p:nvGrpSpPr>
            <p:cNvPr id="28" name="组合 27"/>
            <p:cNvGrpSpPr/>
            <p:nvPr/>
          </p:nvGrpSpPr>
          <p:grpSpPr>
            <a:xfrm>
              <a:off x="6516216" y="334289"/>
              <a:ext cx="599448" cy="599448"/>
              <a:chOff x="4131160" y="713581"/>
              <a:chExt cx="881684" cy="881684"/>
            </a:xfrm>
          </p:grpSpPr>
          <p:sp>
            <p:nvSpPr>
              <p:cNvPr id="30" name="椭圆 29"/>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30"/>
              <p:cNvSpPr/>
              <p:nvPr/>
            </p:nvSpPr>
            <p:spPr>
              <a:xfrm>
                <a:off x="4237176" y="819597"/>
                <a:ext cx="669652" cy="669652"/>
              </a:xfrm>
              <a:prstGeom prst="ellipse">
                <a:avLst/>
              </a:prstGeom>
              <a:solidFill>
                <a:schemeClr val="accent3"/>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9"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91404" tIns="45703" rIns="91404" bIns="45703" numCol="1" anchor="t" anchorCtr="0" compatLnSpc="1"/>
            <a:lstStyle/>
            <a:p>
              <a:endParaRPr lang="en-US" sz="480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par>
                          <p:cTn id="8" fill="hold">
                            <p:stCondLst>
                              <p:cond delay="1000"/>
                            </p:stCondLst>
                            <p:childTnLst>
                              <p:par>
                                <p:cTn id="9" presetID="5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Scale>
                                      <p:cBhvr>
                                        <p:cTn id="1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2" dur="1000" decel="50000" fill="hold">
                                          <p:stCondLst>
                                            <p:cond delay="0"/>
                                          </p:stCondLst>
                                        </p:cTn>
                                        <p:tgtEl>
                                          <p:spTgt spid="7"/>
                                        </p:tgtEl>
                                        <p:attrNameLst>
                                          <p:attrName>ppt_x</p:attrName>
                                          <p:attrName>ppt_y</p:attrName>
                                        </p:attrNameLst>
                                      </p:cBhvr>
                                      <p:rCtr x="0" y="0"/>
                                    </p:animMotion>
                                    <p:animEffect transition="in" filter="fade">
                                      <p:cBhvr>
                                        <p:cTn id="13" dur="1000"/>
                                        <p:tgtEl>
                                          <p:spTgt spid="7"/>
                                        </p:tgtEl>
                                      </p:cBhvr>
                                    </p:animEffect>
                                  </p:childTnLst>
                                </p:cTn>
                              </p:par>
                              <p:par>
                                <p:cTn id="14" presetID="52"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Scale>
                                      <p:cBhvr>
                                        <p:cTn id="16"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7" dur="1000" decel="50000" fill="hold">
                                          <p:stCondLst>
                                            <p:cond delay="0"/>
                                          </p:stCondLst>
                                        </p:cTn>
                                        <p:tgtEl>
                                          <p:spTgt spid="8"/>
                                        </p:tgtEl>
                                        <p:attrNameLst>
                                          <p:attrName>ppt_x</p:attrName>
                                          <p:attrName>ppt_y</p:attrName>
                                        </p:attrNameLst>
                                      </p:cBhvr>
                                      <p:rCtr x="0" y="0"/>
                                    </p:animMotion>
                                    <p:animEffect transition="in" filter="fade">
                                      <p:cBhvr>
                                        <p:cTn id="18" dur="1000"/>
                                        <p:tgtEl>
                                          <p:spTgt spid="8"/>
                                        </p:tgtEl>
                                      </p:cBhvr>
                                    </p:animEffect>
                                  </p:childTnLst>
                                </p:cTn>
                              </p:par>
                              <p:par>
                                <p:cTn id="19" presetID="52"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Scale>
                                      <p:cBhvr>
                                        <p:cTn id="21"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2" dur="1000" decel="50000" fill="hold">
                                          <p:stCondLst>
                                            <p:cond delay="0"/>
                                          </p:stCondLst>
                                        </p:cTn>
                                        <p:tgtEl>
                                          <p:spTgt spid="9"/>
                                        </p:tgtEl>
                                        <p:attrNameLst>
                                          <p:attrName>ppt_x</p:attrName>
                                          <p:attrName>ppt_y</p:attrName>
                                        </p:attrNameLst>
                                      </p:cBhvr>
                                      <p:rCtr x="0" y="0"/>
                                    </p:animMotion>
                                    <p:animEffect transition="in" filter="fade">
                                      <p:cBhvr>
                                        <p:cTn id="23" dur="1000"/>
                                        <p:tgtEl>
                                          <p:spTgt spid="9"/>
                                        </p:tgtEl>
                                      </p:cBhvr>
                                    </p:animEffect>
                                  </p:childTnLst>
                                </p:cTn>
                              </p:par>
                            </p:childTnLst>
                          </p:cTn>
                        </p:par>
                        <p:par>
                          <p:cTn id="24" fill="hold">
                            <p:stCondLst>
                              <p:cond delay="2000"/>
                            </p:stCondLst>
                            <p:childTnLst>
                              <p:par>
                                <p:cTn id="25" presetID="52"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Scale>
                                      <p:cBhvr>
                                        <p:cTn id="2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8" dur="1000" decel="50000" fill="hold">
                                          <p:stCondLst>
                                            <p:cond delay="0"/>
                                          </p:stCondLst>
                                        </p:cTn>
                                        <p:tgtEl>
                                          <p:spTgt spid="3"/>
                                        </p:tgtEl>
                                        <p:attrNameLst>
                                          <p:attrName>ppt_x</p:attrName>
                                          <p:attrName>ppt_y</p:attrName>
                                        </p:attrNameLst>
                                      </p:cBhvr>
                                      <p:rCtr x="0" y="0"/>
                                    </p:animMotion>
                                    <p:animEffect transition="in" filter="fade">
                                      <p:cBhvr>
                                        <p:cTn id="29" dur="1000"/>
                                        <p:tgtEl>
                                          <p:spTgt spid="3"/>
                                        </p:tgtEl>
                                      </p:cBhvr>
                                    </p:animEffect>
                                  </p:childTnLst>
                                </p:cTn>
                              </p:par>
                              <p:par>
                                <p:cTn id="30" presetID="52"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Scale>
                                      <p:cBhvr>
                                        <p:cTn id="3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3" dur="1000" decel="50000" fill="hold">
                                          <p:stCondLst>
                                            <p:cond delay="0"/>
                                          </p:stCondLst>
                                        </p:cTn>
                                        <p:tgtEl>
                                          <p:spTgt spid="4"/>
                                        </p:tgtEl>
                                        <p:attrNameLst>
                                          <p:attrName>ppt_x</p:attrName>
                                          <p:attrName>ppt_y</p:attrName>
                                        </p:attrNameLst>
                                      </p:cBhvr>
                                      <p:rCtr x="0" y="0"/>
                                    </p:animMotion>
                                    <p:animEffect transition="in" filter="fade">
                                      <p:cBhvr>
                                        <p:cTn id="34" dur="1000"/>
                                        <p:tgtEl>
                                          <p:spTgt spid="4"/>
                                        </p:tgtEl>
                                      </p:cBhvr>
                                    </p:animEffect>
                                  </p:childTnLst>
                                </p:cTn>
                              </p:par>
                              <p:par>
                                <p:cTn id="35" presetID="5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Scale>
                                      <p:cBhvr>
                                        <p:cTn id="3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8" dur="1000" decel="50000" fill="hold">
                                          <p:stCondLst>
                                            <p:cond delay="0"/>
                                          </p:stCondLst>
                                        </p:cTn>
                                        <p:tgtEl>
                                          <p:spTgt spid="10"/>
                                        </p:tgtEl>
                                        <p:attrNameLst>
                                          <p:attrName>ppt_x</p:attrName>
                                          <p:attrName>ppt_y</p:attrName>
                                        </p:attrNameLst>
                                      </p:cBhvr>
                                      <p:rCtr x="0" y="0"/>
                                    </p:animMotion>
                                    <p:animEffect transition="in" filter="fade">
                                      <p:cBhvr>
                                        <p:cTn id="39" dur="1000"/>
                                        <p:tgtEl>
                                          <p:spTgt spid="10"/>
                                        </p:tgtEl>
                                      </p:cBhvr>
                                    </p:animEffect>
                                  </p:childTnLst>
                                </p:cTn>
                              </p:par>
                            </p:childTnLst>
                          </p:cTn>
                        </p:par>
                        <p:par>
                          <p:cTn id="40" fill="hold">
                            <p:stCondLst>
                              <p:cond delay="3000"/>
                            </p:stCondLst>
                            <p:childTnLst>
                              <p:par>
                                <p:cTn id="41" presetID="52" presetClass="entr" presetSubtype="0"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Scale>
                                      <p:cBhvr>
                                        <p:cTn id="4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4" dur="1000" decel="50000" fill="hold">
                                          <p:stCondLst>
                                            <p:cond delay="0"/>
                                          </p:stCondLst>
                                        </p:cTn>
                                        <p:tgtEl>
                                          <p:spTgt spid="5"/>
                                        </p:tgtEl>
                                        <p:attrNameLst>
                                          <p:attrName>ppt_x</p:attrName>
                                          <p:attrName>ppt_y</p:attrName>
                                        </p:attrNameLst>
                                      </p:cBhvr>
                                      <p:rCtr x="0" y="0"/>
                                    </p:animMotion>
                                    <p:animEffect transition="in" filter="fade">
                                      <p:cBhvr>
                                        <p:cTn id="45" dur="1000"/>
                                        <p:tgtEl>
                                          <p:spTgt spid="5"/>
                                        </p:tgtEl>
                                      </p:cBhvr>
                                    </p:animEffect>
                                  </p:childTnLst>
                                </p:cTn>
                              </p:par>
                              <p:par>
                                <p:cTn id="46" presetID="52" presetClass="entr" presetSubtype="0"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Scale>
                                      <p:cBhvr>
                                        <p:cTn id="4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9" dur="1000" decel="50000" fill="hold">
                                          <p:stCondLst>
                                            <p:cond delay="0"/>
                                          </p:stCondLst>
                                        </p:cTn>
                                        <p:tgtEl>
                                          <p:spTgt spid="6"/>
                                        </p:tgtEl>
                                        <p:attrNameLst>
                                          <p:attrName>ppt_x</p:attrName>
                                          <p:attrName>ppt_y</p:attrName>
                                        </p:attrNameLst>
                                      </p:cBhvr>
                                      <p:rCtr x="0" y="0"/>
                                    </p:animMotion>
                                    <p:animEffect transition="in" filter="fade">
                                      <p:cBhvr>
                                        <p:cTn id="50" dur="1000"/>
                                        <p:tgtEl>
                                          <p:spTgt spid="6"/>
                                        </p:tgtEl>
                                      </p:cBhvr>
                                    </p:animEffect>
                                  </p:childTnLst>
                                </p:cTn>
                              </p:par>
                              <p:par>
                                <p:cTn id="51" presetID="52"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Scale>
                                      <p:cBhvr>
                                        <p:cTn id="53"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11"/>
                                        </p:tgtEl>
                                        <p:attrNameLst>
                                          <p:attrName>ppt_x</p:attrName>
                                          <p:attrName>ppt_y</p:attrName>
                                        </p:attrNameLst>
                                      </p:cBhvr>
                                      <p:rCtr x="0" y="0"/>
                                    </p:animMotion>
                                    <p:animEffect transition="in" filter="fade">
                                      <p:cBhvr>
                                        <p:cTn id="55" dur="1000"/>
                                        <p:tgtEl>
                                          <p:spTgt spid="11"/>
                                        </p:tgtEl>
                                      </p:cBhvr>
                                    </p:animEffect>
                                  </p:childTnLst>
                                </p:cTn>
                              </p:par>
                              <p:par>
                                <p:cTn id="56" presetID="22" presetClass="entr" presetSubtype="8" fill="hold" nodeType="withEffect">
                                  <p:stCondLst>
                                    <p:cond delay="50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par>
                                <p:cTn id="59" presetID="10" presetClass="entr" presetSubtype="0" fill="hold" nodeType="withEffect">
                                  <p:stCondLst>
                                    <p:cond delay="50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childTnLst>
                                </p:cTn>
                              </p:par>
                              <p:par>
                                <p:cTn id="62" presetID="10" presetClass="entr" presetSubtype="0" fill="hold" grpId="0" nodeType="withEffect">
                                  <p:stCondLst>
                                    <p:cond delay="50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500"/>
                                        <p:tgtEl>
                                          <p:spTgt spid="12"/>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par>
                                <p:cTn id="68" presetID="22" presetClass="entr" presetSubtype="8" fill="hold" nodeType="withEffect">
                                  <p:stCondLst>
                                    <p:cond delay="100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par>
                                <p:cTn id="71" presetID="10" presetClass="entr" presetSubtype="0" fill="hold" nodeType="withEffect">
                                  <p:stCondLst>
                                    <p:cond delay="100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500"/>
                                        <p:tgtEl>
                                          <p:spTgt spid="22"/>
                                        </p:tgtEl>
                                      </p:cBhvr>
                                    </p:animEffect>
                                  </p:childTnLst>
                                </p:cTn>
                              </p:par>
                              <p:par>
                                <p:cTn id="74" presetID="10" presetClass="entr" presetSubtype="0" fill="hold" grpId="0" nodeType="withEffect">
                                  <p:stCondLst>
                                    <p:cond delay="150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500"/>
                                        <p:tgtEl>
                                          <p:spTgt spid="14"/>
                                        </p:tgtEl>
                                      </p:cBhvr>
                                    </p:animEffect>
                                  </p:childTnLst>
                                </p:cTn>
                              </p:par>
                              <p:par>
                                <p:cTn id="77" presetID="10" presetClass="entr" presetSubtype="0" fill="hold" nodeType="withEffect">
                                  <p:stCondLst>
                                    <p:cond delay="150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3" grpId="0" animBg="1" autoUpdateAnimBg="0"/>
      <p:bldP spid="4" grpId="0" animBg="1" autoUpdateAnimBg="0"/>
      <p:bldP spid="5" grpId="0" animBg="1" autoUpdateAnimBg="0"/>
      <p:bldP spid="6" grpId="0" animBg="1" autoUpdateAnimBg="0"/>
      <p:bldP spid="7" grpId="0" animBg="1" autoUpdateAnimBg="0"/>
      <p:bldP spid="8" grpId="0" animBg="1" autoUpdateAnimBg="0"/>
      <p:bldP spid="9" grpId="0" autoUpdateAnimBg="0"/>
      <p:bldP spid="10" grpId="0" autoUpdateAnimBg="0"/>
      <p:bldP spid="11" grpId="0" autoUpdateAnimBg="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746482" y="1020283"/>
            <a:ext cx="2489951" cy="492136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4756786" y="1020283"/>
            <a:ext cx="2489951" cy="492136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FFC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1778954" y="1020283"/>
            <a:ext cx="2489951" cy="492136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a:off x="870250" y="2778190"/>
            <a:ext cx="3398655" cy="2575500"/>
            <a:chOff x="2508210" y="2672862"/>
            <a:chExt cx="2654633" cy="2011680"/>
          </a:xfrm>
          <a:solidFill>
            <a:schemeClr val="accent1"/>
          </a:solidFill>
        </p:grpSpPr>
        <p:sp>
          <p:nvSpPr>
            <p:cNvPr id="6" name="矩形 5"/>
            <p:cNvSpPr/>
            <p:nvPr/>
          </p:nvSpPr>
          <p:spPr>
            <a:xfrm>
              <a:off x="3217984" y="2672862"/>
              <a:ext cx="1944859" cy="2011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 name="直角三角形 6"/>
            <p:cNvSpPr/>
            <p:nvPr/>
          </p:nvSpPr>
          <p:spPr>
            <a:xfrm rot="2690097">
              <a:off x="2508210" y="2966221"/>
              <a:ext cx="1416789" cy="1424974"/>
            </a:xfrm>
            <a:prstGeom prst="rtTriangle">
              <a:avLst/>
            </a:prstGeom>
            <a:gr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8" name="矩形 7"/>
          <p:cNvSpPr/>
          <p:nvPr/>
        </p:nvSpPr>
        <p:spPr>
          <a:xfrm>
            <a:off x="4757323" y="2778188"/>
            <a:ext cx="2488875" cy="25743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7721677" y="2778188"/>
            <a:ext cx="3524079" cy="2574387"/>
            <a:chOff x="8597736" y="2671748"/>
            <a:chExt cx="2652206" cy="2011680"/>
          </a:xfrm>
          <a:solidFill>
            <a:schemeClr val="accent3"/>
          </a:solidFill>
        </p:grpSpPr>
        <p:sp>
          <p:nvSpPr>
            <p:cNvPr id="10" name="矩形 9"/>
            <p:cNvSpPr/>
            <p:nvPr/>
          </p:nvSpPr>
          <p:spPr>
            <a:xfrm rot="10800000">
              <a:off x="8597736" y="2671748"/>
              <a:ext cx="1944859" cy="2011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1" name="直角三角形 10"/>
            <p:cNvSpPr/>
            <p:nvPr/>
          </p:nvSpPr>
          <p:spPr>
            <a:xfrm rot="13490097">
              <a:off x="9833153" y="2966221"/>
              <a:ext cx="1416789" cy="1424974"/>
            </a:xfrm>
            <a:prstGeom prst="rtTriangle">
              <a:avLst/>
            </a:prstGeom>
            <a:grp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文本框 11"/>
          <p:cNvSpPr txBox="1"/>
          <p:nvPr/>
        </p:nvSpPr>
        <p:spPr>
          <a:xfrm>
            <a:off x="1404748" y="1216439"/>
            <a:ext cx="3238357" cy="1446550"/>
          </a:xfrm>
          <a:prstGeom prst="rect">
            <a:avLst/>
          </a:prstGeom>
          <a:noFill/>
        </p:spPr>
        <p:txBody>
          <a:bodyPr wrap="square" lIns="91440" tIns="45720" rIns="91440" bIns="45720" rtlCol="0">
            <a:spAutoFit/>
          </a:bodyPr>
          <a:lstStyle/>
          <a:p>
            <a:pPr algn="ctr"/>
            <a:r>
              <a:rPr lang="en-US" altLang="zh-CN" sz="8800" dirty="0">
                <a:solidFill>
                  <a:schemeClr val="accent1"/>
                </a:solidFill>
                <a:latin typeface="Agency FB" panose="020B0503020202020204" pitchFamily="34" charset="0"/>
                <a:ea typeface="微软雅黑" panose="020B0503020204020204" pitchFamily="34" charset="-122"/>
                <a:sym typeface="Arial" panose="020B0604020202020204" pitchFamily="34" charset="0"/>
              </a:rPr>
              <a:t>01</a:t>
            </a:r>
            <a:endParaRPr lang="zh-CN" altLang="en-US" sz="8800" dirty="0">
              <a:solidFill>
                <a:schemeClr val="accent1"/>
              </a:solidFill>
              <a:latin typeface="Agency FB" panose="020B0503020202020204" pitchFamily="34" charset="0"/>
              <a:ea typeface="微软雅黑" panose="020B0503020204020204" pitchFamily="34" charset="-122"/>
              <a:sym typeface="Arial" panose="020B0604020202020204" pitchFamily="34" charset="0"/>
            </a:endParaRPr>
          </a:p>
        </p:txBody>
      </p:sp>
      <p:sp>
        <p:nvSpPr>
          <p:cNvPr id="13" name="文本框 27"/>
          <p:cNvSpPr txBox="1"/>
          <p:nvPr/>
        </p:nvSpPr>
        <p:spPr>
          <a:xfrm>
            <a:off x="4613905" y="1216439"/>
            <a:ext cx="2891057" cy="1446550"/>
          </a:xfrm>
          <a:prstGeom prst="rect">
            <a:avLst/>
          </a:prstGeom>
          <a:noFill/>
        </p:spPr>
        <p:txBody>
          <a:bodyPr wrap="square" lIns="91440" tIns="45720" rIns="91440" bIns="45720" rtlCol="0">
            <a:spAutoFit/>
          </a:bodyPr>
          <a:lstStyle>
            <a:defPPr>
              <a:defRPr lang="zh-CN"/>
            </a:defPPr>
            <a:lvl1pPr algn="ctr">
              <a:defRPr sz="8800" b="1">
                <a:solidFill>
                  <a:srgbClr val="7C35B1"/>
                </a:solidFill>
                <a:latin typeface="微软雅黑" panose="020B0503020204020204" pitchFamily="34" charset="-122"/>
                <a:ea typeface="微软雅黑" panose="020B0503020204020204" pitchFamily="34" charset="-122"/>
              </a:defRPr>
            </a:lvl1pPr>
          </a:lstStyle>
          <a:p>
            <a:r>
              <a:rPr lang="en-US" altLang="zh-CN" b="0" dirty="0">
                <a:solidFill>
                  <a:schemeClr val="accent2"/>
                </a:solidFill>
                <a:latin typeface="Agency FB" panose="020B0503020202020204" pitchFamily="34" charset="0"/>
                <a:sym typeface="Arial" panose="020B0604020202020204" pitchFamily="34" charset="0"/>
              </a:rPr>
              <a:t>02</a:t>
            </a:r>
            <a:endParaRPr lang="zh-CN" altLang="en-US" b="0" dirty="0">
              <a:solidFill>
                <a:schemeClr val="accent2"/>
              </a:solidFill>
              <a:latin typeface="Agency FB" panose="020B0503020202020204" pitchFamily="34" charset="0"/>
              <a:sym typeface="Arial" panose="020B0604020202020204" pitchFamily="34" charset="0"/>
            </a:endParaRPr>
          </a:p>
        </p:txBody>
      </p:sp>
      <p:sp>
        <p:nvSpPr>
          <p:cNvPr id="14" name="文本框 28"/>
          <p:cNvSpPr txBox="1"/>
          <p:nvPr/>
        </p:nvSpPr>
        <p:spPr>
          <a:xfrm>
            <a:off x="7686377" y="1216439"/>
            <a:ext cx="2610159" cy="1446550"/>
          </a:xfrm>
          <a:prstGeom prst="rect">
            <a:avLst/>
          </a:prstGeom>
          <a:noFill/>
        </p:spPr>
        <p:txBody>
          <a:bodyPr wrap="square" lIns="91440" tIns="45720" rIns="91440" bIns="45720" rtlCol="0">
            <a:spAutoFit/>
          </a:bodyPr>
          <a:lstStyle>
            <a:defPPr>
              <a:defRPr lang="zh-CN"/>
            </a:defPPr>
            <a:lvl1pPr algn="ctr">
              <a:defRPr sz="8800" b="1">
                <a:solidFill>
                  <a:srgbClr val="7C35B1"/>
                </a:solidFill>
                <a:latin typeface="微软雅黑" panose="020B0503020204020204" pitchFamily="34" charset="-122"/>
                <a:ea typeface="微软雅黑" panose="020B0503020204020204" pitchFamily="34" charset="-122"/>
              </a:defRPr>
            </a:lvl1pPr>
          </a:lstStyle>
          <a:p>
            <a:r>
              <a:rPr lang="en-US" altLang="zh-CN" b="0" dirty="0">
                <a:solidFill>
                  <a:schemeClr val="accent3"/>
                </a:solidFill>
                <a:latin typeface="Agency FB" panose="020B0503020202020204" pitchFamily="34" charset="0"/>
                <a:sym typeface="Arial" panose="020B0604020202020204" pitchFamily="34" charset="0"/>
              </a:rPr>
              <a:t>03</a:t>
            </a:r>
            <a:endParaRPr lang="zh-CN" altLang="en-US" b="0" dirty="0">
              <a:solidFill>
                <a:schemeClr val="accent3"/>
              </a:solidFill>
              <a:latin typeface="Agency FB" panose="020B0503020202020204" pitchFamily="34" charset="0"/>
              <a:sym typeface="Arial" panose="020B0604020202020204" pitchFamily="34" charset="0"/>
            </a:endParaRPr>
          </a:p>
        </p:txBody>
      </p:sp>
      <p:sp>
        <p:nvSpPr>
          <p:cNvPr id="15" name="矩形 13"/>
          <p:cNvSpPr>
            <a:spLocks noChangeArrowheads="1"/>
          </p:cNvSpPr>
          <p:nvPr/>
        </p:nvSpPr>
        <p:spPr bwMode="auto">
          <a:xfrm>
            <a:off x="1860395" y="3449828"/>
            <a:ext cx="2356715" cy="123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40" tIns="45720" rIns="91440" bIns="4572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2000" b="1" dirty="0">
                <a:solidFill>
                  <a:schemeClr val="bg1"/>
                </a:solidFill>
                <a:latin typeface="+mn-ea"/>
                <a:ea typeface="+mn-ea"/>
                <a:sym typeface="Arial" panose="020B0604020202020204" pitchFamily="34" charset="0"/>
              </a:rPr>
              <a:t>点击添加标题</a:t>
            </a:r>
            <a:endParaRPr lang="en-US" altLang="zh-CN" sz="2000" b="1" dirty="0">
              <a:solidFill>
                <a:schemeClr val="bg1"/>
              </a:solidFill>
              <a:latin typeface="+mn-ea"/>
              <a:ea typeface="+mn-ea"/>
              <a:sym typeface="Arial" panose="020B0604020202020204" pitchFamily="34" charset="0"/>
            </a:endParaRPr>
          </a:p>
          <a:p>
            <a:pPr algn="ctr">
              <a:lnSpc>
                <a:spcPct val="150000"/>
              </a:lnSpc>
              <a:spcBef>
                <a:spcPct val="0"/>
              </a:spcBef>
              <a:buClr>
                <a:schemeClr val="accent1"/>
              </a:buClr>
              <a:buNone/>
            </a:pPr>
            <a:r>
              <a:rPr lang="zh-CN" altLang="en-US" sz="1465" dirty="0">
                <a:solidFill>
                  <a:schemeClr val="bg1"/>
                </a:solidFill>
                <a:latin typeface="+mn-ea"/>
                <a:ea typeface="+mn-ea"/>
                <a:sym typeface="Arial" panose="020B0604020202020204" pitchFamily="34" charset="0"/>
              </a:rPr>
              <a:t>单击此处添加文字内容</a:t>
            </a:r>
            <a:endParaRPr lang="en-US" altLang="zh-CN" sz="1465" dirty="0">
              <a:solidFill>
                <a:schemeClr val="bg1"/>
              </a:solidFill>
              <a:latin typeface="+mn-ea"/>
              <a:ea typeface="+mn-ea"/>
              <a:sym typeface="Arial" panose="020B0604020202020204" pitchFamily="34" charset="0"/>
            </a:endParaRPr>
          </a:p>
          <a:p>
            <a:pPr algn="ctr">
              <a:lnSpc>
                <a:spcPct val="150000"/>
              </a:lnSpc>
              <a:spcBef>
                <a:spcPct val="0"/>
              </a:spcBef>
              <a:buClr>
                <a:schemeClr val="accent1"/>
              </a:buClr>
              <a:buNone/>
            </a:pPr>
            <a:r>
              <a:rPr lang="zh-CN" altLang="en-US" sz="1465" dirty="0">
                <a:solidFill>
                  <a:schemeClr val="bg1"/>
                </a:solidFill>
                <a:latin typeface="+mn-ea"/>
                <a:ea typeface="+mn-ea"/>
                <a:sym typeface="Arial" panose="020B0604020202020204" pitchFamily="34" charset="0"/>
              </a:rPr>
              <a:t>单击此处添加文字内容</a:t>
            </a:r>
            <a:endParaRPr lang="en-US" altLang="zh-CN" sz="1465" dirty="0">
              <a:solidFill>
                <a:schemeClr val="bg1"/>
              </a:solidFill>
              <a:latin typeface="+mn-ea"/>
              <a:ea typeface="+mn-ea"/>
              <a:sym typeface="Arial" panose="020B0604020202020204" pitchFamily="34" charset="0"/>
            </a:endParaRPr>
          </a:p>
        </p:txBody>
      </p:sp>
      <p:sp>
        <p:nvSpPr>
          <p:cNvPr id="16" name="矩形 13"/>
          <p:cNvSpPr>
            <a:spLocks noChangeArrowheads="1"/>
          </p:cNvSpPr>
          <p:nvPr/>
        </p:nvSpPr>
        <p:spPr bwMode="auto">
          <a:xfrm>
            <a:off x="4823403" y="3449828"/>
            <a:ext cx="2356715" cy="123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40" tIns="45720" rIns="91440" bIns="4572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2000" b="1" dirty="0">
                <a:solidFill>
                  <a:schemeClr val="bg1"/>
                </a:solidFill>
                <a:latin typeface="+mn-ea"/>
                <a:ea typeface="+mn-ea"/>
                <a:sym typeface="Arial" panose="020B0604020202020204" pitchFamily="34" charset="0"/>
              </a:rPr>
              <a:t>点击添加标题</a:t>
            </a:r>
            <a:endParaRPr lang="en-US" altLang="zh-CN" sz="2000" b="1" dirty="0">
              <a:solidFill>
                <a:schemeClr val="bg1"/>
              </a:solidFill>
              <a:latin typeface="+mn-ea"/>
              <a:ea typeface="+mn-ea"/>
              <a:sym typeface="Arial" panose="020B0604020202020204" pitchFamily="34" charset="0"/>
            </a:endParaRPr>
          </a:p>
          <a:p>
            <a:pPr algn="ctr">
              <a:lnSpc>
                <a:spcPct val="150000"/>
              </a:lnSpc>
              <a:spcBef>
                <a:spcPct val="0"/>
              </a:spcBef>
              <a:buClr>
                <a:schemeClr val="accent1"/>
              </a:buClr>
              <a:buNone/>
            </a:pPr>
            <a:r>
              <a:rPr lang="zh-CN" altLang="en-US" sz="1465" dirty="0">
                <a:solidFill>
                  <a:schemeClr val="bg1"/>
                </a:solidFill>
                <a:latin typeface="+mn-ea"/>
                <a:ea typeface="+mn-ea"/>
                <a:sym typeface="Arial" panose="020B0604020202020204" pitchFamily="34" charset="0"/>
              </a:rPr>
              <a:t>单击此处添加文字内容</a:t>
            </a:r>
            <a:endParaRPr lang="en-US" altLang="zh-CN" sz="1465" dirty="0">
              <a:solidFill>
                <a:schemeClr val="bg1"/>
              </a:solidFill>
              <a:latin typeface="+mn-ea"/>
              <a:ea typeface="+mn-ea"/>
              <a:sym typeface="Arial" panose="020B0604020202020204" pitchFamily="34" charset="0"/>
            </a:endParaRPr>
          </a:p>
          <a:p>
            <a:pPr algn="ctr">
              <a:lnSpc>
                <a:spcPct val="150000"/>
              </a:lnSpc>
              <a:spcBef>
                <a:spcPct val="0"/>
              </a:spcBef>
              <a:buClr>
                <a:schemeClr val="accent1"/>
              </a:buClr>
              <a:buNone/>
            </a:pPr>
            <a:r>
              <a:rPr lang="zh-CN" altLang="en-US" sz="1465" dirty="0">
                <a:solidFill>
                  <a:schemeClr val="bg1"/>
                </a:solidFill>
                <a:latin typeface="+mn-ea"/>
                <a:ea typeface="+mn-ea"/>
                <a:sym typeface="Arial" panose="020B0604020202020204" pitchFamily="34" charset="0"/>
              </a:rPr>
              <a:t>单击此处添加文字内容</a:t>
            </a:r>
            <a:endParaRPr lang="en-US" altLang="zh-CN" sz="1465" dirty="0">
              <a:solidFill>
                <a:schemeClr val="bg1"/>
              </a:solidFill>
              <a:latin typeface="+mn-ea"/>
              <a:ea typeface="+mn-ea"/>
              <a:sym typeface="Arial" panose="020B0604020202020204" pitchFamily="34" charset="0"/>
            </a:endParaRPr>
          </a:p>
        </p:txBody>
      </p:sp>
      <p:sp>
        <p:nvSpPr>
          <p:cNvPr id="17" name="矩形 13"/>
          <p:cNvSpPr>
            <a:spLocks noChangeArrowheads="1"/>
          </p:cNvSpPr>
          <p:nvPr/>
        </p:nvSpPr>
        <p:spPr bwMode="auto">
          <a:xfrm>
            <a:off x="7835420" y="3449828"/>
            <a:ext cx="2356715" cy="123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40" tIns="45720" rIns="91440" bIns="4572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2000" b="1" dirty="0">
                <a:solidFill>
                  <a:schemeClr val="bg1"/>
                </a:solidFill>
                <a:latin typeface="+mn-ea"/>
                <a:ea typeface="+mn-ea"/>
                <a:sym typeface="Arial" panose="020B0604020202020204" pitchFamily="34" charset="0"/>
              </a:rPr>
              <a:t>点击添加标题</a:t>
            </a:r>
            <a:endParaRPr lang="en-US" altLang="zh-CN" sz="2000" b="1" dirty="0">
              <a:solidFill>
                <a:schemeClr val="bg1"/>
              </a:solidFill>
              <a:latin typeface="+mn-ea"/>
              <a:ea typeface="+mn-ea"/>
              <a:sym typeface="Arial" panose="020B0604020202020204" pitchFamily="34" charset="0"/>
            </a:endParaRPr>
          </a:p>
          <a:p>
            <a:pPr algn="ctr">
              <a:lnSpc>
                <a:spcPct val="150000"/>
              </a:lnSpc>
              <a:spcBef>
                <a:spcPct val="0"/>
              </a:spcBef>
              <a:buClr>
                <a:schemeClr val="accent1"/>
              </a:buClr>
              <a:buNone/>
            </a:pPr>
            <a:r>
              <a:rPr lang="zh-CN" altLang="en-US" sz="1465" dirty="0">
                <a:solidFill>
                  <a:schemeClr val="bg1"/>
                </a:solidFill>
                <a:latin typeface="+mn-ea"/>
                <a:ea typeface="+mn-ea"/>
                <a:sym typeface="Arial" panose="020B0604020202020204" pitchFamily="34" charset="0"/>
              </a:rPr>
              <a:t>单击此处添加文字内容</a:t>
            </a:r>
            <a:endParaRPr lang="en-US" altLang="zh-CN" sz="1465" dirty="0">
              <a:solidFill>
                <a:schemeClr val="bg1"/>
              </a:solidFill>
              <a:latin typeface="+mn-ea"/>
              <a:ea typeface="+mn-ea"/>
              <a:sym typeface="Arial" panose="020B0604020202020204" pitchFamily="34" charset="0"/>
            </a:endParaRPr>
          </a:p>
          <a:p>
            <a:pPr algn="ctr">
              <a:lnSpc>
                <a:spcPct val="150000"/>
              </a:lnSpc>
              <a:spcBef>
                <a:spcPct val="0"/>
              </a:spcBef>
              <a:buClr>
                <a:schemeClr val="accent1"/>
              </a:buClr>
              <a:buNone/>
            </a:pPr>
            <a:r>
              <a:rPr lang="zh-CN" altLang="en-US" sz="1465" dirty="0">
                <a:solidFill>
                  <a:schemeClr val="bg1"/>
                </a:solidFill>
                <a:latin typeface="+mn-ea"/>
                <a:ea typeface="+mn-ea"/>
                <a:sym typeface="Arial" panose="020B0604020202020204" pitchFamily="34" charset="0"/>
              </a:rPr>
              <a:t>单击此处添加文字内容</a:t>
            </a:r>
            <a:endParaRPr lang="en-US" altLang="zh-CN" sz="1465" dirty="0">
              <a:solidFill>
                <a:schemeClr val="bg1"/>
              </a:solidFill>
              <a:latin typeface="+mn-ea"/>
              <a:ea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50" fill="hold"/>
                                        <p:tgtEl>
                                          <p:spTgt spid="3"/>
                                        </p:tgtEl>
                                        <p:attrNameLst>
                                          <p:attrName>ppt_x</p:attrName>
                                        </p:attrNameLst>
                                      </p:cBhvr>
                                      <p:tavLst>
                                        <p:tav tm="0">
                                          <p:val>
                                            <p:strVal val="#ppt_x"/>
                                          </p:val>
                                        </p:tav>
                                        <p:tav tm="100000">
                                          <p:val>
                                            <p:strVal val="#ppt_x"/>
                                          </p:val>
                                        </p:tav>
                                      </p:tavLst>
                                    </p:anim>
                                    <p:anim calcmode="lin" valueType="num">
                                      <p:cBhvr additive="base">
                                        <p:cTn id="13" dur="25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50" fill="hold"/>
                                        <p:tgtEl>
                                          <p:spTgt spid="4"/>
                                        </p:tgtEl>
                                        <p:attrNameLst>
                                          <p:attrName>ppt_x</p:attrName>
                                        </p:attrNameLst>
                                      </p:cBhvr>
                                      <p:tavLst>
                                        <p:tav tm="0">
                                          <p:val>
                                            <p:strVal val="#ppt_x"/>
                                          </p:val>
                                        </p:tav>
                                        <p:tav tm="100000">
                                          <p:val>
                                            <p:strVal val="#ppt_x"/>
                                          </p:val>
                                        </p:tav>
                                      </p:tavLst>
                                    </p:anim>
                                    <p:anim calcmode="lin" valueType="num">
                                      <p:cBhvr additive="base">
                                        <p:cTn id="18" dur="25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50" fill="hold"/>
                                        <p:tgtEl>
                                          <p:spTgt spid="5"/>
                                        </p:tgtEl>
                                        <p:attrNameLst>
                                          <p:attrName>ppt_x</p:attrName>
                                        </p:attrNameLst>
                                      </p:cBhvr>
                                      <p:tavLst>
                                        <p:tav tm="0">
                                          <p:val>
                                            <p:strVal val="#ppt_x"/>
                                          </p:val>
                                        </p:tav>
                                        <p:tav tm="100000">
                                          <p:val>
                                            <p:strVal val="#ppt_x"/>
                                          </p:val>
                                        </p:tav>
                                      </p:tavLst>
                                    </p:anim>
                                    <p:anim calcmode="lin" valueType="num">
                                      <p:cBhvr additive="base">
                                        <p:cTn id="23" dur="25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fill="hold"/>
                                        <p:tgtEl>
                                          <p:spTgt spid="8"/>
                                        </p:tgtEl>
                                        <p:attrNameLst>
                                          <p:attrName>ppt_x</p:attrName>
                                        </p:attrNameLst>
                                      </p:cBhvr>
                                      <p:tavLst>
                                        <p:tav tm="0">
                                          <p:val>
                                            <p:strVal val="#ppt_x"/>
                                          </p:val>
                                        </p:tav>
                                        <p:tav tm="100000">
                                          <p:val>
                                            <p:strVal val="#ppt_x"/>
                                          </p:val>
                                        </p:tav>
                                      </p:tavLst>
                                    </p:anim>
                                    <p:anim calcmode="lin" valueType="num">
                                      <p:cBhvr additive="base">
                                        <p:cTn id="28" dur="25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250" fill="hold"/>
                                        <p:tgtEl>
                                          <p:spTgt spid="9"/>
                                        </p:tgtEl>
                                        <p:attrNameLst>
                                          <p:attrName>ppt_x</p:attrName>
                                        </p:attrNameLst>
                                      </p:cBhvr>
                                      <p:tavLst>
                                        <p:tav tm="0">
                                          <p:val>
                                            <p:strVal val="#ppt_x"/>
                                          </p:val>
                                        </p:tav>
                                        <p:tav tm="100000">
                                          <p:val>
                                            <p:strVal val="#ppt_x"/>
                                          </p:val>
                                        </p:tav>
                                      </p:tavLst>
                                    </p:anim>
                                    <p:anim calcmode="lin" valueType="num">
                                      <p:cBhvr additive="base">
                                        <p:cTn id="33" dur="250" fill="hold"/>
                                        <p:tgtEl>
                                          <p:spTgt spid="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250" fill="hold"/>
                                        <p:tgtEl>
                                          <p:spTgt spid="12"/>
                                        </p:tgtEl>
                                        <p:attrNameLst>
                                          <p:attrName>ppt_x</p:attrName>
                                        </p:attrNameLst>
                                      </p:cBhvr>
                                      <p:tavLst>
                                        <p:tav tm="0">
                                          <p:val>
                                            <p:strVal val="#ppt_x"/>
                                          </p:val>
                                        </p:tav>
                                        <p:tav tm="100000">
                                          <p:val>
                                            <p:strVal val="#ppt_x"/>
                                          </p:val>
                                        </p:tav>
                                      </p:tavLst>
                                    </p:anim>
                                    <p:anim calcmode="lin" valueType="num">
                                      <p:cBhvr additive="base">
                                        <p:cTn id="38" dur="25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250" fill="hold"/>
                                        <p:tgtEl>
                                          <p:spTgt spid="13"/>
                                        </p:tgtEl>
                                        <p:attrNameLst>
                                          <p:attrName>ppt_x</p:attrName>
                                        </p:attrNameLst>
                                      </p:cBhvr>
                                      <p:tavLst>
                                        <p:tav tm="0">
                                          <p:val>
                                            <p:strVal val="#ppt_x"/>
                                          </p:val>
                                        </p:tav>
                                        <p:tav tm="100000">
                                          <p:val>
                                            <p:strVal val="#ppt_x"/>
                                          </p:val>
                                        </p:tav>
                                      </p:tavLst>
                                    </p:anim>
                                    <p:anim calcmode="lin" valueType="num">
                                      <p:cBhvr additive="base">
                                        <p:cTn id="43" dur="250" fill="hold"/>
                                        <p:tgtEl>
                                          <p:spTgt spid="13"/>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250" fill="hold"/>
                                        <p:tgtEl>
                                          <p:spTgt spid="14"/>
                                        </p:tgtEl>
                                        <p:attrNameLst>
                                          <p:attrName>ppt_x</p:attrName>
                                        </p:attrNameLst>
                                      </p:cBhvr>
                                      <p:tavLst>
                                        <p:tav tm="0">
                                          <p:val>
                                            <p:strVal val="#ppt_x"/>
                                          </p:val>
                                        </p:tav>
                                        <p:tav tm="100000">
                                          <p:val>
                                            <p:strVal val="#ppt_x"/>
                                          </p:val>
                                        </p:tav>
                                      </p:tavLst>
                                    </p:anim>
                                    <p:anim calcmode="lin" valueType="num">
                                      <p:cBhvr additive="base">
                                        <p:cTn id="48" dur="250" fill="hold"/>
                                        <p:tgtEl>
                                          <p:spTgt spid="14"/>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250" fill="hold"/>
                                        <p:tgtEl>
                                          <p:spTgt spid="15"/>
                                        </p:tgtEl>
                                        <p:attrNameLst>
                                          <p:attrName>ppt_x</p:attrName>
                                        </p:attrNameLst>
                                      </p:cBhvr>
                                      <p:tavLst>
                                        <p:tav tm="0">
                                          <p:val>
                                            <p:strVal val="#ppt_x"/>
                                          </p:val>
                                        </p:tav>
                                        <p:tav tm="100000">
                                          <p:val>
                                            <p:strVal val="#ppt_x"/>
                                          </p:val>
                                        </p:tav>
                                      </p:tavLst>
                                    </p:anim>
                                    <p:anim calcmode="lin" valueType="num">
                                      <p:cBhvr additive="base">
                                        <p:cTn id="53" dur="250" fill="hold"/>
                                        <p:tgtEl>
                                          <p:spTgt spid="15"/>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250" fill="hold"/>
                                        <p:tgtEl>
                                          <p:spTgt spid="16"/>
                                        </p:tgtEl>
                                        <p:attrNameLst>
                                          <p:attrName>ppt_x</p:attrName>
                                        </p:attrNameLst>
                                      </p:cBhvr>
                                      <p:tavLst>
                                        <p:tav tm="0">
                                          <p:val>
                                            <p:strVal val="#ppt_x"/>
                                          </p:val>
                                        </p:tav>
                                        <p:tav tm="100000">
                                          <p:val>
                                            <p:strVal val="#ppt_x"/>
                                          </p:val>
                                        </p:tav>
                                      </p:tavLst>
                                    </p:anim>
                                    <p:anim calcmode="lin" valueType="num">
                                      <p:cBhvr additive="base">
                                        <p:cTn id="58" dur="250" fill="hold"/>
                                        <p:tgtEl>
                                          <p:spTgt spid="16"/>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250" fill="hold"/>
                                        <p:tgtEl>
                                          <p:spTgt spid="17"/>
                                        </p:tgtEl>
                                        <p:attrNameLst>
                                          <p:attrName>ppt_x</p:attrName>
                                        </p:attrNameLst>
                                      </p:cBhvr>
                                      <p:tavLst>
                                        <p:tav tm="0">
                                          <p:val>
                                            <p:strVal val="#ppt_x"/>
                                          </p:val>
                                        </p:tav>
                                        <p:tav tm="100000">
                                          <p:val>
                                            <p:strVal val="#ppt_x"/>
                                          </p:val>
                                        </p:tav>
                                      </p:tavLst>
                                    </p:anim>
                                    <p:anim calcmode="lin" valueType="num">
                                      <p:cBhvr additive="base">
                                        <p:cTn id="63" dur="2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12" grpId="0"/>
      <p:bldP spid="13" grpId="0"/>
      <p:bldP spid="14" grpId="0"/>
      <p:bldP spid="15" grpId="0"/>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天空&#10;&#10;已生成极高可信度的说明"/>
          <p:cNvPicPr>
            <a:picLocks noChangeAspect="1"/>
          </p:cNvPicPr>
          <p:nvPr/>
        </p:nvPicPr>
        <p:blipFill rotWithShape="1">
          <a:blip r:embed="rId1" cstate="screen">
            <a:extLst>
              <a:ext uri="{28A0092B-C50C-407E-A947-70E740481C1C}">
                <a14:useLocalDpi xmlns:a14="http://schemas.microsoft.com/office/drawing/2010/main" val="0"/>
              </a:ext>
            </a:extLst>
          </a:blip>
          <a:srcRect l="10746" r="378"/>
          <a:stretch>
            <a:fillRect/>
          </a:stretch>
        </p:blipFill>
        <p:spPr>
          <a:xfrm>
            <a:off x="0" y="0"/>
            <a:ext cx="12192000" cy="6858000"/>
          </a:xfrm>
          <a:prstGeom prst="rect">
            <a:avLst/>
          </a:prstGeom>
        </p:spPr>
      </p:pic>
      <p:cxnSp>
        <p:nvCxnSpPr>
          <p:cNvPr id="2" name="Straight Connector 35"/>
          <p:cNvCxnSpPr/>
          <p:nvPr/>
        </p:nvCxnSpPr>
        <p:spPr>
          <a:xfrm>
            <a:off x="5434628" y="3276105"/>
            <a:ext cx="596462" cy="0"/>
          </a:xfrm>
          <a:prstGeom prst="line">
            <a:avLst/>
          </a:prstGeom>
          <a:ln w="57150">
            <a:solidFill>
              <a:srgbClr val="6D090E"/>
            </a:solidFill>
          </a:ln>
        </p:spPr>
        <p:style>
          <a:lnRef idx="1">
            <a:schemeClr val="accent1"/>
          </a:lnRef>
          <a:fillRef idx="0">
            <a:schemeClr val="accent1"/>
          </a:fillRef>
          <a:effectRef idx="0">
            <a:schemeClr val="accent1"/>
          </a:effectRef>
          <a:fontRef idx="minor">
            <a:schemeClr val="tx1"/>
          </a:fontRef>
        </p:style>
      </p:cxnSp>
      <p:sp>
        <p:nvSpPr>
          <p:cNvPr id="3" name="TextBox 36"/>
          <p:cNvSpPr txBox="1"/>
          <p:nvPr/>
        </p:nvSpPr>
        <p:spPr>
          <a:xfrm>
            <a:off x="1367338" y="2652519"/>
            <a:ext cx="3825214" cy="1323439"/>
          </a:xfrm>
          <a:prstGeom prst="rect">
            <a:avLst/>
          </a:prstGeom>
          <a:noFill/>
        </p:spPr>
        <p:txBody>
          <a:bodyPr wrap="none" rtlCol="0">
            <a:spAutoFit/>
          </a:bodyPr>
          <a:lstStyle/>
          <a:p>
            <a:pPr algn="ctr"/>
            <a:r>
              <a:rPr lang="en-US" sz="8000" b="1" spc="400" dirty="0">
                <a:solidFill>
                  <a:schemeClr val="accent5"/>
                </a:solidFill>
                <a:latin typeface="Impact" panose="020B0806030902050204" pitchFamily="34" charset="0"/>
                <a:ea typeface="Lato Black" charset="0"/>
                <a:cs typeface="Lato Black" charset="0"/>
              </a:rPr>
              <a:t>PART 04</a:t>
            </a:r>
            <a:endParaRPr lang="en-US" sz="8000" b="1" spc="400" dirty="0">
              <a:solidFill>
                <a:schemeClr val="accent5"/>
              </a:solidFill>
              <a:latin typeface="Impact" panose="020B0806030902050204" pitchFamily="34" charset="0"/>
              <a:ea typeface="Lato Black" charset="0"/>
              <a:cs typeface="Lato Black" charset="0"/>
            </a:endParaRPr>
          </a:p>
        </p:txBody>
      </p:sp>
      <p:sp>
        <p:nvSpPr>
          <p:cNvPr id="4" name="Rectangle 37"/>
          <p:cNvSpPr/>
          <p:nvPr/>
        </p:nvSpPr>
        <p:spPr>
          <a:xfrm>
            <a:off x="6394231" y="1964119"/>
            <a:ext cx="4062250" cy="2929762"/>
          </a:xfrm>
          <a:prstGeom prst="rect">
            <a:avLst/>
          </a:prstGeom>
          <a:noFill/>
          <a:ln w="38100">
            <a:solidFill>
              <a:srgbClr val="6D09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accent5"/>
              </a:solidFill>
            </a:endParaRPr>
          </a:p>
        </p:txBody>
      </p:sp>
      <p:sp>
        <p:nvSpPr>
          <p:cNvPr id="5" name="矩形 4"/>
          <p:cNvSpPr/>
          <p:nvPr/>
        </p:nvSpPr>
        <p:spPr>
          <a:xfrm>
            <a:off x="6476746" y="2706992"/>
            <a:ext cx="3897221" cy="830997"/>
          </a:xfrm>
          <a:prstGeom prst="rect">
            <a:avLst/>
          </a:prstGeom>
          <a:noFill/>
        </p:spPr>
        <p:txBody>
          <a:bodyPr wrap="none" rtlCol="0">
            <a:spAutoFit/>
          </a:bodyPr>
          <a:lstStyle/>
          <a:p>
            <a:pPr algn="ctr"/>
            <a:r>
              <a:rPr lang="zh-CN" altLang="en-US" sz="4800" b="1" dirty="0">
                <a:solidFill>
                  <a:schemeClr val="accent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此处添加标题</a:t>
            </a:r>
            <a:endParaRPr lang="zh-CN" altLang="en-US" sz="4800" b="1" dirty="0">
              <a:solidFill>
                <a:schemeClr val="accent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矩形 5"/>
          <p:cNvSpPr/>
          <p:nvPr/>
        </p:nvSpPr>
        <p:spPr>
          <a:xfrm>
            <a:off x="6759400" y="3646111"/>
            <a:ext cx="3331912" cy="738664"/>
          </a:xfrm>
          <a:prstGeom prst="rect">
            <a:avLst/>
          </a:prstGeom>
        </p:spPr>
        <p:txBody>
          <a:bodyPr wrap="square">
            <a:spAutoFit/>
          </a:bodyPr>
          <a:lstStyle/>
          <a:p>
            <a:pPr algn="ctr"/>
            <a:r>
              <a:rPr lang="zh-CN" altLang="en-US" sz="1400" dirty="0">
                <a:solidFill>
                  <a:schemeClr val="accent5"/>
                </a:solidFill>
                <a:latin typeface="微软雅黑" panose="020B0503020204020204" pitchFamily="34" charset="-122"/>
                <a:ea typeface="微软雅黑" panose="020B0503020204020204" pitchFamily="34" charset="-122"/>
              </a:rPr>
              <a:t>点击此处添加文本内容，如关键词、部分简单介绍，点击此处添加文本内容，如关键词、部分简单介绍等</a:t>
            </a:r>
            <a:endParaRPr lang="zh-CN" altLang="en-US" sz="1400" dirty="0">
              <a:solidFill>
                <a:schemeClr val="accent5"/>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478649"/>
            <a:ext cx="2801258" cy="3379352"/>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25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6" presetClass="entr" presetSubtype="21"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0"/>
                            </p:stCondLst>
                            <p:childTnLst>
                              <p:par>
                                <p:cTn id="13" presetID="21" presetClass="entr" presetSubtype="3"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3)">
                                      <p:cBhvr>
                                        <p:cTn id="15" dur="500"/>
                                        <p:tgtEl>
                                          <p:spTgt spid="4"/>
                                        </p:tgtEl>
                                      </p:cBhvr>
                                    </p:animEffect>
                                  </p:childTnLst>
                                </p:cTn>
                              </p:par>
                            </p:childTnLst>
                          </p:cTn>
                        </p:par>
                        <p:par>
                          <p:cTn id="16" fill="hold">
                            <p:stCondLst>
                              <p:cond delay="5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2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p:cTn id="25"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27"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7" hidden="1"/>
          <p:cNvSpPr/>
          <p:nvPr/>
        </p:nvSpPr>
        <p:spPr>
          <a:xfrm>
            <a:off x="1397107" y="2270342"/>
            <a:ext cx="2218448" cy="1528511"/>
          </a:xfrm>
          <a:prstGeom prst="roundRect">
            <a:avLst/>
          </a:prstGeom>
          <a:blipFill>
            <a:blip r:embed="rId1"/>
            <a:stretch>
              <a:fillRect l="-2000" r="-2000"/>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 name="圆角矩形 9" hidden="1"/>
          <p:cNvSpPr/>
          <p:nvPr/>
        </p:nvSpPr>
        <p:spPr>
          <a:xfrm>
            <a:off x="3758048" y="3922739"/>
            <a:ext cx="2218448" cy="1528511"/>
          </a:xfrm>
          <a:prstGeom prst="roundRect">
            <a:avLst/>
          </a:prstGeom>
          <a:blipFill>
            <a:blip r:embed="rId2"/>
            <a:stretch>
              <a:fillRect l="-2000" r="-2000"/>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4" name="圆角矩形 11" hidden="1"/>
          <p:cNvSpPr/>
          <p:nvPr/>
        </p:nvSpPr>
        <p:spPr>
          <a:xfrm>
            <a:off x="6149141" y="3922739"/>
            <a:ext cx="2218448" cy="1528511"/>
          </a:xfrm>
          <a:prstGeom prst="roundRect">
            <a:avLst/>
          </a:prstGeom>
          <a:blipFill>
            <a:blip r:embed="rId3"/>
            <a:stretch>
              <a:fillRect l="-2000" r="-2000"/>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5" name="组合 4"/>
          <p:cNvGrpSpPr/>
          <p:nvPr/>
        </p:nvGrpSpPr>
        <p:grpSpPr>
          <a:xfrm>
            <a:off x="3791226" y="2270341"/>
            <a:ext cx="4609543" cy="1528511"/>
            <a:chOff x="3791226" y="2199905"/>
            <a:chExt cx="4609543" cy="1528511"/>
          </a:xfrm>
        </p:grpSpPr>
        <p:sp>
          <p:nvSpPr>
            <p:cNvPr id="6" name="圆角矩形 34"/>
            <p:cNvSpPr/>
            <p:nvPr/>
          </p:nvSpPr>
          <p:spPr>
            <a:xfrm>
              <a:off x="3791226" y="2199905"/>
              <a:ext cx="4609543" cy="1528511"/>
            </a:xfrm>
            <a:prstGeom prst="roundRect">
              <a:avLst>
                <a:gd name="adj" fmla="val 17501"/>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1"/>
                </a:solidFill>
                <a:latin typeface="+mn-ea"/>
              </a:endParaRPr>
            </a:p>
          </p:txBody>
        </p:sp>
        <p:sp>
          <p:nvSpPr>
            <p:cNvPr id="7" name="矩形 6"/>
            <p:cNvSpPr/>
            <p:nvPr/>
          </p:nvSpPr>
          <p:spPr>
            <a:xfrm>
              <a:off x="4137637" y="2705567"/>
              <a:ext cx="3618799" cy="349250"/>
            </a:xfrm>
            <a:prstGeom prst="rect">
              <a:avLst/>
            </a:prstGeom>
          </p:spPr>
          <p:txBody>
            <a:bodyPr wrap="square">
              <a:spAutoFit/>
            </a:bodyPr>
            <a:lstStyle/>
            <a:p>
              <a:pPr>
                <a:lnSpc>
                  <a:spcPct val="120000"/>
                </a:lnSpc>
              </a:pPr>
              <a:r>
                <a:rPr lang="zh-CN" altLang="en-US" sz="1400" dirty="0">
                  <a:solidFill>
                    <a:schemeClr val="bg1"/>
                  </a:solidFill>
                  <a:latin typeface="+mn-ea"/>
                  <a:cs typeface="Arial" panose="020B0604020202020204" pitchFamily="34" charset="0"/>
                </a:rPr>
                <a:t>点击添加相关标题文字，点击添加相关标题   </a:t>
              </a:r>
              <a:endParaRPr lang="zh-CN" altLang="en-US" sz="2400" dirty="0">
                <a:solidFill>
                  <a:schemeClr val="bg1"/>
                </a:solidFill>
                <a:latin typeface="+mn-ea"/>
              </a:endParaRPr>
            </a:p>
          </p:txBody>
        </p:sp>
        <p:sp>
          <p:nvSpPr>
            <p:cNvPr id="8" name="矩形 7"/>
            <p:cNvSpPr/>
            <p:nvPr/>
          </p:nvSpPr>
          <p:spPr>
            <a:xfrm>
              <a:off x="4084737" y="2380237"/>
              <a:ext cx="1723550" cy="400110"/>
            </a:xfrm>
            <a:prstGeom prst="rect">
              <a:avLst/>
            </a:prstGeom>
          </p:spPr>
          <p:txBody>
            <a:bodyPr wrap="none">
              <a:spAutoFit/>
            </a:bodyPr>
            <a:lstStyle/>
            <a:p>
              <a:pPr algn="ctr"/>
              <a:r>
                <a:rPr lang="zh-CN" altLang="en-US" sz="2000" b="1" dirty="0">
                  <a:solidFill>
                    <a:schemeClr val="bg1"/>
                  </a:solidFill>
                  <a:latin typeface="+mn-ea"/>
                </a:rPr>
                <a:t>此处添加标题</a:t>
              </a:r>
              <a:endParaRPr lang="zh-CN" altLang="en-US" sz="1400" b="1" dirty="0">
                <a:solidFill>
                  <a:schemeClr val="bg1"/>
                </a:solidFill>
                <a:latin typeface="+mn-ea"/>
              </a:endParaRPr>
            </a:p>
          </p:txBody>
        </p:sp>
      </p:grpSp>
      <p:grpSp>
        <p:nvGrpSpPr>
          <p:cNvPr id="9" name="组合 8"/>
          <p:cNvGrpSpPr/>
          <p:nvPr/>
        </p:nvGrpSpPr>
        <p:grpSpPr>
          <a:xfrm>
            <a:off x="1397107" y="3922739"/>
            <a:ext cx="2218448" cy="1528511"/>
            <a:chOff x="1397107" y="3852303"/>
            <a:chExt cx="2218448" cy="1528511"/>
          </a:xfrm>
        </p:grpSpPr>
        <p:sp>
          <p:nvSpPr>
            <p:cNvPr id="10" name="圆角矩形 21"/>
            <p:cNvSpPr/>
            <p:nvPr/>
          </p:nvSpPr>
          <p:spPr>
            <a:xfrm>
              <a:off x="1397107" y="3852303"/>
              <a:ext cx="2218448" cy="1528511"/>
            </a:xfrm>
            <a:prstGeom prst="roundRect">
              <a:avLst>
                <a:gd name="adj" fmla="val 17501"/>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mn-ea"/>
              </a:endParaRPr>
            </a:p>
          </p:txBody>
        </p:sp>
        <p:sp>
          <p:nvSpPr>
            <p:cNvPr id="11" name="矩形 10"/>
            <p:cNvSpPr/>
            <p:nvPr/>
          </p:nvSpPr>
          <p:spPr>
            <a:xfrm>
              <a:off x="1541358" y="4360777"/>
              <a:ext cx="2044045" cy="861774"/>
            </a:xfrm>
            <a:prstGeom prst="rect">
              <a:avLst/>
            </a:prstGeom>
          </p:spPr>
          <p:txBody>
            <a:bodyPr wrap="square">
              <a:spAutoFit/>
            </a:bodyPr>
            <a:lstStyle/>
            <a:p>
              <a:pPr algn="just">
                <a:lnSpc>
                  <a:spcPts val="2000"/>
                </a:lnSpc>
              </a:pPr>
              <a:r>
                <a:rPr lang="zh-CN" altLang="en-US" sz="1400" dirty="0">
                  <a:solidFill>
                    <a:schemeClr val="bg1"/>
                  </a:solidFill>
                  <a:latin typeface="+mn-ea"/>
                </a:rPr>
                <a:t>点击输入简要文字内容，言简意赅的说明分项内容专业设计</a:t>
              </a:r>
              <a:r>
                <a:rPr lang="en-US" altLang="zh-CN" sz="1400" dirty="0">
                  <a:solidFill>
                    <a:schemeClr val="bg1"/>
                  </a:solidFill>
                  <a:latin typeface="+mn-ea"/>
                </a:rPr>
                <a:t>……</a:t>
              </a:r>
              <a:endParaRPr lang="en-US" altLang="zh-CN" sz="1400" dirty="0">
                <a:solidFill>
                  <a:schemeClr val="bg1"/>
                </a:solidFill>
                <a:latin typeface="+mn-ea"/>
              </a:endParaRPr>
            </a:p>
          </p:txBody>
        </p:sp>
        <p:sp>
          <p:nvSpPr>
            <p:cNvPr id="12" name="矩形 11"/>
            <p:cNvSpPr/>
            <p:nvPr/>
          </p:nvSpPr>
          <p:spPr>
            <a:xfrm>
              <a:off x="1692103" y="4016672"/>
              <a:ext cx="1723549" cy="400110"/>
            </a:xfrm>
            <a:prstGeom prst="rect">
              <a:avLst/>
            </a:prstGeom>
          </p:spPr>
          <p:txBody>
            <a:bodyPr wrap="none">
              <a:spAutoFit/>
            </a:bodyPr>
            <a:lstStyle/>
            <a:p>
              <a:pPr algn="ctr"/>
              <a:r>
                <a:rPr lang="zh-CN" altLang="en-US" sz="2000" b="1" dirty="0">
                  <a:solidFill>
                    <a:schemeClr val="bg1"/>
                  </a:solidFill>
                  <a:latin typeface="+mn-ea"/>
                </a:rPr>
                <a:t>此处添加标题</a:t>
              </a:r>
              <a:endParaRPr lang="zh-CN" altLang="en-US" sz="1465" b="1" dirty="0">
                <a:solidFill>
                  <a:schemeClr val="bg1"/>
                </a:solidFill>
                <a:latin typeface="+mn-ea"/>
              </a:endParaRPr>
            </a:p>
          </p:txBody>
        </p:sp>
      </p:grpSp>
      <p:grpSp>
        <p:nvGrpSpPr>
          <p:cNvPr id="13" name="组合 12"/>
          <p:cNvGrpSpPr/>
          <p:nvPr/>
        </p:nvGrpSpPr>
        <p:grpSpPr>
          <a:xfrm>
            <a:off x="8540235" y="3922739"/>
            <a:ext cx="2218448" cy="1528511"/>
            <a:chOff x="8540235" y="3852303"/>
            <a:chExt cx="2218448" cy="1528511"/>
          </a:xfrm>
        </p:grpSpPr>
        <p:sp>
          <p:nvSpPr>
            <p:cNvPr id="14" name="圆角矩形 45"/>
            <p:cNvSpPr/>
            <p:nvPr/>
          </p:nvSpPr>
          <p:spPr>
            <a:xfrm>
              <a:off x="8540235" y="3852303"/>
              <a:ext cx="2218448" cy="1528511"/>
            </a:xfrm>
            <a:prstGeom prst="roundRect">
              <a:avLst>
                <a:gd name="adj" fmla="val 17501"/>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mn-ea"/>
              </a:endParaRPr>
            </a:p>
          </p:txBody>
        </p:sp>
        <p:sp>
          <p:nvSpPr>
            <p:cNvPr id="15" name="矩形 14"/>
            <p:cNvSpPr/>
            <p:nvPr/>
          </p:nvSpPr>
          <p:spPr>
            <a:xfrm>
              <a:off x="8633126" y="4360777"/>
              <a:ext cx="2044045" cy="861774"/>
            </a:xfrm>
            <a:prstGeom prst="rect">
              <a:avLst/>
            </a:prstGeom>
          </p:spPr>
          <p:txBody>
            <a:bodyPr wrap="square">
              <a:spAutoFit/>
            </a:bodyPr>
            <a:lstStyle/>
            <a:p>
              <a:pPr algn="just">
                <a:lnSpc>
                  <a:spcPts val="2000"/>
                </a:lnSpc>
              </a:pPr>
              <a:r>
                <a:rPr lang="zh-CN" altLang="en-US" sz="1400" dirty="0">
                  <a:solidFill>
                    <a:schemeClr val="bg1"/>
                  </a:solidFill>
                  <a:latin typeface="+mn-ea"/>
                </a:rPr>
                <a:t>点击输入简要文字内容，言简意赅的说明分项内容专业设计</a:t>
              </a:r>
              <a:r>
                <a:rPr lang="en-US" altLang="zh-CN" sz="1400" dirty="0">
                  <a:solidFill>
                    <a:schemeClr val="bg1"/>
                  </a:solidFill>
                  <a:latin typeface="+mn-ea"/>
                </a:rPr>
                <a:t>……</a:t>
              </a:r>
              <a:endParaRPr lang="en-US" altLang="zh-CN" sz="1400" dirty="0">
                <a:solidFill>
                  <a:schemeClr val="bg1"/>
                </a:solidFill>
                <a:latin typeface="+mn-ea"/>
              </a:endParaRPr>
            </a:p>
          </p:txBody>
        </p:sp>
        <p:sp>
          <p:nvSpPr>
            <p:cNvPr id="16" name="矩形 15"/>
            <p:cNvSpPr/>
            <p:nvPr/>
          </p:nvSpPr>
          <p:spPr>
            <a:xfrm>
              <a:off x="8793373" y="3991905"/>
              <a:ext cx="1723550" cy="400110"/>
            </a:xfrm>
            <a:prstGeom prst="rect">
              <a:avLst/>
            </a:prstGeom>
          </p:spPr>
          <p:txBody>
            <a:bodyPr wrap="none">
              <a:spAutoFit/>
            </a:bodyPr>
            <a:lstStyle/>
            <a:p>
              <a:pPr algn="ctr"/>
              <a:r>
                <a:rPr lang="zh-CN" altLang="en-US" sz="2000" b="1" dirty="0">
                  <a:solidFill>
                    <a:schemeClr val="bg1"/>
                  </a:solidFill>
                  <a:latin typeface="+mn-ea"/>
                </a:rPr>
                <a:t>此处添加标题</a:t>
              </a:r>
              <a:endParaRPr lang="zh-CN" altLang="en-US" sz="1400" b="1" dirty="0">
                <a:solidFill>
                  <a:schemeClr val="bg1"/>
                </a:solidFill>
                <a:latin typeface="+mn-ea"/>
              </a:endParaRPr>
            </a:p>
          </p:txBody>
        </p:sp>
      </p:grpSp>
      <p:sp>
        <p:nvSpPr>
          <p:cNvPr id="17" name="圆角矩形 11" hidden="1"/>
          <p:cNvSpPr/>
          <p:nvPr/>
        </p:nvSpPr>
        <p:spPr>
          <a:xfrm>
            <a:off x="8540235" y="2270341"/>
            <a:ext cx="2218448" cy="1528512"/>
          </a:xfrm>
          <a:prstGeom prst="roundRect">
            <a:avLst/>
          </a:prstGeom>
          <a:blipFill>
            <a:blip r:embed="rId4"/>
            <a:stretch>
              <a:fillRect l="-2000" r="-2000"/>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pic>
        <p:nvPicPr>
          <p:cNvPr id="23" name="图片占位符 22" descr="图片包含 人员, 建筑物, 户外&#10;&#10;已生成极高可信度的说明"/>
          <p:cNvPicPr>
            <a:picLocks noGrp="1" noChangeAspect="1"/>
          </p:cNvPicPr>
          <p:nvPr>
            <p:ph type="pic" sz="quarter" idx="14"/>
          </p:nvPr>
        </p:nvPicPr>
        <p:blipFill>
          <a:blip r:embed="rId5" cstate="screen">
            <a:extLst>
              <a:ext uri="{28A0092B-C50C-407E-A947-70E740481C1C}">
                <a14:useLocalDpi xmlns:a14="http://schemas.microsoft.com/office/drawing/2010/main" val="0"/>
              </a:ext>
            </a:extLst>
          </a:blip>
          <a:srcRect l="10683" r="10683"/>
          <a:stretch>
            <a:fillRect/>
          </a:stretch>
        </p:blipFill>
        <p:spPr/>
      </p:pic>
      <p:pic>
        <p:nvPicPr>
          <p:cNvPr id="25" name="图片占位符 24" descr="图片包含 室内, 墙壁&#10;&#10;已生成极高可信度的说明"/>
          <p:cNvPicPr>
            <a:picLocks noGrp="1" noChangeAspect="1"/>
          </p:cNvPicPr>
          <p:nvPr>
            <p:ph type="pic" sz="quarter" idx="15"/>
          </p:nvPr>
        </p:nvPicPr>
        <p:blipFill>
          <a:blip r:embed="rId6" cstate="screen">
            <a:extLst>
              <a:ext uri="{28A0092B-C50C-407E-A947-70E740481C1C}">
                <a14:useLocalDpi xmlns:a14="http://schemas.microsoft.com/office/drawing/2010/main" val="0"/>
              </a:ext>
            </a:extLst>
          </a:blip>
          <a:srcRect t="1762" b="1762"/>
          <a:stretch>
            <a:fillRect/>
          </a:stretch>
        </p:blipFill>
        <p:spPr/>
      </p:pic>
      <p:pic>
        <p:nvPicPr>
          <p:cNvPr id="27" name="图片占位符 26"/>
          <p:cNvPicPr>
            <a:picLocks noGrp="1" noChangeAspect="1"/>
          </p:cNvPicPr>
          <p:nvPr>
            <p:ph type="pic" sz="quarter" idx="16"/>
          </p:nvPr>
        </p:nvPicPr>
        <p:blipFill>
          <a:blip r:embed="rId7" cstate="screen">
            <a:extLst>
              <a:ext uri="{28A0092B-C50C-407E-A947-70E740481C1C}">
                <a14:useLocalDpi xmlns:a14="http://schemas.microsoft.com/office/drawing/2010/main" val="0"/>
              </a:ext>
            </a:extLst>
          </a:blip>
          <a:srcRect l="11242" r="11242"/>
          <a:stretch>
            <a:fillRect/>
          </a:stretch>
        </p:blipFill>
        <p:spPr/>
      </p:pic>
      <p:pic>
        <p:nvPicPr>
          <p:cNvPr id="29" name="图片占位符 28" descr="图片包含 文字&#10;&#10;已生成极高可信度的说明"/>
          <p:cNvPicPr>
            <a:picLocks noGrp="1" noChangeAspect="1"/>
          </p:cNvPicPr>
          <p:nvPr>
            <p:ph type="pic" sz="quarter" idx="17"/>
          </p:nvPr>
        </p:nvPicPr>
        <p:blipFill>
          <a:blip r:embed="rId8" cstate="screen">
            <a:extLst>
              <a:ext uri="{28A0092B-C50C-407E-A947-70E740481C1C}">
                <a14:useLocalDpi xmlns:a14="http://schemas.microsoft.com/office/drawing/2010/main" val="0"/>
              </a:ext>
            </a:extLst>
          </a:blip>
          <a:srcRect l="2853" r="2853"/>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8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14:presetBounceEnd="48000">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14:bounceEnd="48000">
                                          <p:cBhvr additive="base">
                                            <p:cTn id="11" dur="500" fill="hold"/>
                                            <p:tgtEl>
                                              <p:spTgt spid="9"/>
                                            </p:tgtEl>
                                            <p:attrNameLst>
                                              <p:attrName>ppt_x</p:attrName>
                                            </p:attrNameLst>
                                          </p:cBhvr>
                                          <p:tavLst>
                                            <p:tav tm="0">
                                              <p:val>
                                                <p:strVal val="0-#ppt_w/2"/>
                                              </p:val>
                                            </p:tav>
                                            <p:tav tm="100000">
                                              <p:val>
                                                <p:strVal val="#ppt_x"/>
                                              </p:val>
                                            </p:tav>
                                          </p:tavLst>
                                        </p:anim>
                                        <p:anim calcmode="lin" valueType="num" p14:bounceEnd="48000">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8000">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14:bounceEnd="48000">
                                          <p:cBhvr additive="base">
                                            <p:cTn id="15" dur="500" fill="hold"/>
                                            <p:tgtEl>
                                              <p:spTgt spid="5"/>
                                            </p:tgtEl>
                                            <p:attrNameLst>
                                              <p:attrName>ppt_x</p:attrName>
                                            </p:attrNameLst>
                                          </p:cBhvr>
                                          <p:tavLst>
                                            <p:tav tm="0">
                                              <p:val>
                                                <p:strVal val="#ppt_x"/>
                                              </p:val>
                                            </p:tav>
                                            <p:tav tm="100000">
                                              <p:val>
                                                <p:strVal val="#ppt_x"/>
                                              </p:val>
                                            </p:tav>
                                          </p:tavLst>
                                        </p:anim>
                                        <p:anim calcmode="lin" valueType="num" p14:bounceEnd="48000">
                                          <p:cBhvr additive="base">
                                            <p:cTn id="16" dur="5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14:presetBounceEnd="48000">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14:bounceEnd="48000">
                                          <p:cBhvr additive="base">
                                            <p:cTn id="19" dur="500" fill="hold"/>
                                            <p:tgtEl>
                                              <p:spTgt spid="3"/>
                                            </p:tgtEl>
                                            <p:attrNameLst>
                                              <p:attrName>ppt_x</p:attrName>
                                            </p:attrNameLst>
                                          </p:cBhvr>
                                          <p:tavLst>
                                            <p:tav tm="0">
                                              <p:val>
                                                <p:strVal val="#ppt_x"/>
                                              </p:val>
                                            </p:tav>
                                            <p:tav tm="100000">
                                              <p:val>
                                                <p:strVal val="#ppt_x"/>
                                              </p:val>
                                            </p:tav>
                                          </p:tavLst>
                                        </p:anim>
                                        <p:anim calcmode="lin" valueType="num" p14:bounceEnd="48000">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48000">
                                      <p:stCondLst>
                                        <p:cond delay="1000"/>
                                      </p:stCondLst>
                                      <p:childTnLst>
                                        <p:set>
                                          <p:cBhvr>
                                            <p:cTn id="22" dur="1" fill="hold">
                                              <p:stCondLst>
                                                <p:cond delay="0"/>
                                              </p:stCondLst>
                                            </p:cTn>
                                            <p:tgtEl>
                                              <p:spTgt spid="4"/>
                                            </p:tgtEl>
                                            <p:attrNameLst>
                                              <p:attrName>style.visibility</p:attrName>
                                            </p:attrNameLst>
                                          </p:cBhvr>
                                          <p:to>
                                            <p:strVal val="visible"/>
                                          </p:to>
                                        </p:set>
                                        <p:anim calcmode="lin" valueType="num" p14:bounceEnd="48000">
                                          <p:cBhvr additive="base">
                                            <p:cTn id="23" dur="500" fill="hold"/>
                                            <p:tgtEl>
                                              <p:spTgt spid="4"/>
                                            </p:tgtEl>
                                            <p:attrNameLst>
                                              <p:attrName>ppt_x</p:attrName>
                                            </p:attrNameLst>
                                          </p:cBhvr>
                                          <p:tavLst>
                                            <p:tav tm="0">
                                              <p:val>
                                                <p:strVal val="#ppt_x"/>
                                              </p:val>
                                            </p:tav>
                                            <p:tav tm="100000">
                                              <p:val>
                                                <p:strVal val="#ppt_x"/>
                                              </p:val>
                                            </p:tav>
                                          </p:tavLst>
                                        </p:anim>
                                        <p:anim calcmode="lin" valueType="num" p14:bounceEnd="48000">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2" fill="hold" nodeType="withEffect" p14:presetBounceEnd="48000">
                                      <p:stCondLst>
                                        <p:cond delay="1250"/>
                                      </p:stCondLst>
                                      <p:childTnLst>
                                        <p:set>
                                          <p:cBhvr>
                                            <p:cTn id="26" dur="1" fill="hold">
                                              <p:stCondLst>
                                                <p:cond delay="0"/>
                                              </p:stCondLst>
                                            </p:cTn>
                                            <p:tgtEl>
                                              <p:spTgt spid="13"/>
                                            </p:tgtEl>
                                            <p:attrNameLst>
                                              <p:attrName>style.visibility</p:attrName>
                                            </p:attrNameLst>
                                          </p:cBhvr>
                                          <p:to>
                                            <p:strVal val="visible"/>
                                          </p:to>
                                        </p:set>
                                        <p:anim calcmode="lin" valueType="num" p14:bounceEnd="48000">
                                          <p:cBhvr additive="base">
                                            <p:cTn id="27" dur="500" fill="hold"/>
                                            <p:tgtEl>
                                              <p:spTgt spid="13"/>
                                            </p:tgtEl>
                                            <p:attrNameLst>
                                              <p:attrName>ppt_x</p:attrName>
                                            </p:attrNameLst>
                                          </p:cBhvr>
                                          <p:tavLst>
                                            <p:tav tm="0">
                                              <p:val>
                                                <p:strVal val="1+#ppt_w/2"/>
                                              </p:val>
                                            </p:tav>
                                            <p:tav tm="100000">
                                              <p:val>
                                                <p:strVal val="#ppt_x"/>
                                              </p:val>
                                            </p:tav>
                                          </p:tavLst>
                                        </p:anim>
                                        <p:anim calcmode="lin" valueType="num" p14:bounceEnd="48000">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3" fill="hold" nodeType="withEffect" p14:presetBounceEnd="48000">
                                      <p:stCondLst>
                                        <p:cond delay="1500"/>
                                      </p:stCondLst>
                                      <p:childTnLst>
                                        <p:set>
                                          <p:cBhvr>
                                            <p:cTn id="30" dur="1" fill="hold">
                                              <p:stCondLst>
                                                <p:cond delay="0"/>
                                              </p:stCondLst>
                                            </p:cTn>
                                            <p:tgtEl>
                                              <p:spTgt spid="17"/>
                                            </p:tgtEl>
                                            <p:attrNameLst>
                                              <p:attrName>style.visibility</p:attrName>
                                            </p:attrNameLst>
                                          </p:cBhvr>
                                          <p:to>
                                            <p:strVal val="visible"/>
                                          </p:to>
                                        </p:set>
                                        <p:anim calcmode="lin" valueType="num" p14:bounceEnd="48000">
                                          <p:cBhvr additive="base">
                                            <p:cTn id="31" dur="500" fill="hold"/>
                                            <p:tgtEl>
                                              <p:spTgt spid="17"/>
                                            </p:tgtEl>
                                            <p:attrNameLst>
                                              <p:attrName>ppt_x</p:attrName>
                                            </p:attrNameLst>
                                          </p:cBhvr>
                                          <p:tavLst>
                                            <p:tav tm="0">
                                              <p:val>
                                                <p:strVal val="1+#ppt_w/2"/>
                                              </p:val>
                                            </p:tav>
                                            <p:tav tm="100000">
                                              <p:val>
                                                <p:strVal val="#ppt_x"/>
                                              </p:val>
                                            </p:tav>
                                          </p:tavLst>
                                        </p:anim>
                                        <p:anim calcmode="lin" valueType="num" p14:bounceEnd="48000">
                                          <p:cBhvr additive="base">
                                            <p:cTn id="32"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0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2" fill="hold" nodeType="withEffect">
                                      <p:stCondLst>
                                        <p:cond delay="125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3" fill="hold" nodeType="withEffect">
                                      <p:stCondLst>
                                        <p:cond delay="15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p:nvPr/>
        </p:nvSpPr>
        <p:spPr bwMode="auto">
          <a:xfrm>
            <a:off x="5262353" y="2912530"/>
            <a:ext cx="1667293" cy="2823635"/>
          </a:xfrm>
          <a:custGeom>
            <a:avLst/>
            <a:gdLst>
              <a:gd name="T0" fmla="*/ 40049178 w 13310"/>
              <a:gd name="T1" fmla="*/ 94723656 h 21600"/>
              <a:gd name="T2" fmla="*/ 40049178 w 13310"/>
              <a:gd name="T3" fmla="*/ 94723656 h 21600"/>
              <a:gd name="T4" fmla="*/ 33674019 w 13310"/>
              <a:gd name="T5" fmla="*/ 89683343 h 21600"/>
              <a:gd name="T6" fmla="*/ 20417702 w 13310"/>
              <a:gd name="T7" fmla="*/ 79206019 h 21600"/>
              <a:gd name="T8" fmla="*/ 13388620 w 13310"/>
              <a:gd name="T9" fmla="*/ 73667938 h 21600"/>
              <a:gd name="T10" fmla="*/ 7262532 w 13310"/>
              <a:gd name="T11" fmla="*/ 68853138 h 21600"/>
              <a:gd name="T12" fmla="*/ 4810562 w 13310"/>
              <a:gd name="T13" fmla="*/ 66931910 h 21600"/>
              <a:gd name="T14" fmla="*/ 2903512 w 13310"/>
              <a:gd name="T15" fmla="*/ 65446275 h 21600"/>
              <a:gd name="T16" fmla="*/ 1665833 w 13310"/>
              <a:gd name="T17" fmla="*/ 64497303 h 21600"/>
              <a:gd name="T18" fmla="*/ 1323293 w 13310"/>
              <a:gd name="T19" fmla="*/ 64240657 h 21600"/>
              <a:gd name="T20" fmla="*/ 1229913 w 13310"/>
              <a:gd name="T21" fmla="*/ 64178392 h 21600"/>
              <a:gd name="T22" fmla="*/ 1198757 w 13310"/>
              <a:gd name="T23" fmla="*/ 64162869 h 21600"/>
              <a:gd name="T24" fmla="*/ 0 w 13310"/>
              <a:gd name="T25" fmla="*/ 65508540 h 21600"/>
              <a:gd name="T26" fmla="*/ 20402168 w 13310"/>
              <a:gd name="T27" fmla="*/ 86626524 h 21600"/>
              <a:gd name="T28" fmla="*/ 4063258 w 13310"/>
              <a:gd name="T29" fmla="*/ 87155426 h 21600"/>
              <a:gd name="T30" fmla="*/ 4475877 w 13310"/>
              <a:gd name="T31" fmla="*/ 89535529 h 21600"/>
              <a:gd name="T32" fmla="*/ 29914289 w 13310"/>
              <a:gd name="T33" fmla="*/ 93953630 h 21600"/>
              <a:gd name="T34" fmla="*/ 39325264 w 13310"/>
              <a:gd name="T35" fmla="*/ 102960840 h 21600"/>
              <a:gd name="T36" fmla="*/ 39706727 w 13310"/>
              <a:gd name="T37" fmla="*/ 167994894 h 21600"/>
              <a:gd name="T38" fmla="*/ 59112520 w 13310"/>
              <a:gd name="T39" fmla="*/ 168010417 h 21600"/>
              <a:gd name="T40" fmla="*/ 55282711 w 13310"/>
              <a:gd name="T41" fmla="*/ 89714476 h 21600"/>
              <a:gd name="T42" fmla="*/ 84924540 w 13310"/>
              <a:gd name="T43" fmla="*/ 69397651 h 21600"/>
              <a:gd name="T44" fmla="*/ 89011187 w 13310"/>
              <a:gd name="T45" fmla="*/ 47820703 h 21600"/>
              <a:gd name="T46" fmla="*/ 103606419 w 13310"/>
              <a:gd name="T47" fmla="*/ 36503416 h 21600"/>
              <a:gd name="T48" fmla="*/ 102423196 w 13310"/>
              <a:gd name="T49" fmla="*/ 34869967 h 21600"/>
              <a:gd name="T50" fmla="*/ 90350102 w 13310"/>
              <a:gd name="T51" fmla="*/ 41862640 h 21600"/>
              <a:gd name="T52" fmla="*/ 93946373 w 13310"/>
              <a:gd name="T53" fmla="*/ 17353315 h 21600"/>
              <a:gd name="T54" fmla="*/ 91704551 w 13310"/>
              <a:gd name="T55" fmla="*/ 16715493 h 21600"/>
              <a:gd name="T56" fmla="*/ 78424845 w 13310"/>
              <a:gd name="T57" fmla="*/ 64349577 h 21600"/>
              <a:gd name="T58" fmla="*/ 54768946 w 13310"/>
              <a:gd name="T59" fmla="*/ 76234749 h 21600"/>
              <a:gd name="T60" fmla="*/ 53904873 w 13310"/>
              <a:gd name="T61" fmla="*/ 61533793 h 21600"/>
              <a:gd name="T62" fmla="*/ 62856627 w 13310"/>
              <a:gd name="T63" fmla="*/ 0 h 21600"/>
              <a:gd name="T64" fmla="*/ 58489752 w 13310"/>
              <a:gd name="T65" fmla="*/ 3367969 h 21600"/>
              <a:gd name="T66" fmla="*/ 45295659 w 13310"/>
              <a:gd name="T67" fmla="*/ 53537732 h 21600"/>
              <a:gd name="T68" fmla="*/ 32436339 w 13310"/>
              <a:gd name="T69" fmla="*/ 25637155 h 21600"/>
              <a:gd name="T70" fmla="*/ 30108904 w 13310"/>
              <a:gd name="T71" fmla="*/ 26453835 h 21600"/>
              <a:gd name="T72" fmla="*/ 40656412 w 13310"/>
              <a:gd name="T73" fmla="*/ 63727277 h 21600"/>
              <a:gd name="T74" fmla="*/ 40049178 w 13310"/>
              <a:gd name="T75" fmla="*/ 94723656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connsiteX0" fmla="*/ 5145 w 13310"/>
              <a:gd name="connsiteY0" fmla="*/ 12178 h 21600"/>
              <a:gd name="connsiteX1" fmla="*/ 5145 w 13310"/>
              <a:gd name="connsiteY1" fmla="*/ 12178 h 21600"/>
              <a:gd name="connsiteX2" fmla="*/ 4326 w 13310"/>
              <a:gd name="connsiteY2" fmla="*/ 11530 h 21600"/>
              <a:gd name="connsiteX3" fmla="*/ 2623 w 13310"/>
              <a:gd name="connsiteY3" fmla="*/ 10183 h 21600"/>
              <a:gd name="connsiteX4" fmla="*/ 1720 w 13310"/>
              <a:gd name="connsiteY4" fmla="*/ 9471 h 21600"/>
              <a:gd name="connsiteX5" fmla="*/ 933 w 13310"/>
              <a:gd name="connsiteY5" fmla="*/ 8852 h 21600"/>
              <a:gd name="connsiteX6" fmla="*/ 618 w 13310"/>
              <a:gd name="connsiteY6" fmla="*/ 8605 h 21600"/>
              <a:gd name="connsiteX7" fmla="*/ 373 w 13310"/>
              <a:gd name="connsiteY7" fmla="*/ 8414 h 21600"/>
              <a:gd name="connsiteX8" fmla="*/ 214 w 13310"/>
              <a:gd name="connsiteY8" fmla="*/ 8292 h 21600"/>
              <a:gd name="connsiteX9" fmla="*/ 170 w 13310"/>
              <a:gd name="connsiteY9" fmla="*/ 8259 h 21600"/>
              <a:gd name="connsiteX10" fmla="*/ 158 w 13310"/>
              <a:gd name="connsiteY10" fmla="*/ 8251 h 21600"/>
              <a:gd name="connsiteX11" fmla="*/ 154 w 13310"/>
              <a:gd name="connsiteY11" fmla="*/ 8249 h 21600"/>
              <a:gd name="connsiteX12" fmla="*/ 0 w 13310"/>
              <a:gd name="connsiteY12" fmla="*/ 8422 h 21600"/>
              <a:gd name="connsiteX13" fmla="*/ 2621 w 13310"/>
              <a:gd name="connsiteY13" fmla="*/ 11137 h 21600"/>
              <a:gd name="connsiteX14" fmla="*/ 522 w 13310"/>
              <a:gd name="connsiteY14" fmla="*/ 11205 h 21600"/>
              <a:gd name="connsiteX15" fmla="*/ 575 w 13310"/>
              <a:gd name="connsiteY15" fmla="*/ 11511 h 21600"/>
              <a:gd name="connsiteX16" fmla="*/ 3843 w 13310"/>
              <a:gd name="connsiteY16" fmla="*/ 12079 h 21600"/>
              <a:gd name="connsiteX17" fmla="*/ 5052 w 13310"/>
              <a:gd name="connsiteY17" fmla="*/ 13237 h 21600"/>
              <a:gd name="connsiteX18" fmla="*/ 5101 w 13310"/>
              <a:gd name="connsiteY18" fmla="*/ 21598 h 21600"/>
              <a:gd name="connsiteX19" fmla="*/ 7594 w 13310"/>
              <a:gd name="connsiteY19" fmla="*/ 21600 h 21600"/>
              <a:gd name="connsiteX20" fmla="*/ 7102 w 13310"/>
              <a:gd name="connsiteY20" fmla="*/ 11534 h 21600"/>
              <a:gd name="connsiteX21" fmla="*/ 10910 w 13310"/>
              <a:gd name="connsiteY21" fmla="*/ 8922 h 21600"/>
              <a:gd name="connsiteX22" fmla="*/ 11435 w 13310"/>
              <a:gd name="connsiteY22" fmla="*/ 6148 h 21600"/>
              <a:gd name="connsiteX23" fmla="*/ 13310 w 13310"/>
              <a:gd name="connsiteY23" fmla="*/ 4693 h 21600"/>
              <a:gd name="connsiteX24" fmla="*/ 13158 w 13310"/>
              <a:gd name="connsiteY24" fmla="*/ 4483 h 21600"/>
              <a:gd name="connsiteX25" fmla="*/ 11607 w 13310"/>
              <a:gd name="connsiteY25" fmla="*/ 5382 h 21600"/>
              <a:gd name="connsiteX26" fmla="*/ 12069 w 13310"/>
              <a:gd name="connsiteY26" fmla="*/ 2231 h 21600"/>
              <a:gd name="connsiteX27" fmla="*/ 11781 w 13310"/>
              <a:gd name="connsiteY27" fmla="*/ 2149 h 21600"/>
              <a:gd name="connsiteX28" fmla="*/ 10075 w 13310"/>
              <a:gd name="connsiteY28" fmla="*/ 8273 h 21600"/>
              <a:gd name="connsiteX29" fmla="*/ 7036 w 13310"/>
              <a:gd name="connsiteY29" fmla="*/ 9801 h 21600"/>
              <a:gd name="connsiteX30" fmla="*/ 6925 w 13310"/>
              <a:gd name="connsiteY30" fmla="*/ 7911 h 21600"/>
              <a:gd name="connsiteX31" fmla="*/ 8075 w 13310"/>
              <a:gd name="connsiteY31" fmla="*/ 0 h 21600"/>
              <a:gd name="connsiteX32" fmla="*/ 7514 w 13310"/>
              <a:gd name="connsiteY32" fmla="*/ 433 h 21600"/>
              <a:gd name="connsiteX33" fmla="*/ 5819 w 13310"/>
              <a:gd name="connsiteY33" fmla="*/ 6883 h 21600"/>
              <a:gd name="connsiteX34" fmla="*/ 4167 w 13310"/>
              <a:gd name="connsiteY34" fmla="*/ 3296 h 21600"/>
              <a:gd name="connsiteX35" fmla="*/ 3094 w 13310"/>
              <a:gd name="connsiteY35" fmla="*/ 1369 h 21600"/>
              <a:gd name="connsiteX36" fmla="*/ 5223 w 13310"/>
              <a:gd name="connsiteY36" fmla="*/ 8193 h 21600"/>
              <a:gd name="connsiteX37" fmla="*/ 5145 w 13310"/>
              <a:gd name="connsiteY37" fmla="*/ 12178 h 21600"/>
              <a:gd name="connsiteX0-1" fmla="*/ 5145 w 13310"/>
              <a:gd name="connsiteY0-2" fmla="*/ 12178 h 21600"/>
              <a:gd name="connsiteX1-3" fmla="*/ 5145 w 13310"/>
              <a:gd name="connsiteY1-4" fmla="*/ 12178 h 21600"/>
              <a:gd name="connsiteX2-5" fmla="*/ 4326 w 13310"/>
              <a:gd name="connsiteY2-6" fmla="*/ 11530 h 21600"/>
              <a:gd name="connsiteX3-7" fmla="*/ 2623 w 13310"/>
              <a:gd name="connsiteY3-8" fmla="*/ 10183 h 21600"/>
              <a:gd name="connsiteX4-9" fmla="*/ 1720 w 13310"/>
              <a:gd name="connsiteY4-10" fmla="*/ 9471 h 21600"/>
              <a:gd name="connsiteX5-11" fmla="*/ 933 w 13310"/>
              <a:gd name="connsiteY5-12" fmla="*/ 8852 h 21600"/>
              <a:gd name="connsiteX6-13" fmla="*/ 618 w 13310"/>
              <a:gd name="connsiteY6-14" fmla="*/ 8605 h 21600"/>
              <a:gd name="connsiteX7-15" fmla="*/ 373 w 13310"/>
              <a:gd name="connsiteY7-16" fmla="*/ 8414 h 21600"/>
              <a:gd name="connsiteX8-17" fmla="*/ 214 w 13310"/>
              <a:gd name="connsiteY8-18" fmla="*/ 8292 h 21600"/>
              <a:gd name="connsiteX9-19" fmla="*/ 170 w 13310"/>
              <a:gd name="connsiteY9-20" fmla="*/ 8259 h 21600"/>
              <a:gd name="connsiteX10-21" fmla="*/ 158 w 13310"/>
              <a:gd name="connsiteY10-22" fmla="*/ 8251 h 21600"/>
              <a:gd name="connsiteX11-23" fmla="*/ 154 w 13310"/>
              <a:gd name="connsiteY11-24" fmla="*/ 8249 h 21600"/>
              <a:gd name="connsiteX12-25" fmla="*/ 0 w 13310"/>
              <a:gd name="connsiteY12-26" fmla="*/ 8422 h 21600"/>
              <a:gd name="connsiteX13-27" fmla="*/ 2621 w 13310"/>
              <a:gd name="connsiteY13-28" fmla="*/ 11137 h 21600"/>
              <a:gd name="connsiteX14-29" fmla="*/ 522 w 13310"/>
              <a:gd name="connsiteY14-30" fmla="*/ 11205 h 21600"/>
              <a:gd name="connsiteX15-31" fmla="*/ 575 w 13310"/>
              <a:gd name="connsiteY15-32" fmla="*/ 11511 h 21600"/>
              <a:gd name="connsiteX16-33" fmla="*/ 3843 w 13310"/>
              <a:gd name="connsiteY16-34" fmla="*/ 12079 h 21600"/>
              <a:gd name="connsiteX17-35" fmla="*/ 5052 w 13310"/>
              <a:gd name="connsiteY17-36" fmla="*/ 13237 h 21600"/>
              <a:gd name="connsiteX18-37" fmla="*/ 5101 w 13310"/>
              <a:gd name="connsiteY18-38" fmla="*/ 21598 h 21600"/>
              <a:gd name="connsiteX19-39" fmla="*/ 7594 w 13310"/>
              <a:gd name="connsiteY19-40" fmla="*/ 21600 h 21600"/>
              <a:gd name="connsiteX20-41" fmla="*/ 7102 w 13310"/>
              <a:gd name="connsiteY20-42" fmla="*/ 11534 h 21600"/>
              <a:gd name="connsiteX21-43" fmla="*/ 10910 w 13310"/>
              <a:gd name="connsiteY21-44" fmla="*/ 8922 h 21600"/>
              <a:gd name="connsiteX22-45" fmla="*/ 11435 w 13310"/>
              <a:gd name="connsiteY22-46" fmla="*/ 6148 h 21600"/>
              <a:gd name="connsiteX23-47" fmla="*/ 13310 w 13310"/>
              <a:gd name="connsiteY23-48" fmla="*/ 4693 h 21600"/>
              <a:gd name="connsiteX24-49" fmla="*/ 13158 w 13310"/>
              <a:gd name="connsiteY24-50" fmla="*/ 4483 h 21600"/>
              <a:gd name="connsiteX25-51" fmla="*/ 11607 w 13310"/>
              <a:gd name="connsiteY25-52" fmla="*/ 5382 h 21600"/>
              <a:gd name="connsiteX26-53" fmla="*/ 12069 w 13310"/>
              <a:gd name="connsiteY26-54" fmla="*/ 2231 h 21600"/>
              <a:gd name="connsiteX27-55" fmla="*/ 11781 w 13310"/>
              <a:gd name="connsiteY27-56" fmla="*/ 2149 h 21600"/>
              <a:gd name="connsiteX28-57" fmla="*/ 10075 w 13310"/>
              <a:gd name="connsiteY28-58" fmla="*/ 8273 h 21600"/>
              <a:gd name="connsiteX29-59" fmla="*/ 7036 w 13310"/>
              <a:gd name="connsiteY29-60" fmla="*/ 9801 h 21600"/>
              <a:gd name="connsiteX30-61" fmla="*/ 6925 w 13310"/>
              <a:gd name="connsiteY30-62" fmla="*/ 7911 h 21600"/>
              <a:gd name="connsiteX31-63" fmla="*/ 8075 w 13310"/>
              <a:gd name="connsiteY31-64" fmla="*/ 0 h 21600"/>
              <a:gd name="connsiteX32-65" fmla="*/ 7514 w 13310"/>
              <a:gd name="connsiteY32-66" fmla="*/ 433 h 21600"/>
              <a:gd name="connsiteX33-67" fmla="*/ 5819 w 13310"/>
              <a:gd name="connsiteY33-68" fmla="*/ 6883 h 21600"/>
              <a:gd name="connsiteX34-69" fmla="*/ 3248 w 13310"/>
              <a:gd name="connsiteY34-70" fmla="*/ 925 h 21600"/>
              <a:gd name="connsiteX35-71" fmla="*/ 3094 w 13310"/>
              <a:gd name="connsiteY35-72" fmla="*/ 1369 h 21600"/>
              <a:gd name="connsiteX36-73" fmla="*/ 5223 w 13310"/>
              <a:gd name="connsiteY36-74" fmla="*/ 8193 h 21600"/>
              <a:gd name="connsiteX37-75" fmla="*/ 5145 w 13310"/>
              <a:gd name="connsiteY37-76" fmla="*/ 12178 h 21600"/>
              <a:gd name="connsiteX0-77" fmla="*/ 5145 w 13310"/>
              <a:gd name="connsiteY0-78" fmla="*/ 12178 h 21600"/>
              <a:gd name="connsiteX1-79" fmla="*/ 5145 w 13310"/>
              <a:gd name="connsiteY1-80" fmla="*/ 12178 h 21600"/>
              <a:gd name="connsiteX2-81" fmla="*/ 4326 w 13310"/>
              <a:gd name="connsiteY2-82" fmla="*/ 11530 h 21600"/>
              <a:gd name="connsiteX3-83" fmla="*/ 2623 w 13310"/>
              <a:gd name="connsiteY3-84" fmla="*/ 10183 h 21600"/>
              <a:gd name="connsiteX4-85" fmla="*/ 1720 w 13310"/>
              <a:gd name="connsiteY4-86" fmla="*/ 9471 h 21600"/>
              <a:gd name="connsiteX5-87" fmla="*/ 933 w 13310"/>
              <a:gd name="connsiteY5-88" fmla="*/ 8852 h 21600"/>
              <a:gd name="connsiteX6-89" fmla="*/ 618 w 13310"/>
              <a:gd name="connsiteY6-90" fmla="*/ 8605 h 21600"/>
              <a:gd name="connsiteX7-91" fmla="*/ 373 w 13310"/>
              <a:gd name="connsiteY7-92" fmla="*/ 8414 h 21600"/>
              <a:gd name="connsiteX8-93" fmla="*/ 214 w 13310"/>
              <a:gd name="connsiteY8-94" fmla="*/ 8292 h 21600"/>
              <a:gd name="connsiteX9-95" fmla="*/ 170 w 13310"/>
              <a:gd name="connsiteY9-96" fmla="*/ 8259 h 21600"/>
              <a:gd name="connsiteX10-97" fmla="*/ 158 w 13310"/>
              <a:gd name="connsiteY10-98" fmla="*/ 8251 h 21600"/>
              <a:gd name="connsiteX11-99" fmla="*/ 154 w 13310"/>
              <a:gd name="connsiteY11-100" fmla="*/ 8249 h 21600"/>
              <a:gd name="connsiteX12-101" fmla="*/ 0 w 13310"/>
              <a:gd name="connsiteY12-102" fmla="*/ 8422 h 21600"/>
              <a:gd name="connsiteX13-103" fmla="*/ 2621 w 13310"/>
              <a:gd name="connsiteY13-104" fmla="*/ 11137 h 21600"/>
              <a:gd name="connsiteX14-105" fmla="*/ 522 w 13310"/>
              <a:gd name="connsiteY14-106" fmla="*/ 11205 h 21600"/>
              <a:gd name="connsiteX15-107" fmla="*/ 575 w 13310"/>
              <a:gd name="connsiteY15-108" fmla="*/ 11511 h 21600"/>
              <a:gd name="connsiteX16-109" fmla="*/ 3843 w 13310"/>
              <a:gd name="connsiteY16-110" fmla="*/ 12079 h 21600"/>
              <a:gd name="connsiteX17-111" fmla="*/ 5052 w 13310"/>
              <a:gd name="connsiteY17-112" fmla="*/ 13237 h 21600"/>
              <a:gd name="connsiteX18-113" fmla="*/ 5101 w 13310"/>
              <a:gd name="connsiteY18-114" fmla="*/ 21598 h 21600"/>
              <a:gd name="connsiteX19-115" fmla="*/ 7594 w 13310"/>
              <a:gd name="connsiteY19-116" fmla="*/ 21600 h 21600"/>
              <a:gd name="connsiteX20-117" fmla="*/ 7102 w 13310"/>
              <a:gd name="connsiteY20-118" fmla="*/ 11534 h 21600"/>
              <a:gd name="connsiteX21-119" fmla="*/ 10910 w 13310"/>
              <a:gd name="connsiteY21-120" fmla="*/ 8922 h 21600"/>
              <a:gd name="connsiteX22-121" fmla="*/ 11435 w 13310"/>
              <a:gd name="connsiteY22-122" fmla="*/ 6148 h 21600"/>
              <a:gd name="connsiteX23-123" fmla="*/ 13310 w 13310"/>
              <a:gd name="connsiteY23-124" fmla="*/ 4693 h 21600"/>
              <a:gd name="connsiteX24-125" fmla="*/ 13158 w 13310"/>
              <a:gd name="connsiteY24-126" fmla="*/ 4483 h 21600"/>
              <a:gd name="connsiteX25-127" fmla="*/ 11607 w 13310"/>
              <a:gd name="connsiteY25-128" fmla="*/ 5382 h 21600"/>
              <a:gd name="connsiteX26-129" fmla="*/ 12069 w 13310"/>
              <a:gd name="connsiteY26-130" fmla="*/ 2231 h 21600"/>
              <a:gd name="connsiteX27-131" fmla="*/ 11781 w 13310"/>
              <a:gd name="connsiteY27-132" fmla="*/ 2149 h 21600"/>
              <a:gd name="connsiteX28-133" fmla="*/ 10075 w 13310"/>
              <a:gd name="connsiteY28-134" fmla="*/ 8273 h 21600"/>
              <a:gd name="connsiteX29-135" fmla="*/ 7036 w 13310"/>
              <a:gd name="connsiteY29-136" fmla="*/ 9801 h 21600"/>
              <a:gd name="connsiteX30-137" fmla="*/ 6925 w 13310"/>
              <a:gd name="connsiteY30-138" fmla="*/ 7911 h 21600"/>
              <a:gd name="connsiteX31-139" fmla="*/ 8075 w 13310"/>
              <a:gd name="connsiteY31-140" fmla="*/ 0 h 21600"/>
              <a:gd name="connsiteX32-141" fmla="*/ 7514 w 13310"/>
              <a:gd name="connsiteY32-142" fmla="*/ 433 h 21600"/>
              <a:gd name="connsiteX33-143" fmla="*/ 5819 w 13310"/>
              <a:gd name="connsiteY33-144" fmla="*/ 6883 h 21600"/>
              <a:gd name="connsiteX34-145" fmla="*/ 3248 w 13310"/>
              <a:gd name="connsiteY34-146" fmla="*/ 925 h 21600"/>
              <a:gd name="connsiteX35-147" fmla="*/ 2224 w 13310"/>
              <a:gd name="connsiteY35-148" fmla="*/ 111 h 21600"/>
              <a:gd name="connsiteX36-149" fmla="*/ 5223 w 13310"/>
              <a:gd name="connsiteY36-150" fmla="*/ 8193 h 21600"/>
              <a:gd name="connsiteX37-151" fmla="*/ 5145 w 13310"/>
              <a:gd name="connsiteY37-152" fmla="*/ 12178 h 21600"/>
              <a:gd name="connsiteX0-153" fmla="*/ 5145 w 13310"/>
              <a:gd name="connsiteY0-154" fmla="*/ 12178 h 21600"/>
              <a:gd name="connsiteX1-155" fmla="*/ 5145 w 13310"/>
              <a:gd name="connsiteY1-156" fmla="*/ 12178 h 21600"/>
              <a:gd name="connsiteX2-157" fmla="*/ 4326 w 13310"/>
              <a:gd name="connsiteY2-158" fmla="*/ 11530 h 21600"/>
              <a:gd name="connsiteX3-159" fmla="*/ 2623 w 13310"/>
              <a:gd name="connsiteY3-160" fmla="*/ 10183 h 21600"/>
              <a:gd name="connsiteX4-161" fmla="*/ 1720 w 13310"/>
              <a:gd name="connsiteY4-162" fmla="*/ 9471 h 21600"/>
              <a:gd name="connsiteX5-163" fmla="*/ 933 w 13310"/>
              <a:gd name="connsiteY5-164" fmla="*/ 8852 h 21600"/>
              <a:gd name="connsiteX6-165" fmla="*/ 618 w 13310"/>
              <a:gd name="connsiteY6-166" fmla="*/ 8605 h 21600"/>
              <a:gd name="connsiteX7-167" fmla="*/ 373 w 13310"/>
              <a:gd name="connsiteY7-168" fmla="*/ 8414 h 21600"/>
              <a:gd name="connsiteX8-169" fmla="*/ 214 w 13310"/>
              <a:gd name="connsiteY8-170" fmla="*/ 8292 h 21600"/>
              <a:gd name="connsiteX9-171" fmla="*/ 170 w 13310"/>
              <a:gd name="connsiteY9-172" fmla="*/ 8259 h 21600"/>
              <a:gd name="connsiteX10-173" fmla="*/ 158 w 13310"/>
              <a:gd name="connsiteY10-174" fmla="*/ 8251 h 21600"/>
              <a:gd name="connsiteX11-175" fmla="*/ 154 w 13310"/>
              <a:gd name="connsiteY11-176" fmla="*/ 8249 h 21600"/>
              <a:gd name="connsiteX12-177" fmla="*/ 0 w 13310"/>
              <a:gd name="connsiteY12-178" fmla="*/ 8422 h 21600"/>
              <a:gd name="connsiteX13-179" fmla="*/ 2621 w 13310"/>
              <a:gd name="connsiteY13-180" fmla="*/ 11137 h 21600"/>
              <a:gd name="connsiteX14-181" fmla="*/ 522 w 13310"/>
              <a:gd name="connsiteY14-182" fmla="*/ 11205 h 21600"/>
              <a:gd name="connsiteX15-183" fmla="*/ 575 w 13310"/>
              <a:gd name="connsiteY15-184" fmla="*/ 11511 h 21600"/>
              <a:gd name="connsiteX16-185" fmla="*/ 3843 w 13310"/>
              <a:gd name="connsiteY16-186" fmla="*/ 12079 h 21600"/>
              <a:gd name="connsiteX17-187" fmla="*/ 5052 w 13310"/>
              <a:gd name="connsiteY17-188" fmla="*/ 13237 h 21600"/>
              <a:gd name="connsiteX18-189" fmla="*/ 5101 w 13310"/>
              <a:gd name="connsiteY18-190" fmla="*/ 21598 h 21600"/>
              <a:gd name="connsiteX19-191" fmla="*/ 7594 w 13310"/>
              <a:gd name="connsiteY19-192" fmla="*/ 21600 h 21600"/>
              <a:gd name="connsiteX20-193" fmla="*/ 7102 w 13310"/>
              <a:gd name="connsiteY20-194" fmla="*/ 11534 h 21600"/>
              <a:gd name="connsiteX21-195" fmla="*/ 10910 w 13310"/>
              <a:gd name="connsiteY21-196" fmla="*/ 8922 h 21600"/>
              <a:gd name="connsiteX22-197" fmla="*/ 11435 w 13310"/>
              <a:gd name="connsiteY22-198" fmla="*/ 6148 h 21600"/>
              <a:gd name="connsiteX23-199" fmla="*/ 13310 w 13310"/>
              <a:gd name="connsiteY23-200" fmla="*/ 4693 h 21600"/>
              <a:gd name="connsiteX24-201" fmla="*/ 13158 w 13310"/>
              <a:gd name="connsiteY24-202" fmla="*/ 4483 h 21600"/>
              <a:gd name="connsiteX25-203" fmla="*/ 11607 w 13310"/>
              <a:gd name="connsiteY25-204" fmla="*/ 5382 h 21600"/>
              <a:gd name="connsiteX26-205" fmla="*/ 12069 w 13310"/>
              <a:gd name="connsiteY26-206" fmla="*/ 2231 h 21600"/>
              <a:gd name="connsiteX27-207" fmla="*/ 11781 w 13310"/>
              <a:gd name="connsiteY27-208" fmla="*/ 2149 h 21600"/>
              <a:gd name="connsiteX28-209" fmla="*/ 10075 w 13310"/>
              <a:gd name="connsiteY28-210" fmla="*/ 8273 h 21600"/>
              <a:gd name="connsiteX29-211" fmla="*/ 7036 w 13310"/>
              <a:gd name="connsiteY29-212" fmla="*/ 9801 h 21600"/>
              <a:gd name="connsiteX30-213" fmla="*/ 6925 w 13310"/>
              <a:gd name="connsiteY30-214" fmla="*/ 7911 h 21600"/>
              <a:gd name="connsiteX31-215" fmla="*/ 8075 w 13310"/>
              <a:gd name="connsiteY31-216" fmla="*/ 0 h 21600"/>
              <a:gd name="connsiteX32-217" fmla="*/ 7514 w 13310"/>
              <a:gd name="connsiteY32-218" fmla="*/ 433 h 21600"/>
              <a:gd name="connsiteX33-219" fmla="*/ 5819 w 13310"/>
              <a:gd name="connsiteY33-220" fmla="*/ 6883 h 21600"/>
              <a:gd name="connsiteX34-221" fmla="*/ 2813 w 13310"/>
              <a:gd name="connsiteY34-222" fmla="*/ 393 h 21600"/>
              <a:gd name="connsiteX35-223" fmla="*/ 2224 w 13310"/>
              <a:gd name="connsiteY35-224" fmla="*/ 111 h 21600"/>
              <a:gd name="connsiteX36-225" fmla="*/ 5223 w 13310"/>
              <a:gd name="connsiteY36-226" fmla="*/ 8193 h 21600"/>
              <a:gd name="connsiteX37-227" fmla="*/ 5145 w 13310"/>
              <a:gd name="connsiteY37-228" fmla="*/ 12178 h 21600"/>
              <a:gd name="connsiteX0-229" fmla="*/ 5145 w 13310"/>
              <a:gd name="connsiteY0-230" fmla="*/ 12178 h 21600"/>
              <a:gd name="connsiteX1-231" fmla="*/ 5145 w 13310"/>
              <a:gd name="connsiteY1-232" fmla="*/ 12178 h 21600"/>
              <a:gd name="connsiteX2-233" fmla="*/ 4326 w 13310"/>
              <a:gd name="connsiteY2-234" fmla="*/ 11530 h 21600"/>
              <a:gd name="connsiteX3-235" fmla="*/ 2623 w 13310"/>
              <a:gd name="connsiteY3-236" fmla="*/ 10183 h 21600"/>
              <a:gd name="connsiteX4-237" fmla="*/ 1720 w 13310"/>
              <a:gd name="connsiteY4-238" fmla="*/ 9471 h 21600"/>
              <a:gd name="connsiteX5-239" fmla="*/ 933 w 13310"/>
              <a:gd name="connsiteY5-240" fmla="*/ 8852 h 21600"/>
              <a:gd name="connsiteX6-241" fmla="*/ 618 w 13310"/>
              <a:gd name="connsiteY6-242" fmla="*/ 8605 h 21600"/>
              <a:gd name="connsiteX7-243" fmla="*/ 373 w 13310"/>
              <a:gd name="connsiteY7-244" fmla="*/ 8414 h 21600"/>
              <a:gd name="connsiteX8-245" fmla="*/ 214 w 13310"/>
              <a:gd name="connsiteY8-246" fmla="*/ 8292 h 21600"/>
              <a:gd name="connsiteX9-247" fmla="*/ 170 w 13310"/>
              <a:gd name="connsiteY9-248" fmla="*/ 8259 h 21600"/>
              <a:gd name="connsiteX10-249" fmla="*/ 158 w 13310"/>
              <a:gd name="connsiteY10-250" fmla="*/ 8251 h 21600"/>
              <a:gd name="connsiteX11-251" fmla="*/ 154 w 13310"/>
              <a:gd name="connsiteY11-252" fmla="*/ 8249 h 21600"/>
              <a:gd name="connsiteX12-253" fmla="*/ 0 w 13310"/>
              <a:gd name="connsiteY12-254" fmla="*/ 8422 h 21600"/>
              <a:gd name="connsiteX13-255" fmla="*/ 2621 w 13310"/>
              <a:gd name="connsiteY13-256" fmla="*/ 11137 h 21600"/>
              <a:gd name="connsiteX14-257" fmla="*/ 522 w 13310"/>
              <a:gd name="connsiteY14-258" fmla="*/ 11205 h 21600"/>
              <a:gd name="connsiteX15-259" fmla="*/ 575 w 13310"/>
              <a:gd name="connsiteY15-260" fmla="*/ 11511 h 21600"/>
              <a:gd name="connsiteX16-261" fmla="*/ 3843 w 13310"/>
              <a:gd name="connsiteY16-262" fmla="*/ 12079 h 21600"/>
              <a:gd name="connsiteX17-263" fmla="*/ 5052 w 13310"/>
              <a:gd name="connsiteY17-264" fmla="*/ 13237 h 21600"/>
              <a:gd name="connsiteX18-265" fmla="*/ 5101 w 13310"/>
              <a:gd name="connsiteY18-266" fmla="*/ 21598 h 21600"/>
              <a:gd name="connsiteX19-267" fmla="*/ 7594 w 13310"/>
              <a:gd name="connsiteY19-268" fmla="*/ 21600 h 21600"/>
              <a:gd name="connsiteX20-269" fmla="*/ 7102 w 13310"/>
              <a:gd name="connsiteY20-270" fmla="*/ 11534 h 21600"/>
              <a:gd name="connsiteX21-271" fmla="*/ 10910 w 13310"/>
              <a:gd name="connsiteY21-272" fmla="*/ 8922 h 21600"/>
              <a:gd name="connsiteX22-273" fmla="*/ 11435 w 13310"/>
              <a:gd name="connsiteY22-274" fmla="*/ 6148 h 21600"/>
              <a:gd name="connsiteX23-275" fmla="*/ 13310 w 13310"/>
              <a:gd name="connsiteY23-276" fmla="*/ 4693 h 21600"/>
              <a:gd name="connsiteX24-277" fmla="*/ 13158 w 13310"/>
              <a:gd name="connsiteY24-278" fmla="*/ 4483 h 21600"/>
              <a:gd name="connsiteX25-279" fmla="*/ 11607 w 13310"/>
              <a:gd name="connsiteY25-280" fmla="*/ 5382 h 21600"/>
              <a:gd name="connsiteX26-281" fmla="*/ 12069 w 13310"/>
              <a:gd name="connsiteY26-282" fmla="*/ 2231 h 21600"/>
              <a:gd name="connsiteX27-283" fmla="*/ 11781 w 13310"/>
              <a:gd name="connsiteY27-284" fmla="*/ 2149 h 21600"/>
              <a:gd name="connsiteX28-285" fmla="*/ 10075 w 13310"/>
              <a:gd name="connsiteY28-286" fmla="*/ 8273 h 21600"/>
              <a:gd name="connsiteX29-287" fmla="*/ 7036 w 13310"/>
              <a:gd name="connsiteY29-288" fmla="*/ 9801 h 21600"/>
              <a:gd name="connsiteX30-289" fmla="*/ 6925 w 13310"/>
              <a:gd name="connsiteY30-290" fmla="*/ 7911 h 21600"/>
              <a:gd name="connsiteX31-291" fmla="*/ 8075 w 13310"/>
              <a:gd name="connsiteY31-292" fmla="*/ 0 h 21600"/>
              <a:gd name="connsiteX32-293" fmla="*/ 6692 w 13310"/>
              <a:gd name="connsiteY32-294" fmla="*/ 3578 h 21600"/>
              <a:gd name="connsiteX33-295" fmla="*/ 5819 w 13310"/>
              <a:gd name="connsiteY33-296" fmla="*/ 6883 h 21600"/>
              <a:gd name="connsiteX34-297" fmla="*/ 2813 w 13310"/>
              <a:gd name="connsiteY34-298" fmla="*/ 393 h 21600"/>
              <a:gd name="connsiteX35-299" fmla="*/ 2224 w 13310"/>
              <a:gd name="connsiteY35-300" fmla="*/ 111 h 21600"/>
              <a:gd name="connsiteX36-301" fmla="*/ 5223 w 13310"/>
              <a:gd name="connsiteY36-302" fmla="*/ 8193 h 21600"/>
              <a:gd name="connsiteX37-303" fmla="*/ 5145 w 13310"/>
              <a:gd name="connsiteY37-304" fmla="*/ 12178 h 21600"/>
              <a:gd name="connsiteX0-305" fmla="*/ 5145 w 13310"/>
              <a:gd name="connsiteY0-306" fmla="*/ 12092 h 21514"/>
              <a:gd name="connsiteX1-307" fmla="*/ 5145 w 13310"/>
              <a:gd name="connsiteY1-308" fmla="*/ 12092 h 21514"/>
              <a:gd name="connsiteX2-309" fmla="*/ 4326 w 13310"/>
              <a:gd name="connsiteY2-310" fmla="*/ 11444 h 21514"/>
              <a:gd name="connsiteX3-311" fmla="*/ 2623 w 13310"/>
              <a:gd name="connsiteY3-312" fmla="*/ 10097 h 21514"/>
              <a:gd name="connsiteX4-313" fmla="*/ 1720 w 13310"/>
              <a:gd name="connsiteY4-314" fmla="*/ 9385 h 21514"/>
              <a:gd name="connsiteX5-315" fmla="*/ 933 w 13310"/>
              <a:gd name="connsiteY5-316" fmla="*/ 8766 h 21514"/>
              <a:gd name="connsiteX6-317" fmla="*/ 618 w 13310"/>
              <a:gd name="connsiteY6-318" fmla="*/ 8519 h 21514"/>
              <a:gd name="connsiteX7-319" fmla="*/ 373 w 13310"/>
              <a:gd name="connsiteY7-320" fmla="*/ 8328 h 21514"/>
              <a:gd name="connsiteX8-321" fmla="*/ 214 w 13310"/>
              <a:gd name="connsiteY8-322" fmla="*/ 8206 h 21514"/>
              <a:gd name="connsiteX9-323" fmla="*/ 170 w 13310"/>
              <a:gd name="connsiteY9-324" fmla="*/ 8173 h 21514"/>
              <a:gd name="connsiteX10-325" fmla="*/ 158 w 13310"/>
              <a:gd name="connsiteY10-326" fmla="*/ 8165 h 21514"/>
              <a:gd name="connsiteX11-327" fmla="*/ 154 w 13310"/>
              <a:gd name="connsiteY11-328" fmla="*/ 8163 h 21514"/>
              <a:gd name="connsiteX12-329" fmla="*/ 0 w 13310"/>
              <a:gd name="connsiteY12-330" fmla="*/ 8336 h 21514"/>
              <a:gd name="connsiteX13-331" fmla="*/ 2621 w 13310"/>
              <a:gd name="connsiteY13-332" fmla="*/ 11051 h 21514"/>
              <a:gd name="connsiteX14-333" fmla="*/ 522 w 13310"/>
              <a:gd name="connsiteY14-334" fmla="*/ 11119 h 21514"/>
              <a:gd name="connsiteX15-335" fmla="*/ 575 w 13310"/>
              <a:gd name="connsiteY15-336" fmla="*/ 11425 h 21514"/>
              <a:gd name="connsiteX16-337" fmla="*/ 3843 w 13310"/>
              <a:gd name="connsiteY16-338" fmla="*/ 11993 h 21514"/>
              <a:gd name="connsiteX17-339" fmla="*/ 5052 w 13310"/>
              <a:gd name="connsiteY17-340" fmla="*/ 13151 h 21514"/>
              <a:gd name="connsiteX18-341" fmla="*/ 5101 w 13310"/>
              <a:gd name="connsiteY18-342" fmla="*/ 21512 h 21514"/>
              <a:gd name="connsiteX19-343" fmla="*/ 7594 w 13310"/>
              <a:gd name="connsiteY19-344" fmla="*/ 21514 h 21514"/>
              <a:gd name="connsiteX20-345" fmla="*/ 7102 w 13310"/>
              <a:gd name="connsiteY20-346" fmla="*/ 11448 h 21514"/>
              <a:gd name="connsiteX21-347" fmla="*/ 10910 w 13310"/>
              <a:gd name="connsiteY21-348" fmla="*/ 8836 h 21514"/>
              <a:gd name="connsiteX22-349" fmla="*/ 11435 w 13310"/>
              <a:gd name="connsiteY22-350" fmla="*/ 6062 h 21514"/>
              <a:gd name="connsiteX23-351" fmla="*/ 13310 w 13310"/>
              <a:gd name="connsiteY23-352" fmla="*/ 4607 h 21514"/>
              <a:gd name="connsiteX24-353" fmla="*/ 13158 w 13310"/>
              <a:gd name="connsiteY24-354" fmla="*/ 4397 h 21514"/>
              <a:gd name="connsiteX25-355" fmla="*/ 11607 w 13310"/>
              <a:gd name="connsiteY25-356" fmla="*/ 5296 h 21514"/>
              <a:gd name="connsiteX26-357" fmla="*/ 12069 w 13310"/>
              <a:gd name="connsiteY26-358" fmla="*/ 2145 h 21514"/>
              <a:gd name="connsiteX27-359" fmla="*/ 11781 w 13310"/>
              <a:gd name="connsiteY27-360" fmla="*/ 2063 h 21514"/>
              <a:gd name="connsiteX28-361" fmla="*/ 10075 w 13310"/>
              <a:gd name="connsiteY28-362" fmla="*/ 8187 h 21514"/>
              <a:gd name="connsiteX29-363" fmla="*/ 7036 w 13310"/>
              <a:gd name="connsiteY29-364" fmla="*/ 9715 h 21514"/>
              <a:gd name="connsiteX30-365" fmla="*/ 6925 w 13310"/>
              <a:gd name="connsiteY30-366" fmla="*/ 7825 h 21514"/>
              <a:gd name="connsiteX31-367" fmla="*/ 7301 w 13310"/>
              <a:gd name="connsiteY31-368" fmla="*/ 3639 h 21514"/>
              <a:gd name="connsiteX32-369" fmla="*/ 6692 w 13310"/>
              <a:gd name="connsiteY32-370" fmla="*/ 3492 h 21514"/>
              <a:gd name="connsiteX33-371" fmla="*/ 5819 w 13310"/>
              <a:gd name="connsiteY33-372" fmla="*/ 6797 h 21514"/>
              <a:gd name="connsiteX34-373" fmla="*/ 2813 w 13310"/>
              <a:gd name="connsiteY34-374" fmla="*/ 307 h 21514"/>
              <a:gd name="connsiteX35-375" fmla="*/ 2224 w 13310"/>
              <a:gd name="connsiteY35-376" fmla="*/ 25 h 21514"/>
              <a:gd name="connsiteX36-377" fmla="*/ 5223 w 13310"/>
              <a:gd name="connsiteY36-378" fmla="*/ 8107 h 21514"/>
              <a:gd name="connsiteX37-379" fmla="*/ 5145 w 13310"/>
              <a:gd name="connsiteY37-380" fmla="*/ 12092 h 21514"/>
              <a:gd name="connsiteX0-381" fmla="*/ 5145 w 13310"/>
              <a:gd name="connsiteY0-382" fmla="*/ 12092 h 21514"/>
              <a:gd name="connsiteX1-383" fmla="*/ 5145 w 13310"/>
              <a:gd name="connsiteY1-384" fmla="*/ 12092 h 21514"/>
              <a:gd name="connsiteX2-385" fmla="*/ 4326 w 13310"/>
              <a:gd name="connsiteY2-386" fmla="*/ 11444 h 21514"/>
              <a:gd name="connsiteX3-387" fmla="*/ 2623 w 13310"/>
              <a:gd name="connsiteY3-388" fmla="*/ 10097 h 21514"/>
              <a:gd name="connsiteX4-389" fmla="*/ 1720 w 13310"/>
              <a:gd name="connsiteY4-390" fmla="*/ 9385 h 21514"/>
              <a:gd name="connsiteX5-391" fmla="*/ 933 w 13310"/>
              <a:gd name="connsiteY5-392" fmla="*/ 8766 h 21514"/>
              <a:gd name="connsiteX6-393" fmla="*/ 618 w 13310"/>
              <a:gd name="connsiteY6-394" fmla="*/ 8519 h 21514"/>
              <a:gd name="connsiteX7-395" fmla="*/ 373 w 13310"/>
              <a:gd name="connsiteY7-396" fmla="*/ 8328 h 21514"/>
              <a:gd name="connsiteX8-397" fmla="*/ 214 w 13310"/>
              <a:gd name="connsiteY8-398" fmla="*/ 8206 h 21514"/>
              <a:gd name="connsiteX9-399" fmla="*/ 170 w 13310"/>
              <a:gd name="connsiteY9-400" fmla="*/ 8173 h 21514"/>
              <a:gd name="connsiteX10-401" fmla="*/ 158 w 13310"/>
              <a:gd name="connsiteY10-402" fmla="*/ 8165 h 21514"/>
              <a:gd name="connsiteX11-403" fmla="*/ 154 w 13310"/>
              <a:gd name="connsiteY11-404" fmla="*/ 8163 h 21514"/>
              <a:gd name="connsiteX12-405" fmla="*/ 0 w 13310"/>
              <a:gd name="connsiteY12-406" fmla="*/ 8336 h 21514"/>
              <a:gd name="connsiteX13-407" fmla="*/ 2621 w 13310"/>
              <a:gd name="connsiteY13-408" fmla="*/ 11051 h 21514"/>
              <a:gd name="connsiteX14-409" fmla="*/ 522 w 13310"/>
              <a:gd name="connsiteY14-410" fmla="*/ 11119 h 21514"/>
              <a:gd name="connsiteX15-411" fmla="*/ 575 w 13310"/>
              <a:gd name="connsiteY15-412" fmla="*/ 11425 h 21514"/>
              <a:gd name="connsiteX16-413" fmla="*/ 3843 w 13310"/>
              <a:gd name="connsiteY16-414" fmla="*/ 11993 h 21514"/>
              <a:gd name="connsiteX17-415" fmla="*/ 5052 w 13310"/>
              <a:gd name="connsiteY17-416" fmla="*/ 13151 h 21514"/>
              <a:gd name="connsiteX18-417" fmla="*/ 5101 w 13310"/>
              <a:gd name="connsiteY18-418" fmla="*/ 21512 h 21514"/>
              <a:gd name="connsiteX19-419" fmla="*/ 7594 w 13310"/>
              <a:gd name="connsiteY19-420" fmla="*/ 21514 h 21514"/>
              <a:gd name="connsiteX20-421" fmla="*/ 7102 w 13310"/>
              <a:gd name="connsiteY20-422" fmla="*/ 11448 h 21514"/>
              <a:gd name="connsiteX21-423" fmla="*/ 10910 w 13310"/>
              <a:gd name="connsiteY21-424" fmla="*/ 8836 h 21514"/>
              <a:gd name="connsiteX22-425" fmla="*/ 11435 w 13310"/>
              <a:gd name="connsiteY22-426" fmla="*/ 6062 h 21514"/>
              <a:gd name="connsiteX23-427" fmla="*/ 13310 w 13310"/>
              <a:gd name="connsiteY23-428" fmla="*/ 4607 h 21514"/>
              <a:gd name="connsiteX24-429" fmla="*/ 13158 w 13310"/>
              <a:gd name="connsiteY24-430" fmla="*/ 4397 h 21514"/>
              <a:gd name="connsiteX25-431" fmla="*/ 11607 w 13310"/>
              <a:gd name="connsiteY25-432" fmla="*/ 5296 h 21514"/>
              <a:gd name="connsiteX26-433" fmla="*/ 12069 w 13310"/>
              <a:gd name="connsiteY26-434" fmla="*/ 2145 h 21514"/>
              <a:gd name="connsiteX27-435" fmla="*/ 11273 w 13310"/>
              <a:gd name="connsiteY27-436" fmla="*/ 3660 h 21514"/>
              <a:gd name="connsiteX28-437" fmla="*/ 10075 w 13310"/>
              <a:gd name="connsiteY28-438" fmla="*/ 8187 h 21514"/>
              <a:gd name="connsiteX29-439" fmla="*/ 7036 w 13310"/>
              <a:gd name="connsiteY29-440" fmla="*/ 9715 h 21514"/>
              <a:gd name="connsiteX30-441" fmla="*/ 6925 w 13310"/>
              <a:gd name="connsiteY30-442" fmla="*/ 7825 h 21514"/>
              <a:gd name="connsiteX31-443" fmla="*/ 7301 w 13310"/>
              <a:gd name="connsiteY31-444" fmla="*/ 3639 h 21514"/>
              <a:gd name="connsiteX32-445" fmla="*/ 6692 w 13310"/>
              <a:gd name="connsiteY32-446" fmla="*/ 3492 h 21514"/>
              <a:gd name="connsiteX33-447" fmla="*/ 5819 w 13310"/>
              <a:gd name="connsiteY33-448" fmla="*/ 6797 h 21514"/>
              <a:gd name="connsiteX34-449" fmla="*/ 2813 w 13310"/>
              <a:gd name="connsiteY34-450" fmla="*/ 307 h 21514"/>
              <a:gd name="connsiteX35-451" fmla="*/ 2224 w 13310"/>
              <a:gd name="connsiteY35-452" fmla="*/ 25 h 21514"/>
              <a:gd name="connsiteX36-453" fmla="*/ 5223 w 13310"/>
              <a:gd name="connsiteY36-454" fmla="*/ 8107 h 21514"/>
              <a:gd name="connsiteX37-455" fmla="*/ 5145 w 13310"/>
              <a:gd name="connsiteY37-456" fmla="*/ 12092 h 21514"/>
              <a:gd name="connsiteX0-457" fmla="*/ 5145 w 13310"/>
              <a:gd name="connsiteY0-458" fmla="*/ 12092 h 21514"/>
              <a:gd name="connsiteX1-459" fmla="*/ 5145 w 13310"/>
              <a:gd name="connsiteY1-460" fmla="*/ 12092 h 21514"/>
              <a:gd name="connsiteX2-461" fmla="*/ 4326 w 13310"/>
              <a:gd name="connsiteY2-462" fmla="*/ 11444 h 21514"/>
              <a:gd name="connsiteX3-463" fmla="*/ 2623 w 13310"/>
              <a:gd name="connsiteY3-464" fmla="*/ 10097 h 21514"/>
              <a:gd name="connsiteX4-465" fmla="*/ 1720 w 13310"/>
              <a:gd name="connsiteY4-466" fmla="*/ 9385 h 21514"/>
              <a:gd name="connsiteX5-467" fmla="*/ 933 w 13310"/>
              <a:gd name="connsiteY5-468" fmla="*/ 8766 h 21514"/>
              <a:gd name="connsiteX6-469" fmla="*/ 618 w 13310"/>
              <a:gd name="connsiteY6-470" fmla="*/ 8519 h 21514"/>
              <a:gd name="connsiteX7-471" fmla="*/ 373 w 13310"/>
              <a:gd name="connsiteY7-472" fmla="*/ 8328 h 21514"/>
              <a:gd name="connsiteX8-473" fmla="*/ 214 w 13310"/>
              <a:gd name="connsiteY8-474" fmla="*/ 8206 h 21514"/>
              <a:gd name="connsiteX9-475" fmla="*/ 170 w 13310"/>
              <a:gd name="connsiteY9-476" fmla="*/ 8173 h 21514"/>
              <a:gd name="connsiteX10-477" fmla="*/ 158 w 13310"/>
              <a:gd name="connsiteY10-478" fmla="*/ 8165 h 21514"/>
              <a:gd name="connsiteX11-479" fmla="*/ 154 w 13310"/>
              <a:gd name="connsiteY11-480" fmla="*/ 8163 h 21514"/>
              <a:gd name="connsiteX12-481" fmla="*/ 0 w 13310"/>
              <a:gd name="connsiteY12-482" fmla="*/ 8336 h 21514"/>
              <a:gd name="connsiteX13-483" fmla="*/ 2621 w 13310"/>
              <a:gd name="connsiteY13-484" fmla="*/ 11051 h 21514"/>
              <a:gd name="connsiteX14-485" fmla="*/ 522 w 13310"/>
              <a:gd name="connsiteY14-486" fmla="*/ 11119 h 21514"/>
              <a:gd name="connsiteX15-487" fmla="*/ 575 w 13310"/>
              <a:gd name="connsiteY15-488" fmla="*/ 11425 h 21514"/>
              <a:gd name="connsiteX16-489" fmla="*/ 3843 w 13310"/>
              <a:gd name="connsiteY16-490" fmla="*/ 11993 h 21514"/>
              <a:gd name="connsiteX17-491" fmla="*/ 5052 w 13310"/>
              <a:gd name="connsiteY17-492" fmla="*/ 13151 h 21514"/>
              <a:gd name="connsiteX18-493" fmla="*/ 5101 w 13310"/>
              <a:gd name="connsiteY18-494" fmla="*/ 21512 h 21514"/>
              <a:gd name="connsiteX19-495" fmla="*/ 7594 w 13310"/>
              <a:gd name="connsiteY19-496" fmla="*/ 21514 h 21514"/>
              <a:gd name="connsiteX20-497" fmla="*/ 7102 w 13310"/>
              <a:gd name="connsiteY20-498" fmla="*/ 11448 h 21514"/>
              <a:gd name="connsiteX21-499" fmla="*/ 10910 w 13310"/>
              <a:gd name="connsiteY21-500" fmla="*/ 8836 h 21514"/>
              <a:gd name="connsiteX22-501" fmla="*/ 11435 w 13310"/>
              <a:gd name="connsiteY22-502" fmla="*/ 6062 h 21514"/>
              <a:gd name="connsiteX23-503" fmla="*/ 13310 w 13310"/>
              <a:gd name="connsiteY23-504" fmla="*/ 4607 h 21514"/>
              <a:gd name="connsiteX24-505" fmla="*/ 13158 w 13310"/>
              <a:gd name="connsiteY24-506" fmla="*/ 4397 h 21514"/>
              <a:gd name="connsiteX25-507" fmla="*/ 11607 w 13310"/>
              <a:gd name="connsiteY25-508" fmla="*/ 5296 h 21514"/>
              <a:gd name="connsiteX26-509" fmla="*/ 11706 w 13310"/>
              <a:gd name="connsiteY26-510" fmla="*/ 3669 h 21514"/>
              <a:gd name="connsiteX27-511" fmla="*/ 11273 w 13310"/>
              <a:gd name="connsiteY27-512" fmla="*/ 3660 h 21514"/>
              <a:gd name="connsiteX28-513" fmla="*/ 10075 w 13310"/>
              <a:gd name="connsiteY28-514" fmla="*/ 8187 h 21514"/>
              <a:gd name="connsiteX29-515" fmla="*/ 7036 w 13310"/>
              <a:gd name="connsiteY29-516" fmla="*/ 9715 h 21514"/>
              <a:gd name="connsiteX30-517" fmla="*/ 6925 w 13310"/>
              <a:gd name="connsiteY30-518" fmla="*/ 7825 h 21514"/>
              <a:gd name="connsiteX31-519" fmla="*/ 7301 w 13310"/>
              <a:gd name="connsiteY31-520" fmla="*/ 3639 h 21514"/>
              <a:gd name="connsiteX32-521" fmla="*/ 6692 w 13310"/>
              <a:gd name="connsiteY32-522" fmla="*/ 3492 h 21514"/>
              <a:gd name="connsiteX33-523" fmla="*/ 5819 w 13310"/>
              <a:gd name="connsiteY33-524" fmla="*/ 6797 h 21514"/>
              <a:gd name="connsiteX34-525" fmla="*/ 2813 w 13310"/>
              <a:gd name="connsiteY34-526" fmla="*/ 307 h 21514"/>
              <a:gd name="connsiteX35-527" fmla="*/ 2224 w 13310"/>
              <a:gd name="connsiteY35-528" fmla="*/ 25 h 21514"/>
              <a:gd name="connsiteX36-529" fmla="*/ 5223 w 13310"/>
              <a:gd name="connsiteY36-530" fmla="*/ 8107 h 21514"/>
              <a:gd name="connsiteX37-531" fmla="*/ 5145 w 13310"/>
              <a:gd name="connsiteY37-532" fmla="*/ 12092 h 21514"/>
              <a:gd name="connsiteX0-533" fmla="*/ 5145 w 13310"/>
              <a:gd name="connsiteY0-534" fmla="*/ 12092 h 21514"/>
              <a:gd name="connsiteX1-535" fmla="*/ 5145 w 13310"/>
              <a:gd name="connsiteY1-536" fmla="*/ 12092 h 21514"/>
              <a:gd name="connsiteX2-537" fmla="*/ 4326 w 13310"/>
              <a:gd name="connsiteY2-538" fmla="*/ 11444 h 21514"/>
              <a:gd name="connsiteX3-539" fmla="*/ 2623 w 13310"/>
              <a:gd name="connsiteY3-540" fmla="*/ 10097 h 21514"/>
              <a:gd name="connsiteX4-541" fmla="*/ 1720 w 13310"/>
              <a:gd name="connsiteY4-542" fmla="*/ 9385 h 21514"/>
              <a:gd name="connsiteX5-543" fmla="*/ 933 w 13310"/>
              <a:gd name="connsiteY5-544" fmla="*/ 8766 h 21514"/>
              <a:gd name="connsiteX6-545" fmla="*/ 618 w 13310"/>
              <a:gd name="connsiteY6-546" fmla="*/ 8519 h 21514"/>
              <a:gd name="connsiteX7-547" fmla="*/ 373 w 13310"/>
              <a:gd name="connsiteY7-548" fmla="*/ 8328 h 21514"/>
              <a:gd name="connsiteX8-549" fmla="*/ 214 w 13310"/>
              <a:gd name="connsiteY8-550" fmla="*/ 8206 h 21514"/>
              <a:gd name="connsiteX9-551" fmla="*/ 170 w 13310"/>
              <a:gd name="connsiteY9-552" fmla="*/ 8173 h 21514"/>
              <a:gd name="connsiteX10-553" fmla="*/ 158 w 13310"/>
              <a:gd name="connsiteY10-554" fmla="*/ 8165 h 21514"/>
              <a:gd name="connsiteX11-555" fmla="*/ 154 w 13310"/>
              <a:gd name="connsiteY11-556" fmla="*/ 8163 h 21514"/>
              <a:gd name="connsiteX12-557" fmla="*/ 0 w 13310"/>
              <a:gd name="connsiteY12-558" fmla="*/ 8336 h 21514"/>
              <a:gd name="connsiteX13-559" fmla="*/ 2621 w 13310"/>
              <a:gd name="connsiteY13-560" fmla="*/ 11051 h 21514"/>
              <a:gd name="connsiteX14-561" fmla="*/ 522 w 13310"/>
              <a:gd name="connsiteY14-562" fmla="*/ 11119 h 21514"/>
              <a:gd name="connsiteX15-563" fmla="*/ 575 w 13310"/>
              <a:gd name="connsiteY15-564" fmla="*/ 11425 h 21514"/>
              <a:gd name="connsiteX16-565" fmla="*/ 3843 w 13310"/>
              <a:gd name="connsiteY16-566" fmla="*/ 11993 h 21514"/>
              <a:gd name="connsiteX17-567" fmla="*/ 5052 w 13310"/>
              <a:gd name="connsiteY17-568" fmla="*/ 13151 h 21514"/>
              <a:gd name="connsiteX18-569" fmla="*/ 5101 w 13310"/>
              <a:gd name="connsiteY18-570" fmla="*/ 21512 h 21514"/>
              <a:gd name="connsiteX19-571" fmla="*/ 7594 w 13310"/>
              <a:gd name="connsiteY19-572" fmla="*/ 21514 h 21514"/>
              <a:gd name="connsiteX20-573" fmla="*/ 7102 w 13310"/>
              <a:gd name="connsiteY20-574" fmla="*/ 11448 h 21514"/>
              <a:gd name="connsiteX21-575" fmla="*/ 10910 w 13310"/>
              <a:gd name="connsiteY21-576" fmla="*/ 8836 h 21514"/>
              <a:gd name="connsiteX22-577" fmla="*/ 11435 w 13310"/>
              <a:gd name="connsiteY22-578" fmla="*/ 6062 h 21514"/>
              <a:gd name="connsiteX23-579" fmla="*/ 13310 w 13310"/>
              <a:gd name="connsiteY23-580" fmla="*/ 4607 h 21514"/>
              <a:gd name="connsiteX24-581" fmla="*/ 13158 w 13310"/>
              <a:gd name="connsiteY24-582" fmla="*/ 4397 h 21514"/>
              <a:gd name="connsiteX25-583" fmla="*/ 11607 w 13310"/>
              <a:gd name="connsiteY25-584" fmla="*/ 5296 h 21514"/>
              <a:gd name="connsiteX26-585" fmla="*/ 11706 w 13310"/>
              <a:gd name="connsiteY26-586" fmla="*/ 3669 h 21514"/>
              <a:gd name="connsiteX27-587" fmla="*/ 11273 w 13310"/>
              <a:gd name="connsiteY27-588" fmla="*/ 3660 h 21514"/>
              <a:gd name="connsiteX28-589" fmla="*/ 9712 w 13310"/>
              <a:gd name="connsiteY28-590" fmla="*/ 8514 h 21514"/>
              <a:gd name="connsiteX29-591" fmla="*/ 7036 w 13310"/>
              <a:gd name="connsiteY29-592" fmla="*/ 9715 h 21514"/>
              <a:gd name="connsiteX30-593" fmla="*/ 6925 w 13310"/>
              <a:gd name="connsiteY30-594" fmla="*/ 7825 h 21514"/>
              <a:gd name="connsiteX31-595" fmla="*/ 7301 w 13310"/>
              <a:gd name="connsiteY31-596" fmla="*/ 3639 h 21514"/>
              <a:gd name="connsiteX32-597" fmla="*/ 6692 w 13310"/>
              <a:gd name="connsiteY32-598" fmla="*/ 3492 h 21514"/>
              <a:gd name="connsiteX33-599" fmla="*/ 5819 w 13310"/>
              <a:gd name="connsiteY33-600" fmla="*/ 6797 h 21514"/>
              <a:gd name="connsiteX34-601" fmla="*/ 2813 w 13310"/>
              <a:gd name="connsiteY34-602" fmla="*/ 307 h 21514"/>
              <a:gd name="connsiteX35-603" fmla="*/ 2224 w 13310"/>
              <a:gd name="connsiteY35-604" fmla="*/ 25 h 21514"/>
              <a:gd name="connsiteX36-605" fmla="*/ 5223 w 13310"/>
              <a:gd name="connsiteY36-606" fmla="*/ 8107 h 21514"/>
              <a:gd name="connsiteX37-607" fmla="*/ 5145 w 13310"/>
              <a:gd name="connsiteY37-608" fmla="*/ 12092 h 21514"/>
              <a:gd name="connsiteX0-609" fmla="*/ 5145 w 13310"/>
              <a:gd name="connsiteY0-610" fmla="*/ 12092 h 21514"/>
              <a:gd name="connsiteX1-611" fmla="*/ 5145 w 13310"/>
              <a:gd name="connsiteY1-612" fmla="*/ 12092 h 21514"/>
              <a:gd name="connsiteX2-613" fmla="*/ 4326 w 13310"/>
              <a:gd name="connsiteY2-614" fmla="*/ 11444 h 21514"/>
              <a:gd name="connsiteX3-615" fmla="*/ 2623 w 13310"/>
              <a:gd name="connsiteY3-616" fmla="*/ 10097 h 21514"/>
              <a:gd name="connsiteX4-617" fmla="*/ 1720 w 13310"/>
              <a:gd name="connsiteY4-618" fmla="*/ 9385 h 21514"/>
              <a:gd name="connsiteX5-619" fmla="*/ 933 w 13310"/>
              <a:gd name="connsiteY5-620" fmla="*/ 8766 h 21514"/>
              <a:gd name="connsiteX6-621" fmla="*/ 618 w 13310"/>
              <a:gd name="connsiteY6-622" fmla="*/ 8519 h 21514"/>
              <a:gd name="connsiteX7-623" fmla="*/ 373 w 13310"/>
              <a:gd name="connsiteY7-624" fmla="*/ 8328 h 21514"/>
              <a:gd name="connsiteX8-625" fmla="*/ 214 w 13310"/>
              <a:gd name="connsiteY8-626" fmla="*/ 8206 h 21514"/>
              <a:gd name="connsiteX9-627" fmla="*/ 170 w 13310"/>
              <a:gd name="connsiteY9-628" fmla="*/ 8173 h 21514"/>
              <a:gd name="connsiteX10-629" fmla="*/ 158 w 13310"/>
              <a:gd name="connsiteY10-630" fmla="*/ 8165 h 21514"/>
              <a:gd name="connsiteX11-631" fmla="*/ 154 w 13310"/>
              <a:gd name="connsiteY11-632" fmla="*/ 8163 h 21514"/>
              <a:gd name="connsiteX12-633" fmla="*/ 0 w 13310"/>
              <a:gd name="connsiteY12-634" fmla="*/ 8336 h 21514"/>
              <a:gd name="connsiteX13-635" fmla="*/ 2621 w 13310"/>
              <a:gd name="connsiteY13-636" fmla="*/ 11051 h 21514"/>
              <a:gd name="connsiteX14-637" fmla="*/ 522 w 13310"/>
              <a:gd name="connsiteY14-638" fmla="*/ 11119 h 21514"/>
              <a:gd name="connsiteX15-639" fmla="*/ 575 w 13310"/>
              <a:gd name="connsiteY15-640" fmla="*/ 11425 h 21514"/>
              <a:gd name="connsiteX16-641" fmla="*/ 3843 w 13310"/>
              <a:gd name="connsiteY16-642" fmla="*/ 11993 h 21514"/>
              <a:gd name="connsiteX17-643" fmla="*/ 5052 w 13310"/>
              <a:gd name="connsiteY17-644" fmla="*/ 13151 h 21514"/>
              <a:gd name="connsiteX18-645" fmla="*/ 5101 w 13310"/>
              <a:gd name="connsiteY18-646" fmla="*/ 21512 h 21514"/>
              <a:gd name="connsiteX19-647" fmla="*/ 7594 w 13310"/>
              <a:gd name="connsiteY19-648" fmla="*/ 21514 h 21514"/>
              <a:gd name="connsiteX20-649" fmla="*/ 7102 w 13310"/>
              <a:gd name="connsiteY20-650" fmla="*/ 11448 h 21514"/>
              <a:gd name="connsiteX21-651" fmla="*/ 10294 w 13310"/>
              <a:gd name="connsiteY21-652" fmla="*/ 9417 h 21514"/>
              <a:gd name="connsiteX22-653" fmla="*/ 11435 w 13310"/>
              <a:gd name="connsiteY22-654" fmla="*/ 6062 h 21514"/>
              <a:gd name="connsiteX23-655" fmla="*/ 13310 w 13310"/>
              <a:gd name="connsiteY23-656" fmla="*/ 4607 h 21514"/>
              <a:gd name="connsiteX24-657" fmla="*/ 13158 w 13310"/>
              <a:gd name="connsiteY24-658" fmla="*/ 4397 h 21514"/>
              <a:gd name="connsiteX25-659" fmla="*/ 11607 w 13310"/>
              <a:gd name="connsiteY25-660" fmla="*/ 5296 h 21514"/>
              <a:gd name="connsiteX26-661" fmla="*/ 11706 w 13310"/>
              <a:gd name="connsiteY26-662" fmla="*/ 3669 h 21514"/>
              <a:gd name="connsiteX27-663" fmla="*/ 11273 w 13310"/>
              <a:gd name="connsiteY27-664" fmla="*/ 3660 h 21514"/>
              <a:gd name="connsiteX28-665" fmla="*/ 9712 w 13310"/>
              <a:gd name="connsiteY28-666" fmla="*/ 8514 h 21514"/>
              <a:gd name="connsiteX29-667" fmla="*/ 7036 w 13310"/>
              <a:gd name="connsiteY29-668" fmla="*/ 9715 h 21514"/>
              <a:gd name="connsiteX30-669" fmla="*/ 6925 w 13310"/>
              <a:gd name="connsiteY30-670" fmla="*/ 7825 h 21514"/>
              <a:gd name="connsiteX31-671" fmla="*/ 7301 w 13310"/>
              <a:gd name="connsiteY31-672" fmla="*/ 3639 h 21514"/>
              <a:gd name="connsiteX32-673" fmla="*/ 6692 w 13310"/>
              <a:gd name="connsiteY32-674" fmla="*/ 3492 h 21514"/>
              <a:gd name="connsiteX33-675" fmla="*/ 5819 w 13310"/>
              <a:gd name="connsiteY33-676" fmla="*/ 6797 h 21514"/>
              <a:gd name="connsiteX34-677" fmla="*/ 2813 w 13310"/>
              <a:gd name="connsiteY34-678" fmla="*/ 307 h 21514"/>
              <a:gd name="connsiteX35-679" fmla="*/ 2224 w 13310"/>
              <a:gd name="connsiteY35-680" fmla="*/ 25 h 21514"/>
              <a:gd name="connsiteX36-681" fmla="*/ 5223 w 13310"/>
              <a:gd name="connsiteY36-682" fmla="*/ 8107 h 21514"/>
              <a:gd name="connsiteX37-683" fmla="*/ 5145 w 13310"/>
              <a:gd name="connsiteY37-684" fmla="*/ 12092 h 21514"/>
              <a:gd name="connsiteX0-685" fmla="*/ 5145 w 13310"/>
              <a:gd name="connsiteY0-686" fmla="*/ 12092 h 21514"/>
              <a:gd name="connsiteX1-687" fmla="*/ 5145 w 13310"/>
              <a:gd name="connsiteY1-688" fmla="*/ 12092 h 21514"/>
              <a:gd name="connsiteX2-689" fmla="*/ 4326 w 13310"/>
              <a:gd name="connsiteY2-690" fmla="*/ 11444 h 21514"/>
              <a:gd name="connsiteX3-691" fmla="*/ 2623 w 13310"/>
              <a:gd name="connsiteY3-692" fmla="*/ 10097 h 21514"/>
              <a:gd name="connsiteX4-693" fmla="*/ 1720 w 13310"/>
              <a:gd name="connsiteY4-694" fmla="*/ 9385 h 21514"/>
              <a:gd name="connsiteX5-695" fmla="*/ 933 w 13310"/>
              <a:gd name="connsiteY5-696" fmla="*/ 8766 h 21514"/>
              <a:gd name="connsiteX6-697" fmla="*/ 618 w 13310"/>
              <a:gd name="connsiteY6-698" fmla="*/ 8519 h 21514"/>
              <a:gd name="connsiteX7-699" fmla="*/ 373 w 13310"/>
              <a:gd name="connsiteY7-700" fmla="*/ 8328 h 21514"/>
              <a:gd name="connsiteX8-701" fmla="*/ 214 w 13310"/>
              <a:gd name="connsiteY8-702" fmla="*/ 8206 h 21514"/>
              <a:gd name="connsiteX9-703" fmla="*/ 170 w 13310"/>
              <a:gd name="connsiteY9-704" fmla="*/ 8173 h 21514"/>
              <a:gd name="connsiteX10-705" fmla="*/ 158 w 13310"/>
              <a:gd name="connsiteY10-706" fmla="*/ 8165 h 21514"/>
              <a:gd name="connsiteX11-707" fmla="*/ 154 w 13310"/>
              <a:gd name="connsiteY11-708" fmla="*/ 8163 h 21514"/>
              <a:gd name="connsiteX12-709" fmla="*/ 0 w 13310"/>
              <a:gd name="connsiteY12-710" fmla="*/ 8336 h 21514"/>
              <a:gd name="connsiteX13-711" fmla="*/ 2621 w 13310"/>
              <a:gd name="connsiteY13-712" fmla="*/ 11051 h 21514"/>
              <a:gd name="connsiteX14-713" fmla="*/ 522 w 13310"/>
              <a:gd name="connsiteY14-714" fmla="*/ 11119 h 21514"/>
              <a:gd name="connsiteX15-715" fmla="*/ 575 w 13310"/>
              <a:gd name="connsiteY15-716" fmla="*/ 11425 h 21514"/>
              <a:gd name="connsiteX16-717" fmla="*/ 3843 w 13310"/>
              <a:gd name="connsiteY16-718" fmla="*/ 11993 h 21514"/>
              <a:gd name="connsiteX17-719" fmla="*/ 5052 w 13310"/>
              <a:gd name="connsiteY17-720" fmla="*/ 13151 h 21514"/>
              <a:gd name="connsiteX18-721" fmla="*/ 5101 w 13310"/>
              <a:gd name="connsiteY18-722" fmla="*/ 21512 h 21514"/>
              <a:gd name="connsiteX19-723" fmla="*/ 7594 w 13310"/>
              <a:gd name="connsiteY19-724" fmla="*/ 21514 h 21514"/>
              <a:gd name="connsiteX20-725" fmla="*/ 7102 w 13310"/>
              <a:gd name="connsiteY20-726" fmla="*/ 11448 h 21514"/>
              <a:gd name="connsiteX21-727" fmla="*/ 10294 w 13310"/>
              <a:gd name="connsiteY21-728" fmla="*/ 9417 h 21514"/>
              <a:gd name="connsiteX22-729" fmla="*/ 11072 w 13310"/>
              <a:gd name="connsiteY22-730" fmla="*/ 6969 h 21514"/>
              <a:gd name="connsiteX23-731" fmla="*/ 13310 w 13310"/>
              <a:gd name="connsiteY23-732" fmla="*/ 4607 h 21514"/>
              <a:gd name="connsiteX24-733" fmla="*/ 13158 w 13310"/>
              <a:gd name="connsiteY24-734" fmla="*/ 4397 h 21514"/>
              <a:gd name="connsiteX25-735" fmla="*/ 11607 w 13310"/>
              <a:gd name="connsiteY25-736" fmla="*/ 5296 h 21514"/>
              <a:gd name="connsiteX26-737" fmla="*/ 11706 w 13310"/>
              <a:gd name="connsiteY26-738" fmla="*/ 3669 h 21514"/>
              <a:gd name="connsiteX27-739" fmla="*/ 11273 w 13310"/>
              <a:gd name="connsiteY27-740" fmla="*/ 3660 h 21514"/>
              <a:gd name="connsiteX28-741" fmla="*/ 9712 w 13310"/>
              <a:gd name="connsiteY28-742" fmla="*/ 8514 h 21514"/>
              <a:gd name="connsiteX29-743" fmla="*/ 7036 w 13310"/>
              <a:gd name="connsiteY29-744" fmla="*/ 9715 h 21514"/>
              <a:gd name="connsiteX30-745" fmla="*/ 6925 w 13310"/>
              <a:gd name="connsiteY30-746" fmla="*/ 7825 h 21514"/>
              <a:gd name="connsiteX31-747" fmla="*/ 7301 w 13310"/>
              <a:gd name="connsiteY31-748" fmla="*/ 3639 h 21514"/>
              <a:gd name="connsiteX32-749" fmla="*/ 6692 w 13310"/>
              <a:gd name="connsiteY32-750" fmla="*/ 3492 h 21514"/>
              <a:gd name="connsiteX33-751" fmla="*/ 5819 w 13310"/>
              <a:gd name="connsiteY33-752" fmla="*/ 6797 h 21514"/>
              <a:gd name="connsiteX34-753" fmla="*/ 2813 w 13310"/>
              <a:gd name="connsiteY34-754" fmla="*/ 307 h 21514"/>
              <a:gd name="connsiteX35-755" fmla="*/ 2224 w 13310"/>
              <a:gd name="connsiteY35-756" fmla="*/ 25 h 21514"/>
              <a:gd name="connsiteX36-757" fmla="*/ 5223 w 13310"/>
              <a:gd name="connsiteY36-758" fmla="*/ 8107 h 21514"/>
              <a:gd name="connsiteX37-759" fmla="*/ 5145 w 13310"/>
              <a:gd name="connsiteY37-760" fmla="*/ 12092 h 21514"/>
              <a:gd name="connsiteX0-761" fmla="*/ 5145 w 13310"/>
              <a:gd name="connsiteY0-762" fmla="*/ 12092 h 21514"/>
              <a:gd name="connsiteX1-763" fmla="*/ 5145 w 13310"/>
              <a:gd name="connsiteY1-764" fmla="*/ 12092 h 21514"/>
              <a:gd name="connsiteX2-765" fmla="*/ 4326 w 13310"/>
              <a:gd name="connsiteY2-766" fmla="*/ 11444 h 21514"/>
              <a:gd name="connsiteX3-767" fmla="*/ 2623 w 13310"/>
              <a:gd name="connsiteY3-768" fmla="*/ 10097 h 21514"/>
              <a:gd name="connsiteX4-769" fmla="*/ 1720 w 13310"/>
              <a:gd name="connsiteY4-770" fmla="*/ 9385 h 21514"/>
              <a:gd name="connsiteX5-771" fmla="*/ 933 w 13310"/>
              <a:gd name="connsiteY5-772" fmla="*/ 8766 h 21514"/>
              <a:gd name="connsiteX6-773" fmla="*/ 618 w 13310"/>
              <a:gd name="connsiteY6-774" fmla="*/ 8519 h 21514"/>
              <a:gd name="connsiteX7-775" fmla="*/ 373 w 13310"/>
              <a:gd name="connsiteY7-776" fmla="*/ 8328 h 21514"/>
              <a:gd name="connsiteX8-777" fmla="*/ 214 w 13310"/>
              <a:gd name="connsiteY8-778" fmla="*/ 8206 h 21514"/>
              <a:gd name="connsiteX9-779" fmla="*/ 170 w 13310"/>
              <a:gd name="connsiteY9-780" fmla="*/ 8173 h 21514"/>
              <a:gd name="connsiteX10-781" fmla="*/ 158 w 13310"/>
              <a:gd name="connsiteY10-782" fmla="*/ 8165 h 21514"/>
              <a:gd name="connsiteX11-783" fmla="*/ 154 w 13310"/>
              <a:gd name="connsiteY11-784" fmla="*/ 8163 h 21514"/>
              <a:gd name="connsiteX12-785" fmla="*/ 0 w 13310"/>
              <a:gd name="connsiteY12-786" fmla="*/ 8336 h 21514"/>
              <a:gd name="connsiteX13-787" fmla="*/ 2621 w 13310"/>
              <a:gd name="connsiteY13-788" fmla="*/ 11051 h 21514"/>
              <a:gd name="connsiteX14-789" fmla="*/ 522 w 13310"/>
              <a:gd name="connsiteY14-790" fmla="*/ 11119 h 21514"/>
              <a:gd name="connsiteX15-791" fmla="*/ 575 w 13310"/>
              <a:gd name="connsiteY15-792" fmla="*/ 11425 h 21514"/>
              <a:gd name="connsiteX16-793" fmla="*/ 3843 w 13310"/>
              <a:gd name="connsiteY16-794" fmla="*/ 11993 h 21514"/>
              <a:gd name="connsiteX17-795" fmla="*/ 5052 w 13310"/>
              <a:gd name="connsiteY17-796" fmla="*/ 13151 h 21514"/>
              <a:gd name="connsiteX18-797" fmla="*/ 5101 w 13310"/>
              <a:gd name="connsiteY18-798" fmla="*/ 21512 h 21514"/>
              <a:gd name="connsiteX19-799" fmla="*/ 7594 w 13310"/>
              <a:gd name="connsiteY19-800" fmla="*/ 21514 h 21514"/>
              <a:gd name="connsiteX20-801" fmla="*/ 7102 w 13310"/>
              <a:gd name="connsiteY20-802" fmla="*/ 11448 h 21514"/>
              <a:gd name="connsiteX21-803" fmla="*/ 10294 w 13310"/>
              <a:gd name="connsiteY21-804" fmla="*/ 9417 h 21514"/>
              <a:gd name="connsiteX22-805" fmla="*/ 11072 w 13310"/>
              <a:gd name="connsiteY22-806" fmla="*/ 6969 h 21514"/>
              <a:gd name="connsiteX23-807" fmla="*/ 13310 w 13310"/>
              <a:gd name="connsiteY23-808" fmla="*/ 4607 h 21514"/>
              <a:gd name="connsiteX24-809" fmla="*/ 13158 w 13310"/>
              <a:gd name="connsiteY24-810" fmla="*/ 4397 h 21514"/>
              <a:gd name="connsiteX25-811" fmla="*/ 11208 w 13310"/>
              <a:gd name="connsiteY25-812" fmla="*/ 6203 h 21514"/>
              <a:gd name="connsiteX26-813" fmla="*/ 11706 w 13310"/>
              <a:gd name="connsiteY26-814" fmla="*/ 3669 h 21514"/>
              <a:gd name="connsiteX27-815" fmla="*/ 11273 w 13310"/>
              <a:gd name="connsiteY27-816" fmla="*/ 3660 h 21514"/>
              <a:gd name="connsiteX28-817" fmla="*/ 9712 w 13310"/>
              <a:gd name="connsiteY28-818" fmla="*/ 8514 h 21514"/>
              <a:gd name="connsiteX29-819" fmla="*/ 7036 w 13310"/>
              <a:gd name="connsiteY29-820" fmla="*/ 9715 h 21514"/>
              <a:gd name="connsiteX30-821" fmla="*/ 6925 w 13310"/>
              <a:gd name="connsiteY30-822" fmla="*/ 7825 h 21514"/>
              <a:gd name="connsiteX31-823" fmla="*/ 7301 w 13310"/>
              <a:gd name="connsiteY31-824" fmla="*/ 3639 h 21514"/>
              <a:gd name="connsiteX32-825" fmla="*/ 6692 w 13310"/>
              <a:gd name="connsiteY32-826" fmla="*/ 3492 h 21514"/>
              <a:gd name="connsiteX33-827" fmla="*/ 5819 w 13310"/>
              <a:gd name="connsiteY33-828" fmla="*/ 6797 h 21514"/>
              <a:gd name="connsiteX34-829" fmla="*/ 2813 w 13310"/>
              <a:gd name="connsiteY34-830" fmla="*/ 307 h 21514"/>
              <a:gd name="connsiteX35-831" fmla="*/ 2224 w 13310"/>
              <a:gd name="connsiteY35-832" fmla="*/ 25 h 21514"/>
              <a:gd name="connsiteX36-833" fmla="*/ 5223 w 13310"/>
              <a:gd name="connsiteY36-834" fmla="*/ 8107 h 21514"/>
              <a:gd name="connsiteX37-835" fmla="*/ 5145 w 13310"/>
              <a:gd name="connsiteY37-836" fmla="*/ 12092 h 21514"/>
              <a:gd name="connsiteX0-837" fmla="*/ 5145 w 13310"/>
              <a:gd name="connsiteY0-838" fmla="*/ 12092 h 21514"/>
              <a:gd name="connsiteX1-839" fmla="*/ 5145 w 13310"/>
              <a:gd name="connsiteY1-840" fmla="*/ 12092 h 21514"/>
              <a:gd name="connsiteX2-841" fmla="*/ 4326 w 13310"/>
              <a:gd name="connsiteY2-842" fmla="*/ 11444 h 21514"/>
              <a:gd name="connsiteX3-843" fmla="*/ 2623 w 13310"/>
              <a:gd name="connsiteY3-844" fmla="*/ 10097 h 21514"/>
              <a:gd name="connsiteX4-845" fmla="*/ 1720 w 13310"/>
              <a:gd name="connsiteY4-846" fmla="*/ 9385 h 21514"/>
              <a:gd name="connsiteX5-847" fmla="*/ 933 w 13310"/>
              <a:gd name="connsiteY5-848" fmla="*/ 8766 h 21514"/>
              <a:gd name="connsiteX6-849" fmla="*/ 618 w 13310"/>
              <a:gd name="connsiteY6-850" fmla="*/ 8519 h 21514"/>
              <a:gd name="connsiteX7-851" fmla="*/ 373 w 13310"/>
              <a:gd name="connsiteY7-852" fmla="*/ 8328 h 21514"/>
              <a:gd name="connsiteX8-853" fmla="*/ 214 w 13310"/>
              <a:gd name="connsiteY8-854" fmla="*/ 8206 h 21514"/>
              <a:gd name="connsiteX9-855" fmla="*/ 170 w 13310"/>
              <a:gd name="connsiteY9-856" fmla="*/ 8173 h 21514"/>
              <a:gd name="connsiteX10-857" fmla="*/ 158 w 13310"/>
              <a:gd name="connsiteY10-858" fmla="*/ 8165 h 21514"/>
              <a:gd name="connsiteX11-859" fmla="*/ 154 w 13310"/>
              <a:gd name="connsiteY11-860" fmla="*/ 8163 h 21514"/>
              <a:gd name="connsiteX12-861" fmla="*/ 0 w 13310"/>
              <a:gd name="connsiteY12-862" fmla="*/ 8336 h 21514"/>
              <a:gd name="connsiteX13-863" fmla="*/ 2621 w 13310"/>
              <a:gd name="connsiteY13-864" fmla="*/ 11051 h 21514"/>
              <a:gd name="connsiteX14-865" fmla="*/ 522 w 13310"/>
              <a:gd name="connsiteY14-866" fmla="*/ 11119 h 21514"/>
              <a:gd name="connsiteX15-867" fmla="*/ 575 w 13310"/>
              <a:gd name="connsiteY15-868" fmla="*/ 11425 h 21514"/>
              <a:gd name="connsiteX16-869" fmla="*/ 3843 w 13310"/>
              <a:gd name="connsiteY16-870" fmla="*/ 11993 h 21514"/>
              <a:gd name="connsiteX17-871" fmla="*/ 5052 w 13310"/>
              <a:gd name="connsiteY17-872" fmla="*/ 13151 h 21514"/>
              <a:gd name="connsiteX18-873" fmla="*/ 5101 w 13310"/>
              <a:gd name="connsiteY18-874" fmla="*/ 21512 h 21514"/>
              <a:gd name="connsiteX19-875" fmla="*/ 7594 w 13310"/>
              <a:gd name="connsiteY19-876" fmla="*/ 21514 h 21514"/>
              <a:gd name="connsiteX20-877" fmla="*/ 7102 w 13310"/>
              <a:gd name="connsiteY20-878" fmla="*/ 11448 h 21514"/>
              <a:gd name="connsiteX21-879" fmla="*/ 10294 w 13310"/>
              <a:gd name="connsiteY21-880" fmla="*/ 9417 h 21514"/>
              <a:gd name="connsiteX22-881" fmla="*/ 11072 w 13310"/>
              <a:gd name="connsiteY22-882" fmla="*/ 6969 h 21514"/>
              <a:gd name="connsiteX23-883" fmla="*/ 13310 w 13310"/>
              <a:gd name="connsiteY23-884" fmla="*/ 4607 h 21514"/>
              <a:gd name="connsiteX24-885" fmla="*/ 12614 w 13310"/>
              <a:gd name="connsiteY24-886" fmla="*/ 5594 h 21514"/>
              <a:gd name="connsiteX25-887" fmla="*/ 11208 w 13310"/>
              <a:gd name="connsiteY25-888" fmla="*/ 6203 h 21514"/>
              <a:gd name="connsiteX26-889" fmla="*/ 11706 w 13310"/>
              <a:gd name="connsiteY26-890" fmla="*/ 3669 h 21514"/>
              <a:gd name="connsiteX27-891" fmla="*/ 11273 w 13310"/>
              <a:gd name="connsiteY27-892" fmla="*/ 3660 h 21514"/>
              <a:gd name="connsiteX28-893" fmla="*/ 9712 w 13310"/>
              <a:gd name="connsiteY28-894" fmla="*/ 8514 h 21514"/>
              <a:gd name="connsiteX29-895" fmla="*/ 7036 w 13310"/>
              <a:gd name="connsiteY29-896" fmla="*/ 9715 h 21514"/>
              <a:gd name="connsiteX30-897" fmla="*/ 6925 w 13310"/>
              <a:gd name="connsiteY30-898" fmla="*/ 7825 h 21514"/>
              <a:gd name="connsiteX31-899" fmla="*/ 7301 w 13310"/>
              <a:gd name="connsiteY31-900" fmla="*/ 3639 h 21514"/>
              <a:gd name="connsiteX32-901" fmla="*/ 6692 w 13310"/>
              <a:gd name="connsiteY32-902" fmla="*/ 3492 h 21514"/>
              <a:gd name="connsiteX33-903" fmla="*/ 5819 w 13310"/>
              <a:gd name="connsiteY33-904" fmla="*/ 6797 h 21514"/>
              <a:gd name="connsiteX34-905" fmla="*/ 2813 w 13310"/>
              <a:gd name="connsiteY34-906" fmla="*/ 307 h 21514"/>
              <a:gd name="connsiteX35-907" fmla="*/ 2224 w 13310"/>
              <a:gd name="connsiteY35-908" fmla="*/ 25 h 21514"/>
              <a:gd name="connsiteX36-909" fmla="*/ 5223 w 13310"/>
              <a:gd name="connsiteY36-910" fmla="*/ 8107 h 21514"/>
              <a:gd name="connsiteX37-911" fmla="*/ 5145 w 13310"/>
              <a:gd name="connsiteY37-912" fmla="*/ 12092 h 21514"/>
              <a:gd name="connsiteX0-913" fmla="*/ 5145 w 12694"/>
              <a:gd name="connsiteY0-914" fmla="*/ 12092 h 21514"/>
              <a:gd name="connsiteX1-915" fmla="*/ 5145 w 12694"/>
              <a:gd name="connsiteY1-916" fmla="*/ 12092 h 21514"/>
              <a:gd name="connsiteX2-917" fmla="*/ 4326 w 12694"/>
              <a:gd name="connsiteY2-918" fmla="*/ 11444 h 21514"/>
              <a:gd name="connsiteX3-919" fmla="*/ 2623 w 12694"/>
              <a:gd name="connsiteY3-920" fmla="*/ 10097 h 21514"/>
              <a:gd name="connsiteX4-921" fmla="*/ 1720 w 12694"/>
              <a:gd name="connsiteY4-922" fmla="*/ 9385 h 21514"/>
              <a:gd name="connsiteX5-923" fmla="*/ 933 w 12694"/>
              <a:gd name="connsiteY5-924" fmla="*/ 8766 h 21514"/>
              <a:gd name="connsiteX6-925" fmla="*/ 618 w 12694"/>
              <a:gd name="connsiteY6-926" fmla="*/ 8519 h 21514"/>
              <a:gd name="connsiteX7-927" fmla="*/ 373 w 12694"/>
              <a:gd name="connsiteY7-928" fmla="*/ 8328 h 21514"/>
              <a:gd name="connsiteX8-929" fmla="*/ 214 w 12694"/>
              <a:gd name="connsiteY8-930" fmla="*/ 8206 h 21514"/>
              <a:gd name="connsiteX9-931" fmla="*/ 170 w 12694"/>
              <a:gd name="connsiteY9-932" fmla="*/ 8173 h 21514"/>
              <a:gd name="connsiteX10-933" fmla="*/ 158 w 12694"/>
              <a:gd name="connsiteY10-934" fmla="*/ 8165 h 21514"/>
              <a:gd name="connsiteX11-935" fmla="*/ 154 w 12694"/>
              <a:gd name="connsiteY11-936" fmla="*/ 8163 h 21514"/>
              <a:gd name="connsiteX12-937" fmla="*/ 0 w 12694"/>
              <a:gd name="connsiteY12-938" fmla="*/ 8336 h 21514"/>
              <a:gd name="connsiteX13-939" fmla="*/ 2621 w 12694"/>
              <a:gd name="connsiteY13-940" fmla="*/ 11051 h 21514"/>
              <a:gd name="connsiteX14-941" fmla="*/ 522 w 12694"/>
              <a:gd name="connsiteY14-942" fmla="*/ 11119 h 21514"/>
              <a:gd name="connsiteX15-943" fmla="*/ 575 w 12694"/>
              <a:gd name="connsiteY15-944" fmla="*/ 11425 h 21514"/>
              <a:gd name="connsiteX16-945" fmla="*/ 3843 w 12694"/>
              <a:gd name="connsiteY16-946" fmla="*/ 11993 h 21514"/>
              <a:gd name="connsiteX17-947" fmla="*/ 5052 w 12694"/>
              <a:gd name="connsiteY17-948" fmla="*/ 13151 h 21514"/>
              <a:gd name="connsiteX18-949" fmla="*/ 5101 w 12694"/>
              <a:gd name="connsiteY18-950" fmla="*/ 21512 h 21514"/>
              <a:gd name="connsiteX19-951" fmla="*/ 7594 w 12694"/>
              <a:gd name="connsiteY19-952" fmla="*/ 21514 h 21514"/>
              <a:gd name="connsiteX20-953" fmla="*/ 7102 w 12694"/>
              <a:gd name="connsiteY20-954" fmla="*/ 11448 h 21514"/>
              <a:gd name="connsiteX21-955" fmla="*/ 10294 w 12694"/>
              <a:gd name="connsiteY21-956" fmla="*/ 9417 h 21514"/>
              <a:gd name="connsiteX22-957" fmla="*/ 11072 w 12694"/>
              <a:gd name="connsiteY22-958" fmla="*/ 6969 h 21514"/>
              <a:gd name="connsiteX23-959" fmla="*/ 12694 w 12694"/>
              <a:gd name="connsiteY23-960" fmla="*/ 5986 h 21514"/>
              <a:gd name="connsiteX24-961" fmla="*/ 12614 w 12694"/>
              <a:gd name="connsiteY24-962" fmla="*/ 5594 h 21514"/>
              <a:gd name="connsiteX25-963" fmla="*/ 11208 w 12694"/>
              <a:gd name="connsiteY25-964" fmla="*/ 6203 h 21514"/>
              <a:gd name="connsiteX26-965" fmla="*/ 11706 w 12694"/>
              <a:gd name="connsiteY26-966" fmla="*/ 3669 h 21514"/>
              <a:gd name="connsiteX27-967" fmla="*/ 11273 w 12694"/>
              <a:gd name="connsiteY27-968" fmla="*/ 3660 h 21514"/>
              <a:gd name="connsiteX28-969" fmla="*/ 9712 w 12694"/>
              <a:gd name="connsiteY28-970" fmla="*/ 8514 h 21514"/>
              <a:gd name="connsiteX29-971" fmla="*/ 7036 w 12694"/>
              <a:gd name="connsiteY29-972" fmla="*/ 9715 h 21514"/>
              <a:gd name="connsiteX30-973" fmla="*/ 6925 w 12694"/>
              <a:gd name="connsiteY30-974" fmla="*/ 7825 h 21514"/>
              <a:gd name="connsiteX31-975" fmla="*/ 7301 w 12694"/>
              <a:gd name="connsiteY31-976" fmla="*/ 3639 h 21514"/>
              <a:gd name="connsiteX32-977" fmla="*/ 6692 w 12694"/>
              <a:gd name="connsiteY32-978" fmla="*/ 3492 h 21514"/>
              <a:gd name="connsiteX33-979" fmla="*/ 5819 w 12694"/>
              <a:gd name="connsiteY33-980" fmla="*/ 6797 h 21514"/>
              <a:gd name="connsiteX34-981" fmla="*/ 2813 w 12694"/>
              <a:gd name="connsiteY34-982" fmla="*/ 307 h 21514"/>
              <a:gd name="connsiteX35-983" fmla="*/ 2224 w 12694"/>
              <a:gd name="connsiteY35-984" fmla="*/ 25 h 21514"/>
              <a:gd name="connsiteX36-985" fmla="*/ 5223 w 12694"/>
              <a:gd name="connsiteY36-986" fmla="*/ 8107 h 21514"/>
              <a:gd name="connsiteX37-987" fmla="*/ 5145 w 12694"/>
              <a:gd name="connsiteY37-988" fmla="*/ 12092 h 215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Lst>
            <a:rect l="l" t="t" r="r" b="b"/>
            <a:pathLst>
              <a:path w="12694" h="21514">
                <a:moveTo>
                  <a:pt x="5145" y="12092"/>
                </a:moveTo>
                <a:lnTo>
                  <a:pt x="5145" y="12092"/>
                </a:lnTo>
                <a:lnTo>
                  <a:pt x="4326" y="11444"/>
                </a:lnTo>
                <a:lnTo>
                  <a:pt x="2623" y="10097"/>
                </a:lnTo>
                <a:lnTo>
                  <a:pt x="1720" y="9385"/>
                </a:lnTo>
                <a:lnTo>
                  <a:pt x="933" y="8766"/>
                </a:lnTo>
                <a:lnTo>
                  <a:pt x="618" y="8519"/>
                </a:lnTo>
                <a:lnTo>
                  <a:pt x="373" y="8328"/>
                </a:lnTo>
                <a:lnTo>
                  <a:pt x="214" y="8206"/>
                </a:lnTo>
                <a:cubicBezTo>
                  <a:pt x="199" y="8195"/>
                  <a:pt x="185" y="8184"/>
                  <a:pt x="170" y="8173"/>
                </a:cubicBezTo>
                <a:cubicBezTo>
                  <a:pt x="166" y="8170"/>
                  <a:pt x="162" y="8168"/>
                  <a:pt x="158" y="8165"/>
                </a:cubicBezTo>
                <a:cubicBezTo>
                  <a:pt x="157" y="8164"/>
                  <a:pt x="155" y="8164"/>
                  <a:pt x="154" y="8163"/>
                </a:cubicBezTo>
                <a:cubicBezTo>
                  <a:pt x="103" y="8221"/>
                  <a:pt x="51" y="8278"/>
                  <a:pt x="0" y="8336"/>
                </a:cubicBezTo>
                <a:lnTo>
                  <a:pt x="2621" y="11051"/>
                </a:lnTo>
                <a:lnTo>
                  <a:pt x="522" y="11119"/>
                </a:lnTo>
                <a:cubicBezTo>
                  <a:pt x="540" y="11221"/>
                  <a:pt x="557" y="11323"/>
                  <a:pt x="575" y="11425"/>
                </a:cubicBezTo>
                <a:lnTo>
                  <a:pt x="3843" y="11993"/>
                </a:lnTo>
                <a:lnTo>
                  <a:pt x="5052" y="13151"/>
                </a:lnTo>
                <a:cubicBezTo>
                  <a:pt x="5068" y="15938"/>
                  <a:pt x="5085" y="18725"/>
                  <a:pt x="5101" y="21512"/>
                </a:cubicBezTo>
                <a:lnTo>
                  <a:pt x="7594" y="21514"/>
                </a:lnTo>
                <a:lnTo>
                  <a:pt x="7102" y="11448"/>
                </a:lnTo>
                <a:lnTo>
                  <a:pt x="10294" y="9417"/>
                </a:lnTo>
                <a:lnTo>
                  <a:pt x="11072" y="6969"/>
                </a:lnTo>
                <a:lnTo>
                  <a:pt x="12694" y="5986"/>
                </a:lnTo>
                <a:cubicBezTo>
                  <a:pt x="12667" y="5855"/>
                  <a:pt x="12641" y="5725"/>
                  <a:pt x="12614" y="5594"/>
                </a:cubicBezTo>
                <a:lnTo>
                  <a:pt x="11208" y="6203"/>
                </a:lnTo>
                <a:cubicBezTo>
                  <a:pt x="11241" y="5661"/>
                  <a:pt x="11673" y="4211"/>
                  <a:pt x="11706" y="3669"/>
                </a:cubicBezTo>
                <a:lnTo>
                  <a:pt x="11273" y="3660"/>
                </a:lnTo>
                <a:lnTo>
                  <a:pt x="9712" y="8514"/>
                </a:lnTo>
                <a:lnTo>
                  <a:pt x="7036" y="9715"/>
                </a:lnTo>
                <a:lnTo>
                  <a:pt x="6925" y="7825"/>
                </a:lnTo>
                <a:cubicBezTo>
                  <a:pt x="7050" y="6430"/>
                  <a:pt x="7176" y="5034"/>
                  <a:pt x="7301" y="3639"/>
                </a:cubicBezTo>
                <a:lnTo>
                  <a:pt x="6692" y="3492"/>
                </a:lnTo>
                <a:lnTo>
                  <a:pt x="5819" y="6797"/>
                </a:lnTo>
                <a:lnTo>
                  <a:pt x="2813" y="307"/>
                </a:lnTo>
                <a:cubicBezTo>
                  <a:pt x="2762" y="455"/>
                  <a:pt x="2275" y="-123"/>
                  <a:pt x="2224" y="25"/>
                </a:cubicBezTo>
                <a:lnTo>
                  <a:pt x="5223" y="8107"/>
                </a:lnTo>
                <a:cubicBezTo>
                  <a:pt x="5197" y="9435"/>
                  <a:pt x="5171" y="10764"/>
                  <a:pt x="5145" y="12092"/>
                </a:cubicBezTo>
                <a:close/>
              </a:path>
            </a:pathLst>
          </a:custGeom>
          <a:solidFill>
            <a:schemeClr val="tx1">
              <a:lumMod val="75000"/>
              <a:lumOff val="25000"/>
            </a:schemeClr>
          </a:solidFill>
          <a:ln>
            <a:noFill/>
          </a:ln>
          <a:effectLst>
            <a:outerShdw blurRad="76200" dir="13500000" sy="23000" kx="1200000" algn="br" rotWithShape="0">
              <a:prstClr val="black">
                <a:alpha val="20000"/>
              </a:prstClr>
            </a:outerShdw>
          </a:effec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latin typeface="+mn-ea"/>
            </a:endParaRPr>
          </a:p>
        </p:txBody>
      </p:sp>
      <p:sp>
        <p:nvSpPr>
          <p:cNvPr id="3" name="KSO_Shape"/>
          <p:cNvSpPr/>
          <p:nvPr/>
        </p:nvSpPr>
        <p:spPr bwMode="auto">
          <a:xfrm rot="18805149">
            <a:off x="5007453" y="3389648"/>
            <a:ext cx="334201" cy="72390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solidFill>
          <a:ln>
            <a:noFill/>
          </a:ln>
          <a:effectLst>
            <a:outerShdw blurRad="50800" dist="381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a:solidFill>
                <a:schemeClr val="tx1">
                  <a:lumMod val="75000"/>
                  <a:lumOff val="25000"/>
                </a:schemeClr>
              </a:solidFill>
              <a:latin typeface="+mn-ea"/>
            </a:endParaRPr>
          </a:p>
        </p:txBody>
      </p:sp>
      <p:sp>
        <p:nvSpPr>
          <p:cNvPr id="4" name="KSO_Shape"/>
          <p:cNvSpPr/>
          <p:nvPr/>
        </p:nvSpPr>
        <p:spPr bwMode="auto">
          <a:xfrm rot="18868690">
            <a:off x="5283102" y="2290372"/>
            <a:ext cx="334201" cy="72390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2"/>
          </a:solidFill>
          <a:ln>
            <a:noFill/>
          </a:ln>
          <a:effectLst>
            <a:outerShdw blurRad="50800" dist="381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a:solidFill>
                <a:schemeClr val="tx1">
                  <a:lumMod val="75000"/>
                  <a:lumOff val="25000"/>
                </a:schemeClr>
              </a:solidFill>
              <a:latin typeface="+mn-ea"/>
            </a:endParaRPr>
          </a:p>
        </p:txBody>
      </p:sp>
      <p:sp>
        <p:nvSpPr>
          <p:cNvPr id="5" name="KSO_Shape"/>
          <p:cNvSpPr/>
          <p:nvPr/>
        </p:nvSpPr>
        <p:spPr bwMode="auto">
          <a:xfrm rot="3173588">
            <a:off x="7031097" y="3229130"/>
            <a:ext cx="334201" cy="72390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3"/>
          </a:solidFill>
          <a:ln>
            <a:noFill/>
          </a:ln>
          <a:effectLst>
            <a:outerShdw blurRad="50800" dist="381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a:solidFill>
                <a:schemeClr val="tx1">
                  <a:lumMod val="75000"/>
                  <a:lumOff val="25000"/>
                </a:schemeClr>
              </a:solidFill>
              <a:latin typeface="+mn-ea"/>
            </a:endParaRPr>
          </a:p>
        </p:txBody>
      </p:sp>
      <p:grpSp>
        <p:nvGrpSpPr>
          <p:cNvPr id="6" name="组合 5"/>
          <p:cNvGrpSpPr/>
          <p:nvPr/>
        </p:nvGrpSpPr>
        <p:grpSpPr>
          <a:xfrm>
            <a:off x="1296881" y="3590697"/>
            <a:ext cx="3523637" cy="1428877"/>
            <a:chOff x="1414875" y="3189393"/>
            <a:chExt cx="3523637" cy="1428877"/>
          </a:xfrm>
        </p:grpSpPr>
        <p:sp>
          <p:nvSpPr>
            <p:cNvPr id="7" name="矩形 6"/>
            <p:cNvSpPr/>
            <p:nvPr/>
          </p:nvSpPr>
          <p:spPr>
            <a:xfrm>
              <a:off x="3686246" y="3189393"/>
              <a:ext cx="1156086" cy="491801"/>
            </a:xfrm>
            <a:prstGeom prst="rect">
              <a:avLst/>
            </a:prstGeom>
            <a:effectLst/>
          </p:spPr>
          <p:txBody>
            <a:bodyPr wrap="none">
              <a:spAutoFit/>
            </a:bodyPr>
            <a:lstStyle/>
            <a:p>
              <a:pPr algn="ctr">
                <a:lnSpc>
                  <a:spcPct val="150000"/>
                </a:lnSpc>
              </a:pPr>
              <a:r>
                <a:rPr lang="en-US" altLang="zh-CN" sz="2000" dirty="0">
                  <a:solidFill>
                    <a:schemeClr val="accent1"/>
                  </a:solidFill>
                  <a:latin typeface="+mj-lt"/>
                </a:rPr>
                <a:t>ADD TITLE</a:t>
              </a:r>
              <a:endParaRPr lang="en-US" altLang="zh-CN" sz="2000" dirty="0">
                <a:solidFill>
                  <a:schemeClr val="accent1"/>
                </a:solidFill>
                <a:latin typeface="+mj-lt"/>
              </a:endParaRPr>
            </a:p>
          </p:txBody>
        </p:sp>
        <p:sp>
          <p:nvSpPr>
            <p:cNvPr id="8" name="矩形 7"/>
            <p:cNvSpPr/>
            <p:nvPr/>
          </p:nvSpPr>
          <p:spPr>
            <a:xfrm>
              <a:off x="1414875" y="3639541"/>
              <a:ext cx="3523637" cy="978729"/>
            </a:xfrm>
            <a:prstGeom prst="rect">
              <a:avLst/>
            </a:prstGeom>
          </p:spPr>
          <p:txBody>
            <a:bodyPr wrap="square">
              <a:spAutoFit/>
            </a:bodyPr>
            <a:lstStyle/>
            <a:p>
              <a:pPr algn="r">
                <a:lnSpc>
                  <a:spcPct val="120000"/>
                </a:lnSpc>
                <a:spcBef>
                  <a:spcPts val="600"/>
                </a:spcBef>
              </a:pPr>
              <a:r>
                <a:rPr lang="zh-CN" altLang="en-US" sz="1600" dirty="0">
                  <a:solidFill>
                    <a:schemeClr val="tx1">
                      <a:lumMod val="75000"/>
                      <a:lumOff val="25000"/>
                    </a:schemeClr>
                  </a:solidFill>
                  <a:latin typeface="+mn-ea"/>
                </a:rPr>
                <a:t>添加标题此处添加标题此处添加标题此处添加标题此处添加标题此处添加标题此处添加标题。</a:t>
              </a:r>
              <a:endParaRPr lang="zh-CN" altLang="en-US" sz="1600" dirty="0">
                <a:solidFill>
                  <a:schemeClr val="tx1">
                    <a:lumMod val="75000"/>
                    <a:lumOff val="25000"/>
                  </a:schemeClr>
                </a:solidFill>
                <a:latin typeface="+mn-ea"/>
              </a:endParaRPr>
            </a:p>
          </p:txBody>
        </p:sp>
      </p:grpSp>
      <p:grpSp>
        <p:nvGrpSpPr>
          <p:cNvPr id="9" name="组合 8"/>
          <p:cNvGrpSpPr/>
          <p:nvPr/>
        </p:nvGrpSpPr>
        <p:grpSpPr>
          <a:xfrm>
            <a:off x="6110533" y="1762714"/>
            <a:ext cx="3962401" cy="1351972"/>
            <a:chOff x="5723539" y="1829775"/>
            <a:chExt cx="3962401" cy="1351972"/>
          </a:xfrm>
        </p:grpSpPr>
        <p:sp>
          <p:nvSpPr>
            <p:cNvPr id="10" name="矩形 9"/>
            <p:cNvSpPr/>
            <p:nvPr/>
          </p:nvSpPr>
          <p:spPr>
            <a:xfrm>
              <a:off x="5841283" y="1829775"/>
              <a:ext cx="1160895" cy="491801"/>
            </a:xfrm>
            <a:prstGeom prst="rect">
              <a:avLst/>
            </a:prstGeom>
            <a:effectLst/>
          </p:spPr>
          <p:txBody>
            <a:bodyPr wrap="none">
              <a:spAutoFit/>
            </a:bodyPr>
            <a:lstStyle/>
            <a:p>
              <a:pPr algn="ctr">
                <a:lnSpc>
                  <a:spcPct val="150000"/>
                </a:lnSpc>
              </a:pPr>
              <a:r>
                <a:rPr lang="en-US" altLang="zh-CN" sz="2000" dirty="0">
                  <a:solidFill>
                    <a:schemeClr val="accent2"/>
                  </a:solidFill>
                  <a:latin typeface="+mj-lt"/>
                </a:rPr>
                <a:t>ADD TITLE</a:t>
              </a:r>
              <a:endParaRPr lang="en-US" altLang="zh-CN" sz="2000" dirty="0">
                <a:solidFill>
                  <a:schemeClr val="accent2"/>
                </a:solidFill>
                <a:latin typeface="+mj-lt"/>
              </a:endParaRPr>
            </a:p>
          </p:txBody>
        </p:sp>
        <p:sp>
          <p:nvSpPr>
            <p:cNvPr id="11" name="矩形 10"/>
            <p:cNvSpPr/>
            <p:nvPr/>
          </p:nvSpPr>
          <p:spPr>
            <a:xfrm>
              <a:off x="5723539" y="2203018"/>
              <a:ext cx="3962401" cy="978729"/>
            </a:xfrm>
            <a:prstGeom prst="rect">
              <a:avLst/>
            </a:prstGeom>
          </p:spPr>
          <p:txBody>
            <a:bodyPr wrap="square">
              <a:spAutoFit/>
            </a:bodyPr>
            <a:lstStyle/>
            <a:p>
              <a:pPr>
                <a:lnSpc>
                  <a:spcPct val="120000"/>
                </a:lnSpc>
                <a:spcBef>
                  <a:spcPts val="600"/>
                </a:spcBef>
              </a:pPr>
              <a:r>
                <a:rPr lang="zh-CN" altLang="en-US" sz="1600" dirty="0">
                  <a:solidFill>
                    <a:schemeClr val="tx1">
                      <a:lumMod val="75000"/>
                      <a:lumOff val="25000"/>
                    </a:schemeClr>
                  </a:solidFill>
                  <a:latin typeface="+mn-ea"/>
                </a:rPr>
                <a:t>添加标题此处添加标题此处添加标题此处添加标题此处添加标题此处添加标题此处添加标题。</a:t>
              </a:r>
              <a:endParaRPr lang="zh-CN" altLang="en-US" sz="1600" dirty="0">
                <a:solidFill>
                  <a:schemeClr val="tx1">
                    <a:lumMod val="75000"/>
                    <a:lumOff val="25000"/>
                  </a:schemeClr>
                </a:solidFill>
                <a:latin typeface="+mn-ea"/>
              </a:endParaRPr>
            </a:p>
          </p:txBody>
        </p:sp>
      </p:grpSp>
      <p:grpSp>
        <p:nvGrpSpPr>
          <p:cNvPr id="12" name="组合 11"/>
          <p:cNvGrpSpPr/>
          <p:nvPr/>
        </p:nvGrpSpPr>
        <p:grpSpPr>
          <a:xfrm>
            <a:off x="6803161" y="3657689"/>
            <a:ext cx="3516498" cy="1442790"/>
            <a:chOff x="6762706" y="3352889"/>
            <a:chExt cx="3516498" cy="1442790"/>
          </a:xfrm>
        </p:grpSpPr>
        <p:sp>
          <p:nvSpPr>
            <p:cNvPr id="13" name="矩形 12"/>
            <p:cNvSpPr/>
            <p:nvPr/>
          </p:nvSpPr>
          <p:spPr>
            <a:xfrm>
              <a:off x="6858886" y="3352889"/>
              <a:ext cx="1156086" cy="491801"/>
            </a:xfrm>
            <a:prstGeom prst="rect">
              <a:avLst/>
            </a:prstGeom>
            <a:effectLst/>
          </p:spPr>
          <p:txBody>
            <a:bodyPr wrap="none">
              <a:spAutoFit/>
            </a:bodyPr>
            <a:lstStyle/>
            <a:p>
              <a:pPr algn="ctr">
                <a:lnSpc>
                  <a:spcPct val="150000"/>
                </a:lnSpc>
              </a:pPr>
              <a:r>
                <a:rPr lang="en-US" altLang="zh-CN" sz="2000" dirty="0">
                  <a:solidFill>
                    <a:schemeClr val="accent3"/>
                  </a:solidFill>
                  <a:latin typeface="+mj-lt"/>
                </a:rPr>
                <a:t>ADD TITLE</a:t>
              </a:r>
              <a:endParaRPr lang="en-US" altLang="zh-CN" sz="2000" dirty="0">
                <a:solidFill>
                  <a:schemeClr val="accent3"/>
                </a:solidFill>
                <a:latin typeface="+mj-lt"/>
              </a:endParaRPr>
            </a:p>
          </p:txBody>
        </p:sp>
        <p:sp>
          <p:nvSpPr>
            <p:cNvPr id="14" name="矩形 13"/>
            <p:cNvSpPr/>
            <p:nvPr/>
          </p:nvSpPr>
          <p:spPr>
            <a:xfrm>
              <a:off x="6762706" y="3816950"/>
              <a:ext cx="3516498" cy="978729"/>
            </a:xfrm>
            <a:prstGeom prst="rect">
              <a:avLst/>
            </a:prstGeom>
          </p:spPr>
          <p:txBody>
            <a:bodyPr wrap="square">
              <a:spAutoFit/>
            </a:bodyPr>
            <a:lstStyle/>
            <a:p>
              <a:pPr>
                <a:lnSpc>
                  <a:spcPct val="120000"/>
                </a:lnSpc>
                <a:spcBef>
                  <a:spcPts val="600"/>
                </a:spcBef>
              </a:pPr>
              <a:r>
                <a:rPr lang="zh-CN" altLang="en-US" sz="1600" dirty="0">
                  <a:solidFill>
                    <a:schemeClr val="tx1">
                      <a:lumMod val="75000"/>
                      <a:lumOff val="25000"/>
                    </a:schemeClr>
                  </a:solidFill>
                  <a:latin typeface="+mn-ea"/>
                </a:rPr>
                <a:t>添加标题此处添加标题此处添加标题此处添加标题此处添加标题此处添加标题此处添加标题。</a:t>
              </a:r>
              <a:endParaRPr lang="zh-CN" altLang="en-US" sz="1600" dirty="0">
                <a:solidFill>
                  <a:schemeClr val="tx1">
                    <a:lumMod val="75000"/>
                    <a:lumOff val="25000"/>
                  </a:schemeClr>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14" presetClass="entr" presetSubtype="1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par>
                                    <p:cTn id="22" presetID="14" presetClass="entr" presetSubtype="1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par>
                                    <p:cTn id="25" presetID="14" presetClass="entr" presetSubtype="1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14" presetClass="entr" presetSubtype="1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par>
                                    <p:cTn id="22" presetID="14" presetClass="entr" presetSubtype="1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par>
                                    <p:cTn id="25" presetID="14" presetClass="entr" presetSubtype="1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54246" y="2270171"/>
            <a:ext cx="1672833" cy="1862808"/>
            <a:chOff x="4358038" y="1762171"/>
            <a:chExt cx="1672833" cy="1862808"/>
          </a:xfrm>
        </p:grpSpPr>
        <p:sp>
          <p:nvSpPr>
            <p:cNvPr id="3" name="任意多边形 57"/>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45" dirty="0">
                <a:solidFill>
                  <a:schemeClr val="tx1">
                    <a:lumMod val="75000"/>
                    <a:lumOff val="25000"/>
                  </a:schemeClr>
                </a:solidFill>
                <a:latin typeface="+mn-ea"/>
              </a:endParaRPr>
            </a:p>
          </p:txBody>
        </p:sp>
        <p:sp>
          <p:nvSpPr>
            <p:cNvPr id="4" name="Freeform 803"/>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n-ea"/>
              </a:endParaRPr>
            </a:p>
          </p:txBody>
        </p:sp>
      </p:grpSp>
      <p:grpSp>
        <p:nvGrpSpPr>
          <p:cNvPr id="5" name="组合 4"/>
          <p:cNvGrpSpPr/>
          <p:nvPr/>
        </p:nvGrpSpPr>
        <p:grpSpPr>
          <a:xfrm>
            <a:off x="6121880" y="2270171"/>
            <a:ext cx="1672833" cy="1862808"/>
            <a:chOff x="6325672" y="1762171"/>
            <a:chExt cx="1672833" cy="1862808"/>
          </a:xfrm>
        </p:grpSpPr>
        <p:sp>
          <p:nvSpPr>
            <p:cNvPr id="6" name="任意多边形 60"/>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45">
                <a:solidFill>
                  <a:schemeClr val="tx1">
                    <a:lumMod val="75000"/>
                    <a:lumOff val="25000"/>
                  </a:schemeClr>
                </a:solidFill>
                <a:latin typeface="+mn-ea"/>
              </a:endParaRPr>
            </a:p>
          </p:txBody>
        </p:sp>
        <p:sp>
          <p:nvSpPr>
            <p:cNvPr id="7"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n-ea"/>
              </a:endParaRPr>
            </a:p>
          </p:txBody>
        </p:sp>
      </p:grpSp>
      <p:grpSp>
        <p:nvGrpSpPr>
          <p:cNvPr id="8" name="组合 7"/>
          <p:cNvGrpSpPr/>
          <p:nvPr/>
        </p:nvGrpSpPr>
        <p:grpSpPr>
          <a:xfrm>
            <a:off x="5138063" y="3966998"/>
            <a:ext cx="1672833" cy="1862808"/>
            <a:chOff x="5341855" y="3458998"/>
            <a:chExt cx="1672833" cy="1862808"/>
          </a:xfrm>
          <a:solidFill>
            <a:schemeClr val="bg1"/>
          </a:solidFill>
        </p:grpSpPr>
        <p:sp>
          <p:nvSpPr>
            <p:cNvPr id="9" name="任意多边形 63"/>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45">
                <a:solidFill>
                  <a:schemeClr val="tx1">
                    <a:lumMod val="75000"/>
                    <a:lumOff val="25000"/>
                  </a:schemeClr>
                </a:solidFill>
                <a:latin typeface="+mn-ea"/>
              </a:endParaRPr>
            </a:p>
          </p:txBody>
        </p:sp>
        <p:grpSp>
          <p:nvGrpSpPr>
            <p:cNvPr id="10" name="组合 9"/>
            <p:cNvGrpSpPr/>
            <p:nvPr/>
          </p:nvGrpSpPr>
          <p:grpSpPr>
            <a:xfrm>
              <a:off x="5710646" y="4009409"/>
              <a:ext cx="935252" cy="761984"/>
              <a:chOff x="8323263" y="-182563"/>
              <a:chExt cx="754063" cy="614364"/>
            </a:xfrm>
            <a:grpFill/>
          </p:grpSpPr>
          <p:sp>
            <p:nvSpPr>
              <p:cNvPr id="11"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mn-ea"/>
                </a:endParaRPr>
              </a:p>
            </p:txBody>
          </p:sp>
          <p:sp>
            <p:nvSpPr>
              <p:cNvPr id="12"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mn-ea"/>
                </a:endParaRPr>
              </a:p>
            </p:txBody>
          </p:sp>
          <p:sp>
            <p:nvSpPr>
              <p:cNvPr id="13" name="Freeform 788"/>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mn-ea"/>
                </a:endParaRPr>
              </a:p>
            </p:txBody>
          </p:sp>
          <p:sp>
            <p:nvSpPr>
              <p:cNvPr id="14" name="Freeform 789"/>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mn-ea"/>
                </a:endParaRPr>
              </a:p>
            </p:txBody>
          </p:sp>
          <p:sp>
            <p:nvSpPr>
              <p:cNvPr id="15" name="Freeform 790"/>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mn-ea"/>
                </a:endParaRPr>
              </a:p>
            </p:txBody>
          </p:sp>
          <p:sp>
            <p:nvSpPr>
              <p:cNvPr id="16"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mn-ea"/>
                </a:endParaRPr>
              </a:p>
            </p:txBody>
          </p:sp>
        </p:grpSp>
      </p:grpSp>
      <p:grpSp>
        <p:nvGrpSpPr>
          <p:cNvPr id="17" name="组合 16"/>
          <p:cNvGrpSpPr/>
          <p:nvPr/>
        </p:nvGrpSpPr>
        <p:grpSpPr>
          <a:xfrm>
            <a:off x="3795422" y="3359060"/>
            <a:ext cx="805029" cy="849336"/>
            <a:chOff x="3999214" y="2851060"/>
            <a:chExt cx="805029" cy="849336"/>
          </a:xfrm>
        </p:grpSpPr>
        <p:sp>
          <p:nvSpPr>
            <p:cNvPr id="18" name="任意多边形 7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19" name="文本框 18"/>
            <p:cNvSpPr txBox="1"/>
            <p:nvPr/>
          </p:nvSpPr>
          <p:spPr>
            <a:xfrm>
              <a:off x="3999214" y="3026916"/>
              <a:ext cx="805029" cy="523220"/>
            </a:xfrm>
            <a:prstGeom prst="rect">
              <a:avLst/>
            </a:prstGeom>
            <a:noFill/>
          </p:spPr>
          <p:txBody>
            <a:bodyPr wrap="none" rtlCol="0">
              <a:spAutoFit/>
            </a:bodyPr>
            <a:lstStyle/>
            <a:p>
              <a:r>
                <a:rPr lang="en-US" altLang="zh-CN" sz="2800" dirty="0">
                  <a:solidFill>
                    <a:schemeClr val="bg1"/>
                  </a:solidFill>
                  <a:latin typeface="+mj-lt"/>
                </a:rPr>
                <a:t>45%</a:t>
              </a:r>
              <a:endParaRPr lang="zh-CN" altLang="en-US" sz="2800" dirty="0">
                <a:solidFill>
                  <a:schemeClr val="bg1"/>
                </a:solidFill>
                <a:latin typeface="+mj-lt"/>
              </a:endParaRPr>
            </a:p>
          </p:txBody>
        </p:sp>
      </p:grpSp>
      <p:grpSp>
        <p:nvGrpSpPr>
          <p:cNvPr id="20" name="组合 19"/>
          <p:cNvGrpSpPr/>
          <p:nvPr/>
        </p:nvGrpSpPr>
        <p:grpSpPr>
          <a:xfrm>
            <a:off x="7274434" y="2044194"/>
            <a:ext cx="821059" cy="849336"/>
            <a:chOff x="7478226" y="1536194"/>
            <a:chExt cx="821059" cy="849336"/>
          </a:xfrm>
        </p:grpSpPr>
        <p:sp>
          <p:nvSpPr>
            <p:cNvPr id="21" name="任意多边形 75"/>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22" name="文本框 21"/>
            <p:cNvSpPr txBox="1"/>
            <p:nvPr/>
          </p:nvSpPr>
          <p:spPr>
            <a:xfrm>
              <a:off x="7478226" y="1699252"/>
              <a:ext cx="821059" cy="523220"/>
            </a:xfrm>
            <a:prstGeom prst="rect">
              <a:avLst/>
            </a:prstGeom>
            <a:noFill/>
          </p:spPr>
          <p:txBody>
            <a:bodyPr wrap="none" rtlCol="0">
              <a:spAutoFit/>
            </a:bodyPr>
            <a:lstStyle/>
            <a:p>
              <a:r>
                <a:rPr lang="en-US" altLang="zh-CN" sz="2800" dirty="0">
                  <a:solidFill>
                    <a:schemeClr val="bg1"/>
                  </a:solidFill>
                  <a:latin typeface="+mj-lt"/>
                </a:rPr>
                <a:t>66%</a:t>
              </a:r>
              <a:endParaRPr lang="zh-CN" altLang="en-US" sz="2800" dirty="0">
                <a:solidFill>
                  <a:schemeClr val="bg1"/>
                </a:solidFill>
                <a:latin typeface="+mj-lt"/>
              </a:endParaRPr>
            </a:p>
          </p:txBody>
        </p:sp>
      </p:grpSp>
      <p:grpSp>
        <p:nvGrpSpPr>
          <p:cNvPr id="23" name="组合 22"/>
          <p:cNvGrpSpPr/>
          <p:nvPr/>
        </p:nvGrpSpPr>
        <p:grpSpPr>
          <a:xfrm>
            <a:off x="6465871" y="4980470"/>
            <a:ext cx="816249" cy="849336"/>
            <a:chOff x="6669663" y="4472470"/>
            <a:chExt cx="816249" cy="849336"/>
          </a:xfrm>
        </p:grpSpPr>
        <p:sp>
          <p:nvSpPr>
            <p:cNvPr id="24" name="任意多边形 78"/>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lt"/>
              </a:endParaRPr>
            </a:p>
          </p:txBody>
        </p:sp>
        <p:sp>
          <p:nvSpPr>
            <p:cNvPr id="25" name="文本框 24"/>
            <p:cNvSpPr txBox="1"/>
            <p:nvPr/>
          </p:nvSpPr>
          <p:spPr>
            <a:xfrm>
              <a:off x="6669663" y="4637482"/>
              <a:ext cx="816249" cy="523220"/>
            </a:xfrm>
            <a:prstGeom prst="rect">
              <a:avLst/>
            </a:prstGeom>
            <a:noFill/>
          </p:spPr>
          <p:txBody>
            <a:bodyPr wrap="none" rtlCol="0">
              <a:spAutoFit/>
            </a:bodyPr>
            <a:lstStyle/>
            <a:p>
              <a:r>
                <a:rPr lang="en-US" altLang="zh-CN" sz="2800" dirty="0">
                  <a:solidFill>
                    <a:schemeClr val="bg1"/>
                  </a:solidFill>
                  <a:latin typeface="+mj-lt"/>
                </a:rPr>
                <a:t>83%</a:t>
              </a:r>
              <a:endParaRPr lang="zh-CN" altLang="en-US" sz="2800" dirty="0">
                <a:solidFill>
                  <a:schemeClr val="bg1"/>
                </a:solidFill>
                <a:latin typeface="+mj-lt"/>
              </a:endParaRPr>
            </a:p>
          </p:txBody>
        </p:sp>
      </p:grpSp>
      <p:sp>
        <p:nvSpPr>
          <p:cNvPr id="26" name="矩形 25"/>
          <p:cNvSpPr/>
          <p:nvPr/>
        </p:nvSpPr>
        <p:spPr>
          <a:xfrm>
            <a:off x="8093647" y="2044194"/>
            <a:ext cx="2335577" cy="369332"/>
          </a:xfrm>
          <a:prstGeom prst="rect">
            <a:avLst/>
          </a:prstGeom>
        </p:spPr>
        <p:txBody>
          <a:bodyPr wrap="square">
            <a:spAutoFit/>
          </a:bodyPr>
          <a:lstStyle/>
          <a:p>
            <a:r>
              <a:rPr lang="zh-CN" altLang="en-US" b="1" dirty="0">
                <a:solidFill>
                  <a:schemeClr val="accent2"/>
                </a:solidFill>
                <a:latin typeface="+mn-ea"/>
              </a:rPr>
              <a:t>点击此处添加文本</a:t>
            </a:r>
            <a:endParaRPr lang="zh-CN" altLang="en-US" b="1" dirty="0">
              <a:solidFill>
                <a:schemeClr val="accent2"/>
              </a:solidFill>
              <a:latin typeface="+mn-ea"/>
            </a:endParaRPr>
          </a:p>
        </p:txBody>
      </p:sp>
      <p:sp>
        <p:nvSpPr>
          <p:cNvPr id="27" name="矩形 26"/>
          <p:cNvSpPr/>
          <p:nvPr/>
        </p:nvSpPr>
        <p:spPr>
          <a:xfrm>
            <a:off x="8093647" y="2462292"/>
            <a:ext cx="3510728" cy="683264"/>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mn-ea"/>
              </a:rPr>
              <a:t>点击此处添加文本点击此处添加文本</a:t>
            </a:r>
            <a:endParaRPr lang="zh-CN" altLang="en-US" sz="1600" dirty="0">
              <a:solidFill>
                <a:schemeClr val="tx1">
                  <a:lumMod val="75000"/>
                  <a:lumOff val="25000"/>
                </a:schemeClr>
              </a:solidFill>
              <a:latin typeface="+mn-ea"/>
            </a:endParaRPr>
          </a:p>
          <a:p>
            <a:pPr>
              <a:lnSpc>
                <a:spcPct val="120000"/>
              </a:lnSpc>
            </a:pPr>
            <a:r>
              <a:rPr lang="zh-CN" altLang="en-US" sz="1600" dirty="0">
                <a:solidFill>
                  <a:schemeClr val="tx1">
                    <a:lumMod val="75000"/>
                    <a:lumOff val="25000"/>
                  </a:schemeClr>
                </a:solidFill>
                <a:latin typeface="+mn-ea"/>
              </a:rPr>
              <a:t>点击此处添加文本点击此处添加文本</a:t>
            </a:r>
            <a:endParaRPr lang="zh-CN" altLang="en-US" sz="1600" dirty="0">
              <a:solidFill>
                <a:schemeClr val="tx1">
                  <a:lumMod val="75000"/>
                  <a:lumOff val="25000"/>
                </a:schemeClr>
              </a:solidFill>
              <a:latin typeface="+mn-ea"/>
            </a:endParaRPr>
          </a:p>
        </p:txBody>
      </p:sp>
      <p:sp>
        <p:nvSpPr>
          <p:cNvPr id="28" name="矩形 27"/>
          <p:cNvSpPr/>
          <p:nvPr/>
        </p:nvSpPr>
        <p:spPr>
          <a:xfrm>
            <a:off x="7315354" y="4930889"/>
            <a:ext cx="2335577" cy="369332"/>
          </a:xfrm>
          <a:prstGeom prst="rect">
            <a:avLst/>
          </a:prstGeom>
        </p:spPr>
        <p:txBody>
          <a:bodyPr wrap="square">
            <a:spAutoFit/>
          </a:bodyPr>
          <a:lstStyle/>
          <a:p>
            <a:r>
              <a:rPr lang="zh-CN" altLang="en-US" b="1" dirty="0">
                <a:solidFill>
                  <a:schemeClr val="accent3"/>
                </a:solidFill>
                <a:latin typeface="+mn-ea"/>
              </a:rPr>
              <a:t>点击此处添加文本</a:t>
            </a:r>
            <a:endParaRPr lang="zh-CN" altLang="en-US" b="1" dirty="0">
              <a:solidFill>
                <a:schemeClr val="accent3"/>
              </a:solidFill>
              <a:latin typeface="+mn-ea"/>
            </a:endParaRPr>
          </a:p>
        </p:txBody>
      </p:sp>
      <p:sp>
        <p:nvSpPr>
          <p:cNvPr id="29" name="矩形 28"/>
          <p:cNvSpPr/>
          <p:nvPr/>
        </p:nvSpPr>
        <p:spPr>
          <a:xfrm>
            <a:off x="7315354" y="5348987"/>
            <a:ext cx="3510728" cy="683264"/>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mn-ea"/>
              </a:rPr>
              <a:t>点击此处添加文本点击此处添加文本</a:t>
            </a:r>
            <a:endParaRPr lang="zh-CN" altLang="en-US" sz="1600" dirty="0">
              <a:solidFill>
                <a:schemeClr val="tx1">
                  <a:lumMod val="75000"/>
                  <a:lumOff val="25000"/>
                </a:schemeClr>
              </a:solidFill>
              <a:latin typeface="+mn-ea"/>
            </a:endParaRPr>
          </a:p>
          <a:p>
            <a:pPr>
              <a:lnSpc>
                <a:spcPct val="120000"/>
              </a:lnSpc>
            </a:pPr>
            <a:r>
              <a:rPr lang="zh-CN" altLang="en-US" sz="1600" dirty="0">
                <a:solidFill>
                  <a:schemeClr val="tx1">
                    <a:lumMod val="75000"/>
                    <a:lumOff val="25000"/>
                  </a:schemeClr>
                </a:solidFill>
                <a:latin typeface="+mn-ea"/>
              </a:rPr>
              <a:t>点击此处添加文本点击此处添加文本</a:t>
            </a:r>
            <a:endParaRPr lang="zh-CN" altLang="en-US" sz="1600" dirty="0">
              <a:solidFill>
                <a:schemeClr val="tx1">
                  <a:lumMod val="75000"/>
                  <a:lumOff val="25000"/>
                </a:schemeClr>
              </a:solidFill>
              <a:latin typeface="+mn-ea"/>
            </a:endParaRPr>
          </a:p>
        </p:txBody>
      </p:sp>
      <p:sp>
        <p:nvSpPr>
          <p:cNvPr id="30" name="矩形 29"/>
          <p:cNvSpPr/>
          <p:nvPr/>
        </p:nvSpPr>
        <p:spPr>
          <a:xfrm>
            <a:off x="1459845" y="3347164"/>
            <a:ext cx="2335577" cy="369332"/>
          </a:xfrm>
          <a:prstGeom prst="rect">
            <a:avLst/>
          </a:prstGeom>
        </p:spPr>
        <p:txBody>
          <a:bodyPr wrap="square">
            <a:spAutoFit/>
          </a:bodyPr>
          <a:lstStyle/>
          <a:p>
            <a:r>
              <a:rPr lang="zh-CN" altLang="en-US" b="1" dirty="0">
                <a:solidFill>
                  <a:schemeClr val="accent1"/>
                </a:solidFill>
                <a:latin typeface="+mn-ea"/>
              </a:rPr>
              <a:t>点击此处添加文本</a:t>
            </a:r>
            <a:endParaRPr lang="zh-CN" altLang="en-US" b="1" dirty="0">
              <a:solidFill>
                <a:schemeClr val="accent1"/>
              </a:solidFill>
              <a:latin typeface="+mn-ea"/>
            </a:endParaRPr>
          </a:p>
        </p:txBody>
      </p:sp>
      <p:sp>
        <p:nvSpPr>
          <p:cNvPr id="31" name="矩形 30"/>
          <p:cNvSpPr/>
          <p:nvPr/>
        </p:nvSpPr>
        <p:spPr>
          <a:xfrm>
            <a:off x="284694" y="3765262"/>
            <a:ext cx="3510728" cy="683264"/>
          </a:xfrm>
          <a:prstGeom prst="rect">
            <a:avLst/>
          </a:prstGeom>
        </p:spPr>
        <p:txBody>
          <a:bodyPr wrap="square">
            <a:spAutoFit/>
          </a:bodyPr>
          <a:lstStyle/>
          <a:p>
            <a:pPr>
              <a:lnSpc>
                <a:spcPct val="120000"/>
              </a:lnSpc>
            </a:pPr>
            <a:r>
              <a:rPr lang="zh-CN" altLang="en-US" sz="1600" dirty="0">
                <a:solidFill>
                  <a:schemeClr val="tx1">
                    <a:lumMod val="75000"/>
                    <a:lumOff val="25000"/>
                  </a:schemeClr>
                </a:solidFill>
                <a:latin typeface="+mn-ea"/>
              </a:rPr>
              <a:t>点击此处添加文本点击此处添加文本</a:t>
            </a:r>
            <a:endParaRPr lang="zh-CN" altLang="en-US" sz="1600" dirty="0">
              <a:solidFill>
                <a:schemeClr val="tx1">
                  <a:lumMod val="75000"/>
                  <a:lumOff val="25000"/>
                </a:schemeClr>
              </a:solidFill>
              <a:latin typeface="+mn-ea"/>
            </a:endParaRPr>
          </a:p>
          <a:p>
            <a:pPr>
              <a:lnSpc>
                <a:spcPct val="120000"/>
              </a:lnSpc>
            </a:pPr>
            <a:r>
              <a:rPr lang="zh-CN" altLang="en-US" sz="1600" dirty="0">
                <a:solidFill>
                  <a:schemeClr val="tx1">
                    <a:lumMod val="75000"/>
                    <a:lumOff val="25000"/>
                  </a:schemeClr>
                </a:solidFill>
                <a:latin typeface="+mn-ea"/>
              </a:rPr>
              <a:t>点击此处添加文本点击此处添加文本</a:t>
            </a:r>
            <a:endParaRPr lang="zh-CN" altLang="en-US" sz="1600" dirty="0">
              <a:solidFill>
                <a:schemeClr val="tx1">
                  <a:lumMod val="75000"/>
                  <a:lumOff val="2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p:tgtEl>
                                          <p:spTgt spid="2"/>
                                        </p:tgtEl>
                                        <p:attrNameLst>
                                          <p:attrName>ppt_y</p:attrName>
                                        </p:attrNameLst>
                                      </p:cBhvr>
                                      <p:tavLst>
                                        <p:tav tm="0">
                                          <p:val>
                                            <p:strVal val="#ppt_y+#ppt_h*1.125000"/>
                                          </p:val>
                                        </p:tav>
                                        <p:tav tm="100000">
                                          <p:val>
                                            <p:strVal val="#ppt_y"/>
                                          </p:val>
                                        </p:tav>
                                      </p:tavLst>
                                    </p:anim>
                                    <p:animEffect transition="in" filter="wipe(up)">
                                      <p:cBhvr>
                                        <p:cTn id="8" dur="300"/>
                                        <p:tgtEl>
                                          <p:spTgt spid="2"/>
                                        </p:tgtEl>
                                      </p:cBhvr>
                                    </p:animEffect>
                                  </p:childTnLst>
                                </p:cTn>
                              </p:par>
                              <p:par>
                                <p:cTn id="9" presetID="22" presetClass="entr" presetSubtype="2"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right)">
                                      <p:cBhvr>
                                        <p:cTn id="11" dur="500"/>
                                        <p:tgtEl>
                                          <p:spTgt spid="17"/>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anim calcmode="lin" valueType="num">
                                      <p:cBhvr>
                                        <p:cTn id="16" dur="500" fill="hold"/>
                                        <p:tgtEl>
                                          <p:spTgt spid="30"/>
                                        </p:tgtEl>
                                        <p:attrNameLst>
                                          <p:attrName>ppt_x</p:attrName>
                                        </p:attrNameLst>
                                      </p:cBhvr>
                                      <p:tavLst>
                                        <p:tav tm="0">
                                          <p:val>
                                            <p:strVal val="#ppt_x"/>
                                          </p:val>
                                        </p:tav>
                                        <p:tav tm="100000">
                                          <p:val>
                                            <p:strVal val="#ppt_x"/>
                                          </p:val>
                                        </p:tav>
                                      </p:tavLst>
                                    </p:anim>
                                    <p:anim calcmode="lin" valueType="num">
                                      <p:cBhvr>
                                        <p:cTn id="17" dur="500" fill="hold"/>
                                        <p:tgtEl>
                                          <p:spTgt spid="30"/>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600" fill="hold"/>
                                        <p:tgtEl>
                                          <p:spTgt spid="31"/>
                                        </p:tgtEl>
                                        <p:attrNameLst>
                                          <p:attrName>ppt_w</p:attrName>
                                        </p:attrNameLst>
                                      </p:cBhvr>
                                      <p:tavLst>
                                        <p:tav tm="0">
                                          <p:val>
                                            <p:fltVal val="0"/>
                                          </p:val>
                                        </p:tav>
                                        <p:tav tm="100000">
                                          <p:val>
                                            <p:strVal val="#ppt_w"/>
                                          </p:val>
                                        </p:tav>
                                      </p:tavLst>
                                    </p:anim>
                                    <p:anim calcmode="lin" valueType="num">
                                      <p:cBhvr>
                                        <p:cTn id="21" dur="600" fill="hold"/>
                                        <p:tgtEl>
                                          <p:spTgt spid="31"/>
                                        </p:tgtEl>
                                        <p:attrNameLst>
                                          <p:attrName>ppt_h</p:attrName>
                                        </p:attrNameLst>
                                      </p:cBhvr>
                                      <p:tavLst>
                                        <p:tav tm="0">
                                          <p:val>
                                            <p:fltVal val="0"/>
                                          </p:val>
                                        </p:tav>
                                        <p:tav tm="100000">
                                          <p:val>
                                            <p:strVal val="#ppt_h"/>
                                          </p:val>
                                        </p:tav>
                                      </p:tavLst>
                                    </p:anim>
                                    <p:animEffect transition="in" filter="fade">
                                      <p:cBhvr>
                                        <p:cTn id="22" dur="600"/>
                                        <p:tgtEl>
                                          <p:spTgt spid="31"/>
                                        </p:tgtEl>
                                      </p:cBhvr>
                                    </p:animEffect>
                                  </p:childTnLst>
                                </p:cTn>
                              </p:par>
                            </p:childTnLst>
                          </p:cTn>
                        </p:par>
                        <p:par>
                          <p:cTn id="23" fill="hold">
                            <p:stCondLst>
                              <p:cond delay="1000"/>
                            </p:stCondLst>
                            <p:childTnLst>
                              <p:par>
                                <p:cTn id="24" presetID="12" presetClass="entr" presetSubtype="4"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300"/>
                                        <p:tgtEl>
                                          <p:spTgt spid="5"/>
                                        </p:tgtEl>
                                        <p:attrNameLst>
                                          <p:attrName>ppt_y</p:attrName>
                                        </p:attrNameLst>
                                      </p:cBhvr>
                                      <p:tavLst>
                                        <p:tav tm="0">
                                          <p:val>
                                            <p:strVal val="#ppt_y+#ppt_h*1.125000"/>
                                          </p:val>
                                        </p:tav>
                                        <p:tav tm="100000">
                                          <p:val>
                                            <p:strVal val="#ppt_y"/>
                                          </p:val>
                                        </p:tav>
                                      </p:tavLst>
                                    </p:anim>
                                    <p:animEffect transition="in" filter="wipe(up)">
                                      <p:cBhvr>
                                        <p:cTn id="27" dur="300"/>
                                        <p:tgtEl>
                                          <p:spTgt spid="5"/>
                                        </p:tgtEl>
                                      </p:cBhvr>
                                    </p:animEffect>
                                  </p:childTnLst>
                                </p:cTn>
                              </p:par>
                              <p:par>
                                <p:cTn id="28" presetID="22" presetClass="entr" presetSubtype="8"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par>
                          <p:cTn id="31" fill="hold">
                            <p:stCondLst>
                              <p:cond delay="1500"/>
                            </p:stCondLst>
                            <p:childTnLst>
                              <p:par>
                                <p:cTn id="32" presetID="47"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anim calcmode="lin" valueType="num">
                                      <p:cBhvr>
                                        <p:cTn id="35" dur="500" fill="hold"/>
                                        <p:tgtEl>
                                          <p:spTgt spid="26"/>
                                        </p:tgtEl>
                                        <p:attrNameLst>
                                          <p:attrName>ppt_x</p:attrName>
                                        </p:attrNameLst>
                                      </p:cBhvr>
                                      <p:tavLst>
                                        <p:tav tm="0">
                                          <p:val>
                                            <p:strVal val="#ppt_x"/>
                                          </p:val>
                                        </p:tav>
                                        <p:tav tm="100000">
                                          <p:val>
                                            <p:strVal val="#ppt_x"/>
                                          </p:val>
                                        </p:tav>
                                      </p:tavLst>
                                    </p:anim>
                                    <p:anim calcmode="lin" valueType="num">
                                      <p:cBhvr>
                                        <p:cTn id="36" dur="500" fill="hold"/>
                                        <p:tgtEl>
                                          <p:spTgt spid="26"/>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600" fill="hold"/>
                                        <p:tgtEl>
                                          <p:spTgt spid="27"/>
                                        </p:tgtEl>
                                        <p:attrNameLst>
                                          <p:attrName>ppt_w</p:attrName>
                                        </p:attrNameLst>
                                      </p:cBhvr>
                                      <p:tavLst>
                                        <p:tav tm="0">
                                          <p:val>
                                            <p:fltVal val="0"/>
                                          </p:val>
                                        </p:tav>
                                        <p:tav tm="100000">
                                          <p:val>
                                            <p:strVal val="#ppt_w"/>
                                          </p:val>
                                        </p:tav>
                                      </p:tavLst>
                                    </p:anim>
                                    <p:anim calcmode="lin" valueType="num">
                                      <p:cBhvr>
                                        <p:cTn id="40" dur="600" fill="hold"/>
                                        <p:tgtEl>
                                          <p:spTgt spid="27"/>
                                        </p:tgtEl>
                                        <p:attrNameLst>
                                          <p:attrName>ppt_h</p:attrName>
                                        </p:attrNameLst>
                                      </p:cBhvr>
                                      <p:tavLst>
                                        <p:tav tm="0">
                                          <p:val>
                                            <p:fltVal val="0"/>
                                          </p:val>
                                        </p:tav>
                                        <p:tav tm="100000">
                                          <p:val>
                                            <p:strVal val="#ppt_h"/>
                                          </p:val>
                                        </p:tav>
                                      </p:tavLst>
                                    </p:anim>
                                    <p:animEffect transition="in" filter="fade">
                                      <p:cBhvr>
                                        <p:cTn id="41" dur="600"/>
                                        <p:tgtEl>
                                          <p:spTgt spid="27"/>
                                        </p:tgtEl>
                                      </p:cBhvr>
                                    </p:animEffect>
                                  </p:childTnLst>
                                </p:cTn>
                              </p:par>
                            </p:childTnLst>
                          </p:cTn>
                        </p:par>
                        <p:par>
                          <p:cTn id="42" fill="hold">
                            <p:stCondLst>
                              <p:cond delay="2000"/>
                            </p:stCondLst>
                            <p:childTnLst>
                              <p:par>
                                <p:cTn id="43" presetID="12" presetClass="entr" presetSubtype="4"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300"/>
                                        <p:tgtEl>
                                          <p:spTgt spid="8"/>
                                        </p:tgtEl>
                                        <p:attrNameLst>
                                          <p:attrName>ppt_y</p:attrName>
                                        </p:attrNameLst>
                                      </p:cBhvr>
                                      <p:tavLst>
                                        <p:tav tm="0">
                                          <p:val>
                                            <p:strVal val="#ppt_y+#ppt_h*1.125000"/>
                                          </p:val>
                                        </p:tav>
                                        <p:tav tm="100000">
                                          <p:val>
                                            <p:strVal val="#ppt_y"/>
                                          </p:val>
                                        </p:tav>
                                      </p:tavLst>
                                    </p:anim>
                                    <p:animEffect transition="in" filter="wipe(up)">
                                      <p:cBhvr>
                                        <p:cTn id="46" dur="300"/>
                                        <p:tgtEl>
                                          <p:spTgt spid="8"/>
                                        </p:tgtEl>
                                      </p:cBhvr>
                                    </p:animEffect>
                                  </p:childTnLst>
                                </p:cTn>
                              </p:par>
                              <p:par>
                                <p:cTn id="47" presetID="22" presetClass="entr" presetSubtype="8"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childTnLst>
                          </p:cTn>
                        </p:par>
                        <p:par>
                          <p:cTn id="50" fill="hold">
                            <p:stCondLst>
                              <p:cond delay="2500"/>
                            </p:stCondLst>
                            <p:childTnLst>
                              <p:par>
                                <p:cTn id="51" presetID="47" presetClass="entr" presetSubtype="0"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500"/>
                                        <p:tgtEl>
                                          <p:spTgt spid="28"/>
                                        </p:tgtEl>
                                      </p:cBhvr>
                                    </p:animEffect>
                                    <p:anim calcmode="lin" valueType="num">
                                      <p:cBhvr>
                                        <p:cTn id="54" dur="500" fill="hold"/>
                                        <p:tgtEl>
                                          <p:spTgt spid="28"/>
                                        </p:tgtEl>
                                        <p:attrNameLst>
                                          <p:attrName>ppt_x</p:attrName>
                                        </p:attrNameLst>
                                      </p:cBhvr>
                                      <p:tavLst>
                                        <p:tav tm="0">
                                          <p:val>
                                            <p:strVal val="#ppt_x"/>
                                          </p:val>
                                        </p:tav>
                                        <p:tav tm="100000">
                                          <p:val>
                                            <p:strVal val="#ppt_x"/>
                                          </p:val>
                                        </p:tav>
                                      </p:tavLst>
                                    </p:anim>
                                    <p:anim calcmode="lin" valueType="num">
                                      <p:cBhvr>
                                        <p:cTn id="55" dur="500" fill="hold"/>
                                        <p:tgtEl>
                                          <p:spTgt spid="28"/>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600" fill="hold"/>
                                        <p:tgtEl>
                                          <p:spTgt spid="29"/>
                                        </p:tgtEl>
                                        <p:attrNameLst>
                                          <p:attrName>ppt_w</p:attrName>
                                        </p:attrNameLst>
                                      </p:cBhvr>
                                      <p:tavLst>
                                        <p:tav tm="0">
                                          <p:val>
                                            <p:fltVal val="0"/>
                                          </p:val>
                                        </p:tav>
                                        <p:tav tm="100000">
                                          <p:val>
                                            <p:strVal val="#ppt_w"/>
                                          </p:val>
                                        </p:tav>
                                      </p:tavLst>
                                    </p:anim>
                                    <p:anim calcmode="lin" valueType="num">
                                      <p:cBhvr>
                                        <p:cTn id="59" dur="600" fill="hold"/>
                                        <p:tgtEl>
                                          <p:spTgt spid="29"/>
                                        </p:tgtEl>
                                        <p:attrNameLst>
                                          <p:attrName>ppt_h</p:attrName>
                                        </p:attrNameLst>
                                      </p:cBhvr>
                                      <p:tavLst>
                                        <p:tav tm="0">
                                          <p:val>
                                            <p:fltVal val="0"/>
                                          </p:val>
                                        </p:tav>
                                        <p:tav tm="100000">
                                          <p:val>
                                            <p:strVal val="#ppt_h"/>
                                          </p:val>
                                        </p:tav>
                                      </p:tavLst>
                                    </p:anim>
                                    <p:animEffect transition="in" filter="fade">
                                      <p:cBhvr>
                                        <p:cTn id="60" dur="6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6"/>
          <p:cNvGrpSpPr/>
          <p:nvPr/>
        </p:nvGrpSpPr>
        <p:grpSpPr bwMode="auto">
          <a:xfrm>
            <a:off x="571500" y="2184400"/>
            <a:ext cx="3486150" cy="1701800"/>
            <a:chOff x="0" y="0"/>
            <a:chExt cx="4215759" cy="2057400"/>
          </a:xfrm>
        </p:grpSpPr>
        <p:grpSp>
          <p:nvGrpSpPr>
            <p:cNvPr id="3" name="组合 20"/>
            <p:cNvGrpSpPr/>
            <p:nvPr/>
          </p:nvGrpSpPr>
          <p:grpSpPr bwMode="auto">
            <a:xfrm>
              <a:off x="0" y="0"/>
              <a:ext cx="4215759" cy="2057400"/>
              <a:chOff x="0" y="0"/>
              <a:chExt cx="4215758" cy="2057400"/>
            </a:xfrm>
          </p:grpSpPr>
          <p:sp>
            <p:nvSpPr>
              <p:cNvPr id="7" name="圆角矩形 1"/>
              <p:cNvSpPr>
                <a:spLocks noChangeArrowheads="1"/>
              </p:cNvSpPr>
              <p:nvPr/>
            </p:nvSpPr>
            <p:spPr bwMode="auto">
              <a:xfrm>
                <a:off x="0" y="0"/>
                <a:ext cx="4215758" cy="2057400"/>
              </a:xfrm>
              <a:prstGeom prst="roundRect">
                <a:avLst>
                  <a:gd name="adj" fmla="val 4167"/>
                </a:avLst>
              </a:prstGeom>
              <a:solidFill>
                <a:schemeClr val="accent1"/>
              </a:solidFill>
              <a:ln w="12700">
                <a:solidFill>
                  <a:srgbClr val="D9D9D9">
                    <a:alpha val="52156"/>
                  </a:srgbClr>
                </a:solidFill>
                <a:round/>
              </a:ln>
              <a:effectLst>
                <a:outerShdw dist="12700" dir="5400000" algn="ctr" rotWithShape="0">
                  <a:srgbClr val="000000">
                    <a:alpha val="26999"/>
                  </a:srgbClr>
                </a:outerShdw>
              </a:effectLst>
            </p:spPr>
            <p:txBody>
              <a:bodyPr anchor="ctr"/>
              <a:lstStyle/>
              <a:p>
                <a:pPr algn="ctr" eaLnBrk="1" hangingPunct="1">
                  <a:buFont typeface="Arial" panose="020B0604020202020204" pitchFamily="34" charset="0"/>
                  <a:buNone/>
                  <a:defRPr/>
                </a:pPr>
                <a:endParaRPr lang="zh-CN" altLang="en-US">
                  <a:solidFill>
                    <a:schemeClr val="bg1"/>
                  </a:solidFill>
                  <a:latin typeface="+mj-lt"/>
                </a:endParaRPr>
              </a:p>
            </p:txBody>
          </p:sp>
          <p:sp>
            <p:nvSpPr>
              <p:cNvPr id="8" name="圆角矩形 2"/>
              <p:cNvSpPr>
                <a:spLocks noChangeArrowheads="1"/>
              </p:cNvSpPr>
              <p:nvPr/>
            </p:nvSpPr>
            <p:spPr bwMode="auto">
              <a:xfrm>
                <a:off x="2365526" y="217885"/>
                <a:ext cx="1621631" cy="1621631"/>
              </a:xfrm>
              <a:prstGeom prst="roundRect">
                <a:avLst>
                  <a:gd name="adj" fmla="val 4333"/>
                </a:avLst>
              </a:prstGeom>
              <a:solidFill>
                <a:schemeClr val="accent1"/>
              </a:solidFill>
              <a:ln w="9525">
                <a:solidFill>
                  <a:schemeClr val="bg1"/>
                </a:solidFill>
                <a:round/>
              </a:ln>
            </p:spPr>
            <p:txBody>
              <a:bodyPr anchor="ct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pPr algn="ctr" eaLnBrk="1" hangingPunct="1">
                  <a:buFont typeface="Arial" panose="020B0604020202020204" pitchFamily="34" charset="0"/>
                  <a:buNone/>
                </a:pPr>
                <a:endParaRPr lang="zh-CN" altLang="en-US">
                  <a:solidFill>
                    <a:schemeClr val="bg1"/>
                  </a:solidFill>
                  <a:latin typeface="+mj-lt"/>
                  <a:ea typeface="+mn-ea"/>
                </a:endParaRPr>
              </a:p>
            </p:txBody>
          </p:sp>
          <p:grpSp>
            <p:nvGrpSpPr>
              <p:cNvPr id="9" name="组合 6"/>
              <p:cNvGrpSpPr/>
              <p:nvPr/>
            </p:nvGrpSpPr>
            <p:grpSpPr bwMode="auto">
              <a:xfrm>
                <a:off x="2726896" y="600076"/>
                <a:ext cx="898890" cy="857248"/>
                <a:chOff x="0" y="0"/>
                <a:chExt cx="520963" cy="496831"/>
              </a:xfrm>
            </p:grpSpPr>
            <p:sp>
              <p:nvSpPr>
                <p:cNvPr id="10" name="Freeform 7"/>
                <p:cNvSpPr>
                  <a:spLocks noEditPoints="1"/>
                </p:cNvSpPr>
                <p:nvPr/>
              </p:nvSpPr>
              <p:spPr bwMode="auto">
                <a:xfrm>
                  <a:off x="0" y="0"/>
                  <a:ext cx="520963" cy="496831"/>
                </a:xfrm>
                <a:custGeom>
                  <a:avLst/>
                  <a:gdLst>
                    <a:gd name="T0" fmla="*/ 1697659913 w 135"/>
                    <a:gd name="T1" fmla="*/ 1913496030 h 129"/>
                    <a:gd name="T2" fmla="*/ 893505408 w 135"/>
                    <a:gd name="T3" fmla="*/ 1913496030 h 129"/>
                    <a:gd name="T4" fmla="*/ 893505408 w 135"/>
                    <a:gd name="T5" fmla="*/ 1231162523 h 129"/>
                    <a:gd name="T6" fmla="*/ 640344517 w 135"/>
                    <a:gd name="T7" fmla="*/ 1231162523 h 129"/>
                    <a:gd name="T8" fmla="*/ 640344517 w 135"/>
                    <a:gd name="T9" fmla="*/ 1913496030 h 129"/>
                    <a:gd name="T10" fmla="*/ 312728280 w 135"/>
                    <a:gd name="T11" fmla="*/ 1913496030 h 129"/>
                    <a:gd name="T12" fmla="*/ 193593683 w 135"/>
                    <a:gd name="T13" fmla="*/ 1794830505 h 129"/>
                    <a:gd name="T14" fmla="*/ 193593683 w 135"/>
                    <a:gd name="T15" fmla="*/ 1112496998 h 129"/>
                    <a:gd name="T16" fmla="*/ 59567283 w 135"/>
                    <a:gd name="T17" fmla="*/ 1112496998 h 129"/>
                    <a:gd name="T18" fmla="*/ 44675466 w 135"/>
                    <a:gd name="T19" fmla="*/ 1097665251 h 129"/>
                    <a:gd name="T20" fmla="*/ 0 w 135"/>
                    <a:gd name="T21" fmla="*/ 1008662979 h 129"/>
                    <a:gd name="T22" fmla="*/ 44675466 w 135"/>
                    <a:gd name="T23" fmla="*/ 919664798 h 129"/>
                    <a:gd name="T24" fmla="*/ 923289042 w 135"/>
                    <a:gd name="T25" fmla="*/ 44499105 h 129"/>
                    <a:gd name="T26" fmla="*/ 1087099271 w 135"/>
                    <a:gd name="T27" fmla="*/ 44499105 h 129"/>
                    <a:gd name="T28" fmla="*/ 1965712621 w 135"/>
                    <a:gd name="T29" fmla="*/ 919664798 h 129"/>
                    <a:gd name="T30" fmla="*/ 2010388072 w 135"/>
                    <a:gd name="T31" fmla="*/ 1008662979 h 129"/>
                    <a:gd name="T32" fmla="*/ 1965712621 w 135"/>
                    <a:gd name="T33" fmla="*/ 1097665251 h 129"/>
                    <a:gd name="T34" fmla="*/ 1950820804 w 135"/>
                    <a:gd name="T35" fmla="*/ 1112496998 h 129"/>
                    <a:gd name="T36" fmla="*/ 1816794450 w 135"/>
                    <a:gd name="T37" fmla="*/ 1112496998 h 129"/>
                    <a:gd name="T38" fmla="*/ 1816794450 w 135"/>
                    <a:gd name="T39" fmla="*/ 1794830505 h 129"/>
                    <a:gd name="T40" fmla="*/ 1697659913 w 135"/>
                    <a:gd name="T41" fmla="*/ 1913496030 h 129"/>
                    <a:gd name="T42" fmla="*/ 148918231 w 135"/>
                    <a:gd name="T43" fmla="*/ 993831232 h 129"/>
                    <a:gd name="T44" fmla="*/ 312728280 w 135"/>
                    <a:gd name="T45" fmla="*/ 993831232 h 129"/>
                    <a:gd name="T46" fmla="*/ 312728280 w 135"/>
                    <a:gd name="T47" fmla="*/ 1794830505 h 129"/>
                    <a:gd name="T48" fmla="*/ 506318163 w 135"/>
                    <a:gd name="T49" fmla="*/ 1779994908 h 129"/>
                    <a:gd name="T50" fmla="*/ 506318163 w 135"/>
                    <a:gd name="T51" fmla="*/ 1216330776 h 129"/>
                    <a:gd name="T52" fmla="*/ 610560883 w 135"/>
                    <a:gd name="T53" fmla="*/ 1112496998 h 129"/>
                    <a:gd name="T54" fmla="*/ 923289042 w 135"/>
                    <a:gd name="T55" fmla="*/ 1112496998 h 129"/>
                    <a:gd name="T56" fmla="*/ 1012640186 w 135"/>
                    <a:gd name="T57" fmla="*/ 1216330776 h 129"/>
                    <a:gd name="T58" fmla="*/ 1012640186 w 135"/>
                    <a:gd name="T59" fmla="*/ 1779994908 h 129"/>
                    <a:gd name="T60" fmla="*/ 1697659913 w 135"/>
                    <a:gd name="T61" fmla="*/ 1779994908 h 129"/>
                    <a:gd name="T62" fmla="*/ 1697659913 w 135"/>
                    <a:gd name="T63" fmla="*/ 993831232 h 129"/>
                    <a:gd name="T64" fmla="*/ 1861469902 w 135"/>
                    <a:gd name="T65" fmla="*/ 993831232 h 129"/>
                    <a:gd name="T66" fmla="*/ 1012640186 w 135"/>
                    <a:gd name="T67" fmla="*/ 133501183 h 129"/>
                    <a:gd name="T68" fmla="*/ 148918231 w 135"/>
                    <a:gd name="T69" fmla="*/ 993831232 h 12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5"/>
                    <a:gd name="T106" fmla="*/ 0 h 129"/>
                    <a:gd name="T107" fmla="*/ 135 w 135"/>
                    <a:gd name="T108" fmla="*/ 129 h 12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5" h="129">
                      <a:moveTo>
                        <a:pt x="114" y="129"/>
                      </a:moveTo>
                      <a:cubicBezTo>
                        <a:pt x="60" y="129"/>
                        <a:pt x="60" y="129"/>
                        <a:pt x="60" y="129"/>
                      </a:cubicBezTo>
                      <a:cubicBezTo>
                        <a:pt x="60" y="83"/>
                        <a:pt x="60" y="83"/>
                        <a:pt x="60" y="83"/>
                      </a:cubicBezTo>
                      <a:cubicBezTo>
                        <a:pt x="43" y="83"/>
                        <a:pt x="43" y="83"/>
                        <a:pt x="43" y="83"/>
                      </a:cubicBezTo>
                      <a:cubicBezTo>
                        <a:pt x="43" y="129"/>
                        <a:pt x="43" y="129"/>
                        <a:pt x="43" y="129"/>
                      </a:cubicBezTo>
                      <a:cubicBezTo>
                        <a:pt x="21" y="129"/>
                        <a:pt x="21" y="129"/>
                        <a:pt x="21" y="129"/>
                      </a:cubicBezTo>
                      <a:cubicBezTo>
                        <a:pt x="16" y="129"/>
                        <a:pt x="13" y="125"/>
                        <a:pt x="13" y="121"/>
                      </a:cubicBezTo>
                      <a:cubicBezTo>
                        <a:pt x="13" y="75"/>
                        <a:pt x="13" y="75"/>
                        <a:pt x="13" y="75"/>
                      </a:cubicBezTo>
                      <a:cubicBezTo>
                        <a:pt x="4" y="75"/>
                        <a:pt x="4" y="75"/>
                        <a:pt x="4" y="75"/>
                      </a:cubicBezTo>
                      <a:cubicBezTo>
                        <a:pt x="3" y="74"/>
                        <a:pt x="3" y="74"/>
                        <a:pt x="3" y="74"/>
                      </a:cubicBezTo>
                      <a:cubicBezTo>
                        <a:pt x="1" y="72"/>
                        <a:pt x="0" y="70"/>
                        <a:pt x="0" y="68"/>
                      </a:cubicBezTo>
                      <a:cubicBezTo>
                        <a:pt x="0" y="66"/>
                        <a:pt x="1" y="64"/>
                        <a:pt x="3" y="62"/>
                      </a:cubicBezTo>
                      <a:cubicBezTo>
                        <a:pt x="62" y="3"/>
                        <a:pt x="62" y="3"/>
                        <a:pt x="62" y="3"/>
                      </a:cubicBezTo>
                      <a:cubicBezTo>
                        <a:pt x="65" y="0"/>
                        <a:pt x="70" y="0"/>
                        <a:pt x="73" y="3"/>
                      </a:cubicBezTo>
                      <a:cubicBezTo>
                        <a:pt x="132" y="62"/>
                        <a:pt x="132" y="62"/>
                        <a:pt x="132" y="62"/>
                      </a:cubicBezTo>
                      <a:cubicBezTo>
                        <a:pt x="134" y="64"/>
                        <a:pt x="135" y="66"/>
                        <a:pt x="135" y="68"/>
                      </a:cubicBezTo>
                      <a:cubicBezTo>
                        <a:pt x="135" y="70"/>
                        <a:pt x="134" y="72"/>
                        <a:pt x="132" y="74"/>
                      </a:cubicBezTo>
                      <a:cubicBezTo>
                        <a:pt x="131" y="75"/>
                        <a:pt x="131" y="75"/>
                        <a:pt x="131" y="75"/>
                      </a:cubicBezTo>
                      <a:cubicBezTo>
                        <a:pt x="122" y="75"/>
                        <a:pt x="122" y="75"/>
                        <a:pt x="122" y="75"/>
                      </a:cubicBezTo>
                      <a:cubicBezTo>
                        <a:pt x="122" y="121"/>
                        <a:pt x="122" y="121"/>
                        <a:pt x="122" y="121"/>
                      </a:cubicBezTo>
                      <a:cubicBezTo>
                        <a:pt x="122" y="125"/>
                        <a:pt x="119" y="129"/>
                        <a:pt x="114" y="129"/>
                      </a:cubicBezTo>
                      <a:close/>
                      <a:moveTo>
                        <a:pt x="10" y="67"/>
                      </a:moveTo>
                      <a:cubicBezTo>
                        <a:pt x="21" y="67"/>
                        <a:pt x="21" y="67"/>
                        <a:pt x="21" y="67"/>
                      </a:cubicBezTo>
                      <a:cubicBezTo>
                        <a:pt x="21" y="121"/>
                        <a:pt x="21" y="121"/>
                        <a:pt x="21" y="121"/>
                      </a:cubicBezTo>
                      <a:cubicBezTo>
                        <a:pt x="34" y="120"/>
                        <a:pt x="34" y="120"/>
                        <a:pt x="34" y="120"/>
                      </a:cubicBezTo>
                      <a:cubicBezTo>
                        <a:pt x="34" y="82"/>
                        <a:pt x="34" y="82"/>
                        <a:pt x="34" y="82"/>
                      </a:cubicBezTo>
                      <a:cubicBezTo>
                        <a:pt x="34" y="78"/>
                        <a:pt x="37" y="75"/>
                        <a:pt x="41" y="75"/>
                      </a:cubicBezTo>
                      <a:cubicBezTo>
                        <a:pt x="62" y="75"/>
                        <a:pt x="62" y="75"/>
                        <a:pt x="62" y="75"/>
                      </a:cubicBezTo>
                      <a:cubicBezTo>
                        <a:pt x="65" y="75"/>
                        <a:pt x="68" y="78"/>
                        <a:pt x="68" y="82"/>
                      </a:cubicBezTo>
                      <a:cubicBezTo>
                        <a:pt x="68" y="120"/>
                        <a:pt x="68" y="120"/>
                        <a:pt x="68" y="120"/>
                      </a:cubicBezTo>
                      <a:cubicBezTo>
                        <a:pt x="114" y="120"/>
                        <a:pt x="114" y="120"/>
                        <a:pt x="114" y="120"/>
                      </a:cubicBezTo>
                      <a:cubicBezTo>
                        <a:pt x="114" y="67"/>
                        <a:pt x="114" y="67"/>
                        <a:pt x="114" y="67"/>
                      </a:cubicBezTo>
                      <a:cubicBezTo>
                        <a:pt x="125" y="67"/>
                        <a:pt x="125" y="67"/>
                        <a:pt x="125" y="67"/>
                      </a:cubicBezTo>
                      <a:cubicBezTo>
                        <a:pt x="68" y="9"/>
                        <a:pt x="68" y="9"/>
                        <a:pt x="68" y="9"/>
                      </a:cubicBezTo>
                      <a:lnTo>
                        <a:pt x="10" y="6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endParaRPr lang="zh-CN" altLang="en-US">
                    <a:solidFill>
                      <a:schemeClr val="bg1"/>
                    </a:solidFill>
                    <a:latin typeface="+mj-lt"/>
                    <a:ea typeface="+mn-ea"/>
                  </a:endParaRPr>
                </a:p>
              </p:txBody>
            </p:sp>
            <p:sp>
              <p:nvSpPr>
                <p:cNvPr id="11" name="Freeform 8"/>
                <p:cNvSpPr>
                  <a:spLocks noEditPoints="1"/>
                </p:cNvSpPr>
                <p:nvPr/>
              </p:nvSpPr>
              <p:spPr bwMode="auto">
                <a:xfrm>
                  <a:off x="289581" y="296679"/>
                  <a:ext cx="130595" cy="119239"/>
                </a:xfrm>
                <a:custGeom>
                  <a:avLst/>
                  <a:gdLst>
                    <a:gd name="T0" fmla="*/ 398345419 w 34"/>
                    <a:gd name="T1" fmla="*/ 458643205 h 31"/>
                    <a:gd name="T2" fmla="*/ 103273741 w 34"/>
                    <a:gd name="T3" fmla="*/ 458643205 h 31"/>
                    <a:gd name="T4" fmla="*/ 0 w 34"/>
                    <a:gd name="T5" fmla="*/ 355078389 h 31"/>
                    <a:gd name="T6" fmla="*/ 0 w 34"/>
                    <a:gd name="T7" fmla="*/ 88771520 h 31"/>
                    <a:gd name="T8" fmla="*/ 103273741 w 34"/>
                    <a:gd name="T9" fmla="*/ 0 h 31"/>
                    <a:gd name="T10" fmla="*/ 398345419 w 34"/>
                    <a:gd name="T11" fmla="*/ 0 h 31"/>
                    <a:gd name="T12" fmla="*/ 501619131 w 34"/>
                    <a:gd name="T13" fmla="*/ 88771520 h 31"/>
                    <a:gd name="T14" fmla="*/ 501619131 w 34"/>
                    <a:gd name="T15" fmla="*/ 355078389 h 31"/>
                    <a:gd name="T16" fmla="*/ 398345419 w 34"/>
                    <a:gd name="T17" fmla="*/ 458643205 h 31"/>
                    <a:gd name="T18" fmla="*/ 132780546 w 34"/>
                    <a:gd name="T19" fmla="*/ 340285064 h 31"/>
                    <a:gd name="T20" fmla="*/ 383592032 w 34"/>
                    <a:gd name="T21" fmla="*/ 340285064 h 31"/>
                    <a:gd name="T22" fmla="*/ 383592032 w 34"/>
                    <a:gd name="T23" fmla="*/ 118358171 h 31"/>
                    <a:gd name="T24" fmla="*/ 132780546 w 34"/>
                    <a:gd name="T25" fmla="*/ 118358171 h 31"/>
                    <a:gd name="T26" fmla="*/ 132780546 w 34"/>
                    <a:gd name="T27" fmla="*/ 340285064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31"/>
                    <a:gd name="T44" fmla="*/ 34 w 34"/>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31">
                      <a:moveTo>
                        <a:pt x="27" y="31"/>
                      </a:moveTo>
                      <a:cubicBezTo>
                        <a:pt x="7" y="31"/>
                        <a:pt x="7" y="31"/>
                        <a:pt x="7" y="31"/>
                      </a:cubicBezTo>
                      <a:cubicBezTo>
                        <a:pt x="3" y="31"/>
                        <a:pt x="0" y="28"/>
                        <a:pt x="0" y="24"/>
                      </a:cubicBezTo>
                      <a:cubicBezTo>
                        <a:pt x="0" y="6"/>
                        <a:pt x="0" y="6"/>
                        <a:pt x="0" y="6"/>
                      </a:cubicBezTo>
                      <a:cubicBezTo>
                        <a:pt x="0" y="3"/>
                        <a:pt x="3" y="0"/>
                        <a:pt x="7" y="0"/>
                      </a:cubicBezTo>
                      <a:cubicBezTo>
                        <a:pt x="27" y="0"/>
                        <a:pt x="27" y="0"/>
                        <a:pt x="27" y="0"/>
                      </a:cubicBezTo>
                      <a:cubicBezTo>
                        <a:pt x="31" y="0"/>
                        <a:pt x="34" y="3"/>
                        <a:pt x="34" y="6"/>
                      </a:cubicBezTo>
                      <a:cubicBezTo>
                        <a:pt x="34" y="24"/>
                        <a:pt x="34" y="24"/>
                        <a:pt x="34" y="24"/>
                      </a:cubicBezTo>
                      <a:cubicBezTo>
                        <a:pt x="34" y="28"/>
                        <a:pt x="31" y="31"/>
                        <a:pt x="27" y="31"/>
                      </a:cubicBezTo>
                      <a:close/>
                      <a:moveTo>
                        <a:pt x="9" y="23"/>
                      </a:moveTo>
                      <a:cubicBezTo>
                        <a:pt x="26" y="23"/>
                        <a:pt x="26" y="23"/>
                        <a:pt x="26" y="23"/>
                      </a:cubicBezTo>
                      <a:cubicBezTo>
                        <a:pt x="26" y="8"/>
                        <a:pt x="26" y="8"/>
                        <a:pt x="26" y="8"/>
                      </a:cubicBezTo>
                      <a:cubicBezTo>
                        <a:pt x="9" y="8"/>
                        <a:pt x="9" y="8"/>
                        <a:pt x="9" y="8"/>
                      </a:cubicBezTo>
                      <a:lnTo>
                        <a:pt x="9"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endParaRPr lang="zh-CN" altLang="en-US">
                    <a:solidFill>
                      <a:schemeClr val="bg1"/>
                    </a:solidFill>
                    <a:latin typeface="+mj-lt"/>
                    <a:ea typeface="+mn-ea"/>
                  </a:endParaRPr>
                </a:p>
              </p:txBody>
            </p:sp>
            <p:sp>
              <p:nvSpPr>
                <p:cNvPr id="12" name="Freeform 9"/>
                <p:cNvSpPr>
                  <a:spLocks noEditPoints="1"/>
                </p:cNvSpPr>
                <p:nvPr/>
              </p:nvSpPr>
              <p:spPr bwMode="auto">
                <a:xfrm>
                  <a:off x="350620" y="42585"/>
                  <a:ext cx="119239" cy="197313"/>
                </a:xfrm>
                <a:custGeom>
                  <a:avLst/>
                  <a:gdLst>
                    <a:gd name="T0" fmla="*/ 458643205 w 31"/>
                    <a:gd name="T1" fmla="*/ 763380797 h 51"/>
                    <a:gd name="T2" fmla="*/ 0 w 31"/>
                    <a:gd name="T3" fmla="*/ 299366410 h 51"/>
                    <a:gd name="T4" fmla="*/ 0 w 31"/>
                    <a:gd name="T5" fmla="*/ 104777071 h 51"/>
                    <a:gd name="T6" fmla="*/ 88771520 w 31"/>
                    <a:gd name="T7" fmla="*/ 0 h 51"/>
                    <a:gd name="T8" fmla="*/ 369871714 w 31"/>
                    <a:gd name="T9" fmla="*/ 0 h 51"/>
                    <a:gd name="T10" fmla="*/ 458643205 w 31"/>
                    <a:gd name="T11" fmla="*/ 104777071 h 51"/>
                    <a:gd name="T12" fmla="*/ 458643205 w 31"/>
                    <a:gd name="T13" fmla="*/ 763380797 h 51"/>
                    <a:gd name="T14" fmla="*/ 118358171 w 31"/>
                    <a:gd name="T15" fmla="*/ 254460306 h 51"/>
                    <a:gd name="T16" fmla="*/ 340285064 w 31"/>
                    <a:gd name="T17" fmla="*/ 478983088 h 51"/>
                    <a:gd name="T18" fmla="*/ 340285064 w 31"/>
                    <a:gd name="T19" fmla="*/ 119745772 h 51"/>
                    <a:gd name="T20" fmla="*/ 118358171 w 31"/>
                    <a:gd name="T21" fmla="*/ 119745772 h 51"/>
                    <a:gd name="T22" fmla="*/ 118358171 w 31"/>
                    <a:gd name="T23" fmla="*/ 254460306 h 5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
                    <a:gd name="T37" fmla="*/ 0 h 51"/>
                    <a:gd name="T38" fmla="*/ 31 w 31"/>
                    <a:gd name="T39" fmla="*/ 51 h 5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 h="51">
                      <a:moveTo>
                        <a:pt x="31" y="51"/>
                      </a:moveTo>
                      <a:cubicBezTo>
                        <a:pt x="0" y="20"/>
                        <a:pt x="0" y="20"/>
                        <a:pt x="0" y="20"/>
                      </a:cubicBezTo>
                      <a:cubicBezTo>
                        <a:pt x="0" y="7"/>
                        <a:pt x="0" y="7"/>
                        <a:pt x="0" y="7"/>
                      </a:cubicBezTo>
                      <a:cubicBezTo>
                        <a:pt x="0" y="3"/>
                        <a:pt x="3" y="0"/>
                        <a:pt x="6" y="0"/>
                      </a:cubicBezTo>
                      <a:cubicBezTo>
                        <a:pt x="25" y="0"/>
                        <a:pt x="25" y="0"/>
                        <a:pt x="25" y="0"/>
                      </a:cubicBezTo>
                      <a:cubicBezTo>
                        <a:pt x="28" y="0"/>
                        <a:pt x="31" y="3"/>
                        <a:pt x="31" y="7"/>
                      </a:cubicBezTo>
                      <a:lnTo>
                        <a:pt x="31" y="51"/>
                      </a:lnTo>
                      <a:close/>
                      <a:moveTo>
                        <a:pt x="8" y="17"/>
                      </a:moveTo>
                      <a:cubicBezTo>
                        <a:pt x="23" y="32"/>
                        <a:pt x="23" y="32"/>
                        <a:pt x="23" y="32"/>
                      </a:cubicBezTo>
                      <a:cubicBezTo>
                        <a:pt x="23" y="8"/>
                        <a:pt x="23" y="8"/>
                        <a:pt x="23" y="8"/>
                      </a:cubicBezTo>
                      <a:cubicBezTo>
                        <a:pt x="8" y="8"/>
                        <a:pt x="8" y="8"/>
                        <a:pt x="8" y="8"/>
                      </a:cubicBezTo>
                      <a:lnTo>
                        <a:pt x="8"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endParaRPr lang="zh-CN" altLang="en-US">
                    <a:solidFill>
                      <a:schemeClr val="bg1"/>
                    </a:solidFill>
                    <a:latin typeface="+mj-lt"/>
                    <a:ea typeface="+mn-ea"/>
                  </a:endParaRPr>
                </a:p>
              </p:txBody>
            </p:sp>
          </p:grpSp>
        </p:grpSp>
        <p:grpSp>
          <p:nvGrpSpPr>
            <p:cNvPr id="4" name="组合 26"/>
            <p:cNvGrpSpPr/>
            <p:nvPr/>
          </p:nvGrpSpPr>
          <p:grpSpPr bwMode="auto">
            <a:xfrm>
              <a:off x="238622" y="414657"/>
              <a:ext cx="1685403" cy="1312415"/>
              <a:chOff x="0" y="0"/>
              <a:chExt cx="1685403" cy="1312415"/>
            </a:xfrm>
          </p:grpSpPr>
          <p:sp>
            <p:nvSpPr>
              <p:cNvPr id="5" name="文本框 24"/>
              <p:cNvSpPr txBox="1">
                <a:spLocks noChangeArrowheads="1"/>
              </p:cNvSpPr>
              <p:nvPr/>
            </p:nvSpPr>
            <p:spPr bwMode="auto">
              <a:xfrm>
                <a:off x="0" y="0"/>
                <a:ext cx="1580259" cy="446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pPr eaLnBrk="1" hangingPunct="1">
                  <a:buFont typeface="Arial" panose="020B0604020202020204" pitchFamily="34" charset="0"/>
                  <a:buNone/>
                </a:pPr>
                <a:r>
                  <a:rPr lang="en-US" altLang="zh-CN">
                    <a:solidFill>
                      <a:schemeClr val="bg1"/>
                    </a:solidFill>
                    <a:latin typeface="+mj-lt"/>
                    <a:ea typeface="+mn-ea"/>
                  </a:rPr>
                  <a:t>Information</a:t>
                </a:r>
                <a:endParaRPr lang="zh-CN" altLang="en-US" dirty="0">
                  <a:solidFill>
                    <a:schemeClr val="bg1"/>
                  </a:solidFill>
                  <a:latin typeface="+mj-lt"/>
                  <a:ea typeface="+mn-ea"/>
                </a:endParaRPr>
              </a:p>
            </p:txBody>
          </p:sp>
          <p:sp>
            <p:nvSpPr>
              <p:cNvPr id="6" name="文本框 25"/>
              <p:cNvSpPr txBox="1">
                <a:spLocks noChangeArrowheads="1"/>
              </p:cNvSpPr>
              <p:nvPr/>
            </p:nvSpPr>
            <p:spPr bwMode="auto">
              <a:xfrm>
                <a:off x="0" y="307777"/>
                <a:ext cx="1685403" cy="100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pPr eaLnBrk="1" hangingPunct="1">
                  <a:buFont typeface="Arial" panose="020B0604020202020204" pitchFamily="34" charset="0"/>
                  <a:buNone/>
                </a:pPr>
                <a:r>
                  <a:rPr lang="en-US" altLang="zh-CN" sz="4800" dirty="0">
                    <a:solidFill>
                      <a:schemeClr val="bg1"/>
                    </a:solidFill>
                    <a:latin typeface="+mj-lt"/>
                    <a:ea typeface="+mn-ea"/>
                  </a:rPr>
                  <a:t>1,372</a:t>
                </a:r>
                <a:endParaRPr lang="zh-CN" altLang="en-US" sz="4800" dirty="0">
                  <a:solidFill>
                    <a:schemeClr val="bg1"/>
                  </a:solidFill>
                  <a:latin typeface="+mj-lt"/>
                  <a:ea typeface="+mn-ea"/>
                </a:endParaRPr>
              </a:p>
            </p:txBody>
          </p:sp>
        </p:grpSp>
      </p:grpSp>
      <p:grpSp>
        <p:nvGrpSpPr>
          <p:cNvPr id="13" name="组合 37"/>
          <p:cNvGrpSpPr/>
          <p:nvPr/>
        </p:nvGrpSpPr>
        <p:grpSpPr bwMode="auto">
          <a:xfrm>
            <a:off x="4381500" y="2184400"/>
            <a:ext cx="3486150" cy="1701800"/>
            <a:chOff x="0" y="0"/>
            <a:chExt cx="4214912" cy="2057400"/>
          </a:xfrm>
        </p:grpSpPr>
        <p:grpSp>
          <p:nvGrpSpPr>
            <p:cNvPr id="14" name="组合 21"/>
            <p:cNvGrpSpPr/>
            <p:nvPr/>
          </p:nvGrpSpPr>
          <p:grpSpPr bwMode="auto">
            <a:xfrm>
              <a:off x="0" y="0"/>
              <a:ext cx="4214912" cy="2057400"/>
              <a:chOff x="0" y="0"/>
              <a:chExt cx="4214911" cy="2057400"/>
            </a:xfrm>
          </p:grpSpPr>
          <p:sp>
            <p:nvSpPr>
              <p:cNvPr id="18" name="圆角矩形 12"/>
              <p:cNvSpPr>
                <a:spLocks noChangeArrowheads="1"/>
              </p:cNvSpPr>
              <p:nvPr/>
            </p:nvSpPr>
            <p:spPr bwMode="auto">
              <a:xfrm>
                <a:off x="0" y="0"/>
                <a:ext cx="4214911" cy="2057400"/>
              </a:xfrm>
              <a:prstGeom prst="roundRect">
                <a:avLst>
                  <a:gd name="adj" fmla="val 4167"/>
                </a:avLst>
              </a:prstGeom>
              <a:solidFill>
                <a:schemeClr val="accent2"/>
              </a:solidFill>
              <a:ln w="12700">
                <a:solidFill>
                  <a:srgbClr val="D9D9D9">
                    <a:alpha val="52156"/>
                  </a:srgbClr>
                </a:solidFill>
                <a:round/>
              </a:ln>
              <a:effectLst>
                <a:outerShdw dist="12700" dir="5400000" algn="ctr" rotWithShape="0">
                  <a:srgbClr val="000000">
                    <a:alpha val="26999"/>
                  </a:srgbClr>
                </a:outerShdw>
              </a:effectLst>
            </p:spPr>
            <p:txBody>
              <a:bodyPr anchor="ctr"/>
              <a:lstStyle/>
              <a:p>
                <a:pPr algn="ctr" eaLnBrk="1" hangingPunct="1">
                  <a:buFont typeface="Arial" panose="020B0604020202020204" pitchFamily="34" charset="0"/>
                  <a:buNone/>
                  <a:defRPr/>
                </a:pPr>
                <a:endParaRPr lang="zh-CN" altLang="en-US" dirty="0">
                  <a:solidFill>
                    <a:schemeClr val="bg1"/>
                  </a:solidFill>
                  <a:latin typeface="+mj-lt"/>
                </a:endParaRPr>
              </a:p>
            </p:txBody>
          </p:sp>
          <p:sp>
            <p:nvSpPr>
              <p:cNvPr id="19" name="圆角矩形 13"/>
              <p:cNvSpPr>
                <a:spLocks noChangeArrowheads="1"/>
              </p:cNvSpPr>
              <p:nvPr/>
            </p:nvSpPr>
            <p:spPr bwMode="auto">
              <a:xfrm>
                <a:off x="2364678" y="217885"/>
                <a:ext cx="1621631" cy="1621631"/>
              </a:xfrm>
              <a:prstGeom prst="roundRect">
                <a:avLst>
                  <a:gd name="adj" fmla="val 4333"/>
                </a:avLst>
              </a:prstGeom>
              <a:solidFill>
                <a:schemeClr val="accent2"/>
              </a:solidFill>
              <a:ln w="9525">
                <a:solidFill>
                  <a:schemeClr val="bg1"/>
                </a:solidFill>
                <a:round/>
              </a:ln>
            </p:spPr>
            <p:txBody>
              <a:bodyPr anchor="ct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pPr algn="ctr" eaLnBrk="1" hangingPunct="1">
                  <a:buFont typeface="Arial" panose="020B0604020202020204" pitchFamily="34" charset="0"/>
                  <a:buNone/>
                </a:pPr>
                <a:endParaRPr lang="zh-CN" altLang="en-US">
                  <a:solidFill>
                    <a:schemeClr val="bg1"/>
                  </a:solidFill>
                  <a:latin typeface="+mj-lt"/>
                  <a:ea typeface="+mn-ea"/>
                </a:endParaRPr>
              </a:p>
            </p:txBody>
          </p:sp>
          <p:sp>
            <p:nvSpPr>
              <p:cNvPr id="20" name="Freeform 6"/>
              <p:cNvSpPr>
                <a:spLocks noEditPoints="1"/>
              </p:cNvSpPr>
              <p:nvPr/>
            </p:nvSpPr>
            <p:spPr bwMode="auto">
              <a:xfrm>
                <a:off x="2740744" y="603750"/>
                <a:ext cx="869498" cy="849900"/>
              </a:xfrm>
              <a:custGeom>
                <a:avLst/>
                <a:gdLst>
                  <a:gd name="T0" fmla="*/ 2147483647 w 131"/>
                  <a:gd name="T1" fmla="*/ 264524713 h 128"/>
                  <a:gd name="T2" fmla="*/ 2147483647 w 131"/>
                  <a:gd name="T3" fmla="*/ 2147483647 h 128"/>
                  <a:gd name="T4" fmla="*/ 2147483647 w 131"/>
                  <a:gd name="T5" fmla="*/ 2147483647 h 128"/>
                  <a:gd name="T6" fmla="*/ 2147483647 w 131"/>
                  <a:gd name="T7" fmla="*/ 2147483647 h 128"/>
                  <a:gd name="T8" fmla="*/ 2147483647 w 131"/>
                  <a:gd name="T9" fmla="*/ 2147483647 h 128"/>
                  <a:gd name="T10" fmla="*/ 2147483647 w 131"/>
                  <a:gd name="T11" fmla="*/ 2147483647 h 128"/>
                  <a:gd name="T12" fmla="*/ 2147483647 w 131"/>
                  <a:gd name="T13" fmla="*/ 2147483647 h 128"/>
                  <a:gd name="T14" fmla="*/ 2147483647 w 131"/>
                  <a:gd name="T15" fmla="*/ 2147483647 h 128"/>
                  <a:gd name="T16" fmla="*/ 2147483647 w 131"/>
                  <a:gd name="T17" fmla="*/ 2147483647 h 128"/>
                  <a:gd name="T18" fmla="*/ 2147483647 w 131"/>
                  <a:gd name="T19" fmla="*/ 2147483647 h 128"/>
                  <a:gd name="T20" fmla="*/ 2147483647 w 131"/>
                  <a:gd name="T21" fmla="*/ 2147483647 h 128"/>
                  <a:gd name="T22" fmla="*/ 2147483647 w 131"/>
                  <a:gd name="T23" fmla="*/ 2147483647 h 128"/>
                  <a:gd name="T24" fmla="*/ 1497866001 w 131"/>
                  <a:gd name="T25" fmla="*/ 2147483647 h 128"/>
                  <a:gd name="T26" fmla="*/ 1630029635 w 131"/>
                  <a:gd name="T27" fmla="*/ 2147483647 h 128"/>
                  <a:gd name="T28" fmla="*/ 2026527591 w 131"/>
                  <a:gd name="T29" fmla="*/ 2147483647 h 128"/>
                  <a:gd name="T30" fmla="*/ 1453813668 w 131"/>
                  <a:gd name="T31" fmla="*/ 2147483647 h 128"/>
                  <a:gd name="T32" fmla="*/ 748936319 w 131"/>
                  <a:gd name="T33" fmla="*/ 2147483647 h 128"/>
                  <a:gd name="T34" fmla="*/ 1409754699 w 131"/>
                  <a:gd name="T35" fmla="*/ 2147483647 h 128"/>
                  <a:gd name="T36" fmla="*/ 1233538732 w 131"/>
                  <a:gd name="T37" fmla="*/ 2147483647 h 128"/>
                  <a:gd name="T38" fmla="*/ 2147483647 w 131"/>
                  <a:gd name="T39" fmla="*/ 2147483647 h 128"/>
                  <a:gd name="T40" fmla="*/ 2147483647 w 131"/>
                  <a:gd name="T41" fmla="*/ 2147483647 h 128"/>
                  <a:gd name="T42" fmla="*/ 2147483647 w 131"/>
                  <a:gd name="T43" fmla="*/ 2147483647 h 128"/>
                  <a:gd name="T44" fmla="*/ 2147483647 w 131"/>
                  <a:gd name="T45" fmla="*/ 2147483647 h 128"/>
                  <a:gd name="T46" fmla="*/ 1630029635 w 131"/>
                  <a:gd name="T47" fmla="*/ 2147483647 h 128"/>
                  <a:gd name="T48" fmla="*/ 1497866001 w 131"/>
                  <a:gd name="T49" fmla="*/ 2147483647 h 128"/>
                  <a:gd name="T50" fmla="*/ 1630029635 w 131"/>
                  <a:gd name="T51" fmla="*/ 2147483647 h 128"/>
                  <a:gd name="T52" fmla="*/ 2147483647 w 131"/>
                  <a:gd name="T53" fmla="*/ 2147483647 h 128"/>
                  <a:gd name="T54" fmla="*/ 2147483647 w 131"/>
                  <a:gd name="T55" fmla="*/ 1983938718 h 128"/>
                  <a:gd name="T56" fmla="*/ 2147483647 w 131"/>
                  <a:gd name="T57" fmla="*/ 2072115801 h 128"/>
                  <a:gd name="T58" fmla="*/ 2147483647 w 131"/>
                  <a:gd name="T59" fmla="*/ 2147483647 h 128"/>
                  <a:gd name="T60" fmla="*/ 2147483647 w 131"/>
                  <a:gd name="T61" fmla="*/ 2147483647 h 128"/>
                  <a:gd name="T62" fmla="*/ 528661382 w 131"/>
                  <a:gd name="T63" fmla="*/ 1851673093 h 128"/>
                  <a:gd name="T64" fmla="*/ 837040984 w 131"/>
                  <a:gd name="T65" fmla="*/ 2147483647 h 128"/>
                  <a:gd name="T66" fmla="*/ 1189486399 w 131"/>
                  <a:gd name="T67" fmla="*/ 2147483647 h 128"/>
                  <a:gd name="T68" fmla="*/ 1321650034 w 131"/>
                  <a:gd name="T69" fmla="*/ 2147483647 h 128"/>
                  <a:gd name="T70" fmla="*/ 2147483647 w 131"/>
                  <a:gd name="T71" fmla="*/ 1851673093 h 128"/>
                  <a:gd name="T72" fmla="*/ 2147483647 w 131"/>
                  <a:gd name="T73" fmla="*/ 2147483647 h 128"/>
                  <a:gd name="T74" fmla="*/ 2147483647 w 131"/>
                  <a:gd name="T75" fmla="*/ 2147483647 h 128"/>
                  <a:gd name="T76" fmla="*/ 2147483647 w 131"/>
                  <a:gd name="T77" fmla="*/ 1983938718 h 128"/>
                  <a:gd name="T78" fmla="*/ 2147483647 w 131"/>
                  <a:gd name="T79" fmla="*/ 1851673093 h 128"/>
                  <a:gd name="T80" fmla="*/ 2147483647 w 131"/>
                  <a:gd name="T81" fmla="*/ 1543066167 h 128"/>
                  <a:gd name="T82" fmla="*/ 1894363956 w 131"/>
                  <a:gd name="T83" fmla="*/ 2072115801 h 128"/>
                  <a:gd name="T84" fmla="*/ 2147483647 w 131"/>
                  <a:gd name="T85" fmla="*/ 1587148069 h 128"/>
                  <a:gd name="T86" fmla="*/ 2147483647 w 131"/>
                  <a:gd name="T87" fmla="*/ 1322623460 h 128"/>
                  <a:gd name="T88" fmla="*/ 1585977303 w 131"/>
                  <a:gd name="T89" fmla="*/ 2072115801 h 128"/>
                  <a:gd name="T90" fmla="*/ 1938416288 w 131"/>
                  <a:gd name="T91" fmla="*/ 1543066167 h 128"/>
                  <a:gd name="T92" fmla="*/ 2147483647 w 131"/>
                  <a:gd name="T93" fmla="*/ 1058098851 h 128"/>
                  <a:gd name="T94" fmla="*/ 2070579923 w 131"/>
                  <a:gd name="T95" fmla="*/ 573137967 h 128"/>
                  <a:gd name="T96" fmla="*/ 2147483647 w 131"/>
                  <a:gd name="T97" fmla="*/ 1278534919 h 128"/>
                  <a:gd name="T98" fmla="*/ 2147483647 w 131"/>
                  <a:gd name="T99" fmla="*/ 1763502650 h 128"/>
                  <a:gd name="T100" fmla="*/ 2147483647 w 131"/>
                  <a:gd name="T101" fmla="*/ 1719413694 h 128"/>
                  <a:gd name="T102" fmla="*/ 2147483647 w 131"/>
                  <a:gd name="T103" fmla="*/ 1675325152 h 128"/>
                  <a:gd name="T104" fmla="*/ 2147483647 w 131"/>
                  <a:gd name="T105" fmla="*/ 1763502650 h 128"/>
                  <a:gd name="T106" fmla="*/ 2147483647 w 131"/>
                  <a:gd name="T107" fmla="*/ 1190364476 h 128"/>
                  <a:gd name="T108" fmla="*/ 2147483647 w 131"/>
                  <a:gd name="T109" fmla="*/ 617226508 h 128"/>
                  <a:gd name="T110" fmla="*/ 2147483647 w 131"/>
                  <a:gd name="T111" fmla="*/ 881751325 h 128"/>
                  <a:gd name="T112" fmla="*/ 2147483647 w 131"/>
                  <a:gd name="T113" fmla="*/ 1234453017 h 128"/>
                  <a:gd name="T114" fmla="*/ 2147483647 w 131"/>
                  <a:gd name="T115" fmla="*/ 1454889085 h 128"/>
                  <a:gd name="T116" fmla="*/ 2147483647 w 131"/>
                  <a:gd name="T117" fmla="*/ 484960884 h 128"/>
                  <a:gd name="T118" fmla="*/ 2147483647 w 131"/>
                  <a:gd name="T119" fmla="*/ 837662576 h 128"/>
                  <a:gd name="T120" fmla="*/ 2147483647 w 131"/>
                  <a:gd name="T121" fmla="*/ 484960884 h 128"/>
                  <a:gd name="T122" fmla="*/ 2147483647 w 131"/>
                  <a:gd name="T123" fmla="*/ 264524713 h 12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1"/>
                  <a:gd name="T187" fmla="*/ 0 h 128"/>
                  <a:gd name="T188" fmla="*/ 131 w 131"/>
                  <a:gd name="T189" fmla="*/ 128 h 12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1" h="128">
                    <a:moveTo>
                      <a:pt x="65" y="128"/>
                    </a:moveTo>
                    <a:cubicBezTo>
                      <a:pt x="56" y="128"/>
                      <a:pt x="47" y="126"/>
                      <a:pt x="39" y="122"/>
                    </a:cubicBezTo>
                    <a:cubicBezTo>
                      <a:pt x="24" y="115"/>
                      <a:pt x="13" y="103"/>
                      <a:pt x="7" y="88"/>
                    </a:cubicBezTo>
                    <a:cubicBezTo>
                      <a:pt x="0" y="71"/>
                      <a:pt x="0" y="53"/>
                      <a:pt x="8" y="37"/>
                    </a:cubicBezTo>
                    <a:cubicBezTo>
                      <a:pt x="15" y="21"/>
                      <a:pt x="29" y="8"/>
                      <a:pt x="46" y="3"/>
                    </a:cubicBezTo>
                    <a:cubicBezTo>
                      <a:pt x="52" y="1"/>
                      <a:pt x="59" y="0"/>
                      <a:pt x="66" y="0"/>
                    </a:cubicBezTo>
                    <a:cubicBezTo>
                      <a:pt x="75" y="0"/>
                      <a:pt x="84" y="2"/>
                      <a:pt x="93" y="6"/>
                    </a:cubicBezTo>
                    <a:cubicBezTo>
                      <a:pt x="107" y="13"/>
                      <a:pt x="118" y="25"/>
                      <a:pt x="125" y="40"/>
                    </a:cubicBezTo>
                    <a:cubicBezTo>
                      <a:pt x="131" y="56"/>
                      <a:pt x="131" y="75"/>
                      <a:pt x="123" y="91"/>
                    </a:cubicBezTo>
                    <a:cubicBezTo>
                      <a:pt x="116" y="107"/>
                      <a:pt x="102" y="119"/>
                      <a:pt x="85" y="124"/>
                    </a:cubicBezTo>
                    <a:cubicBezTo>
                      <a:pt x="79" y="127"/>
                      <a:pt x="72" y="128"/>
                      <a:pt x="65" y="128"/>
                    </a:cubicBezTo>
                    <a:close/>
                    <a:moveTo>
                      <a:pt x="70" y="110"/>
                    </a:moveTo>
                    <a:cubicBezTo>
                      <a:pt x="69" y="110"/>
                      <a:pt x="69" y="110"/>
                      <a:pt x="69" y="110"/>
                    </a:cubicBezTo>
                    <a:cubicBezTo>
                      <a:pt x="69" y="111"/>
                      <a:pt x="67" y="112"/>
                      <a:pt x="67" y="112"/>
                    </a:cubicBezTo>
                    <a:cubicBezTo>
                      <a:pt x="67" y="112"/>
                      <a:pt x="65" y="113"/>
                      <a:pt x="65" y="113"/>
                    </a:cubicBezTo>
                    <a:cubicBezTo>
                      <a:pt x="64" y="114"/>
                      <a:pt x="63" y="114"/>
                      <a:pt x="62" y="115"/>
                    </a:cubicBezTo>
                    <a:cubicBezTo>
                      <a:pt x="62" y="115"/>
                      <a:pt x="62" y="115"/>
                      <a:pt x="62" y="115"/>
                    </a:cubicBezTo>
                    <a:cubicBezTo>
                      <a:pt x="61" y="115"/>
                      <a:pt x="61" y="115"/>
                      <a:pt x="60" y="116"/>
                    </a:cubicBezTo>
                    <a:cubicBezTo>
                      <a:pt x="60" y="116"/>
                      <a:pt x="58" y="117"/>
                      <a:pt x="58" y="117"/>
                    </a:cubicBezTo>
                    <a:cubicBezTo>
                      <a:pt x="57" y="117"/>
                      <a:pt x="57" y="117"/>
                      <a:pt x="57" y="117"/>
                    </a:cubicBezTo>
                    <a:cubicBezTo>
                      <a:pt x="56" y="117"/>
                      <a:pt x="54" y="118"/>
                      <a:pt x="54" y="118"/>
                    </a:cubicBezTo>
                    <a:cubicBezTo>
                      <a:pt x="54" y="119"/>
                      <a:pt x="53" y="119"/>
                      <a:pt x="52" y="119"/>
                    </a:cubicBezTo>
                    <a:cubicBezTo>
                      <a:pt x="51" y="119"/>
                      <a:pt x="51" y="119"/>
                      <a:pt x="51" y="119"/>
                    </a:cubicBezTo>
                    <a:cubicBezTo>
                      <a:pt x="52" y="120"/>
                      <a:pt x="52" y="120"/>
                      <a:pt x="52" y="120"/>
                    </a:cubicBezTo>
                    <a:cubicBezTo>
                      <a:pt x="56" y="121"/>
                      <a:pt x="61" y="121"/>
                      <a:pt x="65" y="121"/>
                    </a:cubicBezTo>
                    <a:cubicBezTo>
                      <a:pt x="70" y="121"/>
                      <a:pt x="75" y="121"/>
                      <a:pt x="79" y="120"/>
                    </a:cubicBezTo>
                    <a:cubicBezTo>
                      <a:pt x="80" y="120"/>
                      <a:pt x="80" y="120"/>
                      <a:pt x="80" y="120"/>
                    </a:cubicBezTo>
                    <a:cubicBezTo>
                      <a:pt x="79" y="119"/>
                      <a:pt x="79" y="119"/>
                      <a:pt x="79" y="119"/>
                    </a:cubicBezTo>
                    <a:cubicBezTo>
                      <a:pt x="79" y="118"/>
                      <a:pt x="79" y="118"/>
                      <a:pt x="78" y="117"/>
                    </a:cubicBezTo>
                    <a:cubicBezTo>
                      <a:pt x="78" y="116"/>
                      <a:pt x="78" y="116"/>
                      <a:pt x="78" y="116"/>
                    </a:cubicBezTo>
                    <a:cubicBezTo>
                      <a:pt x="78" y="115"/>
                      <a:pt x="77" y="115"/>
                      <a:pt x="77" y="114"/>
                    </a:cubicBezTo>
                    <a:cubicBezTo>
                      <a:pt x="76" y="113"/>
                      <a:pt x="76" y="113"/>
                      <a:pt x="76" y="113"/>
                    </a:cubicBezTo>
                    <a:cubicBezTo>
                      <a:pt x="76" y="113"/>
                      <a:pt x="75" y="112"/>
                      <a:pt x="75" y="111"/>
                    </a:cubicBezTo>
                    <a:cubicBezTo>
                      <a:pt x="74" y="111"/>
                      <a:pt x="74" y="111"/>
                      <a:pt x="74" y="111"/>
                    </a:cubicBezTo>
                    <a:cubicBezTo>
                      <a:pt x="74" y="110"/>
                      <a:pt x="74" y="109"/>
                      <a:pt x="73" y="109"/>
                    </a:cubicBezTo>
                    <a:cubicBezTo>
                      <a:pt x="73" y="108"/>
                      <a:pt x="73" y="108"/>
                      <a:pt x="73" y="108"/>
                    </a:cubicBezTo>
                    <a:cubicBezTo>
                      <a:pt x="73" y="108"/>
                      <a:pt x="71" y="109"/>
                      <a:pt x="70" y="110"/>
                    </a:cubicBezTo>
                    <a:close/>
                    <a:moveTo>
                      <a:pt x="94" y="82"/>
                    </a:moveTo>
                    <a:cubicBezTo>
                      <a:pt x="94" y="83"/>
                      <a:pt x="94" y="83"/>
                      <a:pt x="94" y="83"/>
                    </a:cubicBezTo>
                    <a:cubicBezTo>
                      <a:pt x="93" y="84"/>
                      <a:pt x="93" y="85"/>
                      <a:pt x="92" y="86"/>
                    </a:cubicBezTo>
                    <a:cubicBezTo>
                      <a:pt x="91" y="87"/>
                      <a:pt x="91" y="87"/>
                      <a:pt x="91" y="87"/>
                    </a:cubicBezTo>
                    <a:cubicBezTo>
                      <a:pt x="91" y="88"/>
                      <a:pt x="91" y="89"/>
                      <a:pt x="90" y="89"/>
                    </a:cubicBezTo>
                    <a:cubicBezTo>
                      <a:pt x="90" y="90"/>
                      <a:pt x="89" y="90"/>
                      <a:pt x="89" y="91"/>
                    </a:cubicBezTo>
                    <a:cubicBezTo>
                      <a:pt x="89" y="91"/>
                      <a:pt x="88" y="92"/>
                      <a:pt x="88" y="93"/>
                    </a:cubicBezTo>
                    <a:cubicBezTo>
                      <a:pt x="87" y="93"/>
                      <a:pt x="87" y="94"/>
                      <a:pt x="86" y="94"/>
                    </a:cubicBezTo>
                    <a:cubicBezTo>
                      <a:pt x="86" y="95"/>
                      <a:pt x="85" y="96"/>
                      <a:pt x="85" y="96"/>
                    </a:cubicBezTo>
                    <a:cubicBezTo>
                      <a:pt x="85" y="97"/>
                      <a:pt x="84" y="97"/>
                      <a:pt x="84" y="98"/>
                    </a:cubicBezTo>
                    <a:cubicBezTo>
                      <a:pt x="83" y="98"/>
                      <a:pt x="83" y="99"/>
                      <a:pt x="82" y="99"/>
                    </a:cubicBezTo>
                    <a:cubicBezTo>
                      <a:pt x="81" y="100"/>
                      <a:pt x="81" y="100"/>
                      <a:pt x="81" y="101"/>
                    </a:cubicBezTo>
                    <a:cubicBezTo>
                      <a:pt x="80" y="101"/>
                      <a:pt x="80" y="102"/>
                      <a:pt x="79" y="102"/>
                    </a:cubicBezTo>
                    <a:cubicBezTo>
                      <a:pt x="78" y="104"/>
                      <a:pt x="78" y="104"/>
                      <a:pt x="78" y="104"/>
                    </a:cubicBezTo>
                    <a:cubicBezTo>
                      <a:pt x="77" y="104"/>
                      <a:pt x="77" y="104"/>
                      <a:pt x="77" y="104"/>
                    </a:cubicBezTo>
                    <a:cubicBezTo>
                      <a:pt x="78" y="105"/>
                      <a:pt x="78" y="105"/>
                      <a:pt x="78" y="105"/>
                    </a:cubicBezTo>
                    <a:cubicBezTo>
                      <a:pt x="78" y="106"/>
                      <a:pt x="79" y="106"/>
                      <a:pt x="79" y="107"/>
                    </a:cubicBezTo>
                    <a:cubicBezTo>
                      <a:pt x="80" y="108"/>
                      <a:pt x="80" y="108"/>
                      <a:pt x="80" y="108"/>
                    </a:cubicBezTo>
                    <a:cubicBezTo>
                      <a:pt x="81" y="109"/>
                      <a:pt x="81" y="110"/>
                      <a:pt x="82" y="111"/>
                    </a:cubicBezTo>
                    <a:cubicBezTo>
                      <a:pt x="83" y="112"/>
                      <a:pt x="83" y="113"/>
                      <a:pt x="84" y="114"/>
                    </a:cubicBezTo>
                    <a:cubicBezTo>
                      <a:pt x="84" y="114"/>
                      <a:pt x="84" y="114"/>
                      <a:pt x="84" y="114"/>
                    </a:cubicBezTo>
                    <a:cubicBezTo>
                      <a:pt x="85" y="115"/>
                      <a:pt x="85" y="116"/>
                      <a:pt x="85" y="117"/>
                    </a:cubicBezTo>
                    <a:cubicBezTo>
                      <a:pt x="85" y="117"/>
                      <a:pt x="85" y="117"/>
                      <a:pt x="85" y="117"/>
                    </a:cubicBezTo>
                    <a:cubicBezTo>
                      <a:pt x="86" y="118"/>
                      <a:pt x="86" y="118"/>
                      <a:pt x="86" y="118"/>
                    </a:cubicBezTo>
                    <a:cubicBezTo>
                      <a:pt x="99" y="113"/>
                      <a:pt x="110" y="103"/>
                      <a:pt x="116" y="91"/>
                    </a:cubicBezTo>
                    <a:cubicBezTo>
                      <a:pt x="117" y="91"/>
                      <a:pt x="117" y="91"/>
                      <a:pt x="117" y="91"/>
                    </a:cubicBezTo>
                    <a:cubicBezTo>
                      <a:pt x="95" y="81"/>
                      <a:pt x="95" y="81"/>
                      <a:pt x="95" y="81"/>
                    </a:cubicBezTo>
                    <a:lnTo>
                      <a:pt x="94" y="82"/>
                    </a:lnTo>
                    <a:close/>
                    <a:moveTo>
                      <a:pt x="55" y="94"/>
                    </a:moveTo>
                    <a:cubicBezTo>
                      <a:pt x="45" y="115"/>
                      <a:pt x="45" y="115"/>
                      <a:pt x="45" y="115"/>
                    </a:cubicBezTo>
                    <a:cubicBezTo>
                      <a:pt x="47" y="114"/>
                      <a:pt x="47" y="114"/>
                      <a:pt x="47" y="114"/>
                    </a:cubicBezTo>
                    <a:cubicBezTo>
                      <a:pt x="48" y="114"/>
                      <a:pt x="48" y="114"/>
                      <a:pt x="48" y="114"/>
                    </a:cubicBezTo>
                    <a:cubicBezTo>
                      <a:pt x="49" y="114"/>
                      <a:pt x="50" y="113"/>
                      <a:pt x="52" y="113"/>
                    </a:cubicBezTo>
                    <a:cubicBezTo>
                      <a:pt x="53" y="112"/>
                      <a:pt x="54" y="112"/>
                      <a:pt x="56" y="111"/>
                    </a:cubicBezTo>
                    <a:cubicBezTo>
                      <a:pt x="57" y="111"/>
                      <a:pt x="57" y="111"/>
                      <a:pt x="57" y="111"/>
                    </a:cubicBezTo>
                    <a:cubicBezTo>
                      <a:pt x="58" y="110"/>
                      <a:pt x="58" y="110"/>
                      <a:pt x="59" y="109"/>
                    </a:cubicBezTo>
                    <a:cubicBezTo>
                      <a:pt x="60" y="109"/>
                      <a:pt x="60" y="109"/>
                      <a:pt x="61" y="109"/>
                    </a:cubicBezTo>
                    <a:cubicBezTo>
                      <a:pt x="61" y="108"/>
                      <a:pt x="62" y="108"/>
                      <a:pt x="63" y="107"/>
                    </a:cubicBezTo>
                    <a:cubicBezTo>
                      <a:pt x="63" y="107"/>
                      <a:pt x="64" y="107"/>
                      <a:pt x="64" y="106"/>
                    </a:cubicBezTo>
                    <a:cubicBezTo>
                      <a:pt x="65" y="106"/>
                      <a:pt x="66" y="105"/>
                      <a:pt x="67" y="105"/>
                    </a:cubicBezTo>
                    <a:cubicBezTo>
                      <a:pt x="68" y="104"/>
                      <a:pt x="68" y="104"/>
                      <a:pt x="68" y="104"/>
                    </a:cubicBezTo>
                    <a:cubicBezTo>
                      <a:pt x="68" y="103"/>
                      <a:pt x="68" y="103"/>
                      <a:pt x="68" y="103"/>
                    </a:cubicBezTo>
                    <a:cubicBezTo>
                      <a:pt x="68" y="103"/>
                      <a:pt x="66" y="102"/>
                      <a:pt x="66" y="102"/>
                    </a:cubicBezTo>
                    <a:cubicBezTo>
                      <a:pt x="66" y="101"/>
                      <a:pt x="65" y="101"/>
                      <a:pt x="64" y="100"/>
                    </a:cubicBezTo>
                    <a:cubicBezTo>
                      <a:pt x="64" y="100"/>
                      <a:pt x="64" y="100"/>
                      <a:pt x="64" y="100"/>
                    </a:cubicBezTo>
                    <a:cubicBezTo>
                      <a:pt x="64" y="99"/>
                      <a:pt x="63" y="99"/>
                      <a:pt x="62" y="98"/>
                    </a:cubicBezTo>
                    <a:cubicBezTo>
                      <a:pt x="62" y="98"/>
                      <a:pt x="61" y="97"/>
                      <a:pt x="60" y="97"/>
                    </a:cubicBezTo>
                    <a:cubicBezTo>
                      <a:pt x="60" y="97"/>
                      <a:pt x="58" y="96"/>
                      <a:pt x="58" y="95"/>
                    </a:cubicBezTo>
                    <a:cubicBezTo>
                      <a:pt x="57" y="95"/>
                      <a:pt x="57" y="95"/>
                      <a:pt x="57" y="95"/>
                    </a:cubicBezTo>
                    <a:cubicBezTo>
                      <a:pt x="56" y="94"/>
                      <a:pt x="56" y="94"/>
                      <a:pt x="55" y="94"/>
                    </a:cubicBezTo>
                    <a:cubicBezTo>
                      <a:pt x="55" y="94"/>
                      <a:pt x="55" y="94"/>
                      <a:pt x="55" y="94"/>
                    </a:cubicBezTo>
                    <a:close/>
                    <a:moveTo>
                      <a:pt x="33" y="88"/>
                    </a:moveTo>
                    <a:cubicBezTo>
                      <a:pt x="33" y="89"/>
                      <a:pt x="33" y="89"/>
                      <a:pt x="33" y="89"/>
                    </a:cubicBezTo>
                    <a:cubicBezTo>
                      <a:pt x="33" y="90"/>
                      <a:pt x="34" y="91"/>
                      <a:pt x="34" y="92"/>
                    </a:cubicBezTo>
                    <a:cubicBezTo>
                      <a:pt x="34" y="93"/>
                      <a:pt x="34" y="93"/>
                      <a:pt x="34" y="94"/>
                    </a:cubicBezTo>
                    <a:cubicBezTo>
                      <a:pt x="34" y="95"/>
                      <a:pt x="34" y="95"/>
                      <a:pt x="34" y="96"/>
                    </a:cubicBezTo>
                    <a:cubicBezTo>
                      <a:pt x="35" y="98"/>
                      <a:pt x="35" y="98"/>
                      <a:pt x="35" y="98"/>
                    </a:cubicBezTo>
                    <a:cubicBezTo>
                      <a:pt x="35" y="99"/>
                      <a:pt x="35" y="100"/>
                      <a:pt x="35" y="101"/>
                    </a:cubicBezTo>
                    <a:cubicBezTo>
                      <a:pt x="36" y="102"/>
                      <a:pt x="36" y="102"/>
                      <a:pt x="36" y="102"/>
                    </a:cubicBezTo>
                    <a:cubicBezTo>
                      <a:pt x="36" y="103"/>
                      <a:pt x="36" y="104"/>
                      <a:pt x="37" y="106"/>
                    </a:cubicBezTo>
                    <a:cubicBezTo>
                      <a:pt x="37" y="106"/>
                      <a:pt x="37" y="106"/>
                      <a:pt x="37" y="106"/>
                    </a:cubicBezTo>
                    <a:cubicBezTo>
                      <a:pt x="37" y="107"/>
                      <a:pt x="38" y="108"/>
                      <a:pt x="38" y="109"/>
                    </a:cubicBezTo>
                    <a:cubicBezTo>
                      <a:pt x="39" y="112"/>
                      <a:pt x="39" y="112"/>
                      <a:pt x="39" y="112"/>
                    </a:cubicBezTo>
                    <a:cubicBezTo>
                      <a:pt x="40" y="111"/>
                      <a:pt x="40" y="111"/>
                      <a:pt x="40" y="111"/>
                    </a:cubicBezTo>
                    <a:cubicBezTo>
                      <a:pt x="49" y="91"/>
                      <a:pt x="49" y="91"/>
                      <a:pt x="49" y="91"/>
                    </a:cubicBezTo>
                    <a:cubicBezTo>
                      <a:pt x="49" y="91"/>
                      <a:pt x="49" y="91"/>
                      <a:pt x="49" y="91"/>
                    </a:cubicBezTo>
                    <a:cubicBezTo>
                      <a:pt x="48" y="91"/>
                      <a:pt x="48" y="90"/>
                      <a:pt x="47" y="90"/>
                    </a:cubicBezTo>
                    <a:cubicBezTo>
                      <a:pt x="46" y="90"/>
                      <a:pt x="46" y="90"/>
                      <a:pt x="46" y="90"/>
                    </a:cubicBezTo>
                    <a:cubicBezTo>
                      <a:pt x="46" y="90"/>
                      <a:pt x="45" y="90"/>
                      <a:pt x="45" y="89"/>
                    </a:cubicBezTo>
                    <a:cubicBezTo>
                      <a:pt x="44" y="89"/>
                      <a:pt x="44" y="89"/>
                      <a:pt x="44" y="89"/>
                    </a:cubicBezTo>
                    <a:cubicBezTo>
                      <a:pt x="43" y="89"/>
                      <a:pt x="41" y="88"/>
                      <a:pt x="41" y="88"/>
                    </a:cubicBezTo>
                    <a:cubicBezTo>
                      <a:pt x="40" y="88"/>
                      <a:pt x="40" y="88"/>
                      <a:pt x="39" y="88"/>
                    </a:cubicBezTo>
                    <a:cubicBezTo>
                      <a:pt x="38" y="88"/>
                      <a:pt x="38" y="88"/>
                      <a:pt x="38" y="88"/>
                    </a:cubicBezTo>
                    <a:cubicBezTo>
                      <a:pt x="38" y="88"/>
                      <a:pt x="37" y="88"/>
                      <a:pt x="36" y="87"/>
                    </a:cubicBezTo>
                    <a:cubicBezTo>
                      <a:pt x="33" y="87"/>
                      <a:pt x="33" y="87"/>
                      <a:pt x="33" y="87"/>
                    </a:cubicBezTo>
                    <a:lnTo>
                      <a:pt x="33" y="88"/>
                    </a:lnTo>
                    <a:close/>
                    <a:moveTo>
                      <a:pt x="26" y="87"/>
                    </a:moveTo>
                    <a:cubicBezTo>
                      <a:pt x="25" y="87"/>
                      <a:pt x="25" y="87"/>
                      <a:pt x="24" y="87"/>
                    </a:cubicBezTo>
                    <a:cubicBezTo>
                      <a:pt x="23" y="87"/>
                      <a:pt x="23" y="87"/>
                      <a:pt x="23" y="87"/>
                    </a:cubicBezTo>
                    <a:cubicBezTo>
                      <a:pt x="22" y="87"/>
                      <a:pt x="21" y="87"/>
                      <a:pt x="21" y="87"/>
                    </a:cubicBezTo>
                    <a:cubicBezTo>
                      <a:pt x="20" y="87"/>
                      <a:pt x="20" y="87"/>
                      <a:pt x="20" y="87"/>
                    </a:cubicBezTo>
                    <a:cubicBezTo>
                      <a:pt x="19" y="88"/>
                      <a:pt x="18" y="88"/>
                      <a:pt x="17" y="88"/>
                    </a:cubicBezTo>
                    <a:cubicBezTo>
                      <a:pt x="17" y="88"/>
                      <a:pt x="17" y="88"/>
                      <a:pt x="17" y="88"/>
                    </a:cubicBezTo>
                    <a:cubicBezTo>
                      <a:pt x="16" y="88"/>
                      <a:pt x="15" y="88"/>
                      <a:pt x="14" y="88"/>
                    </a:cubicBezTo>
                    <a:cubicBezTo>
                      <a:pt x="13" y="89"/>
                      <a:pt x="13" y="89"/>
                      <a:pt x="13" y="89"/>
                    </a:cubicBezTo>
                    <a:cubicBezTo>
                      <a:pt x="14" y="89"/>
                      <a:pt x="14" y="89"/>
                      <a:pt x="14" y="89"/>
                    </a:cubicBezTo>
                    <a:cubicBezTo>
                      <a:pt x="18" y="97"/>
                      <a:pt x="24" y="105"/>
                      <a:pt x="31" y="110"/>
                    </a:cubicBezTo>
                    <a:cubicBezTo>
                      <a:pt x="32" y="111"/>
                      <a:pt x="32" y="111"/>
                      <a:pt x="32" y="111"/>
                    </a:cubicBezTo>
                    <a:cubicBezTo>
                      <a:pt x="32" y="110"/>
                      <a:pt x="32" y="110"/>
                      <a:pt x="32" y="110"/>
                    </a:cubicBezTo>
                    <a:cubicBezTo>
                      <a:pt x="31" y="108"/>
                      <a:pt x="31" y="108"/>
                      <a:pt x="31" y="108"/>
                    </a:cubicBezTo>
                    <a:cubicBezTo>
                      <a:pt x="31" y="106"/>
                      <a:pt x="30" y="105"/>
                      <a:pt x="30" y="104"/>
                    </a:cubicBezTo>
                    <a:cubicBezTo>
                      <a:pt x="30" y="103"/>
                      <a:pt x="30" y="103"/>
                      <a:pt x="30" y="103"/>
                    </a:cubicBezTo>
                    <a:cubicBezTo>
                      <a:pt x="29" y="101"/>
                      <a:pt x="29" y="100"/>
                      <a:pt x="29" y="99"/>
                    </a:cubicBezTo>
                    <a:cubicBezTo>
                      <a:pt x="29" y="98"/>
                      <a:pt x="29" y="98"/>
                      <a:pt x="29" y="98"/>
                    </a:cubicBezTo>
                    <a:cubicBezTo>
                      <a:pt x="28" y="97"/>
                      <a:pt x="28" y="96"/>
                      <a:pt x="28" y="94"/>
                    </a:cubicBezTo>
                    <a:cubicBezTo>
                      <a:pt x="28" y="94"/>
                      <a:pt x="28" y="94"/>
                      <a:pt x="28" y="94"/>
                    </a:cubicBezTo>
                    <a:cubicBezTo>
                      <a:pt x="28" y="92"/>
                      <a:pt x="27" y="91"/>
                      <a:pt x="27" y="89"/>
                    </a:cubicBezTo>
                    <a:cubicBezTo>
                      <a:pt x="27" y="87"/>
                      <a:pt x="27" y="87"/>
                      <a:pt x="27" y="87"/>
                    </a:cubicBezTo>
                    <a:lnTo>
                      <a:pt x="26" y="87"/>
                    </a:lnTo>
                    <a:close/>
                    <a:moveTo>
                      <a:pt x="58" y="88"/>
                    </a:moveTo>
                    <a:cubicBezTo>
                      <a:pt x="58" y="89"/>
                      <a:pt x="58" y="89"/>
                      <a:pt x="58" y="89"/>
                    </a:cubicBezTo>
                    <a:cubicBezTo>
                      <a:pt x="59" y="89"/>
                      <a:pt x="60" y="89"/>
                      <a:pt x="60" y="90"/>
                    </a:cubicBezTo>
                    <a:cubicBezTo>
                      <a:pt x="60" y="90"/>
                      <a:pt x="62" y="91"/>
                      <a:pt x="63" y="91"/>
                    </a:cubicBezTo>
                    <a:cubicBezTo>
                      <a:pt x="64" y="92"/>
                      <a:pt x="64" y="92"/>
                      <a:pt x="64" y="92"/>
                    </a:cubicBezTo>
                    <a:cubicBezTo>
                      <a:pt x="64" y="92"/>
                      <a:pt x="65" y="93"/>
                      <a:pt x="65" y="93"/>
                    </a:cubicBezTo>
                    <a:cubicBezTo>
                      <a:pt x="66" y="94"/>
                      <a:pt x="66" y="94"/>
                      <a:pt x="66" y="94"/>
                    </a:cubicBezTo>
                    <a:cubicBezTo>
                      <a:pt x="67" y="94"/>
                      <a:pt x="67" y="94"/>
                      <a:pt x="68" y="95"/>
                    </a:cubicBezTo>
                    <a:cubicBezTo>
                      <a:pt x="68" y="95"/>
                      <a:pt x="68" y="95"/>
                      <a:pt x="68" y="95"/>
                    </a:cubicBezTo>
                    <a:cubicBezTo>
                      <a:pt x="69" y="96"/>
                      <a:pt x="70" y="96"/>
                      <a:pt x="70" y="97"/>
                    </a:cubicBezTo>
                    <a:cubicBezTo>
                      <a:pt x="71" y="97"/>
                      <a:pt x="71" y="97"/>
                      <a:pt x="71" y="97"/>
                    </a:cubicBezTo>
                    <a:cubicBezTo>
                      <a:pt x="71" y="98"/>
                      <a:pt x="72" y="99"/>
                      <a:pt x="73" y="99"/>
                    </a:cubicBezTo>
                    <a:cubicBezTo>
                      <a:pt x="73" y="100"/>
                      <a:pt x="73" y="100"/>
                      <a:pt x="73" y="100"/>
                    </a:cubicBezTo>
                    <a:cubicBezTo>
                      <a:pt x="74" y="99"/>
                      <a:pt x="74" y="99"/>
                      <a:pt x="74" y="99"/>
                    </a:cubicBezTo>
                    <a:cubicBezTo>
                      <a:pt x="75" y="98"/>
                      <a:pt x="75" y="98"/>
                      <a:pt x="75" y="98"/>
                    </a:cubicBezTo>
                    <a:cubicBezTo>
                      <a:pt x="76" y="97"/>
                      <a:pt x="76" y="97"/>
                      <a:pt x="77" y="96"/>
                    </a:cubicBezTo>
                    <a:cubicBezTo>
                      <a:pt x="78" y="95"/>
                      <a:pt x="78" y="95"/>
                      <a:pt x="78" y="95"/>
                    </a:cubicBezTo>
                    <a:cubicBezTo>
                      <a:pt x="78" y="95"/>
                      <a:pt x="79" y="94"/>
                      <a:pt x="79" y="94"/>
                    </a:cubicBezTo>
                    <a:cubicBezTo>
                      <a:pt x="80" y="93"/>
                      <a:pt x="80" y="93"/>
                      <a:pt x="80" y="92"/>
                    </a:cubicBezTo>
                    <a:cubicBezTo>
                      <a:pt x="81" y="92"/>
                      <a:pt x="81" y="91"/>
                      <a:pt x="82" y="91"/>
                    </a:cubicBezTo>
                    <a:cubicBezTo>
                      <a:pt x="83" y="89"/>
                      <a:pt x="83" y="89"/>
                      <a:pt x="83" y="89"/>
                    </a:cubicBezTo>
                    <a:cubicBezTo>
                      <a:pt x="83" y="89"/>
                      <a:pt x="84" y="87"/>
                      <a:pt x="84" y="87"/>
                    </a:cubicBezTo>
                    <a:cubicBezTo>
                      <a:pt x="85" y="86"/>
                      <a:pt x="85" y="86"/>
                      <a:pt x="85" y="86"/>
                    </a:cubicBezTo>
                    <a:cubicBezTo>
                      <a:pt x="85" y="85"/>
                      <a:pt x="86" y="85"/>
                      <a:pt x="86" y="84"/>
                    </a:cubicBezTo>
                    <a:cubicBezTo>
                      <a:pt x="87" y="83"/>
                      <a:pt x="87" y="83"/>
                      <a:pt x="87" y="83"/>
                    </a:cubicBezTo>
                    <a:cubicBezTo>
                      <a:pt x="88" y="82"/>
                      <a:pt x="88" y="81"/>
                      <a:pt x="88" y="80"/>
                    </a:cubicBezTo>
                    <a:cubicBezTo>
                      <a:pt x="89" y="79"/>
                      <a:pt x="89" y="79"/>
                      <a:pt x="89" y="79"/>
                    </a:cubicBezTo>
                    <a:cubicBezTo>
                      <a:pt x="89" y="78"/>
                      <a:pt x="89" y="78"/>
                      <a:pt x="89" y="78"/>
                    </a:cubicBezTo>
                    <a:cubicBezTo>
                      <a:pt x="67" y="68"/>
                      <a:pt x="67" y="68"/>
                      <a:pt x="67" y="68"/>
                    </a:cubicBezTo>
                    <a:lnTo>
                      <a:pt x="58" y="88"/>
                    </a:lnTo>
                    <a:close/>
                    <a:moveTo>
                      <a:pt x="38" y="57"/>
                    </a:moveTo>
                    <a:cubicBezTo>
                      <a:pt x="38" y="58"/>
                      <a:pt x="37" y="58"/>
                      <a:pt x="37" y="59"/>
                    </a:cubicBezTo>
                    <a:cubicBezTo>
                      <a:pt x="37" y="60"/>
                      <a:pt x="37" y="60"/>
                      <a:pt x="37" y="61"/>
                    </a:cubicBezTo>
                    <a:cubicBezTo>
                      <a:pt x="36" y="62"/>
                      <a:pt x="36" y="62"/>
                      <a:pt x="36" y="63"/>
                    </a:cubicBezTo>
                    <a:cubicBezTo>
                      <a:pt x="36" y="64"/>
                      <a:pt x="36" y="64"/>
                      <a:pt x="36" y="65"/>
                    </a:cubicBezTo>
                    <a:cubicBezTo>
                      <a:pt x="35" y="65"/>
                      <a:pt x="35" y="66"/>
                      <a:pt x="35" y="67"/>
                    </a:cubicBezTo>
                    <a:cubicBezTo>
                      <a:pt x="35" y="67"/>
                      <a:pt x="35" y="68"/>
                      <a:pt x="35" y="69"/>
                    </a:cubicBezTo>
                    <a:cubicBezTo>
                      <a:pt x="34" y="69"/>
                      <a:pt x="34" y="70"/>
                      <a:pt x="34" y="71"/>
                    </a:cubicBezTo>
                    <a:cubicBezTo>
                      <a:pt x="34" y="71"/>
                      <a:pt x="34" y="72"/>
                      <a:pt x="34" y="72"/>
                    </a:cubicBezTo>
                    <a:cubicBezTo>
                      <a:pt x="34" y="73"/>
                      <a:pt x="34" y="74"/>
                      <a:pt x="34" y="75"/>
                    </a:cubicBezTo>
                    <a:cubicBezTo>
                      <a:pt x="33" y="76"/>
                      <a:pt x="33" y="76"/>
                      <a:pt x="33" y="76"/>
                    </a:cubicBezTo>
                    <a:cubicBezTo>
                      <a:pt x="33" y="77"/>
                      <a:pt x="33" y="78"/>
                      <a:pt x="33" y="79"/>
                    </a:cubicBezTo>
                    <a:cubicBezTo>
                      <a:pt x="33" y="81"/>
                      <a:pt x="33" y="81"/>
                      <a:pt x="33" y="81"/>
                    </a:cubicBezTo>
                    <a:cubicBezTo>
                      <a:pt x="33" y="81"/>
                      <a:pt x="33" y="81"/>
                      <a:pt x="33" y="81"/>
                    </a:cubicBezTo>
                    <a:cubicBezTo>
                      <a:pt x="34" y="81"/>
                      <a:pt x="35" y="81"/>
                      <a:pt x="36" y="81"/>
                    </a:cubicBezTo>
                    <a:cubicBezTo>
                      <a:pt x="37" y="81"/>
                      <a:pt x="37" y="81"/>
                      <a:pt x="37" y="81"/>
                    </a:cubicBezTo>
                    <a:cubicBezTo>
                      <a:pt x="38" y="82"/>
                      <a:pt x="39" y="82"/>
                      <a:pt x="39" y="82"/>
                    </a:cubicBezTo>
                    <a:cubicBezTo>
                      <a:pt x="39" y="82"/>
                      <a:pt x="42" y="82"/>
                      <a:pt x="42" y="82"/>
                    </a:cubicBezTo>
                    <a:cubicBezTo>
                      <a:pt x="43" y="83"/>
                      <a:pt x="43" y="83"/>
                      <a:pt x="43" y="83"/>
                    </a:cubicBezTo>
                    <a:cubicBezTo>
                      <a:pt x="44" y="83"/>
                      <a:pt x="45" y="83"/>
                      <a:pt x="45" y="83"/>
                    </a:cubicBezTo>
                    <a:cubicBezTo>
                      <a:pt x="46" y="84"/>
                      <a:pt x="46" y="84"/>
                      <a:pt x="46" y="84"/>
                    </a:cubicBezTo>
                    <a:cubicBezTo>
                      <a:pt x="47" y="84"/>
                      <a:pt x="49" y="84"/>
                      <a:pt x="49" y="84"/>
                    </a:cubicBezTo>
                    <a:cubicBezTo>
                      <a:pt x="49" y="85"/>
                      <a:pt x="49" y="85"/>
                      <a:pt x="49" y="85"/>
                    </a:cubicBezTo>
                    <a:cubicBezTo>
                      <a:pt x="50" y="85"/>
                      <a:pt x="50" y="85"/>
                      <a:pt x="51" y="85"/>
                    </a:cubicBezTo>
                    <a:cubicBezTo>
                      <a:pt x="51" y="85"/>
                      <a:pt x="51" y="85"/>
                      <a:pt x="51" y="85"/>
                    </a:cubicBezTo>
                    <a:cubicBezTo>
                      <a:pt x="52" y="85"/>
                      <a:pt x="52" y="85"/>
                      <a:pt x="52" y="85"/>
                    </a:cubicBezTo>
                    <a:cubicBezTo>
                      <a:pt x="62" y="65"/>
                      <a:pt x="62" y="65"/>
                      <a:pt x="62" y="65"/>
                    </a:cubicBezTo>
                    <a:cubicBezTo>
                      <a:pt x="39" y="55"/>
                      <a:pt x="39" y="55"/>
                      <a:pt x="39" y="55"/>
                    </a:cubicBezTo>
                    <a:lnTo>
                      <a:pt x="38" y="57"/>
                    </a:lnTo>
                    <a:close/>
                    <a:moveTo>
                      <a:pt x="119" y="45"/>
                    </a:moveTo>
                    <a:cubicBezTo>
                      <a:pt x="118" y="45"/>
                      <a:pt x="117" y="45"/>
                      <a:pt x="116" y="45"/>
                    </a:cubicBezTo>
                    <a:cubicBezTo>
                      <a:pt x="116" y="45"/>
                      <a:pt x="116" y="45"/>
                      <a:pt x="116" y="45"/>
                    </a:cubicBezTo>
                    <a:cubicBezTo>
                      <a:pt x="115" y="46"/>
                      <a:pt x="114" y="46"/>
                      <a:pt x="112" y="46"/>
                    </a:cubicBezTo>
                    <a:cubicBezTo>
                      <a:pt x="112" y="46"/>
                      <a:pt x="112" y="46"/>
                      <a:pt x="112" y="46"/>
                    </a:cubicBezTo>
                    <a:cubicBezTo>
                      <a:pt x="111" y="46"/>
                      <a:pt x="109" y="46"/>
                      <a:pt x="108" y="46"/>
                    </a:cubicBezTo>
                    <a:cubicBezTo>
                      <a:pt x="107" y="47"/>
                      <a:pt x="106" y="47"/>
                      <a:pt x="105" y="47"/>
                    </a:cubicBezTo>
                    <a:cubicBezTo>
                      <a:pt x="104" y="47"/>
                      <a:pt x="104" y="47"/>
                      <a:pt x="104" y="47"/>
                    </a:cubicBezTo>
                    <a:cubicBezTo>
                      <a:pt x="104" y="47"/>
                      <a:pt x="104" y="47"/>
                      <a:pt x="104" y="47"/>
                    </a:cubicBezTo>
                    <a:cubicBezTo>
                      <a:pt x="104" y="49"/>
                      <a:pt x="104" y="49"/>
                      <a:pt x="104" y="49"/>
                    </a:cubicBezTo>
                    <a:cubicBezTo>
                      <a:pt x="104" y="50"/>
                      <a:pt x="104" y="51"/>
                      <a:pt x="104" y="52"/>
                    </a:cubicBezTo>
                    <a:cubicBezTo>
                      <a:pt x="103" y="53"/>
                      <a:pt x="103" y="53"/>
                      <a:pt x="103" y="53"/>
                    </a:cubicBezTo>
                    <a:cubicBezTo>
                      <a:pt x="103" y="54"/>
                      <a:pt x="103" y="55"/>
                      <a:pt x="103" y="56"/>
                    </a:cubicBezTo>
                    <a:cubicBezTo>
                      <a:pt x="103" y="57"/>
                      <a:pt x="103" y="57"/>
                      <a:pt x="103" y="58"/>
                    </a:cubicBezTo>
                    <a:cubicBezTo>
                      <a:pt x="103" y="59"/>
                      <a:pt x="103" y="59"/>
                      <a:pt x="102" y="60"/>
                    </a:cubicBezTo>
                    <a:cubicBezTo>
                      <a:pt x="102" y="61"/>
                      <a:pt x="102" y="61"/>
                      <a:pt x="102" y="62"/>
                    </a:cubicBezTo>
                    <a:cubicBezTo>
                      <a:pt x="102" y="63"/>
                      <a:pt x="102" y="64"/>
                      <a:pt x="101" y="64"/>
                    </a:cubicBezTo>
                    <a:cubicBezTo>
                      <a:pt x="101" y="66"/>
                      <a:pt x="101" y="66"/>
                      <a:pt x="101" y="66"/>
                    </a:cubicBezTo>
                    <a:cubicBezTo>
                      <a:pt x="101" y="67"/>
                      <a:pt x="100" y="68"/>
                      <a:pt x="100" y="69"/>
                    </a:cubicBezTo>
                    <a:cubicBezTo>
                      <a:pt x="100" y="69"/>
                      <a:pt x="100" y="70"/>
                      <a:pt x="100" y="70"/>
                    </a:cubicBezTo>
                    <a:cubicBezTo>
                      <a:pt x="99" y="71"/>
                      <a:pt x="99" y="72"/>
                      <a:pt x="99" y="73"/>
                    </a:cubicBezTo>
                    <a:cubicBezTo>
                      <a:pt x="98" y="74"/>
                      <a:pt x="98" y="74"/>
                      <a:pt x="98" y="74"/>
                    </a:cubicBezTo>
                    <a:cubicBezTo>
                      <a:pt x="98" y="75"/>
                      <a:pt x="98" y="75"/>
                      <a:pt x="98" y="75"/>
                    </a:cubicBezTo>
                    <a:cubicBezTo>
                      <a:pt x="119" y="85"/>
                      <a:pt x="119" y="85"/>
                      <a:pt x="119" y="85"/>
                    </a:cubicBezTo>
                    <a:cubicBezTo>
                      <a:pt x="119" y="85"/>
                      <a:pt x="119" y="85"/>
                      <a:pt x="119" y="85"/>
                    </a:cubicBezTo>
                    <a:cubicBezTo>
                      <a:pt x="124" y="72"/>
                      <a:pt x="125" y="58"/>
                      <a:pt x="120" y="45"/>
                    </a:cubicBezTo>
                    <a:cubicBezTo>
                      <a:pt x="120" y="44"/>
                      <a:pt x="120" y="44"/>
                      <a:pt x="120" y="44"/>
                    </a:cubicBezTo>
                    <a:lnTo>
                      <a:pt x="119" y="45"/>
                    </a:lnTo>
                    <a:close/>
                    <a:moveTo>
                      <a:pt x="12" y="42"/>
                    </a:moveTo>
                    <a:cubicBezTo>
                      <a:pt x="7" y="55"/>
                      <a:pt x="6" y="70"/>
                      <a:pt x="11" y="83"/>
                    </a:cubicBezTo>
                    <a:cubicBezTo>
                      <a:pt x="11" y="83"/>
                      <a:pt x="11" y="83"/>
                      <a:pt x="11" y="83"/>
                    </a:cubicBezTo>
                    <a:cubicBezTo>
                      <a:pt x="12" y="83"/>
                      <a:pt x="12" y="83"/>
                      <a:pt x="12" y="83"/>
                    </a:cubicBezTo>
                    <a:cubicBezTo>
                      <a:pt x="13" y="83"/>
                      <a:pt x="14" y="82"/>
                      <a:pt x="15" y="82"/>
                    </a:cubicBezTo>
                    <a:cubicBezTo>
                      <a:pt x="16" y="82"/>
                      <a:pt x="16" y="82"/>
                      <a:pt x="16" y="82"/>
                    </a:cubicBezTo>
                    <a:cubicBezTo>
                      <a:pt x="17" y="82"/>
                      <a:pt x="18" y="82"/>
                      <a:pt x="19" y="82"/>
                    </a:cubicBezTo>
                    <a:cubicBezTo>
                      <a:pt x="19" y="81"/>
                      <a:pt x="19" y="81"/>
                      <a:pt x="19" y="81"/>
                    </a:cubicBezTo>
                    <a:cubicBezTo>
                      <a:pt x="20" y="81"/>
                      <a:pt x="21" y="81"/>
                      <a:pt x="22" y="81"/>
                    </a:cubicBezTo>
                    <a:cubicBezTo>
                      <a:pt x="23" y="81"/>
                      <a:pt x="23" y="81"/>
                      <a:pt x="23" y="81"/>
                    </a:cubicBezTo>
                    <a:cubicBezTo>
                      <a:pt x="24" y="81"/>
                      <a:pt x="25" y="81"/>
                      <a:pt x="26" y="81"/>
                    </a:cubicBezTo>
                    <a:cubicBezTo>
                      <a:pt x="26" y="81"/>
                      <a:pt x="26" y="81"/>
                      <a:pt x="26" y="81"/>
                    </a:cubicBezTo>
                    <a:cubicBezTo>
                      <a:pt x="27" y="80"/>
                      <a:pt x="27" y="80"/>
                      <a:pt x="27" y="80"/>
                    </a:cubicBezTo>
                    <a:cubicBezTo>
                      <a:pt x="27" y="78"/>
                      <a:pt x="27" y="78"/>
                      <a:pt x="27" y="78"/>
                    </a:cubicBezTo>
                    <a:cubicBezTo>
                      <a:pt x="27" y="77"/>
                      <a:pt x="27" y="77"/>
                      <a:pt x="27" y="76"/>
                    </a:cubicBezTo>
                    <a:cubicBezTo>
                      <a:pt x="28" y="74"/>
                      <a:pt x="28" y="74"/>
                      <a:pt x="28" y="74"/>
                    </a:cubicBezTo>
                    <a:cubicBezTo>
                      <a:pt x="28" y="73"/>
                      <a:pt x="28" y="72"/>
                      <a:pt x="28" y="72"/>
                    </a:cubicBezTo>
                    <a:cubicBezTo>
                      <a:pt x="28" y="71"/>
                      <a:pt x="28" y="70"/>
                      <a:pt x="28" y="70"/>
                    </a:cubicBezTo>
                    <a:cubicBezTo>
                      <a:pt x="28" y="69"/>
                      <a:pt x="29" y="68"/>
                      <a:pt x="29" y="67"/>
                    </a:cubicBezTo>
                    <a:cubicBezTo>
                      <a:pt x="29" y="66"/>
                      <a:pt x="29" y="66"/>
                      <a:pt x="29" y="66"/>
                    </a:cubicBezTo>
                    <a:cubicBezTo>
                      <a:pt x="29" y="65"/>
                      <a:pt x="30" y="64"/>
                      <a:pt x="30" y="63"/>
                    </a:cubicBezTo>
                    <a:cubicBezTo>
                      <a:pt x="30" y="61"/>
                      <a:pt x="30" y="61"/>
                      <a:pt x="30" y="61"/>
                    </a:cubicBezTo>
                    <a:cubicBezTo>
                      <a:pt x="30" y="61"/>
                      <a:pt x="31" y="60"/>
                      <a:pt x="31" y="59"/>
                    </a:cubicBezTo>
                    <a:cubicBezTo>
                      <a:pt x="31" y="57"/>
                      <a:pt x="31" y="57"/>
                      <a:pt x="31" y="57"/>
                    </a:cubicBezTo>
                    <a:cubicBezTo>
                      <a:pt x="32" y="57"/>
                      <a:pt x="32" y="56"/>
                      <a:pt x="32" y="55"/>
                    </a:cubicBezTo>
                    <a:cubicBezTo>
                      <a:pt x="33" y="53"/>
                      <a:pt x="33" y="53"/>
                      <a:pt x="33" y="53"/>
                    </a:cubicBezTo>
                    <a:cubicBezTo>
                      <a:pt x="33" y="52"/>
                      <a:pt x="33" y="52"/>
                      <a:pt x="33" y="52"/>
                    </a:cubicBezTo>
                    <a:cubicBezTo>
                      <a:pt x="12" y="42"/>
                      <a:pt x="12" y="42"/>
                      <a:pt x="12" y="42"/>
                    </a:cubicBezTo>
                    <a:close/>
                    <a:moveTo>
                      <a:pt x="79" y="42"/>
                    </a:moveTo>
                    <a:cubicBezTo>
                      <a:pt x="70" y="62"/>
                      <a:pt x="70" y="62"/>
                      <a:pt x="70" y="62"/>
                    </a:cubicBezTo>
                    <a:cubicBezTo>
                      <a:pt x="92" y="73"/>
                      <a:pt x="92" y="73"/>
                      <a:pt x="92" y="73"/>
                    </a:cubicBezTo>
                    <a:cubicBezTo>
                      <a:pt x="93" y="72"/>
                      <a:pt x="93" y="72"/>
                      <a:pt x="93" y="72"/>
                    </a:cubicBezTo>
                    <a:cubicBezTo>
                      <a:pt x="93" y="71"/>
                      <a:pt x="93" y="71"/>
                      <a:pt x="93" y="71"/>
                    </a:cubicBezTo>
                    <a:cubicBezTo>
                      <a:pt x="93" y="70"/>
                      <a:pt x="94" y="69"/>
                      <a:pt x="94" y="68"/>
                    </a:cubicBezTo>
                    <a:cubicBezTo>
                      <a:pt x="94" y="67"/>
                      <a:pt x="94" y="67"/>
                      <a:pt x="94" y="67"/>
                    </a:cubicBezTo>
                    <a:cubicBezTo>
                      <a:pt x="95" y="66"/>
                      <a:pt x="95" y="65"/>
                      <a:pt x="95" y="64"/>
                    </a:cubicBezTo>
                    <a:cubicBezTo>
                      <a:pt x="95" y="63"/>
                      <a:pt x="95" y="63"/>
                      <a:pt x="95" y="63"/>
                    </a:cubicBezTo>
                    <a:cubicBezTo>
                      <a:pt x="96" y="62"/>
                      <a:pt x="96" y="61"/>
                      <a:pt x="96" y="61"/>
                    </a:cubicBezTo>
                    <a:cubicBezTo>
                      <a:pt x="96" y="59"/>
                      <a:pt x="96" y="59"/>
                      <a:pt x="96" y="59"/>
                    </a:cubicBezTo>
                    <a:cubicBezTo>
                      <a:pt x="97" y="58"/>
                      <a:pt x="97" y="57"/>
                      <a:pt x="97" y="57"/>
                    </a:cubicBezTo>
                    <a:cubicBezTo>
                      <a:pt x="97" y="56"/>
                      <a:pt x="97" y="56"/>
                      <a:pt x="97" y="55"/>
                    </a:cubicBezTo>
                    <a:cubicBezTo>
                      <a:pt x="97" y="54"/>
                      <a:pt x="97" y="54"/>
                      <a:pt x="97" y="53"/>
                    </a:cubicBezTo>
                    <a:cubicBezTo>
                      <a:pt x="98" y="52"/>
                      <a:pt x="98" y="52"/>
                      <a:pt x="98" y="51"/>
                    </a:cubicBezTo>
                    <a:cubicBezTo>
                      <a:pt x="98" y="50"/>
                      <a:pt x="98" y="50"/>
                      <a:pt x="98" y="49"/>
                    </a:cubicBezTo>
                    <a:cubicBezTo>
                      <a:pt x="98" y="47"/>
                      <a:pt x="98" y="47"/>
                      <a:pt x="98" y="47"/>
                    </a:cubicBezTo>
                    <a:cubicBezTo>
                      <a:pt x="98" y="46"/>
                      <a:pt x="98" y="46"/>
                      <a:pt x="98" y="46"/>
                    </a:cubicBezTo>
                    <a:cubicBezTo>
                      <a:pt x="97" y="46"/>
                      <a:pt x="96" y="46"/>
                      <a:pt x="95" y="46"/>
                    </a:cubicBezTo>
                    <a:cubicBezTo>
                      <a:pt x="94" y="46"/>
                      <a:pt x="94" y="46"/>
                      <a:pt x="94" y="46"/>
                    </a:cubicBezTo>
                    <a:cubicBezTo>
                      <a:pt x="93" y="46"/>
                      <a:pt x="92" y="46"/>
                      <a:pt x="92" y="46"/>
                    </a:cubicBezTo>
                    <a:cubicBezTo>
                      <a:pt x="91" y="45"/>
                      <a:pt x="91" y="45"/>
                      <a:pt x="91" y="45"/>
                    </a:cubicBezTo>
                    <a:cubicBezTo>
                      <a:pt x="90" y="45"/>
                      <a:pt x="89" y="45"/>
                      <a:pt x="89" y="45"/>
                    </a:cubicBezTo>
                    <a:cubicBezTo>
                      <a:pt x="88" y="45"/>
                      <a:pt x="88" y="45"/>
                      <a:pt x="88" y="45"/>
                    </a:cubicBezTo>
                    <a:cubicBezTo>
                      <a:pt x="87" y="45"/>
                      <a:pt x="86" y="44"/>
                      <a:pt x="86" y="44"/>
                    </a:cubicBezTo>
                    <a:cubicBezTo>
                      <a:pt x="85" y="44"/>
                      <a:pt x="85" y="44"/>
                      <a:pt x="85" y="44"/>
                    </a:cubicBezTo>
                    <a:cubicBezTo>
                      <a:pt x="84" y="44"/>
                      <a:pt x="84" y="44"/>
                      <a:pt x="83" y="43"/>
                    </a:cubicBezTo>
                    <a:cubicBezTo>
                      <a:pt x="82" y="43"/>
                      <a:pt x="82" y="43"/>
                      <a:pt x="82" y="43"/>
                    </a:cubicBezTo>
                    <a:cubicBezTo>
                      <a:pt x="81" y="43"/>
                      <a:pt x="81" y="42"/>
                      <a:pt x="80" y="42"/>
                    </a:cubicBezTo>
                    <a:cubicBezTo>
                      <a:pt x="80" y="42"/>
                      <a:pt x="80" y="42"/>
                      <a:pt x="80" y="42"/>
                    </a:cubicBezTo>
                    <a:lnTo>
                      <a:pt x="79" y="42"/>
                    </a:lnTo>
                    <a:close/>
                    <a:moveTo>
                      <a:pt x="56" y="29"/>
                    </a:moveTo>
                    <a:cubicBezTo>
                      <a:pt x="56" y="30"/>
                      <a:pt x="55" y="30"/>
                      <a:pt x="55" y="31"/>
                    </a:cubicBezTo>
                    <a:cubicBezTo>
                      <a:pt x="53" y="32"/>
                      <a:pt x="53" y="32"/>
                      <a:pt x="53" y="32"/>
                    </a:cubicBezTo>
                    <a:cubicBezTo>
                      <a:pt x="53" y="33"/>
                      <a:pt x="52" y="33"/>
                      <a:pt x="52" y="34"/>
                    </a:cubicBezTo>
                    <a:cubicBezTo>
                      <a:pt x="51" y="35"/>
                      <a:pt x="51" y="35"/>
                      <a:pt x="51" y="35"/>
                    </a:cubicBezTo>
                    <a:cubicBezTo>
                      <a:pt x="50" y="36"/>
                      <a:pt x="50" y="36"/>
                      <a:pt x="49" y="37"/>
                    </a:cubicBezTo>
                    <a:cubicBezTo>
                      <a:pt x="48" y="38"/>
                      <a:pt x="48" y="38"/>
                      <a:pt x="48" y="38"/>
                    </a:cubicBezTo>
                    <a:cubicBezTo>
                      <a:pt x="48" y="39"/>
                      <a:pt x="47" y="40"/>
                      <a:pt x="47" y="40"/>
                    </a:cubicBezTo>
                    <a:cubicBezTo>
                      <a:pt x="46" y="42"/>
                      <a:pt x="46" y="42"/>
                      <a:pt x="46" y="42"/>
                    </a:cubicBezTo>
                    <a:cubicBezTo>
                      <a:pt x="46" y="42"/>
                      <a:pt x="45" y="43"/>
                      <a:pt x="45" y="43"/>
                    </a:cubicBezTo>
                    <a:cubicBezTo>
                      <a:pt x="44" y="45"/>
                      <a:pt x="44" y="45"/>
                      <a:pt x="44" y="45"/>
                    </a:cubicBezTo>
                    <a:cubicBezTo>
                      <a:pt x="43" y="46"/>
                      <a:pt x="43" y="46"/>
                      <a:pt x="43" y="47"/>
                    </a:cubicBezTo>
                    <a:cubicBezTo>
                      <a:pt x="42" y="49"/>
                      <a:pt x="42" y="49"/>
                      <a:pt x="42" y="49"/>
                    </a:cubicBezTo>
                    <a:cubicBezTo>
                      <a:pt x="42" y="49"/>
                      <a:pt x="42" y="49"/>
                      <a:pt x="42" y="49"/>
                    </a:cubicBezTo>
                    <a:cubicBezTo>
                      <a:pt x="64" y="60"/>
                      <a:pt x="64" y="60"/>
                      <a:pt x="64" y="60"/>
                    </a:cubicBezTo>
                    <a:cubicBezTo>
                      <a:pt x="74" y="39"/>
                      <a:pt x="74" y="39"/>
                      <a:pt x="74" y="39"/>
                    </a:cubicBezTo>
                    <a:cubicBezTo>
                      <a:pt x="73" y="39"/>
                      <a:pt x="73" y="39"/>
                      <a:pt x="73" y="39"/>
                    </a:cubicBezTo>
                    <a:cubicBezTo>
                      <a:pt x="72" y="39"/>
                      <a:pt x="72" y="38"/>
                      <a:pt x="71" y="38"/>
                    </a:cubicBezTo>
                    <a:cubicBezTo>
                      <a:pt x="71" y="38"/>
                      <a:pt x="69" y="37"/>
                      <a:pt x="68" y="36"/>
                    </a:cubicBezTo>
                    <a:cubicBezTo>
                      <a:pt x="68" y="36"/>
                      <a:pt x="68" y="36"/>
                      <a:pt x="67" y="36"/>
                    </a:cubicBezTo>
                    <a:cubicBezTo>
                      <a:pt x="67" y="35"/>
                      <a:pt x="66" y="35"/>
                      <a:pt x="66" y="35"/>
                    </a:cubicBezTo>
                    <a:cubicBezTo>
                      <a:pt x="65" y="34"/>
                      <a:pt x="65" y="34"/>
                      <a:pt x="65" y="34"/>
                    </a:cubicBezTo>
                    <a:cubicBezTo>
                      <a:pt x="64" y="33"/>
                      <a:pt x="64" y="33"/>
                      <a:pt x="63" y="33"/>
                    </a:cubicBezTo>
                    <a:cubicBezTo>
                      <a:pt x="63" y="32"/>
                      <a:pt x="63" y="32"/>
                      <a:pt x="63" y="32"/>
                    </a:cubicBezTo>
                    <a:cubicBezTo>
                      <a:pt x="62" y="32"/>
                      <a:pt x="62" y="31"/>
                      <a:pt x="61" y="31"/>
                    </a:cubicBezTo>
                    <a:cubicBezTo>
                      <a:pt x="60" y="30"/>
                      <a:pt x="60" y="30"/>
                      <a:pt x="60" y="30"/>
                    </a:cubicBezTo>
                    <a:cubicBezTo>
                      <a:pt x="60" y="29"/>
                      <a:pt x="59" y="29"/>
                      <a:pt x="58" y="28"/>
                    </a:cubicBezTo>
                    <a:cubicBezTo>
                      <a:pt x="58" y="28"/>
                      <a:pt x="58" y="28"/>
                      <a:pt x="58" y="28"/>
                    </a:cubicBezTo>
                    <a:lnTo>
                      <a:pt x="56" y="29"/>
                    </a:lnTo>
                    <a:close/>
                    <a:moveTo>
                      <a:pt x="45" y="10"/>
                    </a:moveTo>
                    <a:cubicBezTo>
                      <a:pt x="32" y="15"/>
                      <a:pt x="21" y="24"/>
                      <a:pt x="15" y="36"/>
                    </a:cubicBezTo>
                    <a:cubicBezTo>
                      <a:pt x="15" y="37"/>
                      <a:pt x="15" y="37"/>
                      <a:pt x="15" y="37"/>
                    </a:cubicBezTo>
                    <a:cubicBezTo>
                      <a:pt x="36" y="47"/>
                      <a:pt x="36" y="47"/>
                      <a:pt x="36" y="47"/>
                    </a:cubicBezTo>
                    <a:cubicBezTo>
                      <a:pt x="37" y="46"/>
                      <a:pt x="37" y="46"/>
                      <a:pt x="37" y="46"/>
                    </a:cubicBezTo>
                    <a:cubicBezTo>
                      <a:pt x="37" y="44"/>
                      <a:pt x="37" y="44"/>
                      <a:pt x="37" y="44"/>
                    </a:cubicBezTo>
                    <a:cubicBezTo>
                      <a:pt x="38" y="43"/>
                      <a:pt x="38" y="43"/>
                      <a:pt x="39" y="42"/>
                    </a:cubicBezTo>
                    <a:cubicBezTo>
                      <a:pt x="39" y="41"/>
                      <a:pt x="39" y="41"/>
                      <a:pt x="40" y="41"/>
                    </a:cubicBezTo>
                    <a:cubicBezTo>
                      <a:pt x="40" y="40"/>
                      <a:pt x="41" y="39"/>
                      <a:pt x="41" y="38"/>
                    </a:cubicBezTo>
                    <a:cubicBezTo>
                      <a:pt x="42" y="37"/>
                      <a:pt x="42" y="37"/>
                      <a:pt x="42" y="37"/>
                    </a:cubicBezTo>
                    <a:cubicBezTo>
                      <a:pt x="43" y="36"/>
                      <a:pt x="43" y="35"/>
                      <a:pt x="44" y="35"/>
                    </a:cubicBezTo>
                    <a:cubicBezTo>
                      <a:pt x="44" y="34"/>
                      <a:pt x="44" y="34"/>
                      <a:pt x="45" y="33"/>
                    </a:cubicBezTo>
                    <a:cubicBezTo>
                      <a:pt x="45" y="33"/>
                      <a:pt x="46" y="32"/>
                      <a:pt x="46" y="31"/>
                    </a:cubicBezTo>
                    <a:cubicBezTo>
                      <a:pt x="47" y="31"/>
                      <a:pt x="47" y="30"/>
                      <a:pt x="47" y="30"/>
                    </a:cubicBezTo>
                    <a:cubicBezTo>
                      <a:pt x="48" y="29"/>
                      <a:pt x="48" y="29"/>
                      <a:pt x="49" y="28"/>
                    </a:cubicBezTo>
                    <a:cubicBezTo>
                      <a:pt x="50" y="27"/>
                      <a:pt x="50" y="27"/>
                      <a:pt x="50" y="27"/>
                    </a:cubicBezTo>
                    <a:cubicBezTo>
                      <a:pt x="51" y="26"/>
                      <a:pt x="51" y="26"/>
                      <a:pt x="52" y="25"/>
                    </a:cubicBezTo>
                    <a:cubicBezTo>
                      <a:pt x="54" y="24"/>
                      <a:pt x="54" y="24"/>
                      <a:pt x="54" y="24"/>
                    </a:cubicBezTo>
                    <a:cubicBezTo>
                      <a:pt x="54" y="23"/>
                      <a:pt x="54" y="23"/>
                      <a:pt x="54" y="23"/>
                    </a:cubicBezTo>
                    <a:cubicBezTo>
                      <a:pt x="53" y="23"/>
                      <a:pt x="53" y="23"/>
                      <a:pt x="53" y="23"/>
                    </a:cubicBezTo>
                    <a:cubicBezTo>
                      <a:pt x="53" y="22"/>
                      <a:pt x="52" y="21"/>
                      <a:pt x="52" y="20"/>
                    </a:cubicBezTo>
                    <a:cubicBezTo>
                      <a:pt x="51" y="20"/>
                      <a:pt x="51" y="20"/>
                      <a:pt x="51" y="20"/>
                    </a:cubicBezTo>
                    <a:cubicBezTo>
                      <a:pt x="50" y="19"/>
                      <a:pt x="50" y="18"/>
                      <a:pt x="49" y="17"/>
                    </a:cubicBezTo>
                    <a:cubicBezTo>
                      <a:pt x="49" y="16"/>
                      <a:pt x="48" y="15"/>
                      <a:pt x="47" y="14"/>
                    </a:cubicBezTo>
                    <a:cubicBezTo>
                      <a:pt x="47" y="13"/>
                      <a:pt x="47" y="13"/>
                      <a:pt x="47" y="13"/>
                    </a:cubicBezTo>
                    <a:cubicBezTo>
                      <a:pt x="47" y="12"/>
                      <a:pt x="46" y="11"/>
                      <a:pt x="46" y="10"/>
                    </a:cubicBezTo>
                    <a:cubicBezTo>
                      <a:pt x="46" y="10"/>
                      <a:pt x="46" y="10"/>
                      <a:pt x="46" y="10"/>
                    </a:cubicBezTo>
                    <a:lnTo>
                      <a:pt x="45" y="10"/>
                    </a:lnTo>
                    <a:close/>
                    <a:moveTo>
                      <a:pt x="100" y="20"/>
                    </a:moveTo>
                    <a:cubicBezTo>
                      <a:pt x="100" y="21"/>
                      <a:pt x="101" y="23"/>
                      <a:pt x="101" y="24"/>
                    </a:cubicBezTo>
                    <a:cubicBezTo>
                      <a:pt x="101" y="25"/>
                      <a:pt x="101" y="25"/>
                      <a:pt x="101" y="25"/>
                    </a:cubicBezTo>
                    <a:cubicBezTo>
                      <a:pt x="102" y="26"/>
                      <a:pt x="102" y="27"/>
                      <a:pt x="103" y="29"/>
                    </a:cubicBezTo>
                    <a:cubicBezTo>
                      <a:pt x="103" y="29"/>
                      <a:pt x="103" y="29"/>
                      <a:pt x="103" y="29"/>
                    </a:cubicBezTo>
                    <a:cubicBezTo>
                      <a:pt x="103" y="31"/>
                      <a:pt x="103" y="32"/>
                      <a:pt x="103" y="33"/>
                    </a:cubicBezTo>
                    <a:cubicBezTo>
                      <a:pt x="103" y="34"/>
                      <a:pt x="103" y="34"/>
                      <a:pt x="103" y="34"/>
                    </a:cubicBezTo>
                    <a:cubicBezTo>
                      <a:pt x="104" y="35"/>
                      <a:pt x="104" y="37"/>
                      <a:pt x="104" y="38"/>
                    </a:cubicBezTo>
                    <a:cubicBezTo>
                      <a:pt x="104" y="41"/>
                      <a:pt x="104" y="41"/>
                      <a:pt x="104" y="41"/>
                    </a:cubicBezTo>
                    <a:cubicBezTo>
                      <a:pt x="105" y="41"/>
                      <a:pt x="105" y="41"/>
                      <a:pt x="105" y="41"/>
                    </a:cubicBezTo>
                    <a:cubicBezTo>
                      <a:pt x="106" y="41"/>
                      <a:pt x="106" y="41"/>
                      <a:pt x="107" y="40"/>
                    </a:cubicBezTo>
                    <a:cubicBezTo>
                      <a:pt x="108" y="40"/>
                      <a:pt x="108" y="40"/>
                      <a:pt x="108" y="40"/>
                    </a:cubicBezTo>
                    <a:cubicBezTo>
                      <a:pt x="109" y="40"/>
                      <a:pt x="110" y="40"/>
                      <a:pt x="110" y="40"/>
                    </a:cubicBezTo>
                    <a:cubicBezTo>
                      <a:pt x="111" y="40"/>
                      <a:pt x="111" y="40"/>
                      <a:pt x="111" y="40"/>
                    </a:cubicBezTo>
                    <a:cubicBezTo>
                      <a:pt x="112" y="40"/>
                      <a:pt x="113" y="40"/>
                      <a:pt x="114" y="40"/>
                    </a:cubicBezTo>
                    <a:cubicBezTo>
                      <a:pt x="114" y="39"/>
                      <a:pt x="114" y="39"/>
                      <a:pt x="114" y="39"/>
                    </a:cubicBezTo>
                    <a:cubicBezTo>
                      <a:pt x="115" y="39"/>
                      <a:pt x="116" y="39"/>
                      <a:pt x="117" y="39"/>
                    </a:cubicBezTo>
                    <a:cubicBezTo>
                      <a:pt x="118" y="39"/>
                      <a:pt x="118" y="39"/>
                      <a:pt x="118" y="39"/>
                    </a:cubicBezTo>
                    <a:cubicBezTo>
                      <a:pt x="117" y="38"/>
                      <a:pt x="117" y="38"/>
                      <a:pt x="117" y="38"/>
                    </a:cubicBezTo>
                    <a:cubicBezTo>
                      <a:pt x="113" y="30"/>
                      <a:pt x="107" y="23"/>
                      <a:pt x="100" y="17"/>
                    </a:cubicBezTo>
                    <a:cubicBezTo>
                      <a:pt x="99" y="16"/>
                      <a:pt x="99" y="16"/>
                      <a:pt x="99" y="16"/>
                    </a:cubicBezTo>
                    <a:lnTo>
                      <a:pt x="100" y="20"/>
                    </a:lnTo>
                    <a:close/>
                    <a:moveTo>
                      <a:pt x="82" y="36"/>
                    </a:moveTo>
                    <a:cubicBezTo>
                      <a:pt x="82" y="36"/>
                      <a:pt x="83" y="37"/>
                      <a:pt x="84" y="37"/>
                    </a:cubicBezTo>
                    <a:cubicBezTo>
                      <a:pt x="85" y="38"/>
                      <a:pt x="85" y="38"/>
                      <a:pt x="85" y="38"/>
                    </a:cubicBezTo>
                    <a:cubicBezTo>
                      <a:pt x="85" y="38"/>
                      <a:pt x="86" y="38"/>
                      <a:pt x="86" y="38"/>
                    </a:cubicBezTo>
                    <a:cubicBezTo>
                      <a:pt x="87" y="38"/>
                      <a:pt x="87" y="38"/>
                      <a:pt x="87" y="38"/>
                    </a:cubicBezTo>
                    <a:cubicBezTo>
                      <a:pt x="88" y="39"/>
                      <a:pt x="90" y="39"/>
                      <a:pt x="90" y="39"/>
                    </a:cubicBezTo>
                    <a:cubicBezTo>
                      <a:pt x="91" y="39"/>
                      <a:pt x="91" y="39"/>
                      <a:pt x="92" y="40"/>
                    </a:cubicBezTo>
                    <a:cubicBezTo>
                      <a:pt x="93" y="40"/>
                      <a:pt x="93" y="40"/>
                      <a:pt x="93" y="40"/>
                    </a:cubicBezTo>
                    <a:cubicBezTo>
                      <a:pt x="93" y="40"/>
                      <a:pt x="94" y="40"/>
                      <a:pt x="95" y="40"/>
                    </a:cubicBezTo>
                    <a:cubicBezTo>
                      <a:pt x="98" y="40"/>
                      <a:pt x="98" y="40"/>
                      <a:pt x="98" y="40"/>
                    </a:cubicBezTo>
                    <a:cubicBezTo>
                      <a:pt x="98" y="39"/>
                      <a:pt x="98" y="39"/>
                      <a:pt x="98" y="39"/>
                    </a:cubicBezTo>
                    <a:cubicBezTo>
                      <a:pt x="98" y="38"/>
                      <a:pt x="98" y="38"/>
                      <a:pt x="98" y="38"/>
                    </a:cubicBezTo>
                    <a:cubicBezTo>
                      <a:pt x="98" y="37"/>
                      <a:pt x="98" y="36"/>
                      <a:pt x="97" y="35"/>
                    </a:cubicBezTo>
                    <a:cubicBezTo>
                      <a:pt x="97" y="34"/>
                      <a:pt x="97" y="34"/>
                      <a:pt x="97" y="34"/>
                    </a:cubicBezTo>
                    <a:cubicBezTo>
                      <a:pt x="97" y="33"/>
                      <a:pt x="97" y="32"/>
                      <a:pt x="97" y="31"/>
                    </a:cubicBezTo>
                    <a:cubicBezTo>
                      <a:pt x="96" y="30"/>
                      <a:pt x="96" y="30"/>
                      <a:pt x="96" y="30"/>
                    </a:cubicBezTo>
                    <a:cubicBezTo>
                      <a:pt x="96" y="29"/>
                      <a:pt x="96" y="28"/>
                      <a:pt x="96" y="27"/>
                    </a:cubicBezTo>
                    <a:cubicBezTo>
                      <a:pt x="96" y="26"/>
                      <a:pt x="96" y="26"/>
                      <a:pt x="96" y="26"/>
                    </a:cubicBezTo>
                    <a:cubicBezTo>
                      <a:pt x="95" y="24"/>
                      <a:pt x="95" y="23"/>
                      <a:pt x="94" y="22"/>
                    </a:cubicBezTo>
                    <a:cubicBezTo>
                      <a:pt x="94" y="21"/>
                      <a:pt x="94" y="21"/>
                      <a:pt x="94" y="21"/>
                    </a:cubicBezTo>
                    <a:cubicBezTo>
                      <a:pt x="94" y="20"/>
                      <a:pt x="93" y="19"/>
                      <a:pt x="93" y="18"/>
                    </a:cubicBezTo>
                    <a:cubicBezTo>
                      <a:pt x="91" y="15"/>
                      <a:pt x="91" y="15"/>
                      <a:pt x="91" y="15"/>
                    </a:cubicBezTo>
                    <a:lnTo>
                      <a:pt x="82" y="36"/>
                    </a:lnTo>
                    <a:close/>
                    <a:moveTo>
                      <a:pt x="83" y="14"/>
                    </a:moveTo>
                    <a:cubicBezTo>
                      <a:pt x="82" y="14"/>
                      <a:pt x="81" y="14"/>
                      <a:pt x="80" y="15"/>
                    </a:cubicBezTo>
                    <a:cubicBezTo>
                      <a:pt x="79" y="15"/>
                      <a:pt x="79" y="15"/>
                      <a:pt x="79" y="15"/>
                    </a:cubicBezTo>
                    <a:cubicBezTo>
                      <a:pt x="78" y="15"/>
                      <a:pt x="77" y="16"/>
                      <a:pt x="75" y="16"/>
                    </a:cubicBezTo>
                    <a:cubicBezTo>
                      <a:pt x="74" y="17"/>
                      <a:pt x="74" y="17"/>
                      <a:pt x="74" y="17"/>
                    </a:cubicBezTo>
                    <a:cubicBezTo>
                      <a:pt x="73" y="17"/>
                      <a:pt x="73" y="18"/>
                      <a:pt x="72" y="18"/>
                    </a:cubicBezTo>
                    <a:cubicBezTo>
                      <a:pt x="70" y="19"/>
                      <a:pt x="70" y="19"/>
                      <a:pt x="70" y="19"/>
                    </a:cubicBezTo>
                    <a:cubicBezTo>
                      <a:pt x="70" y="19"/>
                      <a:pt x="69" y="20"/>
                      <a:pt x="68" y="20"/>
                    </a:cubicBezTo>
                    <a:cubicBezTo>
                      <a:pt x="68" y="20"/>
                      <a:pt x="67" y="21"/>
                      <a:pt x="67" y="21"/>
                    </a:cubicBezTo>
                    <a:cubicBezTo>
                      <a:pt x="66" y="22"/>
                      <a:pt x="65" y="22"/>
                      <a:pt x="65" y="23"/>
                    </a:cubicBezTo>
                    <a:cubicBezTo>
                      <a:pt x="63" y="24"/>
                      <a:pt x="63" y="24"/>
                      <a:pt x="63" y="24"/>
                    </a:cubicBezTo>
                    <a:cubicBezTo>
                      <a:pt x="63" y="24"/>
                      <a:pt x="63" y="24"/>
                      <a:pt x="63" y="24"/>
                    </a:cubicBezTo>
                    <a:cubicBezTo>
                      <a:pt x="64" y="26"/>
                      <a:pt x="64" y="26"/>
                      <a:pt x="64" y="26"/>
                    </a:cubicBezTo>
                    <a:cubicBezTo>
                      <a:pt x="65" y="26"/>
                      <a:pt x="66" y="27"/>
                      <a:pt x="67" y="28"/>
                    </a:cubicBezTo>
                    <a:cubicBezTo>
                      <a:pt x="67" y="28"/>
                      <a:pt x="67" y="28"/>
                      <a:pt x="67" y="28"/>
                    </a:cubicBezTo>
                    <a:cubicBezTo>
                      <a:pt x="68" y="28"/>
                      <a:pt x="68" y="29"/>
                      <a:pt x="69" y="29"/>
                    </a:cubicBezTo>
                    <a:cubicBezTo>
                      <a:pt x="69" y="29"/>
                      <a:pt x="70" y="30"/>
                      <a:pt x="71" y="31"/>
                    </a:cubicBezTo>
                    <a:cubicBezTo>
                      <a:pt x="72" y="31"/>
                      <a:pt x="72" y="31"/>
                      <a:pt x="72" y="31"/>
                    </a:cubicBezTo>
                    <a:cubicBezTo>
                      <a:pt x="73" y="32"/>
                      <a:pt x="73" y="32"/>
                      <a:pt x="73" y="32"/>
                    </a:cubicBezTo>
                    <a:cubicBezTo>
                      <a:pt x="74" y="33"/>
                      <a:pt x="74" y="33"/>
                      <a:pt x="74" y="33"/>
                    </a:cubicBezTo>
                    <a:cubicBezTo>
                      <a:pt x="75" y="33"/>
                      <a:pt x="76" y="34"/>
                      <a:pt x="76" y="34"/>
                    </a:cubicBezTo>
                    <a:cubicBezTo>
                      <a:pt x="76" y="33"/>
                      <a:pt x="76" y="33"/>
                      <a:pt x="76" y="33"/>
                    </a:cubicBezTo>
                    <a:cubicBezTo>
                      <a:pt x="86" y="13"/>
                      <a:pt x="86" y="13"/>
                      <a:pt x="86" y="13"/>
                    </a:cubicBezTo>
                    <a:lnTo>
                      <a:pt x="83" y="14"/>
                    </a:lnTo>
                    <a:close/>
                    <a:moveTo>
                      <a:pt x="66" y="6"/>
                    </a:moveTo>
                    <a:cubicBezTo>
                      <a:pt x="61" y="6"/>
                      <a:pt x="56" y="7"/>
                      <a:pt x="52" y="8"/>
                    </a:cubicBezTo>
                    <a:cubicBezTo>
                      <a:pt x="51" y="8"/>
                      <a:pt x="51" y="8"/>
                      <a:pt x="51" y="8"/>
                    </a:cubicBezTo>
                    <a:cubicBezTo>
                      <a:pt x="52" y="9"/>
                      <a:pt x="52" y="9"/>
                      <a:pt x="52" y="9"/>
                    </a:cubicBezTo>
                    <a:cubicBezTo>
                      <a:pt x="52" y="9"/>
                      <a:pt x="52" y="10"/>
                      <a:pt x="53" y="11"/>
                    </a:cubicBezTo>
                    <a:cubicBezTo>
                      <a:pt x="53" y="11"/>
                      <a:pt x="53" y="11"/>
                      <a:pt x="53" y="11"/>
                    </a:cubicBezTo>
                    <a:cubicBezTo>
                      <a:pt x="53" y="12"/>
                      <a:pt x="54" y="13"/>
                      <a:pt x="54" y="14"/>
                    </a:cubicBezTo>
                    <a:cubicBezTo>
                      <a:pt x="55" y="14"/>
                      <a:pt x="55" y="14"/>
                      <a:pt x="55" y="14"/>
                    </a:cubicBezTo>
                    <a:cubicBezTo>
                      <a:pt x="55" y="15"/>
                      <a:pt x="56" y="16"/>
                      <a:pt x="56" y="16"/>
                    </a:cubicBezTo>
                    <a:cubicBezTo>
                      <a:pt x="57" y="17"/>
                      <a:pt x="57" y="17"/>
                      <a:pt x="57" y="17"/>
                    </a:cubicBezTo>
                    <a:cubicBezTo>
                      <a:pt x="57" y="18"/>
                      <a:pt x="58" y="18"/>
                      <a:pt x="58" y="19"/>
                    </a:cubicBezTo>
                    <a:cubicBezTo>
                      <a:pt x="59" y="19"/>
                      <a:pt x="59" y="19"/>
                      <a:pt x="59" y="19"/>
                    </a:cubicBezTo>
                    <a:cubicBezTo>
                      <a:pt x="61" y="18"/>
                      <a:pt x="61" y="18"/>
                      <a:pt x="61" y="18"/>
                    </a:cubicBezTo>
                    <a:cubicBezTo>
                      <a:pt x="62" y="17"/>
                      <a:pt x="62" y="17"/>
                      <a:pt x="62" y="17"/>
                    </a:cubicBezTo>
                    <a:cubicBezTo>
                      <a:pt x="62" y="17"/>
                      <a:pt x="64" y="16"/>
                      <a:pt x="64" y="16"/>
                    </a:cubicBezTo>
                    <a:cubicBezTo>
                      <a:pt x="65" y="15"/>
                      <a:pt x="66" y="14"/>
                      <a:pt x="66" y="14"/>
                    </a:cubicBezTo>
                    <a:cubicBezTo>
                      <a:pt x="67" y="14"/>
                      <a:pt x="68" y="13"/>
                      <a:pt x="69" y="13"/>
                    </a:cubicBezTo>
                    <a:cubicBezTo>
                      <a:pt x="69" y="13"/>
                      <a:pt x="70" y="12"/>
                      <a:pt x="71" y="12"/>
                    </a:cubicBezTo>
                    <a:cubicBezTo>
                      <a:pt x="71" y="12"/>
                      <a:pt x="73" y="11"/>
                      <a:pt x="73" y="11"/>
                    </a:cubicBezTo>
                    <a:cubicBezTo>
                      <a:pt x="74" y="10"/>
                      <a:pt x="74" y="10"/>
                      <a:pt x="74" y="10"/>
                    </a:cubicBezTo>
                    <a:cubicBezTo>
                      <a:pt x="75" y="10"/>
                      <a:pt x="75" y="10"/>
                      <a:pt x="76" y="10"/>
                    </a:cubicBezTo>
                    <a:cubicBezTo>
                      <a:pt x="77" y="9"/>
                      <a:pt x="77" y="9"/>
                      <a:pt x="77" y="9"/>
                    </a:cubicBezTo>
                    <a:cubicBezTo>
                      <a:pt x="78" y="9"/>
                      <a:pt x="78" y="9"/>
                      <a:pt x="79" y="8"/>
                    </a:cubicBezTo>
                    <a:cubicBezTo>
                      <a:pt x="80" y="8"/>
                      <a:pt x="80" y="8"/>
                      <a:pt x="80" y="8"/>
                    </a:cubicBezTo>
                    <a:cubicBezTo>
                      <a:pt x="79" y="8"/>
                      <a:pt x="79" y="8"/>
                      <a:pt x="79" y="8"/>
                    </a:cubicBezTo>
                    <a:cubicBezTo>
                      <a:pt x="75" y="7"/>
                      <a:pt x="70" y="6"/>
                      <a:pt x="66" y="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endParaRPr lang="zh-CN" altLang="en-US">
                  <a:solidFill>
                    <a:schemeClr val="bg1"/>
                  </a:solidFill>
                  <a:latin typeface="+mj-lt"/>
                  <a:ea typeface="+mn-ea"/>
                </a:endParaRPr>
              </a:p>
            </p:txBody>
          </p:sp>
        </p:grpSp>
        <p:grpSp>
          <p:nvGrpSpPr>
            <p:cNvPr id="15" name="组合 27"/>
            <p:cNvGrpSpPr/>
            <p:nvPr/>
          </p:nvGrpSpPr>
          <p:grpSpPr bwMode="auto">
            <a:xfrm>
              <a:off x="238116" y="430800"/>
              <a:ext cx="1895852" cy="1312415"/>
              <a:chOff x="0" y="0"/>
              <a:chExt cx="1895851" cy="1312415"/>
            </a:xfrm>
          </p:grpSpPr>
          <p:sp>
            <p:nvSpPr>
              <p:cNvPr id="16" name="文本框 28"/>
              <p:cNvSpPr txBox="1">
                <a:spLocks noChangeArrowheads="1"/>
              </p:cNvSpPr>
              <p:nvPr/>
            </p:nvSpPr>
            <p:spPr bwMode="auto">
              <a:xfrm>
                <a:off x="0" y="0"/>
                <a:ext cx="1579940" cy="446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pPr eaLnBrk="1" hangingPunct="1">
                  <a:buFont typeface="Arial" panose="020B0604020202020204" pitchFamily="34" charset="0"/>
                  <a:buNone/>
                </a:pPr>
                <a:r>
                  <a:rPr lang="en-US" altLang="zh-CN" dirty="0">
                    <a:solidFill>
                      <a:schemeClr val="bg1"/>
                    </a:solidFill>
                    <a:latin typeface="+mj-lt"/>
                    <a:ea typeface="+mn-ea"/>
                  </a:rPr>
                  <a:t>Information</a:t>
                </a:r>
                <a:endParaRPr lang="zh-CN" altLang="en-US" dirty="0">
                  <a:solidFill>
                    <a:schemeClr val="bg1"/>
                  </a:solidFill>
                  <a:latin typeface="+mj-lt"/>
                  <a:ea typeface="+mn-ea"/>
                </a:endParaRPr>
              </a:p>
            </p:txBody>
          </p:sp>
          <p:sp>
            <p:nvSpPr>
              <p:cNvPr id="17" name="文本框 29"/>
              <p:cNvSpPr txBox="1">
                <a:spLocks noChangeArrowheads="1"/>
              </p:cNvSpPr>
              <p:nvPr/>
            </p:nvSpPr>
            <p:spPr bwMode="auto">
              <a:xfrm>
                <a:off x="0" y="307777"/>
                <a:ext cx="1895851" cy="100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pPr eaLnBrk="1" hangingPunct="1">
                  <a:buFont typeface="Arial" panose="020B0604020202020204" pitchFamily="34" charset="0"/>
                  <a:buNone/>
                </a:pPr>
                <a:r>
                  <a:rPr lang="en-US" altLang="zh-CN" sz="4800" dirty="0">
                    <a:solidFill>
                      <a:schemeClr val="bg1"/>
                    </a:solidFill>
                    <a:latin typeface="+mj-lt"/>
                    <a:ea typeface="+mn-ea"/>
                  </a:rPr>
                  <a:t>9,454</a:t>
                </a:r>
                <a:endParaRPr lang="zh-CN" altLang="en-US" sz="4800" dirty="0">
                  <a:solidFill>
                    <a:schemeClr val="bg1"/>
                  </a:solidFill>
                  <a:latin typeface="+mj-lt"/>
                  <a:ea typeface="+mn-ea"/>
                </a:endParaRPr>
              </a:p>
            </p:txBody>
          </p:sp>
        </p:grpSp>
      </p:grpSp>
      <p:grpSp>
        <p:nvGrpSpPr>
          <p:cNvPr id="21" name="组合 39"/>
          <p:cNvGrpSpPr/>
          <p:nvPr/>
        </p:nvGrpSpPr>
        <p:grpSpPr bwMode="auto">
          <a:xfrm>
            <a:off x="8193088" y="2171700"/>
            <a:ext cx="3486150" cy="1701800"/>
            <a:chOff x="0" y="0"/>
            <a:chExt cx="4215758" cy="2057400"/>
          </a:xfrm>
        </p:grpSpPr>
        <p:grpSp>
          <p:nvGrpSpPr>
            <p:cNvPr id="22" name="组合 23"/>
            <p:cNvGrpSpPr/>
            <p:nvPr/>
          </p:nvGrpSpPr>
          <p:grpSpPr bwMode="auto">
            <a:xfrm>
              <a:off x="0" y="0"/>
              <a:ext cx="4215758" cy="2057400"/>
              <a:chOff x="0" y="0"/>
              <a:chExt cx="4215757" cy="2057400"/>
            </a:xfrm>
          </p:grpSpPr>
          <p:sp>
            <p:nvSpPr>
              <p:cNvPr id="26" name="圆角矩形 15"/>
              <p:cNvSpPr>
                <a:spLocks noChangeArrowheads="1"/>
              </p:cNvSpPr>
              <p:nvPr/>
            </p:nvSpPr>
            <p:spPr bwMode="auto">
              <a:xfrm>
                <a:off x="0" y="0"/>
                <a:ext cx="4215757" cy="2057400"/>
              </a:xfrm>
              <a:prstGeom prst="roundRect">
                <a:avLst>
                  <a:gd name="adj" fmla="val 4167"/>
                </a:avLst>
              </a:prstGeom>
              <a:solidFill>
                <a:schemeClr val="accent3"/>
              </a:solidFill>
              <a:ln w="12700">
                <a:solidFill>
                  <a:srgbClr val="D9D9D9">
                    <a:alpha val="52156"/>
                  </a:srgbClr>
                </a:solidFill>
                <a:round/>
              </a:ln>
              <a:effectLst>
                <a:outerShdw dist="12700" dir="5400000" algn="ctr" rotWithShape="0">
                  <a:srgbClr val="000000">
                    <a:alpha val="26999"/>
                  </a:srgbClr>
                </a:outerShdw>
              </a:effectLst>
            </p:spPr>
            <p:txBody>
              <a:bodyPr anchor="ctr"/>
              <a:lstStyle/>
              <a:p>
                <a:pPr algn="ctr" eaLnBrk="1" hangingPunct="1">
                  <a:buFont typeface="Arial" panose="020B0604020202020204" pitchFamily="34" charset="0"/>
                  <a:buNone/>
                  <a:defRPr/>
                </a:pPr>
                <a:endParaRPr lang="zh-CN" altLang="en-US">
                  <a:solidFill>
                    <a:schemeClr val="bg1"/>
                  </a:solidFill>
                  <a:latin typeface="+mj-lt"/>
                </a:endParaRPr>
              </a:p>
            </p:txBody>
          </p:sp>
          <p:sp>
            <p:nvSpPr>
              <p:cNvPr id="27" name="圆角矩形 16"/>
              <p:cNvSpPr>
                <a:spLocks noChangeArrowheads="1"/>
              </p:cNvSpPr>
              <p:nvPr/>
            </p:nvSpPr>
            <p:spPr bwMode="auto">
              <a:xfrm>
                <a:off x="2365526" y="217885"/>
                <a:ext cx="1621631" cy="1621631"/>
              </a:xfrm>
              <a:prstGeom prst="roundRect">
                <a:avLst>
                  <a:gd name="adj" fmla="val 4333"/>
                </a:avLst>
              </a:prstGeom>
              <a:solidFill>
                <a:schemeClr val="accent3"/>
              </a:solidFill>
              <a:ln w="9525">
                <a:solidFill>
                  <a:schemeClr val="bg1"/>
                </a:solidFill>
                <a:round/>
              </a:ln>
            </p:spPr>
            <p:txBody>
              <a:bodyPr anchor="ct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pPr algn="ctr" eaLnBrk="1" hangingPunct="1">
                  <a:buFont typeface="Arial" panose="020B0604020202020204" pitchFamily="34" charset="0"/>
                  <a:buNone/>
                </a:pPr>
                <a:endParaRPr lang="zh-CN" altLang="en-US">
                  <a:solidFill>
                    <a:schemeClr val="bg1"/>
                  </a:solidFill>
                  <a:latin typeface="+mj-lt"/>
                  <a:ea typeface="+mn-ea"/>
                </a:endParaRPr>
              </a:p>
            </p:txBody>
          </p:sp>
          <p:sp>
            <p:nvSpPr>
              <p:cNvPr id="28" name="Freeform 5"/>
              <p:cNvSpPr>
                <a:spLocks noEditPoints="1"/>
              </p:cNvSpPr>
              <p:nvPr/>
            </p:nvSpPr>
            <p:spPr bwMode="auto">
              <a:xfrm>
                <a:off x="2734245" y="603750"/>
                <a:ext cx="884192" cy="849900"/>
              </a:xfrm>
              <a:custGeom>
                <a:avLst/>
                <a:gdLst>
                  <a:gd name="T0" fmla="*/ 1739710241 w 361"/>
                  <a:gd name="T1" fmla="*/ 2081642560 h 347"/>
                  <a:gd name="T2" fmla="*/ 1073820511 w 361"/>
                  <a:gd name="T3" fmla="*/ 1709707347 h 347"/>
                  <a:gd name="T4" fmla="*/ 389936041 w 361"/>
                  <a:gd name="T5" fmla="*/ 2069643544 h 347"/>
                  <a:gd name="T6" fmla="*/ 533909882 w 361"/>
                  <a:gd name="T7" fmla="*/ 1319772384 h 347"/>
                  <a:gd name="T8" fmla="*/ 0 w 361"/>
                  <a:gd name="T9" fmla="*/ 779865333 h 347"/>
                  <a:gd name="T10" fmla="*/ 749875695 w 361"/>
                  <a:gd name="T11" fmla="*/ 683883000 h 347"/>
                  <a:gd name="T12" fmla="*/ 1091817853 w 361"/>
                  <a:gd name="T13" fmla="*/ 0 h 347"/>
                  <a:gd name="T14" fmla="*/ 1415762976 w 361"/>
                  <a:gd name="T15" fmla="*/ 683883000 h 347"/>
                  <a:gd name="T16" fmla="*/ 2147483647 w 361"/>
                  <a:gd name="T17" fmla="*/ 797862632 h 347"/>
                  <a:gd name="T18" fmla="*/ 1625727888 w 361"/>
                  <a:gd name="T19" fmla="*/ 1319772384 h 347"/>
                  <a:gd name="T20" fmla="*/ 1739710241 w 361"/>
                  <a:gd name="T21" fmla="*/ 2081642560 h 347"/>
                  <a:gd name="T22" fmla="*/ 1073820511 w 361"/>
                  <a:gd name="T23" fmla="*/ 1577730414 h 347"/>
                  <a:gd name="T24" fmla="*/ 1577736608 w 361"/>
                  <a:gd name="T25" fmla="*/ 1841684279 h 347"/>
                  <a:gd name="T26" fmla="*/ 1481751598 w 361"/>
                  <a:gd name="T27" fmla="*/ 1289778517 h 347"/>
                  <a:gd name="T28" fmla="*/ 1901681424 w 361"/>
                  <a:gd name="T29" fmla="*/ 881848398 h 347"/>
                  <a:gd name="T30" fmla="*/ 1331777010 w 361"/>
                  <a:gd name="T31" fmla="*/ 797862632 h 347"/>
                  <a:gd name="T32" fmla="*/ 1091817853 w 361"/>
                  <a:gd name="T33" fmla="*/ 275952957 h 347"/>
                  <a:gd name="T34" fmla="*/ 827860913 w 361"/>
                  <a:gd name="T35" fmla="*/ 797862632 h 347"/>
                  <a:gd name="T36" fmla="*/ 257956270 w 361"/>
                  <a:gd name="T37" fmla="*/ 863851099 h 347"/>
                  <a:gd name="T38" fmla="*/ 665889730 w 361"/>
                  <a:gd name="T39" fmla="*/ 1271780912 h 347"/>
                  <a:gd name="T40" fmla="*/ 569904567 w 361"/>
                  <a:gd name="T41" fmla="*/ 1841684279 h 347"/>
                  <a:gd name="T42" fmla="*/ 1073820511 w 361"/>
                  <a:gd name="T43" fmla="*/ 1577730414 h 3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1"/>
                  <a:gd name="T67" fmla="*/ 0 h 347"/>
                  <a:gd name="T68" fmla="*/ 361 w 361"/>
                  <a:gd name="T69" fmla="*/ 347 h 3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1" h="347">
                    <a:moveTo>
                      <a:pt x="290" y="347"/>
                    </a:moveTo>
                    <a:lnTo>
                      <a:pt x="179" y="285"/>
                    </a:lnTo>
                    <a:lnTo>
                      <a:pt x="65" y="345"/>
                    </a:lnTo>
                    <a:lnTo>
                      <a:pt x="89" y="220"/>
                    </a:lnTo>
                    <a:lnTo>
                      <a:pt x="0" y="130"/>
                    </a:lnTo>
                    <a:lnTo>
                      <a:pt x="125" y="114"/>
                    </a:lnTo>
                    <a:lnTo>
                      <a:pt x="182" y="0"/>
                    </a:lnTo>
                    <a:lnTo>
                      <a:pt x="236" y="114"/>
                    </a:lnTo>
                    <a:lnTo>
                      <a:pt x="361" y="133"/>
                    </a:lnTo>
                    <a:lnTo>
                      <a:pt x="271" y="220"/>
                    </a:lnTo>
                    <a:lnTo>
                      <a:pt x="290" y="347"/>
                    </a:lnTo>
                    <a:close/>
                    <a:moveTo>
                      <a:pt x="179" y="263"/>
                    </a:moveTo>
                    <a:lnTo>
                      <a:pt x="263" y="307"/>
                    </a:lnTo>
                    <a:lnTo>
                      <a:pt x="247" y="215"/>
                    </a:lnTo>
                    <a:lnTo>
                      <a:pt x="317" y="147"/>
                    </a:lnTo>
                    <a:lnTo>
                      <a:pt x="222" y="133"/>
                    </a:lnTo>
                    <a:lnTo>
                      <a:pt x="182" y="46"/>
                    </a:lnTo>
                    <a:lnTo>
                      <a:pt x="138" y="133"/>
                    </a:lnTo>
                    <a:lnTo>
                      <a:pt x="43" y="144"/>
                    </a:lnTo>
                    <a:lnTo>
                      <a:pt x="111" y="212"/>
                    </a:lnTo>
                    <a:lnTo>
                      <a:pt x="95" y="307"/>
                    </a:lnTo>
                    <a:lnTo>
                      <a:pt x="179" y="26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endParaRPr lang="zh-CN" altLang="en-US">
                  <a:solidFill>
                    <a:schemeClr val="bg1"/>
                  </a:solidFill>
                  <a:latin typeface="+mj-lt"/>
                  <a:ea typeface="+mn-ea"/>
                </a:endParaRPr>
              </a:p>
            </p:txBody>
          </p:sp>
        </p:grpSp>
        <p:grpSp>
          <p:nvGrpSpPr>
            <p:cNvPr id="23" name="组合 30"/>
            <p:cNvGrpSpPr/>
            <p:nvPr/>
          </p:nvGrpSpPr>
          <p:grpSpPr bwMode="auto">
            <a:xfrm>
              <a:off x="234320" y="458181"/>
              <a:ext cx="1580258" cy="1312415"/>
              <a:chOff x="0" y="0"/>
              <a:chExt cx="1580258" cy="1312415"/>
            </a:xfrm>
          </p:grpSpPr>
          <p:sp>
            <p:nvSpPr>
              <p:cNvPr id="24" name="文本框 31"/>
              <p:cNvSpPr txBox="1">
                <a:spLocks noChangeArrowheads="1"/>
              </p:cNvSpPr>
              <p:nvPr/>
            </p:nvSpPr>
            <p:spPr bwMode="auto">
              <a:xfrm>
                <a:off x="0" y="0"/>
                <a:ext cx="1580258" cy="446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pPr eaLnBrk="1" hangingPunct="1">
                  <a:buFont typeface="Arial" panose="020B0604020202020204" pitchFamily="34" charset="0"/>
                  <a:buNone/>
                </a:pPr>
                <a:r>
                  <a:rPr lang="en-US" altLang="zh-CN" dirty="0">
                    <a:solidFill>
                      <a:schemeClr val="bg1"/>
                    </a:solidFill>
                    <a:latin typeface="+mj-lt"/>
                    <a:ea typeface="+mn-ea"/>
                  </a:rPr>
                  <a:t>Information</a:t>
                </a:r>
                <a:endParaRPr lang="zh-CN" altLang="en-US" dirty="0">
                  <a:solidFill>
                    <a:schemeClr val="bg1"/>
                  </a:solidFill>
                  <a:latin typeface="+mj-lt"/>
                  <a:ea typeface="+mn-ea"/>
                </a:endParaRPr>
              </a:p>
            </p:txBody>
          </p:sp>
          <p:sp>
            <p:nvSpPr>
              <p:cNvPr id="25" name="文本框 32"/>
              <p:cNvSpPr txBox="1">
                <a:spLocks noChangeArrowheads="1"/>
              </p:cNvSpPr>
              <p:nvPr/>
            </p:nvSpPr>
            <p:spPr bwMode="auto">
              <a:xfrm>
                <a:off x="1" y="307777"/>
                <a:ext cx="1421302" cy="100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Light" panose="020B0502040204020203" pitchFamily="34" charset="-122"/>
                  </a:defRPr>
                </a:lvl1pPr>
                <a:lvl2pPr marL="742950" indent="-285750">
                  <a:defRPr>
                    <a:solidFill>
                      <a:schemeClr val="tx1"/>
                    </a:solidFill>
                    <a:latin typeface="Calibri" panose="020F0502020204030204" pitchFamily="34" charset="0"/>
                    <a:ea typeface="微软雅黑 Light" panose="020B0502040204020203" pitchFamily="34" charset="-122"/>
                  </a:defRPr>
                </a:lvl2pPr>
                <a:lvl3pPr marL="1143000" indent="-228600">
                  <a:defRPr>
                    <a:solidFill>
                      <a:schemeClr val="tx1"/>
                    </a:solidFill>
                    <a:latin typeface="Calibri" panose="020F0502020204030204" pitchFamily="34" charset="0"/>
                    <a:ea typeface="微软雅黑 Light" panose="020B0502040204020203" pitchFamily="34" charset="-122"/>
                  </a:defRPr>
                </a:lvl3pPr>
                <a:lvl4pPr marL="1600200" indent="-228600">
                  <a:defRPr>
                    <a:solidFill>
                      <a:schemeClr val="tx1"/>
                    </a:solidFill>
                    <a:latin typeface="Calibri" panose="020F0502020204030204" pitchFamily="34" charset="0"/>
                    <a:ea typeface="微软雅黑 Light" panose="020B0502040204020203" pitchFamily="34" charset="-122"/>
                  </a:defRPr>
                </a:lvl4pPr>
                <a:lvl5pPr marL="2057400" indent="-228600">
                  <a:defRPr>
                    <a:solidFill>
                      <a:schemeClr val="tx1"/>
                    </a:solidFill>
                    <a:latin typeface="Calibri" panose="020F0502020204030204" pitchFamily="34" charset="0"/>
                    <a:ea typeface="微软雅黑 Light" panose="020B0502040204020203"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pitchFamily="34" charset="-122"/>
                  </a:defRPr>
                </a:lvl9pPr>
              </a:lstStyle>
              <a:p>
                <a:pPr eaLnBrk="1" hangingPunct="1">
                  <a:buFont typeface="Arial" panose="020B0604020202020204" pitchFamily="34" charset="0"/>
                  <a:buNone/>
                </a:pPr>
                <a:r>
                  <a:rPr lang="en-US" altLang="zh-CN" sz="4800" dirty="0">
                    <a:solidFill>
                      <a:schemeClr val="bg1"/>
                    </a:solidFill>
                    <a:latin typeface="+mj-lt"/>
                    <a:ea typeface="+mn-ea"/>
                  </a:rPr>
                  <a:t>563</a:t>
                </a:r>
                <a:endParaRPr lang="zh-CN" altLang="en-US" sz="4800" dirty="0">
                  <a:solidFill>
                    <a:schemeClr val="bg1"/>
                  </a:solidFill>
                  <a:latin typeface="+mj-lt"/>
                  <a:ea typeface="+mn-ea"/>
                </a:endParaRPr>
              </a:p>
            </p:txBody>
          </p:sp>
        </p:grpSp>
      </p:grpSp>
      <p:grpSp>
        <p:nvGrpSpPr>
          <p:cNvPr id="29" name="组合 28"/>
          <p:cNvGrpSpPr/>
          <p:nvPr/>
        </p:nvGrpSpPr>
        <p:grpSpPr>
          <a:xfrm>
            <a:off x="1217730" y="4154531"/>
            <a:ext cx="2184359" cy="1429265"/>
            <a:chOff x="689469" y="3690075"/>
            <a:chExt cx="2184359" cy="1429265"/>
          </a:xfrm>
        </p:grpSpPr>
        <p:sp>
          <p:nvSpPr>
            <p:cNvPr id="30" name="TextBox 14"/>
            <p:cNvSpPr txBox="1"/>
            <p:nvPr/>
          </p:nvSpPr>
          <p:spPr>
            <a:xfrm>
              <a:off x="689469" y="4134711"/>
              <a:ext cx="2184359" cy="984629"/>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1335" dirty="0">
                  <a:solidFill>
                    <a:schemeClr val="tx1">
                      <a:lumMod val="75000"/>
                      <a:lumOff val="25000"/>
                    </a:schemeClr>
                  </a:solidFill>
                  <a:latin typeface="+mn-ea"/>
                  <a:ea typeface="+mn-ea"/>
                </a:rPr>
                <a:t>点击输入简要文字内容，文字内容需概括精炼，不用多余的文字修饰，言简意赅的说明该项内容。</a:t>
              </a:r>
              <a:endParaRPr lang="en-US" altLang="zh-CN" sz="1335" dirty="0">
                <a:solidFill>
                  <a:schemeClr val="tx1">
                    <a:lumMod val="75000"/>
                    <a:lumOff val="25000"/>
                  </a:schemeClr>
                </a:solidFill>
                <a:latin typeface="+mn-ea"/>
                <a:ea typeface="+mn-ea"/>
              </a:endParaRPr>
            </a:p>
          </p:txBody>
        </p:sp>
        <p:sp>
          <p:nvSpPr>
            <p:cNvPr id="31" name="文本框 30"/>
            <p:cNvSpPr txBox="1"/>
            <p:nvPr/>
          </p:nvSpPr>
          <p:spPr>
            <a:xfrm>
              <a:off x="996819" y="3690075"/>
              <a:ext cx="1569660" cy="369332"/>
            </a:xfrm>
            <a:prstGeom prst="rect">
              <a:avLst/>
            </a:prstGeom>
            <a:noFill/>
          </p:spPr>
          <p:txBody>
            <a:bodyPr wrap="none" rtlCol="0">
              <a:spAutoFit/>
            </a:bodyPr>
            <a:lstStyle/>
            <a:p>
              <a:r>
                <a:rPr lang="zh-CN" altLang="en-US" b="1" dirty="0">
                  <a:solidFill>
                    <a:schemeClr val="accent1"/>
                  </a:solidFill>
                  <a:latin typeface="+mn-ea"/>
                </a:rPr>
                <a:t>此处添加文字</a:t>
              </a:r>
              <a:endParaRPr lang="zh-CN" altLang="en-US" b="1" dirty="0">
                <a:solidFill>
                  <a:schemeClr val="accent1"/>
                </a:solidFill>
                <a:latin typeface="+mn-ea"/>
              </a:endParaRPr>
            </a:p>
          </p:txBody>
        </p:sp>
      </p:grpSp>
      <p:grpSp>
        <p:nvGrpSpPr>
          <p:cNvPr id="32" name="组合 31"/>
          <p:cNvGrpSpPr/>
          <p:nvPr/>
        </p:nvGrpSpPr>
        <p:grpSpPr>
          <a:xfrm>
            <a:off x="5003820" y="4154531"/>
            <a:ext cx="2184359" cy="1429265"/>
            <a:chOff x="689469" y="3690075"/>
            <a:chExt cx="2184359" cy="1429265"/>
          </a:xfrm>
        </p:grpSpPr>
        <p:sp>
          <p:nvSpPr>
            <p:cNvPr id="33" name="TextBox 14"/>
            <p:cNvSpPr txBox="1"/>
            <p:nvPr/>
          </p:nvSpPr>
          <p:spPr>
            <a:xfrm>
              <a:off x="689469" y="4134711"/>
              <a:ext cx="2184359" cy="984629"/>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1335" dirty="0">
                  <a:solidFill>
                    <a:schemeClr val="tx1">
                      <a:lumMod val="75000"/>
                      <a:lumOff val="25000"/>
                    </a:schemeClr>
                  </a:solidFill>
                  <a:latin typeface="+mn-ea"/>
                  <a:ea typeface="+mn-ea"/>
                </a:rPr>
                <a:t>点击输入简要文字内容，文字内容需概括精炼，不用多余的文字修饰，言简意赅的说明该项内容。</a:t>
              </a:r>
              <a:endParaRPr lang="en-US" altLang="zh-CN" sz="1335" dirty="0">
                <a:solidFill>
                  <a:schemeClr val="tx1">
                    <a:lumMod val="75000"/>
                    <a:lumOff val="25000"/>
                  </a:schemeClr>
                </a:solidFill>
                <a:latin typeface="+mn-ea"/>
                <a:ea typeface="+mn-ea"/>
              </a:endParaRPr>
            </a:p>
          </p:txBody>
        </p:sp>
        <p:sp>
          <p:nvSpPr>
            <p:cNvPr id="34" name="文本框 33"/>
            <p:cNvSpPr txBox="1"/>
            <p:nvPr/>
          </p:nvSpPr>
          <p:spPr>
            <a:xfrm>
              <a:off x="996819" y="3690075"/>
              <a:ext cx="1569660" cy="369332"/>
            </a:xfrm>
            <a:prstGeom prst="rect">
              <a:avLst/>
            </a:prstGeom>
            <a:noFill/>
          </p:spPr>
          <p:txBody>
            <a:bodyPr wrap="none" rtlCol="0">
              <a:spAutoFit/>
            </a:bodyPr>
            <a:lstStyle/>
            <a:p>
              <a:r>
                <a:rPr lang="zh-CN" altLang="en-US" b="1" dirty="0">
                  <a:solidFill>
                    <a:schemeClr val="accent2"/>
                  </a:solidFill>
                  <a:latin typeface="+mn-ea"/>
                </a:rPr>
                <a:t>此处添加文字</a:t>
              </a:r>
              <a:endParaRPr lang="zh-CN" altLang="en-US" b="1" dirty="0">
                <a:solidFill>
                  <a:schemeClr val="accent2"/>
                </a:solidFill>
                <a:latin typeface="+mn-ea"/>
              </a:endParaRPr>
            </a:p>
          </p:txBody>
        </p:sp>
      </p:grpSp>
      <p:grpSp>
        <p:nvGrpSpPr>
          <p:cNvPr id="35" name="组合 34"/>
          <p:cNvGrpSpPr/>
          <p:nvPr/>
        </p:nvGrpSpPr>
        <p:grpSpPr>
          <a:xfrm>
            <a:off x="8843983" y="4154531"/>
            <a:ext cx="2184359" cy="1429265"/>
            <a:chOff x="689469" y="3690075"/>
            <a:chExt cx="2184359" cy="1429265"/>
          </a:xfrm>
        </p:grpSpPr>
        <p:sp>
          <p:nvSpPr>
            <p:cNvPr id="36" name="TextBox 14"/>
            <p:cNvSpPr txBox="1"/>
            <p:nvPr/>
          </p:nvSpPr>
          <p:spPr>
            <a:xfrm>
              <a:off x="689469" y="4134711"/>
              <a:ext cx="2184359" cy="984629"/>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1335" dirty="0">
                  <a:solidFill>
                    <a:schemeClr val="tx1">
                      <a:lumMod val="75000"/>
                      <a:lumOff val="25000"/>
                    </a:schemeClr>
                  </a:solidFill>
                  <a:latin typeface="+mn-ea"/>
                  <a:ea typeface="+mn-ea"/>
                </a:rPr>
                <a:t>点击输入简要文字内容，文字内容需概括精炼，不用多余的文字修饰，言简意赅的说明该项内容。</a:t>
              </a:r>
              <a:endParaRPr lang="en-US" altLang="zh-CN" sz="1335" dirty="0">
                <a:solidFill>
                  <a:schemeClr val="tx1">
                    <a:lumMod val="75000"/>
                    <a:lumOff val="25000"/>
                  </a:schemeClr>
                </a:solidFill>
                <a:latin typeface="+mn-ea"/>
                <a:ea typeface="+mn-ea"/>
              </a:endParaRPr>
            </a:p>
          </p:txBody>
        </p:sp>
        <p:sp>
          <p:nvSpPr>
            <p:cNvPr id="37" name="文本框 36"/>
            <p:cNvSpPr txBox="1"/>
            <p:nvPr/>
          </p:nvSpPr>
          <p:spPr>
            <a:xfrm>
              <a:off x="996819" y="3690075"/>
              <a:ext cx="1569660" cy="369332"/>
            </a:xfrm>
            <a:prstGeom prst="rect">
              <a:avLst/>
            </a:prstGeom>
            <a:noFill/>
          </p:spPr>
          <p:txBody>
            <a:bodyPr wrap="none" rtlCol="0">
              <a:spAutoFit/>
            </a:bodyPr>
            <a:lstStyle/>
            <a:p>
              <a:r>
                <a:rPr lang="zh-CN" altLang="en-US" b="1" dirty="0">
                  <a:solidFill>
                    <a:schemeClr val="accent3"/>
                  </a:solidFill>
                  <a:latin typeface="+mn-ea"/>
                </a:rPr>
                <a:t>此处添加文字</a:t>
              </a:r>
              <a:endParaRPr lang="zh-CN" altLang="en-US" b="1" dirty="0">
                <a:solidFill>
                  <a:schemeClr val="accent3"/>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 calcmode="lin" valueType="num">
                                      <p:cBhvr>
                                        <p:cTn id="15" dur="500" fill="hold"/>
                                        <p:tgtEl>
                                          <p:spTgt spid="13"/>
                                        </p:tgtEl>
                                        <p:attrNameLst>
                                          <p:attrName>ppt_x</p:attrName>
                                        </p:attrNameLst>
                                      </p:cBhvr>
                                      <p:tavLst>
                                        <p:tav tm="0">
                                          <p:val>
                                            <p:fltVal val="0.5"/>
                                          </p:val>
                                        </p:tav>
                                        <p:tav tm="100000">
                                          <p:val>
                                            <p:strVal val="#ppt_x"/>
                                          </p:val>
                                        </p:tav>
                                      </p:tavLst>
                                    </p:anim>
                                    <p:anim calcmode="lin" valueType="num">
                                      <p:cBhvr>
                                        <p:cTn id="16" dur="500" fill="hold"/>
                                        <p:tgtEl>
                                          <p:spTgt spid="13"/>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 calcmode="lin" valueType="num">
                                      <p:cBhvr>
                                        <p:cTn id="21" dur="500" fill="hold"/>
                                        <p:tgtEl>
                                          <p:spTgt spid="21"/>
                                        </p:tgtEl>
                                        <p:attrNameLst>
                                          <p:attrName>ppt_x</p:attrName>
                                        </p:attrNameLst>
                                      </p:cBhvr>
                                      <p:tavLst>
                                        <p:tav tm="0">
                                          <p:val>
                                            <p:fltVal val="0.5"/>
                                          </p:val>
                                        </p:tav>
                                        <p:tav tm="100000">
                                          <p:val>
                                            <p:strVal val="#ppt_x"/>
                                          </p:val>
                                        </p:tav>
                                      </p:tavLst>
                                    </p:anim>
                                    <p:anim calcmode="lin" valueType="num">
                                      <p:cBhvr>
                                        <p:cTn id="22" dur="500" fill="hold"/>
                                        <p:tgtEl>
                                          <p:spTgt spid="21"/>
                                        </p:tgtEl>
                                        <p:attrNameLst>
                                          <p:attrName>ppt_y</p:attrName>
                                        </p:attrNameLst>
                                      </p:cBhvr>
                                      <p:tavLst>
                                        <p:tav tm="0">
                                          <p:val>
                                            <p:fltVal val="0.5"/>
                                          </p:val>
                                        </p:tav>
                                        <p:tav tm="100000">
                                          <p:val>
                                            <p:strVal val="#ppt_y"/>
                                          </p:val>
                                        </p:tav>
                                      </p:tavLst>
                                    </p:anim>
                                  </p:childTnLst>
                                </p:cTn>
                              </p:par>
                            </p:childTnLst>
                          </p:cTn>
                        </p:par>
                        <p:par>
                          <p:cTn id="23" fill="hold">
                            <p:stCondLst>
                              <p:cond delay="500"/>
                            </p:stCondLst>
                            <p:childTnLst>
                              <p:par>
                                <p:cTn id="24" presetID="50" presetClass="entr" presetSubtype="0" decel="100000"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p:cTn id="26" dur="750" fill="hold"/>
                                        <p:tgtEl>
                                          <p:spTgt spid="29"/>
                                        </p:tgtEl>
                                        <p:attrNameLst>
                                          <p:attrName>ppt_w</p:attrName>
                                        </p:attrNameLst>
                                      </p:cBhvr>
                                      <p:tavLst>
                                        <p:tav tm="0">
                                          <p:val>
                                            <p:strVal val="#ppt_w+.3"/>
                                          </p:val>
                                        </p:tav>
                                        <p:tav tm="100000">
                                          <p:val>
                                            <p:strVal val="#ppt_w"/>
                                          </p:val>
                                        </p:tav>
                                      </p:tavLst>
                                    </p:anim>
                                    <p:anim calcmode="lin" valueType="num">
                                      <p:cBhvr>
                                        <p:cTn id="27" dur="750" fill="hold"/>
                                        <p:tgtEl>
                                          <p:spTgt spid="29"/>
                                        </p:tgtEl>
                                        <p:attrNameLst>
                                          <p:attrName>ppt_h</p:attrName>
                                        </p:attrNameLst>
                                      </p:cBhvr>
                                      <p:tavLst>
                                        <p:tav tm="0">
                                          <p:val>
                                            <p:strVal val="#ppt_h"/>
                                          </p:val>
                                        </p:tav>
                                        <p:tav tm="100000">
                                          <p:val>
                                            <p:strVal val="#ppt_h"/>
                                          </p:val>
                                        </p:tav>
                                      </p:tavLst>
                                    </p:anim>
                                    <p:animEffect transition="in" filter="fade">
                                      <p:cBhvr>
                                        <p:cTn id="28" dur="750"/>
                                        <p:tgtEl>
                                          <p:spTgt spid="29"/>
                                        </p:tgtEl>
                                      </p:cBhvr>
                                    </p:animEffect>
                                  </p:childTnLst>
                                </p:cTn>
                              </p:par>
                              <p:par>
                                <p:cTn id="29" presetID="50" presetClass="entr" presetSubtype="0" decel="100000" fill="hold" nodeType="withEffect">
                                  <p:stCondLst>
                                    <p:cond delay="250"/>
                                  </p:stCondLst>
                                  <p:childTnLst>
                                    <p:set>
                                      <p:cBhvr>
                                        <p:cTn id="30" dur="1" fill="hold">
                                          <p:stCondLst>
                                            <p:cond delay="0"/>
                                          </p:stCondLst>
                                        </p:cTn>
                                        <p:tgtEl>
                                          <p:spTgt spid="32"/>
                                        </p:tgtEl>
                                        <p:attrNameLst>
                                          <p:attrName>style.visibility</p:attrName>
                                        </p:attrNameLst>
                                      </p:cBhvr>
                                      <p:to>
                                        <p:strVal val="visible"/>
                                      </p:to>
                                    </p:set>
                                    <p:anim calcmode="lin" valueType="num">
                                      <p:cBhvr>
                                        <p:cTn id="31" dur="750" fill="hold"/>
                                        <p:tgtEl>
                                          <p:spTgt spid="32"/>
                                        </p:tgtEl>
                                        <p:attrNameLst>
                                          <p:attrName>ppt_w</p:attrName>
                                        </p:attrNameLst>
                                      </p:cBhvr>
                                      <p:tavLst>
                                        <p:tav tm="0">
                                          <p:val>
                                            <p:strVal val="#ppt_w+.3"/>
                                          </p:val>
                                        </p:tav>
                                        <p:tav tm="100000">
                                          <p:val>
                                            <p:strVal val="#ppt_w"/>
                                          </p:val>
                                        </p:tav>
                                      </p:tavLst>
                                    </p:anim>
                                    <p:anim calcmode="lin" valueType="num">
                                      <p:cBhvr>
                                        <p:cTn id="32" dur="750" fill="hold"/>
                                        <p:tgtEl>
                                          <p:spTgt spid="32"/>
                                        </p:tgtEl>
                                        <p:attrNameLst>
                                          <p:attrName>ppt_h</p:attrName>
                                        </p:attrNameLst>
                                      </p:cBhvr>
                                      <p:tavLst>
                                        <p:tav tm="0">
                                          <p:val>
                                            <p:strVal val="#ppt_h"/>
                                          </p:val>
                                        </p:tav>
                                        <p:tav tm="100000">
                                          <p:val>
                                            <p:strVal val="#ppt_h"/>
                                          </p:val>
                                        </p:tav>
                                      </p:tavLst>
                                    </p:anim>
                                    <p:animEffect transition="in" filter="fade">
                                      <p:cBhvr>
                                        <p:cTn id="33" dur="750"/>
                                        <p:tgtEl>
                                          <p:spTgt spid="32"/>
                                        </p:tgtEl>
                                      </p:cBhvr>
                                    </p:animEffect>
                                  </p:childTnLst>
                                </p:cTn>
                              </p:par>
                              <p:par>
                                <p:cTn id="34" presetID="50" presetClass="entr" presetSubtype="0" decel="100000" fill="hold" nodeType="withEffect">
                                  <p:stCondLst>
                                    <p:cond delay="500"/>
                                  </p:stCondLst>
                                  <p:childTnLst>
                                    <p:set>
                                      <p:cBhvr>
                                        <p:cTn id="35" dur="1" fill="hold">
                                          <p:stCondLst>
                                            <p:cond delay="0"/>
                                          </p:stCondLst>
                                        </p:cTn>
                                        <p:tgtEl>
                                          <p:spTgt spid="35"/>
                                        </p:tgtEl>
                                        <p:attrNameLst>
                                          <p:attrName>style.visibility</p:attrName>
                                        </p:attrNameLst>
                                      </p:cBhvr>
                                      <p:to>
                                        <p:strVal val="visible"/>
                                      </p:to>
                                    </p:set>
                                    <p:anim calcmode="lin" valueType="num">
                                      <p:cBhvr>
                                        <p:cTn id="36" dur="750" fill="hold"/>
                                        <p:tgtEl>
                                          <p:spTgt spid="35"/>
                                        </p:tgtEl>
                                        <p:attrNameLst>
                                          <p:attrName>ppt_w</p:attrName>
                                        </p:attrNameLst>
                                      </p:cBhvr>
                                      <p:tavLst>
                                        <p:tav tm="0">
                                          <p:val>
                                            <p:strVal val="#ppt_w+.3"/>
                                          </p:val>
                                        </p:tav>
                                        <p:tav tm="100000">
                                          <p:val>
                                            <p:strVal val="#ppt_w"/>
                                          </p:val>
                                        </p:tav>
                                      </p:tavLst>
                                    </p:anim>
                                    <p:anim calcmode="lin" valueType="num">
                                      <p:cBhvr>
                                        <p:cTn id="37" dur="750" fill="hold"/>
                                        <p:tgtEl>
                                          <p:spTgt spid="35"/>
                                        </p:tgtEl>
                                        <p:attrNameLst>
                                          <p:attrName>ppt_h</p:attrName>
                                        </p:attrNameLst>
                                      </p:cBhvr>
                                      <p:tavLst>
                                        <p:tav tm="0">
                                          <p:val>
                                            <p:strVal val="#ppt_h"/>
                                          </p:val>
                                        </p:tav>
                                        <p:tav tm="100000">
                                          <p:val>
                                            <p:strVal val="#ppt_h"/>
                                          </p:val>
                                        </p:tav>
                                      </p:tavLst>
                                    </p:anim>
                                    <p:animEffect transition="in" filter="fade">
                                      <p:cBhvr>
                                        <p:cTn id="38"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noChangeAspect="1"/>
          </p:cNvGrpSpPr>
          <p:nvPr/>
        </p:nvGrpSpPr>
        <p:grpSpPr bwMode="auto">
          <a:xfrm>
            <a:off x="816203" y="1880733"/>
            <a:ext cx="10385425" cy="3673475"/>
            <a:chOff x="712" y="1139"/>
            <a:chExt cx="5683" cy="2010"/>
          </a:xfrm>
        </p:grpSpPr>
        <p:sp>
          <p:nvSpPr>
            <p:cNvPr id="3" name="Freeform 7"/>
            <p:cNvSpPr/>
            <p:nvPr/>
          </p:nvSpPr>
          <p:spPr bwMode="auto">
            <a:xfrm>
              <a:off x="712" y="1139"/>
              <a:ext cx="4191" cy="2010"/>
            </a:xfrm>
            <a:custGeom>
              <a:avLst/>
              <a:gdLst>
                <a:gd name="T0" fmla="*/ 2147483647 w 573"/>
                <a:gd name="T1" fmla="*/ 0 h 273"/>
                <a:gd name="T2" fmla="*/ 2147483647 w 573"/>
                <a:gd name="T3" fmla="*/ 2147483647 h 273"/>
                <a:gd name="T4" fmla="*/ 2147483647 w 573"/>
                <a:gd name="T5" fmla="*/ 2147483647 h 273"/>
                <a:gd name="T6" fmla="*/ 2147483647 w 573"/>
                <a:gd name="T7" fmla="*/ 2147483647 h 273"/>
                <a:gd name="T8" fmla="*/ 2147483647 w 573"/>
                <a:gd name="T9" fmla="*/ 2147483647 h 273"/>
                <a:gd name="T10" fmla="*/ 2147483647 w 573"/>
                <a:gd name="T11" fmla="*/ 2147483647 h 273"/>
                <a:gd name="T12" fmla="*/ 2147483647 w 573"/>
                <a:gd name="T13" fmla="*/ 2147483647 h 273"/>
                <a:gd name="T14" fmla="*/ 2147483647 w 573"/>
                <a:gd name="T15" fmla="*/ 2147483647 h 273"/>
                <a:gd name="T16" fmla="*/ 2147483647 w 573"/>
                <a:gd name="T17" fmla="*/ 2147483647 h 273"/>
                <a:gd name="T18" fmla="*/ 2147483647 w 573"/>
                <a:gd name="T19" fmla="*/ 2147483647 h 273"/>
                <a:gd name="T20" fmla="*/ 2147483647 w 573"/>
                <a:gd name="T21" fmla="*/ 2147483647 h 273"/>
                <a:gd name="T22" fmla="*/ 2147483647 w 573"/>
                <a:gd name="T23" fmla="*/ 2147483647 h 273"/>
                <a:gd name="T24" fmla="*/ 2147483647 w 573"/>
                <a:gd name="T25" fmla="*/ 2147483647 h 273"/>
                <a:gd name="T26" fmla="*/ 2147483647 w 573"/>
                <a:gd name="T27" fmla="*/ 2147483647 h 273"/>
                <a:gd name="T28" fmla="*/ 2147483647 w 573"/>
                <a:gd name="T29" fmla="*/ 2147483647 h 273"/>
                <a:gd name="T30" fmla="*/ 2147483647 w 573"/>
                <a:gd name="T31" fmla="*/ 2147483647 h 273"/>
                <a:gd name="T32" fmla="*/ 0 w 573"/>
                <a:gd name="T33" fmla="*/ 2147483647 h 273"/>
                <a:gd name="T34" fmla="*/ 2147483647 w 573"/>
                <a:gd name="T35" fmla="*/ 2147483647 h 273"/>
                <a:gd name="T36" fmla="*/ 2147483647 w 573"/>
                <a:gd name="T37" fmla="*/ 0 h 27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73" h="273">
                  <a:moveTo>
                    <a:pt x="136" y="0"/>
                  </a:moveTo>
                  <a:cubicBezTo>
                    <a:pt x="169" y="0"/>
                    <a:pt x="198" y="11"/>
                    <a:pt x="222" y="30"/>
                  </a:cubicBezTo>
                  <a:cubicBezTo>
                    <a:pt x="254" y="56"/>
                    <a:pt x="274" y="78"/>
                    <a:pt x="290" y="92"/>
                  </a:cubicBezTo>
                  <a:cubicBezTo>
                    <a:pt x="292" y="94"/>
                    <a:pt x="294" y="96"/>
                    <a:pt x="297" y="97"/>
                  </a:cubicBezTo>
                  <a:cubicBezTo>
                    <a:pt x="313" y="108"/>
                    <a:pt x="333" y="114"/>
                    <a:pt x="358" y="103"/>
                  </a:cubicBezTo>
                  <a:cubicBezTo>
                    <a:pt x="375" y="96"/>
                    <a:pt x="396" y="82"/>
                    <a:pt x="426" y="61"/>
                  </a:cubicBezTo>
                  <a:cubicBezTo>
                    <a:pt x="441" y="50"/>
                    <a:pt x="460" y="44"/>
                    <a:pt x="480" y="44"/>
                  </a:cubicBezTo>
                  <a:cubicBezTo>
                    <a:pt x="531" y="44"/>
                    <a:pt x="573" y="86"/>
                    <a:pt x="573" y="137"/>
                  </a:cubicBezTo>
                  <a:cubicBezTo>
                    <a:pt x="573" y="188"/>
                    <a:pt x="531" y="230"/>
                    <a:pt x="480" y="230"/>
                  </a:cubicBezTo>
                  <a:cubicBezTo>
                    <a:pt x="460" y="230"/>
                    <a:pt x="441" y="224"/>
                    <a:pt x="426" y="213"/>
                  </a:cubicBezTo>
                  <a:cubicBezTo>
                    <a:pt x="396" y="192"/>
                    <a:pt x="375" y="178"/>
                    <a:pt x="358" y="170"/>
                  </a:cubicBezTo>
                  <a:cubicBezTo>
                    <a:pt x="333" y="160"/>
                    <a:pt x="313" y="166"/>
                    <a:pt x="297" y="176"/>
                  </a:cubicBezTo>
                  <a:cubicBezTo>
                    <a:pt x="294" y="178"/>
                    <a:pt x="292" y="179"/>
                    <a:pt x="290" y="181"/>
                  </a:cubicBezTo>
                  <a:cubicBezTo>
                    <a:pt x="274" y="196"/>
                    <a:pt x="254" y="218"/>
                    <a:pt x="222" y="244"/>
                  </a:cubicBezTo>
                  <a:cubicBezTo>
                    <a:pt x="198" y="262"/>
                    <a:pt x="169" y="273"/>
                    <a:pt x="136" y="273"/>
                  </a:cubicBezTo>
                  <a:cubicBezTo>
                    <a:pt x="99" y="273"/>
                    <a:pt x="65" y="258"/>
                    <a:pt x="40" y="233"/>
                  </a:cubicBezTo>
                  <a:cubicBezTo>
                    <a:pt x="15" y="209"/>
                    <a:pt x="0" y="174"/>
                    <a:pt x="0" y="137"/>
                  </a:cubicBezTo>
                  <a:cubicBezTo>
                    <a:pt x="0" y="99"/>
                    <a:pt x="15" y="65"/>
                    <a:pt x="40" y="40"/>
                  </a:cubicBezTo>
                  <a:cubicBezTo>
                    <a:pt x="65" y="16"/>
                    <a:pt x="99" y="0"/>
                    <a:pt x="136"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latin typeface="+mn-ea"/>
              </a:endParaRPr>
            </a:p>
          </p:txBody>
        </p:sp>
        <p:sp>
          <p:nvSpPr>
            <p:cNvPr id="4" name="Oval 8"/>
            <p:cNvSpPr>
              <a:spLocks noChangeArrowheads="1"/>
            </p:cNvSpPr>
            <p:nvPr/>
          </p:nvSpPr>
          <p:spPr bwMode="auto">
            <a:xfrm>
              <a:off x="975" y="1390"/>
              <a:ext cx="1507" cy="15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75000"/>
                    <a:lumOff val="25000"/>
                  </a:schemeClr>
                </a:solidFill>
                <a:latin typeface="+mn-ea"/>
                <a:ea typeface="+mn-ea"/>
                <a:sym typeface="Calibri" panose="020F0502020204030204" pitchFamily="34" charset="0"/>
              </a:endParaRPr>
            </a:p>
          </p:txBody>
        </p:sp>
        <p:sp>
          <p:nvSpPr>
            <p:cNvPr id="5" name="Oval 9"/>
            <p:cNvSpPr>
              <a:spLocks noChangeArrowheads="1"/>
            </p:cNvSpPr>
            <p:nvPr/>
          </p:nvSpPr>
          <p:spPr bwMode="auto">
            <a:xfrm>
              <a:off x="1107" y="1522"/>
              <a:ext cx="1243" cy="12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sym typeface="Calibri" panose="020F0502020204030204" pitchFamily="34" charset="0"/>
              </a:endParaRPr>
            </a:p>
          </p:txBody>
        </p:sp>
        <p:sp>
          <p:nvSpPr>
            <p:cNvPr id="6" name="Freeform 10"/>
            <p:cNvSpPr/>
            <p:nvPr/>
          </p:nvSpPr>
          <p:spPr bwMode="auto">
            <a:xfrm>
              <a:off x="3543" y="1463"/>
              <a:ext cx="2852" cy="1370"/>
            </a:xfrm>
            <a:custGeom>
              <a:avLst/>
              <a:gdLst>
                <a:gd name="T0" fmla="*/ 2147483647 w 390"/>
                <a:gd name="T1" fmla="*/ 0 h 186"/>
                <a:gd name="T2" fmla="*/ 2147483647 w 390"/>
                <a:gd name="T3" fmla="*/ 2147483647 h 186"/>
                <a:gd name="T4" fmla="*/ 2147483647 w 390"/>
                <a:gd name="T5" fmla="*/ 2147483647 h 186"/>
                <a:gd name="T6" fmla="*/ 2147483647 w 390"/>
                <a:gd name="T7" fmla="*/ 2147483647 h 186"/>
                <a:gd name="T8" fmla="*/ 2147483647 w 390"/>
                <a:gd name="T9" fmla="*/ 2147483647 h 186"/>
                <a:gd name="T10" fmla="*/ 2147483647 w 390"/>
                <a:gd name="T11" fmla="*/ 2147483647 h 186"/>
                <a:gd name="T12" fmla="*/ 2147483647 w 390"/>
                <a:gd name="T13" fmla="*/ 2147483647 h 186"/>
                <a:gd name="T14" fmla="*/ 2147483647 w 390"/>
                <a:gd name="T15" fmla="*/ 2147483647 h 186"/>
                <a:gd name="T16" fmla="*/ 2147483647 w 390"/>
                <a:gd name="T17" fmla="*/ 2147483647 h 186"/>
                <a:gd name="T18" fmla="*/ 2147483647 w 390"/>
                <a:gd name="T19" fmla="*/ 2147483647 h 186"/>
                <a:gd name="T20" fmla="*/ 2147483647 w 390"/>
                <a:gd name="T21" fmla="*/ 2147483647 h 186"/>
                <a:gd name="T22" fmla="*/ 2147483647 w 390"/>
                <a:gd name="T23" fmla="*/ 2147483647 h 186"/>
                <a:gd name="T24" fmla="*/ 2147483647 w 390"/>
                <a:gd name="T25" fmla="*/ 2147483647 h 186"/>
                <a:gd name="T26" fmla="*/ 2147483647 w 390"/>
                <a:gd name="T27" fmla="*/ 2147483647 h 186"/>
                <a:gd name="T28" fmla="*/ 2147483647 w 390"/>
                <a:gd name="T29" fmla="*/ 2147483647 h 186"/>
                <a:gd name="T30" fmla="*/ 2147483647 w 390"/>
                <a:gd name="T31" fmla="*/ 2147483647 h 186"/>
                <a:gd name="T32" fmla="*/ 0 w 390"/>
                <a:gd name="T33" fmla="*/ 2147483647 h 186"/>
                <a:gd name="T34" fmla="*/ 2147483647 w 390"/>
                <a:gd name="T35" fmla="*/ 2147483647 h 186"/>
                <a:gd name="T36" fmla="*/ 2147483647 w 390"/>
                <a:gd name="T37" fmla="*/ 0 h 18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90" h="186">
                  <a:moveTo>
                    <a:pt x="93" y="0"/>
                  </a:moveTo>
                  <a:cubicBezTo>
                    <a:pt x="115" y="0"/>
                    <a:pt x="135" y="7"/>
                    <a:pt x="151" y="20"/>
                  </a:cubicBezTo>
                  <a:cubicBezTo>
                    <a:pt x="173" y="38"/>
                    <a:pt x="186" y="53"/>
                    <a:pt x="197" y="63"/>
                  </a:cubicBezTo>
                  <a:cubicBezTo>
                    <a:pt x="199" y="64"/>
                    <a:pt x="200" y="65"/>
                    <a:pt x="202" y="66"/>
                  </a:cubicBezTo>
                  <a:cubicBezTo>
                    <a:pt x="213" y="73"/>
                    <a:pt x="226" y="77"/>
                    <a:pt x="244" y="70"/>
                  </a:cubicBezTo>
                  <a:cubicBezTo>
                    <a:pt x="255" y="65"/>
                    <a:pt x="270" y="55"/>
                    <a:pt x="290" y="41"/>
                  </a:cubicBezTo>
                  <a:cubicBezTo>
                    <a:pt x="300" y="34"/>
                    <a:pt x="313" y="29"/>
                    <a:pt x="327" y="29"/>
                  </a:cubicBezTo>
                  <a:cubicBezTo>
                    <a:pt x="362" y="29"/>
                    <a:pt x="390" y="58"/>
                    <a:pt x="390" y="93"/>
                  </a:cubicBezTo>
                  <a:cubicBezTo>
                    <a:pt x="390" y="128"/>
                    <a:pt x="362" y="156"/>
                    <a:pt x="327" y="156"/>
                  </a:cubicBezTo>
                  <a:cubicBezTo>
                    <a:pt x="313" y="156"/>
                    <a:pt x="300" y="152"/>
                    <a:pt x="290" y="144"/>
                  </a:cubicBezTo>
                  <a:cubicBezTo>
                    <a:pt x="270" y="130"/>
                    <a:pt x="255" y="121"/>
                    <a:pt x="244" y="116"/>
                  </a:cubicBezTo>
                  <a:cubicBezTo>
                    <a:pt x="226" y="108"/>
                    <a:pt x="213" y="112"/>
                    <a:pt x="202" y="120"/>
                  </a:cubicBezTo>
                  <a:cubicBezTo>
                    <a:pt x="200" y="121"/>
                    <a:pt x="199" y="122"/>
                    <a:pt x="197" y="123"/>
                  </a:cubicBezTo>
                  <a:cubicBezTo>
                    <a:pt x="186" y="133"/>
                    <a:pt x="173" y="148"/>
                    <a:pt x="151" y="166"/>
                  </a:cubicBezTo>
                  <a:cubicBezTo>
                    <a:pt x="135" y="178"/>
                    <a:pt x="115" y="186"/>
                    <a:pt x="93" y="186"/>
                  </a:cubicBezTo>
                  <a:cubicBezTo>
                    <a:pt x="67" y="186"/>
                    <a:pt x="44" y="175"/>
                    <a:pt x="27" y="159"/>
                  </a:cubicBezTo>
                  <a:cubicBezTo>
                    <a:pt x="10" y="142"/>
                    <a:pt x="0" y="118"/>
                    <a:pt x="0" y="93"/>
                  </a:cubicBezTo>
                  <a:cubicBezTo>
                    <a:pt x="0" y="67"/>
                    <a:pt x="10" y="44"/>
                    <a:pt x="27" y="27"/>
                  </a:cubicBezTo>
                  <a:cubicBezTo>
                    <a:pt x="44" y="10"/>
                    <a:pt x="67" y="0"/>
                    <a:pt x="93"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latin typeface="+mn-ea"/>
              </a:endParaRPr>
            </a:p>
          </p:txBody>
        </p:sp>
        <p:sp>
          <p:nvSpPr>
            <p:cNvPr id="7" name="Oval 11"/>
            <p:cNvSpPr>
              <a:spLocks noChangeArrowheads="1"/>
            </p:cNvSpPr>
            <p:nvPr/>
          </p:nvSpPr>
          <p:spPr bwMode="auto">
            <a:xfrm>
              <a:off x="3718" y="1625"/>
              <a:ext cx="1031" cy="10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75000"/>
                    <a:lumOff val="25000"/>
                  </a:schemeClr>
                </a:solidFill>
                <a:latin typeface="+mn-ea"/>
                <a:ea typeface="+mn-ea"/>
                <a:sym typeface="Calibri" panose="020F0502020204030204" pitchFamily="34" charset="0"/>
              </a:endParaRPr>
            </a:p>
          </p:txBody>
        </p:sp>
        <p:sp>
          <p:nvSpPr>
            <p:cNvPr id="8" name="Oval 12"/>
            <p:cNvSpPr>
              <a:spLocks noChangeArrowheads="1"/>
            </p:cNvSpPr>
            <p:nvPr/>
          </p:nvSpPr>
          <p:spPr bwMode="auto">
            <a:xfrm>
              <a:off x="3857" y="1765"/>
              <a:ext cx="753" cy="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9" name="Oval 13"/>
            <p:cNvSpPr>
              <a:spLocks noChangeArrowheads="1"/>
            </p:cNvSpPr>
            <p:nvPr/>
          </p:nvSpPr>
          <p:spPr bwMode="auto">
            <a:xfrm>
              <a:off x="5590" y="1794"/>
              <a:ext cx="703" cy="70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75000"/>
                    <a:lumOff val="25000"/>
                  </a:schemeClr>
                </a:solidFill>
                <a:latin typeface="+mn-ea"/>
                <a:ea typeface="+mn-ea"/>
                <a:sym typeface="Calibri" panose="020F0502020204030204" pitchFamily="34" charset="0"/>
              </a:endParaRPr>
            </a:p>
          </p:txBody>
        </p:sp>
        <p:sp>
          <p:nvSpPr>
            <p:cNvPr id="10" name="Oval 14"/>
            <p:cNvSpPr>
              <a:spLocks noChangeArrowheads="1"/>
            </p:cNvSpPr>
            <p:nvPr/>
          </p:nvSpPr>
          <p:spPr bwMode="auto">
            <a:xfrm>
              <a:off x="5729" y="1927"/>
              <a:ext cx="432" cy="4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sym typeface="Calibri" panose="020F0502020204030204" pitchFamily="34" charset="0"/>
              </a:endParaRPr>
            </a:p>
          </p:txBody>
        </p:sp>
        <p:sp>
          <p:nvSpPr>
            <p:cNvPr id="11" name="Freeform 15"/>
            <p:cNvSpPr/>
            <p:nvPr/>
          </p:nvSpPr>
          <p:spPr bwMode="auto">
            <a:xfrm>
              <a:off x="2709" y="1993"/>
              <a:ext cx="263" cy="309"/>
            </a:xfrm>
            <a:custGeom>
              <a:avLst/>
              <a:gdLst>
                <a:gd name="T0" fmla="*/ 0 w 263"/>
                <a:gd name="T1" fmla="*/ 0 h 309"/>
                <a:gd name="T2" fmla="*/ 263 w 263"/>
                <a:gd name="T3" fmla="*/ 155 h 309"/>
                <a:gd name="T4" fmla="*/ 0 w 263"/>
                <a:gd name="T5" fmla="*/ 309 h 309"/>
                <a:gd name="T6" fmla="*/ 0 w 263"/>
                <a:gd name="T7" fmla="*/ 0 h 309"/>
                <a:gd name="T8" fmla="*/ 0 w 263"/>
                <a:gd name="T9" fmla="*/ 0 h 3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3" h="309">
                  <a:moveTo>
                    <a:pt x="0" y="0"/>
                  </a:moveTo>
                  <a:lnTo>
                    <a:pt x="263" y="155"/>
                  </a:lnTo>
                  <a:lnTo>
                    <a:pt x="0" y="309"/>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latin typeface="+mn-ea"/>
              </a:endParaRPr>
            </a:p>
          </p:txBody>
        </p:sp>
        <p:sp>
          <p:nvSpPr>
            <p:cNvPr id="12" name="Freeform 16"/>
            <p:cNvSpPr/>
            <p:nvPr/>
          </p:nvSpPr>
          <p:spPr bwMode="auto">
            <a:xfrm>
              <a:off x="4903" y="2037"/>
              <a:ext cx="175" cy="214"/>
            </a:xfrm>
            <a:custGeom>
              <a:avLst/>
              <a:gdLst>
                <a:gd name="T0" fmla="*/ 0 w 175"/>
                <a:gd name="T1" fmla="*/ 0 h 214"/>
                <a:gd name="T2" fmla="*/ 175 w 175"/>
                <a:gd name="T3" fmla="*/ 111 h 214"/>
                <a:gd name="T4" fmla="*/ 0 w 175"/>
                <a:gd name="T5" fmla="*/ 214 h 214"/>
                <a:gd name="T6" fmla="*/ 0 w 175"/>
                <a:gd name="T7" fmla="*/ 0 h 214"/>
                <a:gd name="T8" fmla="*/ 0 w 175"/>
                <a:gd name="T9" fmla="*/ 0 h 2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214">
                  <a:moveTo>
                    <a:pt x="0" y="0"/>
                  </a:moveTo>
                  <a:lnTo>
                    <a:pt x="175" y="111"/>
                  </a:lnTo>
                  <a:lnTo>
                    <a:pt x="0" y="21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latin typeface="+mn-ea"/>
              </a:endParaRPr>
            </a:p>
          </p:txBody>
        </p:sp>
      </p:grpSp>
      <p:grpSp>
        <p:nvGrpSpPr>
          <p:cNvPr id="13" name="Group 98"/>
          <p:cNvGrpSpPr>
            <a:grpSpLocks noChangeAspect="1"/>
          </p:cNvGrpSpPr>
          <p:nvPr/>
        </p:nvGrpSpPr>
        <p:grpSpPr bwMode="auto">
          <a:xfrm>
            <a:off x="1854390" y="3048658"/>
            <a:ext cx="1567764" cy="1448782"/>
            <a:chOff x="-86" y="2465"/>
            <a:chExt cx="1120" cy="1035"/>
          </a:xfrm>
          <a:solidFill>
            <a:schemeClr val="bg1"/>
          </a:solidFill>
        </p:grpSpPr>
        <p:sp>
          <p:nvSpPr>
            <p:cNvPr id="14" name="Freeform 99"/>
            <p:cNvSpPr>
              <a:spLocks noEditPoints="1"/>
            </p:cNvSpPr>
            <p:nvPr/>
          </p:nvSpPr>
          <p:spPr bwMode="auto">
            <a:xfrm>
              <a:off x="363" y="2465"/>
              <a:ext cx="671" cy="671"/>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15" name="Freeform 100"/>
            <p:cNvSpPr/>
            <p:nvPr/>
          </p:nvSpPr>
          <p:spPr bwMode="auto">
            <a:xfrm>
              <a:off x="-8" y="3036"/>
              <a:ext cx="464" cy="464"/>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16" name="Freeform 101"/>
            <p:cNvSpPr/>
            <p:nvPr/>
          </p:nvSpPr>
          <p:spPr bwMode="auto">
            <a:xfrm>
              <a:off x="-86" y="2472"/>
              <a:ext cx="490" cy="493"/>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17" name="Freeform 102"/>
            <p:cNvSpPr>
              <a:spLocks noEditPoints="1"/>
            </p:cNvSpPr>
            <p:nvPr/>
          </p:nvSpPr>
          <p:spPr bwMode="auto">
            <a:xfrm>
              <a:off x="520" y="3058"/>
              <a:ext cx="445" cy="44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grpSp>
      <p:grpSp>
        <p:nvGrpSpPr>
          <p:cNvPr id="18" name="Group 11"/>
          <p:cNvGrpSpPr>
            <a:grpSpLocks noChangeAspect="1"/>
          </p:cNvGrpSpPr>
          <p:nvPr/>
        </p:nvGrpSpPr>
        <p:grpSpPr bwMode="auto">
          <a:xfrm>
            <a:off x="10050332" y="3441503"/>
            <a:ext cx="606711" cy="509179"/>
            <a:chOff x="2044" y="456"/>
            <a:chExt cx="1325" cy="1112"/>
          </a:xfrm>
          <a:solidFill>
            <a:schemeClr val="bg1"/>
          </a:solidFill>
        </p:grpSpPr>
        <p:sp>
          <p:nvSpPr>
            <p:cNvPr id="19" name="Oval 12"/>
            <p:cNvSpPr>
              <a:spLocks noChangeArrowheads="1"/>
            </p:cNvSpPr>
            <p:nvPr/>
          </p:nvSpPr>
          <p:spPr bwMode="auto">
            <a:xfrm>
              <a:off x="2483" y="456"/>
              <a:ext cx="447" cy="4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20" name="Freeform 13"/>
            <p:cNvSpPr/>
            <p:nvPr/>
          </p:nvSpPr>
          <p:spPr bwMode="auto">
            <a:xfrm>
              <a:off x="2350" y="936"/>
              <a:ext cx="713" cy="632"/>
            </a:xfrm>
            <a:custGeom>
              <a:avLst/>
              <a:gdLst>
                <a:gd name="T0" fmla="*/ 200 w 300"/>
                <a:gd name="T1" fmla="*/ 0 h 266"/>
                <a:gd name="T2" fmla="*/ 150 w 300"/>
                <a:gd name="T3" fmla="*/ 67 h 266"/>
                <a:gd name="T4" fmla="*/ 100 w 300"/>
                <a:gd name="T5" fmla="*/ 0 h 266"/>
                <a:gd name="T6" fmla="*/ 0 w 300"/>
                <a:gd name="T7" fmla="*/ 144 h 266"/>
                <a:gd name="T8" fmla="*/ 0 w 300"/>
                <a:gd name="T9" fmla="*/ 236 h 266"/>
                <a:gd name="T10" fmla="*/ 0 w 300"/>
                <a:gd name="T11" fmla="*/ 236 h 266"/>
                <a:gd name="T12" fmla="*/ 150 w 300"/>
                <a:gd name="T13" fmla="*/ 266 h 266"/>
                <a:gd name="T14" fmla="*/ 300 w 300"/>
                <a:gd name="T15" fmla="*/ 236 h 266"/>
                <a:gd name="T16" fmla="*/ 300 w 300"/>
                <a:gd name="T17" fmla="*/ 236 h 266"/>
                <a:gd name="T18" fmla="*/ 300 w 300"/>
                <a:gd name="T19" fmla="*/ 144 h 266"/>
                <a:gd name="T20" fmla="*/ 200 w 300"/>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0" h="266">
                  <a:moveTo>
                    <a:pt x="200" y="0"/>
                  </a:moveTo>
                  <a:cubicBezTo>
                    <a:pt x="150" y="67"/>
                    <a:pt x="150" y="67"/>
                    <a:pt x="150" y="67"/>
                  </a:cubicBezTo>
                  <a:cubicBezTo>
                    <a:pt x="100" y="0"/>
                    <a:pt x="100" y="0"/>
                    <a:pt x="100" y="0"/>
                  </a:cubicBezTo>
                  <a:cubicBezTo>
                    <a:pt x="41" y="21"/>
                    <a:pt x="0" y="78"/>
                    <a:pt x="0" y="144"/>
                  </a:cubicBezTo>
                  <a:cubicBezTo>
                    <a:pt x="0" y="236"/>
                    <a:pt x="0" y="236"/>
                    <a:pt x="0" y="236"/>
                  </a:cubicBezTo>
                  <a:cubicBezTo>
                    <a:pt x="0" y="236"/>
                    <a:pt x="0" y="236"/>
                    <a:pt x="0" y="236"/>
                  </a:cubicBezTo>
                  <a:cubicBezTo>
                    <a:pt x="3" y="253"/>
                    <a:pt x="69" y="266"/>
                    <a:pt x="150" y="266"/>
                  </a:cubicBezTo>
                  <a:cubicBezTo>
                    <a:pt x="231" y="266"/>
                    <a:pt x="297" y="253"/>
                    <a:pt x="300" y="236"/>
                  </a:cubicBezTo>
                  <a:cubicBezTo>
                    <a:pt x="300" y="236"/>
                    <a:pt x="300" y="236"/>
                    <a:pt x="300" y="236"/>
                  </a:cubicBezTo>
                  <a:cubicBezTo>
                    <a:pt x="300" y="144"/>
                    <a:pt x="300" y="144"/>
                    <a:pt x="300" y="144"/>
                  </a:cubicBezTo>
                  <a:cubicBezTo>
                    <a:pt x="300" y="78"/>
                    <a:pt x="259" y="21"/>
                    <a:pt x="2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21" name="Freeform 14"/>
            <p:cNvSpPr/>
            <p:nvPr/>
          </p:nvSpPr>
          <p:spPr bwMode="auto">
            <a:xfrm>
              <a:off x="2673" y="917"/>
              <a:ext cx="69" cy="42"/>
            </a:xfrm>
            <a:custGeom>
              <a:avLst/>
              <a:gdLst>
                <a:gd name="T0" fmla="*/ 29 w 29"/>
                <a:gd name="T1" fmla="*/ 0 h 18"/>
                <a:gd name="T2" fmla="*/ 14 w 29"/>
                <a:gd name="T3" fmla="*/ 0 h 18"/>
                <a:gd name="T4" fmla="*/ 0 w 29"/>
                <a:gd name="T5" fmla="*/ 0 h 18"/>
                <a:gd name="T6" fmla="*/ 6 w 29"/>
                <a:gd name="T7" fmla="*/ 18 h 18"/>
                <a:gd name="T8" fmla="*/ 23 w 29"/>
                <a:gd name="T9" fmla="*/ 17 h 18"/>
                <a:gd name="T10" fmla="*/ 29 w 29"/>
                <a:gd name="T11" fmla="*/ 0 h 18"/>
              </a:gdLst>
              <a:ahLst/>
              <a:cxnLst>
                <a:cxn ang="0">
                  <a:pos x="T0" y="T1"/>
                </a:cxn>
                <a:cxn ang="0">
                  <a:pos x="T2" y="T3"/>
                </a:cxn>
                <a:cxn ang="0">
                  <a:pos x="T4" y="T5"/>
                </a:cxn>
                <a:cxn ang="0">
                  <a:pos x="T6" y="T7"/>
                </a:cxn>
                <a:cxn ang="0">
                  <a:pos x="T8" y="T9"/>
                </a:cxn>
                <a:cxn ang="0">
                  <a:pos x="T10" y="T11"/>
                </a:cxn>
              </a:cxnLst>
              <a:rect l="0" t="0" r="r" b="b"/>
              <a:pathLst>
                <a:path w="29" h="18">
                  <a:moveTo>
                    <a:pt x="29" y="0"/>
                  </a:moveTo>
                  <a:cubicBezTo>
                    <a:pt x="24" y="0"/>
                    <a:pt x="19" y="0"/>
                    <a:pt x="14" y="0"/>
                  </a:cubicBezTo>
                  <a:cubicBezTo>
                    <a:pt x="10" y="0"/>
                    <a:pt x="5" y="0"/>
                    <a:pt x="0" y="0"/>
                  </a:cubicBezTo>
                  <a:cubicBezTo>
                    <a:pt x="0" y="0"/>
                    <a:pt x="0" y="10"/>
                    <a:pt x="6" y="18"/>
                  </a:cubicBezTo>
                  <a:cubicBezTo>
                    <a:pt x="6" y="18"/>
                    <a:pt x="17" y="18"/>
                    <a:pt x="23" y="17"/>
                  </a:cubicBezTo>
                  <a:cubicBezTo>
                    <a:pt x="23" y="17"/>
                    <a:pt x="29" y="11"/>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22" name="Freeform 15"/>
            <p:cNvSpPr/>
            <p:nvPr/>
          </p:nvSpPr>
          <p:spPr bwMode="auto">
            <a:xfrm>
              <a:off x="2666" y="964"/>
              <a:ext cx="81" cy="107"/>
            </a:xfrm>
            <a:custGeom>
              <a:avLst/>
              <a:gdLst>
                <a:gd name="T0" fmla="*/ 21 w 81"/>
                <a:gd name="T1" fmla="*/ 0 h 107"/>
                <a:gd name="T2" fmla="*/ 62 w 81"/>
                <a:gd name="T3" fmla="*/ 0 h 107"/>
                <a:gd name="T4" fmla="*/ 81 w 81"/>
                <a:gd name="T5" fmla="*/ 62 h 107"/>
                <a:gd name="T6" fmla="*/ 40 w 81"/>
                <a:gd name="T7" fmla="*/ 107 h 107"/>
                <a:gd name="T8" fmla="*/ 0 w 81"/>
                <a:gd name="T9" fmla="*/ 62 h 107"/>
                <a:gd name="T10" fmla="*/ 21 w 81"/>
                <a:gd name="T11" fmla="*/ 0 h 107"/>
              </a:gdLst>
              <a:ahLst/>
              <a:cxnLst>
                <a:cxn ang="0">
                  <a:pos x="T0" y="T1"/>
                </a:cxn>
                <a:cxn ang="0">
                  <a:pos x="T2" y="T3"/>
                </a:cxn>
                <a:cxn ang="0">
                  <a:pos x="T4" y="T5"/>
                </a:cxn>
                <a:cxn ang="0">
                  <a:pos x="T6" y="T7"/>
                </a:cxn>
                <a:cxn ang="0">
                  <a:pos x="T8" y="T9"/>
                </a:cxn>
                <a:cxn ang="0">
                  <a:pos x="T10" y="T11"/>
                </a:cxn>
              </a:cxnLst>
              <a:rect l="0" t="0" r="r" b="b"/>
              <a:pathLst>
                <a:path w="81" h="107">
                  <a:moveTo>
                    <a:pt x="21" y="0"/>
                  </a:moveTo>
                  <a:lnTo>
                    <a:pt x="62" y="0"/>
                  </a:lnTo>
                  <a:lnTo>
                    <a:pt x="81" y="62"/>
                  </a:lnTo>
                  <a:lnTo>
                    <a:pt x="40" y="107"/>
                  </a:lnTo>
                  <a:lnTo>
                    <a:pt x="0" y="6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23" name="Freeform 16"/>
            <p:cNvSpPr/>
            <p:nvPr/>
          </p:nvSpPr>
          <p:spPr bwMode="auto">
            <a:xfrm>
              <a:off x="2284" y="1005"/>
              <a:ext cx="59" cy="80"/>
            </a:xfrm>
            <a:custGeom>
              <a:avLst/>
              <a:gdLst>
                <a:gd name="T0" fmla="*/ 28 w 59"/>
                <a:gd name="T1" fmla="*/ 80 h 80"/>
                <a:gd name="T2" fmla="*/ 59 w 59"/>
                <a:gd name="T3" fmla="*/ 47 h 80"/>
                <a:gd name="T4" fmla="*/ 45 w 59"/>
                <a:gd name="T5" fmla="*/ 0 h 80"/>
                <a:gd name="T6" fmla="*/ 14 w 59"/>
                <a:gd name="T7" fmla="*/ 0 h 80"/>
                <a:gd name="T8" fmla="*/ 0 w 59"/>
                <a:gd name="T9" fmla="*/ 47 h 80"/>
                <a:gd name="T10" fmla="*/ 28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28" y="80"/>
                  </a:moveTo>
                  <a:lnTo>
                    <a:pt x="59" y="47"/>
                  </a:lnTo>
                  <a:lnTo>
                    <a:pt x="45" y="0"/>
                  </a:lnTo>
                  <a:lnTo>
                    <a:pt x="14" y="0"/>
                  </a:lnTo>
                  <a:lnTo>
                    <a:pt x="0" y="47"/>
                  </a:lnTo>
                  <a:lnTo>
                    <a:pt x="28"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24" name="Freeform 17"/>
            <p:cNvSpPr/>
            <p:nvPr/>
          </p:nvSpPr>
          <p:spPr bwMode="auto">
            <a:xfrm>
              <a:off x="2044" y="983"/>
              <a:ext cx="387" cy="475"/>
            </a:xfrm>
            <a:custGeom>
              <a:avLst/>
              <a:gdLst>
                <a:gd name="T0" fmla="*/ 151 w 163"/>
                <a:gd name="T1" fmla="*/ 0 h 200"/>
                <a:gd name="T2" fmla="*/ 113 w 163"/>
                <a:gd name="T3" fmla="*/ 51 h 200"/>
                <a:gd name="T4" fmla="*/ 75 w 163"/>
                <a:gd name="T5" fmla="*/ 0 h 200"/>
                <a:gd name="T6" fmla="*/ 0 w 163"/>
                <a:gd name="T7" fmla="*/ 108 h 200"/>
                <a:gd name="T8" fmla="*/ 0 w 163"/>
                <a:gd name="T9" fmla="*/ 177 h 200"/>
                <a:gd name="T10" fmla="*/ 0 w 163"/>
                <a:gd name="T11" fmla="*/ 177 h 200"/>
                <a:gd name="T12" fmla="*/ 113 w 163"/>
                <a:gd name="T13" fmla="*/ 200 h 200"/>
                <a:gd name="T14" fmla="*/ 115 w 163"/>
                <a:gd name="T15" fmla="*/ 200 h 200"/>
                <a:gd name="T16" fmla="*/ 115 w 163"/>
                <a:gd name="T17" fmla="*/ 124 h 200"/>
                <a:gd name="T18" fmla="*/ 163 w 163"/>
                <a:gd name="T19" fmla="*/ 6 h 200"/>
                <a:gd name="T20" fmla="*/ 151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151" y="0"/>
                  </a:moveTo>
                  <a:cubicBezTo>
                    <a:pt x="113" y="51"/>
                    <a:pt x="113" y="51"/>
                    <a:pt x="113" y="51"/>
                  </a:cubicBezTo>
                  <a:cubicBezTo>
                    <a:pt x="75" y="0"/>
                    <a:pt x="75" y="0"/>
                    <a:pt x="75" y="0"/>
                  </a:cubicBezTo>
                  <a:cubicBezTo>
                    <a:pt x="32" y="16"/>
                    <a:pt x="0" y="58"/>
                    <a:pt x="0" y="108"/>
                  </a:cubicBezTo>
                  <a:cubicBezTo>
                    <a:pt x="0" y="177"/>
                    <a:pt x="0" y="177"/>
                    <a:pt x="0" y="177"/>
                  </a:cubicBezTo>
                  <a:cubicBezTo>
                    <a:pt x="0" y="177"/>
                    <a:pt x="0" y="177"/>
                    <a:pt x="0" y="177"/>
                  </a:cubicBezTo>
                  <a:cubicBezTo>
                    <a:pt x="2" y="189"/>
                    <a:pt x="52" y="200"/>
                    <a:pt x="113" y="200"/>
                  </a:cubicBezTo>
                  <a:cubicBezTo>
                    <a:pt x="114" y="200"/>
                    <a:pt x="114" y="200"/>
                    <a:pt x="115" y="200"/>
                  </a:cubicBezTo>
                  <a:cubicBezTo>
                    <a:pt x="115" y="124"/>
                    <a:pt x="115" y="124"/>
                    <a:pt x="115" y="124"/>
                  </a:cubicBezTo>
                  <a:cubicBezTo>
                    <a:pt x="115" y="78"/>
                    <a:pt x="133" y="36"/>
                    <a:pt x="163" y="6"/>
                  </a:cubicBezTo>
                  <a:cubicBezTo>
                    <a:pt x="159" y="4"/>
                    <a:pt x="155" y="2"/>
                    <a:pt x="15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25" name="Freeform 18"/>
            <p:cNvSpPr/>
            <p:nvPr/>
          </p:nvSpPr>
          <p:spPr bwMode="auto">
            <a:xfrm>
              <a:off x="2286" y="969"/>
              <a:ext cx="55" cy="31"/>
            </a:xfrm>
            <a:custGeom>
              <a:avLst/>
              <a:gdLst>
                <a:gd name="T0" fmla="*/ 18 w 23"/>
                <a:gd name="T1" fmla="*/ 13 h 13"/>
                <a:gd name="T2" fmla="*/ 22 w 23"/>
                <a:gd name="T3" fmla="*/ 0 h 13"/>
                <a:gd name="T4" fmla="*/ 11 w 23"/>
                <a:gd name="T5" fmla="*/ 0 h 13"/>
                <a:gd name="T6" fmla="*/ 1 w 23"/>
                <a:gd name="T7" fmla="*/ 0 h 13"/>
                <a:gd name="T8" fmla="*/ 5 w 23"/>
                <a:gd name="T9" fmla="*/ 13 h 13"/>
                <a:gd name="T10" fmla="*/ 18 w 23"/>
                <a:gd name="T11" fmla="*/ 13 h 13"/>
              </a:gdLst>
              <a:ahLst/>
              <a:cxnLst>
                <a:cxn ang="0">
                  <a:pos x="T0" y="T1"/>
                </a:cxn>
                <a:cxn ang="0">
                  <a:pos x="T2" y="T3"/>
                </a:cxn>
                <a:cxn ang="0">
                  <a:pos x="T4" y="T5"/>
                </a:cxn>
                <a:cxn ang="0">
                  <a:pos x="T6" y="T7"/>
                </a:cxn>
                <a:cxn ang="0">
                  <a:pos x="T8" y="T9"/>
                </a:cxn>
                <a:cxn ang="0">
                  <a:pos x="T10" y="T11"/>
                </a:cxn>
              </a:cxnLst>
              <a:rect l="0" t="0" r="r" b="b"/>
              <a:pathLst>
                <a:path w="23" h="13">
                  <a:moveTo>
                    <a:pt x="18" y="13"/>
                  </a:moveTo>
                  <a:cubicBezTo>
                    <a:pt x="18" y="13"/>
                    <a:pt x="23" y="8"/>
                    <a:pt x="22" y="0"/>
                  </a:cubicBezTo>
                  <a:cubicBezTo>
                    <a:pt x="19" y="0"/>
                    <a:pt x="15" y="0"/>
                    <a:pt x="11" y="0"/>
                  </a:cubicBezTo>
                  <a:cubicBezTo>
                    <a:pt x="8" y="0"/>
                    <a:pt x="4" y="0"/>
                    <a:pt x="1" y="0"/>
                  </a:cubicBezTo>
                  <a:cubicBezTo>
                    <a:pt x="1" y="0"/>
                    <a:pt x="0" y="8"/>
                    <a:pt x="5" y="13"/>
                  </a:cubicBezTo>
                  <a:cubicBezTo>
                    <a:pt x="5" y="13"/>
                    <a:pt x="14" y="13"/>
                    <a:pt x="1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26" name="Oval 19"/>
            <p:cNvSpPr>
              <a:spLocks noChangeArrowheads="1"/>
            </p:cNvSpPr>
            <p:nvPr/>
          </p:nvSpPr>
          <p:spPr bwMode="auto">
            <a:xfrm>
              <a:off x="2146" y="622"/>
              <a:ext cx="332" cy="33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27" name="Freeform 20"/>
            <p:cNvSpPr/>
            <p:nvPr/>
          </p:nvSpPr>
          <p:spPr bwMode="auto">
            <a:xfrm>
              <a:off x="3075" y="969"/>
              <a:ext cx="52" cy="31"/>
            </a:xfrm>
            <a:custGeom>
              <a:avLst/>
              <a:gdLst>
                <a:gd name="T0" fmla="*/ 18 w 22"/>
                <a:gd name="T1" fmla="*/ 13 h 13"/>
                <a:gd name="T2" fmla="*/ 22 w 22"/>
                <a:gd name="T3" fmla="*/ 0 h 13"/>
                <a:gd name="T4" fmla="*/ 11 w 22"/>
                <a:gd name="T5" fmla="*/ 0 h 13"/>
                <a:gd name="T6" fmla="*/ 1 w 22"/>
                <a:gd name="T7" fmla="*/ 0 h 13"/>
                <a:gd name="T8" fmla="*/ 5 w 22"/>
                <a:gd name="T9" fmla="*/ 13 h 13"/>
                <a:gd name="T10" fmla="*/ 18 w 22"/>
                <a:gd name="T11" fmla="*/ 13 h 13"/>
              </a:gdLst>
              <a:ahLst/>
              <a:cxnLst>
                <a:cxn ang="0">
                  <a:pos x="T0" y="T1"/>
                </a:cxn>
                <a:cxn ang="0">
                  <a:pos x="T2" y="T3"/>
                </a:cxn>
                <a:cxn ang="0">
                  <a:pos x="T4" y="T5"/>
                </a:cxn>
                <a:cxn ang="0">
                  <a:pos x="T6" y="T7"/>
                </a:cxn>
                <a:cxn ang="0">
                  <a:pos x="T8" y="T9"/>
                </a:cxn>
                <a:cxn ang="0">
                  <a:pos x="T10" y="T11"/>
                </a:cxn>
              </a:cxnLst>
              <a:rect l="0" t="0" r="r" b="b"/>
              <a:pathLst>
                <a:path w="22" h="13">
                  <a:moveTo>
                    <a:pt x="18" y="13"/>
                  </a:moveTo>
                  <a:cubicBezTo>
                    <a:pt x="18" y="13"/>
                    <a:pt x="22" y="8"/>
                    <a:pt x="22" y="0"/>
                  </a:cubicBezTo>
                  <a:cubicBezTo>
                    <a:pt x="19" y="0"/>
                    <a:pt x="15" y="0"/>
                    <a:pt x="11" y="0"/>
                  </a:cubicBezTo>
                  <a:cubicBezTo>
                    <a:pt x="8" y="0"/>
                    <a:pt x="4" y="0"/>
                    <a:pt x="1" y="0"/>
                  </a:cubicBezTo>
                  <a:cubicBezTo>
                    <a:pt x="1" y="0"/>
                    <a:pt x="0" y="8"/>
                    <a:pt x="5" y="13"/>
                  </a:cubicBezTo>
                  <a:cubicBezTo>
                    <a:pt x="5" y="13"/>
                    <a:pt x="13" y="13"/>
                    <a:pt x="1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28" name="Freeform 21"/>
            <p:cNvSpPr/>
            <p:nvPr/>
          </p:nvSpPr>
          <p:spPr bwMode="auto">
            <a:xfrm>
              <a:off x="3070" y="1005"/>
              <a:ext cx="59" cy="80"/>
            </a:xfrm>
            <a:custGeom>
              <a:avLst/>
              <a:gdLst>
                <a:gd name="T0" fmla="*/ 31 w 59"/>
                <a:gd name="T1" fmla="*/ 80 h 80"/>
                <a:gd name="T2" fmla="*/ 59 w 59"/>
                <a:gd name="T3" fmla="*/ 47 h 80"/>
                <a:gd name="T4" fmla="*/ 47 w 59"/>
                <a:gd name="T5" fmla="*/ 0 h 80"/>
                <a:gd name="T6" fmla="*/ 16 w 59"/>
                <a:gd name="T7" fmla="*/ 0 h 80"/>
                <a:gd name="T8" fmla="*/ 0 w 59"/>
                <a:gd name="T9" fmla="*/ 47 h 80"/>
                <a:gd name="T10" fmla="*/ 31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31" y="80"/>
                  </a:moveTo>
                  <a:lnTo>
                    <a:pt x="59" y="47"/>
                  </a:lnTo>
                  <a:lnTo>
                    <a:pt x="47" y="0"/>
                  </a:lnTo>
                  <a:lnTo>
                    <a:pt x="16" y="0"/>
                  </a:lnTo>
                  <a:lnTo>
                    <a:pt x="0" y="47"/>
                  </a:lnTo>
                  <a:lnTo>
                    <a:pt x="31"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29" name="Oval 22"/>
            <p:cNvSpPr>
              <a:spLocks noChangeArrowheads="1"/>
            </p:cNvSpPr>
            <p:nvPr/>
          </p:nvSpPr>
          <p:spPr bwMode="auto">
            <a:xfrm>
              <a:off x="2934" y="622"/>
              <a:ext cx="333" cy="33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30" name="Freeform 23"/>
            <p:cNvSpPr/>
            <p:nvPr/>
          </p:nvSpPr>
          <p:spPr bwMode="auto">
            <a:xfrm>
              <a:off x="2982" y="983"/>
              <a:ext cx="387" cy="475"/>
            </a:xfrm>
            <a:custGeom>
              <a:avLst/>
              <a:gdLst>
                <a:gd name="T0" fmla="*/ 88 w 163"/>
                <a:gd name="T1" fmla="*/ 0 h 200"/>
                <a:gd name="T2" fmla="*/ 50 w 163"/>
                <a:gd name="T3" fmla="*/ 51 h 200"/>
                <a:gd name="T4" fmla="*/ 12 w 163"/>
                <a:gd name="T5" fmla="*/ 0 h 200"/>
                <a:gd name="T6" fmla="*/ 0 w 163"/>
                <a:gd name="T7" fmla="*/ 6 h 200"/>
                <a:gd name="T8" fmla="*/ 48 w 163"/>
                <a:gd name="T9" fmla="*/ 124 h 200"/>
                <a:gd name="T10" fmla="*/ 48 w 163"/>
                <a:gd name="T11" fmla="*/ 200 h 200"/>
                <a:gd name="T12" fmla="*/ 50 w 163"/>
                <a:gd name="T13" fmla="*/ 200 h 200"/>
                <a:gd name="T14" fmla="*/ 163 w 163"/>
                <a:gd name="T15" fmla="*/ 177 h 200"/>
                <a:gd name="T16" fmla="*/ 163 w 163"/>
                <a:gd name="T17" fmla="*/ 177 h 200"/>
                <a:gd name="T18" fmla="*/ 163 w 163"/>
                <a:gd name="T19" fmla="*/ 108 h 200"/>
                <a:gd name="T20" fmla="*/ 88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88" y="0"/>
                  </a:moveTo>
                  <a:cubicBezTo>
                    <a:pt x="50" y="51"/>
                    <a:pt x="50" y="51"/>
                    <a:pt x="50" y="51"/>
                  </a:cubicBezTo>
                  <a:cubicBezTo>
                    <a:pt x="12" y="0"/>
                    <a:pt x="12" y="0"/>
                    <a:pt x="12" y="0"/>
                  </a:cubicBezTo>
                  <a:cubicBezTo>
                    <a:pt x="8" y="2"/>
                    <a:pt x="4" y="4"/>
                    <a:pt x="0" y="6"/>
                  </a:cubicBezTo>
                  <a:cubicBezTo>
                    <a:pt x="30" y="36"/>
                    <a:pt x="48" y="78"/>
                    <a:pt x="48" y="124"/>
                  </a:cubicBezTo>
                  <a:cubicBezTo>
                    <a:pt x="48" y="200"/>
                    <a:pt x="48" y="200"/>
                    <a:pt x="48" y="200"/>
                  </a:cubicBezTo>
                  <a:cubicBezTo>
                    <a:pt x="49" y="200"/>
                    <a:pt x="49" y="200"/>
                    <a:pt x="50" y="200"/>
                  </a:cubicBezTo>
                  <a:cubicBezTo>
                    <a:pt x="111" y="200"/>
                    <a:pt x="161" y="189"/>
                    <a:pt x="163" y="177"/>
                  </a:cubicBezTo>
                  <a:cubicBezTo>
                    <a:pt x="163" y="177"/>
                    <a:pt x="163" y="177"/>
                    <a:pt x="163" y="177"/>
                  </a:cubicBezTo>
                  <a:cubicBezTo>
                    <a:pt x="163" y="108"/>
                    <a:pt x="163" y="108"/>
                    <a:pt x="163" y="108"/>
                  </a:cubicBezTo>
                  <a:cubicBezTo>
                    <a:pt x="163" y="58"/>
                    <a:pt x="131"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grpSp>
      <p:grpSp>
        <p:nvGrpSpPr>
          <p:cNvPr id="31" name="Group 78"/>
          <p:cNvGrpSpPr>
            <a:grpSpLocks noChangeAspect="1"/>
          </p:cNvGrpSpPr>
          <p:nvPr/>
        </p:nvGrpSpPr>
        <p:grpSpPr bwMode="auto">
          <a:xfrm>
            <a:off x="6729254" y="3240796"/>
            <a:ext cx="1074738" cy="940814"/>
            <a:chOff x="3233" y="2705"/>
            <a:chExt cx="1284" cy="1124"/>
          </a:xfrm>
          <a:solidFill>
            <a:schemeClr val="bg1"/>
          </a:solidFill>
        </p:grpSpPr>
        <p:sp>
          <p:nvSpPr>
            <p:cNvPr id="32" name="Freeform 82"/>
            <p:cNvSpPr>
              <a:spLocks noEditPoints="1"/>
            </p:cNvSpPr>
            <p:nvPr/>
          </p:nvSpPr>
          <p:spPr bwMode="auto">
            <a:xfrm>
              <a:off x="3247" y="2796"/>
              <a:ext cx="964" cy="957"/>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33" name="Freeform 83"/>
            <p:cNvSpPr>
              <a:spLocks noEditPoints="1"/>
            </p:cNvSpPr>
            <p:nvPr/>
          </p:nvSpPr>
          <p:spPr bwMode="auto">
            <a:xfrm>
              <a:off x="3869" y="3131"/>
              <a:ext cx="520" cy="520"/>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34" name="Freeform 84"/>
            <p:cNvSpPr/>
            <p:nvPr/>
          </p:nvSpPr>
          <p:spPr bwMode="auto">
            <a:xfrm>
              <a:off x="4280" y="3546"/>
              <a:ext cx="52" cy="52"/>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35" name="Freeform 85"/>
            <p:cNvSpPr/>
            <p:nvPr/>
          </p:nvSpPr>
          <p:spPr bwMode="auto">
            <a:xfrm>
              <a:off x="4294" y="3563"/>
              <a:ext cx="223" cy="225"/>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36" name="Freeform 86"/>
            <p:cNvSpPr>
              <a:spLocks noEditPoints="1"/>
            </p:cNvSpPr>
            <p:nvPr/>
          </p:nvSpPr>
          <p:spPr bwMode="auto">
            <a:xfrm>
              <a:off x="3233" y="2705"/>
              <a:ext cx="1120" cy="112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grpSp>
      <p:sp>
        <p:nvSpPr>
          <p:cNvPr id="37" name="矩形 36"/>
          <p:cNvSpPr/>
          <p:nvPr/>
        </p:nvSpPr>
        <p:spPr>
          <a:xfrm>
            <a:off x="4248062" y="5052855"/>
            <a:ext cx="2031325" cy="369332"/>
          </a:xfrm>
          <a:prstGeom prst="rect">
            <a:avLst/>
          </a:prstGeom>
          <a:noFill/>
        </p:spPr>
        <p:txBody>
          <a:bodyPr wrap="none">
            <a:spAutoFit/>
          </a:bodyPr>
          <a:lstStyle/>
          <a:p>
            <a:pPr defTabSz="608965"/>
            <a:r>
              <a:rPr lang="zh-CN" altLang="en-US" b="1" dirty="0">
                <a:solidFill>
                  <a:schemeClr val="accent1"/>
                </a:solidFill>
                <a:latin typeface="+mn-ea"/>
                <a:cs typeface="+mn-ea"/>
                <a:sym typeface="Calibri" panose="020F0502020204030204" pitchFamily="34" charset="0"/>
              </a:rPr>
              <a:t>点击此处添加标题</a:t>
            </a:r>
            <a:endParaRPr lang="zh-CN" altLang="en-US" b="1" dirty="0">
              <a:solidFill>
                <a:schemeClr val="accent1"/>
              </a:solidFill>
              <a:latin typeface="+mn-ea"/>
              <a:cs typeface="+mn-ea"/>
              <a:sym typeface="Calibri" panose="020F0502020204030204" pitchFamily="34" charset="0"/>
            </a:endParaRPr>
          </a:p>
        </p:txBody>
      </p:sp>
      <p:sp>
        <p:nvSpPr>
          <p:cNvPr id="38" name="矩形 37"/>
          <p:cNvSpPr/>
          <p:nvPr/>
        </p:nvSpPr>
        <p:spPr>
          <a:xfrm>
            <a:off x="4177714" y="5391445"/>
            <a:ext cx="3143691" cy="812530"/>
          </a:xfrm>
          <a:prstGeom prst="rect">
            <a:avLst/>
          </a:prstGeom>
        </p:spPr>
        <p:txBody>
          <a:bodyPr wrap="square">
            <a:spAutoFit/>
          </a:bodyPr>
          <a:lstStyle/>
          <a:p>
            <a:pPr defTabSz="608965">
              <a:lnSpc>
                <a:spcPct val="130000"/>
              </a:lnSpc>
            </a:pPr>
            <a:r>
              <a:rPr lang="zh-CN" altLang="en-US" sz="1200" dirty="0">
                <a:solidFill>
                  <a:schemeClr val="tx1">
                    <a:lumMod val="75000"/>
                    <a:lumOff val="25000"/>
                  </a:schemeClr>
                </a:solidFill>
                <a:latin typeface="+mn-ea"/>
                <a:cs typeface="+mn-ea"/>
                <a:sym typeface="Calibri" panose="020F0502020204030204" pitchFamily="34" charset="0"/>
              </a:rPr>
              <a:t>标题数字等都可以通过点击和重新输入进行更改，顶部“开始”面板中可以对字体、字号、颜色、行距等进行修改。</a:t>
            </a:r>
            <a:endParaRPr lang="zh-CN" altLang="en-US" sz="1200" dirty="0">
              <a:solidFill>
                <a:schemeClr val="tx1">
                  <a:lumMod val="75000"/>
                  <a:lumOff val="25000"/>
                </a:schemeClr>
              </a:solidFill>
              <a:latin typeface="+mn-ea"/>
              <a:cs typeface="+mn-ea"/>
              <a:sym typeface="Calibri" panose="020F0502020204030204" pitchFamily="34" charset="0"/>
            </a:endParaRPr>
          </a:p>
        </p:txBody>
      </p:sp>
      <p:sp>
        <p:nvSpPr>
          <p:cNvPr id="39" name="矩形 38"/>
          <p:cNvSpPr/>
          <p:nvPr/>
        </p:nvSpPr>
        <p:spPr>
          <a:xfrm>
            <a:off x="6384847" y="1127334"/>
            <a:ext cx="2031325" cy="369332"/>
          </a:xfrm>
          <a:prstGeom prst="rect">
            <a:avLst/>
          </a:prstGeom>
          <a:noFill/>
        </p:spPr>
        <p:txBody>
          <a:bodyPr wrap="none">
            <a:spAutoFit/>
          </a:bodyPr>
          <a:lstStyle/>
          <a:p>
            <a:pPr defTabSz="608965"/>
            <a:r>
              <a:rPr lang="zh-CN" altLang="en-US" b="1" dirty="0">
                <a:solidFill>
                  <a:schemeClr val="accent2"/>
                </a:solidFill>
                <a:latin typeface="+mn-ea"/>
                <a:cs typeface="+mn-ea"/>
                <a:sym typeface="Calibri" panose="020F0502020204030204" pitchFamily="34" charset="0"/>
              </a:rPr>
              <a:t>点击此处添加标题</a:t>
            </a:r>
            <a:endParaRPr lang="zh-CN" altLang="en-US" b="1" dirty="0">
              <a:solidFill>
                <a:schemeClr val="accent2"/>
              </a:solidFill>
              <a:latin typeface="+mn-ea"/>
              <a:cs typeface="+mn-ea"/>
              <a:sym typeface="Calibri" panose="020F0502020204030204" pitchFamily="34" charset="0"/>
            </a:endParaRPr>
          </a:p>
        </p:txBody>
      </p:sp>
      <p:sp>
        <p:nvSpPr>
          <p:cNvPr id="40" name="矩形 39"/>
          <p:cNvSpPr/>
          <p:nvPr/>
        </p:nvSpPr>
        <p:spPr>
          <a:xfrm>
            <a:off x="6314499" y="1465924"/>
            <a:ext cx="3143691" cy="812530"/>
          </a:xfrm>
          <a:prstGeom prst="rect">
            <a:avLst/>
          </a:prstGeom>
        </p:spPr>
        <p:txBody>
          <a:bodyPr wrap="square">
            <a:spAutoFit/>
          </a:bodyPr>
          <a:lstStyle/>
          <a:p>
            <a:pPr defTabSz="608965">
              <a:lnSpc>
                <a:spcPct val="130000"/>
              </a:lnSpc>
            </a:pPr>
            <a:r>
              <a:rPr lang="zh-CN" altLang="en-US" sz="1200" dirty="0">
                <a:solidFill>
                  <a:schemeClr val="tx1">
                    <a:lumMod val="75000"/>
                    <a:lumOff val="25000"/>
                  </a:schemeClr>
                </a:solidFill>
                <a:latin typeface="+mn-ea"/>
                <a:cs typeface="+mn-ea"/>
                <a:sym typeface="Calibri" panose="020F0502020204030204" pitchFamily="34" charset="0"/>
              </a:rPr>
              <a:t>标题数字等都可以通过点击和重新输入进行更改，顶部“开始”面板中可以对字体、字号、颜色、行距等进行修改。</a:t>
            </a:r>
            <a:endParaRPr lang="zh-CN" altLang="en-US" sz="1200" dirty="0">
              <a:solidFill>
                <a:schemeClr val="tx1">
                  <a:lumMod val="75000"/>
                  <a:lumOff val="25000"/>
                </a:schemeClr>
              </a:solidFill>
              <a:latin typeface="+mn-ea"/>
              <a:cs typeface="+mn-ea"/>
              <a:sym typeface="Calibri" panose="020F0502020204030204" pitchFamily="34" charset="0"/>
            </a:endParaRPr>
          </a:p>
        </p:txBody>
      </p:sp>
      <p:sp>
        <p:nvSpPr>
          <p:cNvPr id="41" name="矩形 40"/>
          <p:cNvSpPr/>
          <p:nvPr/>
        </p:nvSpPr>
        <p:spPr>
          <a:xfrm>
            <a:off x="8742678" y="4868031"/>
            <a:ext cx="2031325" cy="369332"/>
          </a:xfrm>
          <a:prstGeom prst="rect">
            <a:avLst/>
          </a:prstGeom>
          <a:noFill/>
        </p:spPr>
        <p:txBody>
          <a:bodyPr wrap="none">
            <a:spAutoFit/>
          </a:bodyPr>
          <a:lstStyle/>
          <a:p>
            <a:pPr defTabSz="608965"/>
            <a:r>
              <a:rPr lang="zh-CN" altLang="en-US" b="1" dirty="0">
                <a:solidFill>
                  <a:schemeClr val="accent3"/>
                </a:solidFill>
                <a:latin typeface="+mn-ea"/>
                <a:cs typeface="+mn-ea"/>
                <a:sym typeface="Calibri" panose="020F0502020204030204" pitchFamily="34" charset="0"/>
              </a:rPr>
              <a:t>点击此处添加标题</a:t>
            </a:r>
            <a:endParaRPr lang="zh-CN" altLang="en-US" b="1" dirty="0">
              <a:solidFill>
                <a:schemeClr val="accent3"/>
              </a:solidFill>
              <a:latin typeface="+mn-ea"/>
              <a:cs typeface="+mn-ea"/>
              <a:sym typeface="Calibri" panose="020F0502020204030204" pitchFamily="34" charset="0"/>
            </a:endParaRPr>
          </a:p>
        </p:txBody>
      </p:sp>
      <p:sp>
        <p:nvSpPr>
          <p:cNvPr id="42" name="矩形 41"/>
          <p:cNvSpPr/>
          <p:nvPr/>
        </p:nvSpPr>
        <p:spPr>
          <a:xfrm>
            <a:off x="8672330" y="5206621"/>
            <a:ext cx="3143691" cy="812530"/>
          </a:xfrm>
          <a:prstGeom prst="rect">
            <a:avLst/>
          </a:prstGeom>
        </p:spPr>
        <p:txBody>
          <a:bodyPr wrap="square">
            <a:spAutoFit/>
          </a:bodyPr>
          <a:lstStyle/>
          <a:p>
            <a:pPr defTabSz="608965">
              <a:lnSpc>
                <a:spcPct val="130000"/>
              </a:lnSpc>
            </a:pPr>
            <a:r>
              <a:rPr lang="zh-CN" altLang="en-US" sz="1200" dirty="0">
                <a:solidFill>
                  <a:schemeClr val="tx1">
                    <a:lumMod val="75000"/>
                    <a:lumOff val="25000"/>
                  </a:schemeClr>
                </a:solidFill>
                <a:latin typeface="+mn-ea"/>
                <a:cs typeface="+mn-ea"/>
                <a:sym typeface="Calibri" panose="020F0502020204030204" pitchFamily="34" charset="0"/>
              </a:rPr>
              <a:t>标题数字等都可以通过点击和重新输入进行更改，顶部“开始”面板中可以对字体、字号、颜色、行距等进行修改。</a:t>
            </a:r>
            <a:endParaRPr lang="zh-CN" altLang="en-US" sz="1200" dirty="0">
              <a:solidFill>
                <a:schemeClr val="tx1">
                  <a:lumMod val="75000"/>
                  <a:lumOff val="25000"/>
                </a:schemeClr>
              </a:solidFill>
              <a:latin typeface="+mn-ea"/>
              <a:cs typeface="+mn-ea"/>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9"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fmla="#ppt_w*sin(2.5*pi*$)">
                                          <p:val>
                                            <p:fltVal val="0"/>
                                          </p:val>
                                        </p:tav>
                                        <p:tav tm="100000">
                                          <p:val>
                                            <p:fltVal val="1"/>
                                          </p:val>
                                        </p:tav>
                                      </p:tavLst>
                                    </p:anim>
                                    <p:anim calcmode="lin" valueType="num">
                                      <p:cBhvr>
                                        <p:cTn id="12" dur="500" fill="hold"/>
                                        <p:tgtEl>
                                          <p:spTgt spid="13"/>
                                        </p:tgtEl>
                                        <p:attrNameLst>
                                          <p:attrName>ppt_h</p:attrName>
                                        </p:attrNameLst>
                                      </p:cBhvr>
                                      <p:tavLst>
                                        <p:tav tm="0">
                                          <p:val>
                                            <p:strVal val="#ppt_h"/>
                                          </p:val>
                                        </p:tav>
                                        <p:tav tm="100000">
                                          <p:val>
                                            <p:strVal val="#ppt_h"/>
                                          </p:val>
                                        </p:tav>
                                      </p:tavLst>
                                    </p:anim>
                                  </p:childTnLst>
                                </p:cTn>
                              </p:par>
                              <p:par>
                                <p:cTn id="13" presetID="19" presetClass="entr" presetSubtype="1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fmla="#ppt_w*sin(2.5*pi*$)">
                                          <p:val>
                                            <p:fltVal val="0"/>
                                          </p:val>
                                        </p:tav>
                                        <p:tav tm="100000">
                                          <p:val>
                                            <p:fltVal val="1"/>
                                          </p:val>
                                        </p:tav>
                                      </p:tavLst>
                                    </p:anim>
                                    <p:anim calcmode="lin" valueType="num">
                                      <p:cBhvr>
                                        <p:cTn id="16" dur="500" fill="hold"/>
                                        <p:tgtEl>
                                          <p:spTgt spid="31"/>
                                        </p:tgtEl>
                                        <p:attrNameLst>
                                          <p:attrName>ppt_h</p:attrName>
                                        </p:attrNameLst>
                                      </p:cBhvr>
                                      <p:tavLst>
                                        <p:tav tm="0">
                                          <p:val>
                                            <p:strVal val="#ppt_h"/>
                                          </p:val>
                                        </p:tav>
                                        <p:tav tm="100000">
                                          <p:val>
                                            <p:strVal val="#ppt_h"/>
                                          </p:val>
                                        </p:tav>
                                      </p:tavLst>
                                    </p:anim>
                                  </p:childTnLst>
                                </p:cTn>
                              </p:par>
                              <p:par>
                                <p:cTn id="17" presetID="19" presetClass="entr" presetSubtype="1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fmla="#ppt_w*sin(2.5*pi*$)">
                                          <p:val>
                                            <p:fltVal val="0"/>
                                          </p:val>
                                        </p:tav>
                                        <p:tav tm="100000">
                                          <p:val>
                                            <p:fltVal val="1"/>
                                          </p:val>
                                        </p:tav>
                                      </p:tavLst>
                                    </p:anim>
                                    <p:anim calcmode="lin" valueType="num">
                                      <p:cBhvr>
                                        <p:cTn id="20" dur="500" fill="hold"/>
                                        <p:tgtEl>
                                          <p:spTgt spid="18"/>
                                        </p:tgtEl>
                                        <p:attrNameLst>
                                          <p:attrName>ppt_h</p:attrName>
                                        </p:attrNameLst>
                                      </p:cBhvr>
                                      <p:tavLst>
                                        <p:tav tm="0">
                                          <p:val>
                                            <p:strVal val="#ppt_h"/>
                                          </p:val>
                                        </p:tav>
                                        <p:tav tm="100000">
                                          <p:val>
                                            <p:strVal val="#ppt_h"/>
                                          </p:val>
                                        </p:tav>
                                      </p:tavLst>
                                    </p:anim>
                                  </p:childTnLst>
                                </p:cTn>
                              </p:par>
                            </p:childTnLst>
                          </p:cTn>
                        </p:par>
                        <p:par>
                          <p:cTn id="21" fill="hold">
                            <p:stCondLst>
                              <p:cond delay="1000"/>
                            </p:stCondLst>
                            <p:childTnLst>
                              <p:par>
                                <p:cTn id="22" presetID="53" presetClass="entr" presetSubtype="16" fill="hold" grpId="0" nodeType="afterEffect">
                                  <p:stCondLst>
                                    <p:cond delay="0"/>
                                  </p:stCondLst>
                                  <p:iterate type="lt">
                                    <p:tmPct val="9000"/>
                                  </p:iterate>
                                  <p:childTnLst>
                                    <p:set>
                                      <p:cBhvr>
                                        <p:cTn id="23" dur="1" fill="hold">
                                          <p:stCondLst>
                                            <p:cond delay="0"/>
                                          </p:stCondLst>
                                        </p:cTn>
                                        <p:tgtEl>
                                          <p:spTgt spid="37"/>
                                        </p:tgtEl>
                                        <p:attrNameLst>
                                          <p:attrName>style.visibility</p:attrName>
                                        </p:attrNameLst>
                                      </p:cBhvr>
                                      <p:to>
                                        <p:strVal val="visible"/>
                                      </p:to>
                                    </p:set>
                                    <p:anim calcmode="lin" valueType="num">
                                      <p:cBhvr>
                                        <p:cTn id="24" dur="500" fill="hold"/>
                                        <p:tgtEl>
                                          <p:spTgt spid="37"/>
                                        </p:tgtEl>
                                        <p:attrNameLst>
                                          <p:attrName>ppt_w</p:attrName>
                                        </p:attrNameLst>
                                      </p:cBhvr>
                                      <p:tavLst>
                                        <p:tav tm="0">
                                          <p:val>
                                            <p:fltVal val="0"/>
                                          </p:val>
                                        </p:tav>
                                        <p:tav tm="100000">
                                          <p:val>
                                            <p:strVal val="#ppt_w"/>
                                          </p:val>
                                        </p:tav>
                                      </p:tavLst>
                                    </p:anim>
                                    <p:anim calcmode="lin" valueType="num">
                                      <p:cBhvr>
                                        <p:cTn id="25" dur="500" fill="hold"/>
                                        <p:tgtEl>
                                          <p:spTgt spid="37"/>
                                        </p:tgtEl>
                                        <p:attrNameLst>
                                          <p:attrName>ppt_h</p:attrName>
                                        </p:attrNameLst>
                                      </p:cBhvr>
                                      <p:tavLst>
                                        <p:tav tm="0">
                                          <p:val>
                                            <p:fltVal val="0"/>
                                          </p:val>
                                        </p:tav>
                                        <p:tav tm="100000">
                                          <p:val>
                                            <p:strVal val="#ppt_h"/>
                                          </p:val>
                                        </p:tav>
                                      </p:tavLst>
                                    </p:anim>
                                    <p:animEffect transition="in" filter="fade">
                                      <p:cBhvr>
                                        <p:cTn id="26" dur="500"/>
                                        <p:tgtEl>
                                          <p:spTgt spid="37"/>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ipe(up)">
                                      <p:cBhvr>
                                        <p:cTn id="29" dur="500"/>
                                        <p:tgtEl>
                                          <p:spTgt spid="38"/>
                                        </p:tgtEl>
                                      </p:cBhvr>
                                    </p:animEffect>
                                  </p:childTnLst>
                                </p:cTn>
                              </p:par>
                            </p:childTnLst>
                          </p:cTn>
                        </p:par>
                        <p:par>
                          <p:cTn id="30" fill="hold">
                            <p:stCondLst>
                              <p:cond delay="1815"/>
                            </p:stCondLst>
                            <p:childTnLst>
                              <p:par>
                                <p:cTn id="31" presetID="53" presetClass="entr" presetSubtype="16" fill="hold" grpId="0" nodeType="afterEffect">
                                  <p:stCondLst>
                                    <p:cond delay="0"/>
                                  </p:stCondLst>
                                  <p:iterate type="lt">
                                    <p:tmPct val="9000"/>
                                  </p:iterate>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wipe(up)">
                                      <p:cBhvr>
                                        <p:cTn id="38" dur="500"/>
                                        <p:tgtEl>
                                          <p:spTgt spid="40"/>
                                        </p:tgtEl>
                                      </p:cBhvr>
                                    </p:animEffect>
                                  </p:childTnLst>
                                </p:cTn>
                              </p:par>
                            </p:childTnLst>
                          </p:cTn>
                        </p:par>
                        <p:par>
                          <p:cTn id="39" fill="hold">
                            <p:stCondLst>
                              <p:cond delay="2630"/>
                            </p:stCondLst>
                            <p:childTnLst>
                              <p:par>
                                <p:cTn id="40" presetID="53" presetClass="entr" presetSubtype="16" fill="hold" grpId="0" nodeType="afterEffect">
                                  <p:stCondLst>
                                    <p:cond delay="0"/>
                                  </p:stCondLst>
                                  <p:iterate type="lt">
                                    <p:tmPct val="9000"/>
                                  </p:iterate>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up)">
                                      <p:cBhvr>
                                        <p:cTn id="4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天空&#10;&#10;已生成极高可信度的说明"/>
          <p:cNvPicPr>
            <a:picLocks noChangeAspect="1"/>
          </p:cNvPicPr>
          <p:nvPr/>
        </p:nvPicPr>
        <p:blipFill rotWithShape="1">
          <a:blip r:embed="rId1" cstate="screen">
            <a:extLst>
              <a:ext uri="{28A0092B-C50C-407E-A947-70E740481C1C}">
                <a14:useLocalDpi xmlns:a14="http://schemas.microsoft.com/office/drawing/2010/main" val="0"/>
              </a:ext>
            </a:extLst>
          </a:blip>
          <a:srcRect l="10746" r="378"/>
          <a:stretch>
            <a:fillRect/>
          </a:stretch>
        </p:blipFill>
        <p:spPr>
          <a:xfrm>
            <a:off x="0" y="0"/>
            <a:ext cx="12192000" cy="6858000"/>
          </a:xfrm>
          <a:prstGeom prst="rect">
            <a:avLst/>
          </a:prstGeom>
        </p:spPr>
      </p:pic>
      <p:pic>
        <p:nvPicPr>
          <p:cNvPr id="3" name="图片 2" descr="图片包含 鲜花, 植物, 餐桌, 白色&#10;&#10;已生成极高可信度的说明"/>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0189029" y="0"/>
            <a:ext cx="2002971" cy="2075498"/>
          </a:xfrm>
          <a:prstGeom prst="rect">
            <a:avLst/>
          </a:prstGeom>
        </p:spPr>
      </p:pic>
      <p:pic>
        <p:nvPicPr>
          <p:cNvPr id="4" name="图片 3"/>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 y="642097"/>
            <a:ext cx="5152571" cy="6215904"/>
          </a:xfrm>
          <a:prstGeom prst="rect">
            <a:avLst/>
          </a:prstGeom>
        </p:spPr>
      </p:pic>
      <p:sp>
        <p:nvSpPr>
          <p:cNvPr id="5" name="PA_dsad "/>
          <p:cNvSpPr>
            <a:spLocks noChangeArrowheads="1"/>
          </p:cNvSpPr>
          <p:nvPr>
            <p:custDataLst>
              <p:tags r:id="rId4"/>
            </p:custDataLst>
          </p:nvPr>
        </p:nvSpPr>
        <p:spPr bwMode="auto">
          <a:xfrm>
            <a:off x="6668598" y="2717595"/>
            <a:ext cx="338554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zh-CN" altLang="en-US" sz="6600" b="1" dirty="0">
                <a:solidFill>
                  <a:schemeClr val="accent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宋体" panose="02010600030101010101" pitchFamily="2" charset="-122"/>
              </a:rPr>
              <a:t>谢谢观看</a:t>
            </a:r>
            <a:endParaRPr lang="en-US" altLang="zh-CN" sz="6600" b="1" dirty="0">
              <a:solidFill>
                <a:schemeClr val="accent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6" name="PA_3"/>
          <p:cNvSpPr>
            <a:spLocks noChangeArrowheads="1"/>
          </p:cNvSpPr>
          <p:nvPr>
            <p:custDataLst>
              <p:tags r:id="rId5"/>
            </p:custDataLst>
          </p:nvPr>
        </p:nvSpPr>
        <p:spPr bwMode="auto">
          <a:xfrm>
            <a:off x="5152570" y="3810202"/>
            <a:ext cx="641760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en-US" altLang="zh-CN" sz="1400" dirty="0">
                <a:solidFill>
                  <a:srgbClr val="6D090E"/>
                </a:solidFill>
                <a:latin typeface="Arial" panose="020B0604020202020204" pitchFamily="34" charset="0"/>
                <a:cs typeface="Arial" panose="020B0604020202020204" pitchFamily="34" charset="0"/>
              </a:rPr>
              <a:t>We have many PowerPoint </a:t>
            </a:r>
            <a:r>
              <a:rPr lang="zh-CN" altLang="en-US" sz="1400" dirty="0">
                <a:solidFill>
                  <a:srgbClr val="6D090E"/>
                </a:solidFill>
                <a:latin typeface="Arial" panose="020B0604020202020204" pitchFamily="34" charset="0"/>
                <a:cs typeface="Arial" panose="020B0604020202020204" pitchFamily="34" charset="0"/>
              </a:rPr>
              <a:t>templates</a:t>
            </a:r>
            <a:r>
              <a:rPr lang="en-US" altLang="zh-CN" sz="1400" dirty="0">
                <a:solidFill>
                  <a:srgbClr val="6D090E"/>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1400" dirty="0">
              <a:solidFill>
                <a:srgbClr val="6D090E"/>
              </a:solidFill>
              <a:latin typeface="Arial" panose="020B0604020202020204" pitchFamily="34" charset="0"/>
              <a:cs typeface="Arial" panose="020B0604020202020204" pitchFamily="34" charset="0"/>
            </a:endParaRPr>
          </a:p>
        </p:txBody>
      </p:sp>
      <p:sp>
        <p:nvSpPr>
          <p:cNvPr id="7" name="PA_1"/>
          <p:cNvSpPr>
            <a:spLocks noChangeArrowheads="1"/>
          </p:cNvSpPr>
          <p:nvPr>
            <p:custDataLst>
              <p:tags r:id="rId6"/>
            </p:custDataLst>
          </p:nvPr>
        </p:nvSpPr>
        <p:spPr bwMode="auto">
          <a:xfrm>
            <a:off x="306914" y="272765"/>
            <a:ext cx="123783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4800" dirty="0">
                <a:solidFill>
                  <a:schemeClr val="accent5"/>
                </a:solidFill>
                <a:latin typeface="Impact" panose="020B0806030902050204" pitchFamily="34" charset="0"/>
                <a:ea typeface="微软雅黑" panose="020B0503020204020204" pitchFamily="34" charset="-122"/>
                <a:cs typeface="宋体" panose="02010600030101010101" pitchFamily="2" charset="-122"/>
              </a:rPr>
              <a:t>LOGO</a:t>
            </a:r>
            <a:endParaRPr lang="en-US" altLang="zh-CN" sz="4800" dirty="0">
              <a:solidFill>
                <a:schemeClr val="accent5"/>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6667"/>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375" autoRev="1" fill="hold">
                                          <p:stCondLst>
                                            <p:cond delay="0"/>
                                          </p:stCondLst>
                                        </p:cTn>
                                        <p:tgtEl>
                                          <p:spTgt spid="7"/>
                                        </p:tgtEl>
                                        <p:attrNameLst>
                                          <p:attrName>ppt_w</p:attrName>
                                        </p:attrNameLst>
                                      </p:cBhvr>
                                    </p:anim>
                                    <p:anim by="(#ppt_w*0.50)" calcmode="lin" valueType="num">
                                      <p:cBhvr>
                                        <p:cTn id="8" dur="375" decel="50000" autoRev="1" fill="hold">
                                          <p:stCondLst>
                                            <p:cond delay="0"/>
                                          </p:stCondLst>
                                        </p:cTn>
                                        <p:tgtEl>
                                          <p:spTgt spid="7"/>
                                        </p:tgtEl>
                                        <p:attrNameLst>
                                          <p:attrName>ppt_x</p:attrName>
                                        </p:attrNameLst>
                                      </p:cBhvr>
                                    </p:anim>
                                    <p:anim from="(-#ppt_h/2)" to="(#ppt_y)" calcmode="lin" valueType="num">
                                      <p:cBhvr>
                                        <p:cTn id="9" dur="750" fill="hold">
                                          <p:stCondLst>
                                            <p:cond delay="0"/>
                                          </p:stCondLst>
                                        </p:cTn>
                                        <p:tgtEl>
                                          <p:spTgt spid="7"/>
                                        </p:tgtEl>
                                        <p:attrNameLst>
                                          <p:attrName>ppt_y</p:attrName>
                                        </p:attrNameLst>
                                      </p:cBhvr>
                                    </p:anim>
                                    <p:animRot by="21600000">
                                      <p:cBhvr>
                                        <p:cTn id="10" dur="750" fill="hold">
                                          <p:stCondLst>
                                            <p:cond delay="0"/>
                                          </p:stCondLst>
                                        </p:cTn>
                                        <p:tgtEl>
                                          <p:spTgt spid="7"/>
                                        </p:tgtEl>
                                        <p:attrNameLst>
                                          <p:attrName>r</p:attrName>
                                        </p:attrNameLst>
                                      </p:cBhvr>
                                    </p:animRot>
                                  </p:childTnLst>
                                </p:cTn>
                              </p:par>
                            </p:childTnLst>
                          </p:cTn>
                        </p:par>
                        <p:par>
                          <p:cTn id="11" fill="hold">
                            <p:stCondLst>
                              <p:cond delay="900"/>
                            </p:stCondLst>
                            <p:childTnLst>
                              <p:par>
                                <p:cTn id="12" presetID="53" presetClass="entr" presetSubtype="16" fill="hold" grpId="0" nodeType="afterEffect">
                                  <p:stCondLst>
                                    <p:cond delay="0"/>
                                  </p:stCondLst>
                                  <p:iterate type="lt">
                                    <p:tmPct val="8000"/>
                                  </p:iterate>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MH" val="20160929211819"/>
  <p:tag name="MH_LIBRARY" val="GRAPHIC"/>
  <p:tag name="MH_TYPE" val="Picture"/>
  <p:tag name="MH_ORDER" val="1"/>
  <p:tag name="PA" val="v3.0.1"/>
</p:tagLst>
</file>

<file path=ppt/tags/tag12.xml><?xml version="1.0" encoding="utf-8"?>
<p:tagLst xmlns:p="http://schemas.openxmlformats.org/presentationml/2006/main">
  <p:tag name="MH" val="20160929211819"/>
  <p:tag name="MH_LIBRARY" val="GRAPHIC"/>
  <p:tag name="MH_TYPE" val="Text"/>
  <p:tag name="MH_ORDER" val="1"/>
  <p:tag name="PA" val="v3.0.1"/>
</p:tagLst>
</file>

<file path=ppt/tags/tag13.xml><?xml version="1.0" encoding="utf-8"?>
<p:tagLst xmlns:p="http://schemas.openxmlformats.org/presentationml/2006/main">
  <p:tag name="MH" val="20160929211819"/>
  <p:tag name="MH_LIBRARY" val="GRAPHIC"/>
  <p:tag name="MH_TYPE" val="Other"/>
  <p:tag name="MH_ORDER" val="3"/>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PA" val="v3.0.1"/>
</p:tagLst>
</file>

<file path=ppt/tags/tag25.xml><?xml version="1.0" encoding="utf-8"?>
<p:tagLst xmlns:p="http://schemas.openxmlformats.org/presentationml/2006/main">
  <p:tag name="PA" val="v3.0.1"/>
</p:tagLst>
</file>

<file path=ppt/tags/tag26.xml><?xml version="1.0" encoding="utf-8"?>
<p:tagLst xmlns:p="http://schemas.openxmlformats.org/presentationml/2006/main">
  <p:tag name="PA" val="v3.0.1"/>
</p:tagLst>
</file>

<file path=ppt/tags/tag27.xml><?xml version="1.0" encoding="utf-8"?>
<p:tagLst xmlns:p="http://schemas.openxmlformats.org/presentationml/2006/main">
  <p:tag name="PA" val="v3.0.1"/>
</p:tagLst>
</file>

<file path=ppt/tags/tag28.xml><?xml version="1.0" encoding="utf-8"?>
<p:tagLst xmlns:p="http://schemas.openxmlformats.org/presentationml/2006/main">
  <p:tag name="PA" val="v3.0.1"/>
</p:tagLst>
</file>

<file path=ppt/tags/tag29.xml><?xml version="1.0" encoding="utf-8"?>
<p:tagLst xmlns:p="http://schemas.openxmlformats.org/presentationml/2006/main">
  <p:tag name="PA" val="v3.0.1"/>
</p:tagLst>
</file>

<file path=ppt/tags/tag30.xml><?xml version="1.0" encoding="utf-8"?>
<p:tagLst xmlns:p="http://schemas.openxmlformats.org/presentationml/2006/main">
  <p:tag name="PA" val="v3.0.1"/>
</p:tagLst>
</file>

<file path=ppt/tags/tag31.xml><?xml version="1.0" encoding="utf-8"?>
<p:tagLst xmlns:p="http://schemas.openxmlformats.org/presentationml/2006/main">
  <p:tag name="PA" val="v3.0.1"/>
</p:tagLst>
</file>

<file path=ppt/tags/tag32.xml><?xml version="1.0" encoding="utf-8"?>
<p:tagLst xmlns:p="http://schemas.openxmlformats.org/presentationml/2006/main">
  <p:tag name="PA" val="v3.0.1"/>
</p:tagLst>
</file>

<file path=ppt/tags/tag33.xml><?xml version="1.0" encoding="utf-8"?>
<p:tagLst xmlns:p="http://schemas.openxmlformats.org/presentationml/2006/main">
  <p:tag name="PA" val="v3.0.1"/>
</p:tagLst>
</file>

<file path=ppt/tags/tag34.xml><?xml version="1.0" encoding="utf-8"?>
<p:tagLst xmlns:p="http://schemas.openxmlformats.org/presentationml/2006/main">
  <p:tag name="PA" val="v3.0.1"/>
</p:tagLst>
</file>

<file path=ppt/tags/tag35.xml><?xml version="1.0" encoding="utf-8"?>
<p:tagLst xmlns:p="http://schemas.openxmlformats.org/presentationml/2006/main">
  <p:tag name="PA" val="v3.0.1"/>
</p:tagLst>
</file>

<file path=ppt/tags/tag36.xml><?xml version="1.0" encoding="utf-8"?>
<p:tagLst xmlns:p="http://schemas.openxmlformats.org/presentationml/2006/main">
  <p:tag name="PA" val="v3.0.1"/>
</p:tagLst>
</file>

<file path=ppt/tags/tag37.xml><?xml version="1.0" encoding="utf-8"?>
<p:tagLst xmlns:p="http://schemas.openxmlformats.org/presentationml/2006/main">
  <p:tag name="PA" val="v3.0.1"/>
</p:tagLst>
</file>

<file path=ppt/tags/tag38.xml><?xml version="1.0" encoding="utf-8"?>
<p:tagLst xmlns:p="http://schemas.openxmlformats.org/presentationml/2006/main">
  <p:tag name="PA" val="v3.0.1"/>
</p:tagLst>
</file>

<file path=ppt/tags/tag39.xml><?xml version="1.0" encoding="utf-8"?>
<p:tagLst xmlns:p="http://schemas.openxmlformats.org/presentationml/2006/main">
  <p:tag name="PA" val="v3.0.1"/>
</p:tagLst>
</file>

<file path=ppt/tags/tag40.xml><?xml version="1.0" encoding="utf-8"?>
<p:tagLst xmlns:p="http://schemas.openxmlformats.org/presentationml/2006/main">
  <p:tag name="PA" val="v3.0.1"/>
</p:tagLst>
</file>

<file path=ppt/tags/tag41.xml><?xml version="1.0" encoding="utf-8"?>
<p:tagLst xmlns:p="http://schemas.openxmlformats.org/presentationml/2006/main">
  <p:tag name="PA" val="v3.0.1"/>
</p:tagLst>
</file>

<file path=ppt/tags/tag42.xml><?xml version="1.0" encoding="utf-8"?>
<p:tagLst xmlns:p="http://schemas.openxmlformats.org/presentationml/2006/main">
  <p:tag name="PA" val="v3.0.1"/>
</p:tagLst>
</file>

<file path=ppt/tags/tag43.xml><?xml version="1.0" encoding="utf-8"?>
<p:tagLst xmlns:p="http://schemas.openxmlformats.org/presentationml/2006/main">
  <p:tag name="PA" val="v3.0.1"/>
</p:tagLst>
</file>

<file path=ppt/tags/tag44.xml><?xml version="1.0" encoding="utf-8"?>
<p:tagLst xmlns:p="http://schemas.openxmlformats.org/presentationml/2006/main">
  <p:tag name="PA" val="v3.0.1"/>
</p:tagLst>
</file>

<file path=ppt/tags/tag45.xml><?xml version="1.0" encoding="utf-8"?>
<p:tagLst xmlns:p="http://schemas.openxmlformats.org/presentationml/2006/main">
  <p:tag name="PA" val="v3.0.1"/>
</p:tagLst>
</file>

<file path=ppt/tags/tag46.xml><?xml version="1.0" encoding="utf-8"?>
<p:tagLst xmlns:p="http://schemas.openxmlformats.org/presentationml/2006/main">
  <p:tag name="PA" val="v3.0.1"/>
</p:tagLst>
</file>

<file path=ppt/tags/tag47.xml><?xml version="1.0" encoding="utf-8"?>
<p:tagLst xmlns:p="http://schemas.openxmlformats.org/presentationml/2006/main">
  <p:tag name="PA" val="v3.0.1"/>
</p:tagLst>
</file>

<file path=ppt/tags/tag48.xml><?xml version="1.0" encoding="utf-8"?>
<p:tagLst xmlns:p="http://schemas.openxmlformats.org/presentationml/2006/main">
  <p:tag name="PA" val="v3.0.1"/>
</p:tagLst>
</file>

<file path=ppt/tags/tag49.xml><?xml version="1.0" encoding="utf-8"?>
<p:tagLst xmlns:p="http://schemas.openxmlformats.org/presentationml/2006/main">
  <p:tag name="PA" val="v3.0.1"/>
</p:tagLst>
</file>

<file path=ppt/tags/tag50.xml><?xml version="1.0" encoding="utf-8"?>
<p:tagLst xmlns:p="http://schemas.openxmlformats.org/presentationml/2006/main">
  <p:tag name="PA" val="v3.0.1"/>
</p:tagLst>
</file>

<file path=ppt/tags/tag51.xml><?xml version="1.0" encoding="utf-8"?>
<p:tagLst xmlns:p="http://schemas.openxmlformats.org/presentationml/2006/main">
  <p:tag name="PA" val="v3.0.1"/>
</p:tagLst>
</file>

<file path=ppt/theme/theme1.xml><?xml version="1.0" encoding="utf-8"?>
<a:theme xmlns:a="http://schemas.openxmlformats.org/drawingml/2006/main" name="更多模版：亮亮图文旗舰店https://liangliangtuwen.tmall.com">
  <a:themeElements>
    <a:clrScheme name="橙色">
      <a:dk1>
        <a:sysClr val="windowText" lastClr="000000"/>
      </a:dk1>
      <a:lt1>
        <a:sysClr val="window" lastClr="FFFFFF"/>
      </a:lt1>
      <a:dk2>
        <a:srgbClr val="122C4D"/>
      </a:dk2>
      <a:lt2>
        <a:srgbClr val="FFFCFF"/>
      </a:lt2>
      <a:accent1>
        <a:srgbClr val="6E2B0A"/>
      </a:accent1>
      <a:accent2>
        <a:srgbClr val="9D410F"/>
      </a:accent2>
      <a:accent3>
        <a:srgbClr val="C6451D"/>
      </a:accent3>
      <a:accent4>
        <a:srgbClr val="CD642B"/>
      </a:accent4>
      <a:accent5>
        <a:srgbClr val="F38D46"/>
      </a:accent5>
      <a:accent6>
        <a:srgbClr val="FFAC55"/>
      </a:accent6>
      <a:hlink>
        <a:srgbClr val="0000FF"/>
      </a:hlink>
      <a:folHlink>
        <a:srgbClr val="800080"/>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iangliangtuwen.tmall.com">
  <a:themeElements>
    <a:clrScheme name="Hipster">
      <a:dk1>
        <a:sysClr val="windowText" lastClr="000000"/>
      </a:dk1>
      <a:lt1>
        <a:sysClr val="window" lastClr="FFFFFF"/>
      </a:lt1>
      <a:dk2>
        <a:srgbClr val="122C4D"/>
      </a:dk2>
      <a:lt2>
        <a:srgbClr val="FFFCFF"/>
      </a:lt2>
      <a:accent1>
        <a:srgbClr val="EA4D52"/>
      </a:accent1>
      <a:accent2>
        <a:srgbClr val="3B5C78"/>
      </a:accent2>
      <a:accent3>
        <a:srgbClr val="258B96"/>
      </a:accent3>
      <a:accent4>
        <a:srgbClr val="F7B182"/>
      </a:accent4>
      <a:accent5>
        <a:srgbClr val="E23E3B"/>
      </a:accent5>
      <a:accent6>
        <a:srgbClr val="8AA178"/>
      </a:accent6>
      <a:hlink>
        <a:srgbClr val="0000FF"/>
      </a:hlink>
      <a:folHlink>
        <a:srgbClr val="800080"/>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BT-</Template>
  <TotalTime>0</TotalTime>
  <Words>3280</Words>
  <Application>WPS 演示</Application>
  <PresentationFormat>自定义</PresentationFormat>
  <Paragraphs>372</Paragraphs>
  <Slides>25</Slides>
  <Notes>25</Notes>
  <HiddenSlides>0</HiddenSlides>
  <MMClips>1</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25</vt:i4>
      </vt:variant>
    </vt:vector>
  </HeadingPairs>
  <TitlesOfParts>
    <vt:vector size="43" baseType="lpstr">
      <vt:lpstr>Arial</vt:lpstr>
      <vt:lpstr>宋体</vt:lpstr>
      <vt:lpstr>Wingdings</vt:lpstr>
      <vt:lpstr>微软雅黑</vt:lpstr>
      <vt:lpstr>Impact</vt:lpstr>
      <vt:lpstr>Britannic Bold</vt:lpstr>
      <vt:lpstr>Calibri Light</vt:lpstr>
      <vt:lpstr>方正宋刻本秀楷简体</vt:lpstr>
      <vt:lpstr>Lato Black</vt:lpstr>
      <vt:lpstr>Agency FB</vt:lpstr>
      <vt:lpstr>Arial Unicode MS</vt:lpstr>
      <vt:lpstr>等线</vt:lpstr>
      <vt:lpstr>Segoe Print</vt:lpstr>
      <vt:lpstr>Calibri</vt:lpstr>
      <vt:lpstr>Arial</vt:lpstr>
      <vt:lpstr>微软雅黑 Light</vt:lpstr>
      <vt:lpstr>更多模版：亮亮图文旗舰店https://liangliangtuwen.tmall.com</vt:lpstr>
      <vt:lpstr>liangliangtuwen.tmall.com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更多模版：亮亮图文旗舰店https:/liangliangtuwen.tmall.com</cp:keywords>
  <cp:lastModifiedBy>拉普耶鲁</cp:lastModifiedBy>
  <cp:revision>2</cp:revision>
  <dcterms:created xsi:type="dcterms:W3CDTF">2017-07-05T02:23:00Z</dcterms:created>
  <dcterms:modified xsi:type="dcterms:W3CDTF">2018-04-17T05:19:16Z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