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980" r:id="rId5"/>
    <p:sldId id="3981" r:id="rId6"/>
    <p:sldId id="275" r:id="rId7"/>
    <p:sldId id="258" r:id="rId8"/>
    <p:sldId id="290" r:id="rId9"/>
    <p:sldId id="4006" r:id="rId10"/>
    <p:sldId id="3893" r:id="rId11"/>
    <p:sldId id="3386" r:id="rId12"/>
    <p:sldId id="267" r:id="rId13"/>
    <p:sldId id="4007" r:id="rId14"/>
    <p:sldId id="266" r:id="rId15"/>
    <p:sldId id="268" r:id="rId16"/>
    <p:sldId id="264" r:id="rId17"/>
    <p:sldId id="4008" r:id="rId18"/>
    <p:sldId id="320" r:id="rId19"/>
    <p:sldId id="279" r:id="rId20"/>
    <p:sldId id="270" r:id="rId21"/>
    <p:sldId id="4009" r:id="rId22"/>
    <p:sldId id="257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4482"/>
    <a:srgbClr val="FFFFFF"/>
    <a:srgbClr val="922E3D"/>
    <a:srgbClr val="05608C"/>
    <a:srgbClr val="E6E6E6"/>
    <a:srgbClr val="3E9244"/>
    <a:srgbClr val="0A2B4E"/>
    <a:srgbClr val="7D7D7D"/>
    <a:srgbClr val="F6F7F7"/>
    <a:srgbClr val="FFD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2" autoAdjust="0"/>
    <p:restoredTop sz="94262" autoAdjust="0"/>
  </p:normalViewPr>
  <p:slideViewPr>
    <p:cSldViewPr snapToGrid="0">
      <p:cViewPr varScale="1">
        <p:scale>
          <a:sx n="108" d="100"/>
          <a:sy n="108" d="100"/>
        </p:scale>
        <p:origin x="8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25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1A13A-D60A-422D-BAA6-E4E7ADFA2A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98545-69BF-45F4-913F-4B7D64C959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98545-69BF-45F4-913F-4B7D64C959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98545-69BF-45F4-913F-4B7D64C959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00766-8098-4D23-A48B-D04E164378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98545-69BF-45F4-913F-4B7D64C959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31D0-C1F1-459A-A804-2CF5D4756A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36EDC-7482-4654-BFF4-E923461A92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31D0-C1F1-459A-A804-2CF5D4756A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98545-69BF-45F4-913F-4B7D64C959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31D0-C1F1-459A-A804-2CF5D4756A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31D0-C1F1-459A-A804-2CF5D4756A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8C308-BD85-4D02-A408-1AE021851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98545-69BF-45F4-913F-4B7D64C959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11E2F-34FF-476B-8D1B-8E023D08105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31D0-C1F1-459A-A804-2CF5D4756A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98545-69BF-45F4-913F-4B7D64C959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7A6878-8CD0-48EE-8D36-77EE3F10EA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AAED4E0-26D5-45A0-88C8-42D882EC83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8353A18-43B1-46E0-BD29-54B47A049A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1887363" y="1482850"/>
            <a:ext cx="1098281" cy="1096583"/>
          </a:xfrm>
          <a:custGeom>
            <a:avLst/>
            <a:gdLst>
              <a:gd name="connsiteX0" fmla="*/ 877266 w 1754532"/>
              <a:gd name="connsiteY0" fmla="*/ 0 h 1754532"/>
              <a:gd name="connsiteX1" fmla="*/ 1754532 w 1754532"/>
              <a:gd name="connsiteY1" fmla="*/ 877266 h 1754532"/>
              <a:gd name="connsiteX2" fmla="*/ 877266 w 1754532"/>
              <a:gd name="connsiteY2" fmla="*/ 1754532 h 1754532"/>
              <a:gd name="connsiteX3" fmla="*/ 0 w 1754532"/>
              <a:gd name="connsiteY3" fmla="*/ 877266 h 1754532"/>
              <a:gd name="connsiteX4" fmla="*/ 877266 w 1754532"/>
              <a:gd name="connsiteY4" fmla="*/ 0 h 175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4532" h="1754532">
                <a:moveTo>
                  <a:pt x="877266" y="0"/>
                </a:moveTo>
                <a:cubicBezTo>
                  <a:pt x="1361767" y="0"/>
                  <a:pt x="1754532" y="392765"/>
                  <a:pt x="1754532" y="877266"/>
                </a:cubicBezTo>
                <a:cubicBezTo>
                  <a:pt x="1754532" y="1361767"/>
                  <a:pt x="1361767" y="1754532"/>
                  <a:pt x="877266" y="1754532"/>
                </a:cubicBezTo>
                <a:cubicBezTo>
                  <a:pt x="392765" y="1754532"/>
                  <a:pt x="0" y="1361767"/>
                  <a:pt x="0" y="877266"/>
                </a:cubicBezTo>
                <a:cubicBezTo>
                  <a:pt x="0" y="392765"/>
                  <a:pt x="392765" y="0"/>
                  <a:pt x="87726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690"/>
            </a:lvl1pPr>
          </a:lstStyle>
          <a:p>
            <a:endParaRPr lang="en-US" dirty="0"/>
          </a:p>
          <a:p>
            <a:r>
              <a:rPr lang="en-US" dirty="0"/>
              <a:t>Picture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/>
          <p:cNvSpPr/>
          <p:nvPr userDrawn="1"/>
        </p:nvSpPr>
        <p:spPr>
          <a:xfrm>
            <a:off x="5321" y="0"/>
            <a:ext cx="12192270" cy="6858000"/>
          </a:xfrm>
          <a:prstGeom prst="roundRect">
            <a:avLst>
              <a:gd name="adj" fmla="val 0"/>
            </a:avLst>
          </a:prstGeom>
          <a:solidFill>
            <a:srgbClr val="38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" y="5439261"/>
            <a:ext cx="1131447" cy="1418739"/>
            <a:chOff x="-2861" y="5931257"/>
            <a:chExt cx="4014423" cy="5041543"/>
          </a:xfrm>
          <a:solidFill>
            <a:srgbClr val="FFFFFF">
              <a:alpha val="63922"/>
            </a:srgbClr>
          </a:solidFill>
        </p:grpSpPr>
        <p:sp>
          <p:nvSpPr>
            <p:cNvPr id="14" name="Freeform: Shape 13"/>
            <p:cNvSpPr/>
            <p:nvPr userDrawn="1"/>
          </p:nvSpPr>
          <p:spPr>
            <a:xfrm>
              <a:off x="-2861" y="7093454"/>
              <a:ext cx="4014423" cy="3879346"/>
            </a:xfrm>
            <a:custGeom>
              <a:avLst/>
              <a:gdLst>
                <a:gd name="connsiteX0" fmla="*/ 0 w 3816138"/>
                <a:gd name="connsiteY0" fmla="*/ 0 h 3981450"/>
                <a:gd name="connsiteX1" fmla="*/ 3238500 w 3816138"/>
                <a:gd name="connsiteY1" fmla="*/ 1809750 h 3981450"/>
                <a:gd name="connsiteX2" fmla="*/ 3657600 w 3816138"/>
                <a:gd name="connsiteY2" fmla="*/ 3981450 h 3981450"/>
                <a:gd name="connsiteX3" fmla="*/ 38100 w 3816138"/>
                <a:gd name="connsiteY3" fmla="*/ 3962400 h 3981450"/>
                <a:gd name="connsiteX4" fmla="*/ 0 w 3816138"/>
                <a:gd name="connsiteY4" fmla="*/ 0 h 3981450"/>
                <a:gd name="connsiteX0-1" fmla="*/ 0 w 3816138"/>
                <a:gd name="connsiteY0-2" fmla="*/ 0 h 3981450"/>
                <a:gd name="connsiteX1-3" fmla="*/ 3238500 w 3816138"/>
                <a:gd name="connsiteY1-4" fmla="*/ 1809750 h 3981450"/>
                <a:gd name="connsiteX2-5" fmla="*/ 3657600 w 3816138"/>
                <a:gd name="connsiteY2-6" fmla="*/ 3981450 h 3981450"/>
                <a:gd name="connsiteX3-7" fmla="*/ 38100 w 3816138"/>
                <a:gd name="connsiteY3-8" fmla="*/ 3962400 h 3981450"/>
                <a:gd name="connsiteX4-9" fmla="*/ 0 w 3816138"/>
                <a:gd name="connsiteY4-10" fmla="*/ 0 h 3981450"/>
                <a:gd name="connsiteX0-11" fmla="*/ 0 w 3876554"/>
                <a:gd name="connsiteY0-12" fmla="*/ 0 h 3981450"/>
                <a:gd name="connsiteX1-13" fmla="*/ 3409950 w 3876554"/>
                <a:gd name="connsiteY1-14" fmla="*/ 2076450 h 3981450"/>
                <a:gd name="connsiteX2-15" fmla="*/ 3657600 w 3876554"/>
                <a:gd name="connsiteY2-16" fmla="*/ 3981450 h 3981450"/>
                <a:gd name="connsiteX3-17" fmla="*/ 38100 w 3876554"/>
                <a:gd name="connsiteY3-18" fmla="*/ 3962400 h 3981450"/>
                <a:gd name="connsiteX4-19" fmla="*/ 0 w 3876554"/>
                <a:gd name="connsiteY4-20" fmla="*/ 0 h 3981450"/>
                <a:gd name="connsiteX0-21" fmla="*/ 0 w 3916378"/>
                <a:gd name="connsiteY0-22" fmla="*/ 0 h 3981450"/>
                <a:gd name="connsiteX1-23" fmla="*/ 3409950 w 3916378"/>
                <a:gd name="connsiteY1-24" fmla="*/ 2076450 h 3981450"/>
                <a:gd name="connsiteX2-25" fmla="*/ 3657600 w 3916378"/>
                <a:gd name="connsiteY2-26" fmla="*/ 3981450 h 3981450"/>
                <a:gd name="connsiteX3-27" fmla="*/ 38100 w 3916378"/>
                <a:gd name="connsiteY3-28" fmla="*/ 3962400 h 3981450"/>
                <a:gd name="connsiteX4-29" fmla="*/ 0 w 3916378"/>
                <a:gd name="connsiteY4-30" fmla="*/ 0 h 3981450"/>
                <a:gd name="connsiteX0-31" fmla="*/ 0 w 3873335"/>
                <a:gd name="connsiteY0-32" fmla="*/ 0 h 3981450"/>
                <a:gd name="connsiteX1-33" fmla="*/ 3409950 w 3873335"/>
                <a:gd name="connsiteY1-34" fmla="*/ 2076450 h 3981450"/>
                <a:gd name="connsiteX2-35" fmla="*/ 3657600 w 3873335"/>
                <a:gd name="connsiteY2-36" fmla="*/ 3981450 h 3981450"/>
                <a:gd name="connsiteX3-37" fmla="*/ 38100 w 3873335"/>
                <a:gd name="connsiteY3-38" fmla="*/ 3962400 h 3981450"/>
                <a:gd name="connsiteX4-39" fmla="*/ 0 w 3873335"/>
                <a:gd name="connsiteY4-40" fmla="*/ 0 h 3981450"/>
                <a:gd name="connsiteX0-41" fmla="*/ 0 w 3786126"/>
                <a:gd name="connsiteY0-42" fmla="*/ 0 h 3981450"/>
                <a:gd name="connsiteX1-43" fmla="*/ 3409950 w 3786126"/>
                <a:gd name="connsiteY1-44" fmla="*/ 2076450 h 3981450"/>
                <a:gd name="connsiteX2-45" fmla="*/ 3657600 w 3786126"/>
                <a:gd name="connsiteY2-46" fmla="*/ 3981450 h 3981450"/>
                <a:gd name="connsiteX3-47" fmla="*/ 38100 w 3786126"/>
                <a:gd name="connsiteY3-48" fmla="*/ 3962400 h 3981450"/>
                <a:gd name="connsiteX4-49" fmla="*/ 0 w 3786126"/>
                <a:gd name="connsiteY4-50" fmla="*/ 0 h 3981450"/>
                <a:gd name="connsiteX0-51" fmla="*/ 0 w 3786126"/>
                <a:gd name="connsiteY0-52" fmla="*/ 0 h 3981450"/>
                <a:gd name="connsiteX1-53" fmla="*/ 3409950 w 3786126"/>
                <a:gd name="connsiteY1-54" fmla="*/ 2076450 h 3981450"/>
                <a:gd name="connsiteX2-55" fmla="*/ 3657600 w 3786126"/>
                <a:gd name="connsiteY2-56" fmla="*/ 3981450 h 3981450"/>
                <a:gd name="connsiteX3-57" fmla="*/ 0 w 3786126"/>
                <a:gd name="connsiteY3-58" fmla="*/ 3981450 h 3981450"/>
                <a:gd name="connsiteX4-59" fmla="*/ 0 w 3786126"/>
                <a:gd name="connsiteY4-60" fmla="*/ 0 h 3981450"/>
                <a:gd name="connsiteX0-61" fmla="*/ 0 w 3786126"/>
                <a:gd name="connsiteY0-62" fmla="*/ 0 h 3981450"/>
                <a:gd name="connsiteX1-63" fmla="*/ 3409950 w 3786126"/>
                <a:gd name="connsiteY1-64" fmla="*/ 2076450 h 3981450"/>
                <a:gd name="connsiteX2-65" fmla="*/ 3657600 w 3786126"/>
                <a:gd name="connsiteY2-66" fmla="*/ 3981450 h 3981450"/>
                <a:gd name="connsiteX3-67" fmla="*/ 0 w 3786126"/>
                <a:gd name="connsiteY3-68" fmla="*/ 3981450 h 3981450"/>
                <a:gd name="connsiteX4-69" fmla="*/ 0 w 3786126"/>
                <a:gd name="connsiteY4-70" fmla="*/ 0 h 3981450"/>
                <a:gd name="connsiteX0-71" fmla="*/ 0 w 3786126"/>
                <a:gd name="connsiteY0-72" fmla="*/ 0 h 3981450"/>
                <a:gd name="connsiteX1-73" fmla="*/ 3409950 w 3786126"/>
                <a:gd name="connsiteY1-74" fmla="*/ 2076450 h 3981450"/>
                <a:gd name="connsiteX2-75" fmla="*/ 3657600 w 3786126"/>
                <a:gd name="connsiteY2-76" fmla="*/ 3981450 h 3981450"/>
                <a:gd name="connsiteX3-77" fmla="*/ 0 w 3786126"/>
                <a:gd name="connsiteY3-78" fmla="*/ 3981450 h 3981450"/>
                <a:gd name="connsiteX4-79" fmla="*/ 0 w 3786126"/>
                <a:gd name="connsiteY4-80" fmla="*/ 0 h 3981450"/>
                <a:gd name="connsiteX0-81" fmla="*/ 0 w 4032226"/>
                <a:gd name="connsiteY0-82" fmla="*/ 0 h 4003693"/>
                <a:gd name="connsiteX1-83" fmla="*/ 3409950 w 4032226"/>
                <a:gd name="connsiteY1-84" fmla="*/ 2076450 h 4003693"/>
                <a:gd name="connsiteX2-85" fmla="*/ 3943350 w 4032226"/>
                <a:gd name="connsiteY2-86" fmla="*/ 4003693 h 4003693"/>
                <a:gd name="connsiteX3-87" fmla="*/ 0 w 4032226"/>
                <a:gd name="connsiteY3-88" fmla="*/ 3981450 h 4003693"/>
                <a:gd name="connsiteX4-89" fmla="*/ 0 w 4032226"/>
                <a:gd name="connsiteY4-90" fmla="*/ 0 h 4003693"/>
                <a:gd name="connsiteX0-91" fmla="*/ 0 w 3948509"/>
                <a:gd name="connsiteY0-92" fmla="*/ 0 h 4003693"/>
                <a:gd name="connsiteX1-93" fmla="*/ 3409950 w 3948509"/>
                <a:gd name="connsiteY1-94" fmla="*/ 2076450 h 4003693"/>
                <a:gd name="connsiteX2-95" fmla="*/ 3943350 w 3948509"/>
                <a:gd name="connsiteY2-96" fmla="*/ 4003693 h 4003693"/>
                <a:gd name="connsiteX3-97" fmla="*/ 0 w 3948509"/>
                <a:gd name="connsiteY3-98" fmla="*/ 3981450 h 4003693"/>
                <a:gd name="connsiteX4-99" fmla="*/ 0 w 3948509"/>
                <a:gd name="connsiteY4-100" fmla="*/ 0 h 4003693"/>
                <a:gd name="connsiteX0-101" fmla="*/ 0 w 3943350"/>
                <a:gd name="connsiteY0-102" fmla="*/ 0 h 4003693"/>
                <a:gd name="connsiteX1-103" fmla="*/ 3333750 w 3943350"/>
                <a:gd name="connsiteY1-104" fmla="*/ 1942994 h 4003693"/>
                <a:gd name="connsiteX2-105" fmla="*/ 3943350 w 3943350"/>
                <a:gd name="connsiteY2-106" fmla="*/ 4003693 h 4003693"/>
                <a:gd name="connsiteX3-107" fmla="*/ 0 w 3943350"/>
                <a:gd name="connsiteY3-108" fmla="*/ 3981450 h 4003693"/>
                <a:gd name="connsiteX4-109" fmla="*/ 0 w 3943350"/>
                <a:gd name="connsiteY4-110" fmla="*/ 0 h 4003693"/>
                <a:gd name="connsiteX0-111" fmla="*/ 0 w 4152900"/>
                <a:gd name="connsiteY0-112" fmla="*/ 0 h 3981450"/>
                <a:gd name="connsiteX1-113" fmla="*/ 3333750 w 4152900"/>
                <a:gd name="connsiteY1-114" fmla="*/ 1942994 h 3981450"/>
                <a:gd name="connsiteX2-115" fmla="*/ 4152900 w 4152900"/>
                <a:gd name="connsiteY2-116" fmla="*/ 3981450 h 3981450"/>
                <a:gd name="connsiteX3-117" fmla="*/ 0 w 4152900"/>
                <a:gd name="connsiteY3-118" fmla="*/ 3981450 h 3981450"/>
                <a:gd name="connsiteX4-119" fmla="*/ 0 w 4152900"/>
                <a:gd name="connsiteY4-120" fmla="*/ 0 h 3981450"/>
                <a:gd name="connsiteX0-121" fmla="*/ 0 w 4152900"/>
                <a:gd name="connsiteY0-122" fmla="*/ 0 h 3981450"/>
                <a:gd name="connsiteX1-123" fmla="*/ 3333750 w 4152900"/>
                <a:gd name="connsiteY1-124" fmla="*/ 1942994 h 3981450"/>
                <a:gd name="connsiteX2-125" fmla="*/ 4152900 w 4152900"/>
                <a:gd name="connsiteY2-126" fmla="*/ 3981450 h 3981450"/>
                <a:gd name="connsiteX3-127" fmla="*/ 0 w 4152900"/>
                <a:gd name="connsiteY3-128" fmla="*/ 3981450 h 3981450"/>
                <a:gd name="connsiteX4-129" fmla="*/ 0 w 4152900"/>
                <a:gd name="connsiteY4-130" fmla="*/ 0 h 3981450"/>
                <a:gd name="connsiteX0-131" fmla="*/ 0 w 4152900"/>
                <a:gd name="connsiteY0-132" fmla="*/ 0 h 3981450"/>
                <a:gd name="connsiteX1-133" fmla="*/ 3200400 w 4152900"/>
                <a:gd name="connsiteY1-134" fmla="*/ 1720566 h 3981450"/>
                <a:gd name="connsiteX2-135" fmla="*/ 4152900 w 4152900"/>
                <a:gd name="connsiteY2-136" fmla="*/ 3981450 h 3981450"/>
                <a:gd name="connsiteX3-137" fmla="*/ 0 w 4152900"/>
                <a:gd name="connsiteY3-138" fmla="*/ 3981450 h 3981450"/>
                <a:gd name="connsiteX4-139" fmla="*/ 0 w 4152900"/>
                <a:gd name="connsiteY4-140" fmla="*/ 0 h 3981450"/>
                <a:gd name="connsiteX0-141" fmla="*/ 0 w 4152900"/>
                <a:gd name="connsiteY0-142" fmla="*/ 0 h 3981450"/>
                <a:gd name="connsiteX1-143" fmla="*/ 3200400 w 4152900"/>
                <a:gd name="connsiteY1-144" fmla="*/ 1720566 h 3981450"/>
                <a:gd name="connsiteX2-145" fmla="*/ 4152900 w 4152900"/>
                <a:gd name="connsiteY2-146" fmla="*/ 3981450 h 3981450"/>
                <a:gd name="connsiteX3-147" fmla="*/ 0 w 4152900"/>
                <a:gd name="connsiteY3-148" fmla="*/ 3981450 h 3981450"/>
                <a:gd name="connsiteX4-149" fmla="*/ 0 w 4152900"/>
                <a:gd name="connsiteY4-150" fmla="*/ 0 h 3981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152900" h="3981450">
                  <a:moveTo>
                    <a:pt x="0" y="0"/>
                  </a:moveTo>
                  <a:cubicBezTo>
                    <a:pt x="762000" y="1189072"/>
                    <a:pt x="2584450" y="1190447"/>
                    <a:pt x="3200400" y="1720566"/>
                  </a:cubicBezTo>
                  <a:cubicBezTo>
                    <a:pt x="3816350" y="2250685"/>
                    <a:pt x="3971925" y="2641175"/>
                    <a:pt x="4152900" y="3981450"/>
                  </a:cubicBezTo>
                  <a:lnTo>
                    <a:pt x="0" y="398145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25"/>
            </a:p>
          </p:txBody>
        </p:sp>
        <p:sp>
          <p:nvSpPr>
            <p:cNvPr id="15" name="Freeform: Shape 14"/>
            <p:cNvSpPr/>
            <p:nvPr userDrawn="1"/>
          </p:nvSpPr>
          <p:spPr>
            <a:xfrm>
              <a:off x="0" y="5931257"/>
              <a:ext cx="1189942" cy="2524513"/>
            </a:xfrm>
            <a:custGeom>
              <a:avLst/>
              <a:gdLst>
                <a:gd name="connsiteX0" fmla="*/ 0 w 1189942"/>
                <a:gd name="connsiteY0" fmla="*/ 0 h 2524513"/>
                <a:gd name="connsiteX1" fmla="*/ 175601 w 1189942"/>
                <a:gd name="connsiteY1" fmla="*/ 17702 h 2524513"/>
                <a:gd name="connsiteX2" fmla="*/ 1189942 w 1189942"/>
                <a:gd name="connsiteY2" fmla="*/ 1262256 h 2524513"/>
                <a:gd name="connsiteX3" fmla="*/ 175601 w 1189942"/>
                <a:gd name="connsiteY3" fmla="*/ 2506811 h 2524513"/>
                <a:gd name="connsiteX4" fmla="*/ 0 w 1189942"/>
                <a:gd name="connsiteY4" fmla="*/ 2524513 h 2524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942" h="2524513">
                  <a:moveTo>
                    <a:pt x="0" y="0"/>
                  </a:moveTo>
                  <a:lnTo>
                    <a:pt x="175601" y="17702"/>
                  </a:lnTo>
                  <a:cubicBezTo>
                    <a:pt x="754484" y="136158"/>
                    <a:pt x="1189942" y="648354"/>
                    <a:pt x="1189942" y="1262256"/>
                  </a:cubicBezTo>
                  <a:cubicBezTo>
                    <a:pt x="1189942" y="1876159"/>
                    <a:pt x="754484" y="2388354"/>
                    <a:pt x="175601" y="2506811"/>
                  </a:cubicBezTo>
                  <a:lnTo>
                    <a:pt x="0" y="2524513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1270000" dist="622300" dir="2700000" algn="tl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25"/>
            </a:p>
          </p:txBody>
        </p:sp>
      </p:grpSp>
      <p:grpSp>
        <p:nvGrpSpPr>
          <p:cNvPr id="16" name="Group 15"/>
          <p:cNvGrpSpPr/>
          <p:nvPr userDrawn="1"/>
        </p:nvGrpSpPr>
        <p:grpSpPr>
          <a:xfrm rot="5400000">
            <a:off x="9476163" y="4129407"/>
            <a:ext cx="2774206" cy="2693322"/>
            <a:chOff x="13922478" y="2"/>
            <a:chExt cx="5568680" cy="6373129"/>
          </a:xfrm>
          <a:solidFill>
            <a:srgbClr val="FFFFFF">
              <a:alpha val="58824"/>
            </a:srgbClr>
          </a:solidFill>
        </p:grpSpPr>
        <p:sp>
          <p:nvSpPr>
            <p:cNvPr id="17" name="Freeform: Shape 16"/>
            <p:cNvSpPr/>
            <p:nvPr userDrawn="1"/>
          </p:nvSpPr>
          <p:spPr>
            <a:xfrm>
              <a:off x="13922478" y="2"/>
              <a:ext cx="5558654" cy="4717968"/>
            </a:xfrm>
            <a:custGeom>
              <a:avLst/>
              <a:gdLst>
                <a:gd name="connsiteX0" fmla="*/ 0 w 6039853"/>
                <a:gd name="connsiteY0" fmla="*/ 0 h 6327927"/>
                <a:gd name="connsiteX1" fmla="*/ 2502569 w 6039853"/>
                <a:gd name="connsiteY1" fmla="*/ 1925053 h 6327927"/>
                <a:gd name="connsiteX2" fmla="*/ 2671011 w 6039853"/>
                <a:gd name="connsiteY2" fmla="*/ 4932948 h 6327927"/>
                <a:gd name="connsiteX3" fmla="*/ 6039853 w 6039853"/>
                <a:gd name="connsiteY3" fmla="*/ 6304548 h 6327927"/>
                <a:gd name="connsiteX4" fmla="*/ 5967664 w 6039853"/>
                <a:gd name="connsiteY4" fmla="*/ 0 h 6327927"/>
                <a:gd name="connsiteX5" fmla="*/ 0 w 6039853"/>
                <a:gd name="connsiteY5" fmla="*/ 0 h 6327927"/>
                <a:gd name="connsiteX0-1" fmla="*/ 0 w 6039853"/>
                <a:gd name="connsiteY0-2" fmla="*/ 0 h 6327927"/>
                <a:gd name="connsiteX1-3" fmla="*/ 2502569 w 6039853"/>
                <a:gd name="connsiteY1-4" fmla="*/ 1925053 h 6327927"/>
                <a:gd name="connsiteX2-5" fmla="*/ 2671011 w 6039853"/>
                <a:gd name="connsiteY2-6" fmla="*/ 4932948 h 6327927"/>
                <a:gd name="connsiteX3-7" fmla="*/ 6039853 w 6039853"/>
                <a:gd name="connsiteY3-8" fmla="*/ 6304548 h 6327927"/>
                <a:gd name="connsiteX4-9" fmla="*/ 5967664 w 6039853"/>
                <a:gd name="connsiteY4-10" fmla="*/ 0 h 6327927"/>
                <a:gd name="connsiteX5-11" fmla="*/ 0 w 6039853"/>
                <a:gd name="connsiteY5-12" fmla="*/ 0 h 6327927"/>
                <a:gd name="connsiteX0-13" fmla="*/ 0 w 6039853"/>
                <a:gd name="connsiteY0-14" fmla="*/ 0 h 6327927"/>
                <a:gd name="connsiteX1-15" fmla="*/ 2502569 w 6039853"/>
                <a:gd name="connsiteY1-16" fmla="*/ 1925053 h 6327927"/>
                <a:gd name="connsiteX2-17" fmla="*/ 2839453 w 6039853"/>
                <a:gd name="connsiteY2-18" fmla="*/ 4932948 h 6327927"/>
                <a:gd name="connsiteX3-19" fmla="*/ 6039853 w 6039853"/>
                <a:gd name="connsiteY3-20" fmla="*/ 6304548 h 6327927"/>
                <a:gd name="connsiteX4-21" fmla="*/ 5967664 w 6039853"/>
                <a:gd name="connsiteY4-22" fmla="*/ 0 h 6327927"/>
                <a:gd name="connsiteX5-23" fmla="*/ 0 w 6039853"/>
                <a:gd name="connsiteY5-24" fmla="*/ 0 h 6327927"/>
                <a:gd name="connsiteX0-25" fmla="*/ 0 w 6039853"/>
                <a:gd name="connsiteY0-26" fmla="*/ 0 h 6327927"/>
                <a:gd name="connsiteX1-27" fmla="*/ 2502569 w 6039853"/>
                <a:gd name="connsiteY1-28" fmla="*/ 1925053 h 6327927"/>
                <a:gd name="connsiteX2-29" fmla="*/ 2839453 w 6039853"/>
                <a:gd name="connsiteY2-30" fmla="*/ 4932948 h 6327927"/>
                <a:gd name="connsiteX3-31" fmla="*/ 6039853 w 6039853"/>
                <a:gd name="connsiteY3-32" fmla="*/ 6304548 h 6327927"/>
                <a:gd name="connsiteX4-33" fmla="*/ 5967664 w 6039853"/>
                <a:gd name="connsiteY4-34" fmla="*/ 0 h 6327927"/>
                <a:gd name="connsiteX5-35" fmla="*/ 0 w 6039853"/>
                <a:gd name="connsiteY5-36" fmla="*/ 0 h 6327927"/>
                <a:gd name="connsiteX0-37" fmla="*/ 0 w 6039853"/>
                <a:gd name="connsiteY0-38" fmla="*/ 0 h 6354071"/>
                <a:gd name="connsiteX1-39" fmla="*/ 2502569 w 6039853"/>
                <a:gd name="connsiteY1-40" fmla="*/ 1925053 h 6354071"/>
                <a:gd name="connsiteX2-41" fmla="*/ 2839453 w 6039853"/>
                <a:gd name="connsiteY2-42" fmla="*/ 4932948 h 6354071"/>
                <a:gd name="connsiteX3-43" fmla="*/ 6039853 w 6039853"/>
                <a:gd name="connsiteY3-44" fmla="*/ 6304548 h 6354071"/>
                <a:gd name="connsiteX4-45" fmla="*/ 5967664 w 6039853"/>
                <a:gd name="connsiteY4-46" fmla="*/ 0 h 6354071"/>
                <a:gd name="connsiteX5-47" fmla="*/ 0 w 6039853"/>
                <a:gd name="connsiteY5-48" fmla="*/ 0 h 6354071"/>
                <a:gd name="connsiteX0-49" fmla="*/ 0 w 6039853"/>
                <a:gd name="connsiteY0-50" fmla="*/ 0 h 6354071"/>
                <a:gd name="connsiteX1-51" fmla="*/ 2502569 w 6039853"/>
                <a:gd name="connsiteY1-52" fmla="*/ 1925053 h 6354071"/>
                <a:gd name="connsiteX2-53" fmla="*/ 2839453 w 6039853"/>
                <a:gd name="connsiteY2-54" fmla="*/ 4932948 h 6354071"/>
                <a:gd name="connsiteX3-55" fmla="*/ 6039853 w 6039853"/>
                <a:gd name="connsiteY3-56" fmla="*/ 6304548 h 6354071"/>
                <a:gd name="connsiteX4-57" fmla="*/ 6005764 w 6039853"/>
                <a:gd name="connsiteY4-58" fmla="*/ 0 h 6354071"/>
                <a:gd name="connsiteX5-59" fmla="*/ 0 w 6039853"/>
                <a:gd name="connsiteY5-60" fmla="*/ 0 h 6354071"/>
                <a:gd name="connsiteX0-61" fmla="*/ 0 w 6005764"/>
                <a:gd name="connsiteY0-62" fmla="*/ 0 h 6290613"/>
                <a:gd name="connsiteX1-63" fmla="*/ 2502569 w 6005764"/>
                <a:gd name="connsiteY1-64" fmla="*/ 1925053 h 6290613"/>
                <a:gd name="connsiteX2-65" fmla="*/ 2839453 w 6005764"/>
                <a:gd name="connsiteY2-66" fmla="*/ 4932948 h 6290613"/>
                <a:gd name="connsiteX3-67" fmla="*/ 6001753 w 6005764"/>
                <a:gd name="connsiteY3-68" fmla="*/ 6266448 h 6290613"/>
                <a:gd name="connsiteX4-69" fmla="*/ 6005764 w 6005764"/>
                <a:gd name="connsiteY4-70" fmla="*/ 0 h 6290613"/>
                <a:gd name="connsiteX5-71" fmla="*/ 0 w 6005764"/>
                <a:gd name="connsiteY5-72" fmla="*/ 0 h 6290613"/>
                <a:gd name="connsiteX0-73" fmla="*/ 0 w 6005764"/>
                <a:gd name="connsiteY0-74" fmla="*/ 0 h 6300010"/>
                <a:gd name="connsiteX1-75" fmla="*/ 2502569 w 6005764"/>
                <a:gd name="connsiteY1-76" fmla="*/ 1925053 h 6300010"/>
                <a:gd name="connsiteX2-77" fmla="*/ 2839453 w 6005764"/>
                <a:gd name="connsiteY2-78" fmla="*/ 4932948 h 6300010"/>
                <a:gd name="connsiteX3-79" fmla="*/ 6001753 w 6005764"/>
                <a:gd name="connsiteY3-80" fmla="*/ 6266448 h 6300010"/>
                <a:gd name="connsiteX4-81" fmla="*/ 6005764 w 6005764"/>
                <a:gd name="connsiteY4-82" fmla="*/ 0 h 6300010"/>
                <a:gd name="connsiteX5-83" fmla="*/ 0 w 6005764"/>
                <a:gd name="connsiteY5-84" fmla="*/ 0 h 6300010"/>
                <a:gd name="connsiteX0-85" fmla="*/ 0 w 6005764"/>
                <a:gd name="connsiteY0-86" fmla="*/ 0 h 6301252"/>
                <a:gd name="connsiteX1-87" fmla="*/ 2502569 w 6005764"/>
                <a:gd name="connsiteY1-88" fmla="*/ 1925053 h 6301252"/>
                <a:gd name="connsiteX2-89" fmla="*/ 2839453 w 6005764"/>
                <a:gd name="connsiteY2-90" fmla="*/ 4932948 h 6301252"/>
                <a:gd name="connsiteX3-91" fmla="*/ 6001753 w 6005764"/>
                <a:gd name="connsiteY3-92" fmla="*/ 6266448 h 6301252"/>
                <a:gd name="connsiteX4-93" fmla="*/ 6005764 w 6005764"/>
                <a:gd name="connsiteY4-94" fmla="*/ 0 h 6301252"/>
                <a:gd name="connsiteX5-95" fmla="*/ 0 w 6005764"/>
                <a:gd name="connsiteY5-96" fmla="*/ 0 h 6301252"/>
                <a:gd name="connsiteX0-97" fmla="*/ 0 w 6005764"/>
                <a:gd name="connsiteY0-98" fmla="*/ 0 h 6328404"/>
                <a:gd name="connsiteX1-99" fmla="*/ 2502569 w 6005764"/>
                <a:gd name="connsiteY1-100" fmla="*/ 1925053 h 6328404"/>
                <a:gd name="connsiteX2-101" fmla="*/ 2839453 w 6005764"/>
                <a:gd name="connsiteY2-102" fmla="*/ 4932948 h 6328404"/>
                <a:gd name="connsiteX3-103" fmla="*/ 6001753 w 6005764"/>
                <a:gd name="connsiteY3-104" fmla="*/ 6266448 h 6328404"/>
                <a:gd name="connsiteX4-105" fmla="*/ 6005764 w 6005764"/>
                <a:gd name="connsiteY4-106" fmla="*/ 0 h 6328404"/>
                <a:gd name="connsiteX5-107" fmla="*/ 0 w 6005764"/>
                <a:gd name="connsiteY5-108" fmla="*/ 0 h 6328404"/>
                <a:gd name="connsiteX0-109" fmla="*/ 0 w 6005764"/>
                <a:gd name="connsiteY0-110" fmla="*/ 0 h 6321734"/>
                <a:gd name="connsiteX1-111" fmla="*/ 2502569 w 6005764"/>
                <a:gd name="connsiteY1-112" fmla="*/ 1925053 h 6321734"/>
                <a:gd name="connsiteX2-113" fmla="*/ 3273143 w 6005764"/>
                <a:gd name="connsiteY2-114" fmla="*/ 4856415 h 6321734"/>
                <a:gd name="connsiteX3-115" fmla="*/ 6001753 w 6005764"/>
                <a:gd name="connsiteY3-116" fmla="*/ 6266448 h 6321734"/>
                <a:gd name="connsiteX4-117" fmla="*/ 6005764 w 6005764"/>
                <a:gd name="connsiteY4-118" fmla="*/ 0 h 6321734"/>
                <a:gd name="connsiteX5-119" fmla="*/ 0 w 6005764"/>
                <a:gd name="connsiteY5-120" fmla="*/ 0 h 6321734"/>
                <a:gd name="connsiteX0-121" fmla="*/ 0 w 6005764"/>
                <a:gd name="connsiteY0-122" fmla="*/ 0 h 6312022"/>
                <a:gd name="connsiteX1-123" fmla="*/ 2502569 w 6005764"/>
                <a:gd name="connsiteY1-124" fmla="*/ 1925053 h 6312022"/>
                <a:gd name="connsiteX2-125" fmla="*/ 3273143 w 6005764"/>
                <a:gd name="connsiteY2-126" fmla="*/ 4856415 h 6312022"/>
                <a:gd name="connsiteX3-127" fmla="*/ 6001753 w 6005764"/>
                <a:gd name="connsiteY3-128" fmla="*/ 6266448 h 6312022"/>
                <a:gd name="connsiteX4-129" fmla="*/ 6005764 w 6005764"/>
                <a:gd name="connsiteY4-130" fmla="*/ 0 h 6312022"/>
                <a:gd name="connsiteX5-131" fmla="*/ 0 w 6005764"/>
                <a:gd name="connsiteY5-132" fmla="*/ 0 h 6312022"/>
                <a:gd name="connsiteX0-133" fmla="*/ 0 w 6005764"/>
                <a:gd name="connsiteY0-134" fmla="*/ 0 h 6312023"/>
                <a:gd name="connsiteX1-135" fmla="*/ 2502569 w 6005764"/>
                <a:gd name="connsiteY1-136" fmla="*/ 1925053 h 6312023"/>
                <a:gd name="connsiteX2-137" fmla="*/ 3145587 w 6005764"/>
                <a:gd name="connsiteY2-138" fmla="*/ 4856415 h 6312023"/>
                <a:gd name="connsiteX3-139" fmla="*/ 6001753 w 6005764"/>
                <a:gd name="connsiteY3-140" fmla="*/ 6266448 h 6312023"/>
                <a:gd name="connsiteX4-141" fmla="*/ 6005764 w 6005764"/>
                <a:gd name="connsiteY4-142" fmla="*/ 0 h 6312023"/>
                <a:gd name="connsiteX5-143" fmla="*/ 0 w 6005764"/>
                <a:gd name="connsiteY5-144" fmla="*/ 0 h 6312023"/>
                <a:gd name="connsiteX0-145" fmla="*/ 0 w 6005764"/>
                <a:gd name="connsiteY0-146" fmla="*/ 0 h 6318150"/>
                <a:gd name="connsiteX1-147" fmla="*/ 2502569 w 6005764"/>
                <a:gd name="connsiteY1-148" fmla="*/ 1925053 h 6318150"/>
                <a:gd name="connsiteX2-149" fmla="*/ 3145587 w 6005764"/>
                <a:gd name="connsiteY2-150" fmla="*/ 4856415 h 6318150"/>
                <a:gd name="connsiteX3-151" fmla="*/ 6001753 w 6005764"/>
                <a:gd name="connsiteY3-152" fmla="*/ 6266448 h 6318150"/>
                <a:gd name="connsiteX4-153" fmla="*/ 6005764 w 6005764"/>
                <a:gd name="connsiteY4-154" fmla="*/ 0 h 6318150"/>
                <a:gd name="connsiteX5-155" fmla="*/ 0 w 6005764"/>
                <a:gd name="connsiteY5-156" fmla="*/ 0 h 63181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6005764" h="6318150">
                  <a:moveTo>
                    <a:pt x="0" y="0"/>
                  </a:moveTo>
                  <a:cubicBezTo>
                    <a:pt x="66174" y="1417720"/>
                    <a:pt x="1978305" y="1115651"/>
                    <a:pt x="2502569" y="1925053"/>
                  </a:cubicBezTo>
                  <a:cubicBezTo>
                    <a:pt x="3026834" y="2734456"/>
                    <a:pt x="2714790" y="3661059"/>
                    <a:pt x="3145587" y="4856415"/>
                  </a:cubicBezTo>
                  <a:cubicBezTo>
                    <a:pt x="3576384" y="6051771"/>
                    <a:pt x="4643187" y="6477001"/>
                    <a:pt x="6001753" y="6266448"/>
                  </a:cubicBezTo>
                  <a:lnTo>
                    <a:pt x="600576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25"/>
            </a:p>
          </p:txBody>
        </p:sp>
        <p:sp>
          <p:nvSpPr>
            <p:cNvPr id="18" name="Freeform: Shape 17"/>
            <p:cNvSpPr/>
            <p:nvPr userDrawn="1"/>
          </p:nvSpPr>
          <p:spPr>
            <a:xfrm>
              <a:off x="17828114" y="1072550"/>
              <a:ext cx="1663044" cy="5300581"/>
            </a:xfrm>
            <a:custGeom>
              <a:avLst/>
              <a:gdLst>
                <a:gd name="connsiteX0" fmla="*/ 2561234 w 2585297"/>
                <a:gd name="connsiteY0" fmla="*/ 0 h 6906127"/>
                <a:gd name="connsiteX1" fmla="*/ 780560 w 2585297"/>
                <a:gd name="connsiteY1" fmla="*/ 1852863 h 6906127"/>
                <a:gd name="connsiteX2" fmla="*/ 82728 w 2585297"/>
                <a:gd name="connsiteY2" fmla="*/ 4932948 h 6906127"/>
                <a:gd name="connsiteX3" fmla="*/ 2585297 w 2585297"/>
                <a:gd name="connsiteY3" fmla="*/ 6906127 h 6906127"/>
                <a:gd name="connsiteX4" fmla="*/ 2561234 w 2585297"/>
                <a:gd name="connsiteY4" fmla="*/ 0 h 6906127"/>
                <a:gd name="connsiteX0-1" fmla="*/ 2561234 w 2585297"/>
                <a:gd name="connsiteY0-2" fmla="*/ 10370 h 6916497"/>
                <a:gd name="connsiteX1-3" fmla="*/ 780560 w 2585297"/>
                <a:gd name="connsiteY1-4" fmla="*/ 1863233 h 6916497"/>
                <a:gd name="connsiteX2-5" fmla="*/ 82728 w 2585297"/>
                <a:gd name="connsiteY2-6" fmla="*/ 4943318 h 6916497"/>
                <a:gd name="connsiteX3-7" fmla="*/ 2585297 w 2585297"/>
                <a:gd name="connsiteY3-8" fmla="*/ 6916497 h 6916497"/>
                <a:gd name="connsiteX4-9" fmla="*/ 2561234 w 2585297"/>
                <a:gd name="connsiteY4-10" fmla="*/ 10370 h 6916497"/>
                <a:gd name="connsiteX0-11" fmla="*/ 2547392 w 2571455"/>
                <a:gd name="connsiteY0-12" fmla="*/ 8277 h 6914404"/>
                <a:gd name="connsiteX1-13" fmla="*/ 938168 w 2571455"/>
                <a:gd name="connsiteY1-14" fmla="*/ 2184990 h 6914404"/>
                <a:gd name="connsiteX2-15" fmla="*/ 68886 w 2571455"/>
                <a:gd name="connsiteY2-16" fmla="*/ 4941225 h 6914404"/>
                <a:gd name="connsiteX3-17" fmla="*/ 2571455 w 2571455"/>
                <a:gd name="connsiteY3-18" fmla="*/ 6914404 h 6914404"/>
                <a:gd name="connsiteX4-19" fmla="*/ 2547392 w 2571455"/>
                <a:gd name="connsiteY4-20" fmla="*/ 8277 h 6914404"/>
                <a:gd name="connsiteX0-21" fmla="*/ 2594895 w 2618958"/>
                <a:gd name="connsiteY0-22" fmla="*/ 8277 h 6914404"/>
                <a:gd name="connsiteX1-23" fmla="*/ 985671 w 2618958"/>
                <a:gd name="connsiteY1-24" fmla="*/ 2184990 h 6914404"/>
                <a:gd name="connsiteX2-25" fmla="*/ 116389 w 2618958"/>
                <a:gd name="connsiteY2-26" fmla="*/ 4941225 h 6914404"/>
                <a:gd name="connsiteX3-27" fmla="*/ 2618958 w 2618958"/>
                <a:gd name="connsiteY3-28" fmla="*/ 6914404 h 6914404"/>
                <a:gd name="connsiteX4-29" fmla="*/ 2594895 w 2618958"/>
                <a:gd name="connsiteY4-30" fmla="*/ 8277 h 6914404"/>
                <a:gd name="connsiteX0-31" fmla="*/ 2594895 w 2618958"/>
                <a:gd name="connsiteY0-32" fmla="*/ 8277 h 6914404"/>
                <a:gd name="connsiteX1-33" fmla="*/ 985671 w 2618958"/>
                <a:gd name="connsiteY1-34" fmla="*/ 2184990 h 6914404"/>
                <a:gd name="connsiteX2-35" fmla="*/ 116389 w 2618958"/>
                <a:gd name="connsiteY2-36" fmla="*/ 4941225 h 6914404"/>
                <a:gd name="connsiteX3-37" fmla="*/ 2618958 w 2618958"/>
                <a:gd name="connsiteY3-38" fmla="*/ 6914404 h 6914404"/>
                <a:gd name="connsiteX4-39" fmla="*/ 2594895 w 2618958"/>
                <a:gd name="connsiteY4-40" fmla="*/ 8277 h 6914404"/>
                <a:gd name="connsiteX0-41" fmla="*/ 2594895 w 2618958"/>
                <a:gd name="connsiteY0-42" fmla="*/ 8277 h 6914404"/>
                <a:gd name="connsiteX1-43" fmla="*/ 985671 w 2618958"/>
                <a:gd name="connsiteY1-44" fmla="*/ 2184990 h 6914404"/>
                <a:gd name="connsiteX2-45" fmla="*/ 116389 w 2618958"/>
                <a:gd name="connsiteY2-46" fmla="*/ 4941225 h 6914404"/>
                <a:gd name="connsiteX3-47" fmla="*/ 2618958 w 2618958"/>
                <a:gd name="connsiteY3-48" fmla="*/ 6914404 h 6914404"/>
                <a:gd name="connsiteX4-49" fmla="*/ 2594895 w 2618958"/>
                <a:gd name="connsiteY4-50" fmla="*/ 8277 h 6914404"/>
                <a:gd name="connsiteX0-51" fmla="*/ 2594895 w 2618958"/>
                <a:gd name="connsiteY0-52" fmla="*/ 8277 h 6914404"/>
                <a:gd name="connsiteX1-53" fmla="*/ 985671 w 2618958"/>
                <a:gd name="connsiteY1-54" fmla="*/ 2184990 h 6914404"/>
                <a:gd name="connsiteX2-55" fmla="*/ 116389 w 2618958"/>
                <a:gd name="connsiteY2-56" fmla="*/ 4941225 h 6914404"/>
                <a:gd name="connsiteX3-57" fmla="*/ 2618958 w 2618958"/>
                <a:gd name="connsiteY3-58" fmla="*/ 6914404 h 6914404"/>
                <a:gd name="connsiteX4-59" fmla="*/ 2594895 w 2618958"/>
                <a:gd name="connsiteY4-60" fmla="*/ 8277 h 6914404"/>
                <a:gd name="connsiteX0-61" fmla="*/ 2517149 w 2541212"/>
                <a:gd name="connsiteY0-62" fmla="*/ 8277 h 6914404"/>
                <a:gd name="connsiteX1-63" fmla="*/ 907925 w 2541212"/>
                <a:gd name="connsiteY1-64" fmla="*/ 2184990 h 6914404"/>
                <a:gd name="connsiteX2-65" fmla="*/ 38643 w 2541212"/>
                <a:gd name="connsiteY2-66" fmla="*/ 4941225 h 6914404"/>
                <a:gd name="connsiteX3-67" fmla="*/ 2541212 w 2541212"/>
                <a:gd name="connsiteY3-68" fmla="*/ 6914404 h 6914404"/>
                <a:gd name="connsiteX4-69" fmla="*/ 2517149 w 2541212"/>
                <a:gd name="connsiteY4-70" fmla="*/ 8277 h 691440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541212" h="6914404">
                  <a:moveTo>
                    <a:pt x="2517149" y="8277"/>
                  </a:moveTo>
                  <a:cubicBezTo>
                    <a:pt x="614154" y="-124071"/>
                    <a:pt x="1321009" y="1362832"/>
                    <a:pt x="907925" y="2184990"/>
                  </a:cubicBezTo>
                  <a:cubicBezTo>
                    <a:pt x="494841" y="3007148"/>
                    <a:pt x="-166896" y="3508464"/>
                    <a:pt x="38643" y="4941225"/>
                  </a:cubicBezTo>
                  <a:cubicBezTo>
                    <a:pt x="358482" y="6183486"/>
                    <a:pt x="1573672" y="6806120"/>
                    <a:pt x="2541212" y="6914404"/>
                  </a:cubicBezTo>
                  <a:lnTo>
                    <a:pt x="2517149" y="827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125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3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12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2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3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0" Type="http://schemas.openxmlformats.org/officeDocument/2006/relationships/notesSlide" Target="../notesSlides/notesSlide15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4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口哨版轻松欢快夏日旅行配乐-26秒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742066" y="-803217"/>
            <a:ext cx="609600" cy="60960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497205" y="454660"/>
            <a:ext cx="5047615" cy="5077460"/>
            <a:chOff x="403" y="638"/>
            <a:chExt cx="8677" cy="8728"/>
          </a:xfrm>
        </p:grpSpPr>
        <p:sp>
          <p:nvSpPr>
            <p:cNvPr id="23" name="椭圆 22"/>
            <p:cNvSpPr/>
            <p:nvPr/>
          </p:nvSpPr>
          <p:spPr>
            <a:xfrm>
              <a:off x="735" y="917"/>
              <a:ext cx="8013" cy="8061"/>
            </a:xfrm>
            <a:prstGeom prst="ellipse">
              <a:avLst/>
            </a:prstGeom>
            <a:solidFill>
              <a:srgbClr val="FFDA5F"/>
            </a:solidFill>
            <a:ln w="28575">
              <a:solidFill>
                <a:srgbClr val="000000">
                  <a:alpha val="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79" y="3798"/>
              <a:ext cx="7723" cy="158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开学安全防护</a:t>
              </a:r>
              <a:endParaRPr lang="zh-CN" altLang="en-US" sz="540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Text Placeholder 4"/>
            <p:cNvSpPr txBox="1"/>
            <p:nvPr/>
          </p:nvSpPr>
          <p:spPr>
            <a:xfrm>
              <a:off x="1057" y="5586"/>
              <a:ext cx="7400" cy="857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201420">
                <a:lnSpc>
                  <a:spcPct val="114000"/>
                </a:lnSpc>
                <a:spcBef>
                  <a:spcPts val="1315"/>
                </a:spcBef>
                <a:buNone/>
                <a:defRPr/>
              </a:pPr>
              <a:r>
                <a:rPr lang="id-ID" sz="900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Ut wisi enim ad minim veniam, quis nostrud exerci tation ullamcorper nibh</a:t>
              </a:r>
              <a:endParaRPr lang="id-ID" sz="900" spc="394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Text Placeholder 4"/>
            <p:cNvSpPr txBox="1"/>
            <p:nvPr/>
          </p:nvSpPr>
          <p:spPr>
            <a:xfrm>
              <a:off x="1634" y="6429"/>
              <a:ext cx="6563" cy="5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201420">
                <a:lnSpc>
                  <a:spcPct val="114000"/>
                </a:lnSpc>
                <a:spcBef>
                  <a:spcPts val="1315"/>
                </a:spcBef>
                <a:buNone/>
                <a:defRPr/>
              </a:pPr>
              <a:r>
                <a:rPr lang="zh-CN" altLang="en-US" sz="1200" b="1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演讲：</a:t>
              </a:r>
              <a:r>
                <a:rPr lang="en-US" altLang="zh-CN" sz="1200" b="1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pptcn</a:t>
              </a:r>
              <a:r>
                <a:rPr lang="zh-CN" altLang="en-US" sz="1200" b="1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   日期：</a:t>
              </a:r>
              <a:r>
                <a:rPr lang="en-US" altLang="zh-CN" sz="1200" b="1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20xx.xx.xx</a:t>
              </a:r>
              <a:endParaRPr lang="en-US" altLang="zh-CN" sz="1200" b="1" spc="394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35" y="2768"/>
              <a:ext cx="6537" cy="8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POWERPOINT</a:t>
              </a:r>
              <a:endParaRPr lang="en-US" altLang="zh-CN" sz="28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03" y="638"/>
              <a:ext cx="8677" cy="8728"/>
            </a:xfrm>
            <a:prstGeom prst="ellipse">
              <a:avLst/>
            </a:prstGeom>
            <a:noFill/>
            <a:ln w="28575">
              <a:solidFill>
                <a:srgbClr val="FFDA5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 rot="18300000">
            <a:off x="10061122" y="-2333354"/>
            <a:ext cx="785813" cy="6850063"/>
            <a:chOff x="31750" y="-41275"/>
            <a:chExt cx="785813" cy="6850063"/>
          </a:xfrm>
          <a:solidFill>
            <a:srgbClr val="FFC502"/>
          </a:solidFill>
        </p:grpSpPr>
        <p:sp>
          <p:nvSpPr>
            <p:cNvPr id="6" name="Freeform 6"/>
            <p:cNvSpPr/>
            <p:nvPr/>
          </p:nvSpPr>
          <p:spPr bwMode="auto">
            <a:xfrm>
              <a:off x="31750" y="-41275"/>
              <a:ext cx="207963" cy="207963"/>
            </a:xfrm>
            <a:custGeom>
              <a:avLst/>
              <a:gdLst>
                <a:gd name="T0" fmla="*/ 0 w 131"/>
                <a:gd name="T1" fmla="*/ 131 h 131"/>
                <a:gd name="T2" fmla="*/ 93 w 131"/>
                <a:gd name="T3" fmla="*/ 38 h 131"/>
                <a:gd name="T4" fmla="*/ 131 w 131"/>
                <a:gd name="T5" fmla="*/ 0 h 131"/>
                <a:gd name="T6" fmla="*/ 73 w 131"/>
                <a:gd name="T7" fmla="*/ 0 h 131"/>
                <a:gd name="T8" fmla="*/ 64 w 131"/>
                <a:gd name="T9" fmla="*/ 9 h 131"/>
                <a:gd name="T10" fmla="*/ 0 w 131"/>
                <a:gd name="T11" fmla="*/ 73 h 131"/>
                <a:gd name="T12" fmla="*/ 0 w 131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93" y="38"/>
                  </a:lnTo>
                  <a:lnTo>
                    <a:pt x="131" y="0"/>
                  </a:lnTo>
                  <a:lnTo>
                    <a:pt x="73" y="0"/>
                  </a:lnTo>
                  <a:lnTo>
                    <a:pt x="64" y="9"/>
                  </a:lnTo>
                  <a:lnTo>
                    <a:pt x="0" y="73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" name="Freeform 7"/>
            <p:cNvSpPr/>
            <p:nvPr/>
          </p:nvSpPr>
          <p:spPr bwMode="auto">
            <a:xfrm>
              <a:off x="31750" y="1714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1750" y="-41275"/>
              <a:ext cx="503238" cy="503238"/>
            </a:xfrm>
            <a:custGeom>
              <a:avLst/>
              <a:gdLst>
                <a:gd name="T0" fmla="*/ 278 w 317"/>
                <a:gd name="T1" fmla="*/ 38 h 317"/>
                <a:gd name="T2" fmla="*/ 317 w 317"/>
                <a:gd name="T3" fmla="*/ 0 h 317"/>
                <a:gd name="T4" fmla="*/ 258 w 317"/>
                <a:gd name="T5" fmla="*/ 0 h 317"/>
                <a:gd name="T6" fmla="*/ 249 w 317"/>
                <a:gd name="T7" fmla="*/ 9 h 317"/>
                <a:gd name="T8" fmla="*/ 130 w 317"/>
                <a:gd name="T9" fmla="*/ 129 h 317"/>
                <a:gd name="T10" fmla="*/ 64 w 317"/>
                <a:gd name="T11" fmla="*/ 195 h 317"/>
                <a:gd name="T12" fmla="*/ 0 w 317"/>
                <a:gd name="T13" fmla="*/ 258 h 317"/>
                <a:gd name="T14" fmla="*/ 0 w 317"/>
                <a:gd name="T15" fmla="*/ 317 h 317"/>
                <a:gd name="T16" fmla="*/ 278 w 317"/>
                <a:gd name="T17" fmla="*/ 3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7" h="317">
                  <a:moveTo>
                    <a:pt x="278" y="38"/>
                  </a:moveTo>
                  <a:lnTo>
                    <a:pt x="317" y="0"/>
                  </a:lnTo>
                  <a:lnTo>
                    <a:pt x="258" y="0"/>
                  </a:lnTo>
                  <a:lnTo>
                    <a:pt x="249" y="9"/>
                  </a:lnTo>
                  <a:lnTo>
                    <a:pt x="130" y="129"/>
                  </a:lnTo>
                  <a:lnTo>
                    <a:pt x="64" y="195"/>
                  </a:lnTo>
                  <a:lnTo>
                    <a:pt x="0" y="258"/>
                  </a:lnTo>
                  <a:lnTo>
                    <a:pt x="0" y="317"/>
                  </a:lnTo>
                  <a:lnTo>
                    <a:pt x="27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1750" y="-41275"/>
              <a:ext cx="785813" cy="796925"/>
            </a:xfrm>
            <a:custGeom>
              <a:avLst/>
              <a:gdLst>
                <a:gd name="T0" fmla="*/ 0 w 495"/>
                <a:gd name="T1" fmla="*/ 502 h 502"/>
                <a:gd name="T2" fmla="*/ 93 w 495"/>
                <a:gd name="T3" fmla="*/ 410 h 502"/>
                <a:gd name="T4" fmla="*/ 159 w 495"/>
                <a:gd name="T5" fmla="*/ 344 h 502"/>
                <a:gd name="T6" fmla="*/ 278 w 495"/>
                <a:gd name="T7" fmla="*/ 224 h 502"/>
                <a:gd name="T8" fmla="*/ 344 w 495"/>
                <a:gd name="T9" fmla="*/ 158 h 502"/>
                <a:gd name="T10" fmla="*/ 464 w 495"/>
                <a:gd name="T11" fmla="*/ 38 h 502"/>
                <a:gd name="T12" fmla="*/ 495 w 495"/>
                <a:gd name="T13" fmla="*/ 7 h 502"/>
                <a:gd name="T14" fmla="*/ 495 w 495"/>
                <a:gd name="T15" fmla="*/ 0 h 502"/>
                <a:gd name="T16" fmla="*/ 444 w 495"/>
                <a:gd name="T17" fmla="*/ 0 h 502"/>
                <a:gd name="T18" fmla="*/ 435 w 495"/>
                <a:gd name="T19" fmla="*/ 9 h 502"/>
                <a:gd name="T20" fmla="*/ 130 w 495"/>
                <a:gd name="T21" fmla="*/ 314 h 502"/>
                <a:gd name="T22" fmla="*/ 64 w 495"/>
                <a:gd name="T23" fmla="*/ 380 h 502"/>
                <a:gd name="T24" fmla="*/ 0 w 495"/>
                <a:gd name="T25" fmla="*/ 444 h 502"/>
                <a:gd name="T26" fmla="*/ 0 w 495"/>
                <a:gd name="T27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02">
                  <a:moveTo>
                    <a:pt x="0" y="502"/>
                  </a:moveTo>
                  <a:lnTo>
                    <a:pt x="93" y="410"/>
                  </a:lnTo>
                  <a:lnTo>
                    <a:pt x="159" y="344"/>
                  </a:lnTo>
                  <a:lnTo>
                    <a:pt x="278" y="224"/>
                  </a:lnTo>
                  <a:lnTo>
                    <a:pt x="344" y="158"/>
                  </a:lnTo>
                  <a:lnTo>
                    <a:pt x="464" y="38"/>
                  </a:lnTo>
                  <a:lnTo>
                    <a:pt x="495" y="7"/>
                  </a:lnTo>
                  <a:lnTo>
                    <a:pt x="495" y="0"/>
                  </a:lnTo>
                  <a:lnTo>
                    <a:pt x="444" y="0"/>
                  </a:lnTo>
                  <a:lnTo>
                    <a:pt x="435" y="9"/>
                  </a:lnTo>
                  <a:lnTo>
                    <a:pt x="130" y="314"/>
                  </a:lnTo>
                  <a:lnTo>
                    <a:pt x="64" y="380"/>
                  </a:lnTo>
                  <a:lnTo>
                    <a:pt x="0" y="444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1750" y="7604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7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7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1750" y="4667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750" y="13509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1750" y="1055687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09 h 554"/>
                <a:gd name="T10" fmla="*/ 464 w 495"/>
                <a:gd name="T11" fmla="*/ 90 h 554"/>
                <a:gd name="T12" fmla="*/ 495 w 495"/>
                <a:gd name="T13" fmla="*/ 58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1750" y="19399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6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1750" y="1644650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10 h 554"/>
                <a:gd name="T10" fmla="*/ 464 w 495"/>
                <a:gd name="T11" fmla="*/ 90 h 554"/>
                <a:gd name="T12" fmla="*/ 495 w 495"/>
                <a:gd name="T13" fmla="*/ 59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64" y="90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16"/>
            <p:cNvSpPr/>
            <p:nvPr/>
          </p:nvSpPr>
          <p:spPr bwMode="auto">
            <a:xfrm>
              <a:off x="31750" y="2528887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09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1750" y="223520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4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5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18"/>
            <p:cNvSpPr/>
            <p:nvPr/>
          </p:nvSpPr>
          <p:spPr bwMode="auto">
            <a:xfrm>
              <a:off x="31750" y="31178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31750" y="2824162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1750" y="37068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31750" y="34131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31750" y="42973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5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5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31750" y="4002087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31750" y="48863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31750" y="459105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31750" y="5475287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93 w 495"/>
                <a:gd name="T17" fmla="*/ 461 h 553"/>
                <a:gd name="T18" fmla="*/ 278 w 495"/>
                <a:gd name="T19" fmla="*/ 275 h 553"/>
                <a:gd name="T20" fmla="*/ 344 w 495"/>
                <a:gd name="T21" fmla="*/ 209 h 553"/>
                <a:gd name="T22" fmla="*/ 495 w 495"/>
                <a:gd name="T23" fmla="*/ 58 h 553"/>
                <a:gd name="T24" fmla="*/ 495 w 495"/>
                <a:gd name="T25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93" y="461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31750" y="5180012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278 w 495"/>
                <a:gd name="T3" fmla="*/ 276 h 554"/>
                <a:gd name="T4" fmla="*/ 278 w 495"/>
                <a:gd name="T5" fmla="*/ 276 h 554"/>
                <a:gd name="T6" fmla="*/ 344 w 495"/>
                <a:gd name="T7" fmla="*/ 209 h 554"/>
                <a:gd name="T8" fmla="*/ 464 w 495"/>
                <a:gd name="T9" fmla="*/ 90 h 554"/>
                <a:gd name="T10" fmla="*/ 495 w 495"/>
                <a:gd name="T11" fmla="*/ 58 h 554"/>
                <a:gd name="T12" fmla="*/ 495 w 495"/>
                <a:gd name="T13" fmla="*/ 0 h 554"/>
                <a:gd name="T14" fmla="*/ 435 w 495"/>
                <a:gd name="T15" fmla="*/ 61 h 554"/>
                <a:gd name="T16" fmla="*/ 130 w 495"/>
                <a:gd name="T17" fmla="*/ 366 h 554"/>
                <a:gd name="T18" fmla="*/ 64 w 495"/>
                <a:gd name="T19" fmla="*/ 432 h 554"/>
                <a:gd name="T20" fmla="*/ 0 w 495"/>
                <a:gd name="T21" fmla="*/ 495 h 554"/>
                <a:gd name="T22" fmla="*/ 0 w 495"/>
                <a:gd name="T23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278" y="276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73025" y="6064250"/>
              <a:ext cx="744538" cy="744538"/>
            </a:xfrm>
            <a:custGeom>
              <a:avLst/>
              <a:gdLst>
                <a:gd name="T0" fmla="*/ 469 w 469"/>
                <a:gd name="T1" fmla="*/ 0 h 469"/>
                <a:gd name="T2" fmla="*/ 409 w 469"/>
                <a:gd name="T3" fmla="*/ 61 h 469"/>
                <a:gd name="T4" fmla="*/ 289 w 469"/>
                <a:gd name="T5" fmla="*/ 180 h 469"/>
                <a:gd name="T6" fmla="*/ 223 w 469"/>
                <a:gd name="T7" fmla="*/ 246 h 469"/>
                <a:gd name="T8" fmla="*/ 104 w 469"/>
                <a:gd name="T9" fmla="*/ 366 h 469"/>
                <a:gd name="T10" fmla="*/ 38 w 469"/>
                <a:gd name="T11" fmla="*/ 432 h 469"/>
                <a:gd name="T12" fmla="*/ 0 w 469"/>
                <a:gd name="T13" fmla="*/ 469 h 469"/>
                <a:gd name="T14" fmla="*/ 59 w 469"/>
                <a:gd name="T15" fmla="*/ 469 h 469"/>
                <a:gd name="T16" fmla="*/ 67 w 469"/>
                <a:gd name="T17" fmla="*/ 461 h 469"/>
                <a:gd name="T18" fmla="*/ 252 w 469"/>
                <a:gd name="T19" fmla="*/ 275 h 469"/>
                <a:gd name="T20" fmla="*/ 318 w 469"/>
                <a:gd name="T21" fmla="*/ 209 h 469"/>
                <a:gd name="T22" fmla="*/ 438 w 469"/>
                <a:gd name="T23" fmla="*/ 90 h 469"/>
                <a:gd name="T24" fmla="*/ 469 w 469"/>
                <a:gd name="T25" fmla="*/ 58 h 469"/>
                <a:gd name="T26" fmla="*/ 469 w 469"/>
                <a:gd name="T2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9" h="469">
                  <a:moveTo>
                    <a:pt x="469" y="0"/>
                  </a:moveTo>
                  <a:lnTo>
                    <a:pt x="409" y="61"/>
                  </a:lnTo>
                  <a:lnTo>
                    <a:pt x="289" y="180"/>
                  </a:lnTo>
                  <a:lnTo>
                    <a:pt x="223" y="246"/>
                  </a:lnTo>
                  <a:lnTo>
                    <a:pt x="104" y="366"/>
                  </a:lnTo>
                  <a:lnTo>
                    <a:pt x="38" y="432"/>
                  </a:lnTo>
                  <a:lnTo>
                    <a:pt x="0" y="469"/>
                  </a:lnTo>
                  <a:lnTo>
                    <a:pt x="59" y="469"/>
                  </a:lnTo>
                  <a:lnTo>
                    <a:pt x="67" y="461"/>
                  </a:lnTo>
                  <a:lnTo>
                    <a:pt x="252" y="275"/>
                  </a:lnTo>
                  <a:lnTo>
                    <a:pt x="318" y="209"/>
                  </a:lnTo>
                  <a:lnTo>
                    <a:pt x="438" y="90"/>
                  </a:lnTo>
                  <a:lnTo>
                    <a:pt x="469" y="58"/>
                  </a:lnTo>
                  <a:lnTo>
                    <a:pt x="4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31750" y="5768975"/>
              <a:ext cx="785813" cy="879475"/>
            </a:xfrm>
            <a:custGeom>
              <a:avLst/>
              <a:gdLst>
                <a:gd name="T0" fmla="*/ 278 w 495"/>
                <a:gd name="T1" fmla="*/ 276 h 554"/>
                <a:gd name="T2" fmla="*/ 278 w 495"/>
                <a:gd name="T3" fmla="*/ 276 h 554"/>
                <a:gd name="T4" fmla="*/ 495 w 495"/>
                <a:gd name="T5" fmla="*/ 59 h 554"/>
                <a:gd name="T6" fmla="*/ 495 w 495"/>
                <a:gd name="T7" fmla="*/ 0 h 554"/>
                <a:gd name="T8" fmla="*/ 435 w 495"/>
                <a:gd name="T9" fmla="*/ 61 h 554"/>
                <a:gd name="T10" fmla="*/ 130 w 495"/>
                <a:gd name="T11" fmla="*/ 366 h 554"/>
                <a:gd name="T12" fmla="*/ 64 w 495"/>
                <a:gd name="T13" fmla="*/ 432 h 554"/>
                <a:gd name="T14" fmla="*/ 0 w 495"/>
                <a:gd name="T15" fmla="*/ 495 h 554"/>
                <a:gd name="T16" fmla="*/ 0 w 495"/>
                <a:gd name="T17" fmla="*/ 554 h 554"/>
                <a:gd name="T18" fmla="*/ 278 w 495"/>
                <a:gd name="T19" fmla="*/ 276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5" h="554">
                  <a:moveTo>
                    <a:pt x="278" y="276"/>
                  </a:moveTo>
                  <a:lnTo>
                    <a:pt x="278" y="276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368300" y="6359525"/>
              <a:ext cx="449263" cy="449263"/>
            </a:xfrm>
            <a:custGeom>
              <a:avLst/>
              <a:gdLst>
                <a:gd name="T0" fmla="*/ 66 w 283"/>
                <a:gd name="T1" fmla="*/ 275 h 283"/>
                <a:gd name="T2" fmla="*/ 283 w 283"/>
                <a:gd name="T3" fmla="*/ 58 h 283"/>
                <a:gd name="T4" fmla="*/ 283 w 283"/>
                <a:gd name="T5" fmla="*/ 0 h 283"/>
                <a:gd name="T6" fmla="*/ 223 w 283"/>
                <a:gd name="T7" fmla="*/ 60 h 283"/>
                <a:gd name="T8" fmla="*/ 0 w 283"/>
                <a:gd name="T9" fmla="*/ 283 h 283"/>
                <a:gd name="T10" fmla="*/ 58 w 283"/>
                <a:gd name="T11" fmla="*/ 283 h 283"/>
                <a:gd name="T12" fmla="*/ 66 w 283"/>
                <a:gd name="T13" fmla="*/ 27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283">
                  <a:moveTo>
                    <a:pt x="66" y="275"/>
                  </a:moveTo>
                  <a:lnTo>
                    <a:pt x="283" y="58"/>
                  </a:lnTo>
                  <a:lnTo>
                    <a:pt x="283" y="0"/>
                  </a:lnTo>
                  <a:lnTo>
                    <a:pt x="223" y="60"/>
                  </a:lnTo>
                  <a:lnTo>
                    <a:pt x="0" y="283"/>
                  </a:lnTo>
                  <a:lnTo>
                    <a:pt x="58" y="283"/>
                  </a:lnTo>
                  <a:lnTo>
                    <a:pt x="66" y="2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661988" y="6653212"/>
              <a:ext cx="155575" cy="155575"/>
            </a:xfrm>
            <a:custGeom>
              <a:avLst/>
              <a:gdLst>
                <a:gd name="T0" fmla="*/ 38 w 98"/>
                <a:gd name="T1" fmla="*/ 61 h 98"/>
                <a:gd name="T2" fmla="*/ 0 w 98"/>
                <a:gd name="T3" fmla="*/ 98 h 98"/>
                <a:gd name="T4" fmla="*/ 59 w 98"/>
                <a:gd name="T5" fmla="*/ 98 h 98"/>
                <a:gd name="T6" fmla="*/ 67 w 98"/>
                <a:gd name="T7" fmla="*/ 90 h 98"/>
                <a:gd name="T8" fmla="*/ 98 w 98"/>
                <a:gd name="T9" fmla="*/ 59 h 98"/>
                <a:gd name="T10" fmla="*/ 98 w 98"/>
                <a:gd name="T11" fmla="*/ 0 h 98"/>
                <a:gd name="T12" fmla="*/ 38 w 98"/>
                <a:gd name="T13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8">
                  <a:moveTo>
                    <a:pt x="38" y="61"/>
                  </a:moveTo>
                  <a:lnTo>
                    <a:pt x="0" y="98"/>
                  </a:lnTo>
                  <a:lnTo>
                    <a:pt x="59" y="98"/>
                  </a:lnTo>
                  <a:lnTo>
                    <a:pt x="67" y="90"/>
                  </a:lnTo>
                  <a:lnTo>
                    <a:pt x="98" y="59"/>
                  </a:lnTo>
                  <a:lnTo>
                    <a:pt x="98" y="0"/>
                  </a:lnTo>
                  <a:lnTo>
                    <a:pt x="3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图片 1" descr="23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645" y="413385"/>
            <a:ext cx="8837295" cy="7070090"/>
          </a:xfrm>
          <a:prstGeom prst="rect">
            <a:avLst/>
          </a:prstGeom>
        </p:spPr>
      </p:pic>
      <p:grpSp>
        <p:nvGrpSpPr>
          <p:cNvPr id="79" name="组合 78"/>
          <p:cNvGrpSpPr/>
          <p:nvPr/>
        </p:nvGrpSpPr>
        <p:grpSpPr>
          <a:xfrm>
            <a:off x="531421" y="6124352"/>
            <a:ext cx="467854" cy="467854"/>
            <a:chOff x="10083018" y="6188024"/>
            <a:chExt cx="467854" cy="467854"/>
          </a:xfrm>
        </p:grpSpPr>
        <p:sp>
          <p:nvSpPr>
            <p:cNvPr id="80" name="Oval 10"/>
            <p:cNvSpPr>
              <a:spLocks noChangeAspect="1"/>
            </p:cNvSpPr>
            <p:nvPr/>
          </p:nvSpPr>
          <p:spPr bwMode="auto">
            <a:xfrm>
              <a:off x="10083018" y="6188024"/>
              <a:ext cx="467854" cy="467854"/>
            </a:xfrm>
            <a:prstGeom prst="ellipse">
              <a:avLst/>
            </a:prstGeom>
            <a:solidFill>
              <a:srgbClr val="FFC502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0208151" y="6292676"/>
              <a:ext cx="222326" cy="296810"/>
              <a:chOff x="4470527" y="2616200"/>
              <a:chExt cx="629968" cy="841021"/>
            </a:xfrm>
            <a:solidFill>
              <a:srgbClr val="2A3139"/>
            </a:solidFill>
          </p:grpSpPr>
          <p:sp>
            <p:nvSpPr>
              <p:cNvPr id="82" name="Freeform 23@|5FFC:0|FBC:0|LFC:0|LBC:16777215"/>
              <p:cNvSpPr>
                <a:spLocks noEditPoints="1"/>
              </p:cNvSpPr>
              <p:nvPr/>
            </p:nvSpPr>
            <p:spPr bwMode="auto">
              <a:xfrm>
                <a:off x="4470527" y="2616200"/>
                <a:ext cx="629968" cy="630254"/>
              </a:xfrm>
              <a:custGeom>
                <a:avLst/>
                <a:gdLst>
                  <a:gd name="T0" fmla="*/ 115 w 212"/>
                  <a:gd name="T1" fmla="*/ 0 h 212"/>
                  <a:gd name="T2" fmla="*/ 97 w 212"/>
                  <a:gd name="T3" fmla="*/ 0 h 212"/>
                  <a:gd name="T4" fmla="*/ 0 w 212"/>
                  <a:gd name="T5" fmla="*/ 97 h 212"/>
                  <a:gd name="T6" fmla="*/ 53 w 212"/>
                  <a:gd name="T7" fmla="*/ 184 h 212"/>
                  <a:gd name="T8" fmla="*/ 53 w 212"/>
                  <a:gd name="T9" fmla="*/ 195 h 212"/>
                  <a:gd name="T10" fmla="*/ 71 w 212"/>
                  <a:gd name="T11" fmla="*/ 212 h 212"/>
                  <a:gd name="T12" fmla="*/ 142 w 212"/>
                  <a:gd name="T13" fmla="*/ 212 h 212"/>
                  <a:gd name="T14" fmla="*/ 159 w 212"/>
                  <a:gd name="T15" fmla="*/ 195 h 212"/>
                  <a:gd name="T16" fmla="*/ 159 w 212"/>
                  <a:gd name="T17" fmla="*/ 184 h 212"/>
                  <a:gd name="T18" fmla="*/ 212 w 212"/>
                  <a:gd name="T19" fmla="*/ 97 h 212"/>
                  <a:gd name="T20" fmla="*/ 115 w 212"/>
                  <a:gd name="T21" fmla="*/ 0 h 212"/>
                  <a:gd name="T22" fmla="*/ 124 w 212"/>
                  <a:gd name="T23" fmla="*/ 159 h 212"/>
                  <a:gd name="T24" fmla="*/ 124 w 212"/>
                  <a:gd name="T25" fmla="*/ 177 h 212"/>
                  <a:gd name="T26" fmla="*/ 88 w 212"/>
                  <a:gd name="T27" fmla="*/ 177 h 212"/>
                  <a:gd name="T28" fmla="*/ 88 w 212"/>
                  <a:gd name="T29" fmla="*/ 159 h 212"/>
                  <a:gd name="T30" fmla="*/ 35 w 212"/>
                  <a:gd name="T31" fmla="*/ 97 h 212"/>
                  <a:gd name="T32" fmla="*/ 97 w 212"/>
                  <a:gd name="T33" fmla="*/ 36 h 212"/>
                  <a:gd name="T34" fmla="*/ 115 w 212"/>
                  <a:gd name="T35" fmla="*/ 36 h 212"/>
                  <a:gd name="T36" fmla="*/ 177 w 212"/>
                  <a:gd name="T37" fmla="*/ 97 h 212"/>
                  <a:gd name="T38" fmla="*/ 124 w 212"/>
                  <a:gd name="T39" fmla="*/ 159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2" h="212">
                    <a:moveTo>
                      <a:pt x="115" y="0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44" y="0"/>
                      <a:pt x="0" y="44"/>
                      <a:pt x="0" y="97"/>
                    </a:cubicBezTo>
                    <a:cubicBezTo>
                      <a:pt x="0" y="135"/>
                      <a:pt x="22" y="168"/>
                      <a:pt x="53" y="184"/>
                    </a:cubicBezTo>
                    <a:cubicBezTo>
                      <a:pt x="53" y="195"/>
                      <a:pt x="53" y="195"/>
                      <a:pt x="53" y="195"/>
                    </a:cubicBezTo>
                    <a:cubicBezTo>
                      <a:pt x="53" y="204"/>
                      <a:pt x="61" y="212"/>
                      <a:pt x="71" y="212"/>
                    </a:cubicBezTo>
                    <a:cubicBezTo>
                      <a:pt x="142" y="212"/>
                      <a:pt x="142" y="212"/>
                      <a:pt x="142" y="212"/>
                    </a:cubicBezTo>
                    <a:cubicBezTo>
                      <a:pt x="151" y="212"/>
                      <a:pt x="159" y="204"/>
                      <a:pt x="159" y="195"/>
                    </a:cubicBezTo>
                    <a:cubicBezTo>
                      <a:pt x="159" y="184"/>
                      <a:pt x="159" y="184"/>
                      <a:pt x="159" y="184"/>
                    </a:cubicBezTo>
                    <a:cubicBezTo>
                      <a:pt x="191" y="168"/>
                      <a:pt x="212" y="135"/>
                      <a:pt x="212" y="97"/>
                    </a:cubicBezTo>
                    <a:cubicBezTo>
                      <a:pt x="212" y="44"/>
                      <a:pt x="169" y="0"/>
                      <a:pt x="115" y="0"/>
                    </a:cubicBezTo>
                    <a:close/>
                    <a:moveTo>
                      <a:pt x="124" y="159"/>
                    </a:moveTo>
                    <a:cubicBezTo>
                      <a:pt x="124" y="177"/>
                      <a:pt x="124" y="177"/>
                      <a:pt x="124" y="177"/>
                    </a:cubicBezTo>
                    <a:cubicBezTo>
                      <a:pt x="88" y="177"/>
                      <a:pt x="88" y="177"/>
                      <a:pt x="88" y="177"/>
                    </a:cubicBezTo>
                    <a:cubicBezTo>
                      <a:pt x="88" y="159"/>
                      <a:pt x="88" y="159"/>
                      <a:pt x="88" y="159"/>
                    </a:cubicBezTo>
                    <a:cubicBezTo>
                      <a:pt x="58" y="154"/>
                      <a:pt x="35" y="129"/>
                      <a:pt x="35" y="97"/>
                    </a:cubicBezTo>
                    <a:cubicBezTo>
                      <a:pt x="35" y="63"/>
                      <a:pt x="63" y="36"/>
                      <a:pt x="97" y="36"/>
                    </a:cubicBezTo>
                    <a:cubicBezTo>
                      <a:pt x="115" y="36"/>
                      <a:pt x="115" y="36"/>
                      <a:pt x="115" y="36"/>
                    </a:cubicBezTo>
                    <a:cubicBezTo>
                      <a:pt x="149" y="36"/>
                      <a:pt x="177" y="63"/>
                      <a:pt x="177" y="97"/>
                    </a:cubicBezTo>
                    <a:cubicBezTo>
                      <a:pt x="177" y="129"/>
                      <a:pt x="154" y="154"/>
                      <a:pt x="12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888" tIns="60944" rIns="121888" bIns="60944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pl-PL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83" name="Freeform 24@|5FFC:0|FBC:0|LFC:0|LBC:16777215"/>
              <p:cNvSpPr/>
              <p:nvPr/>
            </p:nvSpPr>
            <p:spPr bwMode="auto">
              <a:xfrm>
                <a:off x="4681199" y="3299656"/>
                <a:ext cx="210672" cy="53203"/>
              </a:xfrm>
              <a:custGeom>
                <a:avLst/>
                <a:gdLst>
                  <a:gd name="T0" fmla="*/ 9 w 71"/>
                  <a:gd name="T1" fmla="*/ 0 h 18"/>
                  <a:gd name="T2" fmla="*/ 62 w 71"/>
                  <a:gd name="T3" fmla="*/ 0 h 18"/>
                  <a:gd name="T4" fmla="*/ 71 w 71"/>
                  <a:gd name="T5" fmla="*/ 9 h 18"/>
                  <a:gd name="T6" fmla="*/ 62 w 71"/>
                  <a:gd name="T7" fmla="*/ 18 h 18"/>
                  <a:gd name="T8" fmla="*/ 9 w 71"/>
                  <a:gd name="T9" fmla="*/ 18 h 18"/>
                  <a:gd name="T10" fmla="*/ 0 w 71"/>
                  <a:gd name="T11" fmla="*/ 9 h 18"/>
                  <a:gd name="T12" fmla="*/ 9 w 71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18">
                    <a:moveTo>
                      <a:pt x="9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67" y="0"/>
                      <a:pt x="71" y="4"/>
                      <a:pt x="71" y="9"/>
                    </a:cubicBezTo>
                    <a:cubicBezTo>
                      <a:pt x="71" y="14"/>
                      <a:pt x="67" y="18"/>
                      <a:pt x="62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888" tIns="60944" rIns="121888" bIns="60944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pl-PL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84" name="Freeform 25@|5FFC:0|FBC:0|LFC:0|LBC:16777215"/>
              <p:cNvSpPr/>
              <p:nvPr/>
            </p:nvSpPr>
            <p:spPr bwMode="auto">
              <a:xfrm>
                <a:off x="4730287" y="3404018"/>
                <a:ext cx="108405" cy="53203"/>
              </a:xfrm>
              <a:custGeom>
                <a:avLst/>
                <a:gdLst>
                  <a:gd name="T0" fmla="*/ 9 w 36"/>
                  <a:gd name="T1" fmla="*/ 0 h 18"/>
                  <a:gd name="T2" fmla="*/ 27 w 36"/>
                  <a:gd name="T3" fmla="*/ 0 h 18"/>
                  <a:gd name="T4" fmla="*/ 36 w 36"/>
                  <a:gd name="T5" fmla="*/ 9 h 18"/>
                  <a:gd name="T6" fmla="*/ 27 w 36"/>
                  <a:gd name="T7" fmla="*/ 18 h 18"/>
                  <a:gd name="T8" fmla="*/ 9 w 36"/>
                  <a:gd name="T9" fmla="*/ 18 h 18"/>
                  <a:gd name="T10" fmla="*/ 0 w 36"/>
                  <a:gd name="T11" fmla="*/ 9 h 18"/>
                  <a:gd name="T12" fmla="*/ 9 w 36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8">
                    <a:moveTo>
                      <a:pt x="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32" y="0"/>
                      <a:pt x="36" y="4"/>
                      <a:pt x="36" y="9"/>
                    </a:cubicBezTo>
                    <a:cubicBezTo>
                      <a:pt x="36" y="14"/>
                      <a:pt x="32" y="18"/>
                      <a:pt x="27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888" tIns="60944" rIns="121888" bIns="60944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pl-PL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1211892" y="6124353"/>
            <a:ext cx="467854" cy="467853"/>
            <a:chOff x="10763489" y="6188025"/>
            <a:chExt cx="467854" cy="467853"/>
          </a:xfrm>
        </p:grpSpPr>
        <p:sp>
          <p:nvSpPr>
            <p:cNvPr id="86" name="Oval 13"/>
            <p:cNvSpPr>
              <a:spLocks noChangeAspect="1"/>
            </p:cNvSpPr>
            <p:nvPr/>
          </p:nvSpPr>
          <p:spPr bwMode="auto">
            <a:xfrm>
              <a:off x="10763489" y="6188025"/>
              <a:ext cx="467854" cy="467853"/>
            </a:xfrm>
            <a:prstGeom prst="ellipse">
              <a:avLst/>
            </a:prstGeom>
            <a:solidFill>
              <a:srgbClr val="922E3D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87" name="Freeform 20"/>
            <p:cNvSpPr>
              <a:spLocks noEditPoints="1"/>
            </p:cNvSpPr>
            <p:nvPr/>
          </p:nvSpPr>
          <p:spPr bwMode="auto">
            <a:xfrm>
              <a:off x="10871347" y="6284176"/>
              <a:ext cx="259955" cy="259955"/>
            </a:xfrm>
            <a:custGeom>
              <a:avLst/>
              <a:gdLst>
                <a:gd name="T0" fmla="*/ 125 w 249"/>
                <a:gd name="T1" fmla="*/ 249 h 249"/>
                <a:gd name="T2" fmla="*/ 0 w 249"/>
                <a:gd name="T3" fmla="*/ 125 h 249"/>
                <a:gd name="T4" fmla="*/ 125 w 249"/>
                <a:gd name="T5" fmla="*/ 0 h 249"/>
                <a:gd name="T6" fmla="*/ 249 w 249"/>
                <a:gd name="T7" fmla="*/ 125 h 249"/>
                <a:gd name="T8" fmla="*/ 125 w 249"/>
                <a:gd name="T9" fmla="*/ 249 h 249"/>
                <a:gd name="T10" fmla="*/ 125 w 249"/>
                <a:gd name="T11" fmla="*/ 31 h 249"/>
                <a:gd name="T12" fmla="*/ 31 w 249"/>
                <a:gd name="T13" fmla="*/ 125 h 249"/>
                <a:gd name="T14" fmla="*/ 125 w 249"/>
                <a:gd name="T15" fmla="*/ 218 h 249"/>
                <a:gd name="T16" fmla="*/ 218 w 249"/>
                <a:gd name="T17" fmla="*/ 125 h 249"/>
                <a:gd name="T18" fmla="*/ 125 w 249"/>
                <a:gd name="T19" fmla="*/ 31 h 249"/>
                <a:gd name="T20" fmla="*/ 93 w 249"/>
                <a:gd name="T21" fmla="*/ 78 h 249"/>
                <a:gd name="T22" fmla="*/ 171 w 249"/>
                <a:gd name="T23" fmla="*/ 125 h 249"/>
                <a:gd name="T24" fmla="*/ 93 w 249"/>
                <a:gd name="T25" fmla="*/ 171 h 249"/>
                <a:gd name="T26" fmla="*/ 93 w 249"/>
                <a:gd name="T27" fmla="*/ 7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9" h="249">
                  <a:moveTo>
                    <a:pt x="125" y="249"/>
                  </a:moveTo>
                  <a:cubicBezTo>
                    <a:pt x="56" y="249"/>
                    <a:pt x="0" y="193"/>
                    <a:pt x="0" y="125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5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  <a:moveTo>
                    <a:pt x="125" y="31"/>
                  </a:moveTo>
                  <a:cubicBezTo>
                    <a:pt x="73" y="31"/>
                    <a:pt x="31" y="73"/>
                    <a:pt x="31" y="125"/>
                  </a:cubicBezTo>
                  <a:cubicBezTo>
                    <a:pt x="31" y="176"/>
                    <a:pt x="73" y="218"/>
                    <a:pt x="125" y="218"/>
                  </a:cubicBezTo>
                  <a:cubicBezTo>
                    <a:pt x="176" y="218"/>
                    <a:pt x="218" y="176"/>
                    <a:pt x="218" y="125"/>
                  </a:cubicBezTo>
                  <a:cubicBezTo>
                    <a:pt x="218" y="73"/>
                    <a:pt x="176" y="31"/>
                    <a:pt x="125" y="31"/>
                  </a:cubicBezTo>
                  <a:close/>
                  <a:moveTo>
                    <a:pt x="93" y="78"/>
                  </a:moveTo>
                  <a:cubicBezTo>
                    <a:pt x="171" y="125"/>
                    <a:pt x="171" y="125"/>
                    <a:pt x="171" y="125"/>
                  </a:cubicBezTo>
                  <a:cubicBezTo>
                    <a:pt x="93" y="171"/>
                    <a:pt x="93" y="171"/>
                    <a:pt x="93" y="171"/>
                  </a:cubicBezTo>
                  <a:lnTo>
                    <a:pt x="93" y="78"/>
                  </a:lnTo>
                  <a:close/>
                </a:path>
              </a:pathLst>
            </a:custGeom>
            <a:solidFill>
              <a:srgbClr val="2A3139"/>
            </a:solidFill>
            <a:ln>
              <a:noFill/>
            </a:ln>
          </p:spPr>
          <p:txBody>
            <a:bodyPr lIns="121888" tIns="60944" rIns="121888" bIns="60944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l-PL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920088" y="6124353"/>
            <a:ext cx="467854" cy="467853"/>
            <a:chOff x="11471685" y="6188025"/>
            <a:chExt cx="467854" cy="467853"/>
          </a:xfrm>
        </p:grpSpPr>
        <p:sp>
          <p:nvSpPr>
            <p:cNvPr id="89" name="Oval 19"/>
            <p:cNvSpPr>
              <a:spLocks noChangeAspect="1"/>
            </p:cNvSpPr>
            <p:nvPr/>
          </p:nvSpPr>
          <p:spPr bwMode="auto">
            <a:xfrm>
              <a:off x="11471685" y="6188025"/>
              <a:ext cx="467854" cy="467853"/>
            </a:xfrm>
            <a:prstGeom prst="ellipse">
              <a:avLst/>
            </a:prstGeom>
            <a:solidFill>
              <a:srgbClr val="92D050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90" name="Freeform 22"/>
            <p:cNvSpPr>
              <a:spLocks noEditPoints="1"/>
            </p:cNvSpPr>
            <p:nvPr/>
          </p:nvSpPr>
          <p:spPr bwMode="auto">
            <a:xfrm>
              <a:off x="11589207" y="6284176"/>
              <a:ext cx="239935" cy="319307"/>
            </a:xfrm>
            <a:custGeom>
              <a:avLst/>
              <a:gdLst>
                <a:gd name="T0" fmla="*/ 106 w 211"/>
                <a:gd name="T1" fmla="*/ 0 h 281"/>
                <a:gd name="T2" fmla="*/ 0 w 211"/>
                <a:gd name="T3" fmla="*/ 105 h 281"/>
                <a:gd name="T4" fmla="*/ 106 w 211"/>
                <a:gd name="T5" fmla="*/ 281 h 281"/>
                <a:gd name="T6" fmla="*/ 211 w 211"/>
                <a:gd name="T7" fmla="*/ 105 h 281"/>
                <a:gd name="T8" fmla="*/ 106 w 211"/>
                <a:gd name="T9" fmla="*/ 0 h 281"/>
                <a:gd name="T10" fmla="*/ 106 w 211"/>
                <a:gd name="T11" fmla="*/ 176 h 281"/>
                <a:gd name="T12" fmla="*/ 35 w 211"/>
                <a:gd name="T13" fmla="*/ 105 h 281"/>
                <a:gd name="T14" fmla="*/ 106 w 211"/>
                <a:gd name="T15" fmla="*/ 35 h 281"/>
                <a:gd name="T16" fmla="*/ 176 w 211"/>
                <a:gd name="T17" fmla="*/ 105 h 281"/>
                <a:gd name="T18" fmla="*/ 106 w 211"/>
                <a:gd name="T19" fmla="*/ 176 h 281"/>
                <a:gd name="T20" fmla="*/ 106 w 211"/>
                <a:gd name="T21" fmla="*/ 70 h 281"/>
                <a:gd name="T22" fmla="*/ 70 w 211"/>
                <a:gd name="T23" fmla="*/ 105 h 281"/>
                <a:gd name="T24" fmla="*/ 106 w 211"/>
                <a:gd name="T25" fmla="*/ 141 h 281"/>
                <a:gd name="T26" fmla="*/ 141 w 211"/>
                <a:gd name="T27" fmla="*/ 105 h 281"/>
                <a:gd name="T28" fmla="*/ 106 w 211"/>
                <a:gd name="T29" fmla="*/ 7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1" h="281">
                  <a:moveTo>
                    <a:pt x="106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4"/>
                    <a:pt x="106" y="281"/>
                    <a:pt x="106" y="281"/>
                  </a:cubicBezTo>
                  <a:cubicBezTo>
                    <a:pt x="106" y="281"/>
                    <a:pt x="211" y="164"/>
                    <a:pt x="211" y="105"/>
                  </a:cubicBezTo>
                  <a:cubicBezTo>
                    <a:pt x="211" y="47"/>
                    <a:pt x="164" y="0"/>
                    <a:pt x="106" y="0"/>
                  </a:cubicBezTo>
                  <a:close/>
                  <a:moveTo>
                    <a:pt x="106" y="176"/>
                  </a:moveTo>
                  <a:cubicBezTo>
                    <a:pt x="67" y="176"/>
                    <a:pt x="35" y="144"/>
                    <a:pt x="35" y="105"/>
                  </a:cubicBezTo>
                  <a:cubicBezTo>
                    <a:pt x="35" y="67"/>
                    <a:pt x="67" y="35"/>
                    <a:pt x="106" y="35"/>
                  </a:cubicBezTo>
                  <a:cubicBezTo>
                    <a:pt x="144" y="35"/>
                    <a:pt x="176" y="67"/>
                    <a:pt x="176" y="105"/>
                  </a:cubicBezTo>
                  <a:cubicBezTo>
                    <a:pt x="176" y="144"/>
                    <a:pt x="144" y="176"/>
                    <a:pt x="106" y="176"/>
                  </a:cubicBezTo>
                  <a:close/>
                  <a:moveTo>
                    <a:pt x="106" y="70"/>
                  </a:moveTo>
                  <a:cubicBezTo>
                    <a:pt x="86" y="70"/>
                    <a:pt x="70" y="86"/>
                    <a:pt x="70" y="105"/>
                  </a:cubicBezTo>
                  <a:cubicBezTo>
                    <a:pt x="70" y="125"/>
                    <a:pt x="86" y="141"/>
                    <a:pt x="106" y="141"/>
                  </a:cubicBezTo>
                  <a:cubicBezTo>
                    <a:pt x="125" y="141"/>
                    <a:pt x="141" y="125"/>
                    <a:pt x="141" y="105"/>
                  </a:cubicBezTo>
                  <a:cubicBezTo>
                    <a:pt x="141" y="86"/>
                    <a:pt x="125" y="70"/>
                    <a:pt x="106" y="70"/>
                  </a:cubicBezTo>
                  <a:close/>
                </a:path>
              </a:pathLst>
            </a:custGeom>
            <a:solidFill>
              <a:srgbClr val="2A3139"/>
            </a:solidFill>
            <a:ln>
              <a:noFill/>
            </a:ln>
          </p:spPr>
          <p:txBody>
            <a:bodyPr lIns="121888" tIns="60944" rIns="121888" bIns="60944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l-PL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/>
          <p:cNvSpPr/>
          <p:nvPr/>
        </p:nvSpPr>
        <p:spPr>
          <a:xfrm>
            <a:off x="508000" y="0"/>
            <a:ext cx="8232140" cy="6857365"/>
          </a:xfrm>
          <a:prstGeom prst="roundRect">
            <a:avLst>
              <a:gd name="adj" fmla="val 0"/>
            </a:avLst>
          </a:prstGeom>
          <a:solidFill>
            <a:srgbClr val="38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37204" y="1427551"/>
            <a:ext cx="2248379" cy="374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450215">
              <a:defRPr/>
            </a:pPr>
            <a:r>
              <a:rPr kumimoji="1" lang="zh-CN" altLang="en-US" sz="184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1" lang="zh-CN" altLang="en-US" sz="184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060737" y="1887383"/>
            <a:ext cx="3379131" cy="294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en-US" altLang="zh-CN" sz="13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your text here </a:t>
            </a:r>
            <a:endParaRPr lang="en-US" altLang="zh-CN" sz="131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037204" y="5153919"/>
            <a:ext cx="2248379" cy="37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450215">
              <a:defRPr/>
            </a:pPr>
            <a:r>
              <a:rPr kumimoji="1" lang="zh-CN" altLang="en-US" sz="184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1" lang="zh-CN" altLang="en-US" sz="184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60737" y="5613751"/>
            <a:ext cx="3379131" cy="294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en-US" altLang="zh-CN" sz="13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your text here </a:t>
            </a:r>
            <a:endParaRPr lang="en-US" altLang="zh-CN" sz="131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037204" y="2685497"/>
            <a:ext cx="2248379" cy="37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450215">
              <a:defRPr/>
            </a:pPr>
            <a:r>
              <a:rPr kumimoji="1" lang="zh-CN" altLang="en-US" sz="184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1" lang="zh-CN" altLang="en-US" sz="184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060737" y="3145329"/>
            <a:ext cx="3379131" cy="294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en-US" altLang="zh-CN" sz="13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your text here </a:t>
            </a:r>
            <a:endParaRPr lang="en-US" altLang="zh-CN" sz="131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996986" y="3913410"/>
            <a:ext cx="2248379" cy="375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450215">
              <a:defRPr/>
            </a:pPr>
            <a:r>
              <a:rPr kumimoji="1" lang="zh-CN" altLang="en-US" sz="1840" b="1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1" lang="zh-CN" altLang="en-US" sz="1840" b="1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020519" y="4373242"/>
            <a:ext cx="3379131" cy="294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en-US" altLang="zh-CN" sz="131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Click here to add your text here </a:t>
            </a:r>
            <a:endParaRPr lang="en-US" altLang="zh-CN" sz="1315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淘宝网Chenying0907出品 18"/>
          <p:cNvSpPr/>
          <p:nvPr/>
        </p:nvSpPr>
        <p:spPr bwMode="auto">
          <a:xfrm rot="5400000" flipV="1">
            <a:off x="2267769" y="2867702"/>
            <a:ext cx="469963" cy="473154"/>
          </a:xfrm>
          <a:prstGeom prst="ellipse">
            <a:avLst/>
          </a:prstGeom>
          <a:solidFill>
            <a:srgbClr val="0A2B4E"/>
          </a:solidFill>
          <a:ln w="57150">
            <a:solidFill>
              <a:schemeClr val="bg1"/>
            </a:solidFill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3" name="淘宝网Chenying0907出品 20"/>
          <p:cNvSpPr/>
          <p:nvPr/>
        </p:nvSpPr>
        <p:spPr bwMode="auto">
          <a:xfrm rot="5400000" flipV="1">
            <a:off x="2267769" y="1643467"/>
            <a:ext cx="469963" cy="473154"/>
          </a:xfrm>
          <a:prstGeom prst="ellipse">
            <a:avLst/>
          </a:prstGeom>
          <a:solidFill>
            <a:srgbClr val="0A2B4E"/>
          </a:solidFill>
          <a:ln w="57150">
            <a:solidFill>
              <a:schemeClr val="bg1"/>
            </a:solidFill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" name="淘宝网Chenying0907出品 21"/>
          <p:cNvSpPr/>
          <p:nvPr/>
        </p:nvSpPr>
        <p:spPr bwMode="auto">
          <a:xfrm rot="5400000" flipV="1">
            <a:off x="2273308" y="4160263"/>
            <a:ext cx="469963" cy="473154"/>
          </a:xfrm>
          <a:prstGeom prst="ellipse">
            <a:avLst/>
          </a:prstGeom>
          <a:solidFill>
            <a:srgbClr val="0A2B4E"/>
          </a:solidFill>
          <a:ln w="57150">
            <a:solidFill>
              <a:schemeClr val="bg1"/>
            </a:solidFill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5" name="淘宝网Chenying0907出品 22"/>
          <p:cNvSpPr/>
          <p:nvPr/>
        </p:nvSpPr>
        <p:spPr bwMode="auto">
          <a:xfrm rot="5400000" flipV="1">
            <a:off x="2278769" y="5371047"/>
            <a:ext cx="469961" cy="473152"/>
          </a:xfrm>
          <a:prstGeom prst="ellipse">
            <a:avLst/>
          </a:prstGeom>
          <a:solidFill>
            <a:srgbClr val="0A2B4E"/>
          </a:solidFill>
          <a:ln w="57150">
            <a:solidFill>
              <a:schemeClr val="bg1"/>
            </a:solidFill>
          </a:ln>
          <a:effectLst>
            <a:outerShdw blurRad="2794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305495" y="1737754"/>
            <a:ext cx="387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01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309392" y="2965068"/>
            <a:ext cx="387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02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2310072" y="4257107"/>
            <a:ext cx="387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03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315532" y="5476623"/>
            <a:ext cx="3875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04</a:t>
            </a:r>
            <a:endParaRPr lang="en-US" altLang="zh-CN" sz="1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524422" y="271"/>
            <a:ext cx="785813" cy="6850063"/>
            <a:chOff x="31750" y="-41275"/>
            <a:chExt cx="785813" cy="6850063"/>
          </a:xfrm>
          <a:solidFill>
            <a:srgbClr val="FFC000"/>
          </a:solidFill>
        </p:grpSpPr>
        <p:sp>
          <p:nvSpPr>
            <p:cNvPr id="6" name="Freeform 6"/>
            <p:cNvSpPr/>
            <p:nvPr/>
          </p:nvSpPr>
          <p:spPr bwMode="auto">
            <a:xfrm>
              <a:off x="31750" y="-41275"/>
              <a:ext cx="207963" cy="207963"/>
            </a:xfrm>
            <a:custGeom>
              <a:avLst/>
              <a:gdLst>
                <a:gd name="T0" fmla="*/ 0 w 131"/>
                <a:gd name="T1" fmla="*/ 131 h 131"/>
                <a:gd name="T2" fmla="*/ 93 w 131"/>
                <a:gd name="T3" fmla="*/ 38 h 131"/>
                <a:gd name="T4" fmla="*/ 131 w 131"/>
                <a:gd name="T5" fmla="*/ 0 h 131"/>
                <a:gd name="T6" fmla="*/ 73 w 131"/>
                <a:gd name="T7" fmla="*/ 0 h 131"/>
                <a:gd name="T8" fmla="*/ 64 w 131"/>
                <a:gd name="T9" fmla="*/ 9 h 131"/>
                <a:gd name="T10" fmla="*/ 0 w 131"/>
                <a:gd name="T11" fmla="*/ 73 h 131"/>
                <a:gd name="T12" fmla="*/ 0 w 131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93" y="38"/>
                  </a:lnTo>
                  <a:lnTo>
                    <a:pt x="131" y="0"/>
                  </a:lnTo>
                  <a:lnTo>
                    <a:pt x="73" y="0"/>
                  </a:lnTo>
                  <a:lnTo>
                    <a:pt x="64" y="9"/>
                  </a:lnTo>
                  <a:lnTo>
                    <a:pt x="0" y="73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1750" y="1714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1750" y="-41275"/>
              <a:ext cx="503238" cy="503238"/>
            </a:xfrm>
            <a:custGeom>
              <a:avLst/>
              <a:gdLst>
                <a:gd name="T0" fmla="*/ 278 w 317"/>
                <a:gd name="T1" fmla="*/ 38 h 317"/>
                <a:gd name="T2" fmla="*/ 317 w 317"/>
                <a:gd name="T3" fmla="*/ 0 h 317"/>
                <a:gd name="T4" fmla="*/ 258 w 317"/>
                <a:gd name="T5" fmla="*/ 0 h 317"/>
                <a:gd name="T6" fmla="*/ 249 w 317"/>
                <a:gd name="T7" fmla="*/ 9 h 317"/>
                <a:gd name="T8" fmla="*/ 130 w 317"/>
                <a:gd name="T9" fmla="*/ 129 h 317"/>
                <a:gd name="T10" fmla="*/ 64 w 317"/>
                <a:gd name="T11" fmla="*/ 195 h 317"/>
                <a:gd name="T12" fmla="*/ 0 w 317"/>
                <a:gd name="T13" fmla="*/ 258 h 317"/>
                <a:gd name="T14" fmla="*/ 0 w 317"/>
                <a:gd name="T15" fmla="*/ 317 h 317"/>
                <a:gd name="T16" fmla="*/ 278 w 317"/>
                <a:gd name="T17" fmla="*/ 3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7" h="317">
                  <a:moveTo>
                    <a:pt x="278" y="38"/>
                  </a:moveTo>
                  <a:lnTo>
                    <a:pt x="317" y="0"/>
                  </a:lnTo>
                  <a:lnTo>
                    <a:pt x="258" y="0"/>
                  </a:lnTo>
                  <a:lnTo>
                    <a:pt x="249" y="9"/>
                  </a:lnTo>
                  <a:lnTo>
                    <a:pt x="130" y="129"/>
                  </a:lnTo>
                  <a:lnTo>
                    <a:pt x="64" y="195"/>
                  </a:lnTo>
                  <a:lnTo>
                    <a:pt x="0" y="258"/>
                  </a:lnTo>
                  <a:lnTo>
                    <a:pt x="0" y="317"/>
                  </a:lnTo>
                  <a:lnTo>
                    <a:pt x="27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1750" y="-41275"/>
              <a:ext cx="785813" cy="796925"/>
            </a:xfrm>
            <a:custGeom>
              <a:avLst/>
              <a:gdLst>
                <a:gd name="T0" fmla="*/ 0 w 495"/>
                <a:gd name="T1" fmla="*/ 502 h 502"/>
                <a:gd name="T2" fmla="*/ 93 w 495"/>
                <a:gd name="T3" fmla="*/ 410 h 502"/>
                <a:gd name="T4" fmla="*/ 159 w 495"/>
                <a:gd name="T5" fmla="*/ 344 h 502"/>
                <a:gd name="T6" fmla="*/ 278 w 495"/>
                <a:gd name="T7" fmla="*/ 224 h 502"/>
                <a:gd name="T8" fmla="*/ 344 w 495"/>
                <a:gd name="T9" fmla="*/ 158 h 502"/>
                <a:gd name="T10" fmla="*/ 464 w 495"/>
                <a:gd name="T11" fmla="*/ 38 h 502"/>
                <a:gd name="T12" fmla="*/ 495 w 495"/>
                <a:gd name="T13" fmla="*/ 7 h 502"/>
                <a:gd name="T14" fmla="*/ 495 w 495"/>
                <a:gd name="T15" fmla="*/ 0 h 502"/>
                <a:gd name="T16" fmla="*/ 444 w 495"/>
                <a:gd name="T17" fmla="*/ 0 h 502"/>
                <a:gd name="T18" fmla="*/ 435 w 495"/>
                <a:gd name="T19" fmla="*/ 9 h 502"/>
                <a:gd name="T20" fmla="*/ 130 w 495"/>
                <a:gd name="T21" fmla="*/ 314 h 502"/>
                <a:gd name="T22" fmla="*/ 64 w 495"/>
                <a:gd name="T23" fmla="*/ 380 h 502"/>
                <a:gd name="T24" fmla="*/ 0 w 495"/>
                <a:gd name="T25" fmla="*/ 444 h 502"/>
                <a:gd name="T26" fmla="*/ 0 w 495"/>
                <a:gd name="T27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02">
                  <a:moveTo>
                    <a:pt x="0" y="502"/>
                  </a:moveTo>
                  <a:lnTo>
                    <a:pt x="93" y="410"/>
                  </a:lnTo>
                  <a:lnTo>
                    <a:pt x="159" y="344"/>
                  </a:lnTo>
                  <a:lnTo>
                    <a:pt x="278" y="224"/>
                  </a:lnTo>
                  <a:lnTo>
                    <a:pt x="344" y="158"/>
                  </a:lnTo>
                  <a:lnTo>
                    <a:pt x="464" y="38"/>
                  </a:lnTo>
                  <a:lnTo>
                    <a:pt x="495" y="7"/>
                  </a:lnTo>
                  <a:lnTo>
                    <a:pt x="495" y="0"/>
                  </a:lnTo>
                  <a:lnTo>
                    <a:pt x="444" y="0"/>
                  </a:lnTo>
                  <a:lnTo>
                    <a:pt x="435" y="9"/>
                  </a:lnTo>
                  <a:lnTo>
                    <a:pt x="130" y="314"/>
                  </a:lnTo>
                  <a:lnTo>
                    <a:pt x="64" y="380"/>
                  </a:lnTo>
                  <a:lnTo>
                    <a:pt x="0" y="444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1750" y="7604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7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7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1750" y="4667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750" y="13509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1750" y="1055687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09 h 554"/>
                <a:gd name="T10" fmla="*/ 464 w 495"/>
                <a:gd name="T11" fmla="*/ 90 h 554"/>
                <a:gd name="T12" fmla="*/ 495 w 495"/>
                <a:gd name="T13" fmla="*/ 58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1750" y="19399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6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1750" y="1644650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10 h 554"/>
                <a:gd name="T10" fmla="*/ 464 w 495"/>
                <a:gd name="T11" fmla="*/ 90 h 554"/>
                <a:gd name="T12" fmla="*/ 495 w 495"/>
                <a:gd name="T13" fmla="*/ 59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64" y="90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" name="Freeform 16"/>
            <p:cNvSpPr/>
            <p:nvPr/>
          </p:nvSpPr>
          <p:spPr bwMode="auto">
            <a:xfrm>
              <a:off x="31750" y="2528887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09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1750" y="223520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4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5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1750" y="31178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1750" y="2824162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31750" y="37068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1" name="Freeform 21"/>
            <p:cNvSpPr/>
            <p:nvPr/>
          </p:nvSpPr>
          <p:spPr bwMode="auto">
            <a:xfrm>
              <a:off x="31750" y="34131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31750" y="42973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5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5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31750" y="4002087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31750" y="48863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5" name="Freeform 25"/>
            <p:cNvSpPr/>
            <p:nvPr/>
          </p:nvSpPr>
          <p:spPr bwMode="auto">
            <a:xfrm>
              <a:off x="31750" y="459105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31750" y="5475287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93 w 495"/>
                <a:gd name="T17" fmla="*/ 461 h 553"/>
                <a:gd name="T18" fmla="*/ 278 w 495"/>
                <a:gd name="T19" fmla="*/ 275 h 553"/>
                <a:gd name="T20" fmla="*/ 344 w 495"/>
                <a:gd name="T21" fmla="*/ 209 h 553"/>
                <a:gd name="T22" fmla="*/ 495 w 495"/>
                <a:gd name="T23" fmla="*/ 58 h 553"/>
                <a:gd name="T24" fmla="*/ 495 w 495"/>
                <a:gd name="T25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93" y="461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31750" y="5180012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278 w 495"/>
                <a:gd name="T3" fmla="*/ 276 h 554"/>
                <a:gd name="T4" fmla="*/ 278 w 495"/>
                <a:gd name="T5" fmla="*/ 276 h 554"/>
                <a:gd name="T6" fmla="*/ 344 w 495"/>
                <a:gd name="T7" fmla="*/ 209 h 554"/>
                <a:gd name="T8" fmla="*/ 464 w 495"/>
                <a:gd name="T9" fmla="*/ 90 h 554"/>
                <a:gd name="T10" fmla="*/ 495 w 495"/>
                <a:gd name="T11" fmla="*/ 58 h 554"/>
                <a:gd name="T12" fmla="*/ 495 w 495"/>
                <a:gd name="T13" fmla="*/ 0 h 554"/>
                <a:gd name="T14" fmla="*/ 435 w 495"/>
                <a:gd name="T15" fmla="*/ 61 h 554"/>
                <a:gd name="T16" fmla="*/ 130 w 495"/>
                <a:gd name="T17" fmla="*/ 366 h 554"/>
                <a:gd name="T18" fmla="*/ 64 w 495"/>
                <a:gd name="T19" fmla="*/ 432 h 554"/>
                <a:gd name="T20" fmla="*/ 0 w 495"/>
                <a:gd name="T21" fmla="*/ 495 h 554"/>
                <a:gd name="T22" fmla="*/ 0 w 495"/>
                <a:gd name="T23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278" y="276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5" name="Freeform 28"/>
            <p:cNvSpPr/>
            <p:nvPr/>
          </p:nvSpPr>
          <p:spPr bwMode="auto">
            <a:xfrm>
              <a:off x="73025" y="6064250"/>
              <a:ext cx="744538" cy="744538"/>
            </a:xfrm>
            <a:custGeom>
              <a:avLst/>
              <a:gdLst>
                <a:gd name="T0" fmla="*/ 469 w 469"/>
                <a:gd name="T1" fmla="*/ 0 h 469"/>
                <a:gd name="T2" fmla="*/ 409 w 469"/>
                <a:gd name="T3" fmla="*/ 61 h 469"/>
                <a:gd name="T4" fmla="*/ 289 w 469"/>
                <a:gd name="T5" fmla="*/ 180 h 469"/>
                <a:gd name="T6" fmla="*/ 223 w 469"/>
                <a:gd name="T7" fmla="*/ 246 h 469"/>
                <a:gd name="T8" fmla="*/ 104 w 469"/>
                <a:gd name="T9" fmla="*/ 366 h 469"/>
                <a:gd name="T10" fmla="*/ 38 w 469"/>
                <a:gd name="T11" fmla="*/ 432 h 469"/>
                <a:gd name="T12" fmla="*/ 0 w 469"/>
                <a:gd name="T13" fmla="*/ 469 h 469"/>
                <a:gd name="T14" fmla="*/ 59 w 469"/>
                <a:gd name="T15" fmla="*/ 469 h 469"/>
                <a:gd name="T16" fmla="*/ 67 w 469"/>
                <a:gd name="T17" fmla="*/ 461 h 469"/>
                <a:gd name="T18" fmla="*/ 252 w 469"/>
                <a:gd name="T19" fmla="*/ 275 h 469"/>
                <a:gd name="T20" fmla="*/ 318 w 469"/>
                <a:gd name="T21" fmla="*/ 209 h 469"/>
                <a:gd name="T22" fmla="*/ 438 w 469"/>
                <a:gd name="T23" fmla="*/ 90 h 469"/>
                <a:gd name="T24" fmla="*/ 469 w 469"/>
                <a:gd name="T25" fmla="*/ 58 h 469"/>
                <a:gd name="T26" fmla="*/ 469 w 469"/>
                <a:gd name="T2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9" h="469">
                  <a:moveTo>
                    <a:pt x="469" y="0"/>
                  </a:moveTo>
                  <a:lnTo>
                    <a:pt x="409" y="61"/>
                  </a:lnTo>
                  <a:lnTo>
                    <a:pt x="289" y="180"/>
                  </a:lnTo>
                  <a:lnTo>
                    <a:pt x="223" y="246"/>
                  </a:lnTo>
                  <a:lnTo>
                    <a:pt x="104" y="366"/>
                  </a:lnTo>
                  <a:lnTo>
                    <a:pt x="38" y="432"/>
                  </a:lnTo>
                  <a:lnTo>
                    <a:pt x="0" y="469"/>
                  </a:lnTo>
                  <a:lnTo>
                    <a:pt x="59" y="469"/>
                  </a:lnTo>
                  <a:lnTo>
                    <a:pt x="67" y="461"/>
                  </a:lnTo>
                  <a:lnTo>
                    <a:pt x="252" y="275"/>
                  </a:lnTo>
                  <a:lnTo>
                    <a:pt x="318" y="209"/>
                  </a:lnTo>
                  <a:lnTo>
                    <a:pt x="438" y="90"/>
                  </a:lnTo>
                  <a:lnTo>
                    <a:pt x="469" y="58"/>
                  </a:lnTo>
                  <a:lnTo>
                    <a:pt x="4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31750" y="5768975"/>
              <a:ext cx="785813" cy="879475"/>
            </a:xfrm>
            <a:custGeom>
              <a:avLst/>
              <a:gdLst>
                <a:gd name="T0" fmla="*/ 278 w 495"/>
                <a:gd name="T1" fmla="*/ 276 h 554"/>
                <a:gd name="T2" fmla="*/ 278 w 495"/>
                <a:gd name="T3" fmla="*/ 276 h 554"/>
                <a:gd name="T4" fmla="*/ 495 w 495"/>
                <a:gd name="T5" fmla="*/ 59 h 554"/>
                <a:gd name="T6" fmla="*/ 495 w 495"/>
                <a:gd name="T7" fmla="*/ 0 h 554"/>
                <a:gd name="T8" fmla="*/ 435 w 495"/>
                <a:gd name="T9" fmla="*/ 61 h 554"/>
                <a:gd name="T10" fmla="*/ 130 w 495"/>
                <a:gd name="T11" fmla="*/ 366 h 554"/>
                <a:gd name="T12" fmla="*/ 64 w 495"/>
                <a:gd name="T13" fmla="*/ 432 h 554"/>
                <a:gd name="T14" fmla="*/ 0 w 495"/>
                <a:gd name="T15" fmla="*/ 495 h 554"/>
                <a:gd name="T16" fmla="*/ 0 w 495"/>
                <a:gd name="T17" fmla="*/ 554 h 554"/>
                <a:gd name="T18" fmla="*/ 278 w 495"/>
                <a:gd name="T19" fmla="*/ 276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5" h="554">
                  <a:moveTo>
                    <a:pt x="278" y="276"/>
                  </a:moveTo>
                  <a:lnTo>
                    <a:pt x="278" y="276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30"/>
            <p:cNvSpPr/>
            <p:nvPr/>
          </p:nvSpPr>
          <p:spPr bwMode="auto">
            <a:xfrm>
              <a:off x="368300" y="6359525"/>
              <a:ext cx="449263" cy="449263"/>
            </a:xfrm>
            <a:custGeom>
              <a:avLst/>
              <a:gdLst>
                <a:gd name="T0" fmla="*/ 66 w 283"/>
                <a:gd name="T1" fmla="*/ 275 h 283"/>
                <a:gd name="T2" fmla="*/ 283 w 283"/>
                <a:gd name="T3" fmla="*/ 58 h 283"/>
                <a:gd name="T4" fmla="*/ 283 w 283"/>
                <a:gd name="T5" fmla="*/ 0 h 283"/>
                <a:gd name="T6" fmla="*/ 223 w 283"/>
                <a:gd name="T7" fmla="*/ 60 h 283"/>
                <a:gd name="T8" fmla="*/ 0 w 283"/>
                <a:gd name="T9" fmla="*/ 283 h 283"/>
                <a:gd name="T10" fmla="*/ 58 w 283"/>
                <a:gd name="T11" fmla="*/ 283 h 283"/>
                <a:gd name="T12" fmla="*/ 66 w 283"/>
                <a:gd name="T13" fmla="*/ 27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283">
                  <a:moveTo>
                    <a:pt x="66" y="275"/>
                  </a:moveTo>
                  <a:lnTo>
                    <a:pt x="283" y="58"/>
                  </a:lnTo>
                  <a:lnTo>
                    <a:pt x="283" y="0"/>
                  </a:lnTo>
                  <a:lnTo>
                    <a:pt x="223" y="60"/>
                  </a:lnTo>
                  <a:lnTo>
                    <a:pt x="0" y="283"/>
                  </a:lnTo>
                  <a:lnTo>
                    <a:pt x="58" y="283"/>
                  </a:lnTo>
                  <a:lnTo>
                    <a:pt x="66" y="2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31"/>
            <p:cNvSpPr/>
            <p:nvPr/>
          </p:nvSpPr>
          <p:spPr bwMode="auto">
            <a:xfrm>
              <a:off x="661988" y="6653212"/>
              <a:ext cx="155575" cy="155575"/>
            </a:xfrm>
            <a:custGeom>
              <a:avLst/>
              <a:gdLst>
                <a:gd name="T0" fmla="*/ 38 w 98"/>
                <a:gd name="T1" fmla="*/ 61 h 98"/>
                <a:gd name="T2" fmla="*/ 0 w 98"/>
                <a:gd name="T3" fmla="*/ 98 h 98"/>
                <a:gd name="T4" fmla="*/ 59 w 98"/>
                <a:gd name="T5" fmla="*/ 98 h 98"/>
                <a:gd name="T6" fmla="*/ 67 w 98"/>
                <a:gd name="T7" fmla="*/ 90 h 98"/>
                <a:gd name="T8" fmla="*/ 98 w 98"/>
                <a:gd name="T9" fmla="*/ 59 h 98"/>
                <a:gd name="T10" fmla="*/ 98 w 98"/>
                <a:gd name="T11" fmla="*/ 0 h 98"/>
                <a:gd name="T12" fmla="*/ 38 w 98"/>
                <a:gd name="T13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8">
                  <a:moveTo>
                    <a:pt x="38" y="61"/>
                  </a:moveTo>
                  <a:lnTo>
                    <a:pt x="0" y="98"/>
                  </a:lnTo>
                  <a:lnTo>
                    <a:pt x="59" y="98"/>
                  </a:lnTo>
                  <a:lnTo>
                    <a:pt x="67" y="90"/>
                  </a:lnTo>
                  <a:lnTo>
                    <a:pt x="98" y="59"/>
                  </a:lnTo>
                  <a:lnTo>
                    <a:pt x="98" y="0"/>
                  </a:lnTo>
                  <a:lnTo>
                    <a:pt x="3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pic>
        <p:nvPicPr>
          <p:cNvPr id="35" name="图片 34" descr="卡通儿童和气球png素材"/>
          <p:cNvPicPr>
            <a:picLocks noChangeAspect="1"/>
          </p:cNvPicPr>
          <p:nvPr/>
        </p:nvPicPr>
        <p:blipFill>
          <a:blip r:embed="rId1"/>
          <a:srcRect l="57402" t="63830"/>
          <a:stretch>
            <a:fillRect/>
          </a:stretch>
        </p:blipFill>
        <p:spPr>
          <a:xfrm>
            <a:off x="8860790" y="3623310"/>
            <a:ext cx="3071495" cy="348678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8" grpId="0"/>
      <p:bldP spid="39" grpId="0"/>
      <p:bldP spid="40" grpId="0"/>
      <p:bldP spid="41" grpId="0"/>
      <p:bldP spid="42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191715" y="3225102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0215">
              <a:defRPr/>
            </a:pPr>
            <a:r>
              <a:rPr kumimoji="1" lang="zh-CN" altLang="en-US" sz="3200" b="1" kern="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1" lang="zh-CN" altLang="en-US" sz="3200" b="1" kern="0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27113" y="3764004"/>
            <a:ext cx="3400781" cy="29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15" spc="788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Company profile</a:t>
            </a:r>
            <a:endParaRPr lang="en-US" altLang="zh-CN" sz="1315" spc="788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1227113" y="4038600"/>
            <a:ext cx="3912673" cy="799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spc="394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050" spc="394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02298" y="1933690"/>
            <a:ext cx="377218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0215">
              <a:defRPr/>
            </a:pPr>
            <a:r>
              <a:rPr kumimoji="1" lang="en-US" altLang="zh-CN" sz="9600" b="1" kern="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 01</a:t>
            </a:r>
            <a:endParaRPr kumimoji="1" lang="en-US" altLang="zh-CN" sz="9600" b="1" kern="0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3" name="图片 2" descr="23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165090" y="2806700"/>
            <a:ext cx="5353050" cy="42830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105763" y="5615840"/>
            <a:ext cx="1391301" cy="1003143"/>
            <a:chOff x="2279388" y="5476775"/>
            <a:chExt cx="1391301" cy="1003143"/>
          </a:xfrm>
        </p:grpSpPr>
        <p:pic>
          <p:nvPicPr>
            <p:cNvPr id="1225" name="图片 12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9388" y="5476775"/>
              <a:ext cx="743182" cy="100314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226" name="图片 12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2013" y="5623576"/>
              <a:ext cx="978676" cy="85634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</p:grpSp>
      <p:pic>
        <p:nvPicPr>
          <p:cNvPr id="1227" name="图片 1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512" y="5585256"/>
            <a:ext cx="932801" cy="10337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72" name="组合 71"/>
          <p:cNvGrpSpPr/>
          <p:nvPr/>
        </p:nvGrpSpPr>
        <p:grpSpPr>
          <a:xfrm rot="18300000">
            <a:off x="10061122" y="-2333354"/>
            <a:ext cx="785813" cy="6850063"/>
            <a:chOff x="31750" y="-41275"/>
            <a:chExt cx="785813" cy="6850063"/>
          </a:xfrm>
          <a:solidFill>
            <a:srgbClr val="FFC502"/>
          </a:solidFill>
        </p:grpSpPr>
        <p:sp>
          <p:nvSpPr>
            <p:cNvPr id="5" name="Freeform 6"/>
            <p:cNvSpPr/>
            <p:nvPr/>
          </p:nvSpPr>
          <p:spPr bwMode="auto">
            <a:xfrm>
              <a:off x="31750" y="-41275"/>
              <a:ext cx="207963" cy="207963"/>
            </a:xfrm>
            <a:custGeom>
              <a:avLst/>
              <a:gdLst>
                <a:gd name="T0" fmla="*/ 0 w 131"/>
                <a:gd name="T1" fmla="*/ 131 h 131"/>
                <a:gd name="T2" fmla="*/ 93 w 131"/>
                <a:gd name="T3" fmla="*/ 38 h 131"/>
                <a:gd name="T4" fmla="*/ 131 w 131"/>
                <a:gd name="T5" fmla="*/ 0 h 131"/>
                <a:gd name="T6" fmla="*/ 73 w 131"/>
                <a:gd name="T7" fmla="*/ 0 h 131"/>
                <a:gd name="T8" fmla="*/ 64 w 131"/>
                <a:gd name="T9" fmla="*/ 9 h 131"/>
                <a:gd name="T10" fmla="*/ 0 w 131"/>
                <a:gd name="T11" fmla="*/ 73 h 131"/>
                <a:gd name="T12" fmla="*/ 0 w 131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93" y="38"/>
                  </a:lnTo>
                  <a:lnTo>
                    <a:pt x="131" y="0"/>
                  </a:lnTo>
                  <a:lnTo>
                    <a:pt x="73" y="0"/>
                  </a:lnTo>
                  <a:lnTo>
                    <a:pt x="64" y="9"/>
                  </a:lnTo>
                  <a:lnTo>
                    <a:pt x="0" y="73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1750" y="1714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1750" y="-41275"/>
              <a:ext cx="503238" cy="503238"/>
            </a:xfrm>
            <a:custGeom>
              <a:avLst/>
              <a:gdLst>
                <a:gd name="T0" fmla="*/ 278 w 317"/>
                <a:gd name="T1" fmla="*/ 38 h 317"/>
                <a:gd name="T2" fmla="*/ 317 w 317"/>
                <a:gd name="T3" fmla="*/ 0 h 317"/>
                <a:gd name="T4" fmla="*/ 258 w 317"/>
                <a:gd name="T5" fmla="*/ 0 h 317"/>
                <a:gd name="T6" fmla="*/ 249 w 317"/>
                <a:gd name="T7" fmla="*/ 9 h 317"/>
                <a:gd name="T8" fmla="*/ 130 w 317"/>
                <a:gd name="T9" fmla="*/ 129 h 317"/>
                <a:gd name="T10" fmla="*/ 64 w 317"/>
                <a:gd name="T11" fmla="*/ 195 h 317"/>
                <a:gd name="T12" fmla="*/ 0 w 317"/>
                <a:gd name="T13" fmla="*/ 258 h 317"/>
                <a:gd name="T14" fmla="*/ 0 w 317"/>
                <a:gd name="T15" fmla="*/ 317 h 317"/>
                <a:gd name="T16" fmla="*/ 278 w 317"/>
                <a:gd name="T17" fmla="*/ 3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7" h="317">
                  <a:moveTo>
                    <a:pt x="278" y="38"/>
                  </a:moveTo>
                  <a:lnTo>
                    <a:pt x="317" y="0"/>
                  </a:lnTo>
                  <a:lnTo>
                    <a:pt x="258" y="0"/>
                  </a:lnTo>
                  <a:lnTo>
                    <a:pt x="249" y="9"/>
                  </a:lnTo>
                  <a:lnTo>
                    <a:pt x="130" y="129"/>
                  </a:lnTo>
                  <a:lnTo>
                    <a:pt x="64" y="195"/>
                  </a:lnTo>
                  <a:lnTo>
                    <a:pt x="0" y="258"/>
                  </a:lnTo>
                  <a:lnTo>
                    <a:pt x="0" y="317"/>
                  </a:lnTo>
                  <a:lnTo>
                    <a:pt x="27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1750" y="-41275"/>
              <a:ext cx="785813" cy="796925"/>
            </a:xfrm>
            <a:custGeom>
              <a:avLst/>
              <a:gdLst>
                <a:gd name="T0" fmla="*/ 0 w 495"/>
                <a:gd name="T1" fmla="*/ 502 h 502"/>
                <a:gd name="T2" fmla="*/ 93 w 495"/>
                <a:gd name="T3" fmla="*/ 410 h 502"/>
                <a:gd name="T4" fmla="*/ 159 w 495"/>
                <a:gd name="T5" fmla="*/ 344 h 502"/>
                <a:gd name="T6" fmla="*/ 278 w 495"/>
                <a:gd name="T7" fmla="*/ 224 h 502"/>
                <a:gd name="T8" fmla="*/ 344 w 495"/>
                <a:gd name="T9" fmla="*/ 158 h 502"/>
                <a:gd name="T10" fmla="*/ 464 w 495"/>
                <a:gd name="T11" fmla="*/ 38 h 502"/>
                <a:gd name="T12" fmla="*/ 495 w 495"/>
                <a:gd name="T13" fmla="*/ 7 h 502"/>
                <a:gd name="T14" fmla="*/ 495 w 495"/>
                <a:gd name="T15" fmla="*/ 0 h 502"/>
                <a:gd name="T16" fmla="*/ 444 w 495"/>
                <a:gd name="T17" fmla="*/ 0 h 502"/>
                <a:gd name="T18" fmla="*/ 435 w 495"/>
                <a:gd name="T19" fmla="*/ 9 h 502"/>
                <a:gd name="T20" fmla="*/ 130 w 495"/>
                <a:gd name="T21" fmla="*/ 314 h 502"/>
                <a:gd name="T22" fmla="*/ 64 w 495"/>
                <a:gd name="T23" fmla="*/ 380 h 502"/>
                <a:gd name="T24" fmla="*/ 0 w 495"/>
                <a:gd name="T25" fmla="*/ 444 h 502"/>
                <a:gd name="T26" fmla="*/ 0 w 495"/>
                <a:gd name="T27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02">
                  <a:moveTo>
                    <a:pt x="0" y="502"/>
                  </a:moveTo>
                  <a:lnTo>
                    <a:pt x="93" y="410"/>
                  </a:lnTo>
                  <a:lnTo>
                    <a:pt x="159" y="344"/>
                  </a:lnTo>
                  <a:lnTo>
                    <a:pt x="278" y="224"/>
                  </a:lnTo>
                  <a:lnTo>
                    <a:pt x="344" y="158"/>
                  </a:lnTo>
                  <a:lnTo>
                    <a:pt x="464" y="38"/>
                  </a:lnTo>
                  <a:lnTo>
                    <a:pt x="495" y="7"/>
                  </a:lnTo>
                  <a:lnTo>
                    <a:pt x="495" y="0"/>
                  </a:lnTo>
                  <a:lnTo>
                    <a:pt x="444" y="0"/>
                  </a:lnTo>
                  <a:lnTo>
                    <a:pt x="435" y="9"/>
                  </a:lnTo>
                  <a:lnTo>
                    <a:pt x="130" y="314"/>
                  </a:lnTo>
                  <a:lnTo>
                    <a:pt x="64" y="380"/>
                  </a:lnTo>
                  <a:lnTo>
                    <a:pt x="0" y="444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1750" y="7604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7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7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1750" y="4667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750" y="13509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1750" y="1055687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09 h 554"/>
                <a:gd name="T10" fmla="*/ 464 w 495"/>
                <a:gd name="T11" fmla="*/ 90 h 554"/>
                <a:gd name="T12" fmla="*/ 495 w 495"/>
                <a:gd name="T13" fmla="*/ 58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1750" y="19399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6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1750" y="1644650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10 h 554"/>
                <a:gd name="T10" fmla="*/ 464 w 495"/>
                <a:gd name="T11" fmla="*/ 90 h 554"/>
                <a:gd name="T12" fmla="*/ 495 w 495"/>
                <a:gd name="T13" fmla="*/ 59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64" y="90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1750" y="2528887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09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1750" y="223520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4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5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1750" y="31178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1750" y="2824162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1750" y="37068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31750" y="34131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31750" y="42973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5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5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31750" y="4002087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31750" y="48863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31750" y="459105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31750" y="5475287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93 w 495"/>
                <a:gd name="T17" fmla="*/ 461 h 553"/>
                <a:gd name="T18" fmla="*/ 278 w 495"/>
                <a:gd name="T19" fmla="*/ 275 h 553"/>
                <a:gd name="T20" fmla="*/ 344 w 495"/>
                <a:gd name="T21" fmla="*/ 209 h 553"/>
                <a:gd name="T22" fmla="*/ 495 w 495"/>
                <a:gd name="T23" fmla="*/ 58 h 553"/>
                <a:gd name="T24" fmla="*/ 495 w 495"/>
                <a:gd name="T25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93" y="461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31750" y="5180012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278 w 495"/>
                <a:gd name="T3" fmla="*/ 276 h 554"/>
                <a:gd name="T4" fmla="*/ 278 w 495"/>
                <a:gd name="T5" fmla="*/ 276 h 554"/>
                <a:gd name="T6" fmla="*/ 344 w 495"/>
                <a:gd name="T7" fmla="*/ 209 h 554"/>
                <a:gd name="T8" fmla="*/ 464 w 495"/>
                <a:gd name="T9" fmla="*/ 90 h 554"/>
                <a:gd name="T10" fmla="*/ 495 w 495"/>
                <a:gd name="T11" fmla="*/ 58 h 554"/>
                <a:gd name="T12" fmla="*/ 495 w 495"/>
                <a:gd name="T13" fmla="*/ 0 h 554"/>
                <a:gd name="T14" fmla="*/ 435 w 495"/>
                <a:gd name="T15" fmla="*/ 61 h 554"/>
                <a:gd name="T16" fmla="*/ 130 w 495"/>
                <a:gd name="T17" fmla="*/ 366 h 554"/>
                <a:gd name="T18" fmla="*/ 64 w 495"/>
                <a:gd name="T19" fmla="*/ 432 h 554"/>
                <a:gd name="T20" fmla="*/ 0 w 495"/>
                <a:gd name="T21" fmla="*/ 495 h 554"/>
                <a:gd name="T22" fmla="*/ 0 w 495"/>
                <a:gd name="T23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278" y="276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73025" y="6064250"/>
              <a:ext cx="744538" cy="744538"/>
            </a:xfrm>
            <a:custGeom>
              <a:avLst/>
              <a:gdLst>
                <a:gd name="T0" fmla="*/ 469 w 469"/>
                <a:gd name="T1" fmla="*/ 0 h 469"/>
                <a:gd name="T2" fmla="*/ 409 w 469"/>
                <a:gd name="T3" fmla="*/ 61 h 469"/>
                <a:gd name="T4" fmla="*/ 289 w 469"/>
                <a:gd name="T5" fmla="*/ 180 h 469"/>
                <a:gd name="T6" fmla="*/ 223 w 469"/>
                <a:gd name="T7" fmla="*/ 246 h 469"/>
                <a:gd name="T8" fmla="*/ 104 w 469"/>
                <a:gd name="T9" fmla="*/ 366 h 469"/>
                <a:gd name="T10" fmla="*/ 38 w 469"/>
                <a:gd name="T11" fmla="*/ 432 h 469"/>
                <a:gd name="T12" fmla="*/ 0 w 469"/>
                <a:gd name="T13" fmla="*/ 469 h 469"/>
                <a:gd name="T14" fmla="*/ 59 w 469"/>
                <a:gd name="T15" fmla="*/ 469 h 469"/>
                <a:gd name="T16" fmla="*/ 67 w 469"/>
                <a:gd name="T17" fmla="*/ 461 h 469"/>
                <a:gd name="T18" fmla="*/ 252 w 469"/>
                <a:gd name="T19" fmla="*/ 275 h 469"/>
                <a:gd name="T20" fmla="*/ 318 w 469"/>
                <a:gd name="T21" fmla="*/ 209 h 469"/>
                <a:gd name="T22" fmla="*/ 438 w 469"/>
                <a:gd name="T23" fmla="*/ 90 h 469"/>
                <a:gd name="T24" fmla="*/ 469 w 469"/>
                <a:gd name="T25" fmla="*/ 58 h 469"/>
                <a:gd name="T26" fmla="*/ 469 w 469"/>
                <a:gd name="T2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9" h="469">
                  <a:moveTo>
                    <a:pt x="469" y="0"/>
                  </a:moveTo>
                  <a:lnTo>
                    <a:pt x="409" y="61"/>
                  </a:lnTo>
                  <a:lnTo>
                    <a:pt x="289" y="180"/>
                  </a:lnTo>
                  <a:lnTo>
                    <a:pt x="223" y="246"/>
                  </a:lnTo>
                  <a:lnTo>
                    <a:pt x="104" y="366"/>
                  </a:lnTo>
                  <a:lnTo>
                    <a:pt x="38" y="432"/>
                  </a:lnTo>
                  <a:lnTo>
                    <a:pt x="0" y="469"/>
                  </a:lnTo>
                  <a:lnTo>
                    <a:pt x="59" y="469"/>
                  </a:lnTo>
                  <a:lnTo>
                    <a:pt x="67" y="461"/>
                  </a:lnTo>
                  <a:lnTo>
                    <a:pt x="252" y="275"/>
                  </a:lnTo>
                  <a:lnTo>
                    <a:pt x="318" y="209"/>
                  </a:lnTo>
                  <a:lnTo>
                    <a:pt x="438" y="90"/>
                  </a:lnTo>
                  <a:lnTo>
                    <a:pt x="469" y="58"/>
                  </a:lnTo>
                  <a:lnTo>
                    <a:pt x="4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31750" y="5768975"/>
              <a:ext cx="785813" cy="879475"/>
            </a:xfrm>
            <a:custGeom>
              <a:avLst/>
              <a:gdLst>
                <a:gd name="T0" fmla="*/ 278 w 495"/>
                <a:gd name="T1" fmla="*/ 276 h 554"/>
                <a:gd name="T2" fmla="*/ 278 w 495"/>
                <a:gd name="T3" fmla="*/ 276 h 554"/>
                <a:gd name="T4" fmla="*/ 495 w 495"/>
                <a:gd name="T5" fmla="*/ 59 h 554"/>
                <a:gd name="T6" fmla="*/ 495 w 495"/>
                <a:gd name="T7" fmla="*/ 0 h 554"/>
                <a:gd name="T8" fmla="*/ 435 w 495"/>
                <a:gd name="T9" fmla="*/ 61 h 554"/>
                <a:gd name="T10" fmla="*/ 130 w 495"/>
                <a:gd name="T11" fmla="*/ 366 h 554"/>
                <a:gd name="T12" fmla="*/ 64 w 495"/>
                <a:gd name="T13" fmla="*/ 432 h 554"/>
                <a:gd name="T14" fmla="*/ 0 w 495"/>
                <a:gd name="T15" fmla="*/ 495 h 554"/>
                <a:gd name="T16" fmla="*/ 0 w 495"/>
                <a:gd name="T17" fmla="*/ 554 h 554"/>
                <a:gd name="T18" fmla="*/ 278 w 495"/>
                <a:gd name="T19" fmla="*/ 276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5" h="554">
                  <a:moveTo>
                    <a:pt x="278" y="276"/>
                  </a:moveTo>
                  <a:lnTo>
                    <a:pt x="278" y="276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368300" y="6359525"/>
              <a:ext cx="449263" cy="449263"/>
            </a:xfrm>
            <a:custGeom>
              <a:avLst/>
              <a:gdLst>
                <a:gd name="T0" fmla="*/ 66 w 283"/>
                <a:gd name="T1" fmla="*/ 275 h 283"/>
                <a:gd name="T2" fmla="*/ 283 w 283"/>
                <a:gd name="T3" fmla="*/ 58 h 283"/>
                <a:gd name="T4" fmla="*/ 283 w 283"/>
                <a:gd name="T5" fmla="*/ 0 h 283"/>
                <a:gd name="T6" fmla="*/ 223 w 283"/>
                <a:gd name="T7" fmla="*/ 60 h 283"/>
                <a:gd name="T8" fmla="*/ 0 w 283"/>
                <a:gd name="T9" fmla="*/ 283 h 283"/>
                <a:gd name="T10" fmla="*/ 58 w 283"/>
                <a:gd name="T11" fmla="*/ 283 h 283"/>
                <a:gd name="T12" fmla="*/ 66 w 283"/>
                <a:gd name="T13" fmla="*/ 27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283">
                  <a:moveTo>
                    <a:pt x="66" y="275"/>
                  </a:moveTo>
                  <a:lnTo>
                    <a:pt x="283" y="58"/>
                  </a:lnTo>
                  <a:lnTo>
                    <a:pt x="283" y="0"/>
                  </a:lnTo>
                  <a:lnTo>
                    <a:pt x="223" y="60"/>
                  </a:lnTo>
                  <a:lnTo>
                    <a:pt x="0" y="283"/>
                  </a:lnTo>
                  <a:lnTo>
                    <a:pt x="58" y="283"/>
                  </a:lnTo>
                  <a:lnTo>
                    <a:pt x="66" y="2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661988" y="6653212"/>
              <a:ext cx="155575" cy="155575"/>
            </a:xfrm>
            <a:custGeom>
              <a:avLst/>
              <a:gdLst>
                <a:gd name="T0" fmla="*/ 38 w 98"/>
                <a:gd name="T1" fmla="*/ 61 h 98"/>
                <a:gd name="T2" fmla="*/ 0 w 98"/>
                <a:gd name="T3" fmla="*/ 98 h 98"/>
                <a:gd name="T4" fmla="*/ 59 w 98"/>
                <a:gd name="T5" fmla="*/ 98 h 98"/>
                <a:gd name="T6" fmla="*/ 67 w 98"/>
                <a:gd name="T7" fmla="*/ 90 h 98"/>
                <a:gd name="T8" fmla="*/ 98 w 98"/>
                <a:gd name="T9" fmla="*/ 59 h 98"/>
                <a:gd name="T10" fmla="*/ 98 w 98"/>
                <a:gd name="T11" fmla="*/ 0 h 98"/>
                <a:gd name="T12" fmla="*/ 38 w 98"/>
                <a:gd name="T13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8">
                  <a:moveTo>
                    <a:pt x="38" y="61"/>
                  </a:moveTo>
                  <a:lnTo>
                    <a:pt x="0" y="98"/>
                  </a:lnTo>
                  <a:lnTo>
                    <a:pt x="59" y="98"/>
                  </a:lnTo>
                  <a:lnTo>
                    <a:pt x="67" y="90"/>
                  </a:lnTo>
                  <a:lnTo>
                    <a:pt x="98" y="59"/>
                  </a:lnTo>
                  <a:lnTo>
                    <a:pt x="98" y="0"/>
                  </a:lnTo>
                  <a:lnTo>
                    <a:pt x="3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19800" y="1933743"/>
            <a:ext cx="10703110" cy="3987248"/>
            <a:chOff x="488458" y="1327019"/>
            <a:chExt cx="8354537" cy="3112329"/>
          </a:xfrm>
        </p:grpSpPr>
        <p:sp>
          <p:nvSpPr>
            <p:cNvPr id="6" name="Oval 2"/>
            <p:cNvSpPr>
              <a:spLocks noChangeArrowheads="1"/>
            </p:cNvSpPr>
            <p:nvPr/>
          </p:nvSpPr>
          <p:spPr bwMode="auto">
            <a:xfrm>
              <a:off x="488458" y="1327019"/>
              <a:ext cx="646510" cy="6465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ru-RU" altLang="en-US" sz="236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Oval 9"/>
            <p:cNvSpPr>
              <a:spLocks noChangeArrowheads="1"/>
            </p:cNvSpPr>
            <p:nvPr/>
          </p:nvSpPr>
          <p:spPr bwMode="auto">
            <a:xfrm>
              <a:off x="488458" y="2514549"/>
              <a:ext cx="646510" cy="64650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ru-RU" altLang="en-US" sz="236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488458" y="3677313"/>
              <a:ext cx="646510" cy="6465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ru-RU" altLang="en-US" sz="236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4694937" y="1327019"/>
              <a:ext cx="645319" cy="64651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ru-RU" altLang="en-US" sz="2365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4694937" y="2502166"/>
              <a:ext cx="645319" cy="64650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ru-RU" altLang="en-US" sz="236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4694937" y="3677313"/>
              <a:ext cx="645319" cy="64651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ru-RU" altLang="en-US" sz="2365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Freeform 25"/>
            <p:cNvSpPr>
              <a:spLocks noChangeArrowheads="1"/>
            </p:cNvSpPr>
            <p:nvPr/>
          </p:nvSpPr>
          <p:spPr bwMode="auto">
            <a:xfrm>
              <a:off x="717058" y="2728385"/>
              <a:ext cx="185738" cy="259556"/>
            </a:xfrm>
            <a:custGeom>
              <a:avLst/>
              <a:gdLst>
                <a:gd name="T0" fmla="*/ 195 w 346"/>
                <a:gd name="T1" fmla="*/ 0 h 479"/>
                <a:gd name="T2" fmla="*/ 195 w 346"/>
                <a:gd name="T3" fmla="*/ 0 h 479"/>
                <a:gd name="T4" fmla="*/ 160 w 346"/>
                <a:gd name="T5" fmla="*/ 0 h 479"/>
                <a:gd name="T6" fmla="*/ 160 w 346"/>
                <a:gd name="T7" fmla="*/ 328 h 479"/>
                <a:gd name="T8" fmla="*/ 80 w 346"/>
                <a:gd name="T9" fmla="*/ 328 h 479"/>
                <a:gd name="T10" fmla="*/ 10 w 346"/>
                <a:gd name="T11" fmla="*/ 425 h 479"/>
                <a:gd name="T12" fmla="*/ 124 w 346"/>
                <a:gd name="T13" fmla="*/ 461 h 479"/>
                <a:gd name="T14" fmla="*/ 195 w 346"/>
                <a:gd name="T15" fmla="*/ 372 h 479"/>
                <a:gd name="T16" fmla="*/ 195 w 346"/>
                <a:gd name="T17" fmla="*/ 106 h 479"/>
                <a:gd name="T18" fmla="*/ 257 w 346"/>
                <a:gd name="T19" fmla="*/ 230 h 479"/>
                <a:gd name="T20" fmla="*/ 275 w 346"/>
                <a:gd name="T21" fmla="*/ 230 h 479"/>
                <a:gd name="T22" fmla="*/ 195 w 346"/>
                <a:gd name="T2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6" h="479">
                  <a:moveTo>
                    <a:pt x="195" y="0"/>
                  </a:moveTo>
                  <a:lnTo>
                    <a:pt x="195" y="0"/>
                  </a:lnTo>
                  <a:cubicBezTo>
                    <a:pt x="160" y="0"/>
                    <a:pt x="160" y="0"/>
                    <a:pt x="160" y="0"/>
                  </a:cubicBezTo>
                  <a:cubicBezTo>
                    <a:pt x="160" y="328"/>
                    <a:pt x="160" y="328"/>
                    <a:pt x="160" y="328"/>
                  </a:cubicBezTo>
                  <a:cubicBezTo>
                    <a:pt x="133" y="319"/>
                    <a:pt x="107" y="319"/>
                    <a:pt x="80" y="328"/>
                  </a:cubicBezTo>
                  <a:cubicBezTo>
                    <a:pt x="26" y="346"/>
                    <a:pt x="0" y="390"/>
                    <a:pt x="10" y="425"/>
                  </a:cubicBezTo>
                  <a:cubicBezTo>
                    <a:pt x="26" y="461"/>
                    <a:pt x="71" y="478"/>
                    <a:pt x="124" y="461"/>
                  </a:cubicBezTo>
                  <a:cubicBezTo>
                    <a:pt x="169" y="443"/>
                    <a:pt x="195" y="408"/>
                    <a:pt x="195" y="372"/>
                  </a:cubicBezTo>
                  <a:cubicBezTo>
                    <a:pt x="195" y="106"/>
                    <a:pt x="195" y="106"/>
                    <a:pt x="195" y="106"/>
                  </a:cubicBezTo>
                  <a:cubicBezTo>
                    <a:pt x="266" y="124"/>
                    <a:pt x="266" y="212"/>
                    <a:pt x="257" y="230"/>
                  </a:cubicBezTo>
                  <a:cubicBezTo>
                    <a:pt x="257" y="239"/>
                    <a:pt x="266" y="248"/>
                    <a:pt x="275" y="230"/>
                  </a:cubicBezTo>
                  <a:cubicBezTo>
                    <a:pt x="345" y="115"/>
                    <a:pt x="195" y="62"/>
                    <a:pt x="19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775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Freeform 28"/>
            <p:cNvSpPr>
              <a:spLocks noChangeArrowheads="1"/>
            </p:cNvSpPr>
            <p:nvPr/>
          </p:nvSpPr>
          <p:spPr bwMode="auto">
            <a:xfrm>
              <a:off x="690865" y="3907104"/>
              <a:ext cx="269081" cy="226219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775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Freeform 101"/>
            <p:cNvSpPr>
              <a:spLocks noChangeArrowheads="1"/>
            </p:cNvSpPr>
            <p:nvPr/>
          </p:nvSpPr>
          <p:spPr bwMode="auto">
            <a:xfrm>
              <a:off x="4883056" y="2734338"/>
              <a:ext cx="269081" cy="207169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775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5" name="Freeform 103"/>
            <p:cNvSpPr>
              <a:spLocks noChangeArrowheads="1"/>
            </p:cNvSpPr>
            <p:nvPr/>
          </p:nvSpPr>
          <p:spPr bwMode="auto">
            <a:xfrm>
              <a:off x="686102" y="1518710"/>
              <a:ext cx="207169" cy="264319"/>
            </a:xfrm>
            <a:custGeom>
              <a:avLst/>
              <a:gdLst>
                <a:gd name="T0" fmla="*/ 116 w 383"/>
                <a:gd name="T1" fmla="*/ 62 h 488"/>
                <a:gd name="T2" fmla="*/ 116 w 383"/>
                <a:gd name="T3" fmla="*/ 62 h 488"/>
                <a:gd name="T4" fmla="*/ 116 w 383"/>
                <a:gd name="T5" fmla="*/ 355 h 488"/>
                <a:gd name="T6" fmla="*/ 63 w 383"/>
                <a:gd name="T7" fmla="*/ 364 h 488"/>
                <a:gd name="T8" fmla="*/ 18 w 383"/>
                <a:gd name="T9" fmla="*/ 443 h 488"/>
                <a:gd name="T10" fmla="*/ 98 w 383"/>
                <a:gd name="T11" fmla="*/ 470 h 488"/>
                <a:gd name="T12" fmla="*/ 160 w 383"/>
                <a:gd name="T13" fmla="*/ 399 h 488"/>
                <a:gd name="T14" fmla="*/ 160 w 383"/>
                <a:gd name="T15" fmla="*/ 160 h 488"/>
                <a:gd name="T16" fmla="*/ 337 w 383"/>
                <a:gd name="T17" fmla="*/ 115 h 488"/>
                <a:gd name="T18" fmla="*/ 337 w 383"/>
                <a:gd name="T19" fmla="*/ 311 h 488"/>
                <a:gd name="T20" fmla="*/ 284 w 383"/>
                <a:gd name="T21" fmla="*/ 311 h 488"/>
                <a:gd name="T22" fmla="*/ 239 w 383"/>
                <a:gd name="T23" fmla="*/ 399 h 488"/>
                <a:gd name="T24" fmla="*/ 319 w 383"/>
                <a:gd name="T25" fmla="*/ 425 h 488"/>
                <a:gd name="T26" fmla="*/ 382 w 383"/>
                <a:gd name="T27" fmla="*/ 355 h 488"/>
                <a:gd name="T28" fmla="*/ 382 w 383"/>
                <a:gd name="T29" fmla="*/ 0 h 488"/>
                <a:gd name="T30" fmla="*/ 116 w 383"/>
                <a:gd name="T31" fmla="*/ 62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3" h="488">
                  <a:moveTo>
                    <a:pt x="116" y="62"/>
                  </a:moveTo>
                  <a:lnTo>
                    <a:pt x="116" y="62"/>
                  </a:lnTo>
                  <a:cubicBezTo>
                    <a:pt x="116" y="355"/>
                    <a:pt x="116" y="355"/>
                    <a:pt x="116" y="355"/>
                  </a:cubicBezTo>
                  <a:cubicBezTo>
                    <a:pt x="98" y="355"/>
                    <a:pt x="80" y="355"/>
                    <a:pt x="63" y="364"/>
                  </a:cubicBezTo>
                  <a:cubicBezTo>
                    <a:pt x="18" y="372"/>
                    <a:pt x="0" y="417"/>
                    <a:pt x="18" y="443"/>
                  </a:cubicBezTo>
                  <a:cubicBezTo>
                    <a:pt x="27" y="478"/>
                    <a:pt x="63" y="487"/>
                    <a:pt x="98" y="470"/>
                  </a:cubicBezTo>
                  <a:cubicBezTo>
                    <a:pt x="133" y="461"/>
                    <a:pt x="160" y="434"/>
                    <a:pt x="160" y="399"/>
                  </a:cubicBezTo>
                  <a:cubicBezTo>
                    <a:pt x="160" y="399"/>
                    <a:pt x="160" y="248"/>
                    <a:pt x="160" y="160"/>
                  </a:cubicBezTo>
                  <a:cubicBezTo>
                    <a:pt x="337" y="115"/>
                    <a:pt x="337" y="115"/>
                    <a:pt x="337" y="115"/>
                  </a:cubicBezTo>
                  <a:cubicBezTo>
                    <a:pt x="337" y="311"/>
                    <a:pt x="337" y="311"/>
                    <a:pt x="337" y="311"/>
                  </a:cubicBezTo>
                  <a:cubicBezTo>
                    <a:pt x="319" y="301"/>
                    <a:pt x="301" y="301"/>
                    <a:pt x="284" y="311"/>
                  </a:cubicBezTo>
                  <a:cubicBezTo>
                    <a:pt x="239" y="328"/>
                    <a:pt x="222" y="364"/>
                    <a:pt x="239" y="399"/>
                  </a:cubicBezTo>
                  <a:cubicBezTo>
                    <a:pt x="248" y="425"/>
                    <a:pt x="284" y="434"/>
                    <a:pt x="319" y="425"/>
                  </a:cubicBezTo>
                  <a:cubicBezTo>
                    <a:pt x="355" y="408"/>
                    <a:pt x="382" y="381"/>
                    <a:pt x="382" y="355"/>
                  </a:cubicBezTo>
                  <a:cubicBezTo>
                    <a:pt x="382" y="0"/>
                    <a:pt x="382" y="0"/>
                    <a:pt x="382" y="0"/>
                  </a:cubicBezTo>
                  <a:lnTo>
                    <a:pt x="116" y="6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775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Freeform 114"/>
            <p:cNvSpPr>
              <a:spLocks noChangeArrowheads="1"/>
            </p:cNvSpPr>
            <p:nvPr/>
          </p:nvSpPr>
          <p:spPr bwMode="auto">
            <a:xfrm>
              <a:off x="4899724" y="3877338"/>
              <a:ext cx="250031" cy="264319"/>
            </a:xfrm>
            <a:custGeom>
              <a:avLst/>
              <a:gdLst>
                <a:gd name="T0" fmla="*/ 443 w 462"/>
                <a:gd name="T1" fmla="*/ 301 h 488"/>
                <a:gd name="T2" fmla="*/ 443 w 462"/>
                <a:gd name="T3" fmla="*/ 301 h 488"/>
                <a:gd name="T4" fmla="*/ 408 w 462"/>
                <a:gd name="T5" fmla="*/ 266 h 488"/>
                <a:gd name="T6" fmla="*/ 408 w 462"/>
                <a:gd name="T7" fmla="*/ 221 h 488"/>
                <a:gd name="T8" fmla="*/ 443 w 462"/>
                <a:gd name="T9" fmla="*/ 186 h 488"/>
                <a:gd name="T10" fmla="*/ 443 w 462"/>
                <a:gd name="T11" fmla="*/ 160 h 488"/>
                <a:gd name="T12" fmla="*/ 381 w 462"/>
                <a:gd name="T13" fmla="*/ 151 h 488"/>
                <a:gd name="T14" fmla="*/ 364 w 462"/>
                <a:gd name="T15" fmla="*/ 124 h 488"/>
                <a:gd name="T16" fmla="*/ 390 w 462"/>
                <a:gd name="T17" fmla="*/ 36 h 488"/>
                <a:gd name="T18" fmla="*/ 381 w 462"/>
                <a:gd name="T19" fmla="*/ 27 h 488"/>
                <a:gd name="T20" fmla="*/ 311 w 462"/>
                <a:gd name="T21" fmla="*/ 71 h 488"/>
                <a:gd name="T22" fmla="*/ 267 w 462"/>
                <a:gd name="T23" fmla="*/ 53 h 488"/>
                <a:gd name="T24" fmla="*/ 248 w 462"/>
                <a:gd name="T25" fmla="*/ 17 h 488"/>
                <a:gd name="T26" fmla="*/ 213 w 462"/>
                <a:gd name="T27" fmla="*/ 17 h 488"/>
                <a:gd name="T28" fmla="*/ 195 w 462"/>
                <a:gd name="T29" fmla="*/ 53 h 488"/>
                <a:gd name="T30" fmla="*/ 151 w 462"/>
                <a:gd name="T31" fmla="*/ 71 h 488"/>
                <a:gd name="T32" fmla="*/ 116 w 462"/>
                <a:gd name="T33" fmla="*/ 53 h 488"/>
                <a:gd name="T34" fmla="*/ 89 w 462"/>
                <a:gd name="T35" fmla="*/ 71 h 488"/>
                <a:gd name="T36" fmla="*/ 89 w 462"/>
                <a:gd name="T37" fmla="*/ 106 h 488"/>
                <a:gd name="T38" fmla="*/ 63 w 462"/>
                <a:gd name="T39" fmla="*/ 142 h 488"/>
                <a:gd name="T40" fmla="*/ 18 w 462"/>
                <a:gd name="T41" fmla="*/ 160 h 488"/>
                <a:gd name="T42" fmla="*/ 18 w 462"/>
                <a:gd name="T43" fmla="*/ 186 h 488"/>
                <a:gd name="T44" fmla="*/ 63 w 462"/>
                <a:gd name="T45" fmla="*/ 221 h 488"/>
                <a:gd name="T46" fmla="*/ 63 w 462"/>
                <a:gd name="T47" fmla="*/ 266 h 488"/>
                <a:gd name="T48" fmla="*/ 18 w 462"/>
                <a:gd name="T49" fmla="*/ 301 h 488"/>
                <a:gd name="T50" fmla="*/ 27 w 462"/>
                <a:gd name="T51" fmla="*/ 319 h 488"/>
                <a:gd name="T52" fmla="*/ 71 w 462"/>
                <a:gd name="T53" fmla="*/ 328 h 488"/>
                <a:gd name="T54" fmla="*/ 98 w 462"/>
                <a:gd name="T55" fmla="*/ 364 h 488"/>
                <a:gd name="T56" fmla="*/ 71 w 462"/>
                <a:gd name="T57" fmla="*/ 443 h 488"/>
                <a:gd name="T58" fmla="*/ 89 w 462"/>
                <a:gd name="T59" fmla="*/ 461 h 488"/>
                <a:gd name="T60" fmla="*/ 142 w 462"/>
                <a:gd name="T61" fmla="*/ 425 h 488"/>
                <a:gd name="T62" fmla="*/ 186 w 462"/>
                <a:gd name="T63" fmla="*/ 434 h 488"/>
                <a:gd name="T64" fmla="*/ 213 w 462"/>
                <a:gd name="T65" fmla="*/ 470 h 488"/>
                <a:gd name="T66" fmla="*/ 248 w 462"/>
                <a:gd name="T67" fmla="*/ 470 h 488"/>
                <a:gd name="T68" fmla="*/ 267 w 462"/>
                <a:gd name="T69" fmla="*/ 425 h 488"/>
                <a:gd name="T70" fmla="*/ 311 w 462"/>
                <a:gd name="T71" fmla="*/ 408 h 488"/>
                <a:gd name="T72" fmla="*/ 355 w 462"/>
                <a:gd name="T73" fmla="*/ 434 h 488"/>
                <a:gd name="T74" fmla="*/ 373 w 462"/>
                <a:gd name="T75" fmla="*/ 417 h 488"/>
                <a:gd name="T76" fmla="*/ 373 w 462"/>
                <a:gd name="T77" fmla="*/ 372 h 488"/>
                <a:gd name="T78" fmla="*/ 399 w 462"/>
                <a:gd name="T79" fmla="*/ 337 h 488"/>
                <a:gd name="T80" fmla="*/ 443 w 462"/>
                <a:gd name="T81" fmla="*/ 328 h 488"/>
                <a:gd name="T82" fmla="*/ 443 w 462"/>
                <a:gd name="T83" fmla="*/ 301 h 488"/>
                <a:gd name="T84" fmla="*/ 257 w 462"/>
                <a:gd name="T85" fmla="*/ 346 h 488"/>
                <a:gd name="T86" fmla="*/ 257 w 462"/>
                <a:gd name="T87" fmla="*/ 346 h 488"/>
                <a:gd name="T88" fmla="*/ 204 w 462"/>
                <a:gd name="T89" fmla="*/ 346 h 488"/>
                <a:gd name="T90" fmla="*/ 204 w 462"/>
                <a:gd name="T91" fmla="*/ 292 h 488"/>
                <a:gd name="T92" fmla="*/ 257 w 462"/>
                <a:gd name="T93" fmla="*/ 292 h 488"/>
                <a:gd name="T94" fmla="*/ 257 w 462"/>
                <a:gd name="T95" fmla="*/ 346 h 488"/>
                <a:gd name="T96" fmla="*/ 257 w 462"/>
                <a:gd name="T97" fmla="*/ 266 h 488"/>
                <a:gd name="T98" fmla="*/ 257 w 462"/>
                <a:gd name="T99" fmla="*/ 266 h 488"/>
                <a:gd name="T100" fmla="*/ 204 w 462"/>
                <a:gd name="T101" fmla="*/ 266 h 488"/>
                <a:gd name="T102" fmla="*/ 204 w 462"/>
                <a:gd name="T103" fmla="*/ 133 h 488"/>
                <a:gd name="T104" fmla="*/ 257 w 462"/>
                <a:gd name="T105" fmla="*/ 133 h 488"/>
                <a:gd name="T106" fmla="*/ 257 w 462"/>
                <a:gd name="T107" fmla="*/ 26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62" h="488">
                  <a:moveTo>
                    <a:pt x="443" y="301"/>
                  </a:moveTo>
                  <a:lnTo>
                    <a:pt x="443" y="301"/>
                  </a:lnTo>
                  <a:cubicBezTo>
                    <a:pt x="408" y="266"/>
                    <a:pt x="408" y="266"/>
                    <a:pt x="408" y="266"/>
                  </a:cubicBezTo>
                  <a:cubicBezTo>
                    <a:pt x="390" y="248"/>
                    <a:pt x="390" y="230"/>
                    <a:pt x="408" y="221"/>
                  </a:cubicBezTo>
                  <a:cubicBezTo>
                    <a:pt x="443" y="186"/>
                    <a:pt x="443" y="186"/>
                    <a:pt x="443" y="186"/>
                  </a:cubicBezTo>
                  <a:cubicBezTo>
                    <a:pt x="461" y="168"/>
                    <a:pt x="452" y="160"/>
                    <a:pt x="443" y="160"/>
                  </a:cubicBezTo>
                  <a:cubicBezTo>
                    <a:pt x="381" y="151"/>
                    <a:pt x="381" y="151"/>
                    <a:pt x="381" y="151"/>
                  </a:cubicBezTo>
                  <a:cubicBezTo>
                    <a:pt x="364" y="151"/>
                    <a:pt x="355" y="142"/>
                    <a:pt x="364" y="124"/>
                  </a:cubicBezTo>
                  <a:cubicBezTo>
                    <a:pt x="390" y="36"/>
                    <a:pt x="390" y="36"/>
                    <a:pt x="390" y="36"/>
                  </a:cubicBezTo>
                  <a:cubicBezTo>
                    <a:pt x="399" y="27"/>
                    <a:pt x="390" y="17"/>
                    <a:pt x="381" y="27"/>
                  </a:cubicBezTo>
                  <a:cubicBezTo>
                    <a:pt x="311" y="71"/>
                    <a:pt x="311" y="71"/>
                    <a:pt x="311" y="71"/>
                  </a:cubicBezTo>
                  <a:cubicBezTo>
                    <a:pt x="292" y="80"/>
                    <a:pt x="275" y="71"/>
                    <a:pt x="267" y="53"/>
                  </a:cubicBezTo>
                  <a:cubicBezTo>
                    <a:pt x="248" y="17"/>
                    <a:pt x="248" y="17"/>
                    <a:pt x="248" y="17"/>
                  </a:cubicBezTo>
                  <a:cubicBezTo>
                    <a:pt x="239" y="0"/>
                    <a:pt x="222" y="0"/>
                    <a:pt x="213" y="17"/>
                  </a:cubicBezTo>
                  <a:cubicBezTo>
                    <a:pt x="195" y="53"/>
                    <a:pt x="195" y="53"/>
                    <a:pt x="195" y="53"/>
                  </a:cubicBezTo>
                  <a:cubicBezTo>
                    <a:pt x="186" y="71"/>
                    <a:pt x="169" y="71"/>
                    <a:pt x="151" y="71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98" y="45"/>
                    <a:pt x="80" y="53"/>
                    <a:pt x="89" y="71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24"/>
                    <a:pt x="80" y="142"/>
                    <a:pt x="63" y="142"/>
                  </a:cubicBezTo>
                  <a:cubicBezTo>
                    <a:pt x="18" y="160"/>
                    <a:pt x="18" y="160"/>
                    <a:pt x="18" y="160"/>
                  </a:cubicBezTo>
                  <a:cubicBezTo>
                    <a:pt x="9" y="160"/>
                    <a:pt x="0" y="168"/>
                    <a:pt x="18" y="186"/>
                  </a:cubicBezTo>
                  <a:cubicBezTo>
                    <a:pt x="63" y="221"/>
                    <a:pt x="63" y="221"/>
                    <a:pt x="63" y="221"/>
                  </a:cubicBezTo>
                  <a:cubicBezTo>
                    <a:pt x="71" y="230"/>
                    <a:pt x="71" y="248"/>
                    <a:pt x="63" y="266"/>
                  </a:cubicBezTo>
                  <a:cubicBezTo>
                    <a:pt x="18" y="301"/>
                    <a:pt x="18" y="301"/>
                    <a:pt x="18" y="301"/>
                  </a:cubicBezTo>
                  <a:cubicBezTo>
                    <a:pt x="0" y="311"/>
                    <a:pt x="9" y="319"/>
                    <a:pt x="27" y="319"/>
                  </a:cubicBezTo>
                  <a:cubicBezTo>
                    <a:pt x="71" y="328"/>
                    <a:pt x="71" y="328"/>
                    <a:pt x="71" y="328"/>
                  </a:cubicBezTo>
                  <a:cubicBezTo>
                    <a:pt x="89" y="328"/>
                    <a:pt x="98" y="346"/>
                    <a:pt x="98" y="364"/>
                  </a:cubicBezTo>
                  <a:cubicBezTo>
                    <a:pt x="71" y="443"/>
                    <a:pt x="71" y="443"/>
                    <a:pt x="71" y="443"/>
                  </a:cubicBezTo>
                  <a:cubicBezTo>
                    <a:pt x="63" y="461"/>
                    <a:pt x="71" y="461"/>
                    <a:pt x="89" y="461"/>
                  </a:cubicBezTo>
                  <a:cubicBezTo>
                    <a:pt x="142" y="425"/>
                    <a:pt x="142" y="425"/>
                    <a:pt x="142" y="425"/>
                  </a:cubicBezTo>
                  <a:cubicBezTo>
                    <a:pt x="160" y="417"/>
                    <a:pt x="177" y="417"/>
                    <a:pt x="186" y="434"/>
                  </a:cubicBezTo>
                  <a:cubicBezTo>
                    <a:pt x="213" y="470"/>
                    <a:pt x="213" y="470"/>
                    <a:pt x="213" y="470"/>
                  </a:cubicBezTo>
                  <a:cubicBezTo>
                    <a:pt x="222" y="487"/>
                    <a:pt x="239" y="478"/>
                    <a:pt x="248" y="470"/>
                  </a:cubicBezTo>
                  <a:cubicBezTo>
                    <a:pt x="267" y="425"/>
                    <a:pt x="267" y="425"/>
                    <a:pt x="267" y="425"/>
                  </a:cubicBezTo>
                  <a:cubicBezTo>
                    <a:pt x="275" y="408"/>
                    <a:pt x="292" y="408"/>
                    <a:pt x="311" y="408"/>
                  </a:cubicBezTo>
                  <a:cubicBezTo>
                    <a:pt x="355" y="434"/>
                    <a:pt x="355" y="434"/>
                    <a:pt x="355" y="434"/>
                  </a:cubicBezTo>
                  <a:cubicBezTo>
                    <a:pt x="364" y="443"/>
                    <a:pt x="381" y="434"/>
                    <a:pt x="373" y="417"/>
                  </a:cubicBezTo>
                  <a:cubicBezTo>
                    <a:pt x="373" y="372"/>
                    <a:pt x="373" y="372"/>
                    <a:pt x="373" y="372"/>
                  </a:cubicBezTo>
                  <a:cubicBezTo>
                    <a:pt x="373" y="364"/>
                    <a:pt x="390" y="346"/>
                    <a:pt x="399" y="337"/>
                  </a:cubicBezTo>
                  <a:cubicBezTo>
                    <a:pt x="443" y="328"/>
                    <a:pt x="443" y="328"/>
                    <a:pt x="443" y="328"/>
                  </a:cubicBezTo>
                  <a:cubicBezTo>
                    <a:pt x="452" y="319"/>
                    <a:pt x="461" y="311"/>
                    <a:pt x="443" y="301"/>
                  </a:cubicBezTo>
                  <a:close/>
                  <a:moveTo>
                    <a:pt x="257" y="346"/>
                  </a:moveTo>
                  <a:lnTo>
                    <a:pt x="257" y="346"/>
                  </a:lnTo>
                  <a:cubicBezTo>
                    <a:pt x="204" y="346"/>
                    <a:pt x="204" y="346"/>
                    <a:pt x="204" y="346"/>
                  </a:cubicBezTo>
                  <a:cubicBezTo>
                    <a:pt x="204" y="292"/>
                    <a:pt x="204" y="292"/>
                    <a:pt x="204" y="292"/>
                  </a:cubicBezTo>
                  <a:cubicBezTo>
                    <a:pt x="257" y="292"/>
                    <a:pt x="257" y="292"/>
                    <a:pt x="257" y="292"/>
                  </a:cubicBezTo>
                  <a:lnTo>
                    <a:pt x="257" y="346"/>
                  </a:lnTo>
                  <a:close/>
                  <a:moveTo>
                    <a:pt x="257" y="266"/>
                  </a:moveTo>
                  <a:lnTo>
                    <a:pt x="257" y="266"/>
                  </a:lnTo>
                  <a:cubicBezTo>
                    <a:pt x="204" y="266"/>
                    <a:pt x="204" y="266"/>
                    <a:pt x="204" y="266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57" y="133"/>
                    <a:pt x="257" y="133"/>
                    <a:pt x="257" y="133"/>
                  </a:cubicBezTo>
                  <a:lnTo>
                    <a:pt x="257" y="2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775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Freeform 154"/>
            <p:cNvSpPr>
              <a:spLocks noChangeArrowheads="1"/>
            </p:cNvSpPr>
            <p:nvPr/>
          </p:nvSpPr>
          <p:spPr bwMode="auto">
            <a:xfrm>
              <a:off x="4916393" y="1528235"/>
              <a:ext cx="192881" cy="261938"/>
            </a:xfrm>
            <a:custGeom>
              <a:avLst/>
              <a:gdLst>
                <a:gd name="T0" fmla="*/ 346 w 355"/>
                <a:gd name="T1" fmla="*/ 132 h 487"/>
                <a:gd name="T2" fmla="*/ 346 w 355"/>
                <a:gd name="T3" fmla="*/ 132 h 487"/>
                <a:gd name="T4" fmla="*/ 116 w 355"/>
                <a:gd name="T5" fmla="*/ 17 h 487"/>
                <a:gd name="T6" fmla="*/ 9 w 355"/>
                <a:gd name="T7" fmla="*/ 53 h 487"/>
                <a:gd name="T8" fmla="*/ 0 w 355"/>
                <a:gd name="T9" fmla="*/ 79 h 487"/>
                <a:gd name="T10" fmla="*/ 9 w 355"/>
                <a:gd name="T11" fmla="*/ 345 h 487"/>
                <a:gd name="T12" fmla="*/ 18 w 355"/>
                <a:gd name="T13" fmla="*/ 363 h 487"/>
                <a:gd name="T14" fmla="*/ 222 w 355"/>
                <a:gd name="T15" fmla="*/ 486 h 487"/>
                <a:gd name="T16" fmla="*/ 231 w 355"/>
                <a:gd name="T17" fmla="*/ 486 h 487"/>
                <a:gd name="T18" fmla="*/ 240 w 355"/>
                <a:gd name="T19" fmla="*/ 486 h 487"/>
                <a:gd name="T20" fmla="*/ 248 w 355"/>
                <a:gd name="T21" fmla="*/ 478 h 487"/>
                <a:gd name="T22" fmla="*/ 248 w 355"/>
                <a:gd name="T23" fmla="*/ 203 h 487"/>
                <a:gd name="T24" fmla="*/ 240 w 355"/>
                <a:gd name="T25" fmla="*/ 185 h 487"/>
                <a:gd name="T26" fmla="*/ 44 w 355"/>
                <a:gd name="T27" fmla="*/ 70 h 487"/>
                <a:gd name="T28" fmla="*/ 71 w 355"/>
                <a:gd name="T29" fmla="*/ 53 h 487"/>
                <a:gd name="T30" fmla="*/ 107 w 355"/>
                <a:gd name="T31" fmla="*/ 44 h 487"/>
                <a:gd name="T32" fmla="*/ 301 w 355"/>
                <a:gd name="T33" fmla="*/ 150 h 487"/>
                <a:gd name="T34" fmla="*/ 310 w 355"/>
                <a:gd name="T35" fmla="*/ 159 h 487"/>
                <a:gd name="T36" fmla="*/ 310 w 355"/>
                <a:gd name="T37" fmla="*/ 425 h 487"/>
                <a:gd name="T38" fmla="*/ 328 w 355"/>
                <a:gd name="T39" fmla="*/ 442 h 487"/>
                <a:gd name="T40" fmla="*/ 354 w 355"/>
                <a:gd name="T41" fmla="*/ 425 h 487"/>
                <a:gd name="T42" fmla="*/ 354 w 355"/>
                <a:gd name="T43" fmla="*/ 141 h 487"/>
                <a:gd name="T44" fmla="*/ 346 w 355"/>
                <a:gd name="T45" fmla="*/ 132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5" h="487">
                  <a:moveTo>
                    <a:pt x="346" y="132"/>
                  </a:moveTo>
                  <a:lnTo>
                    <a:pt x="346" y="132"/>
                  </a:lnTo>
                  <a:cubicBezTo>
                    <a:pt x="116" y="17"/>
                    <a:pt x="116" y="17"/>
                    <a:pt x="116" y="17"/>
                  </a:cubicBezTo>
                  <a:cubicBezTo>
                    <a:pt x="89" y="0"/>
                    <a:pt x="27" y="25"/>
                    <a:pt x="9" y="53"/>
                  </a:cubicBezTo>
                  <a:cubicBezTo>
                    <a:pt x="0" y="70"/>
                    <a:pt x="0" y="79"/>
                    <a:pt x="0" y="79"/>
                  </a:cubicBezTo>
                  <a:cubicBezTo>
                    <a:pt x="9" y="345"/>
                    <a:pt x="9" y="345"/>
                    <a:pt x="9" y="345"/>
                  </a:cubicBezTo>
                  <a:cubicBezTo>
                    <a:pt x="9" y="345"/>
                    <a:pt x="18" y="354"/>
                    <a:pt x="18" y="363"/>
                  </a:cubicBezTo>
                  <a:cubicBezTo>
                    <a:pt x="36" y="363"/>
                    <a:pt x="222" y="486"/>
                    <a:pt x="222" y="486"/>
                  </a:cubicBezTo>
                  <a:cubicBezTo>
                    <a:pt x="231" y="486"/>
                    <a:pt x="231" y="486"/>
                    <a:pt x="231" y="486"/>
                  </a:cubicBezTo>
                  <a:cubicBezTo>
                    <a:pt x="240" y="486"/>
                    <a:pt x="240" y="486"/>
                    <a:pt x="240" y="486"/>
                  </a:cubicBezTo>
                  <a:cubicBezTo>
                    <a:pt x="248" y="486"/>
                    <a:pt x="248" y="478"/>
                    <a:pt x="248" y="478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194"/>
                    <a:pt x="248" y="194"/>
                    <a:pt x="240" y="185"/>
                  </a:cubicBezTo>
                  <a:cubicBezTo>
                    <a:pt x="44" y="70"/>
                    <a:pt x="44" y="70"/>
                    <a:pt x="44" y="70"/>
                  </a:cubicBezTo>
                  <a:cubicBezTo>
                    <a:pt x="44" y="70"/>
                    <a:pt x="53" y="61"/>
                    <a:pt x="71" y="53"/>
                  </a:cubicBezTo>
                  <a:cubicBezTo>
                    <a:pt x="89" y="44"/>
                    <a:pt x="97" y="44"/>
                    <a:pt x="107" y="44"/>
                  </a:cubicBezTo>
                  <a:cubicBezTo>
                    <a:pt x="107" y="44"/>
                    <a:pt x="293" y="150"/>
                    <a:pt x="301" y="150"/>
                  </a:cubicBezTo>
                  <a:cubicBezTo>
                    <a:pt x="310" y="159"/>
                    <a:pt x="310" y="159"/>
                    <a:pt x="310" y="159"/>
                  </a:cubicBezTo>
                  <a:cubicBezTo>
                    <a:pt x="310" y="168"/>
                    <a:pt x="310" y="425"/>
                    <a:pt x="310" y="425"/>
                  </a:cubicBezTo>
                  <a:cubicBezTo>
                    <a:pt x="310" y="433"/>
                    <a:pt x="319" y="442"/>
                    <a:pt x="328" y="442"/>
                  </a:cubicBezTo>
                  <a:cubicBezTo>
                    <a:pt x="337" y="442"/>
                    <a:pt x="354" y="433"/>
                    <a:pt x="354" y="425"/>
                  </a:cubicBezTo>
                  <a:cubicBezTo>
                    <a:pt x="354" y="141"/>
                    <a:pt x="354" y="141"/>
                    <a:pt x="354" y="141"/>
                  </a:cubicBezTo>
                  <a:lnTo>
                    <a:pt x="346" y="132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775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TextBox 24"/>
            <p:cNvSpPr txBox="1"/>
            <p:nvPr/>
          </p:nvSpPr>
          <p:spPr>
            <a:xfrm>
              <a:off x="1223023" y="1357297"/>
              <a:ext cx="3336598" cy="331522"/>
            </a:xfrm>
            <a:prstGeom prst="rect">
              <a:avLst/>
            </a:prstGeom>
            <a:noFill/>
          </p:spPr>
          <p:txBody>
            <a:bodyPr wrap="square" lIns="90089" tIns="45046" rIns="90089" bIns="45046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575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223153" y="1688524"/>
              <a:ext cx="3206377" cy="671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zh-CN" alt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endParaRPr>
            </a:p>
            <a:p>
              <a:pPr algn="l">
                <a:lnSpc>
                  <a:spcPts val="2000"/>
                </a:lnSpc>
              </a:pPr>
              <a:endPara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endParaRPr>
            </a:p>
          </p:txBody>
        </p:sp>
        <p:sp>
          <p:nvSpPr>
            <p:cNvPr id="20" name="TextBox 24"/>
            <p:cNvSpPr txBox="1"/>
            <p:nvPr/>
          </p:nvSpPr>
          <p:spPr>
            <a:xfrm>
              <a:off x="1223023" y="2496774"/>
              <a:ext cx="3336598" cy="331522"/>
            </a:xfrm>
            <a:prstGeom prst="rect">
              <a:avLst/>
            </a:prstGeom>
            <a:noFill/>
          </p:spPr>
          <p:txBody>
            <a:bodyPr wrap="square" lIns="90089" tIns="45046" rIns="90089" bIns="45046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575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23153" y="2886489"/>
              <a:ext cx="3206377" cy="471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zh-CN" alt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lang="en-US" altLang="zh-CN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2" name="TextBox 24"/>
            <p:cNvSpPr txBox="1"/>
            <p:nvPr/>
          </p:nvSpPr>
          <p:spPr>
            <a:xfrm>
              <a:off x="1223023" y="3636251"/>
              <a:ext cx="3336598" cy="331522"/>
            </a:xfrm>
            <a:prstGeom prst="rect">
              <a:avLst/>
            </a:prstGeom>
            <a:noFill/>
          </p:spPr>
          <p:txBody>
            <a:bodyPr wrap="square" lIns="90089" tIns="45046" rIns="90089" bIns="45046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575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223153" y="3967973"/>
              <a:ext cx="3206377" cy="471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zh-CN" alt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lang="en-US" altLang="zh-CN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506397" y="1357297"/>
              <a:ext cx="3336598" cy="331522"/>
            </a:xfrm>
            <a:prstGeom prst="rect">
              <a:avLst/>
            </a:prstGeom>
            <a:noFill/>
          </p:spPr>
          <p:txBody>
            <a:bodyPr wrap="square" lIns="90089" tIns="45046" rIns="90089" bIns="45046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575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521397" y="1688523"/>
              <a:ext cx="3206377" cy="471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zh-CN" alt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lang="en-US" altLang="zh-CN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6" name="TextBox 24"/>
            <p:cNvSpPr txBox="1"/>
            <p:nvPr/>
          </p:nvSpPr>
          <p:spPr>
            <a:xfrm>
              <a:off x="5506397" y="2496774"/>
              <a:ext cx="3336598" cy="331522"/>
            </a:xfrm>
            <a:prstGeom prst="rect">
              <a:avLst/>
            </a:prstGeom>
            <a:noFill/>
          </p:spPr>
          <p:txBody>
            <a:bodyPr wrap="square" lIns="90089" tIns="45046" rIns="90089" bIns="45046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575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5534284" y="2886489"/>
              <a:ext cx="3206377" cy="471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zh-CN" alt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lang="en-US" altLang="zh-CN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8" name="TextBox 24"/>
            <p:cNvSpPr txBox="1"/>
            <p:nvPr/>
          </p:nvSpPr>
          <p:spPr>
            <a:xfrm>
              <a:off x="5506397" y="3636251"/>
              <a:ext cx="3336598" cy="331522"/>
            </a:xfrm>
            <a:prstGeom prst="rect">
              <a:avLst/>
            </a:prstGeom>
            <a:noFill/>
          </p:spPr>
          <p:txBody>
            <a:bodyPr wrap="square" lIns="90089" tIns="45046" rIns="90089" bIns="45046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575" b="1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532301" y="3967973"/>
              <a:ext cx="3206377" cy="471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zh-CN" altLang="en-US" sz="131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lang="en-US" altLang="zh-CN" sz="1315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2" name="组合 1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3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0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1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2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3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4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5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6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7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8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39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0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1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2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3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4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5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6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7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8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1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2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3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54" name="矩形 53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55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6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7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8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59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0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61" name="组合 60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62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3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4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5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6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7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8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69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0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1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2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3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4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5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6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7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8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79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0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1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2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3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4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5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6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87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pic>
        <p:nvPicPr>
          <p:cNvPr id="222" name="图片 221" descr="D:\图图图\儿童类素材\图片1.png77.png图片1.png77"/>
          <p:cNvPicPr>
            <a:picLocks noChangeAspect="1"/>
          </p:cNvPicPr>
          <p:nvPr/>
        </p:nvPicPr>
        <p:blipFill>
          <a:blip r:embed="rId1"/>
          <a:srcRect l="13393" t="13782" r="8417" b="15246"/>
          <a:stretch>
            <a:fillRect/>
          </a:stretch>
        </p:blipFill>
        <p:spPr>
          <a:xfrm flipH="1">
            <a:off x="6470015" y="1362075"/>
            <a:ext cx="5776595" cy="5243830"/>
          </a:xfrm>
          <a:prstGeom prst="rect">
            <a:avLst/>
          </a:prstGeom>
        </p:spPr>
      </p:pic>
      <p:sp>
        <p:nvSpPr>
          <p:cNvPr id="223" name="矩形 222"/>
          <p:cNvSpPr/>
          <p:nvPr/>
        </p:nvSpPr>
        <p:spPr>
          <a:xfrm>
            <a:off x="6985" y="4726360"/>
            <a:ext cx="8350250" cy="1587500"/>
          </a:xfrm>
          <a:prstGeom prst="rect">
            <a:avLst/>
          </a:prstGeom>
          <a:solidFill>
            <a:srgbClr val="38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24" name="矩形 223"/>
          <p:cNvSpPr/>
          <p:nvPr/>
        </p:nvSpPr>
        <p:spPr>
          <a:xfrm>
            <a:off x="858870" y="2108247"/>
            <a:ext cx="4703889" cy="1353185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在此输入标题文本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r"/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请您在此修改您的内容，或者将内容粘贴到记事本后，复制到此段落中。请您在此修改您的内容，或者将内容粘贴到记事本后，复制到此段落中。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  <a:p>
            <a:pPr algn="l">
              <a:lnSpc>
                <a:spcPts val="2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25" name="矩形 224"/>
          <p:cNvSpPr/>
          <p:nvPr/>
        </p:nvSpPr>
        <p:spPr>
          <a:xfrm>
            <a:off x="858870" y="3390947"/>
            <a:ext cx="4703889" cy="1353185"/>
          </a:xfrm>
          <a:prstGeom prst="rect">
            <a:avLst/>
          </a:prstGeom>
        </p:spPr>
        <p:txBody>
          <a:bodyPr wrap="square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在此输入标题文本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r"/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algn="l">
              <a:lnSpc>
                <a:spcPts val="2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请您在此修改您的内容，或者将内容粘贴到记事本后，复制到此段落中。请您在此修改您的内容，或者将内容粘贴到记事本后，复制到此段落中。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  <a:p>
            <a:pPr algn="l">
              <a:lnSpc>
                <a:spcPts val="2000"/>
              </a:lnSpc>
            </a:pP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226" name="组合 225"/>
          <p:cNvGrpSpPr/>
          <p:nvPr/>
        </p:nvGrpSpPr>
        <p:grpSpPr>
          <a:xfrm>
            <a:off x="2909629" y="5192748"/>
            <a:ext cx="1005403" cy="665916"/>
            <a:chOff x="7624315" y="4340225"/>
            <a:chExt cx="1005403" cy="665916"/>
          </a:xfrm>
        </p:grpSpPr>
        <p:sp>
          <p:nvSpPr>
            <p:cNvPr id="227" name="Freeform 341"/>
            <p:cNvSpPr>
              <a:spLocks noEditPoints="1"/>
            </p:cNvSpPr>
            <p:nvPr/>
          </p:nvSpPr>
          <p:spPr bwMode="auto">
            <a:xfrm>
              <a:off x="7847013" y="4340225"/>
              <a:ext cx="341313" cy="263525"/>
            </a:xfrm>
            <a:custGeom>
              <a:avLst/>
              <a:gdLst>
                <a:gd name="T0" fmla="*/ 33 w 97"/>
                <a:gd name="T1" fmla="*/ 75 h 75"/>
                <a:gd name="T2" fmla="*/ 44 w 97"/>
                <a:gd name="T3" fmla="*/ 75 h 75"/>
                <a:gd name="T4" fmla="*/ 47 w 97"/>
                <a:gd name="T5" fmla="*/ 73 h 75"/>
                <a:gd name="T6" fmla="*/ 47 w 97"/>
                <a:gd name="T7" fmla="*/ 49 h 75"/>
                <a:gd name="T8" fmla="*/ 39 w 97"/>
                <a:gd name="T9" fmla="*/ 45 h 75"/>
                <a:gd name="T10" fmla="*/ 30 w 97"/>
                <a:gd name="T11" fmla="*/ 50 h 75"/>
                <a:gd name="T12" fmla="*/ 30 w 97"/>
                <a:gd name="T13" fmla="*/ 73 h 75"/>
                <a:gd name="T14" fmla="*/ 33 w 97"/>
                <a:gd name="T15" fmla="*/ 75 h 75"/>
                <a:gd name="T16" fmla="*/ 0 w 97"/>
                <a:gd name="T17" fmla="*/ 49 h 75"/>
                <a:gd name="T18" fmla="*/ 37 w 97"/>
                <a:gd name="T19" fmla="*/ 28 h 75"/>
                <a:gd name="T20" fmla="*/ 39 w 97"/>
                <a:gd name="T21" fmla="*/ 26 h 75"/>
                <a:gd name="T22" fmla="*/ 41 w 97"/>
                <a:gd name="T23" fmla="*/ 28 h 75"/>
                <a:gd name="T24" fmla="*/ 52 w 97"/>
                <a:gd name="T25" fmla="*/ 34 h 75"/>
                <a:gd name="T26" fmla="*/ 81 w 97"/>
                <a:gd name="T27" fmla="*/ 9 h 75"/>
                <a:gd name="T28" fmla="*/ 77 w 97"/>
                <a:gd name="T29" fmla="*/ 4 h 75"/>
                <a:gd name="T30" fmla="*/ 87 w 97"/>
                <a:gd name="T31" fmla="*/ 2 h 75"/>
                <a:gd name="T32" fmla="*/ 97 w 97"/>
                <a:gd name="T33" fmla="*/ 0 h 75"/>
                <a:gd name="T34" fmla="*/ 94 w 97"/>
                <a:gd name="T35" fmla="*/ 10 h 75"/>
                <a:gd name="T36" fmla="*/ 91 w 97"/>
                <a:gd name="T37" fmla="*/ 19 h 75"/>
                <a:gd name="T38" fmla="*/ 87 w 97"/>
                <a:gd name="T39" fmla="*/ 15 h 75"/>
                <a:gd name="T40" fmla="*/ 55 w 97"/>
                <a:gd name="T41" fmla="*/ 42 h 75"/>
                <a:gd name="T42" fmla="*/ 53 w 97"/>
                <a:gd name="T43" fmla="*/ 44 h 75"/>
                <a:gd name="T44" fmla="*/ 50 w 97"/>
                <a:gd name="T45" fmla="*/ 43 h 75"/>
                <a:gd name="T46" fmla="*/ 39 w 97"/>
                <a:gd name="T47" fmla="*/ 36 h 75"/>
                <a:gd name="T48" fmla="*/ 5 w 97"/>
                <a:gd name="T49" fmla="*/ 57 h 75"/>
                <a:gd name="T50" fmla="*/ 0 w 97"/>
                <a:gd name="T51" fmla="*/ 49 h 75"/>
                <a:gd name="T52" fmla="*/ 10 w 97"/>
                <a:gd name="T53" fmla="*/ 75 h 75"/>
                <a:gd name="T54" fmla="*/ 21 w 97"/>
                <a:gd name="T55" fmla="*/ 75 h 75"/>
                <a:gd name="T56" fmla="*/ 23 w 97"/>
                <a:gd name="T57" fmla="*/ 73 h 75"/>
                <a:gd name="T58" fmla="*/ 23 w 97"/>
                <a:gd name="T59" fmla="*/ 54 h 75"/>
                <a:gd name="T60" fmla="*/ 7 w 97"/>
                <a:gd name="T61" fmla="*/ 64 h 75"/>
                <a:gd name="T62" fmla="*/ 7 w 97"/>
                <a:gd name="T63" fmla="*/ 73 h 75"/>
                <a:gd name="T64" fmla="*/ 10 w 97"/>
                <a:gd name="T65" fmla="*/ 75 h 75"/>
                <a:gd name="T66" fmla="*/ 56 w 97"/>
                <a:gd name="T67" fmla="*/ 75 h 75"/>
                <a:gd name="T68" fmla="*/ 67 w 97"/>
                <a:gd name="T69" fmla="*/ 75 h 75"/>
                <a:gd name="T70" fmla="*/ 70 w 97"/>
                <a:gd name="T71" fmla="*/ 73 h 75"/>
                <a:gd name="T72" fmla="*/ 70 w 97"/>
                <a:gd name="T73" fmla="*/ 39 h 75"/>
                <a:gd name="T74" fmla="*/ 70 w 97"/>
                <a:gd name="T75" fmla="*/ 39 h 75"/>
                <a:gd name="T76" fmla="*/ 54 w 97"/>
                <a:gd name="T77" fmla="*/ 53 h 75"/>
                <a:gd name="T78" fmla="*/ 53 w 97"/>
                <a:gd name="T79" fmla="*/ 52 h 75"/>
                <a:gd name="T80" fmla="*/ 53 w 97"/>
                <a:gd name="T81" fmla="*/ 73 h 75"/>
                <a:gd name="T82" fmla="*/ 56 w 97"/>
                <a:gd name="T83" fmla="*/ 75 h 75"/>
                <a:gd name="T84" fmla="*/ 79 w 97"/>
                <a:gd name="T85" fmla="*/ 75 h 75"/>
                <a:gd name="T86" fmla="*/ 90 w 97"/>
                <a:gd name="T87" fmla="*/ 75 h 75"/>
                <a:gd name="T88" fmla="*/ 93 w 97"/>
                <a:gd name="T89" fmla="*/ 73 h 75"/>
                <a:gd name="T90" fmla="*/ 93 w 97"/>
                <a:gd name="T91" fmla="*/ 32 h 75"/>
                <a:gd name="T92" fmla="*/ 86 w 97"/>
                <a:gd name="T93" fmla="*/ 24 h 75"/>
                <a:gd name="T94" fmla="*/ 77 w 97"/>
                <a:gd name="T95" fmla="*/ 33 h 75"/>
                <a:gd name="T96" fmla="*/ 77 w 97"/>
                <a:gd name="T97" fmla="*/ 73 h 75"/>
                <a:gd name="T98" fmla="*/ 79 w 97"/>
                <a:gd name="T9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7624315" y="466758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标题文本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29" name="组合 228"/>
          <p:cNvGrpSpPr/>
          <p:nvPr/>
        </p:nvGrpSpPr>
        <p:grpSpPr>
          <a:xfrm>
            <a:off x="4085800" y="5177547"/>
            <a:ext cx="1107996" cy="711895"/>
            <a:chOff x="8622926" y="4324687"/>
            <a:chExt cx="1107996" cy="711895"/>
          </a:xfrm>
        </p:grpSpPr>
        <p:sp>
          <p:nvSpPr>
            <p:cNvPr id="230" name="Freeform 274"/>
            <p:cNvSpPr>
              <a:spLocks noEditPoints="1"/>
            </p:cNvSpPr>
            <p:nvPr/>
          </p:nvSpPr>
          <p:spPr bwMode="auto">
            <a:xfrm>
              <a:off x="8892455" y="4324687"/>
              <a:ext cx="341313" cy="342900"/>
            </a:xfrm>
            <a:custGeom>
              <a:avLst/>
              <a:gdLst>
                <a:gd name="T0" fmla="*/ 49 w 97"/>
                <a:gd name="T1" fmla="*/ 0 h 97"/>
                <a:gd name="T2" fmla="*/ 83 w 97"/>
                <a:gd name="T3" fmla="*/ 14 h 97"/>
                <a:gd name="T4" fmla="*/ 97 w 97"/>
                <a:gd name="T5" fmla="*/ 49 h 97"/>
                <a:gd name="T6" fmla="*/ 83 w 97"/>
                <a:gd name="T7" fmla="*/ 83 h 97"/>
                <a:gd name="T8" fmla="*/ 49 w 97"/>
                <a:gd name="T9" fmla="*/ 97 h 97"/>
                <a:gd name="T10" fmla="*/ 14 w 97"/>
                <a:gd name="T11" fmla="*/ 83 h 97"/>
                <a:gd name="T12" fmla="*/ 0 w 97"/>
                <a:gd name="T13" fmla="*/ 49 h 97"/>
                <a:gd name="T14" fmla="*/ 14 w 97"/>
                <a:gd name="T15" fmla="*/ 14 h 97"/>
                <a:gd name="T16" fmla="*/ 49 w 97"/>
                <a:gd name="T17" fmla="*/ 0 h 97"/>
                <a:gd name="T18" fmla="*/ 55 w 97"/>
                <a:gd name="T19" fmla="*/ 47 h 97"/>
                <a:gd name="T20" fmla="*/ 54 w 97"/>
                <a:gd name="T21" fmla="*/ 45 h 97"/>
                <a:gd name="T22" fmla="*/ 68 w 97"/>
                <a:gd name="T23" fmla="*/ 24 h 97"/>
                <a:gd name="T24" fmla="*/ 65 w 97"/>
                <a:gd name="T25" fmla="*/ 21 h 97"/>
                <a:gd name="T26" fmla="*/ 50 w 97"/>
                <a:gd name="T27" fmla="*/ 43 h 97"/>
                <a:gd name="T28" fmla="*/ 45 w 97"/>
                <a:gd name="T29" fmla="*/ 43 h 97"/>
                <a:gd name="T30" fmla="*/ 42 w 97"/>
                <a:gd name="T31" fmla="*/ 52 h 97"/>
                <a:gd name="T32" fmla="*/ 51 w 97"/>
                <a:gd name="T33" fmla="*/ 56 h 97"/>
                <a:gd name="T34" fmla="*/ 52 w 97"/>
                <a:gd name="T35" fmla="*/ 55 h 97"/>
                <a:gd name="T36" fmla="*/ 69 w 97"/>
                <a:gd name="T37" fmla="*/ 61 h 97"/>
                <a:gd name="T38" fmla="*/ 71 w 97"/>
                <a:gd name="T39" fmla="*/ 56 h 97"/>
                <a:gd name="T40" fmla="*/ 55 w 97"/>
                <a:gd name="T41" fmla="*/ 50 h 97"/>
                <a:gd name="T42" fmla="*/ 55 w 97"/>
                <a:gd name="T43" fmla="*/ 47 h 97"/>
                <a:gd name="T44" fmla="*/ 74 w 97"/>
                <a:gd name="T45" fmla="*/ 24 h 97"/>
                <a:gd name="T46" fmla="*/ 49 w 97"/>
                <a:gd name="T47" fmla="*/ 13 h 97"/>
                <a:gd name="T48" fmla="*/ 23 w 97"/>
                <a:gd name="T49" fmla="*/ 24 h 97"/>
                <a:gd name="T50" fmla="*/ 13 w 97"/>
                <a:gd name="T51" fmla="*/ 49 h 97"/>
                <a:gd name="T52" fmla="*/ 23 w 97"/>
                <a:gd name="T53" fmla="*/ 74 h 97"/>
                <a:gd name="T54" fmla="*/ 49 w 97"/>
                <a:gd name="T55" fmla="*/ 84 h 97"/>
                <a:gd name="T56" fmla="*/ 74 w 97"/>
                <a:gd name="T57" fmla="*/ 74 h 97"/>
                <a:gd name="T58" fmla="*/ 84 w 97"/>
                <a:gd name="T59" fmla="*/ 49 h 97"/>
                <a:gd name="T60" fmla="*/ 74 w 97"/>
                <a:gd name="T61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" h="97">
                  <a:moveTo>
                    <a:pt x="49" y="0"/>
                  </a:moveTo>
                  <a:cubicBezTo>
                    <a:pt x="62" y="0"/>
                    <a:pt x="74" y="5"/>
                    <a:pt x="83" y="14"/>
                  </a:cubicBezTo>
                  <a:cubicBezTo>
                    <a:pt x="92" y="23"/>
                    <a:pt x="97" y="35"/>
                    <a:pt x="97" y="49"/>
                  </a:cubicBezTo>
                  <a:cubicBezTo>
                    <a:pt x="97" y="62"/>
                    <a:pt x="92" y="74"/>
                    <a:pt x="83" y="83"/>
                  </a:cubicBezTo>
                  <a:cubicBezTo>
                    <a:pt x="74" y="92"/>
                    <a:pt x="62" y="97"/>
                    <a:pt x="49" y="97"/>
                  </a:cubicBezTo>
                  <a:cubicBezTo>
                    <a:pt x="35" y="97"/>
                    <a:pt x="23" y="92"/>
                    <a:pt x="14" y="83"/>
                  </a:cubicBezTo>
                  <a:cubicBezTo>
                    <a:pt x="5" y="74"/>
                    <a:pt x="0" y="62"/>
                    <a:pt x="0" y="49"/>
                  </a:cubicBezTo>
                  <a:cubicBezTo>
                    <a:pt x="0" y="35"/>
                    <a:pt x="5" y="23"/>
                    <a:pt x="14" y="14"/>
                  </a:cubicBezTo>
                  <a:cubicBezTo>
                    <a:pt x="23" y="5"/>
                    <a:pt x="35" y="0"/>
                    <a:pt x="49" y="0"/>
                  </a:cubicBezTo>
                  <a:close/>
                  <a:moveTo>
                    <a:pt x="55" y="47"/>
                  </a:moveTo>
                  <a:cubicBezTo>
                    <a:pt x="54" y="46"/>
                    <a:pt x="54" y="45"/>
                    <a:pt x="54" y="45"/>
                  </a:cubicBezTo>
                  <a:cubicBezTo>
                    <a:pt x="59" y="38"/>
                    <a:pt x="64" y="31"/>
                    <a:pt x="68" y="24"/>
                  </a:cubicBezTo>
                  <a:cubicBezTo>
                    <a:pt x="67" y="23"/>
                    <a:pt x="66" y="22"/>
                    <a:pt x="65" y="21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8" y="42"/>
                    <a:pt x="47" y="43"/>
                    <a:pt x="45" y="43"/>
                  </a:cubicBezTo>
                  <a:cubicBezTo>
                    <a:pt x="42" y="45"/>
                    <a:pt x="40" y="49"/>
                    <a:pt x="42" y="52"/>
                  </a:cubicBezTo>
                  <a:cubicBezTo>
                    <a:pt x="43" y="56"/>
                    <a:pt x="47" y="58"/>
                    <a:pt x="51" y="56"/>
                  </a:cubicBezTo>
                  <a:cubicBezTo>
                    <a:pt x="51" y="56"/>
                    <a:pt x="52" y="56"/>
                    <a:pt x="52" y="55"/>
                  </a:cubicBezTo>
                  <a:cubicBezTo>
                    <a:pt x="58" y="58"/>
                    <a:pt x="63" y="60"/>
                    <a:pt x="69" y="61"/>
                  </a:cubicBezTo>
                  <a:cubicBezTo>
                    <a:pt x="70" y="59"/>
                    <a:pt x="71" y="58"/>
                    <a:pt x="71" y="56"/>
                  </a:cubicBezTo>
                  <a:cubicBezTo>
                    <a:pt x="66" y="54"/>
                    <a:pt x="61" y="51"/>
                    <a:pt x="55" y="50"/>
                  </a:cubicBezTo>
                  <a:cubicBezTo>
                    <a:pt x="55" y="49"/>
                    <a:pt x="55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7" y="17"/>
                    <a:pt x="58" y="13"/>
                    <a:pt x="49" y="13"/>
                  </a:cubicBezTo>
                  <a:cubicBezTo>
                    <a:pt x="39" y="13"/>
                    <a:pt x="30" y="17"/>
                    <a:pt x="23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8"/>
                    <a:pt x="17" y="67"/>
                    <a:pt x="23" y="74"/>
                  </a:cubicBezTo>
                  <a:cubicBezTo>
                    <a:pt x="30" y="80"/>
                    <a:pt x="39" y="84"/>
                    <a:pt x="49" y="84"/>
                  </a:cubicBezTo>
                  <a:cubicBezTo>
                    <a:pt x="58" y="84"/>
                    <a:pt x="67" y="80"/>
                    <a:pt x="74" y="74"/>
                  </a:cubicBezTo>
                  <a:cubicBezTo>
                    <a:pt x="80" y="67"/>
                    <a:pt x="84" y="58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31" name="矩形 230"/>
            <p:cNvSpPr/>
            <p:nvPr/>
          </p:nvSpPr>
          <p:spPr>
            <a:xfrm>
              <a:off x="8622926" y="4667250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标题文本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32" name="组合 231"/>
          <p:cNvGrpSpPr/>
          <p:nvPr/>
        </p:nvGrpSpPr>
        <p:grpSpPr>
          <a:xfrm>
            <a:off x="5261971" y="5188432"/>
            <a:ext cx="1107996" cy="693131"/>
            <a:chOff x="9661647" y="4335572"/>
            <a:chExt cx="1107996" cy="693131"/>
          </a:xfrm>
        </p:grpSpPr>
        <p:sp>
          <p:nvSpPr>
            <p:cNvPr id="233" name="Freeform 329"/>
            <p:cNvSpPr>
              <a:spLocks noEditPoints="1"/>
            </p:cNvSpPr>
            <p:nvPr/>
          </p:nvSpPr>
          <p:spPr bwMode="auto">
            <a:xfrm>
              <a:off x="9937897" y="4335572"/>
              <a:ext cx="352425" cy="249238"/>
            </a:xfrm>
            <a:custGeom>
              <a:avLst/>
              <a:gdLst>
                <a:gd name="T0" fmla="*/ 18 w 222"/>
                <a:gd name="T1" fmla="*/ 113 h 157"/>
                <a:gd name="T2" fmla="*/ 94 w 222"/>
                <a:gd name="T3" fmla="*/ 113 h 157"/>
                <a:gd name="T4" fmla="*/ 107 w 222"/>
                <a:gd name="T5" fmla="*/ 157 h 157"/>
                <a:gd name="T6" fmla="*/ 5 w 222"/>
                <a:gd name="T7" fmla="*/ 157 h 157"/>
                <a:gd name="T8" fmla="*/ 18 w 222"/>
                <a:gd name="T9" fmla="*/ 113 h 157"/>
                <a:gd name="T10" fmla="*/ 18 w 222"/>
                <a:gd name="T11" fmla="*/ 113 h 157"/>
                <a:gd name="T12" fmla="*/ 209 w 222"/>
                <a:gd name="T13" fmla="*/ 73 h 157"/>
                <a:gd name="T14" fmla="*/ 209 w 222"/>
                <a:gd name="T15" fmla="*/ 86 h 157"/>
                <a:gd name="T16" fmla="*/ 220 w 222"/>
                <a:gd name="T17" fmla="*/ 95 h 157"/>
                <a:gd name="T18" fmla="*/ 207 w 222"/>
                <a:gd name="T19" fmla="*/ 95 h 157"/>
                <a:gd name="T20" fmla="*/ 200 w 222"/>
                <a:gd name="T21" fmla="*/ 106 h 157"/>
                <a:gd name="T22" fmla="*/ 200 w 222"/>
                <a:gd name="T23" fmla="*/ 93 h 157"/>
                <a:gd name="T24" fmla="*/ 187 w 222"/>
                <a:gd name="T25" fmla="*/ 84 h 157"/>
                <a:gd name="T26" fmla="*/ 200 w 222"/>
                <a:gd name="T27" fmla="*/ 86 h 157"/>
                <a:gd name="T28" fmla="*/ 209 w 222"/>
                <a:gd name="T29" fmla="*/ 73 h 157"/>
                <a:gd name="T30" fmla="*/ 209 w 222"/>
                <a:gd name="T31" fmla="*/ 73 h 157"/>
                <a:gd name="T32" fmla="*/ 20 w 222"/>
                <a:gd name="T33" fmla="*/ 84 h 157"/>
                <a:gd name="T34" fmla="*/ 14 w 222"/>
                <a:gd name="T35" fmla="*/ 95 h 157"/>
                <a:gd name="T36" fmla="*/ 0 w 222"/>
                <a:gd name="T37" fmla="*/ 95 h 157"/>
                <a:gd name="T38" fmla="*/ 11 w 222"/>
                <a:gd name="T39" fmla="*/ 102 h 157"/>
                <a:gd name="T40" fmla="*/ 11 w 222"/>
                <a:gd name="T41" fmla="*/ 115 h 157"/>
                <a:gd name="T42" fmla="*/ 18 w 222"/>
                <a:gd name="T43" fmla="*/ 104 h 157"/>
                <a:gd name="T44" fmla="*/ 34 w 222"/>
                <a:gd name="T45" fmla="*/ 104 h 157"/>
                <a:gd name="T46" fmla="*/ 20 w 222"/>
                <a:gd name="T47" fmla="*/ 97 h 157"/>
                <a:gd name="T48" fmla="*/ 20 w 222"/>
                <a:gd name="T49" fmla="*/ 84 h 157"/>
                <a:gd name="T50" fmla="*/ 20 w 222"/>
                <a:gd name="T51" fmla="*/ 84 h 157"/>
                <a:gd name="T52" fmla="*/ 82 w 222"/>
                <a:gd name="T53" fmla="*/ 0 h 157"/>
                <a:gd name="T54" fmla="*/ 80 w 222"/>
                <a:gd name="T55" fmla="*/ 26 h 157"/>
                <a:gd name="T56" fmla="*/ 105 w 222"/>
                <a:gd name="T57" fmla="*/ 42 h 157"/>
                <a:gd name="T58" fmla="*/ 78 w 222"/>
                <a:gd name="T59" fmla="*/ 39 h 157"/>
                <a:gd name="T60" fmla="*/ 62 w 222"/>
                <a:gd name="T61" fmla="*/ 64 h 157"/>
                <a:gd name="T62" fmla="*/ 65 w 222"/>
                <a:gd name="T63" fmla="*/ 37 h 157"/>
                <a:gd name="T64" fmla="*/ 40 w 222"/>
                <a:gd name="T65" fmla="*/ 22 h 157"/>
                <a:gd name="T66" fmla="*/ 67 w 222"/>
                <a:gd name="T67" fmla="*/ 22 h 157"/>
                <a:gd name="T68" fmla="*/ 82 w 222"/>
                <a:gd name="T69" fmla="*/ 0 h 157"/>
                <a:gd name="T70" fmla="*/ 82 w 222"/>
                <a:gd name="T71" fmla="*/ 0 h 157"/>
                <a:gd name="T72" fmla="*/ 133 w 222"/>
                <a:gd name="T73" fmla="*/ 113 h 157"/>
                <a:gd name="T74" fmla="*/ 209 w 222"/>
                <a:gd name="T75" fmla="*/ 113 h 157"/>
                <a:gd name="T76" fmla="*/ 222 w 222"/>
                <a:gd name="T77" fmla="*/ 157 h 157"/>
                <a:gd name="T78" fmla="*/ 120 w 222"/>
                <a:gd name="T79" fmla="*/ 157 h 157"/>
                <a:gd name="T80" fmla="*/ 133 w 222"/>
                <a:gd name="T81" fmla="*/ 113 h 157"/>
                <a:gd name="T82" fmla="*/ 133 w 222"/>
                <a:gd name="T83" fmla="*/ 113 h 157"/>
                <a:gd name="T84" fmla="*/ 74 w 222"/>
                <a:gd name="T85" fmla="*/ 55 h 157"/>
                <a:gd name="T86" fmla="*/ 60 w 222"/>
                <a:gd name="T87" fmla="*/ 99 h 157"/>
                <a:gd name="T88" fmla="*/ 162 w 222"/>
                <a:gd name="T89" fmla="*/ 99 h 157"/>
                <a:gd name="T90" fmla="*/ 149 w 222"/>
                <a:gd name="T91" fmla="*/ 55 h 157"/>
                <a:gd name="T92" fmla="*/ 74 w 222"/>
                <a:gd name="T93" fmla="*/ 5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2" h="157">
                  <a:moveTo>
                    <a:pt x="18" y="113"/>
                  </a:moveTo>
                  <a:lnTo>
                    <a:pt x="94" y="113"/>
                  </a:lnTo>
                  <a:lnTo>
                    <a:pt x="107" y="157"/>
                  </a:lnTo>
                  <a:lnTo>
                    <a:pt x="5" y="157"/>
                  </a:lnTo>
                  <a:lnTo>
                    <a:pt x="18" y="113"/>
                  </a:lnTo>
                  <a:lnTo>
                    <a:pt x="18" y="113"/>
                  </a:lnTo>
                  <a:close/>
                  <a:moveTo>
                    <a:pt x="209" y="73"/>
                  </a:moveTo>
                  <a:lnTo>
                    <a:pt x="209" y="86"/>
                  </a:lnTo>
                  <a:lnTo>
                    <a:pt x="220" y="95"/>
                  </a:lnTo>
                  <a:lnTo>
                    <a:pt x="207" y="95"/>
                  </a:lnTo>
                  <a:lnTo>
                    <a:pt x="200" y="106"/>
                  </a:lnTo>
                  <a:lnTo>
                    <a:pt x="200" y="93"/>
                  </a:lnTo>
                  <a:lnTo>
                    <a:pt x="187" y="84"/>
                  </a:lnTo>
                  <a:lnTo>
                    <a:pt x="200" y="86"/>
                  </a:lnTo>
                  <a:lnTo>
                    <a:pt x="209" y="73"/>
                  </a:lnTo>
                  <a:lnTo>
                    <a:pt x="209" y="73"/>
                  </a:lnTo>
                  <a:close/>
                  <a:moveTo>
                    <a:pt x="20" y="84"/>
                  </a:moveTo>
                  <a:lnTo>
                    <a:pt x="14" y="95"/>
                  </a:lnTo>
                  <a:lnTo>
                    <a:pt x="0" y="95"/>
                  </a:lnTo>
                  <a:lnTo>
                    <a:pt x="11" y="102"/>
                  </a:lnTo>
                  <a:lnTo>
                    <a:pt x="11" y="115"/>
                  </a:lnTo>
                  <a:lnTo>
                    <a:pt x="18" y="104"/>
                  </a:lnTo>
                  <a:lnTo>
                    <a:pt x="34" y="104"/>
                  </a:lnTo>
                  <a:lnTo>
                    <a:pt x="20" y="97"/>
                  </a:lnTo>
                  <a:lnTo>
                    <a:pt x="20" y="84"/>
                  </a:lnTo>
                  <a:lnTo>
                    <a:pt x="20" y="84"/>
                  </a:lnTo>
                  <a:close/>
                  <a:moveTo>
                    <a:pt x="82" y="0"/>
                  </a:moveTo>
                  <a:lnTo>
                    <a:pt x="80" y="26"/>
                  </a:lnTo>
                  <a:lnTo>
                    <a:pt x="105" y="42"/>
                  </a:lnTo>
                  <a:lnTo>
                    <a:pt x="78" y="39"/>
                  </a:lnTo>
                  <a:lnTo>
                    <a:pt x="62" y="64"/>
                  </a:lnTo>
                  <a:lnTo>
                    <a:pt x="65" y="37"/>
                  </a:lnTo>
                  <a:lnTo>
                    <a:pt x="40" y="22"/>
                  </a:lnTo>
                  <a:lnTo>
                    <a:pt x="67" y="22"/>
                  </a:lnTo>
                  <a:lnTo>
                    <a:pt x="82" y="0"/>
                  </a:lnTo>
                  <a:lnTo>
                    <a:pt x="82" y="0"/>
                  </a:lnTo>
                  <a:close/>
                  <a:moveTo>
                    <a:pt x="133" y="113"/>
                  </a:moveTo>
                  <a:lnTo>
                    <a:pt x="209" y="113"/>
                  </a:lnTo>
                  <a:lnTo>
                    <a:pt x="222" y="157"/>
                  </a:lnTo>
                  <a:lnTo>
                    <a:pt x="120" y="157"/>
                  </a:lnTo>
                  <a:lnTo>
                    <a:pt x="133" y="113"/>
                  </a:lnTo>
                  <a:lnTo>
                    <a:pt x="133" y="113"/>
                  </a:lnTo>
                  <a:close/>
                  <a:moveTo>
                    <a:pt x="74" y="55"/>
                  </a:moveTo>
                  <a:lnTo>
                    <a:pt x="60" y="99"/>
                  </a:lnTo>
                  <a:lnTo>
                    <a:pt x="162" y="99"/>
                  </a:lnTo>
                  <a:lnTo>
                    <a:pt x="149" y="55"/>
                  </a:lnTo>
                  <a:lnTo>
                    <a:pt x="74" y="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34" name="矩形 233"/>
            <p:cNvSpPr/>
            <p:nvPr/>
          </p:nvSpPr>
          <p:spPr>
            <a:xfrm>
              <a:off x="9661647" y="465937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标题文本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35" name="组合 234"/>
          <p:cNvGrpSpPr/>
          <p:nvPr/>
        </p:nvGrpSpPr>
        <p:grpSpPr>
          <a:xfrm>
            <a:off x="6438143" y="5157365"/>
            <a:ext cx="1107996" cy="723861"/>
            <a:chOff x="10660258" y="4304505"/>
            <a:chExt cx="1107996" cy="723861"/>
          </a:xfrm>
        </p:grpSpPr>
        <p:sp>
          <p:nvSpPr>
            <p:cNvPr id="236" name="Freeform 264"/>
            <p:cNvSpPr>
              <a:spLocks noEditPoints="1"/>
            </p:cNvSpPr>
            <p:nvPr/>
          </p:nvSpPr>
          <p:spPr bwMode="auto">
            <a:xfrm>
              <a:off x="10994452" y="4304505"/>
              <a:ext cx="298450" cy="334963"/>
            </a:xfrm>
            <a:custGeom>
              <a:avLst/>
              <a:gdLst>
                <a:gd name="T0" fmla="*/ 50 w 85"/>
                <a:gd name="T1" fmla="*/ 91 h 95"/>
                <a:gd name="T2" fmla="*/ 58 w 85"/>
                <a:gd name="T3" fmla="*/ 80 h 95"/>
                <a:gd name="T4" fmla="*/ 57 w 85"/>
                <a:gd name="T5" fmla="*/ 74 h 95"/>
                <a:gd name="T6" fmla="*/ 44 w 85"/>
                <a:gd name="T7" fmla="*/ 62 h 95"/>
                <a:gd name="T8" fmla="*/ 38 w 85"/>
                <a:gd name="T9" fmla="*/ 61 h 95"/>
                <a:gd name="T10" fmla="*/ 30 w 85"/>
                <a:gd name="T11" fmla="*/ 66 h 95"/>
                <a:gd name="T12" fmla="*/ 18 w 85"/>
                <a:gd name="T13" fmla="*/ 35 h 95"/>
                <a:gd name="T14" fmla="*/ 26 w 85"/>
                <a:gd name="T15" fmla="*/ 30 h 95"/>
                <a:gd name="T16" fmla="*/ 28 w 85"/>
                <a:gd name="T17" fmla="*/ 24 h 95"/>
                <a:gd name="T18" fmla="*/ 23 w 85"/>
                <a:gd name="T19" fmla="*/ 7 h 95"/>
                <a:gd name="T20" fmla="*/ 19 w 85"/>
                <a:gd name="T21" fmla="*/ 4 h 95"/>
                <a:gd name="T22" fmla="*/ 5 w 85"/>
                <a:gd name="T23" fmla="*/ 5 h 95"/>
                <a:gd name="T24" fmla="*/ 0 w 85"/>
                <a:gd name="T25" fmla="*/ 10 h 95"/>
                <a:gd name="T26" fmla="*/ 43 w 85"/>
                <a:gd name="T27" fmla="*/ 93 h 95"/>
                <a:gd name="T28" fmla="*/ 50 w 85"/>
                <a:gd name="T29" fmla="*/ 91 h 95"/>
                <a:gd name="T30" fmla="*/ 46 w 85"/>
                <a:gd name="T31" fmla="*/ 52 h 95"/>
                <a:gd name="T32" fmla="*/ 32 w 85"/>
                <a:gd name="T33" fmla="*/ 52 h 95"/>
                <a:gd name="T34" fmla="*/ 33 w 85"/>
                <a:gd name="T35" fmla="*/ 49 h 95"/>
                <a:gd name="T36" fmla="*/ 41 w 85"/>
                <a:gd name="T37" fmla="*/ 37 h 95"/>
                <a:gd name="T38" fmla="*/ 42 w 85"/>
                <a:gd name="T39" fmla="*/ 31 h 95"/>
                <a:gd name="T40" fmla="*/ 41 w 85"/>
                <a:gd name="T41" fmla="*/ 29 h 95"/>
                <a:gd name="T42" fmla="*/ 40 w 85"/>
                <a:gd name="T43" fmla="*/ 31 h 95"/>
                <a:gd name="T44" fmla="*/ 39 w 85"/>
                <a:gd name="T45" fmla="*/ 35 h 95"/>
                <a:gd name="T46" fmla="*/ 34 w 85"/>
                <a:gd name="T47" fmla="*/ 35 h 95"/>
                <a:gd name="T48" fmla="*/ 35 w 85"/>
                <a:gd name="T49" fmla="*/ 30 h 95"/>
                <a:gd name="T50" fmla="*/ 42 w 85"/>
                <a:gd name="T51" fmla="*/ 25 h 95"/>
                <a:gd name="T52" fmla="*/ 47 w 85"/>
                <a:gd name="T53" fmla="*/ 27 h 95"/>
                <a:gd name="T54" fmla="*/ 48 w 85"/>
                <a:gd name="T55" fmla="*/ 33 h 95"/>
                <a:gd name="T56" fmla="*/ 47 w 85"/>
                <a:gd name="T57" fmla="*/ 36 h 95"/>
                <a:gd name="T58" fmla="*/ 39 w 85"/>
                <a:gd name="T59" fmla="*/ 49 h 95"/>
                <a:gd name="T60" fmla="*/ 46 w 85"/>
                <a:gd name="T61" fmla="*/ 49 h 95"/>
                <a:gd name="T62" fmla="*/ 46 w 85"/>
                <a:gd name="T63" fmla="*/ 52 h 95"/>
                <a:gd name="T64" fmla="*/ 63 w 85"/>
                <a:gd name="T65" fmla="*/ 49 h 95"/>
                <a:gd name="T66" fmla="*/ 60 w 85"/>
                <a:gd name="T67" fmla="*/ 49 h 95"/>
                <a:gd name="T68" fmla="*/ 60 w 85"/>
                <a:gd name="T69" fmla="*/ 52 h 95"/>
                <a:gd name="T70" fmla="*/ 54 w 85"/>
                <a:gd name="T71" fmla="*/ 52 h 95"/>
                <a:gd name="T72" fmla="*/ 55 w 85"/>
                <a:gd name="T73" fmla="*/ 49 h 95"/>
                <a:gd name="T74" fmla="*/ 47 w 85"/>
                <a:gd name="T75" fmla="*/ 49 h 95"/>
                <a:gd name="T76" fmla="*/ 47 w 85"/>
                <a:gd name="T77" fmla="*/ 45 h 95"/>
                <a:gd name="T78" fmla="*/ 55 w 85"/>
                <a:gd name="T79" fmla="*/ 26 h 95"/>
                <a:gd name="T80" fmla="*/ 63 w 85"/>
                <a:gd name="T81" fmla="*/ 26 h 95"/>
                <a:gd name="T82" fmla="*/ 61 w 85"/>
                <a:gd name="T83" fmla="*/ 45 h 95"/>
                <a:gd name="T84" fmla="*/ 64 w 85"/>
                <a:gd name="T85" fmla="*/ 45 h 95"/>
                <a:gd name="T86" fmla="*/ 63 w 85"/>
                <a:gd name="T87" fmla="*/ 49 h 95"/>
                <a:gd name="T88" fmla="*/ 55 w 85"/>
                <a:gd name="T89" fmla="*/ 45 h 95"/>
                <a:gd name="T90" fmla="*/ 52 w 85"/>
                <a:gd name="T91" fmla="*/ 45 h 95"/>
                <a:gd name="T92" fmla="*/ 56 w 85"/>
                <a:gd name="T93" fmla="*/ 34 h 95"/>
                <a:gd name="T94" fmla="*/ 55 w 85"/>
                <a:gd name="T95" fmla="*/ 45 h 95"/>
                <a:gd name="T96" fmla="*/ 43 w 85"/>
                <a:gd name="T97" fmla="*/ 0 h 95"/>
                <a:gd name="T98" fmla="*/ 72 w 85"/>
                <a:gd name="T99" fmla="*/ 12 h 95"/>
                <a:gd name="T100" fmla="*/ 85 w 85"/>
                <a:gd name="T101" fmla="*/ 41 h 95"/>
                <a:gd name="T102" fmla="*/ 72 w 85"/>
                <a:gd name="T103" fmla="*/ 70 h 95"/>
                <a:gd name="T104" fmla="*/ 65 w 85"/>
                <a:gd name="T105" fmla="*/ 75 h 95"/>
                <a:gd name="T106" fmla="*/ 64 w 85"/>
                <a:gd name="T107" fmla="*/ 72 h 95"/>
                <a:gd name="T108" fmla="*/ 59 w 85"/>
                <a:gd name="T109" fmla="*/ 68 h 95"/>
                <a:gd name="T110" fmla="*/ 66 w 85"/>
                <a:gd name="T111" fmla="*/ 63 h 95"/>
                <a:gd name="T112" fmla="*/ 75 w 85"/>
                <a:gd name="T113" fmla="*/ 41 h 95"/>
                <a:gd name="T114" fmla="*/ 66 w 85"/>
                <a:gd name="T115" fmla="*/ 18 h 95"/>
                <a:gd name="T116" fmla="*/ 43 w 85"/>
                <a:gd name="T117" fmla="*/ 9 h 95"/>
                <a:gd name="T118" fmla="*/ 31 w 85"/>
                <a:gd name="T119" fmla="*/ 11 h 95"/>
                <a:gd name="T120" fmla="*/ 30 w 85"/>
                <a:gd name="T121" fmla="*/ 5 h 95"/>
                <a:gd name="T122" fmla="*/ 28 w 85"/>
                <a:gd name="T123" fmla="*/ 2 h 95"/>
                <a:gd name="T124" fmla="*/ 43 w 85"/>
                <a:gd name="T12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95">
                  <a:moveTo>
                    <a:pt x="50" y="91"/>
                  </a:moveTo>
                  <a:cubicBezTo>
                    <a:pt x="53" y="87"/>
                    <a:pt x="55" y="83"/>
                    <a:pt x="58" y="80"/>
                  </a:cubicBezTo>
                  <a:cubicBezTo>
                    <a:pt x="59" y="78"/>
                    <a:pt x="58" y="76"/>
                    <a:pt x="57" y="74"/>
                  </a:cubicBezTo>
                  <a:cubicBezTo>
                    <a:pt x="52" y="70"/>
                    <a:pt x="48" y="66"/>
                    <a:pt x="44" y="62"/>
                  </a:cubicBezTo>
                  <a:cubicBezTo>
                    <a:pt x="42" y="60"/>
                    <a:pt x="40" y="60"/>
                    <a:pt x="38" y="61"/>
                  </a:cubicBezTo>
                  <a:cubicBezTo>
                    <a:pt x="36" y="62"/>
                    <a:pt x="33" y="64"/>
                    <a:pt x="30" y="66"/>
                  </a:cubicBezTo>
                  <a:cubicBezTo>
                    <a:pt x="21" y="52"/>
                    <a:pt x="20" y="45"/>
                    <a:pt x="18" y="35"/>
                  </a:cubicBezTo>
                  <a:cubicBezTo>
                    <a:pt x="20" y="33"/>
                    <a:pt x="23" y="31"/>
                    <a:pt x="26" y="30"/>
                  </a:cubicBezTo>
                  <a:cubicBezTo>
                    <a:pt x="28" y="29"/>
                    <a:pt x="28" y="27"/>
                    <a:pt x="28" y="24"/>
                  </a:cubicBezTo>
                  <a:cubicBezTo>
                    <a:pt x="26" y="19"/>
                    <a:pt x="24" y="13"/>
                    <a:pt x="23" y="7"/>
                  </a:cubicBezTo>
                  <a:cubicBezTo>
                    <a:pt x="22" y="5"/>
                    <a:pt x="21" y="3"/>
                    <a:pt x="19" y="4"/>
                  </a:cubicBezTo>
                  <a:cubicBezTo>
                    <a:pt x="14" y="4"/>
                    <a:pt x="9" y="4"/>
                    <a:pt x="5" y="5"/>
                  </a:cubicBezTo>
                  <a:cubicBezTo>
                    <a:pt x="1" y="5"/>
                    <a:pt x="0" y="7"/>
                    <a:pt x="0" y="10"/>
                  </a:cubicBezTo>
                  <a:cubicBezTo>
                    <a:pt x="2" y="45"/>
                    <a:pt x="15" y="77"/>
                    <a:pt x="43" y="93"/>
                  </a:cubicBezTo>
                  <a:cubicBezTo>
                    <a:pt x="46" y="95"/>
                    <a:pt x="48" y="95"/>
                    <a:pt x="50" y="91"/>
                  </a:cubicBezTo>
                  <a:close/>
                  <a:moveTo>
                    <a:pt x="46" y="52"/>
                  </a:moveTo>
                  <a:cubicBezTo>
                    <a:pt x="32" y="52"/>
                    <a:pt x="32" y="52"/>
                    <a:pt x="32" y="52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5"/>
                    <a:pt x="42" y="34"/>
                    <a:pt x="42" y="31"/>
                  </a:cubicBezTo>
                  <a:cubicBezTo>
                    <a:pt x="42" y="30"/>
                    <a:pt x="42" y="29"/>
                    <a:pt x="41" y="29"/>
                  </a:cubicBezTo>
                  <a:cubicBezTo>
                    <a:pt x="41" y="29"/>
                    <a:pt x="40" y="30"/>
                    <a:pt x="40" y="31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27"/>
                    <a:pt x="38" y="25"/>
                    <a:pt x="42" y="25"/>
                  </a:cubicBezTo>
                  <a:cubicBezTo>
                    <a:pt x="45" y="25"/>
                    <a:pt x="46" y="26"/>
                    <a:pt x="47" y="27"/>
                  </a:cubicBezTo>
                  <a:cubicBezTo>
                    <a:pt x="48" y="28"/>
                    <a:pt x="48" y="31"/>
                    <a:pt x="48" y="33"/>
                  </a:cubicBezTo>
                  <a:cubicBezTo>
                    <a:pt x="48" y="35"/>
                    <a:pt x="47" y="36"/>
                    <a:pt x="47" y="36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6" y="49"/>
                    <a:pt x="46" y="49"/>
                    <a:pt x="46" y="49"/>
                  </a:cubicBezTo>
                  <a:cubicBezTo>
                    <a:pt x="46" y="52"/>
                    <a:pt x="46" y="52"/>
                    <a:pt x="46" y="52"/>
                  </a:cubicBezTo>
                  <a:close/>
                  <a:moveTo>
                    <a:pt x="63" y="49"/>
                  </a:moveTo>
                  <a:cubicBezTo>
                    <a:pt x="60" y="49"/>
                    <a:pt x="60" y="49"/>
                    <a:pt x="60" y="49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3" y="49"/>
                    <a:pt x="63" y="49"/>
                    <a:pt x="63" y="49"/>
                  </a:cubicBezTo>
                  <a:close/>
                  <a:moveTo>
                    <a:pt x="55" y="45"/>
                  </a:moveTo>
                  <a:cubicBezTo>
                    <a:pt x="52" y="45"/>
                    <a:pt x="52" y="45"/>
                    <a:pt x="52" y="45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45"/>
                    <a:pt x="55" y="45"/>
                    <a:pt x="55" y="45"/>
                  </a:cubicBezTo>
                  <a:close/>
                  <a:moveTo>
                    <a:pt x="43" y="0"/>
                  </a:moveTo>
                  <a:cubicBezTo>
                    <a:pt x="55" y="0"/>
                    <a:pt x="65" y="4"/>
                    <a:pt x="72" y="12"/>
                  </a:cubicBezTo>
                  <a:cubicBezTo>
                    <a:pt x="80" y="19"/>
                    <a:pt x="85" y="29"/>
                    <a:pt x="85" y="41"/>
                  </a:cubicBezTo>
                  <a:cubicBezTo>
                    <a:pt x="85" y="52"/>
                    <a:pt x="80" y="62"/>
                    <a:pt x="72" y="70"/>
                  </a:cubicBezTo>
                  <a:cubicBezTo>
                    <a:pt x="70" y="72"/>
                    <a:pt x="68" y="74"/>
                    <a:pt x="65" y="75"/>
                  </a:cubicBezTo>
                  <a:cubicBezTo>
                    <a:pt x="65" y="74"/>
                    <a:pt x="65" y="73"/>
                    <a:pt x="64" y="72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62" y="67"/>
                    <a:pt x="64" y="65"/>
                    <a:pt x="66" y="63"/>
                  </a:cubicBezTo>
                  <a:cubicBezTo>
                    <a:pt x="72" y="57"/>
                    <a:pt x="75" y="49"/>
                    <a:pt x="75" y="41"/>
                  </a:cubicBezTo>
                  <a:cubicBezTo>
                    <a:pt x="75" y="32"/>
                    <a:pt x="72" y="24"/>
                    <a:pt x="66" y="18"/>
                  </a:cubicBezTo>
                  <a:cubicBezTo>
                    <a:pt x="60" y="12"/>
                    <a:pt x="52" y="9"/>
                    <a:pt x="43" y="9"/>
                  </a:cubicBezTo>
                  <a:cubicBezTo>
                    <a:pt x="39" y="9"/>
                    <a:pt x="35" y="10"/>
                    <a:pt x="31" y="11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3"/>
                    <a:pt x="28" y="2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37" name="矩形 236"/>
            <p:cNvSpPr/>
            <p:nvPr/>
          </p:nvSpPr>
          <p:spPr>
            <a:xfrm>
              <a:off x="10660258" y="465903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标题文本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3" grpId="0" bldLvl="0" animBg="1"/>
      <p:bldP spid="224" grpId="0"/>
      <p:bldP spid="2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1"/>
          <p:cNvSpPr/>
          <p:nvPr/>
        </p:nvSpPr>
        <p:spPr>
          <a:xfrm>
            <a:off x="8282772" y="2980883"/>
            <a:ext cx="2722688" cy="3080949"/>
          </a:xfrm>
          <a:prstGeom prst="roundRect">
            <a:avLst>
              <a:gd name="adj" fmla="val 1456"/>
            </a:avLst>
          </a:prstGeom>
          <a:solidFill>
            <a:srgbClr val="384482"/>
          </a:solidFill>
          <a:ln>
            <a:noFill/>
          </a:ln>
          <a:effectLst>
            <a:outerShdw blurRad="1270000" dist="1206500" sx="85000" sy="85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id-ID" sz="112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3004936" y="1235531"/>
            <a:ext cx="6207528" cy="1311946"/>
            <a:chOff x="5410265" y="1195901"/>
            <a:chExt cx="9932044" cy="2099113"/>
          </a:xfrm>
        </p:grpSpPr>
        <p:sp>
          <p:nvSpPr>
            <p:cNvPr id="25" name="Text Placeholder 2"/>
            <p:cNvSpPr txBox="1"/>
            <p:nvPr/>
          </p:nvSpPr>
          <p:spPr>
            <a:xfrm>
              <a:off x="5410265" y="1645636"/>
              <a:ext cx="9932044" cy="1649378"/>
            </a:xfrm>
            <a:prstGeom prst="rect">
              <a:avLst/>
            </a:prstGeom>
          </p:spPr>
          <p:txBody>
            <a:bodyPr/>
            <a:lstStyle>
              <a:lvl1pPr marL="0" indent="0" algn="ctr" defTabSz="1460500" rtl="0" eaLnBrk="1" latinLnBrk="0" hangingPunct="1">
                <a:lnSpc>
                  <a:spcPct val="90000"/>
                </a:lnSpc>
                <a:spcBef>
                  <a:spcPts val="1600"/>
                </a:spcBef>
                <a:buFont typeface="Arial" panose="020B0604020202020204" pitchFamily="34" charset="0"/>
                <a:buNone/>
                <a:defRPr sz="4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09537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83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826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319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5565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32867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401701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747260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547814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6208395" indent="-365125" algn="l" defTabSz="1460500" rtl="0" eaLnBrk="1" latinLnBrk="0" hangingPunct="1">
                <a:lnSpc>
                  <a:spcPct val="9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287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000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1270000" dist="914400" dir="8100000" algn="tr" rotWithShape="0">
                      <a:prstClr val="black">
                        <a:alpha val="40000"/>
                      </a:prst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Creative Feature</a:t>
              </a:r>
              <a:endParaRPr lang="en-US" sz="3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00" dist="9144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720831" y="1195901"/>
              <a:ext cx="3310912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spc="18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EDIT TITLE HERE</a:t>
              </a:r>
              <a:endParaRPr lang="en-US" sz="1000" spc="188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7" name="Rectangle: Rounded Corners 26"/>
          <p:cNvSpPr/>
          <p:nvPr/>
        </p:nvSpPr>
        <p:spPr>
          <a:xfrm>
            <a:off x="1451647" y="3241424"/>
            <a:ext cx="2722688" cy="3080949"/>
          </a:xfrm>
          <a:prstGeom prst="roundRect">
            <a:avLst>
              <a:gd name="adj" fmla="val 1456"/>
            </a:avLst>
          </a:prstGeom>
          <a:solidFill>
            <a:schemeClr val="bg1">
              <a:alpha val="2000"/>
            </a:schemeClr>
          </a:solidFill>
          <a:ln w="38100">
            <a:solidFill>
              <a:schemeClr val="bg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2" name="Rectangle: Rounded Corners 41"/>
          <p:cNvSpPr/>
          <p:nvPr/>
        </p:nvSpPr>
        <p:spPr>
          <a:xfrm>
            <a:off x="1140927" y="2980883"/>
            <a:ext cx="2722688" cy="3080949"/>
          </a:xfrm>
          <a:prstGeom prst="roundRect">
            <a:avLst>
              <a:gd name="adj" fmla="val 1456"/>
            </a:avLst>
          </a:prstGeom>
          <a:solidFill>
            <a:srgbClr val="FFC000"/>
          </a:solidFill>
          <a:ln>
            <a:noFill/>
          </a:ln>
          <a:effectLst>
            <a:outerShdw blurRad="1270000" dist="1206500" sx="85000" sy="850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12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" name="Freeform 59"/>
          <p:cNvSpPr>
            <a:spLocks noChangeArrowheads="1"/>
          </p:cNvSpPr>
          <p:nvPr/>
        </p:nvSpPr>
        <p:spPr bwMode="auto">
          <a:xfrm>
            <a:off x="2278168" y="3202825"/>
            <a:ext cx="448207" cy="468582"/>
          </a:xfrm>
          <a:custGeom>
            <a:avLst/>
            <a:gdLst>
              <a:gd name="T0" fmla="*/ 73627430 w 581"/>
              <a:gd name="T1" fmla="*/ 67678707 h 609"/>
              <a:gd name="T2" fmla="*/ 61659637 w 581"/>
              <a:gd name="T3" fmla="*/ 78678142 h 609"/>
              <a:gd name="T4" fmla="*/ 54244957 w 581"/>
              <a:gd name="T5" fmla="*/ 72208055 h 609"/>
              <a:gd name="T6" fmla="*/ 57106883 w 581"/>
              <a:gd name="T7" fmla="*/ 65867111 h 609"/>
              <a:gd name="T8" fmla="*/ 61659637 w 581"/>
              <a:gd name="T9" fmla="*/ 69490662 h 609"/>
              <a:gd name="T10" fmla="*/ 71806401 w 581"/>
              <a:gd name="T11" fmla="*/ 61338122 h 609"/>
              <a:gd name="T12" fmla="*/ 73627430 w 581"/>
              <a:gd name="T13" fmla="*/ 67678707 h 609"/>
              <a:gd name="T14" fmla="*/ 61659637 w 581"/>
              <a:gd name="T15" fmla="*/ 64055516 h 609"/>
              <a:gd name="T16" fmla="*/ 49691843 w 581"/>
              <a:gd name="T17" fmla="*/ 69490662 h 609"/>
              <a:gd name="T18" fmla="*/ 51513233 w 581"/>
              <a:gd name="T19" fmla="*/ 75054951 h 609"/>
              <a:gd name="T20" fmla="*/ 3772261 w 581"/>
              <a:gd name="T21" fmla="*/ 78678142 h 609"/>
              <a:gd name="T22" fmla="*/ 0 w 581"/>
              <a:gd name="T23" fmla="*/ 10999436 h 609"/>
              <a:gd name="T24" fmla="*/ 10146404 w 581"/>
              <a:gd name="T25" fmla="*/ 7246742 h 609"/>
              <a:gd name="T26" fmla="*/ 17561444 w 581"/>
              <a:gd name="T27" fmla="*/ 18246178 h 609"/>
              <a:gd name="T28" fmla="*/ 24845922 w 581"/>
              <a:gd name="T29" fmla="*/ 7246742 h 609"/>
              <a:gd name="T30" fmla="*/ 28488341 w 581"/>
              <a:gd name="T31" fmla="*/ 10999436 h 609"/>
              <a:gd name="T32" fmla="*/ 43318061 w 581"/>
              <a:gd name="T33" fmla="*/ 10999436 h 609"/>
              <a:gd name="T34" fmla="*/ 46960119 w 581"/>
              <a:gd name="T35" fmla="*/ 7246742 h 609"/>
              <a:gd name="T36" fmla="*/ 54244957 w 581"/>
              <a:gd name="T37" fmla="*/ 18246178 h 609"/>
              <a:gd name="T38" fmla="*/ 61659637 w 581"/>
              <a:gd name="T39" fmla="*/ 7246742 h 609"/>
              <a:gd name="T40" fmla="*/ 71806401 w 581"/>
              <a:gd name="T41" fmla="*/ 10999436 h 609"/>
              <a:gd name="T42" fmla="*/ 66212751 w 581"/>
              <a:gd name="T43" fmla="*/ 59526167 h 609"/>
              <a:gd name="T44" fmla="*/ 10146404 w 581"/>
              <a:gd name="T45" fmla="*/ 63149718 h 609"/>
              <a:gd name="T46" fmla="*/ 12878128 w 581"/>
              <a:gd name="T47" fmla="*/ 65867111 h 609"/>
              <a:gd name="T48" fmla="*/ 39545439 w 581"/>
              <a:gd name="T49" fmla="*/ 63149718 h 609"/>
              <a:gd name="T50" fmla="*/ 39545439 w 581"/>
              <a:gd name="T51" fmla="*/ 63149718 h 609"/>
              <a:gd name="T52" fmla="*/ 39545439 w 581"/>
              <a:gd name="T53" fmla="*/ 63149718 h 609"/>
              <a:gd name="T54" fmla="*/ 12878128 w 581"/>
              <a:gd name="T55" fmla="*/ 60431965 h 609"/>
              <a:gd name="T56" fmla="*/ 58017218 w 581"/>
              <a:gd name="T57" fmla="*/ 28339815 h 609"/>
              <a:gd name="T58" fmla="*/ 13788823 w 581"/>
              <a:gd name="T59" fmla="*/ 28339815 h 609"/>
              <a:gd name="T60" fmla="*/ 13788823 w 581"/>
              <a:gd name="T61" fmla="*/ 35715700 h 609"/>
              <a:gd name="T62" fmla="*/ 61659637 w 581"/>
              <a:gd name="T63" fmla="*/ 31963007 h 609"/>
              <a:gd name="T64" fmla="*/ 58017218 w 581"/>
              <a:gd name="T65" fmla="*/ 43868240 h 609"/>
              <a:gd name="T66" fmla="*/ 35903020 w 581"/>
              <a:gd name="T67" fmla="*/ 43868240 h 609"/>
              <a:gd name="T68" fmla="*/ 13788823 w 581"/>
              <a:gd name="T69" fmla="*/ 43868240 h 609"/>
              <a:gd name="T70" fmla="*/ 13788823 w 581"/>
              <a:gd name="T71" fmla="*/ 51244484 h 609"/>
              <a:gd name="T72" fmla="*/ 35903020 w 581"/>
              <a:gd name="T73" fmla="*/ 51244484 h 609"/>
              <a:gd name="T74" fmla="*/ 61659637 w 581"/>
              <a:gd name="T75" fmla="*/ 47491791 h 609"/>
              <a:gd name="T76" fmla="*/ 54244957 w 581"/>
              <a:gd name="T77" fmla="*/ 14622627 h 609"/>
              <a:gd name="T78" fmla="*/ 50602538 w 581"/>
              <a:gd name="T79" fmla="*/ 10999436 h 609"/>
              <a:gd name="T80" fmla="*/ 54244957 w 581"/>
              <a:gd name="T81" fmla="*/ 0 h 609"/>
              <a:gd name="T82" fmla="*/ 58017218 w 581"/>
              <a:gd name="T83" fmla="*/ 10999436 h 609"/>
              <a:gd name="T84" fmla="*/ 35903020 w 581"/>
              <a:gd name="T85" fmla="*/ 14622627 h 609"/>
              <a:gd name="T86" fmla="*/ 32260601 w 581"/>
              <a:gd name="T87" fmla="*/ 10999436 h 609"/>
              <a:gd name="T88" fmla="*/ 35903020 w 581"/>
              <a:gd name="T89" fmla="*/ 0 h 609"/>
              <a:gd name="T90" fmla="*/ 39545439 w 581"/>
              <a:gd name="T91" fmla="*/ 10999436 h 609"/>
              <a:gd name="T92" fmla="*/ 17561444 w 581"/>
              <a:gd name="T93" fmla="*/ 14622627 h 609"/>
              <a:gd name="T94" fmla="*/ 13788823 w 581"/>
              <a:gd name="T95" fmla="*/ 10999436 h 609"/>
              <a:gd name="T96" fmla="*/ 17561444 w 581"/>
              <a:gd name="T97" fmla="*/ 0 h 609"/>
              <a:gd name="T98" fmla="*/ 21203502 w 581"/>
              <a:gd name="T99" fmla="*/ 10999436 h 6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581" h="609">
                <a:moveTo>
                  <a:pt x="566" y="523"/>
                </a:moveTo>
                <a:lnTo>
                  <a:pt x="566" y="523"/>
                </a:lnTo>
                <a:cubicBezTo>
                  <a:pt x="495" y="594"/>
                  <a:pt x="495" y="594"/>
                  <a:pt x="495" y="594"/>
                </a:cubicBezTo>
                <a:cubicBezTo>
                  <a:pt x="488" y="601"/>
                  <a:pt x="481" y="608"/>
                  <a:pt x="474" y="608"/>
                </a:cubicBezTo>
                <a:cubicBezTo>
                  <a:pt x="467" y="608"/>
                  <a:pt x="460" y="601"/>
                  <a:pt x="453" y="594"/>
                </a:cubicBezTo>
                <a:cubicBezTo>
                  <a:pt x="417" y="558"/>
                  <a:pt x="417" y="558"/>
                  <a:pt x="417" y="558"/>
                </a:cubicBezTo>
                <a:cubicBezTo>
                  <a:pt x="410" y="551"/>
                  <a:pt x="410" y="544"/>
                  <a:pt x="410" y="537"/>
                </a:cubicBezTo>
                <a:cubicBezTo>
                  <a:pt x="410" y="523"/>
                  <a:pt x="417" y="509"/>
                  <a:pt x="439" y="509"/>
                </a:cubicBezTo>
                <a:cubicBezTo>
                  <a:pt x="446" y="509"/>
                  <a:pt x="453" y="516"/>
                  <a:pt x="453" y="523"/>
                </a:cubicBezTo>
                <a:cubicBezTo>
                  <a:pt x="474" y="537"/>
                  <a:pt x="474" y="537"/>
                  <a:pt x="474" y="537"/>
                </a:cubicBezTo>
                <a:cubicBezTo>
                  <a:pt x="530" y="481"/>
                  <a:pt x="530" y="481"/>
                  <a:pt x="530" y="481"/>
                </a:cubicBezTo>
                <a:cubicBezTo>
                  <a:pt x="537" y="474"/>
                  <a:pt x="545" y="474"/>
                  <a:pt x="552" y="474"/>
                </a:cubicBezTo>
                <a:cubicBezTo>
                  <a:pt x="566" y="474"/>
                  <a:pt x="580" y="488"/>
                  <a:pt x="580" y="502"/>
                </a:cubicBezTo>
                <a:cubicBezTo>
                  <a:pt x="580" y="509"/>
                  <a:pt x="573" y="516"/>
                  <a:pt x="566" y="523"/>
                </a:cubicBezTo>
                <a:close/>
                <a:moveTo>
                  <a:pt x="474" y="495"/>
                </a:moveTo>
                <a:lnTo>
                  <a:pt x="474" y="495"/>
                </a:lnTo>
                <a:cubicBezTo>
                  <a:pt x="467" y="488"/>
                  <a:pt x="453" y="481"/>
                  <a:pt x="439" y="481"/>
                </a:cubicBezTo>
                <a:cubicBezTo>
                  <a:pt x="403" y="481"/>
                  <a:pt x="382" y="509"/>
                  <a:pt x="382" y="537"/>
                </a:cubicBezTo>
                <a:cubicBezTo>
                  <a:pt x="382" y="558"/>
                  <a:pt x="389" y="573"/>
                  <a:pt x="396" y="580"/>
                </a:cubicBezTo>
                <a:cubicBezTo>
                  <a:pt x="424" y="608"/>
                  <a:pt x="424" y="608"/>
                  <a:pt x="424" y="608"/>
                </a:cubicBezTo>
                <a:cubicBezTo>
                  <a:pt x="29" y="608"/>
                  <a:pt x="29" y="608"/>
                  <a:pt x="29" y="608"/>
                </a:cubicBezTo>
                <a:cubicBezTo>
                  <a:pt x="15" y="608"/>
                  <a:pt x="0" y="594"/>
                  <a:pt x="0" y="580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1"/>
                  <a:pt x="15" y="56"/>
                  <a:pt x="29" y="56"/>
                </a:cubicBezTo>
                <a:cubicBezTo>
                  <a:pt x="78" y="56"/>
                  <a:pt x="78" y="56"/>
                  <a:pt x="78" y="56"/>
                </a:cubicBezTo>
                <a:cubicBezTo>
                  <a:pt x="78" y="85"/>
                  <a:pt x="78" y="85"/>
                  <a:pt x="78" y="85"/>
                </a:cubicBezTo>
                <a:cubicBezTo>
                  <a:pt x="78" y="120"/>
                  <a:pt x="106" y="141"/>
                  <a:pt x="135" y="141"/>
                </a:cubicBezTo>
                <a:cubicBezTo>
                  <a:pt x="163" y="141"/>
                  <a:pt x="191" y="120"/>
                  <a:pt x="191" y="85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219" y="56"/>
                  <a:pt x="219" y="56"/>
                  <a:pt x="219" y="56"/>
                </a:cubicBezTo>
                <a:cubicBezTo>
                  <a:pt x="219" y="85"/>
                  <a:pt x="219" y="85"/>
                  <a:pt x="219" y="85"/>
                </a:cubicBezTo>
                <a:cubicBezTo>
                  <a:pt x="219" y="120"/>
                  <a:pt x="248" y="141"/>
                  <a:pt x="276" y="141"/>
                </a:cubicBezTo>
                <a:cubicBezTo>
                  <a:pt x="304" y="141"/>
                  <a:pt x="333" y="120"/>
                  <a:pt x="333" y="85"/>
                </a:cubicBezTo>
                <a:cubicBezTo>
                  <a:pt x="333" y="56"/>
                  <a:pt x="333" y="56"/>
                  <a:pt x="333" y="56"/>
                </a:cubicBezTo>
                <a:cubicBezTo>
                  <a:pt x="361" y="56"/>
                  <a:pt x="361" y="56"/>
                  <a:pt x="361" y="56"/>
                </a:cubicBezTo>
                <a:cubicBezTo>
                  <a:pt x="361" y="85"/>
                  <a:pt x="361" y="85"/>
                  <a:pt x="361" y="85"/>
                </a:cubicBezTo>
                <a:cubicBezTo>
                  <a:pt x="361" y="120"/>
                  <a:pt x="389" y="141"/>
                  <a:pt x="417" y="141"/>
                </a:cubicBezTo>
                <a:cubicBezTo>
                  <a:pt x="446" y="141"/>
                  <a:pt x="474" y="120"/>
                  <a:pt x="474" y="85"/>
                </a:cubicBezTo>
                <a:cubicBezTo>
                  <a:pt x="474" y="56"/>
                  <a:pt x="474" y="56"/>
                  <a:pt x="474" y="56"/>
                </a:cubicBezTo>
                <a:cubicBezTo>
                  <a:pt x="523" y="56"/>
                  <a:pt x="523" y="56"/>
                  <a:pt x="523" y="56"/>
                </a:cubicBezTo>
                <a:cubicBezTo>
                  <a:pt x="537" y="56"/>
                  <a:pt x="552" y="71"/>
                  <a:pt x="552" y="85"/>
                </a:cubicBezTo>
                <a:cubicBezTo>
                  <a:pt x="552" y="445"/>
                  <a:pt x="552" y="445"/>
                  <a:pt x="552" y="445"/>
                </a:cubicBezTo>
                <a:cubicBezTo>
                  <a:pt x="530" y="445"/>
                  <a:pt x="516" y="452"/>
                  <a:pt x="509" y="460"/>
                </a:cubicBezTo>
                <a:lnTo>
                  <a:pt x="474" y="495"/>
                </a:lnTo>
                <a:close/>
                <a:moveTo>
                  <a:pt x="78" y="488"/>
                </a:moveTo>
                <a:lnTo>
                  <a:pt x="78" y="488"/>
                </a:lnTo>
                <a:cubicBezTo>
                  <a:pt x="78" y="502"/>
                  <a:pt x="85" y="509"/>
                  <a:pt x="99" y="509"/>
                </a:cubicBezTo>
                <a:cubicBezTo>
                  <a:pt x="283" y="509"/>
                  <a:pt x="283" y="509"/>
                  <a:pt x="283" y="509"/>
                </a:cubicBezTo>
                <a:cubicBezTo>
                  <a:pt x="297" y="509"/>
                  <a:pt x="304" y="502"/>
                  <a:pt x="304" y="488"/>
                </a:cubicBezTo>
                <a:cubicBezTo>
                  <a:pt x="304" y="474"/>
                  <a:pt x="297" y="467"/>
                  <a:pt x="283" y="467"/>
                </a:cubicBezTo>
                <a:cubicBezTo>
                  <a:pt x="99" y="467"/>
                  <a:pt x="99" y="467"/>
                  <a:pt x="99" y="467"/>
                </a:cubicBezTo>
                <a:cubicBezTo>
                  <a:pt x="85" y="467"/>
                  <a:pt x="78" y="474"/>
                  <a:pt x="78" y="488"/>
                </a:cubicBezTo>
                <a:close/>
                <a:moveTo>
                  <a:pt x="446" y="219"/>
                </a:moveTo>
                <a:lnTo>
                  <a:pt x="446" y="219"/>
                </a:lnTo>
                <a:cubicBezTo>
                  <a:pt x="106" y="219"/>
                  <a:pt x="106" y="219"/>
                  <a:pt x="106" y="219"/>
                </a:cubicBezTo>
                <a:cubicBezTo>
                  <a:pt x="92" y="219"/>
                  <a:pt x="78" y="233"/>
                  <a:pt x="78" y="247"/>
                </a:cubicBezTo>
                <a:cubicBezTo>
                  <a:pt x="78" y="262"/>
                  <a:pt x="92" y="276"/>
                  <a:pt x="106" y="276"/>
                </a:cubicBezTo>
                <a:cubicBezTo>
                  <a:pt x="446" y="276"/>
                  <a:pt x="446" y="276"/>
                  <a:pt x="446" y="276"/>
                </a:cubicBezTo>
                <a:cubicBezTo>
                  <a:pt x="460" y="276"/>
                  <a:pt x="474" y="262"/>
                  <a:pt x="474" y="247"/>
                </a:cubicBezTo>
                <a:cubicBezTo>
                  <a:pt x="474" y="233"/>
                  <a:pt x="460" y="219"/>
                  <a:pt x="446" y="219"/>
                </a:cubicBezTo>
                <a:close/>
                <a:moveTo>
                  <a:pt x="446" y="339"/>
                </a:moveTo>
                <a:lnTo>
                  <a:pt x="446" y="339"/>
                </a:lnTo>
                <a:cubicBezTo>
                  <a:pt x="276" y="339"/>
                  <a:pt x="276" y="339"/>
                  <a:pt x="276" y="339"/>
                </a:cubicBezTo>
                <a:cubicBezTo>
                  <a:pt x="226" y="339"/>
                  <a:pt x="226" y="339"/>
                  <a:pt x="226" y="339"/>
                </a:cubicBezTo>
                <a:cubicBezTo>
                  <a:pt x="106" y="339"/>
                  <a:pt x="106" y="339"/>
                  <a:pt x="106" y="339"/>
                </a:cubicBezTo>
                <a:cubicBezTo>
                  <a:pt x="92" y="339"/>
                  <a:pt x="78" y="353"/>
                  <a:pt x="78" y="367"/>
                </a:cubicBezTo>
                <a:cubicBezTo>
                  <a:pt x="78" y="389"/>
                  <a:pt x="92" y="396"/>
                  <a:pt x="106" y="396"/>
                </a:cubicBezTo>
                <a:cubicBezTo>
                  <a:pt x="226" y="396"/>
                  <a:pt x="226" y="396"/>
                  <a:pt x="226" y="396"/>
                </a:cubicBezTo>
                <a:cubicBezTo>
                  <a:pt x="276" y="396"/>
                  <a:pt x="276" y="396"/>
                  <a:pt x="276" y="396"/>
                </a:cubicBezTo>
                <a:cubicBezTo>
                  <a:pt x="446" y="396"/>
                  <a:pt x="446" y="396"/>
                  <a:pt x="446" y="396"/>
                </a:cubicBezTo>
                <a:cubicBezTo>
                  <a:pt x="460" y="396"/>
                  <a:pt x="474" y="389"/>
                  <a:pt x="474" y="367"/>
                </a:cubicBezTo>
                <a:cubicBezTo>
                  <a:pt x="474" y="353"/>
                  <a:pt x="460" y="339"/>
                  <a:pt x="446" y="339"/>
                </a:cubicBezTo>
                <a:close/>
                <a:moveTo>
                  <a:pt x="417" y="113"/>
                </a:moveTo>
                <a:lnTo>
                  <a:pt x="417" y="113"/>
                </a:lnTo>
                <a:cubicBezTo>
                  <a:pt x="403" y="113"/>
                  <a:pt x="389" y="106"/>
                  <a:pt x="389" y="85"/>
                </a:cubicBezTo>
                <a:cubicBezTo>
                  <a:pt x="389" y="28"/>
                  <a:pt x="389" y="28"/>
                  <a:pt x="389" y="28"/>
                </a:cubicBezTo>
                <a:cubicBezTo>
                  <a:pt x="389" y="14"/>
                  <a:pt x="403" y="0"/>
                  <a:pt x="417" y="0"/>
                </a:cubicBezTo>
                <a:cubicBezTo>
                  <a:pt x="431" y="0"/>
                  <a:pt x="446" y="14"/>
                  <a:pt x="446" y="28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106"/>
                  <a:pt x="431" y="113"/>
                  <a:pt x="417" y="113"/>
                </a:cubicBezTo>
                <a:close/>
                <a:moveTo>
                  <a:pt x="276" y="113"/>
                </a:moveTo>
                <a:lnTo>
                  <a:pt x="276" y="113"/>
                </a:lnTo>
                <a:cubicBezTo>
                  <a:pt x="262" y="113"/>
                  <a:pt x="248" y="106"/>
                  <a:pt x="248" y="85"/>
                </a:cubicBezTo>
                <a:cubicBezTo>
                  <a:pt x="248" y="28"/>
                  <a:pt x="248" y="28"/>
                  <a:pt x="248" y="28"/>
                </a:cubicBezTo>
                <a:cubicBezTo>
                  <a:pt x="248" y="14"/>
                  <a:pt x="262" y="0"/>
                  <a:pt x="276" y="0"/>
                </a:cubicBezTo>
                <a:cubicBezTo>
                  <a:pt x="290" y="0"/>
                  <a:pt x="304" y="14"/>
                  <a:pt x="304" y="28"/>
                </a:cubicBezTo>
                <a:cubicBezTo>
                  <a:pt x="304" y="85"/>
                  <a:pt x="304" y="85"/>
                  <a:pt x="304" y="85"/>
                </a:cubicBezTo>
                <a:cubicBezTo>
                  <a:pt x="304" y="106"/>
                  <a:pt x="290" y="113"/>
                  <a:pt x="276" y="113"/>
                </a:cubicBezTo>
                <a:close/>
                <a:moveTo>
                  <a:pt x="135" y="113"/>
                </a:moveTo>
                <a:lnTo>
                  <a:pt x="135" y="113"/>
                </a:lnTo>
                <a:cubicBezTo>
                  <a:pt x="121" y="113"/>
                  <a:pt x="106" y="106"/>
                  <a:pt x="106" y="8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6" y="14"/>
                  <a:pt x="121" y="0"/>
                  <a:pt x="135" y="0"/>
                </a:cubicBezTo>
                <a:cubicBezTo>
                  <a:pt x="149" y="0"/>
                  <a:pt x="163" y="14"/>
                  <a:pt x="163" y="28"/>
                </a:cubicBezTo>
                <a:cubicBezTo>
                  <a:pt x="163" y="85"/>
                  <a:pt x="163" y="85"/>
                  <a:pt x="163" y="85"/>
                </a:cubicBezTo>
                <a:cubicBezTo>
                  <a:pt x="163" y="106"/>
                  <a:pt x="149" y="113"/>
                  <a:pt x="135" y="1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en-US" sz="1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7820" y="3984522"/>
            <a:ext cx="114890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Feature One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Rectangle: Rounded Corners 11"/>
          <p:cNvSpPr/>
          <p:nvPr/>
        </p:nvSpPr>
        <p:spPr>
          <a:xfrm>
            <a:off x="2353730" y="4402800"/>
            <a:ext cx="297084" cy="47161"/>
          </a:xfrm>
          <a:prstGeom prst="roundRect">
            <a:avLst>
              <a:gd name="adj" fmla="val 123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7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653172" y="5556973"/>
            <a:ext cx="1698198" cy="265457"/>
            <a:chOff x="1985051" y="4736305"/>
            <a:chExt cx="1646268" cy="257340"/>
          </a:xfrm>
        </p:grpSpPr>
        <p:sp>
          <p:nvSpPr>
            <p:cNvPr id="15" name="Freeform 21"/>
            <p:cNvSpPr>
              <a:spLocks noChangeArrowheads="1"/>
            </p:cNvSpPr>
            <p:nvPr/>
          </p:nvSpPr>
          <p:spPr bwMode="auto">
            <a:xfrm>
              <a:off x="1985051" y="4785621"/>
              <a:ext cx="120826" cy="125142"/>
            </a:xfrm>
            <a:custGeom>
              <a:avLst/>
              <a:gdLst>
                <a:gd name="T0" fmla="*/ 110816 w 619"/>
                <a:gd name="T1" fmla="*/ 0 h 635"/>
                <a:gd name="T2" fmla="*/ 110816 w 619"/>
                <a:gd name="T3" fmla="*/ 0 h 635"/>
                <a:gd name="T4" fmla="*/ 0 w 619"/>
                <a:gd name="T5" fmla="*/ 117651 h 635"/>
                <a:gd name="T6" fmla="*/ 110816 w 619"/>
                <a:gd name="T7" fmla="*/ 229509 h 635"/>
                <a:gd name="T8" fmla="*/ 221632 w 619"/>
                <a:gd name="T9" fmla="*/ 117651 h 635"/>
                <a:gd name="T10" fmla="*/ 110816 w 619"/>
                <a:gd name="T11" fmla="*/ 0 h 635"/>
                <a:gd name="T12" fmla="*/ 110816 w 619"/>
                <a:gd name="T13" fmla="*/ 213219 h 635"/>
                <a:gd name="T14" fmla="*/ 110816 w 619"/>
                <a:gd name="T15" fmla="*/ 213219 h 635"/>
                <a:gd name="T16" fmla="*/ 10400 w 619"/>
                <a:gd name="T17" fmla="*/ 117651 h 635"/>
                <a:gd name="T18" fmla="*/ 110816 w 619"/>
                <a:gd name="T19" fmla="*/ 16290 h 635"/>
                <a:gd name="T20" fmla="*/ 211232 w 619"/>
                <a:gd name="T21" fmla="*/ 117651 h 635"/>
                <a:gd name="T22" fmla="*/ 110816 w 619"/>
                <a:gd name="T23" fmla="*/ 213219 h 635"/>
                <a:gd name="T24" fmla="*/ 153134 w 619"/>
                <a:gd name="T25" fmla="*/ 64074 h 635"/>
                <a:gd name="T26" fmla="*/ 153134 w 619"/>
                <a:gd name="T27" fmla="*/ 64074 h 635"/>
                <a:gd name="T28" fmla="*/ 142375 w 619"/>
                <a:gd name="T29" fmla="*/ 69504 h 635"/>
                <a:gd name="T30" fmla="*/ 100416 w 619"/>
                <a:gd name="T31" fmla="*/ 149507 h 635"/>
                <a:gd name="T32" fmla="*/ 73877 w 619"/>
                <a:gd name="T33" fmla="*/ 122719 h 635"/>
                <a:gd name="T34" fmla="*/ 63477 w 619"/>
                <a:gd name="T35" fmla="*/ 122719 h 635"/>
                <a:gd name="T36" fmla="*/ 63477 w 619"/>
                <a:gd name="T37" fmla="*/ 133579 h 635"/>
                <a:gd name="T38" fmla="*/ 95037 w 619"/>
                <a:gd name="T39" fmla="*/ 165435 h 635"/>
                <a:gd name="T40" fmla="*/ 105437 w 619"/>
                <a:gd name="T41" fmla="*/ 165435 h 635"/>
                <a:gd name="T42" fmla="*/ 158155 w 619"/>
                <a:gd name="T43" fmla="*/ 74934 h 635"/>
                <a:gd name="T44" fmla="*/ 153134 w 619"/>
                <a:gd name="T45" fmla="*/ 64074 h 6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19" h="635"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8"/>
                    <a:pt x="0" y="325"/>
                  </a:cubicBezTo>
                  <a:cubicBezTo>
                    <a:pt x="0" y="487"/>
                    <a:pt x="132" y="634"/>
                    <a:pt x="309" y="634"/>
                  </a:cubicBezTo>
                  <a:cubicBezTo>
                    <a:pt x="486" y="634"/>
                    <a:pt x="618" y="487"/>
                    <a:pt x="618" y="325"/>
                  </a:cubicBezTo>
                  <a:cubicBezTo>
                    <a:pt x="618" y="148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2"/>
                    <a:pt x="29" y="325"/>
                  </a:cubicBezTo>
                  <a:cubicBezTo>
                    <a:pt x="29" y="162"/>
                    <a:pt x="162" y="45"/>
                    <a:pt x="309" y="45"/>
                  </a:cubicBezTo>
                  <a:cubicBezTo>
                    <a:pt x="456" y="45"/>
                    <a:pt x="589" y="162"/>
                    <a:pt x="589" y="325"/>
                  </a:cubicBezTo>
                  <a:cubicBezTo>
                    <a:pt x="589" y="472"/>
                    <a:pt x="456" y="589"/>
                    <a:pt x="309" y="589"/>
                  </a:cubicBezTo>
                  <a:close/>
                  <a:moveTo>
                    <a:pt x="427" y="177"/>
                  </a:moveTo>
                  <a:lnTo>
                    <a:pt x="427" y="177"/>
                  </a:lnTo>
                  <a:cubicBezTo>
                    <a:pt x="412" y="177"/>
                    <a:pt x="412" y="177"/>
                    <a:pt x="397" y="192"/>
                  </a:cubicBezTo>
                  <a:cubicBezTo>
                    <a:pt x="280" y="413"/>
                    <a:pt x="280" y="413"/>
                    <a:pt x="280" y="413"/>
                  </a:cubicBezTo>
                  <a:cubicBezTo>
                    <a:pt x="206" y="339"/>
                    <a:pt x="206" y="339"/>
                    <a:pt x="206" y="339"/>
                  </a:cubicBezTo>
                  <a:cubicBezTo>
                    <a:pt x="191" y="339"/>
                    <a:pt x="191" y="339"/>
                    <a:pt x="177" y="339"/>
                  </a:cubicBezTo>
                  <a:cubicBezTo>
                    <a:pt x="162" y="354"/>
                    <a:pt x="162" y="369"/>
                    <a:pt x="177" y="369"/>
                  </a:cubicBezTo>
                  <a:cubicBezTo>
                    <a:pt x="265" y="457"/>
                    <a:pt x="265" y="457"/>
                    <a:pt x="265" y="457"/>
                  </a:cubicBezTo>
                  <a:cubicBezTo>
                    <a:pt x="280" y="457"/>
                    <a:pt x="280" y="457"/>
                    <a:pt x="294" y="457"/>
                  </a:cubicBezTo>
                  <a:lnTo>
                    <a:pt x="441" y="207"/>
                  </a:lnTo>
                  <a:cubicBezTo>
                    <a:pt x="441" y="207"/>
                    <a:pt x="441" y="192"/>
                    <a:pt x="427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156178" y="4736305"/>
              <a:ext cx="1475141" cy="257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1125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Ut wisi enim ad minim </a:t>
              </a:r>
              <a:endParaRPr lang="id-ID" sz="1125" i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1337448" y="4422927"/>
            <a:ext cx="2329646" cy="1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2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请您在此修改您的内容，或者将内容粘贴到记事本后，复制到此段落中。请您在此修改您的内容，或者将内容粘贴到记事本后，复制到此段落中。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  <a:p>
            <a:pPr algn="l">
              <a:lnSpc>
                <a:spcPts val="2000"/>
              </a:lnSpc>
            </a:pP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" name="Freeform 55"/>
          <p:cNvSpPr>
            <a:spLocks noChangeArrowheads="1"/>
          </p:cNvSpPr>
          <p:nvPr/>
        </p:nvSpPr>
        <p:spPr bwMode="auto">
          <a:xfrm>
            <a:off x="5878441" y="3194492"/>
            <a:ext cx="461789" cy="468582"/>
          </a:xfrm>
          <a:custGeom>
            <a:avLst/>
            <a:gdLst>
              <a:gd name="T0" fmla="*/ 73816246 w 601"/>
              <a:gd name="T1" fmla="*/ 78678142 h 609"/>
              <a:gd name="T2" fmla="*/ 73816246 w 601"/>
              <a:gd name="T3" fmla="*/ 78678142 h 609"/>
              <a:gd name="T4" fmla="*/ 3613541 w 601"/>
              <a:gd name="T5" fmla="*/ 78678142 h 609"/>
              <a:gd name="T6" fmla="*/ 0 w 601"/>
              <a:gd name="T7" fmla="*/ 75054951 h 609"/>
              <a:gd name="T8" fmla="*/ 0 w 601"/>
              <a:gd name="T9" fmla="*/ 13716829 h 609"/>
              <a:gd name="T10" fmla="*/ 3613541 w 601"/>
              <a:gd name="T11" fmla="*/ 10093638 h 609"/>
              <a:gd name="T12" fmla="*/ 10840264 w 601"/>
              <a:gd name="T13" fmla="*/ 10093638 h 609"/>
              <a:gd name="T14" fmla="*/ 10840264 w 601"/>
              <a:gd name="T15" fmla="*/ 13716829 h 609"/>
              <a:gd name="T16" fmla="*/ 19099426 w 601"/>
              <a:gd name="T17" fmla="*/ 21998871 h 609"/>
              <a:gd name="T18" fmla="*/ 27229624 w 601"/>
              <a:gd name="T19" fmla="*/ 13716829 h 609"/>
              <a:gd name="T20" fmla="*/ 27229624 w 601"/>
              <a:gd name="T21" fmla="*/ 10093638 h 609"/>
              <a:gd name="T22" fmla="*/ 49167722 w 601"/>
              <a:gd name="T23" fmla="*/ 10093638 h 609"/>
              <a:gd name="T24" fmla="*/ 49167722 w 601"/>
              <a:gd name="T25" fmla="*/ 13716829 h 609"/>
              <a:gd name="T26" fmla="*/ 58330360 w 601"/>
              <a:gd name="T27" fmla="*/ 21998871 h 609"/>
              <a:gd name="T28" fmla="*/ 66460558 w 601"/>
              <a:gd name="T29" fmla="*/ 13716829 h 609"/>
              <a:gd name="T30" fmla="*/ 66460558 w 601"/>
              <a:gd name="T31" fmla="*/ 10093638 h 609"/>
              <a:gd name="T32" fmla="*/ 73816246 w 601"/>
              <a:gd name="T33" fmla="*/ 10093638 h 609"/>
              <a:gd name="T34" fmla="*/ 77429787 w 601"/>
              <a:gd name="T35" fmla="*/ 13716829 h 609"/>
              <a:gd name="T36" fmla="*/ 77429787 w 601"/>
              <a:gd name="T37" fmla="*/ 75054951 h 609"/>
              <a:gd name="T38" fmla="*/ 73816246 w 601"/>
              <a:gd name="T39" fmla="*/ 78678142 h 609"/>
              <a:gd name="T40" fmla="*/ 70203064 w 601"/>
              <a:gd name="T41" fmla="*/ 29245613 h 609"/>
              <a:gd name="T42" fmla="*/ 70203064 w 601"/>
              <a:gd name="T43" fmla="*/ 29245613 h 609"/>
              <a:gd name="T44" fmla="*/ 7226723 w 601"/>
              <a:gd name="T45" fmla="*/ 29245613 h 609"/>
              <a:gd name="T46" fmla="*/ 7226723 w 601"/>
              <a:gd name="T47" fmla="*/ 71302258 h 609"/>
              <a:gd name="T48" fmla="*/ 70203064 w 601"/>
              <a:gd name="T49" fmla="*/ 71302258 h 609"/>
              <a:gd name="T50" fmla="*/ 70203064 w 601"/>
              <a:gd name="T51" fmla="*/ 29245613 h 609"/>
              <a:gd name="T52" fmla="*/ 26326149 w 601"/>
              <a:gd name="T53" fmla="*/ 46585633 h 609"/>
              <a:gd name="T54" fmla="*/ 26326149 w 601"/>
              <a:gd name="T55" fmla="*/ 46585633 h 609"/>
              <a:gd name="T56" fmla="*/ 29165180 w 601"/>
              <a:gd name="T57" fmla="*/ 47491791 h 609"/>
              <a:gd name="T58" fmla="*/ 34585312 w 601"/>
              <a:gd name="T59" fmla="*/ 53961878 h 609"/>
              <a:gd name="T60" fmla="*/ 49167722 w 601"/>
              <a:gd name="T61" fmla="*/ 39339251 h 609"/>
              <a:gd name="T62" fmla="*/ 51877788 w 601"/>
              <a:gd name="T63" fmla="*/ 38433453 h 609"/>
              <a:gd name="T64" fmla="*/ 55620295 w 601"/>
              <a:gd name="T65" fmla="*/ 42056644 h 609"/>
              <a:gd name="T66" fmla="*/ 54716819 w 601"/>
              <a:gd name="T67" fmla="*/ 43868240 h 609"/>
              <a:gd name="T68" fmla="*/ 37295378 w 601"/>
              <a:gd name="T69" fmla="*/ 61338122 h 609"/>
              <a:gd name="T70" fmla="*/ 34585312 w 601"/>
              <a:gd name="T71" fmla="*/ 62243920 h 609"/>
              <a:gd name="T72" fmla="*/ 32778721 w 601"/>
              <a:gd name="T73" fmla="*/ 61338122 h 609"/>
              <a:gd name="T74" fmla="*/ 23616083 w 601"/>
              <a:gd name="T75" fmla="*/ 53056080 h 609"/>
              <a:gd name="T76" fmla="*/ 22712608 w 601"/>
              <a:gd name="T77" fmla="*/ 50338687 h 609"/>
              <a:gd name="T78" fmla="*/ 26326149 w 601"/>
              <a:gd name="T79" fmla="*/ 46585633 h 609"/>
              <a:gd name="T80" fmla="*/ 58330360 w 601"/>
              <a:gd name="T81" fmla="*/ 17340380 h 609"/>
              <a:gd name="T82" fmla="*/ 58330360 w 601"/>
              <a:gd name="T83" fmla="*/ 17340380 h 609"/>
              <a:gd name="T84" fmla="*/ 54716819 w 601"/>
              <a:gd name="T85" fmla="*/ 13716829 h 609"/>
              <a:gd name="T86" fmla="*/ 54716819 w 601"/>
              <a:gd name="T87" fmla="*/ 3623191 h 609"/>
              <a:gd name="T88" fmla="*/ 58330360 w 601"/>
              <a:gd name="T89" fmla="*/ 0 h 609"/>
              <a:gd name="T90" fmla="*/ 61943901 w 601"/>
              <a:gd name="T91" fmla="*/ 3623191 h 609"/>
              <a:gd name="T92" fmla="*/ 61943901 w 601"/>
              <a:gd name="T93" fmla="*/ 13716829 h 609"/>
              <a:gd name="T94" fmla="*/ 58330360 w 601"/>
              <a:gd name="T95" fmla="*/ 17340380 h 609"/>
              <a:gd name="T96" fmla="*/ 19099426 w 601"/>
              <a:gd name="T97" fmla="*/ 17340380 h 609"/>
              <a:gd name="T98" fmla="*/ 19099426 w 601"/>
              <a:gd name="T99" fmla="*/ 17340380 h 609"/>
              <a:gd name="T100" fmla="*/ 15485886 w 601"/>
              <a:gd name="T101" fmla="*/ 13716829 h 609"/>
              <a:gd name="T102" fmla="*/ 15485886 w 601"/>
              <a:gd name="T103" fmla="*/ 3623191 h 609"/>
              <a:gd name="T104" fmla="*/ 19099426 w 601"/>
              <a:gd name="T105" fmla="*/ 0 h 609"/>
              <a:gd name="T106" fmla="*/ 22712608 w 601"/>
              <a:gd name="T107" fmla="*/ 3623191 h 609"/>
              <a:gd name="T108" fmla="*/ 22712608 w 601"/>
              <a:gd name="T109" fmla="*/ 13716829 h 609"/>
              <a:gd name="T110" fmla="*/ 19099426 w 601"/>
              <a:gd name="T111" fmla="*/ 17340380 h 60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601" h="609">
                <a:moveTo>
                  <a:pt x="572" y="608"/>
                </a:moveTo>
                <a:lnTo>
                  <a:pt x="572" y="608"/>
                </a:lnTo>
                <a:cubicBezTo>
                  <a:pt x="28" y="608"/>
                  <a:pt x="28" y="608"/>
                  <a:pt x="28" y="608"/>
                </a:cubicBezTo>
                <a:cubicBezTo>
                  <a:pt x="7" y="608"/>
                  <a:pt x="0" y="594"/>
                  <a:pt x="0" y="580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2"/>
                  <a:pt x="7" y="78"/>
                  <a:pt x="28" y="78"/>
                </a:cubicBezTo>
                <a:cubicBezTo>
                  <a:pt x="84" y="78"/>
                  <a:pt x="84" y="78"/>
                  <a:pt x="84" y="78"/>
                </a:cubicBezTo>
                <a:cubicBezTo>
                  <a:pt x="84" y="106"/>
                  <a:pt x="84" y="106"/>
                  <a:pt x="84" y="106"/>
                </a:cubicBezTo>
                <a:cubicBezTo>
                  <a:pt x="84" y="141"/>
                  <a:pt x="113" y="170"/>
                  <a:pt x="148" y="170"/>
                </a:cubicBezTo>
                <a:cubicBezTo>
                  <a:pt x="183" y="170"/>
                  <a:pt x="211" y="141"/>
                  <a:pt x="211" y="106"/>
                </a:cubicBezTo>
                <a:cubicBezTo>
                  <a:pt x="211" y="78"/>
                  <a:pt x="211" y="78"/>
                  <a:pt x="211" y="78"/>
                </a:cubicBezTo>
                <a:cubicBezTo>
                  <a:pt x="381" y="78"/>
                  <a:pt x="381" y="78"/>
                  <a:pt x="381" y="78"/>
                </a:cubicBezTo>
                <a:cubicBezTo>
                  <a:pt x="381" y="106"/>
                  <a:pt x="381" y="106"/>
                  <a:pt x="381" y="106"/>
                </a:cubicBezTo>
                <a:cubicBezTo>
                  <a:pt x="381" y="141"/>
                  <a:pt x="417" y="170"/>
                  <a:pt x="452" y="170"/>
                </a:cubicBezTo>
                <a:cubicBezTo>
                  <a:pt x="487" y="170"/>
                  <a:pt x="515" y="141"/>
                  <a:pt x="515" y="106"/>
                </a:cubicBezTo>
                <a:cubicBezTo>
                  <a:pt x="515" y="78"/>
                  <a:pt x="515" y="78"/>
                  <a:pt x="515" y="78"/>
                </a:cubicBezTo>
                <a:cubicBezTo>
                  <a:pt x="572" y="78"/>
                  <a:pt x="572" y="78"/>
                  <a:pt x="572" y="78"/>
                </a:cubicBezTo>
                <a:cubicBezTo>
                  <a:pt x="586" y="78"/>
                  <a:pt x="600" y="92"/>
                  <a:pt x="600" y="106"/>
                </a:cubicBezTo>
                <a:cubicBezTo>
                  <a:pt x="600" y="580"/>
                  <a:pt x="600" y="580"/>
                  <a:pt x="600" y="580"/>
                </a:cubicBezTo>
                <a:cubicBezTo>
                  <a:pt x="600" y="594"/>
                  <a:pt x="586" y="608"/>
                  <a:pt x="572" y="608"/>
                </a:cubicBezTo>
                <a:close/>
                <a:moveTo>
                  <a:pt x="544" y="226"/>
                </a:moveTo>
                <a:lnTo>
                  <a:pt x="544" y="226"/>
                </a:lnTo>
                <a:cubicBezTo>
                  <a:pt x="56" y="226"/>
                  <a:pt x="56" y="226"/>
                  <a:pt x="56" y="226"/>
                </a:cubicBezTo>
                <a:cubicBezTo>
                  <a:pt x="56" y="551"/>
                  <a:pt x="56" y="551"/>
                  <a:pt x="56" y="551"/>
                </a:cubicBezTo>
                <a:cubicBezTo>
                  <a:pt x="544" y="551"/>
                  <a:pt x="544" y="551"/>
                  <a:pt x="544" y="551"/>
                </a:cubicBezTo>
                <a:lnTo>
                  <a:pt x="544" y="226"/>
                </a:lnTo>
                <a:close/>
                <a:moveTo>
                  <a:pt x="204" y="360"/>
                </a:moveTo>
                <a:lnTo>
                  <a:pt x="204" y="360"/>
                </a:lnTo>
                <a:cubicBezTo>
                  <a:pt x="211" y="360"/>
                  <a:pt x="219" y="360"/>
                  <a:pt x="226" y="367"/>
                </a:cubicBezTo>
                <a:cubicBezTo>
                  <a:pt x="268" y="417"/>
                  <a:pt x="268" y="417"/>
                  <a:pt x="268" y="417"/>
                </a:cubicBezTo>
                <a:cubicBezTo>
                  <a:pt x="381" y="304"/>
                  <a:pt x="381" y="304"/>
                  <a:pt x="381" y="304"/>
                </a:cubicBezTo>
                <a:cubicBezTo>
                  <a:pt x="388" y="297"/>
                  <a:pt x="395" y="297"/>
                  <a:pt x="402" y="297"/>
                </a:cubicBezTo>
                <a:cubicBezTo>
                  <a:pt x="417" y="297"/>
                  <a:pt x="431" y="304"/>
                  <a:pt x="431" y="325"/>
                </a:cubicBezTo>
                <a:cubicBezTo>
                  <a:pt x="431" y="332"/>
                  <a:pt x="431" y="339"/>
                  <a:pt x="424" y="339"/>
                </a:cubicBezTo>
                <a:cubicBezTo>
                  <a:pt x="289" y="474"/>
                  <a:pt x="289" y="474"/>
                  <a:pt x="289" y="474"/>
                </a:cubicBezTo>
                <a:cubicBezTo>
                  <a:pt x="282" y="481"/>
                  <a:pt x="275" y="481"/>
                  <a:pt x="268" y="481"/>
                </a:cubicBezTo>
                <a:cubicBezTo>
                  <a:pt x="261" y="481"/>
                  <a:pt x="254" y="481"/>
                  <a:pt x="254" y="474"/>
                </a:cubicBezTo>
                <a:cubicBezTo>
                  <a:pt x="183" y="410"/>
                  <a:pt x="183" y="410"/>
                  <a:pt x="183" y="410"/>
                </a:cubicBezTo>
                <a:cubicBezTo>
                  <a:pt x="176" y="403"/>
                  <a:pt x="176" y="396"/>
                  <a:pt x="176" y="389"/>
                </a:cubicBezTo>
                <a:cubicBezTo>
                  <a:pt x="176" y="375"/>
                  <a:pt x="190" y="360"/>
                  <a:pt x="204" y="360"/>
                </a:cubicBezTo>
                <a:close/>
                <a:moveTo>
                  <a:pt x="452" y="134"/>
                </a:moveTo>
                <a:lnTo>
                  <a:pt x="452" y="134"/>
                </a:lnTo>
                <a:cubicBezTo>
                  <a:pt x="431" y="134"/>
                  <a:pt x="424" y="120"/>
                  <a:pt x="424" y="106"/>
                </a:cubicBezTo>
                <a:cubicBezTo>
                  <a:pt x="424" y="28"/>
                  <a:pt x="424" y="28"/>
                  <a:pt x="424" y="28"/>
                </a:cubicBezTo>
                <a:cubicBezTo>
                  <a:pt x="424" y="14"/>
                  <a:pt x="431" y="0"/>
                  <a:pt x="452" y="0"/>
                </a:cubicBezTo>
                <a:cubicBezTo>
                  <a:pt x="466" y="0"/>
                  <a:pt x="480" y="14"/>
                  <a:pt x="480" y="28"/>
                </a:cubicBezTo>
                <a:cubicBezTo>
                  <a:pt x="480" y="106"/>
                  <a:pt x="480" y="106"/>
                  <a:pt x="480" y="106"/>
                </a:cubicBezTo>
                <a:cubicBezTo>
                  <a:pt x="480" y="120"/>
                  <a:pt x="466" y="134"/>
                  <a:pt x="452" y="134"/>
                </a:cubicBezTo>
                <a:close/>
                <a:moveTo>
                  <a:pt x="148" y="134"/>
                </a:moveTo>
                <a:lnTo>
                  <a:pt x="148" y="134"/>
                </a:lnTo>
                <a:cubicBezTo>
                  <a:pt x="134" y="134"/>
                  <a:pt x="120" y="120"/>
                  <a:pt x="120" y="106"/>
                </a:cubicBezTo>
                <a:cubicBezTo>
                  <a:pt x="120" y="28"/>
                  <a:pt x="120" y="28"/>
                  <a:pt x="120" y="28"/>
                </a:cubicBezTo>
                <a:cubicBezTo>
                  <a:pt x="120" y="14"/>
                  <a:pt x="134" y="0"/>
                  <a:pt x="148" y="0"/>
                </a:cubicBezTo>
                <a:cubicBezTo>
                  <a:pt x="162" y="0"/>
                  <a:pt x="176" y="14"/>
                  <a:pt x="176" y="28"/>
                </a:cubicBezTo>
                <a:cubicBezTo>
                  <a:pt x="176" y="106"/>
                  <a:pt x="176" y="106"/>
                  <a:pt x="176" y="106"/>
                </a:cubicBezTo>
                <a:cubicBezTo>
                  <a:pt x="176" y="120"/>
                  <a:pt x="162" y="134"/>
                  <a:pt x="148" y="134"/>
                </a:cubicBezTo>
                <a:close/>
              </a:path>
            </a:pathLst>
          </a:custGeom>
          <a:gradFill flip="none" rotWithShape="1">
            <a:gsLst>
              <a:gs pos="200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txBody>
          <a:bodyPr wrap="none" anchor="ctr"/>
          <a:lstStyle/>
          <a:p>
            <a:endParaRPr lang="en-US" sz="17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35813" y="3906338"/>
            <a:ext cx="114704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Feature Two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0" name="Rectangle: Rounded Corners 29"/>
          <p:cNvSpPr/>
          <p:nvPr/>
        </p:nvSpPr>
        <p:spPr>
          <a:xfrm>
            <a:off x="6090969" y="4230001"/>
            <a:ext cx="297084" cy="47161"/>
          </a:xfrm>
          <a:prstGeom prst="roundRect">
            <a:avLst>
              <a:gd name="adj" fmla="val 123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75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5390411" y="5384174"/>
            <a:ext cx="1698198" cy="265457"/>
            <a:chOff x="1985051" y="4736305"/>
            <a:chExt cx="1646268" cy="257340"/>
          </a:xfrm>
        </p:grpSpPr>
        <p:sp>
          <p:nvSpPr>
            <p:cNvPr id="32" name="Freeform 21"/>
            <p:cNvSpPr>
              <a:spLocks noChangeArrowheads="1"/>
            </p:cNvSpPr>
            <p:nvPr/>
          </p:nvSpPr>
          <p:spPr bwMode="auto">
            <a:xfrm>
              <a:off x="1985051" y="4785621"/>
              <a:ext cx="120826" cy="125142"/>
            </a:xfrm>
            <a:custGeom>
              <a:avLst/>
              <a:gdLst>
                <a:gd name="T0" fmla="*/ 110816 w 619"/>
                <a:gd name="T1" fmla="*/ 0 h 635"/>
                <a:gd name="T2" fmla="*/ 110816 w 619"/>
                <a:gd name="T3" fmla="*/ 0 h 635"/>
                <a:gd name="T4" fmla="*/ 0 w 619"/>
                <a:gd name="T5" fmla="*/ 117651 h 635"/>
                <a:gd name="T6" fmla="*/ 110816 w 619"/>
                <a:gd name="T7" fmla="*/ 229509 h 635"/>
                <a:gd name="T8" fmla="*/ 221632 w 619"/>
                <a:gd name="T9" fmla="*/ 117651 h 635"/>
                <a:gd name="T10" fmla="*/ 110816 w 619"/>
                <a:gd name="T11" fmla="*/ 0 h 635"/>
                <a:gd name="T12" fmla="*/ 110816 w 619"/>
                <a:gd name="T13" fmla="*/ 213219 h 635"/>
                <a:gd name="T14" fmla="*/ 110816 w 619"/>
                <a:gd name="T15" fmla="*/ 213219 h 635"/>
                <a:gd name="T16" fmla="*/ 10400 w 619"/>
                <a:gd name="T17" fmla="*/ 117651 h 635"/>
                <a:gd name="T18" fmla="*/ 110816 w 619"/>
                <a:gd name="T19" fmla="*/ 16290 h 635"/>
                <a:gd name="T20" fmla="*/ 211232 w 619"/>
                <a:gd name="T21" fmla="*/ 117651 h 635"/>
                <a:gd name="T22" fmla="*/ 110816 w 619"/>
                <a:gd name="T23" fmla="*/ 213219 h 635"/>
                <a:gd name="T24" fmla="*/ 153134 w 619"/>
                <a:gd name="T25" fmla="*/ 64074 h 635"/>
                <a:gd name="T26" fmla="*/ 153134 w 619"/>
                <a:gd name="T27" fmla="*/ 64074 h 635"/>
                <a:gd name="T28" fmla="*/ 142375 w 619"/>
                <a:gd name="T29" fmla="*/ 69504 h 635"/>
                <a:gd name="T30" fmla="*/ 100416 w 619"/>
                <a:gd name="T31" fmla="*/ 149507 h 635"/>
                <a:gd name="T32" fmla="*/ 73877 w 619"/>
                <a:gd name="T33" fmla="*/ 122719 h 635"/>
                <a:gd name="T34" fmla="*/ 63477 w 619"/>
                <a:gd name="T35" fmla="*/ 122719 h 635"/>
                <a:gd name="T36" fmla="*/ 63477 w 619"/>
                <a:gd name="T37" fmla="*/ 133579 h 635"/>
                <a:gd name="T38" fmla="*/ 95037 w 619"/>
                <a:gd name="T39" fmla="*/ 165435 h 635"/>
                <a:gd name="T40" fmla="*/ 105437 w 619"/>
                <a:gd name="T41" fmla="*/ 165435 h 635"/>
                <a:gd name="T42" fmla="*/ 158155 w 619"/>
                <a:gd name="T43" fmla="*/ 74934 h 635"/>
                <a:gd name="T44" fmla="*/ 153134 w 619"/>
                <a:gd name="T45" fmla="*/ 64074 h 6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19" h="635"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8"/>
                    <a:pt x="0" y="325"/>
                  </a:cubicBezTo>
                  <a:cubicBezTo>
                    <a:pt x="0" y="487"/>
                    <a:pt x="132" y="634"/>
                    <a:pt x="309" y="634"/>
                  </a:cubicBezTo>
                  <a:cubicBezTo>
                    <a:pt x="486" y="634"/>
                    <a:pt x="618" y="487"/>
                    <a:pt x="618" y="325"/>
                  </a:cubicBezTo>
                  <a:cubicBezTo>
                    <a:pt x="618" y="148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2"/>
                    <a:pt x="29" y="325"/>
                  </a:cubicBezTo>
                  <a:cubicBezTo>
                    <a:pt x="29" y="162"/>
                    <a:pt x="162" y="45"/>
                    <a:pt x="309" y="45"/>
                  </a:cubicBezTo>
                  <a:cubicBezTo>
                    <a:pt x="456" y="45"/>
                    <a:pt x="589" y="162"/>
                    <a:pt x="589" y="325"/>
                  </a:cubicBezTo>
                  <a:cubicBezTo>
                    <a:pt x="589" y="472"/>
                    <a:pt x="456" y="589"/>
                    <a:pt x="309" y="589"/>
                  </a:cubicBezTo>
                  <a:close/>
                  <a:moveTo>
                    <a:pt x="427" y="177"/>
                  </a:moveTo>
                  <a:lnTo>
                    <a:pt x="427" y="177"/>
                  </a:lnTo>
                  <a:cubicBezTo>
                    <a:pt x="412" y="177"/>
                    <a:pt x="412" y="177"/>
                    <a:pt x="397" y="192"/>
                  </a:cubicBezTo>
                  <a:cubicBezTo>
                    <a:pt x="280" y="413"/>
                    <a:pt x="280" y="413"/>
                    <a:pt x="280" y="413"/>
                  </a:cubicBezTo>
                  <a:cubicBezTo>
                    <a:pt x="206" y="339"/>
                    <a:pt x="206" y="339"/>
                    <a:pt x="206" y="339"/>
                  </a:cubicBezTo>
                  <a:cubicBezTo>
                    <a:pt x="191" y="339"/>
                    <a:pt x="191" y="339"/>
                    <a:pt x="177" y="339"/>
                  </a:cubicBezTo>
                  <a:cubicBezTo>
                    <a:pt x="162" y="354"/>
                    <a:pt x="162" y="369"/>
                    <a:pt x="177" y="369"/>
                  </a:cubicBezTo>
                  <a:cubicBezTo>
                    <a:pt x="265" y="457"/>
                    <a:pt x="265" y="457"/>
                    <a:pt x="265" y="457"/>
                  </a:cubicBezTo>
                  <a:cubicBezTo>
                    <a:pt x="280" y="457"/>
                    <a:pt x="280" y="457"/>
                    <a:pt x="294" y="457"/>
                  </a:cubicBezTo>
                  <a:lnTo>
                    <a:pt x="441" y="207"/>
                  </a:lnTo>
                  <a:cubicBezTo>
                    <a:pt x="441" y="207"/>
                    <a:pt x="441" y="192"/>
                    <a:pt x="427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7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156178" y="4736305"/>
              <a:ext cx="1475141" cy="257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1125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Ut wisi enim ad minim </a:t>
              </a:r>
              <a:endParaRPr lang="id-ID" sz="1125" i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5074687" y="4229808"/>
            <a:ext cx="2329646" cy="1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2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请您在此修改您的内容，或者将内容粘贴到记事本后，复制到此段落中。请您在此修改您的内容，或者将内容粘贴到记事本后，复制到此段落中。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  <a:p>
            <a:pPr algn="l">
              <a:lnSpc>
                <a:spcPts val="2000"/>
              </a:lnSpc>
            </a:pP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2" name="Freeform 16"/>
          <p:cNvSpPr>
            <a:spLocks noChangeArrowheads="1"/>
          </p:cNvSpPr>
          <p:nvPr/>
        </p:nvSpPr>
        <p:spPr bwMode="auto">
          <a:xfrm>
            <a:off x="9460581" y="3247677"/>
            <a:ext cx="366717" cy="424440"/>
          </a:xfrm>
          <a:custGeom>
            <a:avLst/>
            <a:gdLst>
              <a:gd name="T0" fmla="*/ 58106390 w 475"/>
              <a:gd name="T1" fmla="*/ 71207247 h 552"/>
              <a:gd name="T2" fmla="*/ 58106390 w 475"/>
              <a:gd name="T3" fmla="*/ 71207247 h 552"/>
              <a:gd name="T4" fmla="*/ 54327993 w 475"/>
              <a:gd name="T5" fmla="*/ 71207247 h 552"/>
              <a:gd name="T6" fmla="*/ 54327993 w 475"/>
              <a:gd name="T7" fmla="*/ 0 h 552"/>
              <a:gd name="T8" fmla="*/ 58106390 w 475"/>
              <a:gd name="T9" fmla="*/ 0 h 552"/>
              <a:gd name="T10" fmla="*/ 61754124 w 475"/>
              <a:gd name="T11" fmla="*/ 3618618 h 552"/>
              <a:gd name="T12" fmla="*/ 61754124 w 475"/>
              <a:gd name="T13" fmla="*/ 67588630 h 552"/>
              <a:gd name="T14" fmla="*/ 58106390 w 475"/>
              <a:gd name="T15" fmla="*/ 71207247 h 552"/>
              <a:gd name="T16" fmla="*/ 7426131 w 475"/>
              <a:gd name="T17" fmla="*/ 67588630 h 552"/>
              <a:gd name="T18" fmla="*/ 7426131 w 475"/>
              <a:gd name="T19" fmla="*/ 67588630 h 552"/>
              <a:gd name="T20" fmla="*/ 7426131 w 475"/>
              <a:gd name="T21" fmla="*/ 63970012 h 552"/>
              <a:gd name="T22" fmla="*/ 13809846 w 475"/>
              <a:gd name="T23" fmla="*/ 63970012 h 552"/>
              <a:gd name="T24" fmla="*/ 21235977 w 475"/>
              <a:gd name="T25" fmla="*/ 56603721 h 552"/>
              <a:gd name="T26" fmla="*/ 13809846 w 475"/>
              <a:gd name="T27" fmla="*/ 49237429 h 552"/>
              <a:gd name="T28" fmla="*/ 7426131 w 475"/>
              <a:gd name="T29" fmla="*/ 49237429 h 552"/>
              <a:gd name="T30" fmla="*/ 7426131 w 475"/>
              <a:gd name="T31" fmla="*/ 42905028 h 552"/>
              <a:gd name="T32" fmla="*/ 13809846 w 475"/>
              <a:gd name="T33" fmla="*/ 42905028 h 552"/>
              <a:gd name="T34" fmla="*/ 21235977 w 475"/>
              <a:gd name="T35" fmla="*/ 35539095 h 552"/>
              <a:gd name="T36" fmla="*/ 13809846 w 475"/>
              <a:gd name="T37" fmla="*/ 28301860 h 552"/>
              <a:gd name="T38" fmla="*/ 7426131 w 475"/>
              <a:gd name="T39" fmla="*/ 28301860 h 552"/>
              <a:gd name="T40" fmla="*/ 7426131 w 475"/>
              <a:gd name="T41" fmla="*/ 21840403 h 552"/>
              <a:gd name="T42" fmla="*/ 13809846 w 475"/>
              <a:gd name="T43" fmla="*/ 21840403 h 552"/>
              <a:gd name="T44" fmla="*/ 21235977 w 475"/>
              <a:gd name="T45" fmla="*/ 14603167 h 552"/>
              <a:gd name="T46" fmla="*/ 13809846 w 475"/>
              <a:gd name="T47" fmla="*/ 7236876 h 552"/>
              <a:gd name="T48" fmla="*/ 7426131 w 475"/>
              <a:gd name="T49" fmla="*/ 7236876 h 552"/>
              <a:gd name="T50" fmla="*/ 7426131 w 475"/>
              <a:gd name="T51" fmla="*/ 3618618 h 552"/>
              <a:gd name="T52" fmla="*/ 11074226 w 475"/>
              <a:gd name="T53" fmla="*/ 0 h 552"/>
              <a:gd name="T54" fmla="*/ 50680259 w 475"/>
              <a:gd name="T55" fmla="*/ 0 h 552"/>
              <a:gd name="T56" fmla="*/ 50680259 w 475"/>
              <a:gd name="T57" fmla="*/ 71207247 h 552"/>
              <a:gd name="T58" fmla="*/ 11074226 w 475"/>
              <a:gd name="T59" fmla="*/ 71207247 h 552"/>
              <a:gd name="T60" fmla="*/ 7426131 w 475"/>
              <a:gd name="T61" fmla="*/ 67588630 h 552"/>
              <a:gd name="T62" fmla="*/ 17588243 w 475"/>
              <a:gd name="T63" fmla="*/ 14603167 h 552"/>
              <a:gd name="T64" fmla="*/ 17588243 w 475"/>
              <a:gd name="T65" fmla="*/ 14603167 h 552"/>
              <a:gd name="T66" fmla="*/ 13809846 w 475"/>
              <a:gd name="T67" fmla="*/ 18221785 h 552"/>
              <a:gd name="T68" fmla="*/ 3778036 w 475"/>
              <a:gd name="T69" fmla="*/ 18221785 h 552"/>
              <a:gd name="T70" fmla="*/ 0 w 475"/>
              <a:gd name="T71" fmla="*/ 14603167 h 552"/>
              <a:gd name="T72" fmla="*/ 3778036 w 475"/>
              <a:gd name="T73" fmla="*/ 10984909 h 552"/>
              <a:gd name="T74" fmla="*/ 13809846 w 475"/>
              <a:gd name="T75" fmla="*/ 10984909 h 552"/>
              <a:gd name="T76" fmla="*/ 17588243 w 475"/>
              <a:gd name="T77" fmla="*/ 14603167 h 552"/>
              <a:gd name="T78" fmla="*/ 3778036 w 475"/>
              <a:gd name="T79" fmla="*/ 31920478 h 552"/>
              <a:gd name="T80" fmla="*/ 3778036 w 475"/>
              <a:gd name="T81" fmla="*/ 31920478 h 552"/>
              <a:gd name="T82" fmla="*/ 13809846 w 475"/>
              <a:gd name="T83" fmla="*/ 31920478 h 552"/>
              <a:gd name="T84" fmla="*/ 17588243 w 475"/>
              <a:gd name="T85" fmla="*/ 35539095 h 552"/>
              <a:gd name="T86" fmla="*/ 13809846 w 475"/>
              <a:gd name="T87" fmla="*/ 39286770 h 552"/>
              <a:gd name="T88" fmla="*/ 3778036 w 475"/>
              <a:gd name="T89" fmla="*/ 39286770 h 552"/>
              <a:gd name="T90" fmla="*/ 0 w 475"/>
              <a:gd name="T91" fmla="*/ 35539095 h 552"/>
              <a:gd name="T92" fmla="*/ 3778036 w 475"/>
              <a:gd name="T93" fmla="*/ 31920478 h 552"/>
              <a:gd name="T94" fmla="*/ 3778036 w 475"/>
              <a:gd name="T95" fmla="*/ 52985462 h 552"/>
              <a:gd name="T96" fmla="*/ 3778036 w 475"/>
              <a:gd name="T97" fmla="*/ 52985462 h 552"/>
              <a:gd name="T98" fmla="*/ 13809846 w 475"/>
              <a:gd name="T99" fmla="*/ 52985462 h 552"/>
              <a:gd name="T100" fmla="*/ 17588243 w 475"/>
              <a:gd name="T101" fmla="*/ 56603721 h 552"/>
              <a:gd name="T102" fmla="*/ 13809846 w 475"/>
              <a:gd name="T103" fmla="*/ 60222338 h 552"/>
              <a:gd name="T104" fmla="*/ 3778036 w 475"/>
              <a:gd name="T105" fmla="*/ 60222338 h 552"/>
              <a:gd name="T106" fmla="*/ 0 w 475"/>
              <a:gd name="T107" fmla="*/ 56603721 h 552"/>
              <a:gd name="T108" fmla="*/ 3778036 w 475"/>
              <a:gd name="T109" fmla="*/ 52985462 h 55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75" h="552">
                <a:moveTo>
                  <a:pt x="446" y="551"/>
                </a:moveTo>
                <a:lnTo>
                  <a:pt x="446" y="551"/>
                </a:lnTo>
                <a:cubicBezTo>
                  <a:pt x="417" y="551"/>
                  <a:pt x="417" y="551"/>
                  <a:pt x="417" y="551"/>
                </a:cubicBezTo>
                <a:cubicBezTo>
                  <a:pt x="417" y="0"/>
                  <a:pt x="417" y="0"/>
                  <a:pt x="417" y="0"/>
                </a:cubicBezTo>
                <a:cubicBezTo>
                  <a:pt x="446" y="0"/>
                  <a:pt x="446" y="0"/>
                  <a:pt x="446" y="0"/>
                </a:cubicBezTo>
                <a:cubicBezTo>
                  <a:pt x="460" y="0"/>
                  <a:pt x="474" y="14"/>
                  <a:pt x="474" y="28"/>
                </a:cubicBezTo>
                <a:cubicBezTo>
                  <a:pt x="474" y="523"/>
                  <a:pt x="474" y="523"/>
                  <a:pt x="474" y="523"/>
                </a:cubicBezTo>
                <a:cubicBezTo>
                  <a:pt x="474" y="537"/>
                  <a:pt x="460" y="551"/>
                  <a:pt x="446" y="551"/>
                </a:cubicBezTo>
                <a:close/>
                <a:moveTo>
                  <a:pt x="57" y="523"/>
                </a:moveTo>
                <a:lnTo>
                  <a:pt x="57" y="523"/>
                </a:lnTo>
                <a:cubicBezTo>
                  <a:pt x="57" y="495"/>
                  <a:pt x="57" y="495"/>
                  <a:pt x="57" y="495"/>
                </a:cubicBezTo>
                <a:cubicBezTo>
                  <a:pt x="106" y="495"/>
                  <a:pt x="106" y="495"/>
                  <a:pt x="106" y="495"/>
                </a:cubicBezTo>
                <a:cubicBezTo>
                  <a:pt x="135" y="495"/>
                  <a:pt x="163" y="466"/>
                  <a:pt x="163" y="438"/>
                </a:cubicBezTo>
                <a:cubicBezTo>
                  <a:pt x="163" y="403"/>
                  <a:pt x="135" y="381"/>
                  <a:pt x="106" y="381"/>
                </a:cubicBezTo>
                <a:cubicBezTo>
                  <a:pt x="57" y="381"/>
                  <a:pt x="57" y="381"/>
                  <a:pt x="57" y="381"/>
                </a:cubicBezTo>
                <a:cubicBezTo>
                  <a:pt x="57" y="332"/>
                  <a:pt x="57" y="332"/>
                  <a:pt x="57" y="332"/>
                </a:cubicBezTo>
                <a:cubicBezTo>
                  <a:pt x="106" y="332"/>
                  <a:pt x="106" y="332"/>
                  <a:pt x="106" y="332"/>
                </a:cubicBezTo>
                <a:cubicBezTo>
                  <a:pt x="135" y="332"/>
                  <a:pt x="163" y="304"/>
                  <a:pt x="163" y="275"/>
                </a:cubicBezTo>
                <a:cubicBezTo>
                  <a:pt x="163" y="247"/>
                  <a:pt x="135" y="219"/>
                  <a:pt x="106" y="219"/>
                </a:cubicBezTo>
                <a:cubicBezTo>
                  <a:pt x="57" y="219"/>
                  <a:pt x="57" y="219"/>
                  <a:pt x="57" y="219"/>
                </a:cubicBezTo>
                <a:cubicBezTo>
                  <a:pt x="57" y="169"/>
                  <a:pt x="57" y="169"/>
                  <a:pt x="57" y="169"/>
                </a:cubicBezTo>
                <a:cubicBezTo>
                  <a:pt x="106" y="169"/>
                  <a:pt x="106" y="169"/>
                  <a:pt x="106" y="169"/>
                </a:cubicBezTo>
                <a:cubicBezTo>
                  <a:pt x="135" y="169"/>
                  <a:pt x="163" y="148"/>
                  <a:pt x="163" y="113"/>
                </a:cubicBezTo>
                <a:cubicBezTo>
                  <a:pt x="163" y="85"/>
                  <a:pt x="135" y="56"/>
                  <a:pt x="106" y="56"/>
                </a:cubicBezTo>
                <a:cubicBezTo>
                  <a:pt x="57" y="56"/>
                  <a:pt x="57" y="56"/>
                  <a:pt x="57" y="56"/>
                </a:cubicBezTo>
                <a:cubicBezTo>
                  <a:pt x="57" y="28"/>
                  <a:pt x="57" y="28"/>
                  <a:pt x="57" y="28"/>
                </a:cubicBezTo>
                <a:cubicBezTo>
                  <a:pt x="57" y="14"/>
                  <a:pt x="71" y="0"/>
                  <a:pt x="85" y="0"/>
                </a:cubicBezTo>
                <a:cubicBezTo>
                  <a:pt x="389" y="0"/>
                  <a:pt x="389" y="0"/>
                  <a:pt x="389" y="0"/>
                </a:cubicBezTo>
                <a:cubicBezTo>
                  <a:pt x="389" y="551"/>
                  <a:pt x="389" y="551"/>
                  <a:pt x="389" y="551"/>
                </a:cubicBezTo>
                <a:cubicBezTo>
                  <a:pt x="85" y="551"/>
                  <a:pt x="85" y="551"/>
                  <a:pt x="85" y="551"/>
                </a:cubicBezTo>
                <a:cubicBezTo>
                  <a:pt x="71" y="551"/>
                  <a:pt x="57" y="537"/>
                  <a:pt x="57" y="523"/>
                </a:cubicBezTo>
                <a:close/>
                <a:moveTo>
                  <a:pt x="135" y="113"/>
                </a:moveTo>
                <a:lnTo>
                  <a:pt x="135" y="113"/>
                </a:lnTo>
                <a:cubicBezTo>
                  <a:pt x="135" y="134"/>
                  <a:pt x="120" y="141"/>
                  <a:pt x="106" y="141"/>
                </a:cubicBezTo>
                <a:cubicBezTo>
                  <a:pt x="29" y="141"/>
                  <a:pt x="29" y="141"/>
                  <a:pt x="29" y="141"/>
                </a:cubicBezTo>
                <a:cubicBezTo>
                  <a:pt x="15" y="141"/>
                  <a:pt x="0" y="134"/>
                  <a:pt x="0" y="113"/>
                </a:cubicBezTo>
                <a:cubicBezTo>
                  <a:pt x="0" y="99"/>
                  <a:pt x="15" y="85"/>
                  <a:pt x="29" y="85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20" y="85"/>
                  <a:pt x="135" y="99"/>
                  <a:pt x="135" y="113"/>
                </a:cubicBezTo>
                <a:close/>
                <a:moveTo>
                  <a:pt x="29" y="247"/>
                </a:moveTo>
                <a:lnTo>
                  <a:pt x="29" y="247"/>
                </a:lnTo>
                <a:cubicBezTo>
                  <a:pt x="106" y="247"/>
                  <a:pt x="106" y="247"/>
                  <a:pt x="106" y="247"/>
                </a:cubicBezTo>
                <a:cubicBezTo>
                  <a:pt x="120" y="247"/>
                  <a:pt x="135" y="261"/>
                  <a:pt x="135" y="275"/>
                </a:cubicBezTo>
                <a:cubicBezTo>
                  <a:pt x="135" y="290"/>
                  <a:pt x="120" y="304"/>
                  <a:pt x="106" y="304"/>
                </a:cubicBezTo>
                <a:cubicBezTo>
                  <a:pt x="29" y="304"/>
                  <a:pt x="29" y="304"/>
                  <a:pt x="29" y="304"/>
                </a:cubicBezTo>
                <a:cubicBezTo>
                  <a:pt x="15" y="304"/>
                  <a:pt x="0" y="290"/>
                  <a:pt x="0" y="275"/>
                </a:cubicBezTo>
                <a:cubicBezTo>
                  <a:pt x="0" y="261"/>
                  <a:pt x="15" y="247"/>
                  <a:pt x="29" y="247"/>
                </a:cubicBezTo>
                <a:close/>
                <a:moveTo>
                  <a:pt x="29" y="410"/>
                </a:moveTo>
                <a:lnTo>
                  <a:pt x="29" y="410"/>
                </a:lnTo>
                <a:cubicBezTo>
                  <a:pt x="106" y="410"/>
                  <a:pt x="106" y="410"/>
                  <a:pt x="106" y="410"/>
                </a:cubicBezTo>
                <a:cubicBezTo>
                  <a:pt x="120" y="410"/>
                  <a:pt x="135" y="417"/>
                  <a:pt x="135" y="438"/>
                </a:cubicBezTo>
                <a:cubicBezTo>
                  <a:pt x="135" y="452"/>
                  <a:pt x="120" y="466"/>
                  <a:pt x="106" y="466"/>
                </a:cubicBezTo>
                <a:cubicBezTo>
                  <a:pt x="29" y="466"/>
                  <a:pt x="29" y="466"/>
                  <a:pt x="29" y="466"/>
                </a:cubicBezTo>
                <a:cubicBezTo>
                  <a:pt x="15" y="466"/>
                  <a:pt x="0" y="452"/>
                  <a:pt x="0" y="438"/>
                </a:cubicBezTo>
                <a:cubicBezTo>
                  <a:pt x="0" y="417"/>
                  <a:pt x="15" y="410"/>
                  <a:pt x="29" y="4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en-US" sz="175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006483" y="3984443"/>
            <a:ext cx="127618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Feature Three</a:t>
            </a:r>
            <a:endParaRPr lang="en-US" sz="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Rectangle: Rounded Corners 36"/>
          <p:cNvSpPr/>
          <p:nvPr/>
        </p:nvSpPr>
        <p:spPr>
          <a:xfrm>
            <a:off x="9496032" y="4402721"/>
            <a:ext cx="297084" cy="47161"/>
          </a:xfrm>
          <a:prstGeom prst="roundRect">
            <a:avLst>
              <a:gd name="adj" fmla="val 123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75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8795475" y="5556894"/>
            <a:ext cx="1698198" cy="265457"/>
            <a:chOff x="1985051" y="4736305"/>
            <a:chExt cx="1646268" cy="257340"/>
          </a:xfrm>
        </p:grpSpPr>
        <p:sp>
          <p:nvSpPr>
            <p:cNvPr id="39" name="Freeform 21"/>
            <p:cNvSpPr>
              <a:spLocks noChangeArrowheads="1"/>
            </p:cNvSpPr>
            <p:nvPr/>
          </p:nvSpPr>
          <p:spPr bwMode="auto">
            <a:xfrm>
              <a:off x="1985051" y="4785621"/>
              <a:ext cx="120826" cy="125142"/>
            </a:xfrm>
            <a:custGeom>
              <a:avLst/>
              <a:gdLst>
                <a:gd name="T0" fmla="*/ 110816 w 619"/>
                <a:gd name="T1" fmla="*/ 0 h 635"/>
                <a:gd name="T2" fmla="*/ 110816 w 619"/>
                <a:gd name="T3" fmla="*/ 0 h 635"/>
                <a:gd name="T4" fmla="*/ 0 w 619"/>
                <a:gd name="T5" fmla="*/ 117651 h 635"/>
                <a:gd name="T6" fmla="*/ 110816 w 619"/>
                <a:gd name="T7" fmla="*/ 229509 h 635"/>
                <a:gd name="T8" fmla="*/ 221632 w 619"/>
                <a:gd name="T9" fmla="*/ 117651 h 635"/>
                <a:gd name="T10" fmla="*/ 110816 w 619"/>
                <a:gd name="T11" fmla="*/ 0 h 635"/>
                <a:gd name="T12" fmla="*/ 110816 w 619"/>
                <a:gd name="T13" fmla="*/ 213219 h 635"/>
                <a:gd name="T14" fmla="*/ 110816 w 619"/>
                <a:gd name="T15" fmla="*/ 213219 h 635"/>
                <a:gd name="T16" fmla="*/ 10400 w 619"/>
                <a:gd name="T17" fmla="*/ 117651 h 635"/>
                <a:gd name="T18" fmla="*/ 110816 w 619"/>
                <a:gd name="T19" fmla="*/ 16290 h 635"/>
                <a:gd name="T20" fmla="*/ 211232 w 619"/>
                <a:gd name="T21" fmla="*/ 117651 h 635"/>
                <a:gd name="T22" fmla="*/ 110816 w 619"/>
                <a:gd name="T23" fmla="*/ 213219 h 635"/>
                <a:gd name="T24" fmla="*/ 153134 w 619"/>
                <a:gd name="T25" fmla="*/ 64074 h 635"/>
                <a:gd name="T26" fmla="*/ 153134 w 619"/>
                <a:gd name="T27" fmla="*/ 64074 h 635"/>
                <a:gd name="T28" fmla="*/ 142375 w 619"/>
                <a:gd name="T29" fmla="*/ 69504 h 635"/>
                <a:gd name="T30" fmla="*/ 100416 w 619"/>
                <a:gd name="T31" fmla="*/ 149507 h 635"/>
                <a:gd name="T32" fmla="*/ 73877 w 619"/>
                <a:gd name="T33" fmla="*/ 122719 h 635"/>
                <a:gd name="T34" fmla="*/ 63477 w 619"/>
                <a:gd name="T35" fmla="*/ 122719 h 635"/>
                <a:gd name="T36" fmla="*/ 63477 w 619"/>
                <a:gd name="T37" fmla="*/ 133579 h 635"/>
                <a:gd name="T38" fmla="*/ 95037 w 619"/>
                <a:gd name="T39" fmla="*/ 165435 h 635"/>
                <a:gd name="T40" fmla="*/ 105437 w 619"/>
                <a:gd name="T41" fmla="*/ 165435 h 635"/>
                <a:gd name="T42" fmla="*/ 158155 w 619"/>
                <a:gd name="T43" fmla="*/ 74934 h 635"/>
                <a:gd name="T44" fmla="*/ 153134 w 619"/>
                <a:gd name="T45" fmla="*/ 64074 h 63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619" h="635">
                  <a:moveTo>
                    <a:pt x="309" y="0"/>
                  </a:moveTo>
                  <a:lnTo>
                    <a:pt x="309" y="0"/>
                  </a:lnTo>
                  <a:cubicBezTo>
                    <a:pt x="132" y="0"/>
                    <a:pt x="0" y="148"/>
                    <a:pt x="0" y="325"/>
                  </a:cubicBezTo>
                  <a:cubicBezTo>
                    <a:pt x="0" y="487"/>
                    <a:pt x="132" y="634"/>
                    <a:pt x="309" y="634"/>
                  </a:cubicBezTo>
                  <a:cubicBezTo>
                    <a:pt x="486" y="634"/>
                    <a:pt x="618" y="487"/>
                    <a:pt x="618" y="325"/>
                  </a:cubicBezTo>
                  <a:cubicBezTo>
                    <a:pt x="618" y="148"/>
                    <a:pt x="486" y="0"/>
                    <a:pt x="309" y="0"/>
                  </a:cubicBezTo>
                  <a:close/>
                  <a:moveTo>
                    <a:pt x="309" y="589"/>
                  </a:moveTo>
                  <a:lnTo>
                    <a:pt x="309" y="589"/>
                  </a:lnTo>
                  <a:cubicBezTo>
                    <a:pt x="162" y="589"/>
                    <a:pt x="29" y="472"/>
                    <a:pt x="29" y="325"/>
                  </a:cubicBezTo>
                  <a:cubicBezTo>
                    <a:pt x="29" y="162"/>
                    <a:pt x="162" y="45"/>
                    <a:pt x="309" y="45"/>
                  </a:cubicBezTo>
                  <a:cubicBezTo>
                    <a:pt x="456" y="45"/>
                    <a:pt x="589" y="162"/>
                    <a:pt x="589" y="325"/>
                  </a:cubicBezTo>
                  <a:cubicBezTo>
                    <a:pt x="589" y="472"/>
                    <a:pt x="456" y="589"/>
                    <a:pt x="309" y="589"/>
                  </a:cubicBezTo>
                  <a:close/>
                  <a:moveTo>
                    <a:pt x="427" y="177"/>
                  </a:moveTo>
                  <a:lnTo>
                    <a:pt x="427" y="177"/>
                  </a:lnTo>
                  <a:cubicBezTo>
                    <a:pt x="412" y="177"/>
                    <a:pt x="412" y="177"/>
                    <a:pt x="397" y="192"/>
                  </a:cubicBezTo>
                  <a:cubicBezTo>
                    <a:pt x="280" y="413"/>
                    <a:pt x="280" y="413"/>
                    <a:pt x="280" y="413"/>
                  </a:cubicBezTo>
                  <a:cubicBezTo>
                    <a:pt x="206" y="339"/>
                    <a:pt x="206" y="339"/>
                    <a:pt x="206" y="339"/>
                  </a:cubicBezTo>
                  <a:cubicBezTo>
                    <a:pt x="191" y="339"/>
                    <a:pt x="191" y="339"/>
                    <a:pt x="177" y="339"/>
                  </a:cubicBezTo>
                  <a:cubicBezTo>
                    <a:pt x="162" y="354"/>
                    <a:pt x="162" y="369"/>
                    <a:pt x="177" y="369"/>
                  </a:cubicBezTo>
                  <a:cubicBezTo>
                    <a:pt x="265" y="457"/>
                    <a:pt x="265" y="457"/>
                    <a:pt x="265" y="457"/>
                  </a:cubicBezTo>
                  <a:cubicBezTo>
                    <a:pt x="280" y="457"/>
                    <a:pt x="280" y="457"/>
                    <a:pt x="294" y="457"/>
                  </a:cubicBezTo>
                  <a:lnTo>
                    <a:pt x="441" y="207"/>
                  </a:lnTo>
                  <a:cubicBezTo>
                    <a:pt x="441" y="207"/>
                    <a:pt x="441" y="192"/>
                    <a:pt x="427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17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56178" y="4736305"/>
              <a:ext cx="1475141" cy="257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d-ID" sz="1125" i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Ut wisi enim ad minim </a:t>
              </a:r>
              <a:endParaRPr lang="id-ID" sz="1125" i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8567381" y="4363158"/>
            <a:ext cx="2329646" cy="13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2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rPr>
              <a:t>输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请您在此修改您的内容，或者将内容粘贴到记事本后，复制到此段落中。请您在此修改您的内容，或者将内容粘贴到记事本后，复制到此段落中。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  <a:p>
            <a:pPr algn="l">
              <a:lnSpc>
                <a:spcPts val="2000"/>
              </a:lnSpc>
            </a:pP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ldLvl="0" animBg="1"/>
      <p:bldP spid="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191715" y="3225102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0215">
              <a:defRPr/>
            </a:pPr>
            <a:r>
              <a:rPr kumimoji="1" lang="zh-CN" altLang="en-US" sz="3200" b="1" kern="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1" lang="zh-CN" altLang="en-US" sz="3200" b="1" kern="0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27113" y="3764004"/>
            <a:ext cx="3400781" cy="29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15" spc="788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Company profile</a:t>
            </a:r>
            <a:endParaRPr lang="en-US" altLang="zh-CN" sz="1315" spc="788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1227113" y="4038600"/>
            <a:ext cx="3912673" cy="799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spc="394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050" spc="394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02298" y="1933690"/>
            <a:ext cx="49403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0215">
              <a:defRPr/>
            </a:pPr>
            <a:r>
              <a:rPr kumimoji="1" lang="en-US" altLang="zh-CN" sz="9600" b="1" kern="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 02</a:t>
            </a:r>
            <a:endParaRPr kumimoji="1" lang="en-US" altLang="zh-CN" sz="9600" b="1" kern="0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3" name="图片 2" descr="23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165090" y="2806700"/>
            <a:ext cx="5353050" cy="42830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105763" y="5615840"/>
            <a:ext cx="1391301" cy="1003143"/>
            <a:chOff x="2279388" y="5476775"/>
            <a:chExt cx="1391301" cy="1003143"/>
          </a:xfrm>
        </p:grpSpPr>
        <p:pic>
          <p:nvPicPr>
            <p:cNvPr id="1225" name="图片 12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9388" y="5476775"/>
              <a:ext cx="743182" cy="100314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226" name="图片 12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2013" y="5623576"/>
              <a:ext cx="978676" cy="85634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</p:grpSp>
      <p:pic>
        <p:nvPicPr>
          <p:cNvPr id="1227" name="图片 1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512" y="5585256"/>
            <a:ext cx="932801" cy="10337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72" name="组合 71"/>
          <p:cNvGrpSpPr/>
          <p:nvPr/>
        </p:nvGrpSpPr>
        <p:grpSpPr>
          <a:xfrm rot="18300000">
            <a:off x="10061122" y="-2333354"/>
            <a:ext cx="785813" cy="6850063"/>
            <a:chOff x="31750" y="-41275"/>
            <a:chExt cx="785813" cy="6850063"/>
          </a:xfrm>
          <a:solidFill>
            <a:srgbClr val="FFC502"/>
          </a:solidFill>
        </p:grpSpPr>
        <p:sp>
          <p:nvSpPr>
            <p:cNvPr id="5" name="Freeform 6"/>
            <p:cNvSpPr/>
            <p:nvPr/>
          </p:nvSpPr>
          <p:spPr bwMode="auto">
            <a:xfrm>
              <a:off x="31750" y="-41275"/>
              <a:ext cx="207963" cy="207963"/>
            </a:xfrm>
            <a:custGeom>
              <a:avLst/>
              <a:gdLst>
                <a:gd name="T0" fmla="*/ 0 w 131"/>
                <a:gd name="T1" fmla="*/ 131 h 131"/>
                <a:gd name="T2" fmla="*/ 93 w 131"/>
                <a:gd name="T3" fmla="*/ 38 h 131"/>
                <a:gd name="T4" fmla="*/ 131 w 131"/>
                <a:gd name="T5" fmla="*/ 0 h 131"/>
                <a:gd name="T6" fmla="*/ 73 w 131"/>
                <a:gd name="T7" fmla="*/ 0 h 131"/>
                <a:gd name="T8" fmla="*/ 64 w 131"/>
                <a:gd name="T9" fmla="*/ 9 h 131"/>
                <a:gd name="T10" fmla="*/ 0 w 131"/>
                <a:gd name="T11" fmla="*/ 73 h 131"/>
                <a:gd name="T12" fmla="*/ 0 w 131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93" y="38"/>
                  </a:lnTo>
                  <a:lnTo>
                    <a:pt x="131" y="0"/>
                  </a:lnTo>
                  <a:lnTo>
                    <a:pt x="73" y="0"/>
                  </a:lnTo>
                  <a:lnTo>
                    <a:pt x="64" y="9"/>
                  </a:lnTo>
                  <a:lnTo>
                    <a:pt x="0" y="73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1750" y="1714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1750" y="-41275"/>
              <a:ext cx="503238" cy="503238"/>
            </a:xfrm>
            <a:custGeom>
              <a:avLst/>
              <a:gdLst>
                <a:gd name="T0" fmla="*/ 278 w 317"/>
                <a:gd name="T1" fmla="*/ 38 h 317"/>
                <a:gd name="T2" fmla="*/ 317 w 317"/>
                <a:gd name="T3" fmla="*/ 0 h 317"/>
                <a:gd name="T4" fmla="*/ 258 w 317"/>
                <a:gd name="T5" fmla="*/ 0 h 317"/>
                <a:gd name="T6" fmla="*/ 249 w 317"/>
                <a:gd name="T7" fmla="*/ 9 h 317"/>
                <a:gd name="T8" fmla="*/ 130 w 317"/>
                <a:gd name="T9" fmla="*/ 129 h 317"/>
                <a:gd name="T10" fmla="*/ 64 w 317"/>
                <a:gd name="T11" fmla="*/ 195 h 317"/>
                <a:gd name="T12" fmla="*/ 0 w 317"/>
                <a:gd name="T13" fmla="*/ 258 h 317"/>
                <a:gd name="T14" fmla="*/ 0 w 317"/>
                <a:gd name="T15" fmla="*/ 317 h 317"/>
                <a:gd name="T16" fmla="*/ 278 w 317"/>
                <a:gd name="T17" fmla="*/ 3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7" h="317">
                  <a:moveTo>
                    <a:pt x="278" y="38"/>
                  </a:moveTo>
                  <a:lnTo>
                    <a:pt x="317" y="0"/>
                  </a:lnTo>
                  <a:lnTo>
                    <a:pt x="258" y="0"/>
                  </a:lnTo>
                  <a:lnTo>
                    <a:pt x="249" y="9"/>
                  </a:lnTo>
                  <a:lnTo>
                    <a:pt x="130" y="129"/>
                  </a:lnTo>
                  <a:lnTo>
                    <a:pt x="64" y="195"/>
                  </a:lnTo>
                  <a:lnTo>
                    <a:pt x="0" y="258"/>
                  </a:lnTo>
                  <a:lnTo>
                    <a:pt x="0" y="317"/>
                  </a:lnTo>
                  <a:lnTo>
                    <a:pt x="27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1750" y="-41275"/>
              <a:ext cx="785813" cy="796925"/>
            </a:xfrm>
            <a:custGeom>
              <a:avLst/>
              <a:gdLst>
                <a:gd name="T0" fmla="*/ 0 w 495"/>
                <a:gd name="T1" fmla="*/ 502 h 502"/>
                <a:gd name="T2" fmla="*/ 93 w 495"/>
                <a:gd name="T3" fmla="*/ 410 h 502"/>
                <a:gd name="T4" fmla="*/ 159 w 495"/>
                <a:gd name="T5" fmla="*/ 344 h 502"/>
                <a:gd name="T6" fmla="*/ 278 w 495"/>
                <a:gd name="T7" fmla="*/ 224 h 502"/>
                <a:gd name="T8" fmla="*/ 344 w 495"/>
                <a:gd name="T9" fmla="*/ 158 h 502"/>
                <a:gd name="T10" fmla="*/ 464 w 495"/>
                <a:gd name="T11" fmla="*/ 38 h 502"/>
                <a:gd name="T12" fmla="*/ 495 w 495"/>
                <a:gd name="T13" fmla="*/ 7 h 502"/>
                <a:gd name="T14" fmla="*/ 495 w 495"/>
                <a:gd name="T15" fmla="*/ 0 h 502"/>
                <a:gd name="T16" fmla="*/ 444 w 495"/>
                <a:gd name="T17" fmla="*/ 0 h 502"/>
                <a:gd name="T18" fmla="*/ 435 w 495"/>
                <a:gd name="T19" fmla="*/ 9 h 502"/>
                <a:gd name="T20" fmla="*/ 130 w 495"/>
                <a:gd name="T21" fmla="*/ 314 h 502"/>
                <a:gd name="T22" fmla="*/ 64 w 495"/>
                <a:gd name="T23" fmla="*/ 380 h 502"/>
                <a:gd name="T24" fmla="*/ 0 w 495"/>
                <a:gd name="T25" fmla="*/ 444 h 502"/>
                <a:gd name="T26" fmla="*/ 0 w 495"/>
                <a:gd name="T27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02">
                  <a:moveTo>
                    <a:pt x="0" y="502"/>
                  </a:moveTo>
                  <a:lnTo>
                    <a:pt x="93" y="410"/>
                  </a:lnTo>
                  <a:lnTo>
                    <a:pt x="159" y="344"/>
                  </a:lnTo>
                  <a:lnTo>
                    <a:pt x="278" y="224"/>
                  </a:lnTo>
                  <a:lnTo>
                    <a:pt x="344" y="158"/>
                  </a:lnTo>
                  <a:lnTo>
                    <a:pt x="464" y="38"/>
                  </a:lnTo>
                  <a:lnTo>
                    <a:pt x="495" y="7"/>
                  </a:lnTo>
                  <a:lnTo>
                    <a:pt x="495" y="0"/>
                  </a:lnTo>
                  <a:lnTo>
                    <a:pt x="444" y="0"/>
                  </a:lnTo>
                  <a:lnTo>
                    <a:pt x="435" y="9"/>
                  </a:lnTo>
                  <a:lnTo>
                    <a:pt x="130" y="314"/>
                  </a:lnTo>
                  <a:lnTo>
                    <a:pt x="64" y="380"/>
                  </a:lnTo>
                  <a:lnTo>
                    <a:pt x="0" y="444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1750" y="7604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7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7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1750" y="4667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750" y="13509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1750" y="1055687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09 h 554"/>
                <a:gd name="T10" fmla="*/ 464 w 495"/>
                <a:gd name="T11" fmla="*/ 90 h 554"/>
                <a:gd name="T12" fmla="*/ 495 w 495"/>
                <a:gd name="T13" fmla="*/ 58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1750" y="19399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6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1750" y="1644650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10 h 554"/>
                <a:gd name="T10" fmla="*/ 464 w 495"/>
                <a:gd name="T11" fmla="*/ 90 h 554"/>
                <a:gd name="T12" fmla="*/ 495 w 495"/>
                <a:gd name="T13" fmla="*/ 59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64" y="90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1750" y="2528887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09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1750" y="223520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4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5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1750" y="31178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1750" y="2824162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1750" y="37068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31750" y="34131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31750" y="42973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5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5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31750" y="4002087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31750" y="48863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31750" y="459105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31750" y="5475287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93 w 495"/>
                <a:gd name="T17" fmla="*/ 461 h 553"/>
                <a:gd name="T18" fmla="*/ 278 w 495"/>
                <a:gd name="T19" fmla="*/ 275 h 553"/>
                <a:gd name="T20" fmla="*/ 344 w 495"/>
                <a:gd name="T21" fmla="*/ 209 h 553"/>
                <a:gd name="T22" fmla="*/ 495 w 495"/>
                <a:gd name="T23" fmla="*/ 58 h 553"/>
                <a:gd name="T24" fmla="*/ 495 w 495"/>
                <a:gd name="T25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93" y="461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31750" y="5180012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278 w 495"/>
                <a:gd name="T3" fmla="*/ 276 h 554"/>
                <a:gd name="T4" fmla="*/ 278 w 495"/>
                <a:gd name="T5" fmla="*/ 276 h 554"/>
                <a:gd name="T6" fmla="*/ 344 w 495"/>
                <a:gd name="T7" fmla="*/ 209 h 554"/>
                <a:gd name="T8" fmla="*/ 464 w 495"/>
                <a:gd name="T9" fmla="*/ 90 h 554"/>
                <a:gd name="T10" fmla="*/ 495 w 495"/>
                <a:gd name="T11" fmla="*/ 58 h 554"/>
                <a:gd name="T12" fmla="*/ 495 w 495"/>
                <a:gd name="T13" fmla="*/ 0 h 554"/>
                <a:gd name="T14" fmla="*/ 435 w 495"/>
                <a:gd name="T15" fmla="*/ 61 h 554"/>
                <a:gd name="T16" fmla="*/ 130 w 495"/>
                <a:gd name="T17" fmla="*/ 366 h 554"/>
                <a:gd name="T18" fmla="*/ 64 w 495"/>
                <a:gd name="T19" fmla="*/ 432 h 554"/>
                <a:gd name="T20" fmla="*/ 0 w 495"/>
                <a:gd name="T21" fmla="*/ 495 h 554"/>
                <a:gd name="T22" fmla="*/ 0 w 495"/>
                <a:gd name="T23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278" y="276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73025" y="6064250"/>
              <a:ext cx="744538" cy="744538"/>
            </a:xfrm>
            <a:custGeom>
              <a:avLst/>
              <a:gdLst>
                <a:gd name="T0" fmla="*/ 469 w 469"/>
                <a:gd name="T1" fmla="*/ 0 h 469"/>
                <a:gd name="T2" fmla="*/ 409 w 469"/>
                <a:gd name="T3" fmla="*/ 61 h 469"/>
                <a:gd name="T4" fmla="*/ 289 w 469"/>
                <a:gd name="T5" fmla="*/ 180 h 469"/>
                <a:gd name="T6" fmla="*/ 223 w 469"/>
                <a:gd name="T7" fmla="*/ 246 h 469"/>
                <a:gd name="T8" fmla="*/ 104 w 469"/>
                <a:gd name="T9" fmla="*/ 366 h 469"/>
                <a:gd name="T10" fmla="*/ 38 w 469"/>
                <a:gd name="T11" fmla="*/ 432 h 469"/>
                <a:gd name="T12" fmla="*/ 0 w 469"/>
                <a:gd name="T13" fmla="*/ 469 h 469"/>
                <a:gd name="T14" fmla="*/ 59 w 469"/>
                <a:gd name="T15" fmla="*/ 469 h 469"/>
                <a:gd name="T16" fmla="*/ 67 w 469"/>
                <a:gd name="T17" fmla="*/ 461 h 469"/>
                <a:gd name="T18" fmla="*/ 252 w 469"/>
                <a:gd name="T19" fmla="*/ 275 h 469"/>
                <a:gd name="T20" fmla="*/ 318 w 469"/>
                <a:gd name="T21" fmla="*/ 209 h 469"/>
                <a:gd name="T22" fmla="*/ 438 w 469"/>
                <a:gd name="T23" fmla="*/ 90 h 469"/>
                <a:gd name="T24" fmla="*/ 469 w 469"/>
                <a:gd name="T25" fmla="*/ 58 h 469"/>
                <a:gd name="T26" fmla="*/ 469 w 469"/>
                <a:gd name="T2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9" h="469">
                  <a:moveTo>
                    <a:pt x="469" y="0"/>
                  </a:moveTo>
                  <a:lnTo>
                    <a:pt x="409" y="61"/>
                  </a:lnTo>
                  <a:lnTo>
                    <a:pt x="289" y="180"/>
                  </a:lnTo>
                  <a:lnTo>
                    <a:pt x="223" y="246"/>
                  </a:lnTo>
                  <a:lnTo>
                    <a:pt x="104" y="366"/>
                  </a:lnTo>
                  <a:lnTo>
                    <a:pt x="38" y="432"/>
                  </a:lnTo>
                  <a:lnTo>
                    <a:pt x="0" y="469"/>
                  </a:lnTo>
                  <a:lnTo>
                    <a:pt x="59" y="469"/>
                  </a:lnTo>
                  <a:lnTo>
                    <a:pt x="67" y="461"/>
                  </a:lnTo>
                  <a:lnTo>
                    <a:pt x="252" y="275"/>
                  </a:lnTo>
                  <a:lnTo>
                    <a:pt x="318" y="209"/>
                  </a:lnTo>
                  <a:lnTo>
                    <a:pt x="438" y="90"/>
                  </a:lnTo>
                  <a:lnTo>
                    <a:pt x="469" y="58"/>
                  </a:lnTo>
                  <a:lnTo>
                    <a:pt x="4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31750" y="5768975"/>
              <a:ext cx="785813" cy="879475"/>
            </a:xfrm>
            <a:custGeom>
              <a:avLst/>
              <a:gdLst>
                <a:gd name="T0" fmla="*/ 278 w 495"/>
                <a:gd name="T1" fmla="*/ 276 h 554"/>
                <a:gd name="T2" fmla="*/ 278 w 495"/>
                <a:gd name="T3" fmla="*/ 276 h 554"/>
                <a:gd name="T4" fmla="*/ 495 w 495"/>
                <a:gd name="T5" fmla="*/ 59 h 554"/>
                <a:gd name="T6" fmla="*/ 495 w 495"/>
                <a:gd name="T7" fmla="*/ 0 h 554"/>
                <a:gd name="T8" fmla="*/ 435 w 495"/>
                <a:gd name="T9" fmla="*/ 61 h 554"/>
                <a:gd name="T10" fmla="*/ 130 w 495"/>
                <a:gd name="T11" fmla="*/ 366 h 554"/>
                <a:gd name="T12" fmla="*/ 64 w 495"/>
                <a:gd name="T13" fmla="*/ 432 h 554"/>
                <a:gd name="T14" fmla="*/ 0 w 495"/>
                <a:gd name="T15" fmla="*/ 495 h 554"/>
                <a:gd name="T16" fmla="*/ 0 w 495"/>
                <a:gd name="T17" fmla="*/ 554 h 554"/>
                <a:gd name="T18" fmla="*/ 278 w 495"/>
                <a:gd name="T19" fmla="*/ 276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5" h="554">
                  <a:moveTo>
                    <a:pt x="278" y="276"/>
                  </a:moveTo>
                  <a:lnTo>
                    <a:pt x="278" y="276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368300" y="6359525"/>
              <a:ext cx="449263" cy="449263"/>
            </a:xfrm>
            <a:custGeom>
              <a:avLst/>
              <a:gdLst>
                <a:gd name="T0" fmla="*/ 66 w 283"/>
                <a:gd name="T1" fmla="*/ 275 h 283"/>
                <a:gd name="T2" fmla="*/ 283 w 283"/>
                <a:gd name="T3" fmla="*/ 58 h 283"/>
                <a:gd name="T4" fmla="*/ 283 w 283"/>
                <a:gd name="T5" fmla="*/ 0 h 283"/>
                <a:gd name="T6" fmla="*/ 223 w 283"/>
                <a:gd name="T7" fmla="*/ 60 h 283"/>
                <a:gd name="T8" fmla="*/ 0 w 283"/>
                <a:gd name="T9" fmla="*/ 283 h 283"/>
                <a:gd name="T10" fmla="*/ 58 w 283"/>
                <a:gd name="T11" fmla="*/ 283 h 283"/>
                <a:gd name="T12" fmla="*/ 66 w 283"/>
                <a:gd name="T13" fmla="*/ 27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283">
                  <a:moveTo>
                    <a:pt x="66" y="275"/>
                  </a:moveTo>
                  <a:lnTo>
                    <a:pt x="283" y="58"/>
                  </a:lnTo>
                  <a:lnTo>
                    <a:pt x="283" y="0"/>
                  </a:lnTo>
                  <a:lnTo>
                    <a:pt x="223" y="60"/>
                  </a:lnTo>
                  <a:lnTo>
                    <a:pt x="0" y="283"/>
                  </a:lnTo>
                  <a:lnTo>
                    <a:pt x="58" y="283"/>
                  </a:lnTo>
                  <a:lnTo>
                    <a:pt x="66" y="2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661988" y="6653212"/>
              <a:ext cx="155575" cy="155575"/>
            </a:xfrm>
            <a:custGeom>
              <a:avLst/>
              <a:gdLst>
                <a:gd name="T0" fmla="*/ 38 w 98"/>
                <a:gd name="T1" fmla="*/ 61 h 98"/>
                <a:gd name="T2" fmla="*/ 0 w 98"/>
                <a:gd name="T3" fmla="*/ 98 h 98"/>
                <a:gd name="T4" fmla="*/ 59 w 98"/>
                <a:gd name="T5" fmla="*/ 98 h 98"/>
                <a:gd name="T6" fmla="*/ 67 w 98"/>
                <a:gd name="T7" fmla="*/ 90 h 98"/>
                <a:gd name="T8" fmla="*/ 98 w 98"/>
                <a:gd name="T9" fmla="*/ 59 h 98"/>
                <a:gd name="T10" fmla="*/ 98 w 98"/>
                <a:gd name="T11" fmla="*/ 0 h 98"/>
                <a:gd name="T12" fmla="*/ 38 w 98"/>
                <a:gd name="T13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8">
                  <a:moveTo>
                    <a:pt x="38" y="61"/>
                  </a:moveTo>
                  <a:lnTo>
                    <a:pt x="0" y="98"/>
                  </a:lnTo>
                  <a:lnTo>
                    <a:pt x="59" y="98"/>
                  </a:lnTo>
                  <a:lnTo>
                    <a:pt x="67" y="90"/>
                  </a:lnTo>
                  <a:lnTo>
                    <a:pt x="98" y="59"/>
                  </a:lnTo>
                  <a:lnTo>
                    <a:pt x="98" y="0"/>
                  </a:lnTo>
                  <a:lnTo>
                    <a:pt x="3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878127" y="1230161"/>
            <a:ext cx="2430450" cy="1094001"/>
            <a:chOff x="4902892" y="1369861"/>
            <a:chExt cx="2430450" cy="1094001"/>
          </a:xfrm>
        </p:grpSpPr>
        <p:sp>
          <p:nvSpPr>
            <p:cNvPr id="56" name="文本框 55"/>
            <p:cNvSpPr txBox="1"/>
            <p:nvPr/>
          </p:nvSpPr>
          <p:spPr>
            <a:xfrm flipH="1">
              <a:off x="5278759" y="1369861"/>
              <a:ext cx="1678716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323850" fontAlgn="base" hangingPunct="0">
                <a:spcBef>
                  <a:spcPts val="85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  <a:sym typeface="微软雅黑" panose="020B0503020204020204" charset="-122"/>
                </a:rPr>
                <a:t>标题文本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微软雅黑" panose="020B050302020402020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902892" y="2033967"/>
              <a:ext cx="2430450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1567503" y="3034469"/>
            <a:ext cx="1784312" cy="1784312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166686" y="3113965"/>
            <a:ext cx="1784312" cy="1784312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953913" y="2719854"/>
            <a:ext cx="2413542" cy="2413542"/>
          </a:xfrm>
          <a:prstGeom prst="ellipse">
            <a:avLst/>
          </a:prstGeom>
          <a:solidFill>
            <a:srgbClr val="384482"/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102629" y="2719854"/>
            <a:ext cx="2413542" cy="2413542"/>
          </a:xfrm>
          <a:prstGeom prst="ellipse">
            <a:avLst/>
          </a:prstGeom>
          <a:solidFill>
            <a:srgbClr val="384482"/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219182" y="1565359"/>
            <a:ext cx="2430450" cy="1094001"/>
            <a:chOff x="4902892" y="1369861"/>
            <a:chExt cx="2430450" cy="1094001"/>
          </a:xfrm>
        </p:grpSpPr>
        <p:sp>
          <p:nvSpPr>
            <p:cNvPr id="36" name="文本框 35"/>
            <p:cNvSpPr txBox="1"/>
            <p:nvPr/>
          </p:nvSpPr>
          <p:spPr>
            <a:xfrm flipH="1">
              <a:off x="5278759" y="1369861"/>
              <a:ext cx="16787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323850" fontAlgn="base" hangingPunct="0">
                <a:spcBef>
                  <a:spcPts val="85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  <a:sym typeface="微软雅黑" panose="020B0503020204020204" charset="-122"/>
                </a:rPr>
                <a:t>标题文本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微软雅黑" panose="020B050302020402020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902892" y="2033967"/>
              <a:ext cx="2430450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43751" y="1599977"/>
            <a:ext cx="2430450" cy="1094001"/>
            <a:chOff x="4902892" y="1369861"/>
            <a:chExt cx="2430450" cy="1094001"/>
          </a:xfrm>
        </p:grpSpPr>
        <p:sp>
          <p:nvSpPr>
            <p:cNvPr id="39" name="文本框 38"/>
            <p:cNvSpPr txBox="1"/>
            <p:nvPr/>
          </p:nvSpPr>
          <p:spPr>
            <a:xfrm flipH="1">
              <a:off x="5278759" y="1369861"/>
              <a:ext cx="16787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323850" fontAlgn="base" hangingPunct="0">
                <a:spcBef>
                  <a:spcPts val="85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  <a:sym typeface="微软雅黑" panose="020B0503020204020204" charset="-122"/>
                </a:rPr>
                <a:t>标题文本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微软雅黑" panose="020B050302020402020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902892" y="2033967"/>
              <a:ext cx="2430450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979723" y="5310888"/>
            <a:ext cx="2430450" cy="1094001"/>
            <a:chOff x="4902892" y="1369861"/>
            <a:chExt cx="2430450" cy="1094001"/>
          </a:xfrm>
        </p:grpSpPr>
        <p:sp>
          <p:nvSpPr>
            <p:cNvPr id="42" name="文本框 41"/>
            <p:cNvSpPr txBox="1"/>
            <p:nvPr/>
          </p:nvSpPr>
          <p:spPr>
            <a:xfrm flipH="1">
              <a:off x="5278759" y="1369861"/>
              <a:ext cx="16787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323850" fontAlgn="base" hangingPunct="0">
                <a:spcBef>
                  <a:spcPts val="85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  <a:sym typeface="微软雅黑" panose="020B0503020204020204" charset="-122"/>
                </a:rPr>
                <a:t>标题文本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微软雅黑" panose="020B050302020402020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4902892" y="2033967"/>
              <a:ext cx="2430450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04288" y="5310888"/>
            <a:ext cx="2430450" cy="1094001"/>
            <a:chOff x="4902892" y="1369861"/>
            <a:chExt cx="2430450" cy="1094001"/>
          </a:xfrm>
        </p:grpSpPr>
        <p:sp>
          <p:nvSpPr>
            <p:cNvPr id="45" name="文本框 44"/>
            <p:cNvSpPr txBox="1"/>
            <p:nvPr/>
          </p:nvSpPr>
          <p:spPr>
            <a:xfrm flipH="1">
              <a:off x="5278759" y="1369861"/>
              <a:ext cx="16787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defTabSz="323850" fontAlgn="base" hangingPunct="0">
                <a:spcBef>
                  <a:spcPts val="850"/>
                </a:spcBef>
                <a:spcAft>
                  <a:spcPct val="0"/>
                </a:spcAft>
                <a:defRPr/>
              </a:pPr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Gill Sans" charset="0"/>
                  <a:sym typeface="微软雅黑" panose="020B0503020204020204" charset="-122"/>
                </a:rPr>
                <a:t>标题文本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Gill Sans" charset="0"/>
                <a:sym typeface="微软雅黑" panose="020B050302020402020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902892" y="2033967"/>
              <a:ext cx="2430450" cy="429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1" name="椭圆 30"/>
          <p:cNvSpPr/>
          <p:nvPr/>
        </p:nvSpPr>
        <p:spPr>
          <a:xfrm>
            <a:off x="3488524" y="3251067"/>
            <a:ext cx="1342226" cy="134222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7648400" y="3251067"/>
            <a:ext cx="1342226" cy="134222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9612279" y="3588031"/>
            <a:ext cx="891251" cy="8912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988782" y="3476555"/>
            <a:ext cx="891251" cy="89125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758600" y="2432178"/>
            <a:ext cx="2669506" cy="2669506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325539" y="3018191"/>
            <a:ext cx="1497476" cy="14974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8" name="AutoShape 12"/>
          <p:cNvSpPr/>
          <p:nvPr/>
        </p:nvSpPr>
        <p:spPr bwMode="auto">
          <a:xfrm>
            <a:off x="5815635" y="3476555"/>
            <a:ext cx="484066" cy="430519"/>
          </a:xfrm>
          <a:custGeom>
            <a:avLst/>
            <a:gdLst>
              <a:gd name="T0" fmla="+- 0 10928 297"/>
              <a:gd name="T1" fmla="*/ T0 w 21263"/>
              <a:gd name="T2" fmla="+- 0 10967 334"/>
              <a:gd name="T3" fmla="*/ 10967 h 21266"/>
              <a:gd name="T4" fmla="+- 0 10928 297"/>
              <a:gd name="T5" fmla="*/ T4 w 21263"/>
              <a:gd name="T6" fmla="+- 0 10967 334"/>
              <a:gd name="T7" fmla="*/ 10967 h 21266"/>
              <a:gd name="T8" fmla="+- 0 10928 297"/>
              <a:gd name="T9" fmla="*/ T8 w 21263"/>
              <a:gd name="T10" fmla="+- 0 10967 334"/>
              <a:gd name="T11" fmla="*/ 10967 h 21266"/>
              <a:gd name="T12" fmla="+- 0 10928 297"/>
              <a:gd name="T13" fmla="*/ T12 w 21263"/>
              <a:gd name="T14" fmla="+- 0 10967 334"/>
              <a:gd name="T15" fmla="*/ 10967 h 21266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263" h="21266">
                <a:moveTo>
                  <a:pt x="21141" y="2570"/>
                </a:moveTo>
                <a:cubicBezTo>
                  <a:pt x="19207" y="573"/>
                  <a:pt x="19207" y="573"/>
                  <a:pt x="19207" y="573"/>
                </a:cubicBezTo>
                <a:cubicBezTo>
                  <a:pt x="18885" y="210"/>
                  <a:pt x="18562" y="210"/>
                  <a:pt x="18240" y="573"/>
                </a:cubicBezTo>
                <a:cubicBezTo>
                  <a:pt x="18079" y="755"/>
                  <a:pt x="18079" y="936"/>
                  <a:pt x="18079" y="1118"/>
                </a:cubicBezTo>
                <a:cubicBezTo>
                  <a:pt x="17917" y="1118"/>
                  <a:pt x="17756" y="1118"/>
                  <a:pt x="17595" y="1299"/>
                </a:cubicBezTo>
                <a:cubicBezTo>
                  <a:pt x="17595" y="1299"/>
                  <a:pt x="17595" y="1299"/>
                  <a:pt x="17595" y="1299"/>
                </a:cubicBezTo>
                <a:cubicBezTo>
                  <a:pt x="12759" y="6744"/>
                  <a:pt x="12759" y="6744"/>
                  <a:pt x="12759" y="6744"/>
                </a:cubicBezTo>
                <a:cubicBezTo>
                  <a:pt x="12759" y="7289"/>
                  <a:pt x="12598" y="7834"/>
                  <a:pt x="12437" y="8197"/>
                </a:cubicBezTo>
                <a:cubicBezTo>
                  <a:pt x="12920" y="8741"/>
                  <a:pt x="12920" y="8741"/>
                  <a:pt x="12920" y="8741"/>
                </a:cubicBezTo>
                <a:cubicBezTo>
                  <a:pt x="12920" y="8741"/>
                  <a:pt x="12920" y="8741"/>
                  <a:pt x="12920" y="8741"/>
                </a:cubicBezTo>
                <a:cubicBezTo>
                  <a:pt x="13082" y="8923"/>
                  <a:pt x="13082" y="8923"/>
                  <a:pt x="13082" y="8923"/>
                </a:cubicBezTo>
                <a:cubicBezTo>
                  <a:pt x="11953" y="10012"/>
                  <a:pt x="11953" y="10012"/>
                  <a:pt x="11953" y="10012"/>
                </a:cubicBezTo>
                <a:cubicBezTo>
                  <a:pt x="8407" y="6018"/>
                  <a:pt x="8407" y="6018"/>
                  <a:pt x="8407" y="6018"/>
                </a:cubicBezTo>
                <a:cubicBezTo>
                  <a:pt x="8729" y="4385"/>
                  <a:pt x="8407" y="2751"/>
                  <a:pt x="7279" y="1481"/>
                </a:cubicBezTo>
                <a:cubicBezTo>
                  <a:pt x="6150" y="210"/>
                  <a:pt x="4538" y="-334"/>
                  <a:pt x="3088" y="210"/>
                </a:cubicBezTo>
                <a:cubicBezTo>
                  <a:pt x="5505" y="2933"/>
                  <a:pt x="5505" y="2933"/>
                  <a:pt x="5505" y="2933"/>
                </a:cubicBezTo>
                <a:cubicBezTo>
                  <a:pt x="4861" y="5474"/>
                  <a:pt x="4861" y="5474"/>
                  <a:pt x="4861" y="5474"/>
                </a:cubicBezTo>
                <a:cubicBezTo>
                  <a:pt x="2604" y="6200"/>
                  <a:pt x="2604" y="6200"/>
                  <a:pt x="2604" y="6200"/>
                </a:cubicBezTo>
                <a:cubicBezTo>
                  <a:pt x="186" y="3477"/>
                  <a:pt x="186" y="3477"/>
                  <a:pt x="186" y="3477"/>
                </a:cubicBezTo>
                <a:cubicBezTo>
                  <a:pt x="-297" y="5111"/>
                  <a:pt x="186" y="6926"/>
                  <a:pt x="1314" y="8197"/>
                </a:cubicBezTo>
                <a:cubicBezTo>
                  <a:pt x="2443" y="9467"/>
                  <a:pt x="4055" y="9830"/>
                  <a:pt x="5505" y="9286"/>
                </a:cubicBezTo>
                <a:cubicBezTo>
                  <a:pt x="5667" y="9286"/>
                  <a:pt x="5667" y="9286"/>
                  <a:pt x="5667" y="9286"/>
                </a:cubicBezTo>
                <a:cubicBezTo>
                  <a:pt x="9052" y="13279"/>
                  <a:pt x="9052" y="13279"/>
                  <a:pt x="9052" y="13279"/>
                </a:cubicBezTo>
                <a:cubicBezTo>
                  <a:pt x="5828" y="17091"/>
                  <a:pt x="5828" y="17091"/>
                  <a:pt x="5828" y="17091"/>
                </a:cubicBezTo>
                <a:cubicBezTo>
                  <a:pt x="5505" y="16909"/>
                  <a:pt x="5505" y="16909"/>
                  <a:pt x="5505" y="16909"/>
                </a:cubicBezTo>
                <a:cubicBezTo>
                  <a:pt x="4700" y="17635"/>
                  <a:pt x="4700" y="17635"/>
                  <a:pt x="4700" y="17635"/>
                </a:cubicBezTo>
                <a:cubicBezTo>
                  <a:pt x="3088" y="20539"/>
                  <a:pt x="3088" y="20539"/>
                  <a:pt x="3088" y="20539"/>
                </a:cubicBezTo>
                <a:cubicBezTo>
                  <a:pt x="3410" y="20902"/>
                  <a:pt x="3410" y="20902"/>
                  <a:pt x="3410" y="20902"/>
                </a:cubicBezTo>
                <a:cubicBezTo>
                  <a:pt x="5989" y="19087"/>
                  <a:pt x="5989" y="19087"/>
                  <a:pt x="5989" y="19087"/>
                </a:cubicBezTo>
                <a:cubicBezTo>
                  <a:pt x="6634" y="17998"/>
                  <a:pt x="6634" y="17998"/>
                  <a:pt x="6634" y="17998"/>
                </a:cubicBezTo>
                <a:cubicBezTo>
                  <a:pt x="6473" y="17817"/>
                  <a:pt x="6473" y="17817"/>
                  <a:pt x="6473" y="17817"/>
                </a:cubicBezTo>
                <a:cubicBezTo>
                  <a:pt x="9858" y="14187"/>
                  <a:pt x="9858" y="14187"/>
                  <a:pt x="9858" y="14187"/>
                </a:cubicBezTo>
                <a:cubicBezTo>
                  <a:pt x="15500" y="20539"/>
                  <a:pt x="15500" y="20539"/>
                  <a:pt x="15500" y="20539"/>
                </a:cubicBezTo>
                <a:cubicBezTo>
                  <a:pt x="15983" y="20902"/>
                  <a:pt x="16467" y="21265"/>
                  <a:pt x="16950" y="21265"/>
                </a:cubicBezTo>
                <a:cubicBezTo>
                  <a:pt x="17434" y="21265"/>
                  <a:pt x="17917" y="20902"/>
                  <a:pt x="18401" y="20539"/>
                </a:cubicBezTo>
                <a:cubicBezTo>
                  <a:pt x="19207" y="19632"/>
                  <a:pt x="19207" y="18180"/>
                  <a:pt x="18401" y="17272"/>
                </a:cubicBezTo>
                <a:cubicBezTo>
                  <a:pt x="12759" y="10919"/>
                  <a:pt x="12759" y="10919"/>
                  <a:pt x="12759" y="10919"/>
                </a:cubicBezTo>
                <a:cubicBezTo>
                  <a:pt x="13726" y="9830"/>
                  <a:pt x="13726" y="9830"/>
                  <a:pt x="13726" y="9830"/>
                </a:cubicBezTo>
                <a:cubicBezTo>
                  <a:pt x="14210" y="10375"/>
                  <a:pt x="14210" y="10375"/>
                  <a:pt x="14210" y="10375"/>
                </a:cubicBezTo>
                <a:cubicBezTo>
                  <a:pt x="14532" y="10012"/>
                  <a:pt x="15016" y="9830"/>
                  <a:pt x="15500" y="10012"/>
                </a:cubicBezTo>
                <a:cubicBezTo>
                  <a:pt x="20335" y="4385"/>
                  <a:pt x="20335" y="4385"/>
                  <a:pt x="20335" y="4385"/>
                </a:cubicBezTo>
                <a:cubicBezTo>
                  <a:pt x="20335" y="4385"/>
                  <a:pt x="20335" y="4385"/>
                  <a:pt x="20335" y="4385"/>
                </a:cubicBezTo>
                <a:cubicBezTo>
                  <a:pt x="20335" y="4385"/>
                  <a:pt x="20335" y="4385"/>
                  <a:pt x="20335" y="4385"/>
                </a:cubicBezTo>
                <a:cubicBezTo>
                  <a:pt x="20497" y="4203"/>
                  <a:pt x="20497" y="4022"/>
                  <a:pt x="20497" y="3840"/>
                </a:cubicBezTo>
                <a:cubicBezTo>
                  <a:pt x="20658" y="4022"/>
                  <a:pt x="20980" y="3840"/>
                  <a:pt x="21141" y="3659"/>
                </a:cubicBezTo>
                <a:cubicBezTo>
                  <a:pt x="21303" y="3477"/>
                  <a:pt x="21303" y="2933"/>
                  <a:pt x="21141" y="2570"/>
                </a:cubicBezTo>
                <a:close/>
                <a:moveTo>
                  <a:pt x="17111" y="18361"/>
                </a:moveTo>
                <a:cubicBezTo>
                  <a:pt x="17595" y="18361"/>
                  <a:pt x="17917" y="18906"/>
                  <a:pt x="17917" y="19269"/>
                </a:cubicBezTo>
                <a:cubicBezTo>
                  <a:pt x="17917" y="19813"/>
                  <a:pt x="17595" y="20176"/>
                  <a:pt x="17111" y="20176"/>
                </a:cubicBezTo>
                <a:cubicBezTo>
                  <a:pt x="16628" y="20176"/>
                  <a:pt x="16305" y="19813"/>
                  <a:pt x="16305" y="19269"/>
                </a:cubicBezTo>
                <a:cubicBezTo>
                  <a:pt x="16305" y="18906"/>
                  <a:pt x="16628" y="18361"/>
                  <a:pt x="17111" y="18361"/>
                </a:cubicBezTo>
                <a:close/>
                <a:moveTo>
                  <a:pt x="14371" y="7108"/>
                </a:moveTo>
                <a:cubicBezTo>
                  <a:pt x="14049" y="6744"/>
                  <a:pt x="14049" y="6744"/>
                  <a:pt x="14049" y="6744"/>
                </a:cubicBezTo>
                <a:cubicBezTo>
                  <a:pt x="17756" y="2751"/>
                  <a:pt x="17756" y="2751"/>
                  <a:pt x="17756" y="2751"/>
                </a:cubicBezTo>
                <a:cubicBezTo>
                  <a:pt x="18079" y="3114"/>
                  <a:pt x="18079" y="3114"/>
                  <a:pt x="18079" y="3114"/>
                </a:cubicBezTo>
                <a:lnTo>
                  <a:pt x="14371" y="7108"/>
                </a:lnTo>
                <a:close/>
                <a:moveTo>
                  <a:pt x="15500" y="8378"/>
                </a:moveTo>
                <a:cubicBezTo>
                  <a:pt x="15177" y="8197"/>
                  <a:pt x="15177" y="8197"/>
                  <a:pt x="15177" y="8197"/>
                </a:cubicBezTo>
                <a:cubicBezTo>
                  <a:pt x="18885" y="4022"/>
                  <a:pt x="18885" y="4022"/>
                  <a:pt x="18885" y="4022"/>
                </a:cubicBezTo>
                <a:cubicBezTo>
                  <a:pt x="19207" y="4385"/>
                  <a:pt x="19207" y="4385"/>
                  <a:pt x="19207" y="4385"/>
                </a:cubicBezTo>
                <a:lnTo>
                  <a:pt x="15500" y="83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22860" tIns="22860" rIns="22860" bIns="22860"/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9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charset="0"/>
              <a:sym typeface="微软雅黑" panose="020B0503020204020204" charset="-122"/>
            </a:endParaRPr>
          </a:p>
        </p:txBody>
      </p:sp>
      <p:sp>
        <p:nvSpPr>
          <p:cNvPr id="30" name="AutoShape 17"/>
          <p:cNvSpPr/>
          <p:nvPr/>
        </p:nvSpPr>
        <p:spPr bwMode="auto">
          <a:xfrm>
            <a:off x="2254359" y="3746870"/>
            <a:ext cx="352480" cy="350619"/>
          </a:xfrm>
          <a:custGeom>
            <a:avLst/>
            <a:gdLst>
              <a:gd name="T0" fmla="+- 0 11134 669"/>
              <a:gd name="T1" fmla="*/ T0 w 20931"/>
              <a:gd name="T2" fmla="+- 0 11113 627"/>
              <a:gd name="T3" fmla="*/ 11113 h 20973"/>
              <a:gd name="T4" fmla="+- 0 11134 669"/>
              <a:gd name="T5" fmla="*/ T4 w 20931"/>
              <a:gd name="T6" fmla="+- 0 11113 627"/>
              <a:gd name="T7" fmla="*/ 11113 h 20973"/>
              <a:gd name="T8" fmla="+- 0 11134 669"/>
              <a:gd name="T9" fmla="*/ T8 w 20931"/>
              <a:gd name="T10" fmla="+- 0 11113 627"/>
              <a:gd name="T11" fmla="*/ 11113 h 20973"/>
              <a:gd name="T12" fmla="+- 0 11134 669"/>
              <a:gd name="T13" fmla="*/ T12 w 20931"/>
              <a:gd name="T14" fmla="+- 0 11113 627"/>
              <a:gd name="T15" fmla="*/ 11113 h 2097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2"/>
                  <a:pt x="2007" y="11330"/>
                </a:cubicBezTo>
                <a:cubicBezTo>
                  <a:pt x="3727" y="13258"/>
                  <a:pt x="6403" y="13837"/>
                  <a:pt x="8697" y="13065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1" y="13644"/>
                  <a:pt x="13667" y="14608"/>
                </a:cubicBezTo>
                <a:cubicBezTo>
                  <a:pt x="14431" y="15380"/>
                  <a:pt x="13858" y="16537"/>
                  <a:pt x="13667" y="17308"/>
                </a:cubicBezTo>
                <a:cubicBezTo>
                  <a:pt x="13476" y="17694"/>
                  <a:pt x="13284" y="18465"/>
                  <a:pt x="14431" y="18080"/>
                </a:cubicBezTo>
                <a:cubicBezTo>
                  <a:pt x="14814" y="17887"/>
                  <a:pt x="16152" y="17115"/>
                  <a:pt x="16916" y="18080"/>
                </a:cubicBezTo>
                <a:cubicBezTo>
                  <a:pt x="17872" y="19044"/>
                  <a:pt x="16916" y="20973"/>
                  <a:pt x="16916" y="20973"/>
                </a:cubicBezTo>
                <a:cubicBezTo>
                  <a:pt x="20930" y="20973"/>
                  <a:pt x="20930" y="20973"/>
                  <a:pt x="20930" y="20973"/>
                </a:cubicBezTo>
                <a:cubicBezTo>
                  <a:pt x="20930" y="16922"/>
                  <a:pt x="20930" y="16922"/>
                  <a:pt x="20930" y="16922"/>
                </a:cubicBezTo>
                <a:cubicBezTo>
                  <a:pt x="12902" y="8822"/>
                  <a:pt x="12902" y="8822"/>
                  <a:pt x="12902" y="8822"/>
                </a:cubicBezTo>
                <a:cubicBezTo>
                  <a:pt x="13667" y="6508"/>
                  <a:pt x="13093" y="3808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0" y="9594"/>
                </a:moveTo>
                <a:cubicBezTo>
                  <a:pt x="1433" y="7665"/>
                  <a:pt x="1624" y="4965"/>
                  <a:pt x="3345" y="3230"/>
                </a:cubicBezTo>
                <a:cubicBezTo>
                  <a:pt x="4874" y="1494"/>
                  <a:pt x="7550" y="1301"/>
                  <a:pt x="9461" y="2651"/>
                </a:cubicBezTo>
                <a:lnTo>
                  <a:pt x="2580" y="959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22860" tIns="22860" rIns="22860" bIns="22860"/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9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charset="0"/>
              <a:sym typeface="微软雅黑" panose="020B0503020204020204" charset="-122"/>
            </a:endParaRPr>
          </a:p>
        </p:txBody>
      </p:sp>
      <p:grpSp>
        <p:nvGrpSpPr>
          <p:cNvPr id="34" name="Group 18"/>
          <p:cNvGrpSpPr/>
          <p:nvPr/>
        </p:nvGrpSpPr>
        <p:grpSpPr bwMode="auto">
          <a:xfrm>
            <a:off x="8106130" y="3636495"/>
            <a:ext cx="406539" cy="486194"/>
            <a:chOff x="0" y="0"/>
            <a:chExt cx="858445" cy="1026741"/>
          </a:xfrm>
          <a:solidFill>
            <a:schemeClr val="bg1">
              <a:lumMod val="65000"/>
            </a:schemeClr>
          </a:solidFill>
        </p:grpSpPr>
        <p:sp>
          <p:nvSpPr>
            <p:cNvPr id="48" name="AutoShape 19"/>
            <p:cNvSpPr/>
            <p:nvPr/>
          </p:nvSpPr>
          <p:spPr bwMode="auto">
            <a:xfrm>
              <a:off x="130116" y="130128"/>
              <a:ext cx="598214" cy="55859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751" y="18553"/>
                  </a:moveTo>
                  <a:cubicBezTo>
                    <a:pt x="14751" y="21599"/>
                    <a:pt x="14751" y="21599"/>
                    <a:pt x="14751" y="21599"/>
                  </a:cubicBezTo>
                  <a:cubicBezTo>
                    <a:pt x="18702" y="19938"/>
                    <a:pt x="21599" y="15784"/>
                    <a:pt x="21599" y="11353"/>
                  </a:cubicBezTo>
                  <a:cubicBezTo>
                    <a:pt x="21599" y="4984"/>
                    <a:pt x="16595" y="0"/>
                    <a:pt x="10800" y="0"/>
                  </a:cubicBezTo>
                  <a:cubicBezTo>
                    <a:pt x="4741" y="0"/>
                    <a:pt x="0" y="4984"/>
                    <a:pt x="0" y="11353"/>
                  </a:cubicBezTo>
                  <a:cubicBezTo>
                    <a:pt x="0" y="15784"/>
                    <a:pt x="2634" y="19938"/>
                    <a:pt x="6585" y="21599"/>
                  </a:cubicBezTo>
                  <a:cubicBezTo>
                    <a:pt x="6585" y="18553"/>
                    <a:pt x="6585" y="18553"/>
                    <a:pt x="6585" y="18553"/>
                  </a:cubicBezTo>
                  <a:cubicBezTo>
                    <a:pt x="4214" y="16892"/>
                    <a:pt x="2634" y="14400"/>
                    <a:pt x="2634" y="11353"/>
                  </a:cubicBezTo>
                  <a:cubicBezTo>
                    <a:pt x="2634" y="6369"/>
                    <a:pt x="6321" y="2769"/>
                    <a:pt x="10800" y="2769"/>
                  </a:cubicBezTo>
                  <a:cubicBezTo>
                    <a:pt x="15278" y="2769"/>
                    <a:pt x="18965" y="6369"/>
                    <a:pt x="18965" y="11353"/>
                  </a:cubicBezTo>
                  <a:cubicBezTo>
                    <a:pt x="18965" y="14400"/>
                    <a:pt x="17385" y="17169"/>
                    <a:pt x="14751" y="1855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2860" tIns="22860" rIns="22860" bIns="22860"/>
            <a:p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微软雅黑" panose="020B0503020204020204" charset="-122"/>
              </a:endParaRPr>
            </a:p>
          </p:txBody>
        </p:sp>
        <p:sp>
          <p:nvSpPr>
            <p:cNvPr id="49" name="AutoShape 20"/>
            <p:cNvSpPr/>
            <p:nvPr/>
          </p:nvSpPr>
          <p:spPr bwMode="auto">
            <a:xfrm>
              <a:off x="0" y="0"/>
              <a:ext cx="858445" cy="8283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759" y="0"/>
                    <a:pt x="0" y="4883"/>
                    <a:pt x="0" y="11081"/>
                  </a:cubicBezTo>
                  <a:cubicBezTo>
                    <a:pt x="0" y="15965"/>
                    <a:pt x="3294" y="20285"/>
                    <a:pt x="7871" y="21600"/>
                  </a:cubicBezTo>
                  <a:cubicBezTo>
                    <a:pt x="7871" y="20097"/>
                    <a:pt x="7871" y="20097"/>
                    <a:pt x="7871" y="20097"/>
                  </a:cubicBezTo>
                  <a:cubicBezTo>
                    <a:pt x="4027" y="18782"/>
                    <a:pt x="1464" y="15213"/>
                    <a:pt x="1464" y="11081"/>
                  </a:cubicBezTo>
                  <a:cubicBezTo>
                    <a:pt x="1464" y="5634"/>
                    <a:pt x="5674" y="1502"/>
                    <a:pt x="10800" y="1502"/>
                  </a:cubicBezTo>
                  <a:cubicBezTo>
                    <a:pt x="15925" y="1502"/>
                    <a:pt x="20135" y="5634"/>
                    <a:pt x="20135" y="11081"/>
                  </a:cubicBezTo>
                  <a:cubicBezTo>
                    <a:pt x="20135" y="15213"/>
                    <a:pt x="17389" y="18782"/>
                    <a:pt x="13545" y="20097"/>
                  </a:cubicBezTo>
                  <a:cubicBezTo>
                    <a:pt x="13545" y="21600"/>
                    <a:pt x="13545" y="21600"/>
                    <a:pt x="13545" y="21600"/>
                  </a:cubicBezTo>
                  <a:cubicBezTo>
                    <a:pt x="18122" y="20285"/>
                    <a:pt x="21600" y="16153"/>
                    <a:pt x="21600" y="11081"/>
                  </a:cubicBezTo>
                  <a:cubicBezTo>
                    <a:pt x="21600" y="4883"/>
                    <a:pt x="16657" y="0"/>
                    <a:pt x="1080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2860" tIns="22860" rIns="22860" bIns="22860"/>
            <a:p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微软雅黑" panose="020B0503020204020204" charset="-122"/>
              </a:endParaRPr>
            </a:p>
          </p:txBody>
        </p:sp>
        <p:sp>
          <p:nvSpPr>
            <p:cNvPr id="50" name="AutoShape 21"/>
            <p:cNvSpPr/>
            <p:nvPr/>
          </p:nvSpPr>
          <p:spPr bwMode="auto">
            <a:xfrm>
              <a:off x="307834" y="338016"/>
              <a:ext cx="261817" cy="688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99" y="18450"/>
                  </a:moveTo>
                  <a:cubicBezTo>
                    <a:pt x="14399" y="17775"/>
                    <a:pt x="14399" y="4949"/>
                    <a:pt x="14399" y="4724"/>
                  </a:cubicBezTo>
                  <a:cubicBezTo>
                    <a:pt x="16199" y="4274"/>
                    <a:pt x="17399" y="3599"/>
                    <a:pt x="17399" y="2699"/>
                  </a:cubicBezTo>
                  <a:cubicBezTo>
                    <a:pt x="17399" y="1124"/>
                    <a:pt x="13799" y="0"/>
                    <a:pt x="10200" y="0"/>
                  </a:cubicBezTo>
                  <a:cubicBezTo>
                    <a:pt x="5999" y="0"/>
                    <a:pt x="2999" y="1124"/>
                    <a:pt x="2999" y="2699"/>
                  </a:cubicBezTo>
                  <a:cubicBezTo>
                    <a:pt x="2999" y="3599"/>
                    <a:pt x="4199" y="4274"/>
                    <a:pt x="5999" y="4724"/>
                  </a:cubicBezTo>
                  <a:cubicBezTo>
                    <a:pt x="5999" y="4724"/>
                    <a:pt x="5999" y="4724"/>
                    <a:pt x="5999" y="4724"/>
                  </a:cubicBezTo>
                  <a:cubicBezTo>
                    <a:pt x="5999" y="4724"/>
                    <a:pt x="5999" y="17549"/>
                    <a:pt x="5999" y="18450"/>
                  </a:cubicBezTo>
                  <a:cubicBezTo>
                    <a:pt x="5999" y="20699"/>
                    <a:pt x="0" y="21600"/>
                    <a:pt x="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600"/>
                    <a:pt x="14399" y="20699"/>
                    <a:pt x="14399" y="1845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2860" tIns="22860" rIns="22860" bIns="22860"/>
            <a:p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微软雅黑" panose="020B0503020204020204" charset="-122"/>
              </a:endParaRPr>
            </a:p>
          </p:txBody>
        </p:sp>
      </p:grpSp>
      <p:grpSp>
        <p:nvGrpSpPr>
          <p:cNvPr id="51" name="Group 22"/>
          <p:cNvGrpSpPr/>
          <p:nvPr/>
        </p:nvGrpSpPr>
        <p:grpSpPr bwMode="auto">
          <a:xfrm>
            <a:off x="3956010" y="3650161"/>
            <a:ext cx="330807" cy="383496"/>
            <a:chOff x="0" y="0"/>
            <a:chExt cx="788080" cy="914221"/>
          </a:xfrm>
          <a:solidFill>
            <a:schemeClr val="bg1">
              <a:lumMod val="65000"/>
            </a:schemeClr>
          </a:solidFill>
        </p:grpSpPr>
        <p:sp>
          <p:nvSpPr>
            <p:cNvPr id="52" name="AutoShape 23"/>
            <p:cNvSpPr/>
            <p:nvPr/>
          </p:nvSpPr>
          <p:spPr bwMode="auto">
            <a:xfrm>
              <a:off x="440118" y="179665"/>
              <a:ext cx="133465" cy="7345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2860" tIns="22860" rIns="22860" bIns="22860"/>
            <a:p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微软雅黑" panose="020B0503020204020204" charset="-122"/>
              </a:endParaRPr>
            </a:p>
          </p:txBody>
        </p:sp>
        <p:sp>
          <p:nvSpPr>
            <p:cNvPr id="53" name="AutoShape 24"/>
            <p:cNvSpPr/>
            <p:nvPr/>
          </p:nvSpPr>
          <p:spPr bwMode="auto">
            <a:xfrm>
              <a:off x="225620" y="329120"/>
              <a:ext cx="131877" cy="58510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2860" tIns="22860" rIns="22860" bIns="22860"/>
            <a:p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微软雅黑" panose="020B0503020204020204" charset="-122"/>
              </a:endParaRPr>
            </a:p>
          </p:txBody>
        </p:sp>
        <p:sp>
          <p:nvSpPr>
            <p:cNvPr id="54" name="AutoShape 25"/>
            <p:cNvSpPr/>
            <p:nvPr/>
          </p:nvSpPr>
          <p:spPr bwMode="auto">
            <a:xfrm>
              <a:off x="0" y="442006"/>
              <a:ext cx="138232" cy="47221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2860" tIns="22860" rIns="22860" bIns="22860"/>
            <a:p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微软雅黑" panose="020B0503020204020204" charset="-122"/>
              </a:endParaRPr>
            </a:p>
          </p:txBody>
        </p:sp>
        <p:sp>
          <p:nvSpPr>
            <p:cNvPr id="55" name="AutoShape 26"/>
            <p:cNvSpPr/>
            <p:nvPr/>
          </p:nvSpPr>
          <p:spPr bwMode="auto">
            <a:xfrm>
              <a:off x="654615" y="0"/>
              <a:ext cx="133465" cy="91422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2860" tIns="22860" rIns="22860" bIns="22860"/>
            <a:p>
              <a:pPr defTabSz="4572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s-ES" sz="9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Calibri" panose="020F0502020204030204" charset="0"/>
                <a:sym typeface="微软雅黑" panose="020B0503020204020204" charset="-122"/>
              </a:endParaRPr>
            </a:p>
          </p:txBody>
        </p:sp>
      </p:grpSp>
      <p:sp>
        <p:nvSpPr>
          <p:cNvPr id="58" name="AutoShape 17"/>
          <p:cNvSpPr/>
          <p:nvPr/>
        </p:nvSpPr>
        <p:spPr bwMode="auto">
          <a:xfrm>
            <a:off x="9881104" y="3844710"/>
            <a:ext cx="352480" cy="350619"/>
          </a:xfrm>
          <a:custGeom>
            <a:avLst/>
            <a:gdLst>
              <a:gd name="T0" fmla="+- 0 11134 669"/>
              <a:gd name="T1" fmla="*/ T0 w 20931"/>
              <a:gd name="T2" fmla="+- 0 11113 627"/>
              <a:gd name="T3" fmla="*/ 11113 h 20973"/>
              <a:gd name="T4" fmla="+- 0 11134 669"/>
              <a:gd name="T5" fmla="*/ T4 w 20931"/>
              <a:gd name="T6" fmla="+- 0 11113 627"/>
              <a:gd name="T7" fmla="*/ 11113 h 20973"/>
              <a:gd name="T8" fmla="+- 0 11134 669"/>
              <a:gd name="T9" fmla="*/ T8 w 20931"/>
              <a:gd name="T10" fmla="+- 0 11113 627"/>
              <a:gd name="T11" fmla="*/ 11113 h 20973"/>
              <a:gd name="T12" fmla="+- 0 11134 669"/>
              <a:gd name="T13" fmla="*/ T12 w 20931"/>
              <a:gd name="T14" fmla="+- 0 11113 627"/>
              <a:gd name="T15" fmla="*/ 11113 h 20973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931" h="20973">
                <a:moveTo>
                  <a:pt x="2007" y="1880"/>
                </a:moveTo>
                <a:cubicBezTo>
                  <a:pt x="-669" y="4580"/>
                  <a:pt x="-669" y="8822"/>
                  <a:pt x="2007" y="11330"/>
                </a:cubicBezTo>
                <a:cubicBezTo>
                  <a:pt x="3727" y="13258"/>
                  <a:pt x="6403" y="13837"/>
                  <a:pt x="8697" y="13065"/>
                </a:cubicBezTo>
                <a:cubicBezTo>
                  <a:pt x="10800" y="15187"/>
                  <a:pt x="10800" y="15187"/>
                  <a:pt x="10800" y="15187"/>
                </a:cubicBezTo>
                <a:cubicBezTo>
                  <a:pt x="10800" y="15187"/>
                  <a:pt x="12711" y="13644"/>
                  <a:pt x="13667" y="14608"/>
                </a:cubicBezTo>
                <a:cubicBezTo>
                  <a:pt x="14431" y="15380"/>
                  <a:pt x="13858" y="16537"/>
                  <a:pt x="13667" y="17308"/>
                </a:cubicBezTo>
                <a:cubicBezTo>
                  <a:pt x="13476" y="17694"/>
                  <a:pt x="13284" y="18465"/>
                  <a:pt x="14431" y="18080"/>
                </a:cubicBezTo>
                <a:cubicBezTo>
                  <a:pt x="14814" y="17887"/>
                  <a:pt x="16152" y="17115"/>
                  <a:pt x="16916" y="18080"/>
                </a:cubicBezTo>
                <a:cubicBezTo>
                  <a:pt x="17872" y="19044"/>
                  <a:pt x="16916" y="20973"/>
                  <a:pt x="16916" y="20973"/>
                </a:cubicBezTo>
                <a:cubicBezTo>
                  <a:pt x="20930" y="20973"/>
                  <a:pt x="20930" y="20973"/>
                  <a:pt x="20930" y="20973"/>
                </a:cubicBezTo>
                <a:cubicBezTo>
                  <a:pt x="20930" y="16922"/>
                  <a:pt x="20930" y="16922"/>
                  <a:pt x="20930" y="16922"/>
                </a:cubicBezTo>
                <a:cubicBezTo>
                  <a:pt x="12902" y="8822"/>
                  <a:pt x="12902" y="8822"/>
                  <a:pt x="12902" y="8822"/>
                </a:cubicBezTo>
                <a:cubicBezTo>
                  <a:pt x="13667" y="6508"/>
                  <a:pt x="13093" y="3808"/>
                  <a:pt x="11373" y="1880"/>
                </a:cubicBezTo>
                <a:cubicBezTo>
                  <a:pt x="8697" y="-627"/>
                  <a:pt x="4492" y="-627"/>
                  <a:pt x="2007" y="1880"/>
                </a:cubicBezTo>
                <a:close/>
                <a:moveTo>
                  <a:pt x="2580" y="9594"/>
                </a:moveTo>
                <a:cubicBezTo>
                  <a:pt x="1433" y="7665"/>
                  <a:pt x="1624" y="4965"/>
                  <a:pt x="3345" y="3230"/>
                </a:cubicBezTo>
                <a:cubicBezTo>
                  <a:pt x="4874" y="1494"/>
                  <a:pt x="7550" y="1301"/>
                  <a:pt x="9461" y="2651"/>
                </a:cubicBezTo>
                <a:lnTo>
                  <a:pt x="2580" y="959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lIns="22860" tIns="22860" rIns="22860" bIns="22860"/>
          <a:p>
            <a:pPr defTabSz="4572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s-ES" sz="9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Calibri" panose="020F0502020204030204" charset="0"/>
              <a:sym typeface="微软雅黑" panose="020B050302020402020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3" grpId="0" bldLvl="0" animBg="1"/>
      <p:bldP spid="25" grpId="0" bldLvl="0" animBg="1"/>
      <p:bldP spid="31" grpId="0" bldLvl="0" animBg="1"/>
      <p:bldP spid="47" grpId="0" bldLvl="0" animBg="1"/>
      <p:bldP spid="33" grpId="0" bldLvl="0" animBg="1"/>
      <p:bldP spid="32" grpId="0" bldLvl="0" animBg="1"/>
      <p:bldP spid="3" grpId="0" bldLvl="0" animBg="1"/>
      <p:bldP spid="29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624489" y="2257851"/>
            <a:ext cx="3457673" cy="345767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23337" y="3573689"/>
            <a:ext cx="7746497" cy="2166320"/>
            <a:chOff x="-563722" y="3392821"/>
            <a:chExt cx="8099881" cy="2265145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-563722" y="4438991"/>
              <a:ext cx="8099881" cy="11654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412210" y="3418519"/>
              <a:ext cx="0" cy="2239447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519936" y="3392821"/>
              <a:ext cx="0" cy="223944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/>
          <p:cNvSpPr txBox="1"/>
          <p:nvPr/>
        </p:nvSpPr>
        <p:spPr>
          <a:xfrm>
            <a:off x="394496" y="3650986"/>
            <a:ext cx="2580233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461815" y="3650986"/>
            <a:ext cx="2580233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044684" y="3650986"/>
            <a:ext cx="2580233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94496" y="4783015"/>
            <a:ext cx="2580233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461342" y="4831342"/>
            <a:ext cx="2580233" cy="695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9" name="TextBox 102"/>
          <p:cNvSpPr txBox="1"/>
          <p:nvPr/>
        </p:nvSpPr>
        <p:spPr>
          <a:xfrm>
            <a:off x="503652" y="1927288"/>
            <a:ext cx="1936236" cy="4967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63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Our Analysis</a:t>
            </a:r>
            <a:endParaRPr lang="id-ID" sz="263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23082" y="2474361"/>
            <a:ext cx="3924795" cy="89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请您在此修改您的内容，或者将内容粘贴到记事本后，复制到此段落中。请您在此修改您的内容，或者将内容粘贴到记事本后，复制到此段落中。</a:t>
            </a:r>
            <a:endParaRPr kumimoji="0" lang="en-US" altLang="zh-CN" sz="131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pic>
        <p:nvPicPr>
          <p:cNvPr id="3" name="图片 2" descr="卡通儿童和气球png素材"/>
          <p:cNvPicPr>
            <a:picLocks noChangeAspect="1"/>
          </p:cNvPicPr>
          <p:nvPr/>
        </p:nvPicPr>
        <p:blipFill>
          <a:blip r:embed="rId1"/>
          <a:srcRect l="-1506" r="51862" b="63476"/>
          <a:stretch>
            <a:fillRect/>
          </a:stretch>
        </p:blipFill>
        <p:spPr>
          <a:xfrm>
            <a:off x="7840980" y="1443990"/>
            <a:ext cx="4342765" cy="4271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MH_Other_1"/>
          <p:cNvCxnSpPr/>
          <p:nvPr>
            <p:custDataLst>
              <p:tags r:id="rId1"/>
            </p:custDataLst>
          </p:nvPr>
        </p:nvCxnSpPr>
        <p:spPr>
          <a:xfrm>
            <a:off x="3269198" y="5054379"/>
            <a:ext cx="589963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3761105" y="2358596"/>
            <a:ext cx="1579012" cy="2692540"/>
            <a:chOff x="3638088" y="2858514"/>
            <a:chExt cx="1579012" cy="2692540"/>
          </a:xfrm>
          <a:solidFill>
            <a:srgbClr val="FFC000"/>
          </a:solidFill>
        </p:grpSpPr>
        <p:sp>
          <p:nvSpPr>
            <p:cNvPr id="10" name="MH_Other_6"/>
            <p:cNvSpPr/>
            <p:nvPr>
              <p:custDataLst>
                <p:tags r:id="rId2"/>
              </p:custDataLst>
            </p:nvPr>
          </p:nvSpPr>
          <p:spPr>
            <a:xfrm>
              <a:off x="4891784" y="4659676"/>
              <a:ext cx="325316" cy="891378"/>
            </a:xfrm>
            <a:custGeom>
              <a:avLst/>
              <a:gdLst>
                <a:gd name="connsiteX0" fmla="*/ 0 w 325316"/>
                <a:gd name="connsiteY0" fmla="*/ 0 h 891378"/>
                <a:gd name="connsiteX1" fmla="*/ 325316 w 325316"/>
                <a:gd name="connsiteY1" fmla="*/ 0 h 891378"/>
                <a:gd name="connsiteX2" fmla="*/ 325316 w 325316"/>
                <a:gd name="connsiteY2" fmla="*/ 891378 h 891378"/>
                <a:gd name="connsiteX3" fmla="*/ 0 w 325316"/>
                <a:gd name="connsiteY3" fmla="*/ 891378 h 891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316" h="891378">
                  <a:moveTo>
                    <a:pt x="0" y="0"/>
                  </a:moveTo>
                  <a:lnTo>
                    <a:pt x="325316" y="0"/>
                  </a:lnTo>
                  <a:lnTo>
                    <a:pt x="325316" y="891378"/>
                  </a:lnTo>
                  <a:lnTo>
                    <a:pt x="0" y="89137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MH_Other_7"/>
            <p:cNvSpPr/>
            <p:nvPr>
              <p:custDataLst>
                <p:tags r:id="rId3"/>
              </p:custDataLst>
            </p:nvPr>
          </p:nvSpPr>
          <p:spPr>
            <a:xfrm>
              <a:off x="3963404" y="4384291"/>
              <a:ext cx="1253696" cy="281354"/>
            </a:xfrm>
            <a:custGeom>
              <a:avLst/>
              <a:gdLst>
                <a:gd name="connsiteX0" fmla="*/ 0 w 1253696"/>
                <a:gd name="connsiteY0" fmla="*/ 0 h 281354"/>
                <a:gd name="connsiteX1" fmla="*/ 1102479 w 1253696"/>
                <a:gd name="connsiteY1" fmla="*/ 0 h 281354"/>
                <a:gd name="connsiteX2" fmla="*/ 1253696 w 1253696"/>
                <a:gd name="connsiteY2" fmla="*/ 281354 h 281354"/>
                <a:gd name="connsiteX3" fmla="*/ 0 w 1253696"/>
                <a:gd name="connsiteY3" fmla="*/ 281354 h 28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3696" h="281354">
                  <a:moveTo>
                    <a:pt x="0" y="0"/>
                  </a:moveTo>
                  <a:lnTo>
                    <a:pt x="1102479" y="0"/>
                  </a:lnTo>
                  <a:lnTo>
                    <a:pt x="1253696" y="281354"/>
                  </a:lnTo>
                  <a:lnTo>
                    <a:pt x="0" y="2813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2" name="MH_SubTitle_1"/>
            <p:cNvSpPr/>
            <p:nvPr>
              <p:custDataLst>
                <p:tags r:id="rId4"/>
              </p:custDataLst>
            </p:nvPr>
          </p:nvSpPr>
          <p:spPr>
            <a:xfrm>
              <a:off x="3638088" y="3260553"/>
              <a:ext cx="325316" cy="1405093"/>
            </a:xfrm>
            <a:custGeom>
              <a:avLst/>
              <a:gdLst>
                <a:gd name="connsiteX0" fmla="*/ 162658 w 325316"/>
                <a:gd name="connsiteY0" fmla="*/ 0 h 1405093"/>
                <a:gd name="connsiteX1" fmla="*/ 325316 w 325316"/>
                <a:gd name="connsiteY1" fmla="*/ 162658 h 1405093"/>
                <a:gd name="connsiteX2" fmla="*/ 325315 w 325316"/>
                <a:gd name="connsiteY2" fmla="*/ 1405093 h 1405093"/>
                <a:gd name="connsiteX3" fmla="*/ 0 w 325316"/>
                <a:gd name="connsiteY3" fmla="*/ 1235997 h 1405093"/>
                <a:gd name="connsiteX4" fmla="*/ 0 w 325316"/>
                <a:gd name="connsiteY4" fmla="*/ 162658 h 1405093"/>
                <a:gd name="connsiteX5" fmla="*/ 162658 w 325316"/>
                <a:gd name="connsiteY5" fmla="*/ 0 h 140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5316" h="1405093">
                  <a:moveTo>
                    <a:pt x="162658" y="0"/>
                  </a:moveTo>
                  <a:cubicBezTo>
                    <a:pt x="252492" y="0"/>
                    <a:pt x="325316" y="72824"/>
                    <a:pt x="325316" y="162658"/>
                  </a:cubicBezTo>
                  <a:lnTo>
                    <a:pt x="325315" y="1405093"/>
                  </a:lnTo>
                  <a:lnTo>
                    <a:pt x="0" y="1235997"/>
                  </a:lnTo>
                  <a:lnTo>
                    <a:pt x="0" y="162658"/>
                  </a:lnTo>
                  <a:cubicBezTo>
                    <a:pt x="0" y="72824"/>
                    <a:pt x="72824" y="0"/>
                    <a:pt x="1626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en-US" altLang="zh-CN" sz="1400" dirty="0">
                  <a:solidFill>
                    <a:srgbClr val="FE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</a:t>
              </a:r>
              <a:endParaRPr lang="en-US" altLang="zh-CN" sz="1400" dirty="0">
                <a:solidFill>
                  <a:srgbClr val="FE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MH_Other_8"/>
            <p:cNvSpPr/>
            <p:nvPr>
              <p:custDataLst>
                <p:tags r:id="rId5"/>
              </p:custDataLst>
            </p:nvPr>
          </p:nvSpPr>
          <p:spPr>
            <a:xfrm>
              <a:off x="3638090" y="2858514"/>
              <a:ext cx="325315" cy="3253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E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A</a:t>
              </a:r>
              <a:endParaRPr lang="en-US" altLang="zh-CN" dirty="0">
                <a:solidFill>
                  <a:srgbClr val="FE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285222" y="1230931"/>
            <a:ext cx="1443640" cy="3820206"/>
            <a:chOff x="5162205" y="1730849"/>
            <a:chExt cx="1443640" cy="3820206"/>
          </a:xfrm>
          <a:solidFill>
            <a:schemeClr val="accent2"/>
          </a:solidFill>
        </p:grpSpPr>
        <p:sp>
          <p:nvSpPr>
            <p:cNvPr id="7" name="MH_Other_4"/>
            <p:cNvSpPr/>
            <p:nvPr>
              <p:custDataLst>
                <p:tags r:id="rId6"/>
              </p:custDataLst>
            </p:nvPr>
          </p:nvSpPr>
          <p:spPr>
            <a:xfrm>
              <a:off x="6280528" y="3537616"/>
              <a:ext cx="325316" cy="2013439"/>
            </a:xfrm>
            <a:custGeom>
              <a:avLst/>
              <a:gdLst>
                <a:gd name="connsiteX0" fmla="*/ 0 w 325316"/>
                <a:gd name="connsiteY0" fmla="*/ 0 h 2013439"/>
                <a:gd name="connsiteX1" fmla="*/ 325316 w 325316"/>
                <a:gd name="connsiteY1" fmla="*/ 0 h 2013439"/>
                <a:gd name="connsiteX2" fmla="*/ 325316 w 325316"/>
                <a:gd name="connsiteY2" fmla="*/ 2013439 h 2013439"/>
                <a:gd name="connsiteX3" fmla="*/ 0 w 325316"/>
                <a:gd name="connsiteY3" fmla="*/ 2013439 h 2013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316" h="2013439">
                  <a:moveTo>
                    <a:pt x="0" y="0"/>
                  </a:moveTo>
                  <a:lnTo>
                    <a:pt x="325316" y="0"/>
                  </a:lnTo>
                  <a:lnTo>
                    <a:pt x="325316" y="2013439"/>
                  </a:lnTo>
                  <a:lnTo>
                    <a:pt x="0" y="201343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4" name="MH_Other_9"/>
            <p:cNvSpPr/>
            <p:nvPr>
              <p:custDataLst>
                <p:tags r:id="rId7"/>
              </p:custDataLst>
            </p:nvPr>
          </p:nvSpPr>
          <p:spPr>
            <a:xfrm>
              <a:off x="5487522" y="3254583"/>
              <a:ext cx="1118323" cy="281354"/>
            </a:xfrm>
            <a:custGeom>
              <a:avLst/>
              <a:gdLst>
                <a:gd name="connsiteX0" fmla="*/ 0 w 1253696"/>
                <a:gd name="connsiteY0" fmla="*/ 0 h 281354"/>
                <a:gd name="connsiteX1" fmla="*/ 1102479 w 1253696"/>
                <a:gd name="connsiteY1" fmla="*/ 0 h 281354"/>
                <a:gd name="connsiteX2" fmla="*/ 1253696 w 1253696"/>
                <a:gd name="connsiteY2" fmla="*/ 281354 h 281354"/>
                <a:gd name="connsiteX3" fmla="*/ 0 w 1253696"/>
                <a:gd name="connsiteY3" fmla="*/ 281354 h 28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3696" h="281354">
                  <a:moveTo>
                    <a:pt x="0" y="0"/>
                  </a:moveTo>
                  <a:lnTo>
                    <a:pt x="1102479" y="0"/>
                  </a:lnTo>
                  <a:lnTo>
                    <a:pt x="1253696" y="281354"/>
                  </a:lnTo>
                  <a:lnTo>
                    <a:pt x="0" y="2813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5" name="MH_SubTitle_2"/>
            <p:cNvSpPr/>
            <p:nvPr>
              <p:custDataLst>
                <p:tags r:id="rId8"/>
              </p:custDataLst>
            </p:nvPr>
          </p:nvSpPr>
          <p:spPr>
            <a:xfrm>
              <a:off x="5162205" y="2130845"/>
              <a:ext cx="325316" cy="1405093"/>
            </a:xfrm>
            <a:custGeom>
              <a:avLst/>
              <a:gdLst>
                <a:gd name="connsiteX0" fmla="*/ 162658 w 325316"/>
                <a:gd name="connsiteY0" fmla="*/ 0 h 1405093"/>
                <a:gd name="connsiteX1" fmla="*/ 325316 w 325316"/>
                <a:gd name="connsiteY1" fmla="*/ 162658 h 1405093"/>
                <a:gd name="connsiteX2" fmla="*/ 325315 w 325316"/>
                <a:gd name="connsiteY2" fmla="*/ 1405093 h 1405093"/>
                <a:gd name="connsiteX3" fmla="*/ 0 w 325316"/>
                <a:gd name="connsiteY3" fmla="*/ 1235997 h 1405093"/>
                <a:gd name="connsiteX4" fmla="*/ 0 w 325316"/>
                <a:gd name="connsiteY4" fmla="*/ 162658 h 1405093"/>
                <a:gd name="connsiteX5" fmla="*/ 162658 w 325316"/>
                <a:gd name="connsiteY5" fmla="*/ 0 h 140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5316" h="1405093">
                  <a:moveTo>
                    <a:pt x="162658" y="0"/>
                  </a:moveTo>
                  <a:cubicBezTo>
                    <a:pt x="252492" y="0"/>
                    <a:pt x="325316" y="72824"/>
                    <a:pt x="325316" y="162658"/>
                  </a:cubicBezTo>
                  <a:lnTo>
                    <a:pt x="325315" y="1405093"/>
                  </a:lnTo>
                  <a:lnTo>
                    <a:pt x="0" y="1235997"/>
                  </a:lnTo>
                  <a:lnTo>
                    <a:pt x="0" y="162658"/>
                  </a:lnTo>
                  <a:cubicBezTo>
                    <a:pt x="0" y="72824"/>
                    <a:pt x="72824" y="0"/>
                    <a:pt x="1626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dirty="0">
                  <a:solidFill>
                    <a:srgbClr val="FE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</a:t>
              </a:r>
              <a:endParaRPr lang="en-US" altLang="zh-CN" sz="1400" dirty="0">
                <a:solidFill>
                  <a:srgbClr val="FE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MH_Other_10"/>
            <p:cNvSpPr/>
            <p:nvPr>
              <p:custDataLst>
                <p:tags r:id="rId9"/>
              </p:custDataLst>
            </p:nvPr>
          </p:nvSpPr>
          <p:spPr>
            <a:xfrm>
              <a:off x="5162207" y="1730849"/>
              <a:ext cx="325315" cy="3253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E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B</a:t>
              </a:r>
              <a:endParaRPr lang="en-US" altLang="zh-CN" dirty="0">
                <a:solidFill>
                  <a:srgbClr val="FE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09173" y="1868533"/>
            <a:ext cx="1579013" cy="3182603"/>
            <a:chOff x="5586156" y="2368451"/>
            <a:chExt cx="1579013" cy="3182603"/>
          </a:xfrm>
          <a:solidFill>
            <a:srgbClr val="FFC000"/>
          </a:solidFill>
        </p:grpSpPr>
        <p:sp>
          <p:nvSpPr>
            <p:cNvPr id="8" name="MH_Other_5"/>
            <p:cNvSpPr/>
            <p:nvPr>
              <p:custDataLst>
                <p:tags r:id="rId10"/>
              </p:custDataLst>
            </p:nvPr>
          </p:nvSpPr>
          <p:spPr>
            <a:xfrm flipH="1">
              <a:off x="5586156" y="4170032"/>
              <a:ext cx="325316" cy="1381022"/>
            </a:xfrm>
            <a:custGeom>
              <a:avLst/>
              <a:gdLst>
                <a:gd name="connsiteX0" fmla="*/ 325316 w 325316"/>
                <a:gd name="connsiteY0" fmla="*/ 0 h 1381022"/>
                <a:gd name="connsiteX1" fmla="*/ 0 w 325316"/>
                <a:gd name="connsiteY1" fmla="*/ 0 h 1381022"/>
                <a:gd name="connsiteX2" fmla="*/ 0 w 325316"/>
                <a:gd name="connsiteY2" fmla="*/ 1381022 h 1381022"/>
                <a:gd name="connsiteX3" fmla="*/ 325316 w 325316"/>
                <a:gd name="connsiteY3" fmla="*/ 1381022 h 138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316" h="1381022">
                  <a:moveTo>
                    <a:pt x="325316" y="0"/>
                  </a:moveTo>
                  <a:lnTo>
                    <a:pt x="0" y="0"/>
                  </a:lnTo>
                  <a:lnTo>
                    <a:pt x="0" y="1381022"/>
                  </a:lnTo>
                  <a:lnTo>
                    <a:pt x="325316" y="138102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7" name="MH_Other_11"/>
            <p:cNvSpPr/>
            <p:nvPr>
              <p:custDataLst>
                <p:tags r:id="rId11"/>
              </p:custDataLst>
            </p:nvPr>
          </p:nvSpPr>
          <p:spPr>
            <a:xfrm flipH="1">
              <a:off x="5586156" y="3892133"/>
              <a:ext cx="1253696" cy="281354"/>
            </a:xfrm>
            <a:custGeom>
              <a:avLst/>
              <a:gdLst>
                <a:gd name="connsiteX0" fmla="*/ 0 w 1253696"/>
                <a:gd name="connsiteY0" fmla="*/ 0 h 281354"/>
                <a:gd name="connsiteX1" fmla="*/ 1102479 w 1253696"/>
                <a:gd name="connsiteY1" fmla="*/ 0 h 281354"/>
                <a:gd name="connsiteX2" fmla="*/ 1253696 w 1253696"/>
                <a:gd name="connsiteY2" fmla="*/ 281354 h 281354"/>
                <a:gd name="connsiteX3" fmla="*/ 0 w 1253696"/>
                <a:gd name="connsiteY3" fmla="*/ 281354 h 28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3696" h="281354">
                  <a:moveTo>
                    <a:pt x="0" y="0"/>
                  </a:moveTo>
                  <a:lnTo>
                    <a:pt x="1102479" y="0"/>
                  </a:lnTo>
                  <a:lnTo>
                    <a:pt x="1253696" y="281354"/>
                  </a:lnTo>
                  <a:lnTo>
                    <a:pt x="0" y="2813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8" name="MH_SubTitle_3"/>
            <p:cNvSpPr/>
            <p:nvPr>
              <p:custDataLst>
                <p:tags r:id="rId12"/>
              </p:custDataLst>
            </p:nvPr>
          </p:nvSpPr>
          <p:spPr>
            <a:xfrm flipH="1">
              <a:off x="6839852" y="2768395"/>
              <a:ext cx="325316" cy="1405093"/>
            </a:xfrm>
            <a:custGeom>
              <a:avLst/>
              <a:gdLst>
                <a:gd name="connsiteX0" fmla="*/ 162658 w 325316"/>
                <a:gd name="connsiteY0" fmla="*/ 0 h 1405093"/>
                <a:gd name="connsiteX1" fmla="*/ 325316 w 325316"/>
                <a:gd name="connsiteY1" fmla="*/ 162658 h 1405093"/>
                <a:gd name="connsiteX2" fmla="*/ 325315 w 325316"/>
                <a:gd name="connsiteY2" fmla="*/ 1405093 h 1405093"/>
                <a:gd name="connsiteX3" fmla="*/ 0 w 325316"/>
                <a:gd name="connsiteY3" fmla="*/ 1235997 h 1405093"/>
                <a:gd name="connsiteX4" fmla="*/ 0 w 325316"/>
                <a:gd name="connsiteY4" fmla="*/ 162658 h 1405093"/>
                <a:gd name="connsiteX5" fmla="*/ 162658 w 325316"/>
                <a:gd name="connsiteY5" fmla="*/ 0 h 140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5316" h="1405093">
                  <a:moveTo>
                    <a:pt x="162658" y="0"/>
                  </a:moveTo>
                  <a:cubicBezTo>
                    <a:pt x="252492" y="0"/>
                    <a:pt x="325316" y="72824"/>
                    <a:pt x="325316" y="162658"/>
                  </a:cubicBezTo>
                  <a:lnTo>
                    <a:pt x="325315" y="1405093"/>
                  </a:lnTo>
                  <a:lnTo>
                    <a:pt x="0" y="1235997"/>
                  </a:lnTo>
                  <a:lnTo>
                    <a:pt x="0" y="162658"/>
                  </a:lnTo>
                  <a:cubicBezTo>
                    <a:pt x="0" y="72824"/>
                    <a:pt x="72824" y="0"/>
                    <a:pt x="1626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dirty="0">
                  <a:solidFill>
                    <a:srgbClr val="FE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</a:t>
              </a:r>
              <a:endParaRPr lang="en-US" altLang="zh-CN" sz="1400" dirty="0">
                <a:solidFill>
                  <a:srgbClr val="FE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MH_Other_12"/>
            <p:cNvSpPr/>
            <p:nvPr>
              <p:custDataLst>
                <p:tags r:id="rId13"/>
              </p:custDataLst>
            </p:nvPr>
          </p:nvSpPr>
          <p:spPr>
            <a:xfrm>
              <a:off x="6839854" y="2368451"/>
              <a:ext cx="325315" cy="3253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E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C</a:t>
              </a:r>
              <a:endParaRPr lang="en-US" altLang="zh-CN" dirty="0">
                <a:solidFill>
                  <a:srgbClr val="FE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97917" y="2819359"/>
            <a:ext cx="1579013" cy="2231777"/>
            <a:chOff x="6974900" y="3319277"/>
            <a:chExt cx="1579013" cy="2231777"/>
          </a:xfrm>
          <a:solidFill>
            <a:schemeClr val="accent2"/>
          </a:solidFill>
        </p:grpSpPr>
        <p:sp>
          <p:nvSpPr>
            <p:cNvPr id="5" name="MH_Other_2"/>
            <p:cNvSpPr/>
            <p:nvPr>
              <p:custDataLst>
                <p:tags r:id="rId14"/>
              </p:custDataLst>
            </p:nvPr>
          </p:nvSpPr>
          <p:spPr>
            <a:xfrm flipH="1">
              <a:off x="6974900" y="5105470"/>
              <a:ext cx="325316" cy="445584"/>
            </a:xfrm>
            <a:custGeom>
              <a:avLst/>
              <a:gdLst>
                <a:gd name="connsiteX0" fmla="*/ 325316 w 325316"/>
                <a:gd name="connsiteY0" fmla="*/ 0 h 445584"/>
                <a:gd name="connsiteX1" fmla="*/ 0 w 325316"/>
                <a:gd name="connsiteY1" fmla="*/ 0 h 445584"/>
                <a:gd name="connsiteX2" fmla="*/ 0 w 325316"/>
                <a:gd name="connsiteY2" fmla="*/ 445584 h 445584"/>
                <a:gd name="connsiteX3" fmla="*/ 325316 w 325316"/>
                <a:gd name="connsiteY3" fmla="*/ 445584 h 445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5316" h="445584">
                  <a:moveTo>
                    <a:pt x="325316" y="0"/>
                  </a:moveTo>
                  <a:lnTo>
                    <a:pt x="0" y="0"/>
                  </a:lnTo>
                  <a:lnTo>
                    <a:pt x="0" y="445584"/>
                  </a:lnTo>
                  <a:lnTo>
                    <a:pt x="325316" y="4455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6" name="MH_Other_3"/>
            <p:cNvSpPr/>
            <p:nvPr>
              <p:custDataLst>
                <p:tags r:id="rId15"/>
              </p:custDataLst>
            </p:nvPr>
          </p:nvSpPr>
          <p:spPr>
            <a:xfrm flipH="1">
              <a:off x="6974900" y="4832911"/>
              <a:ext cx="1253696" cy="281354"/>
            </a:xfrm>
            <a:custGeom>
              <a:avLst/>
              <a:gdLst>
                <a:gd name="connsiteX0" fmla="*/ 0 w 1253696"/>
                <a:gd name="connsiteY0" fmla="*/ 0 h 281354"/>
                <a:gd name="connsiteX1" fmla="*/ 1102479 w 1253696"/>
                <a:gd name="connsiteY1" fmla="*/ 0 h 281354"/>
                <a:gd name="connsiteX2" fmla="*/ 1253696 w 1253696"/>
                <a:gd name="connsiteY2" fmla="*/ 281354 h 281354"/>
                <a:gd name="connsiteX3" fmla="*/ 0 w 1253696"/>
                <a:gd name="connsiteY3" fmla="*/ 281354 h 281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3696" h="281354">
                  <a:moveTo>
                    <a:pt x="0" y="0"/>
                  </a:moveTo>
                  <a:lnTo>
                    <a:pt x="1102479" y="0"/>
                  </a:lnTo>
                  <a:lnTo>
                    <a:pt x="1253696" y="281354"/>
                  </a:lnTo>
                  <a:lnTo>
                    <a:pt x="0" y="2813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9" name="MH_SubTitle_4"/>
            <p:cNvSpPr/>
            <p:nvPr>
              <p:custDataLst>
                <p:tags r:id="rId16"/>
              </p:custDataLst>
            </p:nvPr>
          </p:nvSpPr>
          <p:spPr>
            <a:xfrm flipH="1">
              <a:off x="8228596" y="3709173"/>
              <a:ext cx="325316" cy="1405093"/>
            </a:xfrm>
            <a:custGeom>
              <a:avLst/>
              <a:gdLst>
                <a:gd name="connsiteX0" fmla="*/ 162658 w 325316"/>
                <a:gd name="connsiteY0" fmla="*/ 0 h 1405093"/>
                <a:gd name="connsiteX1" fmla="*/ 325316 w 325316"/>
                <a:gd name="connsiteY1" fmla="*/ 162658 h 1405093"/>
                <a:gd name="connsiteX2" fmla="*/ 325315 w 325316"/>
                <a:gd name="connsiteY2" fmla="*/ 1405093 h 1405093"/>
                <a:gd name="connsiteX3" fmla="*/ 0 w 325316"/>
                <a:gd name="connsiteY3" fmla="*/ 1235997 h 1405093"/>
                <a:gd name="connsiteX4" fmla="*/ 0 w 325316"/>
                <a:gd name="connsiteY4" fmla="*/ 162658 h 1405093"/>
                <a:gd name="connsiteX5" fmla="*/ 162658 w 325316"/>
                <a:gd name="connsiteY5" fmla="*/ 0 h 140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5316" h="1405093">
                  <a:moveTo>
                    <a:pt x="162658" y="0"/>
                  </a:moveTo>
                  <a:cubicBezTo>
                    <a:pt x="252492" y="0"/>
                    <a:pt x="325316" y="72824"/>
                    <a:pt x="325316" y="162658"/>
                  </a:cubicBezTo>
                  <a:lnTo>
                    <a:pt x="325315" y="1405093"/>
                  </a:lnTo>
                  <a:lnTo>
                    <a:pt x="0" y="1235997"/>
                  </a:lnTo>
                  <a:lnTo>
                    <a:pt x="0" y="162658"/>
                  </a:lnTo>
                  <a:cubicBezTo>
                    <a:pt x="0" y="72824"/>
                    <a:pt x="72824" y="0"/>
                    <a:pt x="16265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altLang="zh-CN" sz="1400" dirty="0">
                  <a:solidFill>
                    <a:srgbClr val="FE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LOREM</a:t>
              </a:r>
              <a:endParaRPr lang="en-US" altLang="zh-CN" sz="1400" dirty="0">
                <a:solidFill>
                  <a:srgbClr val="FE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MH_Other_13"/>
            <p:cNvSpPr/>
            <p:nvPr>
              <p:custDataLst>
                <p:tags r:id="rId17"/>
              </p:custDataLst>
            </p:nvPr>
          </p:nvSpPr>
          <p:spPr>
            <a:xfrm>
              <a:off x="8228598" y="3319277"/>
              <a:ext cx="325315" cy="32531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rgbClr val="FE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D</a:t>
              </a:r>
              <a:endParaRPr lang="en-US" altLang="zh-CN" dirty="0">
                <a:solidFill>
                  <a:srgbClr val="FE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6" name="加号 25"/>
          <p:cNvSpPr/>
          <p:nvPr/>
        </p:nvSpPr>
        <p:spPr>
          <a:xfrm>
            <a:off x="1393337" y="5142086"/>
            <a:ext cx="335762" cy="335762"/>
          </a:xfrm>
          <a:prstGeom prst="mathPlus">
            <a:avLst>
              <a:gd name="adj1" fmla="val 1952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7" name="TextBox 7"/>
          <p:cNvSpPr txBox="1"/>
          <p:nvPr/>
        </p:nvSpPr>
        <p:spPr>
          <a:xfrm>
            <a:off x="1729105" y="5142230"/>
            <a:ext cx="4204970" cy="577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75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WRITE HERE</a:t>
            </a:r>
            <a:r>
              <a:rPr lang="en-US" altLang="zh-CN" sz="1575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YOUR TITLE</a:t>
            </a:r>
            <a:endParaRPr lang="en-US" altLang="zh-CN" sz="1575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/>
            <a:endParaRPr lang="en-US" altLang="zh-CN" sz="1575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25705" y="5633585"/>
            <a:ext cx="8937603" cy="1706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887730">
              <a:lnSpc>
                <a:spcPct val="125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请您在此修改您的内容，或者将内容粘贴到记事本后，复制到此段落中。请您在此修改您的内容，或者将内容粘贴到记事本后，复制到此段落中。请您在此修改您的内容，或者将内容粘贴到记事本后，复制到此段落中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defTabSz="887730">
              <a:lnSpc>
                <a:spcPct val="125000"/>
              </a:lnSpc>
              <a:defRPr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defTabSz="887730">
              <a:lnSpc>
                <a:spcPct val="125000"/>
              </a:lnSpc>
              <a:defRPr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defTabSz="887730">
              <a:lnSpc>
                <a:spcPct val="125000"/>
              </a:lnSpc>
              <a:defRPr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defTabSz="887730">
              <a:lnSpc>
                <a:spcPct val="125000"/>
              </a:lnSpc>
              <a:defRPr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191715" y="3225102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0215">
              <a:defRPr/>
            </a:pPr>
            <a:r>
              <a:rPr kumimoji="1" lang="zh-CN" altLang="en-US" sz="3200" b="1" kern="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1" lang="zh-CN" altLang="en-US" sz="3200" b="1" kern="0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27113" y="3764004"/>
            <a:ext cx="3400781" cy="29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15" spc="788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Company profile</a:t>
            </a:r>
            <a:endParaRPr lang="en-US" altLang="zh-CN" sz="1315" spc="788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1227113" y="4038600"/>
            <a:ext cx="3912673" cy="799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spc="394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050" spc="394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02298" y="1933690"/>
            <a:ext cx="49403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0215">
              <a:defRPr/>
            </a:pPr>
            <a:r>
              <a:rPr kumimoji="1" lang="en-US" altLang="zh-CN" sz="9600" b="1" kern="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 03</a:t>
            </a:r>
            <a:endParaRPr kumimoji="1" lang="en-US" altLang="zh-CN" sz="9600" b="1" kern="0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3" name="图片 2" descr="23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165090" y="2806700"/>
            <a:ext cx="5353050" cy="42830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105763" y="5615840"/>
            <a:ext cx="1391301" cy="1003143"/>
            <a:chOff x="2279388" y="5476775"/>
            <a:chExt cx="1391301" cy="1003143"/>
          </a:xfrm>
        </p:grpSpPr>
        <p:pic>
          <p:nvPicPr>
            <p:cNvPr id="1225" name="图片 12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9388" y="5476775"/>
              <a:ext cx="743182" cy="100314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226" name="图片 12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2013" y="5623576"/>
              <a:ext cx="978676" cy="85634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</p:grpSp>
      <p:pic>
        <p:nvPicPr>
          <p:cNvPr id="1227" name="图片 1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512" y="5585256"/>
            <a:ext cx="932801" cy="10337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72" name="组合 71"/>
          <p:cNvGrpSpPr/>
          <p:nvPr/>
        </p:nvGrpSpPr>
        <p:grpSpPr>
          <a:xfrm rot="18300000">
            <a:off x="10061122" y="-2333354"/>
            <a:ext cx="785813" cy="6850063"/>
            <a:chOff x="31750" y="-41275"/>
            <a:chExt cx="785813" cy="6850063"/>
          </a:xfrm>
          <a:solidFill>
            <a:srgbClr val="FFC502"/>
          </a:solidFill>
        </p:grpSpPr>
        <p:sp>
          <p:nvSpPr>
            <p:cNvPr id="5" name="Freeform 6"/>
            <p:cNvSpPr/>
            <p:nvPr/>
          </p:nvSpPr>
          <p:spPr bwMode="auto">
            <a:xfrm>
              <a:off x="31750" y="-41275"/>
              <a:ext cx="207963" cy="207963"/>
            </a:xfrm>
            <a:custGeom>
              <a:avLst/>
              <a:gdLst>
                <a:gd name="T0" fmla="*/ 0 w 131"/>
                <a:gd name="T1" fmla="*/ 131 h 131"/>
                <a:gd name="T2" fmla="*/ 93 w 131"/>
                <a:gd name="T3" fmla="*/ 38 h 131"/>
                <a:gd name="T4" fmla="*/ 131 w 131"/>
                <a:gd name="T5" fmla="*/ 0 h 131"/>
                <a:gd name="T6" fmla="*/ 73 w 131"/>
                <a:gd name="T7" fmla="*/ 0 h 131"/>
                <a:gd name="T8" fmla="*/ 64 w 131"/>
                <a:gd name="T9" fmla="*/ 9 h 131"/>
                <a:gd name="T10" fmla="*/ 0 w 131"/>
                <a:gd name="T11" fmla="*/ 73 h 131"/>
                <a:gd name="T12" fmla="*/ 0 w 131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93" y="38"/>
                  </a:lnTo>
                  <a:lnTo>
                    <a:pt x="131" y="0"/>
                  </a:lnTo>
                  <a:lnTo>
                    <a:pt x="73" y="0"/>
                  </a:lnTo>
                  <a:lnTo>
                    <a:pt x="64" y="9"/>
                  </a:lnTo>
                  <a:lnTo>
                    <a:pt x="0" y="73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1750" y="1714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1750" y="-41275"/>
              <a:ext cx="503238" cy="503238"/>
            </a:xfrm>
            <a:custGeom>
              <a:avLst/>
              <a:gdLst>
                <a:gd name="T0" fmla="*/ 278 w 317"/>
                <a:gd name="T1" fmla="*/ 38 h 317"/>
                <a:gd name="T2" fmla="*/ 317 w 317"/>
                <a:gd name="T3" fmla="*/ 0 h 317"/>
                <a:gd name="T4" fmla="*/ 258 w 317"/>
                <a:gd name="T5" fmla="*/ 0 h 317"/>
                <a:gd name="T6" fmla="*/ 249 w 317"/>
                <a:gd name="T7" fmla="*/ 9 h 317"/>
                <a:gd name="T8" fmla="*/ 130 w 317"/>
                <a:gd name="T9" fmla="*/ 129 h 317"/>
                <a:gd name="T10" fmla="*/ 64 w 317"/>
                <a:gd name="T11" fmla="*/ 195 h 317"/>
                <a:gd name="T12" fmla="*/ 0 w 317"/>
                <a:gd name="T13" fmla="*/ 258 h 317"/>
                <a:gd name="T14" fmla="*/ 0 w 317"/>
                <a:gd name="T15" fmla="*/ 317 h 317"/>
                <a:gd name="T16" fmla="*/ 278 w 317"/>
                <a:gd name="T17" fmla="*/ 3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7" h="317">
                  <a:moveTo>
                    <a:pt x="278" y="38"/>
                  </a:moveTo>
                  <a:lnTo>
                    <a:pt x="317" y="0"/>
                  </a:lnTo>
                  <a:lnTo>
                    <a:pt x="258" y="0"/>
                  </a:lnTo>
                  <a:lnTo>
                    <a:pt x="249" y="9"/>
                  </a:lnTo>
                  <a:lnTo>
                    <a:pt x="130" y="129"/>
                  </a:lnTo>
                  <a:lnTo>
                    <a:pt x="64" y="195"/>
                  </a:lnTo>
                  <a:lnTo>
                    <a:pt x="0" y="258"/>
                  </a:lnTo>
                  <a:lnTo>
                    <a:pt x="0" y="317"/>
                  </a:lnTo>
                  <a:lnTo>
                    <a:pt x="27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1750" y="-41275"/>
              <a:ext cx="785813" cy="796925"/>
            </a:xfrm>
            <a:custGeom>
              <a:avLst/>
              <a:gdLst>
                <a:gd name="T0" fmla="*/ 0 w 495"/>
                <a:gd name="T1" fmla="*/ 502 h 502"/>
                <a:gd name="T2" fmla="*/ 93 w 495"/>
                <a:gd name="T3" fmla="*/ 410 h 502"/>
                <a:gd name="T4" fmla="*/ 159 w 495"/>
                <a:gd name="T5" fmla="*/ 344 h 502"/>
                <a:gd name="T6" fmla="*/ 278 w 495"/>
                <a:gd name="T7" fmla="*/ 224 h 502"/>
                <a:gd name="T8" fmla="*/ 344 w 495"/>
                <a:gd name="T9" fmla="*/ 158 h 502"/>
                <a:gd name="T10" fmla="*/ 464 w 495"/>
                <a:gd name="T11" fmla="*/ 38 h 502"/>
                <a:gd name="T12" fmla="*/ 495 w 495"/>
                <a:gd name="T13" fmla="*/ 7 h 502"/>
                <a:gd name="T14" fmla="*/ 495 w 495"/>
                <a:gd name="T15" fmla="*/ 0 h 502"/>
                <a:gd name="T16" fmla="*/ 444 w 495"/>
                <a:gd name="T17" fmla="*/ 0 h 502"/>
                <a:gd name="T18" fmla="*/ 435 w 495"/>
                <a:gd name="T19" fmla="*/ 9 h 502"/>
                <a:gd name="T20" fmla="*/ 130 w 495"/>
                <a:gd name="T21" fmla="*/ 314 h 502"/>
                <a:gd name="T22" fmla="*/ 64 w 495"/>
                <a:gd name="T23" fmla="*/ 380 h 502"/>
                <a:gd name="T24" fmla="*/ 0 w 495"/>
                <a:gd name="T25" fmla="*/ 444 h 502"/>
                <a:gd name="T26" fmla="*/ 0 w 495"/>
                <a:gd name="T27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02">
                  <a:moveTo>
                    <a:pt x="0" y="502"/>
                  </a:moveTo>
                  <a:lnTo>
                    <a:pt x="93" y="410"/>
                  </a:lnTo>
                  <a:lnTo>
                    <a:pt x="159" y="344"/>
                  </a:lnTo>
                  <a:lnTo>
                    <a:pt x="278" y="224"/>
                  </a:lnTo>
                  <a:lnTo>
                    <a:pt x="344" y="158"/>
                  </a:lnTo>
                  <a:lnTo>
                    <a:pt x="464" y="38"/>
                  </a:lnTo>
                  <a:lnTo>
                    <a:pt x="495" y="7"/>
                  </a:lnTo>
                  <a:lnTo>
                    <a:pt x="495" y="0"/>
                  </a:lnTo>
                  <a:lnTo>
                    <a:pt x="444" y="0"/>
                  </a:lnTo>
                  <a:lnTo>
                    <a:pt x="435" y="9"/>
                  </a:lnTo>
                  <a:lnTo>
                    <a:pt x="130" y="314"/>
                  </a:lnTo>
                  <a:lnTo>
                    <a:pt x="64" y="380"/>
                  </a:lnTo>
                  <a:lnTo>
                    <a:pt x="0" y="444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1750" y="7604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7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7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1750" y="4667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750" y="13509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1750" y="1055687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09 h 554"/>
                <a:gd name="T10" fmla="*/ 464 w 495"/>
                <a:gd name="T11" fmla="*/ 90 h 554"/>
                <a:gd name="T12" fmla="*/ 495 w 495"/>
                <a:gd name="T13" fmla="*/ 58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1750" y="19399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6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1750" y="1644650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10 h 554"/>
                <a:gd name="T10" fmla="*/ 464 w 495"/>
                <a:gd name="T11" fmla="*/ 90 h 554"/>
                <a:gd name="T12" fmla="*/ 495 w 495"/>
                <a:gd name="T13" fmla="*/ 59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64" y="90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1750" y="2528887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09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1750" y="223520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4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5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1750" y="31178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1750" y="2824162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1750" y="37068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31750" y="34131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31750" y="42973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5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5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31750" y="4002087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31750" y="48863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31750" y="459105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31750" y="5475287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93 w 495"/>
                <a:gd name="T17" fmla="*/ 461 h 553"/>
                <a:gd name="T18" fmla="*/ 278 w 495"/>
                <a:gd name="T19" fmla="*/ 275 h 553"/>
                <a:gd name="T20" fmla="*/ 344 w 495"/>
                <a:gd name="T21" fmla="*/ 209 h 553"/>
                <a:gd name="T22" fmla="*/ 495 w 495"/>
                <a:gd name="T23" fmla="*/ 58 h 553"/>
                <a:gd name="T24" fmla="*/ 495 w 495"/>
                <a:gd name="T25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93" y="461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31750" y="5180012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278 w 495"/>
                <a:gd name="T3" fmla="*/ 276 h 554"/>
                <a:gd name="T4" fmla="*/ 278 w 495"/>
                <a:gd name="T5" fmla="*/ 276 h 554"/>
                <a:gd name="T6" fmla="*/ 344 w 495"/>
                <a:gd name="T7" fmla="*/ 209 h 554"/>
                <a:gd name="T8" fmla="*/ 464 w 495"/>
                <a:gd name="T9" fmla="*/ 90 h 554"/>
                <a:gd name="T10" fmla="*/ 495 w 495"/>
                <a:gd name="T11" fmla="*/ 58 h 554"/>
                <a:gd name="T12" fmla="*/ 495 w 495"/>
                <a:gd name="T13" fmla="*/ 0 h 554"/>
                <a:gd name="T14" fmla="*/ 435 w 495"/>
                <a:gd name="T15" fmla="*/ 61 h 554"/>
                <a:gd name="T16" fmla="*/ 130 w 495"/>
                <a:gd name="T17" fmla="*/ 366 h 554"/>
                <a:gd name="T18" fmla="*/ 64 w 495"/>
                <a:gd name="T19" fmla="*/ 432 h 554"/>
                <a:gd name="T20" fmla="*/ 0 w 495"/>
                <a:gd name="T21" fmla="*/ 495 h 554"/>
                <a:gd name="T22" fmla="*/ 0 w 495"/>
                <a:gd name="T23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278" y="276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73025" y="6064250"/>
              <a:ext cx="744538" cy="744538"/>
            </a:xfrm>
            <a:custGeom>
              <a:avLst/>
              <a:gdLst>
                <a:gd name="T0" fmla="*/ 469 w 469"/>
                <a:gd name="T1" fmla="*/ 0 h 469"/>
                <a:gd name="T2" fmla="*/ 409 w 469"/>
                <a:gd name="T3" fmla="*/ 61 h 469"/>
                <a:gd name="T4" fmla="*/ 289 w 469"/>
                <a:gd name="T5" fmla="*/ 180 h 469"/>
                <a:gd name="T6" fmla="*/ 223 w 469"/>
                <a:gd name="T7" fmla="*/ 246 h 469"/>
                <a:gd name="T8" fmla="*/ 104 w 469"/>
                <a:gd name="T9" fmla="*/ 366 h 469"/>
                <a:gd name="T10" fmla="*/ 38 w 469"/>
                <a:gd name="T11" fmla="*/ 432 h 469"/>
                <a:gd name="T12" fmla="*/ 0 w 469"/>
                <a:gd name="T13" fmla="*/ 469 h 469"/>
                <a:gd name="T14" fmla="*/ 59 w 469"/>
                <a:gd name="T15" fmla="*/ 469 h 469"/>
                <a:gd name="T16" fmla="*/ 67 w 469"/>
                <a:gd name="T17" fmla="*/ 461 h 469"/>
                <a:gd name="T18" fmla="*/ 252 w 469"/>
                <a:gd name="T19" fmla="*/ 275 h 469"/>
                <a:gd name="T20" fmla="*/ 318 w 469"/>
                <a:gd name="T21" fmla="*/ 209 h 469"/>
                <a:gd name="T22" fmla="*/ 438 w 469"/>
                <a:gd name="T23" fmla="*/ 90 h 469"/>
                <a:gd name="T24" fmla="*/ 469 w 469"/>
                <a:gd name="T25" fmla="*/ 58 h 469"/>
                <a:gd name="T26" fmla="*/ 469 w 469"/>
                <a:gd name="T2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9" h="469">
                  <a:moveTo>
                    <a:pt x="469" y="0"/>
                  </a:moveTo>
                  <a:lnTo>
                    <a:pt x="409" y="61"/>
                  </a:lnTo>
                  <a:lnTo>
                    <a:pt x="289" y="180"/>
                  </a:lnTo>
                  <a:lnTo>
                    <a:pt x="223" y="246"/>
                  </a:lnTo>
                  <a:lnTo>
                    <a:pt x="104" y="366"/>
                  </a:lnTo>
                  <a:lnTo>
                    <a:pt x="38" y="432"/>
                  </a:lnTo>
                  <a:lnTo>
                    <a:pt x="0" y="469"/>
                  </a:lnTo>
                  <a:lnTo>
                    <a:pt x="59" y="469"/>
                  </a:lnTo>
                  <a:lnTo>
                    <a:pt x="67" y="461"/>
                  </a:lnTo>
                  <a:lnTo>
                    <a:pt x="252" y="275"/>
                  </a:lnTo>
                  <a:lnTo>
                    <a:pt x="318" y="209"/>
                  </a:lnTo>
                  <a:lnTo>
                    <a:pt x="438" y="90"/>
                  </a:lnTo>
                  <a:lnTo>
                    <a:pt x="469" y="58"/>
                  </a:lnTo>
                  <a:lnTo>
                    <a:pt x="4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31750" y="5768975"/>
              <a:ext cx="785813" cy="879475"/>
            </a:xfrm>
            <a:custGeom>
              <a:avLst/>
              <a:gdLst>
                <a:gd name="T0" fmla="*/ 278 w 495"/>
                <a:gd name="T1" fmla="*/ 276 h 554"/>
                <a:gd name="T2" fmla="*/ 278 w 495"/>
                <a:gd name="T3" fmla="*/ 276 h 554"/>
                <a:gd name="T4" fmla="*/ 495 w 495"/>
                <a:gd name="T5" fmla="*/ 59 h 554"/>
                <a:gd name="T6" fmla="*/ 495 w 495"/>
                <a:gd name="T7" fmla="*/ 0 h 554"/>
                <a:gd name="T8" fmla="*/ 435 w 495"/>
                <a:gd name="T9" fmla="*/ 61 h 554"/>
                <a:gd name="T10" fmla="*/ 130 w 495"/>
                <a:gd name="T11" fmla="*/ 366 h 554"/>
                <a:gd name="T12" fmla="*/ 64 w 495"/>
                <a:gd name="T13" fmla="*/ 432 h 554"/>
                <a:gd name="T14" fmla="*/ 0 w 495"/>
                <a:gd name="T15" fmla="*/ 495 h 554"/>
                <a:gd name="T16" fmla="*/ 0 w 495"/>
                <a:gd name="T17" fmla="*/ 554 h 554"/>
                <a:gd name="T18" fmla="*/ 278 w 495"/>
                <a:gd name="T19" fmla="*/ 276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5" h="554">
                  <a:moveTo>
                    <a:pt x="278" y="276"/>
                  </a:moveTo>
                  <a:lnTo>
                    <a:pt x="278" y="276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368300" y="6359525"/>
              <a:ext cx="449263" cy="449263"/>
            </a:xfrm>
            <a:custGeom>
              <a:avLst/>
              <a:gdLst>
                <a:gd name="T0" fmla="*/ 66 w 283"/>
                <a:gd name="T1" fmla="*/ 275 h 283"/>
                <a:gd name="T2" fmla="*/ 283 w 283"/>
                <a:gd name="T3" fmla="*/ 58 h 283"/>
                <a:gd name="T4" fmla="*/ 283 w 283"/>
                <a:gd name="T5" fmla="*/ 0 h 283"/>
                <a:gd name="T6" fmla="*/ 223 w 283"/>
                <a:gd name="T7" fmla="*/ 60 h 283"/>
                <a:gd name="T8" fmla="*/ 0 w 283"/>
                <a:gd name="T9" fmla="*/ 283 h 283"/>
                <a:gd name="T10" fmla="*/ 58 w 283"/>
                <a:gd name="T11" fmla="*/ 283 h 283"/>
                <a:gd name="T12" fmla="*/ 66 w 283"/>
                <a:gd name="T13" fmla="*/ 27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283">
                  <a:moveTo>
                    <a:pt x="66" y="275"/>
                  </a:moveTo>
                  <a:lnTo>
                    <a:pt x="283" y="58"/>
                  </a:lnTo>
                  <a:lnTo>
                    <a:pt x="283" y="0"/>
                  </a:lnTo>
                  <a:lnTo>
                    <a:pt x="223" y="60"/>
                  </a:lnTo>
                  <a:lnTo>
                    <a:pt x="0" y="283"/>
                  </a:lnTo>
                  <a:lnTo>
                    <a:pt x="58" y="283"/>
                  </a:lnTo>
                  <a:lnTo>
                    <a:pt x="66" y="2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661988" y="6653212"/>
              <a:ext cx="155575" cy="155575"/>
            </a:xfrm>
            <a:custGeom>
              <a:avLst/>
              <a:gdLst>
                <a:gd name="T0" fmla="*/ 38 w 98"/>
                <a:gd name="T1" fmla="*/ 61 h 98"/>
                <a:gd name="T2" fmla="*/ 0 w 98"/>
                <a:gd name="T3" fmla="*/ 98 h 98"/>
                <a:gd name="T4" fmla="*/ 59 w 98"/>
                <a:gd name="T5" fmla="*/ 98 h 98"/>
                <a:gd name="T6" fmla="*/ 67 w 98"/>
                <a:gd name="T7" fmla="*/ 90 h 98"/>
                <a:gd name="T8" fmla="*/ 98 w 98"/>
                <a:gd name="T9" fmla="*/ 59 h 98"/>
                <a:gd name="T10" fmla="*/ 98 w 98"/>
                <a:gd name="T11" fmla="*/ 0 h 98"/>
                <a:gd name="T12" fmla="*/ 38 w 98"/>
                <a:gd name="T13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8">
                  <a:moveTo>
                    <a:pt x="38" y="61"/>
                  </a:moveTo>
                  <a:lnTo>
                    <a:pt x="0" y="98"/>
                  </a:lnTo>
                  <a:lnTo>
                    <a:pt x="59" y="98"/>
                  </a:lnTo>
                  <a:lnTo>
                    <a:pt x="67" y="90"/>
                  </a:lnTo>
                  <a:lnTo>
                    <a:pt x="98" y="59"/>
                  </a:lnTo>
                  <a:lnTo>
                    <a:pt x="98" y="0"/>
                  </a:lnTo>
                  <a:lnTo>
                    <a:pt x="3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pic>
        <p:nvPicPr>
          <p:cNvPr id="352" name="图片 3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0247" y="5355399"/>
            <a:ext cx="1073486" cy="1134653"/>
          </a:xfrm>
          <a:prstGeom prst="rect">
            <a:avLst/>
          </a:prstGeom>
        </p:spPr>
      </p:pic>
      <p:pic>
        <p:nvPicPr>
          <p:cNvPr id="353" name="图片 3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7076" y="5640229"/>
            <a:ext cx="1122420" cy="926684"/>
          </a:xfrm>
          <a:prstGeom prst="rect">
            <a:avLst/>
          </a:prstGeom>
        </p:spPr>
      </p:pic>
      <p:pic>
        <p:nvPicPr>
          <p:cNvPr id="354" name="图片 3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7731" y="5628218"/>
            <a:ext cx="1113244" cy="853283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8560973" y="2378493"/>
            <a:ext cx="2343801" cy="1251784"/>
            <a:chOff x="8411286" y="2242986"/>
            <a:chExt cx="2343801" cy="1251784"/>
          </a:xfrm>
        </p:grpSpPr>
        <p:sp>
          <p:nvSpPr>
            <p:cNvPr id="7" name="矩形 6"/>
            <p:cNvSpPr/>
            <p:nvPr/>
          </p:nvSpPr>
          <p:spPr>
            <a:xfrm>
              <a:off x="8411287" y="2595610"/>
              <a:ext cx="2343800" cy="899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87730">
                <a:lnSpc>
                  <a:spcPct val="125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411286" y="2242986"/>
              <a:ext cx="1826400" cy="37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标题文字添加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7991126" y="2550900"/>
            <a:ext cx="515566" cy="5155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560973" y="4452181"/>
            <a:ext cx="2343801" cy="1251784"/>
            <a:chOff x="8411286" y="4316674"/>
            <a:chExt cx="2343801" cy="1251784"/>
          </a:xfrm>
        </p:grpSpPr>
        <p:sp>
          <p:nvSpPr>
            <p:cNvPr id="10" name="矩形 9"/>
            <p:cNvSpPr/>
            <p:nvPr/>
          </p:nvSpPr>
          <p:spPr>
            <a:xfrm>
              <a:off x="8411287" y="4669298"/>
              <a:ext cx="2343800" cy="899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87730">
                <a:lnSpc>
                  <a:spcPct val="125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站酷快乐体2016修订版" panose="02010600030101010101" pitchFamily="2" charset="-122"/>
                </a:rPr>
                <a:t>请您在此修改您的内容，或者将内容粘贴到记事本后，复制到此段落中。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8411286" y="4316674"/>
              <a:ext cx="1826400" cy="3754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标题文字添加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7991126" y="4624588"/>
            <a:ext cx="515566" cy="5155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5973" y="2731117"/>
            <a:ext cx="2474428" cy="899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87730">
              <a:lnSpc>
                <a:spcPct val="125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55972" y="2370479"/>
            <a:ext cx="1826400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标题文字添加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969313" y="2550900"/>
            <a:ext cx="515566" cy="5155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5973" y="4804805"/>
            <a:ext cx="2474428" cy="899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87730">
              <a:lnSpc>
                <a:spcPct val="125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55972" y="4444167"/>
            <a:ext cx="1826400" cy="37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标题文字添加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969313" y="4624588"/>
            <a:ext cx="515566" cy="5155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9" name="Freeform 49"/>
          <p:cNvSpPr>
            <a:spLocks noEditPoints="1"/>
          </p:cNvSpPr>
          <p:nvPr/>
        </p:nvSpPr>
        <p:spPr bwMode="auto">
          <a:xfrm>
            <a:off x="4125025" y="4790414"/>
            <a:ext cx="204142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8 w 128"/>
              <a:gd name="T21" fmla="*/ 60 h 128"/>
              <a:gd name="T22" fmla="*/ 68 w 128"/>
              <a:gd name="T23" fmla="*/ 60 h 128"/>
              <a:gd name="T24" fmla="*/ 68 w 128"/>
              <a:gd name="T25" fmla="*/ 32 h 128"/>
              <a:gd name="T26" fmla="*/ 64 w 128"/>
              <a:gd name="T27" fmla="*/ 28 h 128"/>
              <a:gd name="T28" fmla="*/ 60 w 128"/>
              <a:gd name="T29" fmla="*/ 32 h 128"/>
              <a:gd name="T30" fmla="*/ 60 w 128"/>
              <a:gd name="T31" fmla="*/ 64 h 128"/>
              <a:gd name="T32" fmla="*/ 64 w 128"/>
              <a:gd name="T33" fmla="*/ 68 h 128"/>
              <a:gd name="T34" fmla="*/ 88 w 128"/>
              <a:gd name="T35" fmla="*/ 68 h 128"/>
              <a:gd name="T36" fmla="*/ 92 w 128"/>
              <a:gd name="T37" fmla="*/ 64 h 128"/>
              <a:gd name="T38" fmla="*/ 88 w 128"/>
              <a:gd name="T39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0"/>
                  <a:pt x="66" y="28"/>
                  <a:pt x="64" y="28"/>
                </a:cubicBezTo>
                <a:cubicBezTo>
                  <a:pt x="61" y="28"/>
                  <a:pt x="60" y="30"/>
                  <a:pt x="60" y="32"/>
                </a:cubicBezTo>
                <a:cubicBezTo>
                  <a:pt x="60" y="64"/>
                  <a:pt x="60" y="64"/>
                  <a:pt x="60" y="64"/>
                </a:cubicBezTo>
                <a:cubicBezTo>
                  <a:pt x="60" y="66"/>
                  <a:pt x="61" y="68"/>
                  <a:pt x="64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Freeform 80"/>
          <p:cNvSpPr>
            <a:spLocks noEditPoints="1"/>
          </p:cNvSpPr>
          <p:nvPr/>
        </p:nvSpPr>
        <p:spPr bwMode="auto">
          <a:xfrm>
            <a:off x="4125025" y="2697080"/>
            <a:ext cx="204818" cy="179131"/>
          </a:xfrm>
          <a:custGeom>
            <a:avLst/>
            <a:gdLst>
              <a:gd name="T0" fmla="*/ 77 w 128"/>
              <a:gd name="T1" fmla="*/ 93 h 112"/>
              <a:gd name="T2" fmla="*/ 72 w 128"/>
              <a:gd name="T3" fmla="*/ 97 h 112"/>
              <a:gd name="T4" fmla="*/ 72 w 128"/>
              <a:gd name="T5" fmla="*/ 64 h 112"/>
              <a:gd name="T6" fmla="*/ 68 w 128"/>
              <a:gd name="T7" fmla="*/ 60 h 112"/>
              <a:gd name="T8" fmla="*/ 68 w 128"/>
              <a:gd name="T9" fmla="*/ 60 h 112"/>
              <a:gd name="T10" fmla="*/ 64 w 128"/>
              <a:gd name="T11" fmla="*/ 64 h 112"/>
              <a:gd name="T12" fmla="*/ 64 w 128"/>
              <a:gd name="T13" fmla="*/ 97 h 112"/>
              <a:gd name="T14" fmla="*/ 59 w 128"/>
              <a:gd name="T15" fmla="*/ 93 h 112"/>
              <a:gd name="T16" fmla="*/ 53 w 128"/>
              <a:gd name="T17" fmla="*/ 93 h 112"/>
              <a:gd name="T18" fmla="*/ 53 w 128"/>
              <a:gd name="T19" fmla="*/ 99 h 112"/>
              <a:gd name="T20" fmla="*/ 65 w 128"/>
              <a:gd name="T21" fmla="*/ 110 h 112"/>
              <a:gd name="T22" fmla="*/ 68 w 128"/>
              <a:gd name="T23" fmla="*/ 112 h 112"/>
              <a:gd name="T24" fmla="*/ 71 w 128"/>
              <a:gd name="T25" fmla="*/ 110 h 112"/>
              <a:gd name="T26" fmla="*/ 83 w 128"/>
              <a:gd name="T27" fmla="*/ 99 h 112"/>
              <a:gd name="T28" fmla="*/ 83 w 128"/>
              <a:gd name="T29" fmla="*/ 93 h 112"/>
              <a:gd name="T30" fmla="*/ 77 w 128"/>
              <a:gd name="T31" fmla="*/ 93 h 112"/>
              <a:gd name="T32" fmla="*/ 111 w 128"/>
              <a:gd name="T33" fmla="*/ 42 h 112"/>
              <a:gd name="T34" fmla="*/ 111 w 128"/>
              <a:gd name="T35" fmla="*/ 42 h 112"/>
              <a:gd name="T36" fmla="*/ 101 w 128"/>
              <a:gd name="T37" fmla="*/ 12 h 112"/>
              <a:gd name="T38" fmla="*/ 77 w 128"/>
              <a:gd name="T39" fmla="*/ 0 h 112"/>
              <a:gd name="T40" fmla="*/ 43 w 128"/>
              <a:gd name="T41" fmla="*/ 21 h 112"/>
              <a:gd name="T42" fmla="*/ 43 w 128"/>
              <a:gd name="T43" fmla="*/ 21 h 112"/>
              <a:gd name="T44" fmla="*/ 37 w 128"/>
              <a:gd name="T45" fmla="*/ 20 h 112"/>
              <a:gd name="T46" fmla="*/ 26 w 128"/>
              <a:gd name="T47" fmla="*/ 24 h 112"/>
              <a:gd name="T48" fmla="*/ 12 w 128"/>
              <a:gd name="T49" fmla="*/ 50 h 112"/>
              <a:gd name="T50" fmla="*/ 12 w 128"/>
              <a:gd name="T51" fmla="*/ 50 h 112"/>
              <a:gd name="T52" fmla="*/ 0 w 128"/>
              <a:gd name="T53" fmla="*/ 70 h 112"/>
              <a:gd name="T54" fmla="*/ 0 w 128"/>
              <a:gd name="T55" fmla="*/ 74 h 112"/>
              <a:gd name="T56" fmla="*/ 22 w 128"/>
              <a:gd name="T57" fmla="*/ 96 h 112"/>
              <a:gd name="T58" fmla="*/ 40 w 128"/>
              <a:gd name="T59" fmla="*/ 96 h 112"/>
              <a:gd name="T60" fmla="*/ 40 w 128"/>
              <a:gd name="T61" fmla="*/ 96 h 112"/>
              <a:gd name="T62" fmla="*/ 44 w 128"/>
              <a:gd name="T63" fmla="*/ 92 h 112"/>
              <a:gd name="T64" fmla="*/ 40 w 128"/>
              <a:gd name="T65" fmla="*/ 88 h 112"/>
              <a:gd name="T66" fmla="*/ 24 w 128"/>
              <a:gd name="T67" fmla="*/ 88 h 112"/>
              <a:gd name="T68" fmla="*/ 8 w 128"/>
              <a:gd name="T69" fmla="*/ 72 h 112"/>
              <a:gd name="T70" fmla="*/ 23 w 128"/>
              <a:gd name="T71" fmla="*/ 56 h 112"/>
              <a:gd name="T72" fmla="*/ 20 w 128"/>
              <a:gd name="T73" fmla="*/ 46 h 112"/>
              <a:gd name="T74" fmla="*/ 38 w 128"/>
              <a:gd name="T75" fmla="*/ 28 h 112"/>
              <a:gd name="T76" fmla="*/ 48 w 128"/>
              <a:gd name="T77" fmla="*/ 31 h 112"/>
              <a:gd name="T78" fmla="*/ 76 w 128"/>
              <a:gd name="T79" fmla="*/ 8 h 112"/>
              <a:gd name="T80" fmla="*/ 104 w 128"/>
              <a:gd name="T81" fmla="*/ 36 h 112"/>
              <a:gd name="T82" fmla="*/ 101 w 128"/>
              <a:gd name="T83" fmla="*/ 48 h 112"/>
              <a:gd name="T84" fmla="*/ 120 w 128"/>
              <a:gd name="T85" fmla="*/ 68 h 112"/>
              <a:gd name="T86" fmla="*/ 100 w 128"/>
              <a:gd name="T87" fmla="*/ 88 h 112"/>
              <a:gd name="T88" fmla="*/ 96 w 128"/>
              <a:gd name="T89" fmla="*/ 88 h 112"/>
              <a:gd name="T90" fmla="*/ 92 w 128"/>
              <a:gd name="T91" fmla="*/ 92 h 112"/>
              <a:gd name="T92" fmla="*/ 96 w 128"/>
              <a:gd name="T93" fmla="*/ 96 h 112"/>
              <a:gd name="T94" fmla="*/ 96 w 128"/>
              <a:gd name="T95" fmla="*/ 96 h 112"/>
              <a:gd name="T96" fmla="*/ 98 w 128"/>
              <a:gd name="T97" fmla="*/ 96 h 112"/>
              <a:gd name="T98" fmla="*/ 127 w 128"/>
              <a:gd name="T99" fmla="*/ 69 h 112"/>
              <a:gd name="T100" fmla="*/ 111 w 128"/>
              <a:gd name="T101" fmla="*/ 4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12">
                <a:moveTo>
                  <a:pt x="77" y="93"/>
                </a:moveTo>
                <a:cubicBezTo>
                  <a:pt x="72" y="97"/>
                  <a:pt x="72" y="97"/>
                  <a:pt x="72" y="9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1"/>
                  <a:pt x="70" y="60"/>
                  <a:pt x="68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6" y="60"/>
                  <a:pt x="64" y="61"/>
                  <a:pt x="64" y="64"/>
                </a:cubicBezTo>
                <a:cubicBezTo>
                  <a:pt x="64" y="97"/>
                  <a:pt x="64" y="97"/>
                  <a:pt x="64" y="97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1"/>
                  <a:pt x="55" y="91"/>
                  <a:pt x="53" y="93"/>
                </a:cubicBezTo>
                <a:cubicBezTo>
                  <a:pt x="52" y="95"/>
                  <a:pt x="52" y="97"/>
                  <a:pt x="53" y="99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6" y="111"/>
                  <a:pt x="67" y="112"/>
                  <a:pt x="68" y="112"/>
                </a:cubicBezTo>
                <a:cubicBezTo>
                  <a:pt x="69" y="112"/>
                  <a:pt x="70" y="111"/>
                  <a:pt x="71" y="110"/>
                </a:cubicBezTo>
                <a:cubicBezTo>
                  <a:pt x="83" y="99"/>
                  <a:pt x="83" y="99"/>
                  <a:pt x="83" y="99"/>
                </a:cubicBezTo>
                <a:cubicBezTo>
                  <a:pt x="84" y="97"/>
                  <a:pt x="84" y="95"/>
                  <a:pt x="83" y="93"/>
                </a:cubicBezTo>
                <a:cubicBezTo>
                  <a:pt x="81" y="91"/>
                  <a:pt x="78" y="91"/>
                  <a:pt x="77" y="93"/>
                </a:cubicBezTo>
                <a:close/>
                <a:moveTo>
                  <a:pt x="111" y="42"/>
                </a:moveTo>
                <a:cubicBezTo>
                  <a:pt x="111" y="42"/>
                  <a:pt x="111" y="42"/>
                  <a:pt x="111" y="42"/>
                </a:cubicBezTo>
                <a:cubicBezTo>
                  <a:pt x="113" y="33"/>
                  <a:pt x="111" y="23"/>
                  <a:pt x="101" y="12"/>
                </a:cubicBezTo>
                <a:cubicBezTo>
                  <a:pt x="95" y="5"/>
                  <a:pt x="86" y="1"/>
                  <a:pt x="77" y="0"/>
                </a:cubicBezTo>
                <a:cubicBezTo>
                  <a:pt x="62" y="0"/>
                  <a:pt x="49" y="8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1" y="20"/>
                  <a:pt x="39" y="20"/>
                  <a:pt x="37" y="20"/>
                </a:cubicBezTo>
                <a:cubicBezTo>
                  <a:pt x="33" y="20"/>
                  <a:pt x="29" y="22"/>
                  <a:pt x="26" y="24"/>
                </a:cubicBezTo>
                <a:cubicBezTo>
                  <a:pt x="12" y="35"/>
                  <a:pt x="11" y="43"/>
                  <a:pt x="12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5" y="54"/>
                  <a:pt x="0" y="61"/>
                  <a:pt x="0" y="7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10" y="96"/>
                  <a:pt x="22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2" y="96"/>
                  <a:pt x="44" y="94"/>
                  <a:pt x="44" y="92"/>
                </a:cubicBezTo>
                <a:cubicBezTo>
                  <a:pt x="44" y="89"/>
                  <a:pt x="42" y="88"/>
                  <a:pt x="40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15" y="88"/>
                  <a:pt x="8" y="81"/>
                  <a:pt x="8" y="72"/>
                </a:cubicBezTo>
                <a:cubicBezTo>
                  <a:pt x="8" y="63"/>
                  <a:pt x="15" y="56"/>
                  <a:pt x="23" y="56"/>
                </a:cubicBezTo>
                <a:cubicBezTo>
                  <a:pt x="21" y="53"/>
                  <a:pt x="20" y="49"/>
                  <a:pt x="20" y="46"/>
                </a:cubicBezTo>
                <a:cubicBezTo>
                  <a:pt x="20" y="36"/>
                  <a:pt x="28" y="28"/>
                  <a:pt x="38" y="28"/>
                </a:cubicBezTo>
                <a:cubicBezTo>
                  <a:pt x="42" y="28"/>
                  <a:pt x="45" y="29"/>
                  <a:pt x="48" y="31"/>
                </a:cubicBezTo>
                <a:cubicBezTo>
                  <a:pt x="51" y="18"/>
                  <a:pt x="62" y="8"/>
                  <a:pt x="76" y="8"/>
                </a:cubicBezTo>
                <a:cubicBezTo>
                  <a:pt x="91" y="8"/>
                  <a:pt x="104" y="20"/>
                  <a:pt x="104" y="36"/>
                </a:cubicBezTo>
                <a:cubicBezTo>
                  <a:pt x="104" y="40"/>
                  <a:pt x="103" y="44"/>
                  <a:pt x="101" y="48"/>
                </a:cubicBezTo>
                <a:cubicBezTo>
                  <a:pt x="112" y="48"/>
                  <a:pt x="120" y="57"/>
                  <a:pt x="120" y="68"/>
                </a:cubicBezTo>
                <a:cubicBezTo>
                  <a:pt x="120" y="79"/>
                  <a:pt x="111" y="88"/>
                  <a:pt x="100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4" y="88"/>
                  <a:pt x="92" y="89"/>
                  <a:pt x="92" y="92"/>
                </a:cubicBezTo>
                <a:cubicBezTo>
                  <a:pt x="92" y="94"/>
                  <a:pt x="94" y="96"/>
                  <a:pt x="96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113" y="96"/>
                  <a:pt x="127" y="84"/>
                  <a:pt x="127" y="69"/>
                </a:cubicBezTo>
                <a:cubicBezTo>
                  <a:pt x="128" y="57"/>
                  <a:pt x="121" y="47"/>
                  <a:pt x="111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1" name="Freeform 36"/>
          <p:cNvSpPr>
            <a:spLocks noEditPoints="1"/>
          </p:cNvSpPr>
          <p:nvPr/>
        </p:nvSpPr>
        <p:spPr bwMode="auto">
          <a:xfrm>
            <a:off x="8146838" y="4786383"/>
            <a:ext cx="204142" cy="191975"/>
          </a:xfrm>
          <a:custGeom>
            <a:avLst/>
            <a:gdLst>
              <a:gd name="T0" fmla="*/ 116 w 128"/>
              <a:gd name="T1" fmla="*/ 28 h 120"/>
              <a:gd name="T2" fmla="*/ 112 w 128"/>
              <a:gd name="T3" fmla="*/ 28 h 120"/>
              <a:gd name="T4" fmla="*/ 112 w 128"/>
              <a:gd name="T5" fmla="*/ 20 h 120"/>
              <a:gd name="T6" fmla="*/ 100 w 128"/>
              <a:gd name="T7" fmla="*/ 8 h 120"/>
              <a:gd name="T8" fmla="*/ 56 w 128"/>
              <a:gd name="T9" fmla="*/ 8 h 120"/>
              <a:gd name="T10" fmla="*/ 36 w 128"/>
              <a:gd name="T11" fmla="*/ 0 h 120"/>
              <a:gd name="T12" fmla="*/ 12 w 128"/>
              <a:gd name="T13" fmla="*/ 0 h 120"/>
              <a:gd name="T14" fmla="*/ 0 w 128"/>
              <a:gd name="T15" fmla="*/ 12 h 120"/>
              <a:gd name="T16" fmla="*/ 0 w 128"/>
              <a:gd name="T17" fmla="*/ 108 h 120"/>
              <a:gd name="T18" fmla="*/ 12 w 128"/>
              <a:gd name="T19" fmla="*/ 120 h 120"/>
              <a:gd name="T20" fmla="*/ 20 w 128"/>
              <a:gd name="T21" fmla="*/ 120 h 120"/>
              <a:gd name="T22" fmla="*/ 88 w 128"/>
              <a:gd name="T23" fmla="*/ 120 h 120"/>
              <a:gd name="T24" fmla="*/ 116 w 128"/>
              <a:gd name="T25" fmla="*/ 120 h 120"/>
              <a:gd name="T26" fmla="*/ 128 w 128"/>
              <a:gd name="T27" fmla="*/ 108 h 120"/>
              <a:gd name="T28" fmla="*/ 128 w 128"/>
              <a:gd name="T29" fmla="*/ 40 h 120"/>
              <a:gd name="T30" fmla="*/ 116 w 128"/>
              <a:gd name="T31" fmla="*/ 28 h 120"/>
              <a:gd name="T32" fmla="*/ 16 w 128"/>
              <a:gd name="T33" fmla="*/ 112 h 120"/>
              <a:gd name="T34" fmla="*/ 8 w 128"/>
              <a:gd name="T35" fmla="*/ 104 h 120"/>
              <a:gd name="T36" fmla="*/ 8 w 128"/>
              <a:gd name="T37" fmla="*/ 16 h 120"/>
              <a:gd name="T38" fmla="*/ 16 w 128"/>
              <a:gd name="T39" fmla="*/ 8 h 120"/>
              <a:gd name="T40" fmla="*/ 36 w 128"/>
              <a:gd name="T41" fmla="*/ 8 h 120"/>
              <a:gd name="T42" fmla="*/ 56 w 128"/>
              <a:gd name="T43" fmla="*/ 16 h 120"/>
              <a:gd name="T44" fmla="*/ 96 w 128"/>
              <a:gd name="T45" fmla="*/ 16 h 120"/>
              <a:gd name="T46" fmla="*/ 104 w 128"/>
              <a:gd name="T47" fmla="*/ 24 h 120"/>
              <a:gd name="T48" fmla="*/ 104 w 128"/>
              <a:gd name="T49" fmla="*/ 28 h 120"/>
              <a:gd name="T50" fmla="*/ 32 w 128"/>
              <a:gd name="T51" fmla="*/ 28 h 120"/>
              <a:gd name="T52" fmla="*/ 20 w 128"/>
              <a:gd name="T53" fmla="*/ 40 h 120"/>
              <a:gd name="T54" fmla="*/ 20 w 128"/>
              <a:gd name="T55" fmla="*/ 108 h 120"/>
              <a:gd name="T56" fmla="*/ 20 w 128"/>
              <a:gd name="T57" fmla="*/ 112 h 120"/>
              <a:gd name="T58" fmla="*/ 16 w 128"/>
              <a:gd name="T59" fmla="*/ 112 h 120"/>
              <a:gd name="T60" fmla="*/ 120 w 128"/>
              <a:gd name="T61" fmla="*/ 104 h 120"/>
              <a:gd name="T62" fmla="*/ 112 w 128"/>
              <a:gd name="T63" fmla="*/ 112 h 120"/>
              <a:gd name="T64" fmla="*/ 88 w 128"/>
              <a:gd name="T65" fmla="*/ 112 h 120"/>
              <a:gd name="T66" fmla="*/ 28 w 128"/>
              <a:gd name="T67" fmla="*/ 112 h 120"/>
              <a:gd name="T68" fmla="*/ 28 w 128"/>
              <a:gd name="T69" fmla="*/ 104 h 120"/>
              <a:gd name="T70" fmla="*/ 28 w 128"/>
              <a:gd name="T71" fmla="*/ 44 h 120"/>
              <a:gd name="T72" fmla="*/ 36 w 128"/>
              <a:gd name="T73" fmla="*/ 36 h 120"/>
              <a:gd name="T74" fmla="*/ 112 w 128"/>
              <a:gd name="T75" fmla="*/ 36 h 120"/>
              <a:gd name="T76" fmla="*/ 120 w 128"/>
              <a:gd name="T77" fmla="*/ 44 h 120"/>
              <a:gd name="T78" fmla="*/ 120 w 128"/>
              <a:gd name="T79" fmla="*/ 10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0">
                <a:moveTo>
                  <a:pt x="116" y="28"/>
                </a:moveTo>
                <a:cubicBezTo>
                  <a:pt x="112" y="28"/>
                  <a:pt x="112" y="28"/>
                  <a:pt x="112" y="28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13"/>
                  <a:pt x="106" y="8"/>
                  <a:pt x="100" y="8"/>
                </a:cubicBezTo>
                <a:cubicBezTo>
                  <a:pt x="100" y="8"/>
                  <a:pt x="78" y="8"/>
                  <a:pt x="56" y="8"/>
                </a:cubicBezTo>
                <a:cubicBezTo>
                  <a:pt x="52" y="8"/>
                  <a:pt x="39" y="0"/>
                  <a:pt x="36" y="0"/>
                </a:cubicBezTo>
                <a:cubicBezTo>
                  <a:pt x="18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14"/>
                  <a:pt x="5" y="120"/>
                  <a:pt x="12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22" y="120"/>
                  <a:pt x="128" y="114"/>
                  <a:pt x="128" y="108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8" y="33"/>
                  <a:pt x="122" y="28"/>
                  <a:pt x="116" y="28"/>
                </a:cubicBezTo>
                <a:close/>
                <a:moveTo>
                  <a:pt x="16" y="112"/>
                </a:moveTo>
                <a:cubicBezTo>
                  <a:pt x="11" y="112"/>
                  <a:pt x="8" y="108"/>
                  <a:pt x="8" y="10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6" y="8"/>
                  <a:pt x="20" y="8"/>
                  <a:pt x="36" y="8"/>
                </a:cubicBezTo>
                <a:cubicBezTo>
                  <a:pt x="40" y="8"/>
                  <a:pt x="52" y="16"/>
                  <a:pt x="56" y="16"/>
                </a:cubicBezTo>
                <a:cubicBezTo>
                  <a:pt x="76" y="16"/>
                  <a:pt x="96" y="16"/>
                  <a:pt x="96" y="16"/>
                </a:cubicBezTo>
                <a:cubicBezTo>
                  <a:pt x="100" y="16"/>
                  <a:pt x="104" y="19"/>
                  <a:pt x="104" y="24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25" y="28"/>
                  <a:pt x="20" y="33"/>
                  <a:pt x="20" y="40"/>
                </a:cubicBezTo>
                <a:cubicBezTo>
                  <a:pt x="20" y="108"/>
                  <a:pt x="20" y="108"/>
                  <a:pt x="20" y="108"/>
                </a:cubicBezTo>
                <a:cubicBezTo>
                  <a:pt x="20" y="112"/>
                  <a:pt x="20" y="112"/>
                  <a:pt x="20" y="112"/>
                </a:cubicBezTo>
                <a:lnTo>
                  <a:pt x="16" y="1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39"/>
                  <a:pt x="31" y="36"/>
                  <a:pt x="36" y="36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6" y="36"/>
                  <a:pt x="120" y="39"/>
                  <a:pt x="120" y="44"/>
                </a:cubicBezTo>
                <a:lnTo>
                  <a:pt x="120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Freeform 93"/>
          <p:cNvSpPr>
            <a:spLocks noEditPoints="1"/>
          </p:cNvSpPr>
          <p:nvPr/>
        </p:nvSpPr>
        <p:spPr bwMode="auto">
          <a:xfrm>
            <a:off x="8146838" y="2719018"/>
            <a:ext cx="204818" cy="204818"/>
          </a:xfrm>
          <a:custGeom>
            <a:avLst/>
            <a:gdLst>
              <a:gd name="T0" fmla="*/ 43 w 128"/>
              <a:gd name="T1" fmla="*/ 58 h 128"/>
              <a:gd name="T2" fmla="*/ 52 w 128"/>
              <a:gd name="T3" fmla="*/ 49 h 128"/>
              <a:gd name="T4" fmla="*/ 65 w 128"/>
              <a:gd name="T5" fmla="*/ 62 h 128"/>
              <a:gd name="T6" fmla="*/ 68 w 128"/>
              <a:gd name="T7" fmla="*/ 63 h 128"/>
              <a:gd name="T8" fmla="*/ 71 w 128"/>
              <a:gd name="T9" fmla="*/ 62 h 128"/>
              <a:gd name="T10" fmla="*/ 91 w 128"/>
              <a:gd name="T11" fmla="*/ 43 h 128"/>
              <a:gd name="T12" fmla="*/ 91 w 128"/>
              <a:gd name="T13" fmla="*/ 37 h 128"/>
              <a:gd name="T14" fmla="*/ 85 w 128"/>
              <a:gd name="T15" fmla="*/ 37 h 128"/>
              <a:gd name="T16" fmla="*/ 68 w 128"/>
              <a:gd name="T17" fmla="*/ 54 h 128"/>
              <a:gd name="T18" fmla="*/ 55 w 128"/>
              <a:gd name="T19" fmla="*/ 41 h 128"/>
              <a:gd name="T20" fmla="*/ 54 w 128"/>
              <a:gd name="T21" fmla="*/ 40 h 128"/>
              <a:gd name="T22" fmla="*/ 49 w 128"/>
              <a:gd name="T23" fmla="*/ 41 h 128"/>
              <a:gd name="T24" fmla="*/ 37 w 128"/>
              <a:gd name="T25" fmla="*/ 52 h 128"/>
              <a:gd name="T26" fmla="*/ 37 w 128"/>
              <a:gd name="T27" fmla="*/ 58 h 128"/>
              <a:gd name="T28" fmla="*/ 43 w 128"/>
              <a:gd name="T29" fmla="*/ 58 h 128"/>
              <a:gd name="T30" fmla="*/ 124 w 128"/>
              <a:gd name="T31" fmla="*/ 91 h 128"/>
              <a:gd name="T32" fmla="*/ 120 w 128"/>
              <a:gd name="T33" fmla="*/ 91 h 128"/>
              <a:gd name="T34" fmla="*/ 120 w 128"/>
              <a:gd name="T35" fmla="*/ 8 h 128"/>
              <a:gd name="T36" fmla="*/ 124 w 128"/>
              <a:gd name="T37" fmla="*/ 8 h 128"/>
              <a:gd name="T38" fmla="*/ 128 w 128"/>
              <a:gd name="T39" fmla="*/ 4 h 128"/>
              <a:gd name="T40" fmla="*/ 124 w 128"/>
              <a:gd name="T41" fmla="*/ 0 h 128"/>
              <a:gd name="T42" fmla="*/ 4 w 128"/>
              <a:gd name="T43" fmla="*/ 0 h 128"/>
              <a:gd name="T44" fmla="*/ 0 w 128"/>
              <a:gd name="T45" fmla="*/ 4 h 128"/>
              <a:gd name="T46" fmla="*/ 4 w 128"/>
              <a:gd name="T47" fmla="*/ 8 h 128"/>
              <a:gd name="T48" fmla="*/ 8 w 128"/>
              <a:gd name="T49" fmla="*/ 8 h 128"/>
              <a:gd name="T50" fmla="*/ 8 w 128"/>
              <a:gd name="T51" fmla="*/ 91 h 128"/>
              <a:gd name="T52" fmla="*/ 4 w 128"/>
              <a:gd name="T53" fmla="*/ 91 h 128"/>
              <a:gd name="T54" fmla="*/ 0 w 128"/>
              <a:gd name="T55" fmla="*/ 95 h 128"/>
              <a:gd name="T56" fmla="*/ 4 w 128"/>
              <a:gd name="T57" fmla="*/ 99 h 128"/>
              <a:gd name="T58" fmla="*/ 42 w 128"/>
              <a:gd name="T59" fmla="*/ 99 h 128"/>
              <a:gd name="T60" fmla="*/ 21 w 128"/>
              <a:gd name="T61" fmla="*/ 120 h 128"/>
              <a:gd name="T62" fmla="*/ 21 w 128"/>
              <a:gd name="T63" fmla="*/ 126 h 128"/>
              <a:gd name="T64" fmla="*/ 27 w 128"/>
              <a:gd name="T65" fmla="*/ 126 h 128"/>
              <a:gd name="T66" fmla="*/ 54 w 128"/>
              <a:gd name="T67" fmla="*/ 99 h 128"/>
              <a:gd name="T68" fmla="*/ 60 w 128"/>
              <a:gd name="T69" fmla="*/ 99 h 128"/>
              <a:gd name="T70" fmla="*/ 60 w 128"/>
              <a:gd name="T71" fmla="*/ 115 h 128"/>
              <a:gd name="T72" fmla="*/ 64 w 128"/>
              <a:gd name="T73" fmla="*/ 119 h 128"/>
              <a:gd name="T74" fmla="*/ 68 w 128"/>
              <a:gd name="T75" fmla="*/ 115 h 128"/>
              <a:gd name="T76" fmla="*/ 68 w 128"/>
              <a:gd name="T77" fmla="*/ 99 h 128"/>
              <a:gd name="T78" fmla="*/ 74 w 128"/>
              <a:gd name="T79" fmla="*/ 99 h 128"/>
              <a:gd name="T80" fmla="*/ 101 w 128"/>
              <a:gd name="T81" fmla="*/ 126 h 128"/>
              <a:gd name="T82" fmla="*/ 107 w 128"/>
              <a:gd name="T83" fmla="*/ 126 h 128"/>
              <a:gd name="T84" fmla="*/ 107 w 128"/>
              <a:gd name="T85" fmla="*/ 120 h 128"/>
              <a:gd name="T86" fmla="*/ 86 w 128"/>
              <a:gd name="T87" fmla="*/ 99 h 128"/>
              <a:gd name="T88" fmla="*/ 124 w 128"/>
              <a:gd name="T89" fmla="*/ 99 h 128"/>
              <a:gd name="T90" fmla="*/ 128 w 128"/>
              <a:gd name="T91" fmla="*/ 95 h 128"/>
              <a:gd name="T92" fmla="*/ 124 w 128"/>
              <a:gd name="T93" fmla="*/ 91 h 128"/>
              <a:gd name="T94" fmla="*/ 112 w 128"/>
              <a:gd name="T95" fmla="*/ 91 h 128"/>
              <a:gd name="T96" fmla="*/ 76 w 128"/>
              <a:gd name="T97" fmla="*/ 91 h 128"/>
              <a:gd name="T98" fmla="*/ 76 w 128"/>
              <a:gd name="T99" fmla="*/ 91 h 128"/>
              <a:gd name="T100" fmla="*/ 52 w 128"/>
              <a:gd name="T101" fmla="*/ 91 h 128"/>
              <a:gd name="T102" fmla="*/ 52 w 128"/>
              <a:gd name="T103" fmla="*/ 91 h 128"/>
              <a:gd name="T104" fmla="*/ 16 w 128"/>
              <a:gd name="T105" fmla="*/ 91 h 128"/>
              <a:gd name="T106" fmla="*/ 16 w 128"/>
              <a:gd name="T107" fmla="*/ 8 h 128"/>
              <a:gd name="T108" fmla="*/ 112 w 128"/>
              <a:gd name="T109" fmla="*/ 8 h 128"/>
              <a:gd name="T110" fmla="*/ 112 w 128"/>
              <a:gd name="T111" fmla="*/ 9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8" h="128">
                <a:moveTo>
                  <a:pt x="43" y="58"/>
                </a:moveTo>
                <a:cubicBezTo>
                  <a:pt x="52" y="49"/>
                  <a:pt x="52" y="49"/>
                  <a:pt x="52" y="49"/>
                </a:cubicBezTo>
                <a:cubicBezTo>
                  <a:pt x="65" y="62"/>
                  <a:pt x="65" y="62"/>
                  <a:pt x="65" y="62"/>
                </a:cubicBezTo>
                <a:cubicBezTo>
                  <a:pt x="66" y="63"/>
                  <a:pt x="67" y="63"/>
                  <a:pt x="68" y="63"/>
                </a:cubicBezTo>
                <a:cubicBezTo>
                  <a:pt x="69" y="63"/>
                  <a:pt x="70" y="63"/>
                  <a:pt x="71" y="62"/>
                </a:cubicBezTo>
                <a:cubicBezTo>
                  <a:pt x="91" y="43"/>
                  <a:pt x="91" y="43"/>
                  <a:pt x="91" y="43"/>
                </a:cubicBezTo>
                <a:cubicBezTo>
                  <a:pt x="92" y="41"/>
                  <a:pt x="92" y="38"/>
                  <a:pt x="91" y="37"/>
                </a:cubicBezTo>
                <a:cubicBezTo>
                  <a:pt x="89" y="35"/>
                  <a:pt x="87" y="35"/>
                  <a:pt x="85" y="37"/>
                </a:cubicBezTo>
                <a:cubicBezTo>
                  <a:pt x="68" y="54"/>
                  <a:pt x="68" y="54"/>
                  <a:pt x="68" y="54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40"/>
                  <a:pt x="54" y="40"/>
                  <a:pt x="54" y="40"/>
                </a:cubicBezTo>
                <a:cubicBezTo>
                  <a:pt x="52" y="39"/>
                  <a:pt x="50" y="39"/>
                  <a:pt x="49" y="41"/>
                </a:cubicBezTo>
                <a:cubicBezTo>
                  <a:pt x="37" y="52"/>
                  <a:pt x="37" y="52"/>
                  <a:pt x="37" y="52"/>
                </a:cubicBezTo>
                <a:cubicBezTo>
                  <a:pt x="36" y="54"/>
                  <a:pt x="36" y="57"/>
                  <a:pt x="37" y="58"/>
                </a:cubicBezTo>
                <a:cubicBezTo>
                  <a:pt x="39" y="60"/>
                  <a:pt x="41" y="60"/>
                  <a:pt x="43" y="58"/>
                </a:cubicBezTo>
                <a:close/>
                <a:moveTo>
                  <a:pt x="124" y="91"/>
                </a:moveTo>
                <a:cubicBezTo>
                  <a:pt x="120" y="91"/>
                  <a:pt x="120" y="91"/>
                  <a:pt x="120" y="91"/>
                </a:cubicBezTo>
                <a:cubicBezTo>
                  <a:pt x="120" y="8"/>
                  <a:pt x="120" y="8"/>
                  <a:pt x="120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26" y="8"/>
                  <a:pt x="128" y="6"/>
                  <a:pt x="128" y="4"/>
                </a:cubicBezTo>
                <a:cubicBezTo>
                  <a:pt x="128" y="1"/>
                  <a:pt x="126" y="0"/>
                  <a:pt x="12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1"/>
                  <a:pt x="8" y="91"/>
                  <a:pt x="8" y="91"/>
                </a:cubicBezTo>
                <a:cubicBezTo>
                  <a:pt x="4" y="91"/>
                  <a:pt x="4" y="91"/>
                  <a:pt x="4" y="91"/>
                </a:cubicBezTo>
                <a:cubicBezTo>
                  <a:pt x="2" y="91"/>
                  <a:pt x="0" y="93"/>
                  <a:pt x="0" y="95"/>
                </a:cubicBezTo>
                <a:cubicBezTo>
                  <a:pt x="0" y="98"/>
                  <a:pt x="2" y="99"/>
                  <a:pt x="4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21" y="120"/>
                  <a:pt x="21" y="120"/>
                  <a:pt x="21" y="120"/>
                </a:cubicBezTo>
                <a:cubicBezTo>
                  <a:pt x="20" y="122"/>
                  <a:pt x="20" y="125"/>
                  <a:pt x="21" y="126"/>
                </a:cubicBezTo>
                <a:cubicBezTo>
                  <a:pt x="23" y="128"/>
                  <a:pt x="25" y="128"/>
                  <a:pt x="27" y="126"/>
                </a:cubicBezTo>
                <a:cubicBezTo>
                  <a:pt x="54" y="99"/>
                  <a:pt x="54" y="99"/>
                  <a:pt x="54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115"/>
                  <a:pt x="60" y="115"/>
                  <a:pt x="60" y="115"/>
                </a:cubicBezTo>
                <a:cubicBezTo>
                  <a:pt x="60" y="117"/>
                  <a:pt x="62" y="119"/>
                  <a:pt x="64" y="119"/>
                </a:cubicBezTo>
                <a:cubicBezTo>
                  <a:pt x="66" y="119"/>
                  <a:pt x="68" y="117"/>
                  <a:pt x="68" y="115"/>
                </a:cubicBezTo>
                <a:cubicBezTo>
                  <a:pt x="68" y="99"/>
                  <a:pt x="68" y="99"/>
                  <a:pt x="68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3" y="128"/>
                  <a:pt x="105" y="128"/>
                  <a:pt x="107" y="126"/>
                </a:cubicBezTo>
                <a:cubicBezTo>
                  <a:pt x="108" y="125"/>
                  <a:pt x="108" y="122"/>
                  <a:pt x="107" y="120"/>
                </a:cubicBezTo>
                <a:cubicBezTo>
                  <a:pt x="86" y="99"/>
                  <a:pt x="86" y="99"/>
                  <a:pt x="86" y="99"/>
                </a:cubicBezTo>
                <a:cubicBezTo>
                  <a:pt x="124" y="99"/>
                  <a:pt x="124" y="99"/>
                  <a:pt x="124" y="99"/>
                </a:cubicBezTo>
                <a:cubicBezTo>
                  <a:pt x="126" y="99"/>
                  <a:pt x="128" y="98"/>
                  <a:pt x="128" y="95"/>
                </a:cubicBezTo>
                <a:cubicBezTo>
                  <a:pt x="128" y="93"/>
                  <a:pt x="126" y="91"/>
                  <a:pt x="124" y="91"/>
                </a:cubicBezTo>
                <a:close/>
                <a:moveTo>
                  <a:pt x="112" y="91"/>
                </a:moveTo>
                <a:cubicBezTo>
                  <a:pt x="76" y="91"/>
                  <a:pt x="76" y="91"/>
                  <a:pt x="76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52" y="91"/>
                  <a:pt x="52" y="91"/>
                  <a:pt x="52" y="91"/>
                </a:cubicBezTo>
                <a:cubicBezTo>
                  <a:pt x="52" y="91"/>
                  <a:pt x="52" y="91"/>
                  <a:pt x="52" y="91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8"/>
                  <a:pt x="16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lnTo>
                  <a:pt x="112" y="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352" name="图片 3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975" y="2753995"/>
            <a:ext cx="2432050" cy="2569845"/>
          </a:xfrm>
          <a:prstGeom prst="rect">
            <a:avLst/>
          </a:prstGeom>
        </p:spPr>
      </p:pic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4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4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5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5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bldLvl="0" animBg="1"/>
          <p:bldP spid="12" grpId="0" bldLvl="0" animBg="1"/>
          <p:bldP spid="15" grpId="0" bldLvl="0" animBg="1"/>
          <p:bldP spid="18" grpId="0" bldLvl="0" animBg="1"/>
          <p:bldP spid="19" grpId="0" bldLvl="0" animBg="1"/>
          <p:bldP spid="20" grpId="0" bldLvl="0" animBg="1"/>
          <p:bldP spid="21" grpId="0" bldLvl="0" animBg="1"/>
          <p:bldP spid="22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bldLvl="0" animBg="1"/>
          <p:bldP spid="12" grpId="0" bldLvl="0" animBg="1"/>
          <p:bldP spid="15" grpId="0" bldLvl="0" animBg="1"/>
          <p:bldP spid="18" grpId="0" bldLvl="0" animBg="1"/>
          <p:bldP spid="19" grpId="0" bldLvl="0" animBg="1"/>
          <p:bldP spid="20" grpId="0" bldLvl="0" animBg="1"/>
          <p:bldP spid="21" grpId="0" bldLvl="0" animBg="1"/>
          <p:bldP spid="22" grpId="0" bldLvl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/>
          <p:nvPr/>
        </p:nvSpPr>
        <p:spPr>
          <a:xfrm>
            <a:off x="914400" y="0"/>
            <a:ext cx="3556000" cy="6858000"/>
          </a:xfrm>
          <a:prstGeom prst="rect">
            <a:avLst/>
          </a:prstGeom>
          <a:solidFill>
            <a:srgbClr val="38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9200"/>
            <a:endParaRPr lang="en-US" sz="240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  <p:sp>
        <p:nvSpPr>
          <p:cNvPr id="26" name="TextBox 10"/>
          <p:cNvSpPr txBox="1"/>
          <p:nvPr/>
        </p:nvSpPr>
        <p:spPr>
          <a:xfrm>
            <a:off x="1183005" y="2468880"/>
            <a:ext cx="3149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1219200"/>
            <a:r>
              <a:rPr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标题文本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2" name="Rectangle 11"/>
          <p:cNvSpPr/>
          <p:nvPr/>
        </p:nvSpPr>
        <p:spPr>
          <a:xfrm>
            <a:off x="4781551" y="5126753"/>
            <a:ext cx="2022731" cy="1141730"/>
          </a:xfrm>
          <a:prstGeom prst="rect">
            <a:avLst/>
          </a:prstGeom>
        </p:spPr>
        <p:txBody>
          <a:bodyPr wrap="square">
            <a:spAutoFit/>
          </a:bodyPr>
          <a:p>
            <a:pPr defTabSz="121920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标题文本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defTabSz="887730">
              <a:lnSpc>
                <a:spcPct val="125000"/>
              </a:lnSpc>
              <a:defRPr/>
            </a:pP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Rectangle 13"/>
          <p:cNvSpPr/>
          <p:nvPr/>
        </p:nvSpPr>
        <p:spPr>
          <a:xfrm>
            <a:off x="7058027" y="5126753"/>
            <a:ext cx="2022731" cy="1141730"/>
          </a:xfrm>
          <a:prstGeom prst="rect">
            <a:avLst/>
          </a:prstGeom>
        </p:spPr>
        <p:txBody>
          <a:bodyPr wrap="square">
            <a:spAutoFit/>
          </a:bodyPr>
          <a:p>
            <a:pPr defTabSz="121920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标题文本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defTabSz="887730">
              <a:lnSpc>
                <a:spcPct val="125000"/>
              </a:lnSpc>
              <a:defRPr/>
            </a:pP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4" name="Rectangle 18"/>
          <p:cNvSpPr/>
          <p:nvPr/>
        </p:nvSpPr>
        <p:spPr>
          <a:xfrm>
            <a:off x="9334501" y="5126753"/>
            <a:ext cx="2022731" cy="1141730"/>
          </a:xfrm>
          <a:prstGeom prst="rect">
            <a:avLst/>
          </a:prstGeom>
        </p:spPr>
        <p:txBody>
          <a:bodyPr wrap="square">
            <a:spAutoFit/>
          </a:bodyPr>
          <a:p>
            <a:pPr defTabSz="121920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标题文本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defTabSz="887730">
              <a:lnSpc>
                <a:spcPct val="125000"/>
              </a:lnSpc>
              <a:defRPr/>
            </a:pP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157523" y="2979402"/>
            <a:ext cx="2474428" cy="899160"/>
          </a:xfrm>
          <a:prstGeom prst="rect">
            <a:avLst/>
          </a:prstGeom>
        </p:spPr>
        <p:txBody>
          <a:bodyPr wrap="square">
            <a:spAutoFit/>
          </a:bodyPr>
          <a:p>
            <a:pPr defTabSz="887730">
              <a:lnSpc>
                <a:spcPct val="125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站酷快乐体2016修订版" panose="02010600030101010101" pitchFamily="2" charset="-122"/>
            </a:endParaRPr>
          </a:p>
        </p:txBody>
      </p:sp>
      <p:pic>
        <p:nvPicPr>
          <p:cNvPr id="36" name="图片 35" descr="timg"/>
          <p:cNvPicPr>
            <a:picLocks noChangeAspect="1"/>
          </p:cNvPicPr>
          <p:nvPr/>
        </p:nvPicPr>
        <p:blipFill>
          <a:blip r:embed="rId1"/>
          <a:srcRect t="18434" b="51359"/>
          <a:stretch>
            <a:fillRect/>
          </a:stretch>
        </p:blipFill>
        <p:spPr>
          <a:xfrm>
            <a:off x="4008755" y="1667510"/>
            <a:ext cx="7934325" cy="286575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1505381" y="2183454"/>
            <a:ext cx="1276574" cy="581399"/>
            <a:chOff x="1290570" y="3143837"/>
            <a:chExt cx="1090252" cy="496539"/>
          </a:xfrm>
          <a:noFill/>
        </p:grpSpPr>
        <p:sp>
          <p:nvSpPr>
            <p:cNvPr id="3" name="TextBox 15"/>
            <p:cNvSpPr txBox="1"/>
            <p:nvPr/>
          </p:nvSpPr>
          <p:spPr bwMode="auto">
            <a:xfrm>
              <a:off x="1290570" y="3143837"/>
              <a:ext cx="1090252" cy="216566"/>
            </a:xfrm>
            <a:prstGeom prst="rect">
              <a:avLst/>
            </a:prstGeom>
            <a:grpFill/>
          </p:spPr>
          <p:txBody>
            <a:bodyPr anchor="ctr"/>
            <a:lstStyle/>
            <a:p>
              <a:pPr algn="ctr"/>
              <a:endParaRPr sz="2365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" name="TextBox 16"/>
            <p:cNvSpPr txBox="1"/>
            <p:nvPr/>
          </p:nvSpPr>
          <p:spPr bwMode="auto">
            <a:xfrm>
              <a:off x="1580278" y="3336465"/>
              <a:ext cx="510837" cy="30391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kumimoji="1" lang="en-US" sz="2100" b="1" dirty="0">
                  <a:solidFill>
                    <a:srgbClr val="0D0D0D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2016</a:t>
              </a:r>
              <a:endParaRPr kumimoji="1" lang="en-US" sz="2100" b="1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5" name="Group 19"/>
          <p:cNvGrpSpPr/>
          <p:nvPr/>
        </p:nvGrpSpPr>
        <p:grpSpPr>
          <a:xfrm>
            <a:off x="3707083" y="3170587"/>
            <a:ext cx="1276574" cy="672869"/>
            <a:chOff x="1290570" y="3125814"/>
            <a:chExt cx="1090252" cy="574659"/>
          </a:xfrm>
          <a:noFill/>
        </p:grpSpPr>
        <p:sp>
          <p:nvSpPr>
            <p:cNvPr id="6" name="TextBox 20"/>
            <p:cNvSpPr txBox="1"/>
            <p:nvPr/>
          </p:nvSpPr>
          <p:spPr bwMode="auto">
            <a:xfrm>
              <a:off x="1290570" y="3125814"/>
              <a:ext cx="1090252" cy="252612"/>
            </a:xfrm>
            <a:prstGeom prst="rect">
              <a:avLst/>
            </a:prstGeom>
            <a:grpFill/>
          </p:spPr>
          <p:txBody>
            <a:bodyPr anchor="ctr"/>
            <a:lstStyle/>
            <a:p>
              <a:pPr algn="ctr"/>
              <a:endParaRPr sz="2365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7" name="TextBox 21"/>
            <p:cNvSpPr txBox="1"/>
            <p:nvPr/>
          </p:nvSpPr>
          <p:spPr bwMode="auto">
            <a:xfrm>
              <a:off x="1547901" y="3358572"/>
              <a:ext cx="575590" cy="34190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kumimoji="1" lang="en-US" sz="2365" b="1">
                  <a:solidFill>
                    <a:srgbClr val="0D0D0D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2017</a:t>
              </a:r>
              <a:endParaRPr kumimoji="1" lang="en-US" sz="2365" b="1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8" name="Group 24"/>
          <p:cNvGrpSpPr/>
          <p:nvPr/>
        </p:nvGrpSpPr>
        <p:grpSpPr>
          <a:xfrm>
            <a:off x="5788365" y="2090767"/>
            <a:ext cx="1276574" cy="581403"/>
            <a:chOff x="1290570" y="3143836"/>
            <a:chExt cx="1090252" cy="496542"/>
          </a:xfrm>
          <a:noFill/>
        </p:grpSpPr>
        <p:sp>
          <p:nvSpPr>
            <p:cNvPr id="9" name="TextBox 25"/>
            <p:cNvSpPr txBox="1"/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  <a:grpFill/>
          </p:spPr>
          <p:txBody>
            <a:bodyPr anchor="ctr"/>
            <a:lstStyle/>
            <a:p>
              <a:pPr algn="ctr"/>
              <a:endParaRPr sz="2365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0" name="TextBox 26"/>
            <p:cNvSpPr txBox="1"/>
            <p:nvPr/>
          </p:nvSpPr>
          <p:spPr bwMode="auto">
            <a:xfrm>
              <a:off x="1580278" y="3336467"/>
              <a:ext cx="510837" cy="30391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kumimoji="1" lang="en-US" sz="2100" b="1" dirty="0">
                  <a:solidFill>
                    <a:srgbClr val="0D0D0D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2018</a:t>
              </a:r>
              <a:endParaRPr kumimoji="1" lang="en-US" sz="2100" b="1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Group 29"/>
          <p:cNvGrpSpPr/>
          <p:nvPr/>
        </p:nvGrpSpPr>
        <p:grpSpPr>
          <a:xfrm>
            <a:off x="7713484" y="3038942"/>
            <a:ext cx="1276574" cy="581403"/>
            <a:chOff x="1290570" y="3143836"/>
            <a:chExt cx="1090252" cy="496542"/>
          </a:xfrm>
          <a:noFill/>
        </p:grpSpPr>
        <p:sp>
          <p:nvSpPr>
            <p:cNvPr id="12" name="TextBox 30"/>
            <p:cNvSpPr txBox="1"/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  <a:grpFill/>
          </p:spPr>
          <p:txBody>
            <a:bodyPr anchor="ctr"/>
            <a:lstStyle/>
            <a:p>
              <a:pPr algn="ctr"/>
              <a:endParaRPr sz="2365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3" name="TextBox 31"/>
            <p:cNvSpPr txBox="1"/>
            <p:nvPr/>
          </p:nvSpPr>
          <p:spPr bwMode="auto">
            <a:xfrm>
              <a:off x="1580278" y="3336467"/>
              <a:ext cx="510837" cy="30391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kumimoji="1" lang="en-US" sz="2100" b="1" dirty="0">
                  <a:solidFill>
                    <a:srgbClr val="0D0D0D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2019</a:t>
              </a:r>
              <a:endParaRPr kumimoji="1" lang="en-US" sz="2100" b="1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4" name="Group 34"/>
          <p:cNvGrpSpPr/>
          <p:nvPr/>
        </p:nvGrpSpPr>
        <p:grpSpPr>
          <a:xfrm>
            <a:off x="9693087" y="2189139"/>
            <a:ext cx="1276574" cy="581403"/>
            <a:chOff x="1290570" y="3143836"/>
            <a:chExt cx="1090252" cy="496542"/>
          </a:xfrm>
          <a:noFill/>
        </p:grpSpPr>
        <p:sp>
          <p:nvSpPr>
            <p:cNvPr id="15" name="TextBox 35"/>
            <p:cNvSpPr txBox="1"/>
            <p:nvPr/>
          </p:nvSpPr>
          <p:spPr bwMode="auto">
            <a:xfrm>
              <a:off x="1290570" y="3143836"/>
              <a:ext cx="1090252" cy="216566"/>
            </a:xfrm>
            <a:prstGeom prst="rect">
              <a:avLst/>
            </a:prstGeom>
            <a:grpFill/>
          </p:spPr>
          <p:txBody>
            <a:bodyPr anchor="ctr"/>
            <a:lstStyle/>
            <a:p>
              <a:pPr algn="ctr"/>
              <a:endParaRPr sz="2365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6" name="TextBox 36"/>
            <p:cNvSpPr txBox="1"/>
            <p:nvPr/>
          </p:nvSpPr>
          <p:spPr bwMode="auto">
            <a:xfrm>
              <a:off x="1580278" y="3336467"/>
              <a:ext cx="510837" cy="303911"/>
            </a:xfrm>
            <a:prstGeom prst="rect">
              <a:avLst/>
            </a:prstGeom>
            <a:grpFill/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kumimoji="1" lang="en-US" sz="2100" b="1">
                  <a:solidFill>
                    <a:srgbClr val="0D0D0D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2020</a:t>
              </a:r>
              <a:endParaRPr kumimoji="1" lang="en-US" sz="2100" b="1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cxnSp>
        <p:nvCxnSpPr>
          <p:cNvPr id="17" name="Straight Connector 3"/>
          <p:cNvCxnSpPr/>
          <p:nvPr/>
        </p:nvCxnSpPr>
        <p:spPr>
          <a:xfrm>
            <a:off x="2203481" y="3238640"/>
            <a:ext cx="2128216" cy="113239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4"/>
          <p:cNvCxnSpPr/>
          <p:nvPr/>
        </p:nvCxnSpPr>
        <p:spPr>
          <a:xfrm flipV="1">
            <a:off x="4359814" y="3067347"/>
            <a:ext cx="2045893" cy="1298354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5"/>
          <p:cNvCxnSpPr/>
          <p:nvPr/>
        </p:nvCxnSpPr>
        <p:spPr>
          <a:xfrm>
            <a:off x="6451531" y="3130168"/>
            <a:ext cx="1892852" cy="95690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6"/>
          <p:cNvCxnSpPr/>
          <p:nvPr/>
        </p:nvCxnSpPr>
        <p:spPr>
          <a:xfrm flipV="1">
            <a:off x="8386028" y="3226563"/>
            <a:ext cx="1945347" cy="83957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7"/>
          <p:cNvSpPr/>
          <p:nvPr/>
        </p:nvSpPr>
        <p:spPr>
          <a:xfrm>
            <a:off x="2050077" y="3060862"/>
            <a:ext cx="233112" cy="233112"/>
          </a:xfrm>
          <a:prstGeom prst="ellipse">
            <a:avLst/>
          </a:prstGeom>
          <a:solidFill>
            <a:srgbClr val="38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2" name="Oval 8"/>
          <p:cNvSpPr/>
          <p:nvPr/>
        </p:nvSpPr>
        <p:spPr>
          <a:xfrm>
            <a:off x="4215142" y="4226460"/>
            <a:ext cx="233112" cy="2331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Oval 9"/>
          <p:cNvSpPr/>
          <p:nvPr/>
        </p:nvSpPr>
        <p:spPr>
          <a:xfrm>
            <a:off x="6291433" y="2990459"/>
            <a:ext cx="233112" cy="233112"/>
          </a:xfrm>
          <a:prstGeom prst="ellipse">
            <a:avLst/>
          </a:prstGeom>
          <a:solidFill>
            <a:srgbClr val="38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Oval 10"/>
          <p:cNvSpPr/>
          <p:nvPr/>
        </p:nvSpPr>
        <p:spPr>
          <a:xfrm>
            <a:off x="8222315" y="3944840"/>
            <a:ext cx="233112" cy="233112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Oval 11"/>
          <p:cNvSpPr/>
          <p:nvPr/>
        </p:nvSpPr>
        <p:spPr>
          <a:xfrm>
            <a:off x="10241948" y="3076510"/>
            <a:ext cx="233112" cy="233112"/>
          </a:xfrm>
          <a:prstGeom prst="ellipse">
            <a:avLst/>
          </a:prstGeom>
          <a:solidFill>
            <a:srgbClr val="384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43977" y="3886284"/>
            <a:ext cx="2631635" cy="84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7730">
              <a:lnSpc>
                <a:spcPct val="125000"/>
              </a:lnSpc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4" name="Rectangle 24"/>
          <p:cNvSpPr>
            <a:spLocks noChangeArrowheads="1"/>
          </p:cNvSpPr>
          <p:nvPr/>
        </p:nvSpPr>
        <p:spPr bwMode="auto">
          <a:xfrm>
            <a:off x="1153427" y="3661757"/>
            <a:ext cx="1680757" cy="279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015879" y="5013346"/>
            <a:ext cx="2631635" cy="84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7730">
              <a:lnSpc>
                <a:spcPct val="125000"/>
              </a:lnSpc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6" name="Rectangle 24"/>
          <p:cNvSpPr>
            <a:spLocks noChangeArrowheads="1"/>
          </p:cNvSpPr>
          <p:nvPr/>
        </p:nvSpPr>
        <p:spPr bwMode="auto">
          <a:xfrm>
            <a:off x="3425329" y="4788820"/>
            <a:ext cx="1680757" cy="279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161733" y="3886284"/>
            <a:ext cx="2631635" cy="84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7730">
              <a:lnSpc>
                <a:spcPct val="125000"/>
              </a:lnSpc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5571183" y="3661757"/>
            <a:ext cx="1680757" cy="279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064940" y="5013346"/>
            <a:ext cx="2631635" cy="84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7730">
              <a:lnSpc>
                <a:spcPct val="125000"/>
              </a:lnSpc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40" name="Rectangle 24"/>
          <p:cNvSpPr>
            <a:spLocks noChangeArrowheads="1"/>
          </p:cNvSpPr>
          <p:nvPr/>
        </p:nvSpPr>
        <p:spPr bwMode="auto">
          <a:xfrm>
            <a:off x="7474390" y="4788820"/>
            <a:ext cx="1680757" cy="279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159243" y="3843457"/>
            <a:ext cx="2631635" cy="847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87730">
              <a:lnSpc>
                <a:spcPct val="125000"/>
              </a:lnSpc>
              <a:defRPr/>
            </a:pPr>
            <a:r>
              <a:rPr lang="zh-CN" altLang="en-US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315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sp>
        <p:nvSpPr>
          <p:cNvPr id="42" name="Rectangle 24"/>
          <p:cNvSpPr>
            <a:spLocks noChangeArrowheads="1"/>
          </p:cNvSpPr>
          <p:nvPr/>
        </p:nvSpPr>
        <p:spPr bwMode="auto">
          <a:xfrm>
            <a:off x="9568693" y="3618930"/>
            <a:ext cx="1680757" cy="279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5" b="1" dirty="0">
                <a:solidFill>
                  <a:schemeClr val="bg2">
                    <a:lumMod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单击填加标题</a:t>
            </a:r>
            <a:endParaRPr lang="zh-CN" altLang="en-US" sz="1575" b="1" dirty="0">
              <a:solidFill>
                <a:schemeClr val="bg2">
                  <a:lumMod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2000">
        <p14:prism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191715" y="3225102"/>
            <a:ext cx="2621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0215">
              <a:defRPr/>
            </a:pPr>
            <a:r>
              <a:rPr kumimoji="1" lang="zh-CN" altLang="en-US" sz="3200" b="1" kern="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添加标题内容</a:t>
            </a:r>
            <a:endParaRPr kumimoji="1" lang="zh-CN" altLang="en-US" sz="3200" b="1" kern="0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227113" y="3764004"/>
            <a:ext cx="3400781" cy="294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15" spc="788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Company profile</a:t>
            </a:r>
            <a:endParaRPr lang="en-US" altLang="zh-CN" sz="1315" spc="788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1227113" y="4038600"/>
            <a:ext cx="3912673" cy="799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spc="394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zh-CN" altLang="en-US" sz="1050" spc="394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02298" y="1933690"/>
            <a:ext cx="494030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0215">
              <a:defRPr/>
            </a:pPr>
            <a:r>
              <a:rPr kumimoji="1" lang="en-US" altLang="zh-CN" sz="9600" b="1" kern="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Part  04</a:t>
            </a:r>
            <a:endParaRPr kumimoji="1" lang="en-US" altLang="zh-CN" sz="9600" b="1" kern="0" dirty="0">
              <a:solidFill>
                <a:srgbClr val="384482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pic>
        <p:nvPicPr>
          <p:cNvPr id="3" name="图片 2" descr="23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165090" y="2806700"/>
            <a:ext cx="5353050" cy="42830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0105763" y="5615840"/>
            <a:ext cx="1391301" cy="1003143"/>
            <a:chOff x="2279388" y="5476775"/>
            <a:chExt cx="1391301" cy="1003143"/>
          </a:xfrm>
        </p:grpSpPr>
        <p:pic>
          <p:nvPicPr>
            <p:cNvPr id="1225" name="图片 122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9388" y="5476775"/>
              <a:ext cx="743182" cy="100314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1226" name="图片 12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2013" y="5623576"/>
              <a:ext cx="978676" cy="85634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</p:pic>
      </p:grpSp>
      <p:pic>
        <p:nvPicPr>
          <p:cNvPr id="1227" name="图片 12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3512" y="5585256"/>
            <a:ext cx="932801" cy="10337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72" name="组合 71"/>
          <p:cNvGrpSpPr/>
          <p:nvPr/>
        </p:nvGrpSpPr>
        <p:grpSpPr>
          <a:xfrm rot="18300000">
            <a:off x="10061122" y="-2333354"/>
            <a:ext cx="785813" cy="6850063"/>
            <a:chOff x="31750" y="-41275"/>
            <a:chExt cx="785813" cy="6850063"/>
          </a:xfrm>
          <a:solidFill>
            <a:srgbClr val="FFC502"/>
          </a:solidFill>
        </p:grpSpPr>
        <p:sp>
          <p:nvSpPr>
            <p:cNvPr id="5" name="Freeform 6"/>
            <p:cNvSpPr/>
            <p:nvPr/>
          </p:nvSpPr>
          <p:spPr bwMode="auto">
            <a:xfrm>
              <a:off x="31750" y="-41275"/>
              <a:ext cx="207963" cy="207963"/>
            </a:xfrm>
            <a:custGeom>
              <a:avLst/>
              <a:gdLst>
                <a:gd name="T0" fmla="*/ 0 w 131"/>
                <a:gd name="T1" fmla="*/ 131 h 131"/>
                <a:gd name="T2" fmla="*/ 93 w 131"/>
                <a:gd name="T3" fmla="*/ 38 h 131"/>
                <a:gd name="T4" fmla="*/ 131 w 131"/>
                <a:gd name="T5" fmla="*/ 0 h 131"/>
                <a:gd name="T6" fmla="*/ 73 w 131"/>
                <a:gd name="T7" fmla="*/ 0 h 131"/>
                <a:gd name="T8" fmla="*/ 64 w 131"/>
                <a:gd name="T9" fmla="*/ 9 h 131"/>
                <a:gd name="T10" fmla="*/ 0 w 131"/>
                <a:gd name="T11" fmla="*/ 73 h 131"/>
                <a:gd name="T12" fmla="*/ 0 w 131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93" y="38"/>
                  </a:lnTo>
                  <a:lnTo>
                    <a:pt x="131" y="0"/>
                  </a:lnTo>
                  <a:lnTo>
                    <a:pt x="73" y="0"/>
                  </a:lnTo>
                  <a:lnTo>
                    <a:pt x="64" y="9"/>
                  </a:lnTo>
                  <a:lnTo>
                    <a:pt x="0" y="73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31750" y="1714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1750" y="-41275"/>
              <a:ext cx="503238" cy="503238"/>
            </a:xfrm>
            <a:custGeom>
              <a:avLst/>
              <a:gdLst>
                <a:gd name="T0" fmla="*/ 278 w 317"/>
                <a:gd name="T1" fmla="*/ 38 h 317"/>
                <a:gd name="T2" fmla="*/ 317 w 317"/>
                <a:gd name="T3" fmla="*/ 0 h 317"/>
                <a:gd name="T4" fmla="*/ 258 w 317"/>
                <a:gd name="T5" fmla="*/ 0 h 317"/>
                <a:gd name="T6" fmla="*/ 249 w 317"/>
                <a:gd name="T7" fmla="*/ 9 h 317"/>
                <a:gd name="T8" fmla="*/ 130 w 317"/>
                <a:gd name="T9" fmla="*/ 129 h 317"/>
                <a:gd name="T10" fmla="*/ 64 w 317"/>
                <a:gd name="T11" fmla="*/ 195 h 317"/>
                <a:gd name="T12" fmla="*/ 0 w 317"/>
                <a:gd name="T13" fmla="*/ 258 h 317"/>
                <a:gd name="T14" fmla="*/ 0 w 317"/>
                <a:gd name="T15" fmla="*/ 317 h 317"/>
                <a:gd name="T16" fmla="*/ 278 w 317"/>
                <a:gd name="T17" fmla="*/ 3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7" h="317">
                  <a:moveTo>
                    <a:pt x="278" y="38"/>
                  </a:moveTo>
                  <a:lnTo>
                    <a:pt x="317" y="0"/>
                  </a:lnTo>
                  <a:lnTo>
                    <a:pt x="258" y="0"/>
                  </a:lnTo>
                  <a:lnTo>
                    <a:pt x="249" y="9"/>
                  </a:lnTo>
                  <a:lnTo>
                    <a:pt x="130" y="129"/>
                  </a:lnTo>
                  <a:lnTo>
                    <a:pt x="64" y="195"/>
                  </a:lnTo>
                  <a:lnTo>
                    <a:pt x="0" y="258"/>
                  </a:lnTo>
                  <a:lnTo>
                    <a:pt x="0" y="317"/>
                  </a:lnTo>
                  <a:lnTo>
                    <a:pt x="27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1750" y="-41275"/>
              <a:ext cx="785813" cy="796925"/>
            </a:xfrm>
            <a:custGeom>
              <a:avLst/>
              <a:gdLst>
                <a:gd name="T0" fmla="*/ 0 w 495"/>
                <a:gd name="T1" fmla="*/ 502 h 502"/>
                <a:gd name="T2" fmla="*/ 93 w 495"/>
                <a:gd name="T3" fmla="*/ 410 h 502"/>
                <a:gd name="T4" fmla="*/ 159 w 495"/>
                <a:gd name="T5" fmla="*/ 344 h 502"/>
                <a:gd name="T6" fmla="*/ 278 w 495"/>
                <a:gd name="T7" fmla="*/ 224 h 502"/>
                <a:gd name="T8" fmla="*/ 344 w 495"/>
                <a:gd name="T9" fmla="*/ 158 h 502"/>
                <a:gd name="T10" fmla="*/ 464 w 495"/>
                <a:gd name="T11" fmla="*/ 38 h 502"/>
                <a:gd name="T12" fmla="*/ 495 w 495"/>
                <a:gd name="T13" fmla="*/ 7 h 502"/>
                <a:gd name="T14" fmla="*/ 495 w 495"/>
                <a:gd name="T15" fmla="*/ 0 h 502"/>
                <a:gd name="T16" fmla="*/ 444 w 495"/>
                <a:gd name="T17" fmla="*/ 0 h 502"/>
                <a:gd name="T18" fmla="*/ 435 w 495"/>
                <a:gd name="T19" fmla="*/ 9 h 502"/>
                <a:gd name="T20" fmla="*/ 130 w 495"/>
                <a:gd name="T21" fmla="*/ 314 h 502"/>
                <a:gd name="T22" fmla="*/ 64 w 495"/>
                <a:gd name="T23" fmla="*/ 380 h 502"/>
                <a:gd name="T24" fmla="*/ 0 w 495"/>
                <a:gd name="T25" fmla="*/ 444 h 502"/>
                <a:gd name="T26" fmla="*/ 0 w 495"/>
                <a:gd name="T27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02">
                  <a:moveTo>
                    <a:pt x="0" y="502"/>
                  </a:moveTo>
                  <a:lnTo>
                    <a:pt x="93" y="410"/>
                  </a:lnTo>
                  <a:lnTo>
                    <a:pt x="159" y="344"/>
                  </a:lnTo>
                  <a:lnTo>
                    <a:pt x="278" y="224"/>
                  </a:lnTo>
                  <a:lnTo>
                    <a:pt x="344" y="158"/>
                  </a:lnTo>
                  <a:lnTo>
                    <a:pt x="464" y="38"/>
                  </a:lnTo>
                  <a:lnTo>
                    <a:pt x="495" y="7"/>
                  </a:lnTo>
                  <a:lnTo>
                    <a:pt x="495" y="0"/>
                  </a:lnTo>
                  <a:lnTo>
                    <a:pt x="444" y="0"/>
                  </a:lnTo>
                  <a:lnTo>
                    <a:pt x="435" y="9"/>
                  </a:lnTo>
                  <a:lnTo>
                    <a:pt x="130" y="314"/>
                  </a:lnTo>
                  <a:lnTo>
                    <a:pt x="64" y="380"/>
                  </a:lnTo>
                  <a:lnTo>
                    <a:pt x="0" y="444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1750" y="7604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7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7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1750" y="4667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750" y="13509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1750" y="1055687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09 h 554"/>
                <a:gd name="T10" fmla="*/ 464 w 495"/>
                <a:gd name="T11" fmla="*/ 90 h 554"/>
                <a:gd name="T12" fmla="*/ 495 w 495"/>
                <a:gd name="T13" fmla="*/ 58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1750" y="19399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6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1750" y="1644650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10 h 554"/>
                <a:gd name="T10" fmla="*/ 464 w 495"/>
                <a:gd name="T11" fmla="*/ 90 h 554"/>
                <a:gd name="T12" fmla="*/ 495 w 495"/>
                <a:gd name="T13" fmla="*/ 59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64" y="90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1750" y="2528887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09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1750" y="223520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4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5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1750" y="31178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1750" y="2824162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1750" y="37068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31750" y="34131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31750" y="42973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5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5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31750" y="4002087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31750" y="48863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31750" y="459105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31750" y="5475287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93 w 495"/>
                <a:gd name="T17" fmla="*/ 461 h 553"/>
                <a:gd name="T18" fmla="*/ 278 w 495"/>
                <a:gd name="T19" fmla="*/ 275 h 553"/>
                <a:gd name="T20" fmla="*/ 344 w 495"/>
                <a:gd name="T21" fmla="*/ 209 h 553"/>
                <a:gd name="T22" fmla="*/ 495 w 495"/>
                <a:gd name="T23" fmla="*/ 58 h 553"/>
                <a:gd name="T24" fmla="*/ 495 w 495"/>
                <a:gd name="T25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93" y="461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31750" y="5180012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278 w 495"/>
                <a:gd name="T3" fmla="*/ 276 h 554"/>
                <a:gd name="T4" fmla="*/ 278 w 495"/>
                <a:gd name="T5" fmla="*/ 276 h 554"/>
                <a:gd name="T6" fmla="*/ 344 w 495"/>
                <a:gd name="T7" fmla="*/ 209 h 554"/>
                <a:gd name="T8" fmla="*/ 464 w 495"/>
                <a:gd name="T9" fmla="*/ 90 h 554"/>
                <a:gd name="T10" fmla="*/ 495 w 495"/>
                <a:gd name="T11" fmla="*/ 58 h 554"/>
                <a:gd name="T12" fmla="*/ 495 w 495"/>
                <a:gd name="T13" fmla="*/ 0 h 554"/>
                <a:gd name="T14" fmla="*/ 435 w 495"/>
                <a:gd name="T15" fmla="*/ 61 h 554"/>
                <a:gd name="T16" fmla="*/ 130 w 495"/>
                <a:gd name="T17" fmla="*/ 366 h 554"/>
                <a:gd name="T18" fmla="*/ 64 w 495"/>
                <a:gd name="T19" fmla="*/ 432 h 554"/>
                <a:gd name="T20" fmla="*/ 0 w 495"/>
                <a:gd name="T21" fmla="*/ 495 h 554"/>
                <a:gd name="T22" fmla="*/ 0 w 495"/>
                <a:gd name="T23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278" y="276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73025" y="6064250"/>
              <a:ext cx="744538" cy="744538"/>
            </a:xfrm>
            <a:custGeom>
              <a:avLst/>
              <a:gdLst>
                <a:gd name="T0" fmla="*/ 469 w 469"/>
                <a:gd name="T1" fmla="*/ 0 h 469"/>
                <a:gd name="T2" fmla="*/ 409 w 469"/>
                <a:gd name="T3" fmla="*/ 61 h 469"/>
                <a:gd name="T4" fmla="*/ 289 w 469"/>
                <a:gd name="T5" fmla="*/ 180 h 469"/>
                <a:gd name="T6" fmla="*/ 223 w 469"/>
                <a:gd name="T7" fmla="*/ 246 h 469"/>
                <a:gd name="T8" fmla="*/ 104 w 469"/>
                <a:gd name="T9" fmla="*/ 366 h 469"/>
                <a:gd name="T10" fmla="*/ 38 w 469"/>
                <a:gd name="T11" fmla="*/ 432 h 469"/>
                <a:gd name="T12" fmla="*/ 0 w 469"/>
                <a:gd name="T13" fmla="*/ 469 h 469"/>
                <a:gd name="T14" fmla="*/ 59 w 469"/>
                <a:gd name="T15" fmla="*/ 469 h 469"/>
                <a:gd name="T16" fmla="*/ 67 w 469"/>
                <a:gd name="T17" fmla="*/ 461 h 469"/>
                <a:gd name="T18" fmla="*/ 252 w 469"/>
                <a:gd name="T19" fmla="*/ 275 h 469"/>
                <a:gd name="T20" fmla="*/ 318 w 469"/>
                <a:gd name="T21" fmla="*/ 209 h 469"/>
                <a:gd name="T22" fmla="*/ 438 w 469"/>
                <a:gd name="T23" fmla="*/ 90 h 469"/>
                <a:gd name="T24" fmla="*/ 469 w 469"/>
                <a:gd name="T25" fmla="*/ 58 h 469"/>
                <a:gd name="T26" fmla="*/ 469 w 469"/>
                <a:gd name="T2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9" h="469">
                  <a:moveTo>
                    <a:pt x="469" y="0"/>
                  </a:moveTo>
                  <a:lnTo>
                    <a:pt x="409" y="61"/>
                  </a:lnTo>
                  <a:lnTo>
                    <a:pt x="289" y="180"/>
                  </a:lnTo>
                  <a:lnTo>
                    <a:pt x="223" y="246"/>
                  </a:lnTo>
                  <a:lnTo>
                    <a:pt x="104" y="366"/>
                  </a:lnTo>
                  <a:lnTo>
                    <a:pt x="38" y="432"/>
                  </a:lnTo>
                  <a:lnTo>
                    <a:pt x="0" y="469"/>
                  </a:lnTo>
                  <a:lnTo>
                    <a:pt x="59" y="469"/>
                  </a:lnTo>
                  <a:lnTo>
                    <a:pt x="67" y="461"/>
                  </a:lnTo>
                  <a:lnTo>
                    <a:pt x="252" y="275"/>
                  </a:lnTo>
                  <a:lnTo>
                    <a:pt x="318" y="209"/>
                  </a:lnTo>
                  <a:lnTo>
                    <a:pt x="438" y="90"/>
                  </a:lnTo>
                  <a:lnTo>
                    <a:pt x="469" y="58"/>
                  </a:lnTo>
                  <a:lnTo>
                    <a:pt x="4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31750" y="5768975"/>
              <a:ext cx="785813" cy="879475"/>
            </a:xfrm>
            <a:custGeom>
              <a:avLst/>
              <a:gdLst>
                <a:gd name="T0" fmla="*/ 278 w 495"/>
                <a:gd name="T1" fmla="*/ 276 h 554"/>
                <a:gd name="T2" fmla="*/ 278 w 495"/>
                <a:gd name="T3" fmla="*/ 276 h 554"/>
                <a:gd name="T4" fmla="*/ 495 w 495"/>
                <a:gd name="T5" fmla="*/ 59 h 554"/>
                <a:gd name="T6" fmla="*/ 495 w 495"/>
                <a:gd name="T7" fmla="*/ 0 h 554"/>
                <a:gd name="T8" fmla="*/ 435 w 495"/>
                <a:gd name="T9" fmla="*/ 61 h 554"/>
                <a:gd name="T10" fmla="*/ 130 w 495"/>
                <a:gd name="T11" fmla="*/ 366 h 554"/>
                <a:gd name="T12" fmla="*/ 64 w 495"/>
                <a:gd name="T13" fmla="*/ 432 h 554"/>
                <a:gd name="T14" fmla="*/ 0 w 495"/>
                <a:gd name="T15" fmla="*/ 495 h 554"/>
                <a:gd name="T16" fmla="*/ 0 w 495"/>
                <a:gd name="T17" fmla="*/ 554 h 554"/>
                <a:gd name="T18" fmla="*/ 278 w 495"/>
                <a:gd name="T19" fmla="*/ 276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5" h="554">
                  <a:moveTo>
                    <a:pt x="278" y="276"/>
                  </a:moveTo>
                  <a:lnTo>
                    <a:pt x="278" y="276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368300" y="6359525"/>
              <a:ext cx="449263" cy="449263"/>
            </a:xfrm>
            <a:custGeom>
              <a:avLst/>
              <a:gdLst>
                <a:gd name="T0" fmla="*/ 66 w 283"/>
                <a:gd name="T1" fmla="*/ 275 h 283"/>
                <a:gd name="T2" fmla="*/ 283 w 283"/>
                <a:gd name="T3" fmla="*/ 58 h 283"/>
                <a:gd name="T4" fmla="*/ 283 w 283"/>
                <a:gd name="T5" fmla="*/ 0 h 283"/>
                <a:gd name="T6" fmla="*/ 223 w 283"/>
                <a:gd name="T7" fmla="*/ 60 h 283"/>
                <a:gd name="T8" fmla="*/ 0 w 283"/>
                <a:gd name="T9" fmla="*/ 283 h 283"/>
                <a:gd name="T10" fmla="*/ 58 w 283"/>
                <a:gd name="T11" fmla="*/ 283 h 283"/>
                <a:gd name="T12" fmla="*/ 66 w 283"/>
                <a:gd name="T13" fmla="*/ 27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283">
                  <a:moveTo>
                    <a:pt x="66" y="275"/>
                  </a:moveTo>
                  <a:lnTo>
                    <a:pt x="283" y="58"/>
                  </a:lnTo>
                  <a:lnTo>
                    <a:pt x="283" y="0"/>
                  </a:lnTo>
                  <a:lnTo>
                    <a:pt x="223" y="60"/>
                  </a:lnTo>
                  <a:lnTo>
                    <a:pt x="0" y="283"/>
                  </a:lnTo>
                  <a:lnTo>
                    <a:pt x="58" y="283"/>
                  </a:lnTo>
                  <a:lnTo>
                    <a:pt x="66" y="2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661988" y="6653212"/>
              <a:ext cx="155575" cy="155575"/>
            </a:xfrm>
            <a:custGeom>
              <a:avLst/>
              <a:gdLst>
                <a:gd name="T0" fmla="*/ 38 w 98"/>
                <a:gd name="T1" fmla="*/ 61 h 98"/>
                <a:gd name="T2" fmla="*/ 0 w 98"/>
                <a:gd name="T3" fmla="*/ 98 h 98"/>
                <a:gd name="T4" fmla="*/ 59 w 98"/>
                <a:gd name="T5" fmla="*/ 98 h 98"/>
                <a:gd name="T6" fmla="*/ 67 w 98"/>
                <a:gd name="T7" fmla="*/ 90 h 98"/>
                <a:gd name="T8" fmla="*/ 98 w 98"/>
                <a:gd name="T9" fmla="*/ 59 h 98"/>
                <a:gd name="T10" fmla="*/ 98 w 98"/>
                <a:gd name="T11" fmla="*/ 0 h 98"/>
                <a:gd name="T12" fmla="*/ 38 w 98"/>
                <a:gd name="T13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8">
                  <a:moveTo>
                    <a:pt x="38" y="61"/>
                  </a:moveTo>
                  <a:lnTo>
                    <a:pt x="0" y="98"/>
                  </a:lnTo>
                  <a:lnTo>
                    <a:pt x="59" y="98"/>
                  </a:lnTo>
                  <a:lnTo>
                    <a:pt x="67" y="90"/>
                  </a:lnTo>
                  <a:lnTo>
                    <a:pt x="98" y="59"/>
                  </a:lnTo>
                  <a:lnTo>
                    <a:pt x="98" y="0"/>
                  </a:lnTo>
                  <a:lnTo>
                    <a:pt x="3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pic>
        <p:nvPicPr>
          <p:cNvPr id="352" name="图片 35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0247" y="5355399"/>
            <a:ext cx="1073486" cy="1134653"/>
          </a:xfrm>
          <a:prstGeom prst="rect">
            <a:avLst/>
          </a:prstGeom>
        </p:spPr>
      </p:pic>
      <p:pic>
        <p:nvPicPr>
          <p:cNvPr id="353" name="图片 3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7076" y="5640229"/>
            <a:ext cx="1122420" cy="926684"/>
          </a:xfrm>
          <a:prstGeom prst="rect">
            <a:avLst/>
          </a:prstGeom>
        </p:spPr>
      </p:pic>
      <p:pic>
        <p:nvPicPr>
          <p:cNvPr id="354" name="图片 35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7731" y="5628218"/>
            <a:ext cx="1113244" cy="853283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1494768" y="2084516"/>
            <a:ext cx="9258459" cy="1918332"/>
            <a:chOff x="451364" y="1416780"/>
            <a:chExt cx="8191494" cy="1697260"/>
          </a:xfrm>
        </p:grpSpPr>
        <p:grpSp>
          <p:nvGrpSpPr>
            <p:cNvPr id="6" name="组合 5"/>
            <p:cNvGrpSpPr/>
            <p:nvPr/>
          </p:nvGrpSpPr>
          <p:grpSpPr>
            <a:xfrm>
              <a:off x="451364" y="1416780"/>
              <a:ext cx="8191494" cy="1697260"/>
              <a:chOff x="952506" y="2404616"/>
              <a:chExt cx="10236187" cy="2120917"/>
            </a:xfrm>
            <a:solidFill>
              <a:srgbClr val="3A8049"/>
            </a:solidFill>
          </p:grpSpPr>
          <p:grpSp>
            <p:nvGrpSpPr>
              <p:cNvPr id="7" name="组合 6"/>
              <p:cNvGrpSpPr/>
              <p:nvPr/>
            </p:nvGrpSpPr>
            <p:grpSpPr>
              <a:xfrm>
                <a:off x="952506" y="2404616"/>
                <a:ext cx="2127437" cy="2120917"/>
                <a:chOff x="952506" y="2404616"/>
                <a:chExt cx="2127437" cy="2120917"/>
              </a:xfrm>
              <a:grpFill/>
            </p:grpSpPr>
            <p:sp>
              <p:nvSpPr>
                <p:cNvPr id="33" name="Oval 15"/>
                <p:cNvSpPr/>
                <p:nvPr/>
              </p:nvSpPr>
              <p:spPr>
                <a:xfrm>
                  <a:off x="1662164" y="3820605"/>
                  <a:ext cx="708120" cy="704928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Rectangle 20"/>
                <p:cNvSpPr/>
                <p:nvPr/>
              </p:nvSpPr>
              <p:spPr>
                <a:xfrm>
                  <a:off x="1745868" y="2404616"/>
                  <a:ext cx="540714" cy="491541"/>
                </a:xfrm>
                <a:prstGeom prst="rect">
                  <a:avLst/>
                </a:prstGeom>
                <a:noFill/>
              </p:spPr>
              <p:txBody>
                <a:bodyPr wrap="none" lIns="119931" tIns="59966" rIns="119931" bIns="59966">
                  <a:spAutoFit/>
                </a:bodyPr>
                <a:lstStyle/>
                <a:p>
                  <a:pPr algn="ctr"/>
                  <a:r>
                    <a:rPr lang="en-US" sz="2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01</a:t>
                  </a:r>
                  <a:endParaRPr 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cxnSp>
              <p:nvCxnSpPr>
                <p:cNvPr id="35" name="Straight Connector 26"/>
                <p:cNvCxnSpPr/>
                <p:nvPr/>
              </p:nvCxnSpPr>
              <p:spPr>
                <a:xfrm flipH="1" flipV="1">
                  <a:off x="2016224" y="3314894"/>
                  <a:ext cx="0" cy="505711"/>
                </a:xfrm>
                <a:prstGeom prst="line">
                  <a:avLst/>
                </a:prstGeom>
                <a:grpFill/>
                <a:ln w="12700" cmpd="sng">
                  <a:solidFill>
                    <a:srgbClr val="002232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Chevron 4"/>
                <p:cNvSpPr/>
                <p:nvPr/>
              </p:nvSpPr>
              <p:spPr>
                <a:xfrm>
                  <a:off x="952506" y="2910326"/>
                  <a:ext cx="2127437" cy="404568"/>
                </a:xfrm>
                <a:prstGeom prst="chevron">
                  <a:avLst>
                    <a:gd name="adj" fmla="val 32323"/>
                  </a:avLst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Oval 41"/>
                <p:cNvSpPr/>
                <p:nvPr/>
              </p:nvSpPr>
              <p:spPr>
                <a:xfrm>
                  <a:off x="1958495" y="3042881"/>
                  <a:ext cx="115459" cy="1149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2979692" y="2404616"/>
                <a:ext cx="2127437" cy="2120917"/>
                <a:chOff x="2979692" y="2404616"/>
                <a:chExt cx="2127437" cy="2120917"/>
              </a:xfrm>
              <a:grpFill/>
            </p:grpSpPr>
            <p:sp>
              <p:nvSpPr>
                <p:cNvPr id="28" name="Chevron 10"/>
                <p:cNvSpPr/>
                <p:nvPr/>
              </p:nvSpPr>
              <p:spPr>
                <a:xfrm>
                  <a:off x="2979692" y="2910326"/>
                  <a:ext cx="2127437" cy="404568"/>
                </a:xfrm>
                <a:prstGeom prst="chevron">
                  <a:avLst>
                    <a:gd name="adj" fmla="val 32323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Oval 42"/>
                <p:cNvSpPr/>
                <p:nvPr/>
              </p:nvSpPr>
              <p:spPr>
                <a:xfrm>
                  <a:off x="3985681" y="3042881"/>
                  <a:ext cx="115459" cy="1149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Oval 16"/>
                <p:cNvSpPr/>
                <p:nvPr/>
              </p:nvSpPr>
              <p:spPr>
                <a:xfrm>
                  <a:off x="3689350" y="3820605"/>
                  <a:ext cx="708120" cy="70492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Rectangle 21"/>
                <p:cNvSpPr/>
                <p:nvPr/>
              </p:nvSpPr>
              <p:spPr>
                <a:xfrm>
                  <a:off x="3748244" y="2404616"/>
                  <a:ext cx="590338" cy="491541"/>
                </a:xfrm>
                <a:prstGeom prst="rect">
                  <a:avLst/>
                </a:prstGeom>
                <a:noFill/>
              </p:spPr>
              <p:txBody>
                <a:bodyPr wrap="none" lIns="119931" tIns="59966" rIns="119931" bIns="59966">
                  <a:spAutoFit/>
                </a:bodyPr>
                <a:lstStyle/>
                <a:p>
                  <a:pPr algn="ctr"/>
                  <a:r>
                    <a:rPr lang="en-US" sz="2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02</a:t>
                  </a:r>
                  <a:endParaRPr 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cxnSp>
              <p:nvCxnSpPr>
                <p:cNvPr id="32" name="Straight Connector 27"/>
                <p:cNvCxnSpPr/>
                <p:nvPr/>
              </p:nvCxnSpPr>
              <p:spPr>
                <a:xfrm flipH="1" flipV="1">
                  <a:off x="4043410" y="3314894"/>
                  <a:ext cx="0" cy="505711"/>
                </a:xfrm>
                <a:prstGeom prst="line">
                  <a:avLst/>
                </a:prstGeom>
                <a:grpFill/>
                <a:ln w="12700" cmpd="sng">
                  <a:solidFill>
                    <a:srgbClr val="002232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5006881" y="2404616"/>
                <a:ext cx="2127437" cy="2120917"/>
                <a:chOff x="5006881" y="2404616"/>
                <a:chExt cx="2127437" cy="2120917"/>
              </a:xfrm>
              <a:grpFill/>
            </p:grpSpPr>
            <p:sp>
              <p:nvSpPr>
                <p:cNvPr id="23" name="Chevron 11"/>
                <p:cNvSpPr/>
                <p:nvPr/>
              </p:nvSpPr>
              <p:spPr>
                <a:xfrm>
                  <a:off x="5006881" y="2910326"/>
                  <a:ext cx="2127437" cy="404568"/>
                </a:xfrm>
                <a:prstGeom prst="chevron">
                  <a:avLst>
                    <a:gd name="adj" fmla="val 32323"/>
                  </a:avLst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Oval 43"/>
                <p:cNvSpPr/>
                <p:nvPr/>
              </p:nvSpPr>
              <p:spPr>
                <a:xfrm>
                  <a:off x="6012870" y="3042881"/>
                  <a:ext cx="115459" cy="1149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Oval 17"/>
                <p:cNvSpPr/>
                <p:nvPr/>
              </p:nvSpPr>
              <p:spPr>
                <a:xfrm>
                  <a:off x="5716538" y="3820605"/>
                  <a:ext cx="708120" cy="704928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Rectangle 22"/>
                <p:cNvSpPr/>
                <p:nvPr/>
              </p:nvSpPr>
              <p:spPr>
                <a:xfrm>
                  <a:off x="5776316" y="2404616"/>
                  <a:ext cx="588566" cy="491541"/>
                </a:xfrm>
                <a:prstGeom prst="rect">
                  <a:avLst/>
                </a:prstGeom>
                <a:noFill/>
              </p:spPr>
              <p:txBody>
                <a:bodyPr wrap="none" lIns="119931" tIns="59966" rIns="119931" bIns="59966">
                  <a:spAutoFit/>
                </a:bodyPr>
                <a:lstStyle/>
                <a:p>
                  <a:pPr algn="ctr"/>
                  <a:r>
                    <a:rPr lang="en-US" sz="2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03</a:t>
                  </a:r>
                  <a:endParaRPr 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cxnSp>
              <p:nvCxnSpPr>
                <p:cNvPr id="27" name="Straight Connector 28"/>
                <p:cNvCxnSpPr/>
                <p:nvPr/>
              </p:nvCxnSpPr>
              <p:spPr>
                <a:xfrm flipH="1" flipV="1">
                  <a:off x="6070598" y="3314894"/>
                  <a:ext cx="0" cy="505711"/>
                </a:xfrm>
                <a:prstGeom prst="line">
                  <a:avLst/>
                </a:prstGeom>
                <a:grpFill/>
                <a:ln w="12700" cmpd="sng">
                  <a:solidFill>
                    <a:srgbClr val="002232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7034067" y="2404616"/>
                <a:ext cx="2127437" cy="2120917"/>
                <a:chOff x="7034067" y="2404616"/>
                <a:chExt cx="2127437" cy="2120917"/>
              </a:xfrm>
              <a:grpFill/>
            </p:grpSpPr>
            <p:sp>
              <p:nvSpPr>
                <p:cNvPr id="18" name="Chevron 12"/>
                <p:cNvSpPr/>
                <p:nvPr/>
              </p:nvSpPr>
              <p:spPr>
                <a:xfrm>
                  <a:off x="7034067" y="2910326"/>
                  <a:ext cx="2127437" cy="404568"/>
                </a:xfrm>
                <a:prstGeom prst="chevron">
                  <a:avLst>
                    <a:gd name="adj" fmla="val 32323"/>
                  </a:avLst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Oval 44"/>
                <p:cNvSpPr/>
                <p:nvPr/>
              </p:nvSpPr>
              <p:spPr>
                <a:xfrm>
                  <a:off x="8040056" y="3042881"/>
                  <a:ext cx="115459" cy="1149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Oval 18"/>
                <p:cNvSpPr/>
                <p:nvPr/>
              </p:nvSpPr>
              <p:spPr>
                <a:xfrm>
                  <a:off x="7743725" y="3820605"/>
                  <a:ext cx="708120" cy="704928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Rectangle 23"/>
                <p:cNvSpPr/>
                <p:nvPr/>
              </p:nvSpPr>
              <p:spPr>
                <a:xfrm>
                  <a:off x="7801731" y="2404616"/>
                  <a:ext cx="592111" cy="491541"/>
                </a:xfrm>
                <a:prstGeom prst="rect">
                  <a:avLst/>
                </a:prstGeom>
                <a:noFill/>
              </p:spPr>
              <p:txBody>
                <a:bodyPr wrap="none" lIns="119931" tIns="59966" rIns="119931" bIns="59966">
                  <a:spAutoFit/>
                </a:bodyPr>
                <a:lstStyle/>
                <a:p>
                  <a:pPr algn="ctr"/>
                  <a:r>
                    <a:rPr lang="en-US" sz="2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04</a:t>
                  </a:r>
                  <a:endParaRPr 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cxnSp>
              <p:nvCxnSpPr>
                <p:cNvPr id="22" name="Straight Connector 29"/>
                <p:cNvCxnSpPr/>
                <p:nvPr/>
              </p:nvCxnSpPr>
              <p:spPr>
                <a:xfrm flipH="1" flipV="1">
                  <a:off x="8097785" y="3314894"/>
                  <a:ext cx="0" cy="505711"/>
                </a:xfrm>
                <a:prstGeom prst="line">
                  <a:avLst/>
                </a:prstGeom>
                <a:grpFill/>
                <a:ln w="12700" cmpd="sng">
                  <a:solidFill>
                    <a:srgbClr val="002232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9061256" y="2404616"/>
                <a:ext cx="2127437" cy="2120917"/>
                <a:chOff x="9061256" y="2404616"/>
                <a:chExt cx="2127437" cy="2120917"/>
              </a:xfrm>
              <a:grpFill/>
            </p:grpSpPr>
            <p:sp>
              <p:nvSpPr>
                <p:cNvPr id="12" name="Chevron 13"/>
                <p:cNvSpPr/>
                <p:nvPr/>
              </p:nvSpPr>
              <p:spPr>
                <a:xfrm>
                  <a:off x="9061256" y="2910326"/>
                  <a:ext cx="2127437" cy="404568"/>
                </a:xfrm>
                <a:prstGeom prst="chevron">
                  <a:avLst>
                    <a:gd name="adj" fmla="val 32323"/>
                  </a:avLst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Oval 45"/>
                <p:cNvSpPr/>
                <p:nvPr/>
              </p:nvSpPr>
              <p:spPr>
                <a:xfrm>
                  <a:off x="10067245" y="3042881"/>
                  <a:ext cx="115459" cy="11493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Oval 19"/>
                <p:cNvSpPr/>
                <p:nvPr/>
              </p:nvSpPr>
              <p:spPr>
                <a:xfrm>
                  <a:off x="9770913" y="3820605"/>
                  <a:ext cx="708120" cy="704928"/>
                </a:xfrm>
                <a:prstGeom prst="ellipse">
                  <a:avLst/>
                </a:pr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119931" tIns="59966" rIns="119931" bIns="59966" rtlCol="0" anchor="ctr"/>
                <a:lstStyle/>
                <a:p>
                  <a:pPr algn="ctr"/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Rectangle 24"/>
                <p:cNvSpPr/>
                <p:nvPr/>
              </p:nvSpPr>
              <p:spPr>
                <a:xfrm>
                  <a:off x="9832464" y="2404616"/>
                  <a:ext cx="585021" cy="491541"/>
                </a:xfrm>
                <a:prstGeom prst="rect">
                  <a:avLst/>
                </a:prstGeom>
                <a:noFill/>
              </p:spPr>
              <p:txBody>
                <a:bodyPr wrap="none" lIns="119931" tIns="59966" rIns="119931" bIns="59966">
                  <a:spAutoFit/>
                </a:bodyPr>
                <a:lstStyle/>
                <a:p>
                  <a:pPr algn="ctr"/>
                  <a:r>
                    <a:rPr lang="en-US" sz="21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+mn-lt"/>
                    </a:rPr>
                    <a:t>05</a:t>
                  </a:r>
                  <a:endParaRPr 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  <p:cxnSp>
              <p:nvCxnSpPr>
                <p:cNvPr id="16" name="Straight Connector 30"/>
                <p:cNvCxnSpPr/>
                <p:nvPr/>
              </p:nvCxnSpPr>
              <p:spPr>
                <a:xfrm flipH="1" flipV="1">
                  <a:off x="10124973" y="3314894"/>
                  <a:ext cx="0" cy="505711"/>
                </a:xfrm>
                <a:prstGeom prst="line">
                  <a:avLst/>
                </a:prstGeom>
                <a:grpFill/>
                <a:ln w="12700" cmpd="sng">
                  <a:solidFill>
                    <a:srgbClr val="002232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Freeform 23"/>
                <p:cNvSpPr/>
                <p:nvPr/>
              </p:nvSpPr>
              <p:spPr bwMode="auto">
                <a:xfrm>
                  <a:off x="10093330" y="4013009"/>
                  <a:ext cx="0" cy="108979"/>
                </a:xfrm>
                <a:custGeom>
                  <a:avLst/>
                  <a:gdLst>
                    <a:gd name="T0" fmla="*/ 519 h 519"/>
                    <a:gd name="T1" fmla="*/ 519 h 519"/>
                    <a:gd name="T2" fmla="*/ 0 h 519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519">
                      <a:moveTo>
                        <a:pt x="0" y="519"/>
                      </a:moveTo>
                      <a:lnTo>
                        <a:pt x="0" y="519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vert="horz" wrap="square" lIns="159908" tIns="79955" rIns="159908" bIns="79955" numCol="1" anchor="t" anchorCtr="0" compatLnSpc="1"/>
                <a:lstStyle/>
                <a:p>
                  <a:endParaRPr lang="en-US" sz="427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8" name="AutoShape 8"/>
            <p:cNvSpPr/>
            <p:nvPr/>
          </p:nvSpPr>
          <p:spPr bwMode="auto">
            <a:xfrm>
              <a:off x="1150591" y="2668484"/>
              <a:ext cx="306078" cy="303844"/>
            </a:xfrm>
            <a:custGeom>
              <a:avLst/>
              <a:gdLst>
                <a:gd name="T0" fmla="*/ 0 w 21600"/>
                <a:gd name="T1" fmla="*/ 17264004 h 21600"/>
                <a:gd name="T2" fmla="*/ 35037639 w 21600"/>
                <a:gd name="T3" fmla="*/ 17264004 h 21600"/>
                <a:gd name="T4" fmla="*/ 24234350 w 21600"/>
                <a:gd name="T5" fmla="*/ 6905601 h 21600"/>
                <a:gd name="T6" fmla="*/ 25110301 w 21600"/>
                <a:gd name="T7" fmla="*/ 4028254 h 21600"/>
                <a:gd name="T8" fmla="*/ 25110301 w 21600"/>
                <a:gd name="T9" fmla="*/ 8056548 h 21600"/>
                <a:gd name="T10" fmla="*/ 13723058 w 21600"/>
                <a:gd name="T11" fmla="*/ 22155458 h 21600"/>
                <a:gd name="T12" fmla="*/ 11971197 w 21600"/>
                <a:gd name="T13" fmla="*/ 25320552 h 21600"/>
                <a:gd name="T14" fmla="*/ 11095246 w 21600"/>
                <a:gd name="T15" fmla="*/ 27334659 h 21600"/>
                <a:gd name="T16" fmla="*/ 10803289 w 21600"/>
                <a:gd name="T17" fmla="*/ 31650660 h 21600"/>
                <a:gd name="T18" fmla="*/ 9051387 w 21600"/>
                <a:gd name="T19" fmla="*/ 28485606 h 21600"/>
                <a:gd name="T20" fmla="*/ 7591482 w 21600"/>
                <a:gd name="T21" fmla="*/ 25608259 h 21600"/>
                <a:gd name="T22" fmla="*/ 4963669 w 21600"/>
                <a:gd name="T23" fmla="*/ 23594152 h 21600"/>
                <a:gd name="T24" fmla="*/ 4671672 w 21600"/>
                <a:gd name="T25" fmla="*/ 19565858 h 21600"/>
                <a:gd name="T26" fmla="*/ 4379715 w 21600"/>
                <a:gd name="T27" fmla="*/ 17264004 h 21600"/>
                <a:gd name="T28" fmla="*/ 2919810 w 21600"/>
                <a:gd name="T29" fmla="*/ 15537603 h 21600"/>
                <a:gd name="T30" fmla="*/ 2919810 w 21600"/>
                <a:gd name="T31" fmla="*/ 12948003 h 21600"/>
                <a:gd name="T32" fmla="*/ 11095246 w 21600"/>
                <a:gd name="T33" fmla="*/ 5754655 h 21600"/>
                <a:gd name="T34" fmla="*/ 9051387 w 21600"/>
                <a:gd name="T35" fmla="*/ 5754655 h 21600"/>
                <a:gd name="T36" fmla="*/ 8175436 w 21600"/>
                <a:gd name="T37" fmla="*/ 7481055 h 21600"/>
                <a:gd name="T38" fmla="*/ 9343384 w 21600"/>
                <a:gd name="T39" fmla="*/ 8056548 h 21600"/>
                <a:gd name="T40" fmla="*/ 9051387 w 21600"/>
                <a:gd name="T41" fmla="*/ 6905601 h 21600"/>
                <a:gd name="T42" fmla="*/ 13723058 w 21600"/>
                <a:gd name="T43" fmla="*/ 8632002 h 21600"/>
                <a:gd name="T44" fmla="*/ 11971197 w 21600"/>
                <a:gd name="T45" fmla="*/ 9782949 h 21600"/>
                <a:gd name="T46" fmla="*/ 10803289 w 21600"/>
                <a:gd name="T47" fmla="*/ 10358402 h 21600"/>
                <a:gd name="T48" fmla="*/ 11095246 w 21600"/>
                <a:gd name="T49" fmla="*/ 12372549 h 21600"/>
                <a:gd name="T50" fmla="*/ 9635341 w 21600"/>
                <a:gd name="T51" fmla="*/ 14098950 h 21600"/>
                <a:gd name="T52" fmla="*/ 8467433 w 21600"/>
                <a:gd name="T53" fmla="*/ 14674403 h 21600"/>
                <a:gd name="T54" fmla="*/ 6131577 w 21600"/>
                <a:gd name="T55" fmla="*/ 14098950 h 21600"/>
                <a:gd name="T56" fmla="*/ 4379715 w 21600"/>
                <a:gd name="T57" fmla="*/ 15537603 h 21600"/>
                <a:gd name="T58" fmla="*/ 4671672 w 21600"/>
                <a:gd name="T59" fmla="*/ 16688550 h 21600"/>
                <a:gd name="T60" fmla="*/ 7883479 w 21600"/>
                <a:gd name="T61" fmla="*/ 17839457 h 21600"/>
                <a:gd name="T62" fmla="*/ 11971197 w 21600"/>
                <a:gd name="T63" fmla="*/ 18990404 h 21600"/>
                <a:gd name="T64" fmla="*/ 13723058 w 21600"/>
                <a:gd name="T65" fmla="*/ 22155458 h 21600"/>
                <a:gd name="T66" fmla="*/ 16058915 w 21600"/>
                <a:gd name="T67" fmla="*/ 6042401 h 21600"/>
                <a:gd name="T68" fmla="*/ 12847148 w 21600"/>
                <a:gd name="T69" fmla="*/ 4316001 h 21600"/>
                <a:gd name="T70" fmla="*/ 18394771 w 21600"/>
                <a:gd name="T71" fmla="*/ 2877347 h 21600"/>
                <a:gd name="T72" fmla="*/ 31241878 w 21600"/>
                <a:gd name="T73" fmla="*/ 17839457 h 21600"/>
                <a:gd name="T74" fmla="*/ 26862203 w 21600"/>
                <a:gd name="T75" fmla="*/ 29348806 h 21600"/>
                <a:gd name="T76" fmla="*/ 26570206 w 21600"/>
                <a:gd name="T77" fmla="*/ 26471459 h 21600"/>
                <a:gd name="T78" fmla="*/ 24526347 w 21600"/>
                <a:gd name="T79" fmla="*/ 23306405 h 21600"/>
                <a:gd name="T80" fmla="*/ 19270722 w 21600"/>
                <a:gd name="T81" fmla="*/ 19278151 h 21600"/>
                <a:gd name="T82" fmla="*/ 28322108 w 21600"/>
                <a:gd name="T83" fmla="*/ 16113057 h 21600"/>
                <a:gd name="T84" fmla="*/ 30657924 w 21600"/>
                <a:gd name="T85" fmla="*/ 14098950 h 21600"/>
                <a:gd name="T86" fmla="*/ 27154160 w 21600"/>
                <a:gd name="T87" fmla="*/ 11221602 h 21600"/>
                <a:gd name="T88" fmla="*/ 26570206 w 21600"/>
                <a:gd name="T89" fmla="*/ 14962150 h 21600"/>
                <a:gd name="T90" fmla="*/ 23066442 w 21600"/>
                <a:gd name="T91" fmla="*/ 14098950 h 21600"/>
                <a:gd name="T92" fmla="*/ 21314581 w 21600"/>
                <a:gd name="T93" fmla="*/ 12660256 h 21600"/>
                <a:gd name="T94" fmla="*/ 22190491 w 21600"/>
                <a:gd name="T95" fmla="*/ 10070656 h 21600"/>
                <a:gd name="T96" fmla="*/ 26278249 w 21600"/>
                <a:gd name="T97" fmla="*/ 10358402 h 21600"/>
                <a:gd name="T98" fmla="*/ 29198019 w 21600"/>
                <a:gd name="T99" fmla="*/ 10358402 h 21600"/>
                <a:gd name="T100" fmla="*/ 30657924 w 21600"/>
                <a:gd name="T101" fmla="*/ 9207455 h 21600"/>
                <a:gd name="T102" fmla="*/ 32117829 w 21600"/>
                <a:gd name="T103" fmla="*/ 16400804 h 21600"/>
                <a:gd name="T104" fmla="*/ 31241878 w 21600"/>
                <a:gd name="T105" fmla="*/ 17839457 h 216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60" y="0"/>
                    <a:pt x="0" y="4860"/>
                    <a:pt x="0" y="10800"/>
                  </a:cubicBezTo>
                  <a:cubicBezTo>
                    <a:pt x="0" y="16740"/>
                    <a:pt x="4860" y="21600"/>
                    <a:pt x="10800" y="21600"/>
                  </a:cubicBezTo>
                  <a:cubicBezTo>
                    <a:pt x="16740" y="21600"/>
                    <a:pt x="21600" y="16740"/>
                    <a:pt x="21600" y="10800"/>
                  </a:cubicBezTo>
                  <a:cubicBezTo>
                    <a:pt x="21600" y="4860"/>
                    <a:pt x="16740" y="0"/>
                    <a:pt x="10800" y="0"/>
                  </a:cubicBezTo>
                  <a:close/>
                  <a:moveTo>
                    <a:pt x="14940" y="4320"/>
                  </a:moveTo>
                  <a:cubicBezTo>
                    <a:pt x="15660" y="3780"/>
                    <a:pt x="15660" y="3780"/>
                    <a:pt x="15660" y="3780"/>
                  </a:cubicBezTo>
                  <a:cubicBezTo>
                    <a:pt x="15660" y="3780"/>
                    <a:pt x="15300" y="3060"/>
                    <a:pt x="15480" y="2520"/>
                  </a:cubicBezTo>
                  <a:cubicBezTo>
                    <a:pt x="15660" y="2520"/>
                    <a:pt x="16380" y="2880"/>
                    <a:pt x="16920" y="3600"/>
                  </a:cubicBezTo>
                  <a:cubicBezTo>
                    <a:pt x="16560" y="5220"/>
                    <a:pt x="15480" y="5040"/>
                    <a:pt x="15480" y="5040"/>
                  </a:cubicBezTo>
                  <a:cubicBezTo>
                    <a:pt x="15480" y="5040"/>
                    <a:pt x="14760" y="5040"/>
                    <a:pt x="14940" y="4320"/>
                  </a:cubicBezTo>
                  <a:close/>
                  <a:moveTo>
                    <a:pt x="8460" y="13860"/>
                  </a:moveTo>
                  <a:cubicBezTo>
                    <a:pt x="8280" y="14040"/>
                    <a:pt x="8100" y="14580"/>
                    <a:pt x="7920" y="15120"/>
                  </a:cubicBezTo>
                  <a:cubicBezTo>
                    <a:pt x="7740" y="15480"/>
                    <a:pt x="7560" y="15660"/>
                    <a:pt x="7380" y="15840"/>
                  </a:cubicBezTo>
                  <a:cubicBezTo>
                    <a:pt x="7020" y="16020"/>
                    <a:pt x="7020" y="16380"/>
                    <a:pt x="7020" y="16380"/>
                  </a:cubicBezTo>
                  <a:cubicBezTo>
                    <a:pt x="6840" y="17100"/>
                    <a:pt x="6840" y="17100"/>
                    <a:pt x="6840" y="17100"/>
                  </a:cubicBezTo>
                  <a:cubicBezTo>
                    <a:pt x="6840" y="17100"/>
                    <a:pt x="7020" y="17820"/>
                    <a:pt x="7200" y="18000"/>
                  </a:cubicBezTo>
                  <a:cubicBezTo>
                    <a:pt x="7200" y="18360"/>
                    <a:pt x="6660" y="19800"/>
                    <a:pt x="6660" y="19800"/>
                  </a:cubicBezTo>
                  <a:cubicBezTo>
                    <a:pt x="6120" y="19620"/>
                    <a:pt x="5940" y="19080"/>
                    <a:pt x="5760" y="18720"/>
                  </a:cubicBezTo>
                  <a:cubicBezTo>
                    <a:pt x="5760" y="18360"/>
                    <a:pt x="5400" y="18180"/>
                    <a:pt x="5580" y="17820"/>
                  </a:cubicBezTo>
                  <a:cubicBezTo>
                    <a:pt x="5580" y="17280"/>
                    <a:pt x="5220" y="17100"/>
                    <a:pt x="5040" y="16920"/>
                  </a:cubicBezTo>
                  <a:cubicBezTo>
                    <a:pt x="4860" y="16560"/>
                    <a:pt x="4680" y="16200"/>
                    <a:pt x="4680" y="16020"/>
                  </a:cubicBezTo>
                  <a:cubicBezTo>
                    <a:pt x="4680" y="15840"/>
                    <a:pt x="4140" y="15480"/>
                    <a:pt x="4140" y="15480"/>
                  </a:cubicBezTo>
                  <a:cubicBezTo>
                    <a:pt x="4140" y="15480"/>
                    <a:pt x="3240" y="14940"/>
                    <a:pt x="3060" y="14760"/>
                  </a:cubicBezTo>
                  <a:cubicBezTo>
                    <a:pt x="2880" y="14580"/>
                    <a:pt x="2700" y="13860"/>
                    <a:pt x="2700" y="13500"/>
                  </a:cubicBezTo>
                  <a:cubicBezTo>
                    <a:pt x="2700" y="13140"/>
                    <a:pt x="2880" y="12240"/>
                    <a:pt x="2880" y="12240"/>
                  </a:cubicBezTo>
                  <a:cubicBezTo>
                    <a:pt x="2880" y="12240"/>
                    <a:pt x="3240" y="11880"/>
                    <a:pt x="3060" y="11700"/>
                  </a:cubicBezTo>
                  <a:cubicBezTo>
                    <a:pt x="2700" y="11520"/>
                    <a:pt x="2700" y="10800"/>
                    <a:pt x="2700" y="10800"/>
                  </a:cubicBezTo>
                  <a:cubicBezTo>
                    <a:pt x="2340" y="10440"/>
                    <a:pt x="2340" y="10440"/>
                    <a:pt x="2340" y="10440"/>
                  </a:cubicBezTo>
                  <a:cubicBezTo>
                    <a:pt x="2340" y="10440"/>
                    <a:pt x="1980" y="9900"/>
                    <a:pt x="1800" y="9720"/>
                  </a:cubicBezTo>
                  <a:cubicBezTo>
                    <a:pt x="1800" y="9360"/>
                    <a:pt x="1800" y="9180"/>
                    <a:pt x="1980" y="9000"/>
                  </a:cubicBezTo>
                  <a:cubicBezTo>
                    <a:pt x="1980" y="8820"/>
                    <a:pt x="1800" y="8280"/>
                    <a:pt x="1800" y="8100"/>
                  </a:cubicBezTo>
                  <a:cubicBezTo>
                    <a:pt x="3600" y="3600"/>
                    <a:pt x="6660" y="2700"/>
                    <a:pt x="6660" y="2700"/>
                  </a:cubicBezTo>
                  <a:cubicBezTo>
                    <a:pt x="6840" y="3600"/>
                    <a:pt x="6840" y="3600"/>
                    <a:pt x="6840" y="3600"/>
                  </a:cubicBezTo>
                  <a:cubicBezTo>
                    <a:pt x="6840" y="3600"/>
                    <a:pt x="6300" y="3780"/>
                    <a:pt x="6120" y="3780"/>
                  </a:cubicBezTo>
                  <a:cubicBezTo>
                    <a:pt x="5760" y="3600"/>
                    <a:pt x="5580" y="3600"/>
                    <a:pt x="5580" y="3600"/>
                  </a:cubicBezTo>
                  <a:cubicBezTo>
                    <a:pt x="5220" y="4140"/>
                    <a:pt x="5220" y="4140"/>
                    <a:pt x="5220" y="4140"/>
                  </a:cubicBezTo>
                  <a:cubicBezTo>
                    <a:pt x="5220" y="4140"/>
                    <a:pt x="5040" y="4500"/>
                    <a:pt x="5040" y="4680"/>
                  </a:cubicBezTo>
                  <a:cubicBezTo>
                    <a:pt x="5040" y="4860"/>
                    <a:pt x="5220" y="5220"/>
                    <a:pt x="5220" y="5220"/>
                  </a:cubicBezTo>
                  <a:cubicBezTo>
                    <a:pt x="5220" y="5220"/>
                    <a:pt x="5760" y="5220"/>
                    <a:pt x="5760" y="5040"/>
                  </a:cubicBezTo>
                  <a:cubicBezTo>
                    <a:pt x="5760" y="4860"/>
                    <a:pt x="5760" y="4680"/>
                    <a:pt x="5760" y="4680"/>
                  </a:cubicBezTo>
                  <a:cubicBezTo>
                    <a:pt x="5580" y="4320"/>
                    <a:pt x="5580" y="4320"/>
                    <a:pt x="5580" y="4320"/>
                  </a:cubicBezTo>
                  <a:cubicBezTo>
                    <a:pt x="5580" y="4320"/>
                    <a:pt x="6120" y="4140"/>
                    <a:pt x="7200" y="4320"/>
                  </a:cubicBezTo>
                  <a:cubicBezTo>
                    <a:pt x="8460" y="4320"/>
                    <a:pt x="7920" y="5220"/>
                    <a:pt x="8460" y="5400"/>
                  </a:cubicBezTo>
                  <a:cubicBezTo>
                    <a:pt x="9000" y="5580"/>
                    <a:pt x="8100" y="6300"/>
                    <a:pt x="7920" y="6660"/>
                  </a:cubicBezTo>
                  <a:cubicBezTo>
                    <a:pt x="7740" y="7020"/>
                    <a:pt x="7380" y="6120"/>
                    <a:pt x="7380" y="6120"/>
                  </a:cubicBezTo>
                  <a:cubicBezTo>
                    <a:pt x="7380" y="6120"/>
                    <a:pt x="7740" y="5760"/>
                    <a:pt x="7200" y="5760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200" y="6840"/>
                    <a:pt x="7020" y="7020"/>
                  </a:cubicBezTo>
                  <a:cubicBezTo>
                    <a:pt x="7020" y="7200"/>
                    <a:pt x="7020" y="7200"/>
                    <a:pt x="6840" y="7740"/>
                  </a:cubicBezTo>
                  <a:cubicBezTo>
                    <a:pt x="6480" y="8280"/>
                    <a:pt x="6120" y="8640"/>
                    <a:pt x="6120" y="8640"/>
                  </a:cubicBezTo>
                  <a:cubicBezTo>
                    <a:pt x="6120" y="8640"/>
                    <a:pt x="5760" y="8460"/>
                    <a:pt x="5940" y="8820"/>
                  </a:cubicBezTo>
                  <a:cubicBezTo>
                    <a:pt x="6120" y="9180"/>
                    <a:pt x="5940" y="9720"/>
                    <a:pt x="5940" y="9900"/>
                  </a:cubicBezTo>
                  <a:cubicBezTo>
                    <a:pt x="5940" y="10260"/>
                    <a:pt x="5220" y="9720"/>
                    <a:pt x="5220" y="9180"/>
                  </a:cubicBezTo>
                  <a:cubicBezTo>
                    <a:pt x="5040" y="8640"/>
                    <a:pt x="4500" y="9180"/>
                    <a:pt x="4320" y="9180"/>
                  </a:cubicBezTo>
                  <a:cubicBezTo>
                    <a:pt x="4140" y="9180"/>
                    <a:pt x="3780" y="9000"/>
                    <a:pt x="3780" y="8820"/>
                  </a:cubicBezTo>
                  <a:cubicBezTo>
                    <a:pt x="3600" y="8640"/>
                    <a:pt x="2700" y="9360"/>
                    <a:pt x="2520" y="9360"/>
                  </a:cubicBezTo>
                  <a:cubicBezTo>
                    <a:pt x="2340" y="9540"/>
                    <a:pt x="2340" y="9900"/>
                    <a:pt x="2700" y="9720"/>
                  </a:cubicBezTo>
                  <a:cubicBezTo>
                    <a:pt x="3060" y="9540"/>
                    <a:pt x="3420" y="9720"/>
                    <a:pt x="3420" y="10080"/>
                  </a:cubicBezTo>
                  <a:cubicBezTo>
                    <a:pt x="3240" y="10440"/>
                    <a:pt x="2880" y="10260"/>
                    <a:pt x="2880" y="10440"/>
                  </a:cubicBezTo>
                  <a:cubicBezTo>
                    <a:pt x="3060" y="10800"/>
                    <a:pt x="3420" y="10980"/>
                    <a:pt x="3420" y="11340"/>
                  </a:cubicBezTo>
                  <a:cubicBezTo>
                    <a:pt x="3600" y="11700"/>
                    <a:pt x="4500" y="11340"/>
                    <a:pt x="4860" y="11160"/>
                  </a:cubicBezTo>
                  <a:cubicBezTo>
                    <a:pt x="5040" y="11160"/>
                    <a:pt x="5940" y="10980"/>
                    <a:pt x="5940" y="11340"/>
                  </a:cubicBezTo>
                  <a:cubicBezTo>
                    <a:pt x="6120" y="11700"/>
                    <a:pt x="7020" y="11880"/>
                    <a:pt x="7380" y="11880"/>
                  </a:cubicBezTo>
                  <a:cubicBezTo>
                    <a:pt x="7740" y="12060"/>
                    <a:pt x="8280" y="12060"/>
                    <a:pt x="8820" y="12420"/>
                  </a:cubicBezTo>
                  <a:cubicBezTo>
                    <a:pt x="9180" y="12960"/>
                    <a:pt x="8460" y="13680"/>
                    <a:pt x="8460" y="13860"/>
                  </a:cubicBezTo>
                  <a:close/>
                  <a:moveTo>
                    <a:pt x="10620" y="2520"/>
                  </a:moveTo>
                  <a:cubicBezTo>
                    <a:pt x="10440" y="3060"/>
                    <a:pt x="9720" y="3600"/>
                    <a:pt x="9900" y="3780"/>
                  </a:cubicBezTo>
                  <a:cubicBezTo>
                    <a:pt x="9900" y="3960"/>
                    <a:pt x="9900" y="4860"/>
                    <a:pt x="9180" y="4140"/>
                  </a:cubicBezTo>
                  <a:cubicBezTo>
                    <a:pt x="8460" y="3420"/>
                    <a:pt x="7740" y="3240"/>
                    <a:pt x="7920" y="2700"/>
                  </a:cubicBezTo>
                  <a:cubicBezTo>
                    <a:pt x="7920" y="2520"/>
                    <a:pt x="8640" y="2520"/>
                    <a:pt x="8640" y="2340"/>
                  </a:cubicBezTo>
                  <a:cubicBezTo>
                    <a:pt x="9540" y="1260"/>
                    <a:pt x="11160" y="1440"/>
                    <a:pt x="11340" y="1800"/>
                  </a:cubicBezTo>
                  <a:cubicBezTo>
                    <a:pt x="10980" y="2160"/>
                    <a:pt x="10620" y="1980"/>
                    <a:pt x="10620" y="2520"/>
                  </a:cubicBezTo>
                  <a:close/>
                  <a:moveTo>
                    <a:pt x="19260" y="11160"/>
                  </a:moveTo>
                  <a:cubicBezTo>
                    <a:pt x="19260" y="11160"/>
                    <a:pt x="19620" y="11700"/>
                    <a:pt x="20160" y="11700"/>
                  </a:cubicBezTo>
                  <a:cubicBezTo>
                    <a:pt x="19800" y="15660"/>
                    <a:pt x="16560" y="18360"/>
                    <a:pt x="16560" y="18360"/>
                  </a:cubicBezTo>
                  <a:cubicBezTo>
                    <a:pt x="16020" y="17820"/>
                    <a:pt x="16200" y="17280"/>
                    <a:pt x="16200" y="17280"/>
                  </a:cubicBezTo>
                  <a:cubicBezTo>
                    <a:pt x="16380" y="16560"/>
                    <a:pt x="16380" y="16560"/>
                    <a:pt x="16380" y="16560"/>
                  </a:cubicBezTo>
                  <a:cubicBezTo>
                    <a:pt x="16380" y="15300"/>
                    <a:pt x="16380" y="15300"/>
                    <a:pt x="16380" y="15300"/>
                  </a:cubicBezTo>
                  <a:cubicBezTo>
                    <a:pt x="16380" y="15300"/>
                    <a:pt x="16380" y="13860"/>
                    <a:pt x="15120" y="14580"/>
                  </a:cubicBezTo>
                  <a:cubicBezTo>
                    <a:pt x="13860" y="14940"/>
                    <a:pt x="14400" y="14940"/>
                    <a:pt x="12960" y="14940"/>
                  </a:cubicBezTo>
                  <a:cubicBezTo>
                    <a:pt x="11520" y="15120"/>
                    <a:pt x="11880" y="12060"/>
                    <a:pt x="11880" y="12060"/>
                  </a:cubicBezTo>
                  <a:cubicBezTo>
                    <a:pt x="11880" y="7740"/>
                    <a:pt x="15120" y="10980"/>
                    <a:pt x="15120" y="10980"/>
                  </a:cubicBezTo>
                  <a:cubicBezTo>
                    <a:pt x="17100" y="12420"/>
                    <a:pt x="17460" y="10080"/>
                    <a:pt x="17460" y="10080"/>
                  </a:cubicBezTo>
                  <a:cubicBezTo>
                    <a:pt x="18720" y="9540"/>
                    <a:pt x="18720" y="9540"/>
                    <a:pt x="18720" y="9540"/>
                  </a:cubicBezTo>
                  <a:cubicBezTo>
                    <a:pt x="18900" y="8820"/>
                    <a:pt x="18900" y="8820"/>
                    <a:pt x="18900" y="8820"/>
                  </a:cubicBezTo>
                  <a:cubicBezTo>
                    <a:pt x="18720" y="7920"/>
                    <a:pt x="18720" y="7920"/>
                    <a:pt x="18720" y="7920"/>
                  </a:cubicBezTo>
                  <a:cubicBezTo>
                    <a:pt x="16740" y="7020"/>
                    <a:pt x="16740" y="7020"/>
                    <a:pt x="16740" y="7020"/>
                  </a:cubicBezTo>
                  <a:cubicBezTo>
                    <a:pt x="16740" y="7020"/>
                    <a:pt x="16380" y="7740"/>
                    <a:pt x="16920" y="8640"/>
                  </a:cubicBezTo>
                  <a:cubicBezTo>
                    <a:pt x="16920" y="8640"/>
                    <a:pt x="16740" y="9540"/>
                    <a:pt x="16380" y="9360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60" y="8460"/>
                    <a:pt x="14220" y="8820"/>
                  </a:cubicBezTo>
                  <a:cubicBezTo>
                    <a:pt x="13500" y="9360"/>
                    <a:pt x="12420" y="8820"/>
                    <a:pt x="12420" y="8820"/>
                  </a:cubicBezTo>
                  <a:cubicBezTo>
                    <a:pt x="12420" y="8820"/>
                    <a:pt x="12420" y="8280"/>
                    <a:pt x="13140" y="7920"/>
                  </a:cubicBezTo>
                  <a:cubicBezTo>
                    <a:pt x="13680" y="7560"/>
                    <a:pt x="13680" y="7560"/>
                    <a:pt x="13680" y="7560"/>
                  </a:cubicBezTo>
                  <a:cubicBezTo>
                    <a:pt x="13680" y="7560"/>
                    <a:pt x="13500" y="6840"/>
                    <a:pt x="13680" y="6300"/>
                  </a:cubicBezTo>
                  <a:cubicBezTo>
                    <a:pt x="13860" y="5760"/>
                    <a:pt x="14040" y="6300"/>
                    <a:pt x="14580" y="5940"/>
                  </a:cubicBezTo>
                  <a:cubicBezTo>
                    <a:pt x="15120" y="5580"/>
                    <a:pt x="15480" y="6660"/>
                    <a:pt x="16200" y="6480"/>
                  </a:cubicBezTo>
                  <a:cubicBezTo>
                    <a:pt x="16920" y="6480"/>
                    <a:pt x="16560" y="6300"/>
                    <a:pt x="17100" y="5940"/>
                  </a:cubicBezTo>
                  <a:cubicBezTo>
                    <a:pt x="17640" y="5760"/>
                    <a:pt x="18000" y="6480"/>
                    <a:pt x="18000" y="6480"/>
                  </a:cubicBezTo>
                  <a:cubicBezTo>
                    <a:pt x="19080" y="6660"/>
                    <a:pt x="19080" y="6660"/>
                    <a:pt x="19080" y="6660"/>
                  </a:cubicBezTo>
                  <a:cubicBezTo>
                    <a:pt x="19080" y="6660"/>
                    <a:pt x="18900" y="5400"/>
                    <a:pt x="18900" y="5760"/>
                  </a:cubicBezTo>
                  <a:cubicBezTo>
                    <a:pt x="19620" y="6840"/>
                    <a:pt x="20520" y="9900"/>
                    <a:pt x="20160" y="10440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40" y="10260"/>
                    <a:pt x="18540" y="10260"/>
                    <a:pt x="18540" y="10260"/>
                  </a:cubicBezTo>
                  <a:lnTo>
                    <a:pt x="19260" y="11160"/>
                  </a:lnTo>
                  <a:close/>
                  <a:moveTo>
                    <a:pt x="19260" y="1116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defRPr/>
              </a:pPr>
              <a:endParaRPr lang="zh-CN" altLang="en-US" sz="14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9" name="AutoShape 8"/>
            <p:cNvSpPr/>
            <p:nvPr/>
          </p:nvSpPr>
          <p:spPr bwMode="auto">
            <a:xfrm>
              <a:off x="2769109" y="2668514"/>
              <a:ext cx="306078" cy="303844"/>
            </a:xfrm>
            <a:custGeom>
              <a:avLst/>
              <a:gdLst>
                <a:gd name="T0" fmla="*/ 0 w 21600"/>
                <a:gd name="T1" fmla="*/ 17264004 h 21600"/>
                <a:gd name="T2" fmla="*/ 35037639 w 21600"/>
                <a:gd name="T3" fmla="*/ 17264004 h 21600"/>
                <a:gd name="T4" fmla="*/ 24234350 w 21600"/>
                <a:gd name="T5" fmla="*/ 6905601 h 21600"/>
                <a:gd name="T6" fmla="*/ 25110301 w 21600"/>
                <a:gd name="T7" fmla="*/ 4028254 h 21600"/>
                <a:gd name="T8" fmla="*/ 25110301 w 21600"/>
                <a:gd name="T9" fmla="*/ 8056548 h 21600"/>
                <a:gd name="T10" fmla="*/ 13723058 w 21600"/>
                <a:gd name="T11" fmla="*/ 22155458 h 21600"/>
                <a:gd name="T12" fmla="*/ 11971197 w 21600"/>
                <a:gd name="T13" fmla="*/ 25320552 h 21600"/>
                <a:gd name="T14" fmla="*/ 11095246 w 21600"/>
                <a:gd name="T15" fmla="*/ 27334659 h 21600"/>
                <a:gd name="T16" fmla="*/ 10803289 w 21600"/>
                <a:gd name="T17" fmla="*/ 31650660 h 21600"/>
                <a:gd name="T18" fmla="*/ 9051387 w 21600"/>
                <a:gd name="T19" fmla="*/ 28485606 h 21600"/>
                <a:gd name="T20" fmla="*/ 7591482 w 21600"/>
                <a:gd name="T21" fmla="*/ 25608259 h 21600"/>
                <a:gd name="T22" fmla="*/ 4963669 w 21600"/>
                <a:gd name="T23" fmla="*/ 23594152 h 21600"/>
                <a:gd name="T24" fmla="*/ 4671672 w 21600"/>
                <a:gd name="T25" fmla="*/ 19565858 h 21600"/>
                <a:gd name="T26" fmla="*/ 4379715 w 21600"/>
                <a:gd name="T27" fmla="*/ 17264004 h 21600"/>
                <a:gd name="T28" fmla="*/ 2919810 w 21600"/>
                <a:gd name="T29" fmla="*/ 15537603 h 21600"/>
                <a:gd name="T30" fmla="*/ 2919810 w 21600"/>
                <a:gd name="T31" fmla="*/ 12948003 h 21600"/>
                <a:gd name="T32" fmla="*/ 11095246 w 21600"/>
                <a:gd name="T33" fmla="*/ 5754655 h 21600"/>
                <a:gd name="T34" fmla="*/ 9051387 w 21600"/>
                <a:gd name="T35" fmla="*/ 5754655 h 21600"/>
                <a:gd name="T36" fmla="*/ 8175436 w 21600"/>
                <a:gd name="T37" fmla="*/ 7481055 h 21600"/>
                <a:gd name="T38" fmla="*/ 9343384 w 21600"/>
                <a:gd name="T39" fmla="*/ 8056548 h 21600"/>
                <a:gd name="T40" fmla="*/ 9051387 w 21600"/>
                <a:gd name="T41" fmla="*/ 6905601 h 21600"/>
                <a:gd name="T42" fmla="*/ 13723058 w 21600"/>
                <a:gd name="T43" fmla="*/ 8632002 h 21600"/>
                <a:gd name="T44" fmla="*/ 11971197 w 21600"/>
                <a:gd name="T45" fmla="*/ 9782949 h 21600"/>
                <a:gd name="T46" fmla="*/ 10803289 w 21600"/>
                <a:gd name="T47" fmla="*/ 10358402 h 21600"/>
                <a:gd name="T48" fmla="*/ 11095246 w 21600"/>
                <a:gd name="T49" fmla="*/ 12372549 h 21600"/>
                <a:gd name="T50" fmla="*/ 9635341 w 21600"/>
                <a:gd name="T51" fmla="*/ 14098950 h 21600"/>
                <a:gd name="T52" fmla="*/ 8467433 w 21600"/>
                <a:gd name="T53" fmla="*/ 14674403 h 21600"/>
                <a:gd name="T54" fmla="*/ 6131577 w 21600"/>
                <a:gd name="T55" fmla="*/ 14098950 h 21600"/>
                <a:gd name="T56" fmla="*/ 4379715 w 21600"/>
                <a:gd name="T57" fmla="*/ 15537603 h 21600"/>
                <a:gd name="T58" fmla="*/ 4671672 w 21600"/>
                <a:gd name="T59" fmla="*/ 16688550 h 21600"/>
                <a:gd name="T60" fmla="*/ 7883479 w 21600"/>
                <a:gd name="T61" fmla="*/ 17839457 h 21600"/>
                <a:gd name="T62" fmla="*/ 11971197 w 21600"/>
                <a:gd name="T63" fmla="*/ 18990404 h 21600"/>
                <a:gd name="T64" fmla="*/ 13723058 w 21600"/>
                <a:gd name="T65" fmla="*/ 22155458 h 21600"/>
                <a:gd name="T66" fmla="*/ 16058915 w 21600"/>
                <a:gd name="T67" fmla="*/ 6042401 h 21600"/>
                <a:gd name="T68" fmla="*/ 12847148 w 21600"/>
                <a:gd name="T69" fmla="*/ 4316001 h 21600"/>
                <a:gd name="T70" fmla="*/ 18394771 w 21600"/>
                <a:gd name="T71" fmla="*/ 2877347 h 21600"/>
                <a:gd name="T72" fmla="*/ 31241878 w 21600"/>
                <a:gd name="T73" fmla="*/ 17839457 h 21600"/>
                <a:gd name="T74" fmla="*/ 26862203 w 21600"/>
                <a:gd name="T75" fmla="*/ 29348806 h 21600"/>
                <a:gd name="T76" fmla="*/ 26570206 w 21600"/>
                <a:gd name="T77" fmla="*/ 26471459 h 21600"/>
                <a:gd name="T78" fmla="*/ 24526347 w 21600"/>
                <a:gd name="T79" fmla="*/ 23306405 h 21600"/>
                <a:gd name="T80" fmla="*/ 19270722 w 21600"/>
                <a:gd name="T81" fmla="*/ 19278151 h 21600"/>
                <a:gd name="T82" fmla="*/ 28322108 w 21600"/>
                <a:gd name="T83" fmla="*/ 16113057 h 21600"/>
                <a:gd name="T84" fmla="*/ 30657924 w 21600"/>
                <a:gd name="T85" fmla="*/ 14098950 h 21600"/>
                <a:gd name="T86" fmla="*/ 27154160 w 21600"/>
                <a:gd name="T87" fmla="*/ 11221602 h 21600"/>
                <a:gd name="T88" fmla="*/ 26570206 w 21600"/>
                <a:gd name="T89" fmla="*/ 14962150 h 21600"/>
                <a:gd name="T90" fmla="*/ 23066442 w 21600"/>
                <a:gd name="T91" fmla="*/ 14098950 h 21600"/>
                <a:gd name="T92" fmla="*/ 21314581 w 21600"/>
                <a:gd name="T93" fmla="*/ 12660256 h 21600"/>
                <a:gd name="T94" fmla="*/ 22190491 w 21600"/>
                <a:gd name="T95" fmla="*/ 10070656 h 21600"/>
                <a:gd name="T96" fmla="*/ 26278249 w 21600"/>
                <a:gd name="T97" fmla="*/ 10358402 h 21600"/>
                <a:gd name="T98" fmla="*/ 29198019 w 21600"/>
                <a:gd name="T99" fmla="*/ 10358402 h 21600"/>
                <a:gd name="T100" fmla="*/ 30657924 w 21600"/>
                <a:gd name="T101" fmla="*/ 9207455 h 21600"/>
                <a:gd name="T102" fmla="*/ 32117829 w 21600"/>
                <a:gd name="T103" fmla="*/ 16400804 h 21600"/>
                <a:gd name="T104" fmla="*/ 31241878 w 21600"/>
                <a:gd name="T105" fmla="*/ 17839457 h 216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60" y="0"/>
                    <a:pt x="0" y="4860"/>
                    <a:pt x="0" y="10800"/>
                  </a:cubicBezTo>
                  <a:cubicBezTo>
                    <a:pt x="0" y="16740"/>
                    <a:pt x="4860" y="21600"/>
                    <a:pt x="10800" y="21600"/>
                  </a:cubicBezTo>
                  <a:cubicBezTo>
                    <a:pt x="16740" y="21600"/>
                    <a:pt x="21600" y="16740"/>
                    <a:pt x="21600" y="10800"/>
                  </a:cubicBezTo>
                  <a:cubicBezTo>
                    <a:pt x="21600" y="4860"/>
                    <a:pt x="16740" y="0"/>
                    <a:pt x="10800" y="0"/>
                  </a:cubicBezTo>
                  <a:close/>
                  <a:moveTo>
                    <a:pt x="14940" y="4320"/>
                  </a:moveTo>
                  <a:cubicBezTo>
                    <a:pt x="15660" y="3780"/>
                    <a:pt x="15660" y="3780"/>
                    <a:pt x="15660" y="3780"/>
                  </a:cubicBezTo>
                  <a:cubicBezTo>
                    <a:pt x="15660" y="3780"/>
                    <a:pt x="15300" y="3060"/>
                    <a:pt x="15480" y="2520"/>
                  </a:cubicBezTo>
                  <a:cubicBezTo>
                    <a:pt x="15660" y="2520"/>
                    <a:pt x="16380" y="2880"/>
                    <a:pt x="16920" y="3600"/>
                  </a:cubicBezTo>
                  <a:cubicBezTo>
                    <a:pt x="16560" y="5220"/>
                    <a:pt x="15480" y="5040"/>
                    <a:pt x="15480" y="5040"/>
                  </a:cubicBezTo>
                  <a:cubicBezTo>
                    <a:pt x="15480" y="5040"/>
                    <a:pt x="14760" y="5040"/>
                    <a:pt x="14940" y="4320"/>
                  </a:cubicBezTo>
                  <a:close/>
                  <a:moveTo>
                    <a:pt x="8460" y="13860"/>
                  </a:moveTo>
                  <a:cubicBezTo>
                    <a:pt x="8280" y="14040"/>
                    <a:pt x="8100" y="14580"/>
                    <a:pt x="7920" y="15120"/>
                  </a:cubicBezTo>
                  <a:cubicBezTo>
                    <a:pt x="7740" y="15480"/>
                    <a:pt x="7560" y="15660"/>
                    <a:pt x="7380" y="15840"/>
                  </a:cubicBezTo>
                  <a:cubicBezTo>
                    <a:pt x="7020" y="16020"/>
                    <a:pt x="7020" y="16380"/>
                    <a:pt x="7020" y="16380"/>
                  </a:cubicBezTo>
                  <a:cubicBezTo>
                    <a:pt x="6840" y="17100"/>
                    <a:pt x="6840" y="17100"/>
                    <a:pt x="6840" y="17100"/>
                  </a:cubicBezTo>
                  <a:cubicBezTo>
                    <a:pt x="6840" y="17100"/>
                    <a:pt x="7020" y="17820"/>
                    <a:pt x="7200" y="18000"/>
                  </a:cubicBezTo>
                  <a:cubicBezTo>
                    <a:pt x="7200" y="18360"/>
                    <a:pt x="6660" y="19800"/>
                    <a:pt x="6660" y="19800"/>
                  </a:cubicBezTo>
                  <a:cubicBezTo>
                    <a:pt x="6120" y="19620"/>
                    <a:pt x="5940" y="19080"/>
                    <a:pt x="5760" y="18720"/>
                  </a:cubicBezTo>
                  <a:cubicBezTo>
                    <a:pt x="5760" y="18360"/>
                    <a:pt x="5400" y="18180"/>
                    <a:pt x="5580" y="17820"/>
                  </a:cubicBezTo>
                  <a:cubicBezTo>
                    <a:pt x="5580" y="17280"/>
                    <a:pt x="5220" y="17100"/>
                    <a:pt x="5040" y="16920"/>
                  </a:cubicBezTo>
                  <a:cubicBezTo>
                    <a:pt x="4860" y="16560"/>
                    <a:pt x="4680" y="16200"/>
                    <a:pt x="4680" y="16020"/>
                  </a:cubicBezTo>
                  <a:cubicBezTo>
                    <a:pt x="4680" y="15840"/>
                    <a:pt x="4140" y="15480"/>
                    <a:pt x="4140" y="15480"/>
                  </a:cubicBezTo>
                  <a:cubicBezTo>
                    <a:pt x="4140" y="15480"/>
                    <a:pt x="3240" y="14940"/>
                    <a:pt x="3060" y="14760"/>
                  </a:cubicBezTo>
                  <a:cubicBezTo>
                    <a:pt x="2880" y="14580"/>
                    <a:pt x="2700" y="13860"/>
                    <a:pt x="2700" y="13500"/>
                  </a:cubicBezTo>
                  <a:cubicBezTo>
                    <a:pt x="2700" y="13140"/>
                    <a:pt x="2880" y="12240"/>
                    <a:pt x="2880" y="12240"/>
                  </a:cubicBezTo>
                  <a:cubicBezTo>
                    <a:pt x="2880" y="12240"/>
                    <a:pt x="3240" y="11880"/>
                    <a:pt x="3060" y="11700"/>
                  </a:cubicBezTo>
                  <a:cubicBezTo>
                    <a:pt x="2700" y="11520"/>
                    <a:pt x="2700" y="10800"/>
                    <a:pt x="2700" y="10800"/>
                  </a:cubicBezTo>
                  <a:cubicBezTo>
                    <a:pt x="2340" y="10440"/>
                    <a:pt x="2340" y="10440"/>
                    <a:pt x="2340" y="10440"/>
                  </a:cubicBezTo>
                  <a:cubicBezTo>
                    <a:pt x="2340" y="10440"/>
                    <a:pt x="1980" y="9900"/>
                    <a:pt x="1800" y="9720"/>
                  </a:cubicBezTo>
                  <a:cubicBezTo>
                    <a:pt x="1800" y="9360"/>
                    <a:pt x="1800" y="9180"/>
                    <a:pt x="1980" y="9000"/>
                  </a:cubicBezTo>
                  <a:cubicBezTo>
                    <a:pt x="1980" y="8820"/>
                    <a:pt x="1800" y="8280"/>
                    <a:pt x="1800" y="8100"/>
                  </a:cubicBezTo>
                  <a:cubicBezTo>
                    <a:pt x="3600" y="3600"/>
                    <a:pt x="6660" y="2700"/>
                    <a:pt x="6660" y="2700"/>
                  </a:cubicBezTo>
                  <a:cubicBezTo>
                    <a:pt x="6840" y="3600"/>
                    <a:pt x="6840" y="3600"/>
                    <a:pt x="6840" y="3600"/>
                  </a:cubicBezTo>
                  <a:cubicBezTo>
                    <a:pt x="6840" y="3600"/>
                    <a:pt x="6300" y="3780"/>
                    <a:pt x="6120" y="3780"/>
                  </a:cubicBezTo>
                  <a:cubicBezTo>
                    <a:pt x="5760" y="3600"/>
                    <a:pt x="5580" y="3600"/>
                    <a:pt x="5580" y="3600"/>
                  </a:cubicBezTo>
                  <a:cubicBezTo>
                    <a:pt x="5220" y="4140"/>
                    <a:pt x="5220" y="4140"/>
                    <a:pt x="5220" y="4140"/>
                  </a:cubicBezTo>
                  <a:cubicBezTo>
                    <a:pt x="5220" y="4140"/>
                    <a:pt x="5040" y="4500"/>
                    <a:pt x="5040" y="4680"/>
                  </a:cubicBezTo>
                  <a:cubicBezTo>
                    <a:pt x="5040" y="4860"/>
                    <a:pt x="5220" y="5220"/>
                    <a:pt x="5220" y="5220"/>
                  </a:cubicBezTo>
                  <a:cubicBezTo>
                    <a:pt x="5220" y="5220"/>
                    <a:pt x="5760" y="5220"/>
                    <a:pt x="5760" y="5040"/>
                  </a:cubicBezTo>
                  <a:cubicBezTo>
                    <a:pt x="5760" y="4860"/>
                    <a:pt x="5760" y="4680"/>
                    <a:pt x="5760" y="4680"/>
                  </a:cubicBezTo>
                  <a:cubicBezTo>
                    <a:pt x="5580" y="4320"/>
                    <a:pt x="5580" y="4320"/>
                    <a:pt x="5580" y="4320"/>
                  </a:cubicBezTo>
                  <a:cubicBezTo>
                    <a:pt x="5580" y="4320"/>
                    <a:pt x="6120" y="4140"/>
                    <a:pt x="7200" y="4320"/>
                  </a:cubicBezTo>
                  <a:cubicBezTo>
                    <a:pt x="8460" y="4320"/>
                    <a:pt x="7920" y="5220"/>
                    <a:pt x="8460" y="5400"/>
                  </a:cubicBezTo>
                  <a:cubicBezTo>
                    <a:pt x="9000" y="5580"/>
                    <a:pt x="8100" y="6300"/>
                    <a:pt x="7920" y="6660"/>
                  </a:cubicBezTo>
                  <a:cubicBezTo>
                    <a:pt x="7740" y="7020"/>
                    <a:pt x="7380" y="6120"/>
                    <a:pt x="7380" y="6120"/>
                  </a:cubicBezTo>
                  <a:cubicBezTo>
                    <a:pt x="7380" y="6120"/>
                    <a:pt x="7740" y="5760"/>
                    <a:pt x="7200" y="5760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200" y="6840"/>
                    <a:pt x="7020" y="7020"/>
                  </a:cubicBezTo>
                  <a:cubicBezTo>
                    <a:pt x="7020" y="7200"/>
                    <a:pt x="7020" y="7200"/>
                    <a:pt x="6840" y="7740"/>
                  </a:cubicBezTo>
                  <a:cubicBezTo>
                    <a:pt x="6480" y="8280"/>
                    <a:pt x="6120" y="8640"/>
                    <a:pt x="6120" y="8640"/>
                  </a:cubicBezTo>
                  <a:cubicBezTo>
                    <a:pt x="6120" y="8640"/>
                    <a:pt x="5760" y="8460"/>
                    <a:pt x="5940" y="8820"/>
                  </a:cubicBezTo>
                  <a:cubicBezTo>
                    <a:pt x="6120" y="9180"/>
                    <a:pt x="5940" y="9720"/>
                    <a:pt x="5940" y="9900"/>
                  </a:cubicBezTo>
                  <a:cubicBezTo>
                    <a:pt x="5940" y="10260"/>
                    <a:pt x="5220" y="9720"/>
                    <a:pt x="5220" y="9180"/>
                  </a:cubicBezTo>
                  <a:cubicBezTo>
                    <a:pt x="5040" y="8640"/>
                    <a:pt x="4500" y="9180"/>
                    <a:pt x="4320" y="9180"/>
                  </a:cubicBezTo>
                  <a:cubicBezTo>
                    <a:pt x="4140" y="9180"/>
                    <a:pt x="3780" y="9000"/>
                    <a:pt x="3780" y="8820"/>
                  </a:cubicBezTo>
                  <a:cubicBezTo>
                    <a:pt x="3600" y="8640"/>
                    <a:pt x="2700" y="9360"/>
                    <a:pt x="2520" y="9360"/>
                  </a:cubicBezTo>
                  <a:cubicBezTo>
                    <a:pt x="2340" y="9540"/>
                    <a:pt x="2340" y="9900"/>
                    <a:pt x="2700" y="9720"/>
                  </a:cubicBezTo>
                  <a:cubicBezTo>
                    <a:pt x="3060" y="9540"/>
                    <a:pt x="3420" y="9720"/>
                    <a:pt x="3420" y="10080"/>
                  </a:cubicBezTo>
                  <a:cubicBezTo>
                    <a:pt x="3240" y="10440"/>
                    <a:pt x="2880" y="10260"/>
                    <a:pt x="2880" y="10440"/>
                  </a:cubicBezTo>
                  <a:cubicBezTo>
                    <a:pt x="3060" y="10800"/>
                    <a:pt x="3420" y="10980"/>
                    <a:pt x="3420" y="11340"/>
                  </a:cubicBezTo>
                  <a:cubicBezTo>
                    <a:pt x="3600" y="11700"/>
                    <a:pt x="4500" y="11340"/>
                    <a:pt x="4860" y="11160"/>
                  </a:cubicBezTo>
                  <a:cubicBezTo>
                    <a:pt x="5040" y="11160"/>
                    <a:pt x="5940" y="10980"/>
                    <a:pt x="5940" y="11340"/>
                  </a:cubicBezTo>
                  <a:cubicBezTo>
                    <a:pt x="6120" y="11700"/>
                    <a:pt x="7020" y="11880"/>
                    <a:pt x="7380" y="11880"/>
                  </a:cubicBezTo>
                  <a:cubicBezTo>
                    <a:pt x="7740" y="12060"/>
                    <a:pt x="8280" y="12060"/>
                    <a:pt x="8820" y="12420"/>
                  </a:cubicBezTo>
                  <a:cubicBezTo>
                    <a:pt x="9180" y="12960"/>
                    <a:pt x="8460" y="13680"/>
                    <a:pt x="8460" y="13860"/>
                  </a:cubicBezTo>
                  <a:close/>
                  <a:moveTo>
                    <a:pt x="10620" y="2520"/>
                  </a:moveTo>
                  <a:cubicBezTo>
                    <a:pt x="10440" y="3060"/>
                    <a:pt x="9720" y="3600"/>
                    <a:pt x="9900" y="3780"/>
                  </a:cubicBezTo>
                  <a:cubicBezTo>
                    <a:pt x="9900" y="3960"/>
                    <a:pt x="9900" y="4860"/>
                    <a:pt x="9180" y="4140"/>
                  </a:cubicBezTo>
                  <a:cubicBezTo>
                    <a:pt x="8460" y="3420"/>
                    <a:pt x="7740" y="3240"/>
                    <a:pt x="7920" y="2700"/>
                  </a:cubicBezTo>
                  <a:cubicBezTo>
                    <a:pt x="7920" y="2520"/>
                    <a:pt x="8640" y="2520"/>
                    <a:pt x="8640" y="2340"/>
                  </a:cubicBezTo>
                  <a:cubicBezTo>
                    <a:pt x="9540" y="1260"/>
                    <a:pt x="11160" y="1440"/>
                    <a:pt x="11340" y="1800"/>
                  </a:cubicBezTo>
                  <a:cubicBezTo>
                    <a:pt x="10980" y="2160"/>
                    <a:pt x="10620" y="1980"/>
                    <a:pt x="10620" y="2520"/>
                  </a:cubicBezTo>
                  <a:close/>
                  <a:moveTo>
                    <a:pt x="19260" y="11160"/>
                  </a:moveTo>
                  <a:cubicBezTo>
                    <a:pt x="19260" y="11160"/>
                    <a:pt x="19620" y="11700"/>
                    <a:pt x="20160" y="11700"/>
                  </a:cubicBezTo>
                  <a:cubicBezTo>
                    <a:pt x="19800" y="15660"/>
                    <a:pt x="16560" y="18360"/>
                    <a:pt x="16560" y="18360"/>
                  </a:cubicBezTo>
                  <a:cubicBezTo>
                    <a:pt x="16020" y="17820"/>
                    <a:pt x="16200" y="17280"/>
                    <a:pt x="16200" y="17280"/>
                  </a:cubicBezTo>
                  <a:cubicBezTo>
                    <a:pt x="16380" y="16560"/>
                    <a:pt x="16380" y="16560"/>
                    <a:pt x="16380" y="16560"/>
                  </a:cubicBezTo>
                  <a:cubicBezTo>
                    <a:pt x="16380" y="15300"/>
                    <a:pt x="16380" y="15300"/>
                    <a:pt x="16380" y="15300"/>
                  </a:cubicBezTo>
                  <a:cubicBezTo>
                    <a:pt x="16380" y="15300"/>
                    <a:pt x="16380" y="13860"/>
                    <a:pt x="15120" y="14580"/>
                  </a:cubicBezTo>
                  <a:cubicBezTo>
                    <a:pt x="13860" y="14940"/>
                    <a:pt x="14400" y="14940"/>
                    <a:pt x="12960" y="14940"/>
                  </a:cubicBezTo>
                  <a:cubicBezTo>
                    <a:pt x="11520" y="15120"/>
                    <a:pt x="11880" y="12060"/>
                    <a:pt x="11880" y="12060"/>
                  </a:cubicBezTo>
                  <a:cubicBezTo>
                    <a:pt x="11880" y="7740"/>
                    <a:pt x="15120" y="10980"/>
                    <a:pt x="15120" y="10980"/>
                  </a:cubicBezTo>
                  <a:cubicBezTo>
                    <a:pt x="17100" y="12420"/>
                    <a:pt x="17460" y="10080"/>
                    <a:pt x="17460" y="10080"/>
                  </a:cubicBezTo>
                  <a:cubicBezTo>
                    <a:pt x="18720" y="9540"/>
                    <a:pt x="18720" y="9540"/>
                    <a:pt x="18720" y="9540"/>
                  </a:cubicBezTo>
                  <a:cubicBezTo>
                    <a:pt x="18900" y="8820"/>
                    <a:pt x="18900" y="8820"/>
                    <a:pt x="18900" y="8820"/>
                  </a:cubicBezTo>
                  <a:cubicBezTo>
                    <a:pt x="18720" y="7920"/>
                    <a:pt x="18720" y="7920"/>
                    <a:pt x="18720" y="7920"/>
                  </a:cubicBezTo>
                  <a:cubicBezTo>
                    <a:pt x="16740" y="7020"/>
                    <a:pt x="16740" y="7020"/>
                    <a:pt x="16740" y="7020"/>
                  </a:cubicBezTo>
                  <a:cubicBezTo>
                    <a:pt x="16740" y="7020"/>
                    <a:pt x="16380" y="7740"/>
                    <a:pt x="16920" y="8640"/>
                  </a:cubicBezTo>
                  <a:cubicBezTo>
                    <a:pt x="16920" y="8640"/>
                    <a:pt x="16740" y="9540"/>
                    <a:pt x="16380" y="9360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60" y="8460"/>
                    <a:pt x="14220" y="8820"/>
                  </a:cubicBezTo>
                  <a:cubicBezTo>
                    <a:pt x="13500" y="9360"/>
                    <a:pt x="12420" y="8820"/>
                    <a:pt x="12420" y="8820"/>
                  </a:cubicBezTo>
                  <a:cubicBezTo>
                    <a:pt x="12420" y="8820"/>
                    <a:pt x="12420" y="8280"/>
                    <a:pt x="13140" y="7920"/>
                  </a:cubicBezTo>
                  <a:cubicBezTo>
                    <a:pt x="13680" y="7560"/>
                    <a:pt x="13680" y="7560"/>
                    <a:pt x="13680" y="7560"/>
                  </a:cubicBezTo>
                  <a:cubicBezTo>
                    <a:pt x="13680" y="7560"/>
                    <a:pt x="13500" y="6840"/>
                    <a:pt x="13680" y="6300"/>
                  </a:cubicBezTo>
                  <a:cubicBezTo>
                    <a:pt x="13860" y="5760"/>
                    <a:pt x="14040" y="6300"/>
                    <a:pt x="14580" y="5940"/>
                  </a:cubicBezTo>
                  <a:cubicBezTo>
                    <a:pt x="15120" y="5580"/>
                    <a:pt x="15480" y="6660"/>
                    <a:pt x="16200" y="6480"/>
                  </a:cubicBezTo>
                  <a:cubicBezTo>
                    <a:pt x="16920" y="6480"/>
                    <a:pt x="16560" y="6300"/>
                    <a:pt x="17100" y="5940"/>
                  </a:cubicBezTo>
                  <a:cubicBezTo>
                    <a:pt x="17640" y="5760"/>
                    <a:pt x="18000" y="6480"/>
                    <a:pt x="18000" y="6480"/>
                  </a:cubicBezTo>
                  <a:cubicBezTo>
                    <a:pt x="19080" y="6660"/>
                    <a:pt x="19080" y="6660"/>
                    <a:pt x="19080" y="6660"/>
                  </a:cubicBezTo>
                  <a:cubicBezTo>
                    <a:pt x="19080" y="6660"/>
                    <a:pt x="18900" y="5400"/>
                    <a:pt x="18900" y="5760"/>
                  </a:cubicBezTo>
                  <a:cubicBezTo>
                    <a:pt x="19620" y="6840"/>
                    <a:pt x="20520" y="9900"/>
                    <a:pt x="20160" y="10440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40" y="10260"/>
                    <a:pt x="18540" y="10260"/>
                    <a:pt x="18540" y="10260"/>
                  </a:cubicBezTo>
                  <a:lnTo>
                    <a:pt x="19260" y="11160"/>
                  </a:lnTo>
                  <a:close/>
                  <a:moveTo>
                    <a:pt x="19260" y="1116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defRPr/>
              </a:pPr>
              <a:endParaRPr lang="zh-CN" altLang="en-US" sz="14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0" name="AutoShape 8"/>
            <p:cNvSpPr/>
            <p:nvPr/>
          </p:nvSpPr>
          <p:spPr bwMode="auto">
            <a:xfrm>
              <a:off x="4394071" y="2668484"/>
              <a:ext cx="306078" cy="303844"/>
            </a:xfrm>
            <a:custGeom>
              <a:avLst/>
              <a:gdLst>
                <a:gd name="T0" fmla="*/ 0 w 21600"/>
                <a:gd name="T1" fmla="*/ 17264004 h 21600"/>
                <a:gd name="T2" fmla="*/ 35037639 w 21600"/>
                <a:gd name="T3" fmla="*/ 17264004 h 21600"/>
                <a:gd name="T4" fmla="*/ 24234350 w 21600"/>
                <a:gd name="T5" fmla="*/ 6905601 h 21600"/>
                <a:gd name="T6" fmla="*/ 25110301 w 21600"/>
                <a:gd name="T7" fmla="*/ 4028254 h 21600"/>
                <a:gd name="T8" fmla="*/ 25110301 w 21600"/>
                <a:gd name="T9" fmla="*/ 8056548 h 21600"/>
                <a:gd name="T10" fmla="*/ 13723058 w 21600"/>
                <a:gd name="T11" fmla="*/ 22155458 h 21600"/>
                <a:gd name="T12" fmla="*/ 11971197 w 21600"/>
                <a:gd name="T13" fmla="*/ 25320552 h 21600"/>
                <a:gd name="T14" fmla="*/ 11095246 w 21600"/>
                <a:gd name="T15" fmla="*/ 27334659 h 21600"/>
                <a:gd name="T16" fmla="*/ 10803289 w 21600"/>
                <a:gd name="T17" fmla="*/ 31650660 h 21600"/>
                <a:gd name="T18" fmla="*/ 9051387 w 21600"/>
                <a:gd name="T19" fmla="*/ 28485606 h 21600"/>
                <a:gd name="T20" fmla="*/ 7591482 w 21600"/>
                <a:gd name="T21" fmla="*/ 25608259 h 21600"/>
                <a:gd name="T22" fmla="*/ 4963669 w 21600"/>
                <a:gd name="T23" fmla="*/ 23594152 h 21600"/>
                <a:gd name="T24" fmla="*/ 4671672 w 21600"/>
                <a:gd name="T25" fmla="*/ 19565858 h 21600"/>
                <a:gd name="T26" fmla="*/ 4379715 w 21600"/>
                <a:gd name="T27" fmla="*/ 17264004 h 21600"/>
                <a:gd name="T28" fmla="*/ 2919810 w 21600"/>
                <a:gd name="T29" fmla="*/ 15537603 h 21600"/>
                <a:gd name="T30" fmla="*/ 2919810 w 21600"/>
                <a:gd name="T31" fmla="*/ 12948003 h 21600"/>
                <a:gd name="T32" fmla="*/ 11095246 w 21600"/>
                <a:gd name="T33" fmla="*/ 5754655 h 21600"/>
                <a:gd name="T34" fmla="*/ 9051387 w 21600"/>
                <a:gd name="T35" fmla="*/ 5754655 h 21600"/>
                <a:gd name="T36" fmla="*/ 8175436 w 21600"/>
                <a:gd name="T37" fmla="*/ 7481055 h 21600"/>
                <a:gd name="T38" fmla="*/ 9343384 w 21600"/>
                <a:gd name="T39" fmla="*/ 8056548 h 21600"/>
                <a:gd name="T40" fmla="*/ 9051387 w 21600"/>
                <a:gd name="T41" fmla="*/ 6905601 h 21600"/>
                <a:gd name="T42" fmla="*/ 13723058 w 21600"/>
                <a:gd name="T43" fmla="*/ 8632002 h 21600"/>
                <a:gd name="T44" fmla="*/ 11971197 w 21600"/>
                <a:gd name="T45" fmla="*/ 9782949 h 21600"/>
                <a:gd name="T46" fmla="*/ 10803289 w 21600"/>
                <a:gd name="T47" fmla="*/ 10358402 h 21600"/>
                <a:gd name="T48" fmla="*/ 11095246 w 21600"/>
                <a:gd name="T49" fmla="*/ 12372549 h 21600"/>
                <a:gd name="T50" fmla="*/ 9635341 w 21600"/>
                <a:gd name="T51" fmla="*/ 14098950 h 21600"/>
                <a:gd name="T52" fmla="*/ 8467433 w 21600"/>
                <a:gd name="T53" fmla="*/ 14674403 h 21600"/>
                <a:gd name="T54" fmla="*/ 6131577 w 21600"/>
                <a:gd name="T55" fmla="*/ 14098950 h 21600"/>
                <a:gd name="T56" fmla="*/ 4379715 w 21600"/>
                <a:gd name="T57" fmla="*/ 15537603 h 21600"/>
                <a:gd name="T58" fmla="*/ 4671672 w 21600"/>
                <a:gd name="T59" fmla="*/ 16688550 h 21600"/>
                <a:gd name="T60" fmla="*/ 7883479 w 21600"/>
                <a:gd name="T61" fmla="*/ 17839457 h 21600"/>
                <a:gd name="T62" fmla="*/ 11971197 w 21600"/>
                <a:gd name="T63" fmla="*/ 18990404 h 21600"/>
                <a:gd name="T64" fmla="*/ 13723058 w 21600"/>
                <a:gd name="T65" fmla="*/ 22155458 h 21600"/>
                <a:gd name="T66" fmla="*/ 16058915 w 21600"/>
                <a:gd name="T67" fmla="*/ 6042401 h 21600"/>
                <a:gd name="T68" fmla="*/ 12847148 w 21600"/>
                <a:gd name="T69" fmla="*/ 4316001 h 21600"/>
                <a:gd name="T70" fmla="*/ 18394771 w 21600"/>
                <a:gd name="T71" fmla="*/ 2877347 h 21600"/>
                <a:gd name="T72" fmla="*/ 31241878 w 21600"/>
                <a:gd name="T73" fmla="*/ 17839457 h 21600"/>
                <a:gd name="T74" fmla="*/ 26862203 w 21600"/>
                <a:gd name="T75" fmla="*/ 29348806 h 21600"/>
                <a:gd name="T76" fmla="*/ 26570206 w 21600"/>
                <a:gd name="T77" fmla="*/ 26471459 h 21600"/>
                <a:gd name="T78" fmla="*/ 24526347 w 21600"/>
                <a:gd name="T79" fmla="*/ 23306405 h 21600"/>
                <a:gd name="T80" fmla="*/ 19270722 w 21600"/>
                <a:gd name="T81" fmla="*/ 19278151 h 21600"/>
                <a:gd name="T82" fmla="*/ 28322108 w 21600"/>
                <a:gd name="T83" fmla="*/ 16113057 h 21600"/>
                <a:gd name="T84" fmla="*/ 30657924 w 21600"/>
                <a:gd name="T85" fmla="*/ 14098950 h 21600"/>
                <a:gd name="T86" fmla="*/ 27154160 w 21600"/>
                <a:gd name="T87" fmla="*/ 11221602 h 21600"/>
                <a:gd name="T88" fmla="*/ 26570206 w 21600"/>
                <a:gd name="T89" fmla="*/ 14962150 h 21600"/>
                <a:gd name="T90" fmla="*/ 23066442 w 21600"/>
                <a:gd name="T91" fmla="*/ 14098950 h 21600"/>
                <a:gd name="T92" fmla="*/ 21314581 w 21600"/>
                <a:gd name="T93" fmla="*/ 12660256 h 21600"/>
                <a:gd name="T94" fmla="*/ 22190491 w 21600"/>
                <a:gd name="T95" fmla="*/ 10070656 h 21600"/>
                <a:gd name="T96" fmla="*/ 26278249 w 21600"/>
                <a:gd name="T97" fmla="*/ 10358402 h 21600"/>
                <a:gd name="T98" fmla="*/ 29198019 w 21600"/>
                <a:gd name="T99" fmla="*/ 10358402 h 21600"/>
                <a:gd name="T100" fmla="*/ 30657924 w 21600"/>
                <a:gd name="T101" fmla="*/ 9207455 h 21600"/>
                <a:gd name="T102" fmla="*/ 32117829 w 21600"/>
                <a:gd name="T103" fmla="*/ 16400804 h 21600"/>
                <a:gd name="T104" fmla="*/ 31241878 w 21600"/>
                <a:gd name="T105" fmla="*/ 17839457 h 216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60" y="0"/>
                    <a:pt x="0" y="4860"/>
                    <a:pt x="0" y="10800"/>
                  </a:cubicBezTo>
                  <a:cubicBezTo>
                    <a:pt x="0" y="16740"/>
                    <a:pt x="4860" y="21600"/>
                    <a:pt x="10800" y="21600"/>
                  </a:cubicBezTo>
                  <a:cubicBezTo>
                    <a:pt x="16740" y="21600"/>
                    <a:pt x="21600" y="16740"/>
                    <a:pt x="21600" y="10800"/>
                  </a:cubicBezTo>
                  <a:cubicBezTo>
                    <a:pt x="21600" y="4860"/>
                    <a:pt x="16740" y="0"/>
                    <a:pt x="10800" y="0"/>
                  </a:cubicBezTo>
                  <a:close/>
                  <a:moveTo>
                    <a:pt x="14940" y="4320"/>
                  </a:moveTo>
                  <a:cubicBezTo>
                    <a:pt x="15660" y="3780"/>
                    <a:pt x="15660" y="3780"/>
                    <a:pt x="15660" y="3780"/>
                  </a:cubicBezTo>
                  <a:cubicBezTo>
                    <a:pt x="15660" y="3780"/>
                    <a:pt x="15300" y="3060"/>
                    <a:pt x="15480" y="2520"/>
                  </a:cubicBezTo>
                  <a:cubicBezTo>
                    <a:pt x="15660" y="2520"/>
                    <a:pt x="16380" y="2880"/>
                    <a:pt x="16920" y="3600"/>
                  </a:cubicBezTo>
                  <a:cubicBezTo>
                    <a:pt x="16560" y="5220"/>
                    <a:pt x="15480" y="5040"/>
                    <a:pt x="15480" y="5040"/>
                  </a:cubicBezTo>
                  <a:cubicBezTo>
                    <a:pt x="15480" y="5040"/>
                    <a:pt x="14760" y="5040"/>
                    <a:pt x="14940" y="4320"/>
                  </a:cubicBezTo>
                  <a:close/>
                  <a:moveTo>
                    <a:pt x="8460" y="13860"/>
                  </a:moveTo>
                  <a:cubicBezTo>
                    <a:pt x="8280" y="14040"/>
                    <a:pt x="8100" y="14580"/>
                    <a:pt x="7920" y="15120"/>
                  </a:cubicBezTo>
                  <a:cubicBezTo>
                    <a:pt x="7740" y="15480"/>
                    <a:pt x="7560" y="15660"/>
                    <a:pt x="7380" y="15840"/>
                  </a:cubicBezTo>
                  <a:cubicBezTo>
                    <a:pt x="7020" y="16020"/>
                    <a:pt x="7020" y="16380"/>
                    <a:pt x="7020" y="16380"/>
                  </a:cubicBezTo>
                  <a:cubicBezTo>
                    <a:pt x="6840" y="17100"/>
                    <a:pt x="6840" y="17100"/>
                    <a:pt x="6840" y="17100"/>
                  </a:cubicBezTo>
                  <a:cubicBezTo>
                    <a:pt x="6840" y="17100"/>
                    <a:pt x="7020" y="17820"/>
                    <a:pt x="7200" y="18000"/>
                  </a:cubicBezTo>
                  <a:cubicBezTo>
                    <a:pt x="7200" y="18360"/>
                    <a:pt x="6660" y="19800"/>
                    <a:pt x="6660" y="19800"/>
                  </a:cubicBezTo>
                  <a:cubicBezTo>
                    <a:pt x="6120" y="19620"/>
                    <a:pt x="5940" y="19080"/>
                    <a:pt x="5760" y="18720"/>
                  </a:cubicBezTo>
                  <a:cubicBezTo>
                    <a:pt x="5760" y="18360"/>
                    <a:pt x="5400" y="18180"/>
                    <a:pt x="5580" y="17820"/>
                  </a:cubicBezTo>
                  <a:cubicBezTo>
                    <a:pt x="5580" y="17280"/>
                    <a:pt x="5220" y="17100"/>
                    <a:pt x="5040" y="16920"/>
                  </a:cubicBezTo>
                  <a:cubicBezTo>
                    <a:pt x="4860" y="16560"/>
                    <a:pt x="4680" y="16200"/>
                    <a:pt x="4680" y="16020"/>
                  </a:cubicBezTo>
                  <a:cubicBezTo>
                    <a:pt x="4680" y="15840"/>
                    <a:pt x="4140" y="15480"/>
                    <a:pt x="4140" y="15480"/>
                  </a:cubicBezTo>
                  <a:cubicBezTo>
                    <a:pt x="4140" y="15480"/>
                    <a:pt x="3240" y="14940"/>
                    <a:pt x="3060" y="14760"/>
                  </a:cubicBezTo>
                  <a:cubicBezTo>
                    <a:pt x="2880" y="14580"/>
                    <a:pt x="2700" y="13860"/>
                    <a:pt x="2700" y="13500"/>
                  </a:cubicBezTo>
                  <a:cubicBezTo>
                    <a:pt x="2700" y="13140"/>
                    <a:pt x="2880" y="12240"/>
                    <a:pt x="2880" y="12240"/>
                  </a:cubicBezTo>
                  <a:cubicBezTo>
                    <a:pt x="2880" y="12240"/>
                    <a:pt x="3240" y="11880"/>
                    <a:pt x="3060" y="11700"/>
                  </a:cubicBezTo>
                  <a:cubicBezTo>
                    <a:pt x="2700" y="11520"/>
                    <a:pt x="2700" y="10800"/>
                    <a:pt x="2700" y="10800"/>
                  </a:cubicBezTo>
                  <a:cubicBezTo>
                    <a:pt x="2340" y="10440"/>
                    <a:pt x="2340" y="10440"/>
                    <a:pt x="2340" y="10440"/>
                  </a:cubicBezTo>
                  <a:cubicBezTo>
                    <a:pt x="2340" y="10440"/>
                    <a:pt x="1980" y="9900"/>
                    <a:pt x="1800" y="9720"/>
                  </a:cubicBezTo>
                  <a:cubicBezTo>
                    <a:pt x="1800" y="9360"/>
                    <a:pt x="1800" y="9180"/>
                    <a:pt x="1980" y="9000"/>
                  </a:cubicBezTo>
                  <a:cubicBezTo>
                    <a:pt x="1980" y="8820"/>
                    <a:pt x="1800" y="8280"/>
                    <a:pt x="1800" y="8100"/>
                  </a:cubicBezTo>
                  <a:cubicBezTo>
                    <a:pt x="3600" y="3600"/>
                    <a:pt x="6660" y="2700"/>
                    <a:pt x="6660" y="2700"/>
                  </a:cubicBezTo>
                  <a:cubicBezTo>
                    <a:pt x="6840" y="3600"/>
                    <a:pt x="6840" y="3600"/>
                    <a:pt x="6840" y="3600"/>
                  </a:cubicBezTo>
                  <a:cubicBezTo>
                    <a:pt x="6840" y="3600"/>
                    <a:pt x="6300" y="3780"/>
                    <a:pt x="6120" y="3780"/>
                  </a:cubicBezTo>
                  <a:cubicBezTo>
                    <a:pt x="5760" y="3600"/>
                    <a:pt x="5580" y="3600"/>
                    <a:pt x="5580" y="3600"/>
                  </a:cubicBezTo>
                  <a:cubicBezTo>
                    <a:pt x="5220" y="4140"/>
                    <a:pt x="5220" y="4140"/>
                    <a:pt x="5220" y="4140"/>
                  </a:cubicBezTo>
                  <a:cubicBezTo>
                    <a:pt x="5220" y="4140"/>
                    <a:pt x="5040" y="4500"/>
                    <a:pt x="5040" y="4680"/>
                  </a:cubicBezTo>
                  <a:cubicBezTo>
                    <a:pt x="5040" y="4860"/>
                    <a:pt x="5220" y="5220"/>
                    <a:pt x="5220" y="5220"/>
                  </a:cubicBezTo>
                  <a:cubicBezTo>
                    <a:pt x="5220" y="5220"/>
                    <a:pt x="5760" y="5220"/>
                    <a:pt x="5760" y="5040"/>
                  </a:cubicBezTo>
                  <a:cubicBezTo>
                    <a:pt x="5760" y="4860"/>
                    <a:pt x="5760" y="4680"/>
                    <a:pt x="5760" y="4680"/>
                  </a:cubicBezTo>
                  <a:cubicBezTo>
                    <a:pt x="5580" y="4320"/>
                    <a:pt x="5580" y="4320"/>
                    <a:pt x="5580" y="4320"/>
                  </a:cubicBezTo>
                  <a:cubicBezTo>
                    <a:pt x="5580" y="4320"/>
                    <a:pt x="6120" y="4140"/>
                    <a:pt x="7200" y="4320"/>
                  </a:cubicBezTo>
                  <a:cubicBezTo>
                    <a:pt x="8460" y="4320"/>
                    <a:pt x="7920" y="5220"/>
                    <a:pt x="8460" y="5400"/>
                  </a:cubicBezTo>
                  <a:cubicBezTo>
                    <a:pt x="9000" y="5580"/>
                    <a:pt x="8100" y="6300"/>
                    <a:pt x="7920" y="6660"/>
                  </a:cubicBezTo>
                  <a:cubicBezTo>
                    <a:pt x="7740" y="7020"/>
                    <a:pt x="7380" y="6120"/>
                    <a:pt x="7380" y="6120"/>
                  </a:cubicBezTo>
                  <a:cubicBezTo>
                    <a:pt x="7380" y="6120"/>
                    <a:pt x="7740" y="5760"/>
                    <a:pt x="7200" y="5760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200" y="6840"/>
                    <a:pt x="7020" y="7020"/>
                  </a:cubicBezTo>
                  <a:cubicBezTo>
                    <a:pt x="7020" y="7200"/>
                    <a:pt x="7020" y="7200"/>
                    <a:pt x="6840" y="7740"/>
                  </a:cubicBezTo>
                  <a:cubicBezTo>
                    <a:pt x="6480" y="8280"/>
                    <a:pt x="6120" y="8640"/>
                    <a:pt x="6120" y="8640"/>
                  </a:cubicBezTo>
                  <a:cubicBezTo>
                    <a:pt x="6120" y="8640"/>
                    <a:pt x="5760" y="8460"/>
                    <a:pt x="5940" y="8820"/>
                  </a:cubicBezTo>
                  <a:cubicBezTo>
                    <a:pt x="6120" y="9180"/>
                    <a:pt x="5940" y="9720"/>
                    <a:pt x="5940" y="9900"/>
                  </a:cubicBezTo>
                  <a:cubicBezTo>
                    <a:pt x="5940" y="10260"/>
                    <a:pt x="5220" y="9720"/>
                    <a:pt x="5220" y="9180"/>
                  </a:cubicBezTo>
                  <a:cubicBezTo>
                    <a:pt x="5040" y="8640"/>
                    <a:pt x="4500" y="9180"/>
                    <a:pt x="4320" y="9180"/>
                  </a:cubicBezTo>
                  <a:cubicBezTo>
                    <a:pt x="4140" y="9180"/>
                    <a:pt x="3780" y="9000"/>
                    <a:pt x="3780" y="8820"/>
                  </a:cubicBezTo>
                  <a:cubicBezTo>
                    <a:pt x="3600" y="8640"/>
                    <a:pt x="2700" y="9360"/>
                    <a:pt x="2520" y="9360"/>
                  </a:cubicBezTo>
                  <a:cubicBezTo>
                    <a:pt x="2340" y="9540"/>
                    <a:pt x="2340" y="9900"/>
                    <a:pt x="2700" y="9720"/>
                  </a:cubicBezTo>
                  <a:cubicBezTo>
                    <a:pt x="3060" y="9540"/>
                    <a:pt x="3420" y="9720"/>
                    <a:pt x="3420" y="10080"/>
                  </a:cubicBezTo>
                  <a:cubicBezTo>
                    <a:pt x="3240" y="10440"/>
                    <a:pt x="2880" y="10260"/>
                    <a:pt x="2880" y="10440"/>
                  </a:cubicBezTo>
                  <a:cubicBezTo>
                    <a:pt x="3060" y="10800"/>
                    <a:pt x="3420" y="10980"/>
                    <a:pt x="3420" y="11340"/>
                  </a:cubicBezTo>
                  <a:cubicBezTo>
                    <a:pt x="3600" y="11700"/>
                    <a:pt x="4500" y="11340"/>
                    <a:pt x="4860" y="11160"/>
                  </a:cubicBezTo>
                  <a:cubicBezTo>
                    <a:pt x="5040" y="11160"/>
                    <a:pt x="5940" y="10980"/>
                    <a:pt x="5940" y="11340"/>
                  </a:cubicBezTo>
                  <a:cubicBezTo>
                    <a:pt x="6120" y="11700"/>
                    <a:pt x="7020" y="11880"/>
                    <a:pt x="7380" y="11880"/>
                  </a:cubicBezTo>
                  <a:cubicBezTo>
                    <a:pt x="7740" y="12060"/>
                    <a:pt x="8280" y="12060"/>
                    <a:pt x="8820" y="12420"/>
                  </a:cubicBezTo>
                  <a:cubicBezTo>
                    <a:pt x="9180" y="12960"/>
                    <a:pt x="8460" y="13680"/>
                    <a:pt x="8460" y="13860"/>
                  </a:cubicBezTo>
                  <a:close/>
                  <a:moveTo>
                    <a:pt x="10620" y="2520"/>
                  </a:moveTo>
                  <a:cubicBezTo>
                    <a:pt x="10440" y="3060"/>
                    <a:pt x="9720" y="3600"/>
                    <a:pt x="9900" y="3780"/>
                  </a:cubicBezTo>
                  <a:cubicBezTo>
                    <a:pt x="9900" y="3960"/>
                    <a:pt x="9900" y="4860"/>
                    <a:pt x="9180" y="4140"/>
                  </a:cubicBezTo>
                  <a:cubicBezTo>
                    <a:pt x="8460" y="3420"/>
                    <a:pt x="7740" y="3240"/>
                    <a:pt x="7920" y="2700"/>
                  </a:cubicBezTo>
                  <a:cubicBezTo>
                    <a:pt x="7920" y="2520"/>
                    <a:pt x="8640" y="2520"/>
                    <a:pt x="8640" y="2340"/>
                  </a:cubicBezTo>
                  <a:cubicBezTo>
                    <a:pt x="9540" y="1260"/>
                    <a:pt x="11160" y="1440"/>
                    <a:pt x="11340" y="1800"/>
                  </a:cubicBezTo>
                  <a:cubicBezTo>
                    <a:pt x="10980" y="2160"/>
                    <a:pt x="10620" y="1980"/>
                    <a:pt x="10620" y="2520"/>
                  </a:cubicBezTo>
                  <a:close/>
                  <a:moveTo>
                    <a:pt x="19260" y="11160"/>
                  </a:moveTo>
                  <a:cubicBezTo>
                    <a:pt x="19260" y="11160"/>
                    <a:pt x="19620" y="11700"/>
                    <a:pt x="20160" y="11700"/>
                  </a:cubicBezTo>
                  <a:cubicBezTo>
                    <a:pt x="19800" y="15660"/>
                    <a:pt x="16560" y="18360"/>
                    <a:pt x="16560" y="18360"/>
                  </a:cubicBezTo>
                  <a:cubicBezTo>
                    <a:pt x="16020" y="17820"/>
                    <a:pt x="16200" y="17280"/>
                    <a:pt x="16200" y="17280"/>
                  </a:cubicBezTo>
                  <a:cubicBezTo>
                    <a:pt x="16380" y="16560"/>
                    <a:pt x="16380" y="16560"/>
                    <a:pt x="16380" y="16560"/>
                  </a:cubicBezTo>
                  <a:cubicBezTo>
                    <a:pt x="16380" y="15300"/>
                    <a:pt x="16380" y="15300"/>
                    <a:pt x="16380" y="15300"/>
                  </a:cubicBezTo>
                  <a:cubicBezTo>
                    <a:pt x="16380" y="15300"/>
                    <a:pt x="16380" y="13860"/>
                    <a:pt x="15120" y="14580"/>
                  </a:cubicBezTo>
                  <a:cubicBezTo>
                    <a:pt x="13860" y="14940"/>
                    <a:pt x="14400" y="14940"/>
                    <a:pt x="12960" y="14940"/>
                  </a:cubicBezTo>
                  <a:cubicBezTo>
                    <a:pt x="11520" y="15120"/>
                    <a:pt x="11880" y="12060"/>
                    <a:pt x="11880" y="12060"/>
                  </a:cubicBezTo>
                  <a:cubicBezTo>
                    <a:pt x="11880" y="7740"/>
                    <a:pt x="15120" y="10980"/>
                    <a:pt x="15120" y="10980"/>
                  </a:cubicBezTo>
                  <a:cubicBezTo>
                    <a:pt x="17100" y="12420"/>
                    <a:pt x="17460" y="10080"/>
                    <a:pt x="17460" y="10080"/>
                  </a:cubicBezTo>
                  <a:cubicBezTo>
                    <a:pt x="18720" y="9540"/>
                    <a:pt x="18720" y="9540"/>
                    <a:pt x="18720" y="9540"/>
                  </a:cubicBezTo>
                  <a:cubicBezTo>
                    <a:pt x="18900" y="8820"/>
                    <a:pt x="18900" y="8820"/>
                    <a:pt x="18900" y="8820"/>
                  </a:cubicBezTo>
                  <a:cubicBezTo>
                    <a:pt x="18720" y="7920"/>
                    <a:pt x="18720" y="7920"/>
                    <a:pt x="18720" y="7920"/>
                  </a:cubicBezTo>
                  <a:cubicBezTo>
                    <a:pt x="16740" y="7020"/>
                    <a:pt x="16740" y="7020"/>
                    <a:pt x="16740" y="7020"/>
                  </a:cubicBezTo>
                  <a:cubicBezTo>
                    <a:pt x="16740" y="7020"/>
                    <a:pt x="16380" y="7740"/>
                    <a:pt x="16920" y="8640"/>
                  </a:cubicBezTo>
                  <a:cubicBezTo>
                    <a:pt x="16920" y="8640"/>
                    <a:pt x="16740" y="9540"/>
                    <a:pt x="16380" y="9360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60" y="8460"/>
                    <a:pt x="14220" y="8820"/>
                  </a:cubicBezTo>
                  <a:cubicBezTo>
                    <a:pt x="13500" y="9360"/>
                    <a:pt x="12420" y="8820"/>
                    <a:pt x="12420" y="8820"/>
                  </a:cubicBezTo>
                  <a:cubicBezTo>
                    <a:pt x="12420" y="8820"/>
                    <a:pt x="12420" y="8280"/>
                    <a:pt x="13140" y="7920"/>
                  </a:cubicBezTo>
                  <a:cubicBezTo>
                    <a:pt x="13680" y="7560"/>
                    <a:pt x="13680" y="7560"/>
                    <a:pt x="13680" y="7560"/>
                  </a:cubicBezTo>
                  <a:cubicBezTo>
                    <a:pt x="13680" y="7560"/>
                    <a:pt x="13500" y="6840"/>
                    <a:pt x="13680" y="6300"/>
                  </a:cubicBezTo>
                  <a:cubicBezTo>
                    <a:pt x="13860" y="5760"/>
                    <a:pt x="14040" y="6300"/>
                    <a:pt x="14580" y="5940"/>
                  </a:cubicBezTo>
                  <a:cubicBezTo>
                    <a:pt x="15120" y="5580"/>
                    <a:pt x="15480" y="6660"/>
                    <a:pt x="16200" y="6480"/>
                  </a:cubicBezTo>
                  <a:cubicBezTo>
                    <a:pt x="16920" y="6480"/>
                    <a:pt x="16560" y="6300"/>
                    <a:pt x="17100" y="5940"/>
                  </a:cubicBezTo>
                  <a:cubicBezTo>
                    <a:pt x="17640" y="5760"/>
                    <a:pt x="18000" y="6480"/>
                    <a:pt x="18000" y="6480"/>
                  </a:cubicBezTo>
                  <a:cubicBezTo>
                    <a:pt x="19080" y="6660"/>
                    <a:pt x="19080" y="6660"/>
                    <a:pt x="19080" y="6660"/>
                  </a:cubicBezTo>
                  <a:cubicBezTo>
                    <a:pt x="19080" y="6660"/>
                    <a:pt x="18900" y="5400"/>
                    <a:pt x="18900" y="5760"/>
                  </a:cubicBezTo>
                  <a:cubicBezTo>
                    <a:pt x="19620" y="6840"/>
                    <a:pt x="20520" y="9900"/>
                    <a:pt x="20160" y="10440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40" y="10260"/>
                    <a:pt x="18540" y="10260"/>
                    <a:pt x="18540" y="10260"/>
                  </a:cubicBezTo>
                  <a:lnTo>
                    <a:pt x="19260" y="11160"/>
                  </a:lnTo>
                  <a:close/>
                  <a:moveTo>
                    <a:pt x="19260" y="1116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defRPr/>
              </a:pPr>
              <a:endParaRPr lang="zh-CN" altLang="en-US" sz="14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1" name="AutoShape 8"/>
            <p:cNvSpPr/>
            <p:nvPr/>
          </p:nvSpPr>
          <p:spPr bwMode="auto">
            <a:xfrm>
              <a:off x="6016324" y="2668484"/>
              <a:ext cx="306078" cy="303844"/>
            </a:xfrm>
            <a:custGeom>
              <a:avLst/>
              <a:gdLst>
                <a:gd name="T0" fmla="*/ 0 w 21600"/>
                <a:gd name="T1" fmla="*/ 17264004 h 21600"/>
                <a:gd name="T2" fmla="*/ 35037639 w 21600"/>
                <a:gd name="T3" fmla="*/ 17264004 h 21600"/>
                <a:gd name="T4" fmla="*/ 24234350 w 21600"/>
                <a:gd name="T5" fmla="*/ 6905601 h 21600"/>
                <a:gd name="T6" fmla="*/ 25110301 w 21600"/>
                <a:gd name="T7" fmla="*/ 4028254 h 21600"/>
                <a:gd name="T8" fmla="*/ 25110301 w 21600"/>
                <a:gd name="T9" fmla="*/ 8056548 h 21600"/>
                <a:gd name="T10" fmla="*/ 13723058 w 21600"/>
                <a:gd name="T11" fmla="*/ 22155458 h 21600"/>
                <a:gd name="T12" fmla="*/ 11971197 w 21600"/>
                <a:gd name="T13" fmla="*/ 25320552 h 21600"/>
                <a:gd name="T14" fmla="*/ 11095246 w 21600"/>
                <a:gd name="T15" fmla="*/ 27334659 h 21600"/>
                <a:gd name="T16" fmla="*/ 10803289 w 21600"/>
                <a:gd name="T17" fmla="*/ 31650660 h 21600"/>
                <a:gd name="T18" fmla="*/ 9051387 w 21600"/>
                <a:gd name="T19" fmla="*/ 28485606 h 21600"/>
                <a:gd name="T20" fmla="*/ 7591482 w 21600"/>
                <a:gd name="T21" fmla="*/ 25608259 h 21600"/>
                <a:gd name="T22" fmla="*/ 4963669 w 21600"/>
                <a:gd name="T23" fmla="*/ 23594152 h 21600"/>
                <a:gd name="T24" fmla="*/ 4671672 w 21600"/>
                <a:gd name="T25" fmla="*/ 19565858 h 21600"/>
                <a:gd name="T26" fmla="*/ 4379715 w 21600"/>
                <a:gd name="T27" fmla="*/ 17264004 h 21600"/>
                <a:gd name="T28" fmla="*/ 2919810 w 21600"/>
                <a:gd name="T29" fmla="*/ 15537603 h 21600"/>
                <a:gd name="T30" fmla="*/ 2919810 w 21600"/>
                <a:gd name="T31" fmla="*/ 12948003 h 21600"/>
                <a:gd name="T32" fmla="*/ 11095246 w 21600"/>
                <a:gd name="T33" fmla="*/ 5754655 h 21600"/>
                <a:gd name="T34" fmla="*/ 9051387 w 21600"/>
                <a:gd name="T35" fmla="*/ 5754655 h 21600"/>
                <a:gd name="T36" fmla="*/ 8175436 w 21600"/>
                <a:gd name="T37" fmla="*/ 7481055 h 21600"/>
                <a:gd name="T38" fmla="*/ 9343384 w 21600"/>
                <a:gd name="T39" fmla="*/ 8056548 h 21600"/>
                <a:gd name="T40" fmla="*/ 9051387 w 21600"/>
                <a:gd name="T41" fmla="*/ 6905601 h 21600"/>
                <a:gd name="T42" fmla="*/ 13723058 w 21600"/>
                <a:gd name="T43" fmla="*/ 8632002 h 21600"/>
                <a:gd name="T44" fmla="*/ 11971197 w 21600"/>
                <a:gd name="T45" fmla="*/ 9782949 h 21600"/>
                <a:gd name="T46" fmla="*/ 10803289 w 21600"/>
                <a:gd name="T47" fmla="*/ 10358402 h 21600"/>
                <a:gd name="T48" fmla="*/ 11095246 w 21600"/>
                <a:gd name="T49" fmla="*/ 12372549 h 21600"/>
                <a:gd name="T50" fmla="*/ 9635341 w 21600"/>
                <a:gd name="T51" fmla="*/ 14098950 h 21600"/>
                <a:gd name="T52" fmla="*/ 8467433 w 21600"/>
                <a:gd name="T53" fmla="*/ 14674403 h 21600"/>
                <a:gd name="T54" fmla="*/ 6131577 w 21600"/>
                <a:gd name="T55" fmla="*/ 14098950 h 21600"/>
                <a:gd name="T56" fmla="*/ 4379715 w 21600"/>
                <a:gd name="T57" fmla="*/ 15537603 h 21600"/>
                <a:gd name="T58" fmla="*/ 4671672 w 21600"/>
                <a:gd name="T59" fmla="*/ 16688550 h 21600"/>
                <a:gd name="T60" fmla="*/ 7883479 w 21600"/>
                <a:gd name="T61" fmla="*/ 17839457 h 21600"/>
                <a:gd name="T62" fmla="*/ 11971197 w 21600"/>
                <a:gd name="T63" fmla="*/ 18990404 h 21600"/>
                <a:gd name="T64" fmla="*/ 13723058 w 21600"/>
                <a:gd name="T65" fmla="*/ 22155458 h 21600"/>
                <a:gd name="T66" fmla="*/ 16058915 w 21600"/>
                <a:gd name="T67" fmla="*/ 6042401 h 21600"/>
                <a:gd name="T68" fmla="*/ 12847148 w 21600"/>
                <a:gd name="T69" fmla="*/ 4316001 h 21600"/>
                <a:gd name="T70" fmla="*/ 18394771 w 21600"/>
                <a:gd name="T71" fmla="*/ 2877347 h 21600"/>
                <a:gd name="T72" fmla="*/ 31241878 w 21600"/>
                <a:gd name="T73" fmla="*/ 17839457 h 21600"/>
                <a:gd name="T74" fmla="*/ 26862203 w 21600"/>
                <a:gd name="T75" fmla="*/ 29348806 h 21600"/>
                <a:gd name="T76" fmla="*/ 26570206 w 21600"/>
                <a:gd name="T77" fmla="*/ 26471459 h 21600"/>
                <a:gd name="T78" fmla="*/ 24526347 w 21600"/>
                <a:gd name="T79" fmla="*/ 23306405 h 21600"/>
                <a:gd name="T80" fmla="*/ 19270722 w 21600"/>
                <a:gd name="T81" fmla="*/ 19278151 h 21600"/>
                <a:gd name="T82" fmla="*/ 28322108 w 21600"/>
                <a:gd name="T83" fmla="*/ 16113057 h 21600"/>
                <a:gd name="T84" fmla="*/ 30657924 w 21600"/>
                <a:gd name="T85" fmla="*/ 14098950 h 21600"/>
                <a:gd name="T86" fmla="*/ 27154160 w 21600"/>
                <a:gd name="T87" fmla="*/ 11221602 h 21600"/>
                <a:gd name="T88" fmla="*/ 26570206 w 21600"/>
                <a:gd name="T89" fmla="*/ 14962150 h 21600"/>
                <a:gd name="T90" fmla="*/ 23066442 w 21600"/>
                <a:gd name="T91" fmla="*/ 14098950 h 21600"/>
                <a:gd name="T92" fmla="*/ 21314581 w 21600"/>
                <a:gd name="T93" fmla="*/ 12660256 h 21600"/>
                <a:gd name="T94" fmla="*/ 22190491 w 21600"/>
                <a:gd name="T95" fmla="*/ 10070656 h 21600"/>
                <a:gd name="T96" fmla="*/ 26278249 w 21600"/>
                <a:gd name="T97" fmla="*/ 10358402 h 21600"/>
                <a:gd name="T98" fmla="*/ 29198019 w 21600"/>
                <a:gd name="T99" fmla="*/ 10358402 h 21600"/>
                <a:gd name="T100" fmla="*/ 30657924 w 21600"/>
                <a:gd name="T101" fmla="*/ 9207455 h 21600"/>
                <a:gd name="T102" fmla="*/ 32117829 w 21600"/>
                <a:gd name="T103" fmla="*/ 16400804 h 21600"/>
                <a:gd name="T104" fmla="*/ 31241878 w 21600"/>
                <a:gd name="T105" fmla="*/ 17839457 h 216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60" y="0"/>
                    <a:pt x="0" y="4860"/>
                    <a:pt x="0" y="10800"/>
                  </a:cubicBezTo>
                  <a:cubicBezTo>
                    <a:pt x="0" y="16740"/>
                    <a:pt x="4860" y="21600"/>
                    <a:pt x="10800" y="21600"/>
                  </a:cubicBezTo>
                  <a:cubicBezTo>
                    <a:pt x="16740" y="21600"/>
                    <a:pt x="21600" y="16740"/>
                    <a:pt x="21600" y="10800"/>
                  </a:cubicBezTo>
                  <a:cubicBezTo>
                    <a:pt x="21600" y="4860"/>
                    <a:pt x="16740" y="0"/>
                    <a:pt x="10800" y="0"/>
                  </a:cubicBezTo>
                  <a:close/>
                  <a:moveTo>
                    <a:pt x="14940" y="4320"/>
                  </a:moveTo>
                  <a:cubicBezTo>
                    <a:pt x="15660" y="3780"/>
                    <a:pt x="15660" y="3780"/>
                    <a:pt x="15660" y="3780"/>
                  </a:cubicBezTo>
                  <a:cubicBezTo>
                    <a:pt x="15660" y="3780"/>
                    <a:pt x="15300" y="3060"/>
                    <a:pt x="15480" y="2520"/>
                  </a:cubicBezTo>
                  <a:cubicBezTo>
                    <a:pt x="15660" y="2520"/>
                    <a:pt x="16380" y="2880"/>
                    <a:pt x="16920" y="3600"/>
                  </a:cubicBezTo>
                  <a:cubicBezTo>
                    <a:pt x="16560" y="5220"/>
                    <a:pt x="15480" y="5040"/>
                    <a:pt x="15480" y="5040"/>
                  </a:cubicBezTo>
                  <a:cubicBezTo>
                    <a:pt x="15480" y="5040"/>
                    <a:pt x="14760" y="5040"/>
                    <a:pt x="14940" y="4320"/>
                  </a:cubicBezTo>
                  <a:close/>
                  <a:moveTo>
                    <a:pt x="8460" y="13860"/>
                  </a:moveTo>
                  <a:cubicBezTo>
                    <a:pt x="8280" y="14040"/>
                    <a:pt x="8100" y="14580"/>
                    <a:pt x="7920" y="15120"/>
                  </a:cubicBezTo>
                  <a:cubicBezTo>
                    <a:pt x="7740" y="15480"/>
                    <a:pt x="7560" y="15660"/>
                    <a:pt x="7380" y="15840"/>
                  </a:cubicBezTo>
                  <a:cubicBezTo>
                    <a:pt x="7020" y="16020"/>
                    <a:pt x="7020" y="16380"/>
                    <a:pt x="7020" y="16380"/>
                  </a:cubicBezTo>
                  <a:cubicBezTo>
                    <a:pt x="6840" y="17100"/>
                    <a:pt x="6840" y="17100"/>
                    <a:pt x="6840" y="17100"/>
                  </a:cubicBezTo>
                  <a:cubicBezTo>
                    <a:pt x="6840" y="17100"/>
                    <a:pt x="7020" y="17820"/>
                    <a:pt x="7200" y="18000"/>
                  </a:cubicBezTo>
                  <a:cubicBezTo>
                    <a:pt x="7200" y="18360"/>
                    <a:pt x="6660" y="19800"/>
                    <a:pt x="6660" y="19800"/>
                  </a:cubicBezTo>
                  <a:cubicBezTo>
                    <a:pt x="6120" y="19620"/>
                    <a:pt x="5940" y="19080"/>
                    <a:pt x="5760" y="18720"/>
                  </a:cubicBezTo>
                  <a:cubicBezTo>
                    <a:pt x="5760" y="18360"/>
                    <a:pt x="5400" y="18180"/>
                    <a:pt x="5580" y="17820"/>
                  </a:cubicBezTo>
                  <a:cubicBezTo>
                    <a:pt x="5580" y="17280"/>
                    <a:pt x="5220" y="17100"/>
                    <a:pt x="5040" y="16920"/>
                  </a:cubicBezTo>
                  <a:cubicBezTo>
                    <a:pt x="4860" y="16560"/>
                    <a:pt x="4680" y="16200"/>
                    <a:pt x="4680" y="16020"/>
                  </a:cubicBezTo>
                  <a:cubicBezTo>
                    <a:pt x="4680" y="15840"/>
                    <a:pt x="4140" y="15480"/>
                    <a:pt x="4140" y="15480"/>
                  </a:cubicBezTo>
                  <a:cubicBezTo>
                    <a:pt x="4140" y="15480"/>
                    <a:pt x="3240" y="14940"/>
                    <a:pt x="3060" y="14760"/>
                  </a:cubicBezTo>
                  <a:cubicBezTo>
                    <a:pt x="2880" y="14580"/>
                    <a:pt x="2700" y="13860"/>
                    <a:pt x="2700" y="13500"/>
                  </a:cubicBezTo>
                  <a:cubicBezTo>
                    <a:pt x="2700" y="13140"/>
                    <a:pt x="2880" y="12240"/>
                    <a:pt x="2880" y="12240"/>
                  </a:cubicBezTo>
                  <a:cubicBezTo>
                    <a:pt x="2880" y="12240"/>
                    <a:pt x="3240" y="11880"/>
                    <a:pt x="3060" y="11700"/>
                  </a:cubicBezTo>
                  <a:cubicBezTo>
                    <a:pt x="2700" y="11520"/>
                    <a:pt x="2700" y="10800"/>
                    <a:pt x="2700" y="10800"/>
                  </a:cubicBezTo>
                  <a:cubicBezTo>
                    <a:pt x="2340" y="10440"/>
                    <a:pt x="2340" y="10440"/>
                    <a:pt x="2340" y="10440"/>
                  </a:cubicBezTo>
                  <a:cubicBezTo>
                    <a:pt x="2340" y="10440"/>
                    <a:pt x="1980" y="9900"/>
                    <a:pt x="1800" y="9720"/>
                  </a:cubicBezTo>
                  <a:cubicBezTo>
                    <a:pt x="1800" y="9360"/>
                    <a:pt x="1800" y="9180"/>
                    <a:pt x="1980" y="9000"/>
                  </a:cubicBezTo>
                  <a:cubicBezTo>
                    <a:pt x="1980" y="8820"/>
                    <a:pt x="1800" y="8280"/>
                    <a:pt x="1800" y="8100"/>
                  </a:cubicBezTo>
                  <a:cubicBezTo>
                    <a:pt x="3600" y="3600"/>
                    <a:pt x="6660" y="2700"/>
                    <a:pt x="6660" y="2700"/>
                  </a:cubicBezTo>
                  <a:cubicBezTo>
                    <a:pt x="6840" y="3600"/>
                    <a:pt x="6840" y="3600"/>
                    <a:pt x="6840" y="3600"/>
                  </a:cubicBezTo>
                  <a:cubicBezTo>
                    <a:pt x="6840" y="3600"/>
                    <a:pt x="6300" y="3780"/>
                    <a:pt x="6120" y="3780"/>
                  </a:cubicBezTo>
                  <a:cubicBezTo>
                    <a:pt x="5760" y="3600"/>
                    <a:pt x="5580" y="3600"/>
                    <a:pt x="5580" y="3600"/>
                  </a:cubicBezTo>
                  <a:cubicBezTo>
                    <a:pt x="5220" y="4140"/>
                    <a:pt x="5220" y="4140"/>
                    <a:pt x="5220" y="4140"/>
                  </a:cubicBezTo>
                  <a:cubicBezTo>
                    <a:pt x="5220" y="4140"/>
                    <a:pt x="5040" y="4500"/>
                    <a:pt x="5040" y="4680"/>
                  </a:cubicBezTo>
                  <a:cubicBezTo>
                    <a:pt x="5040" y="4860"/>
                    <a:pt x="5220" y="5220"/>
                    <a:pt x="5220" y="5220"/>
                  </a:cubicBezTo>
                  <a:cubicBezTo>
                    <a:pt x="5220" y="5220"/>
                    <a:pt x="5760" y="5220"/>
                    <a:pt x="5760" y="5040"/>
                  </a:cubicBezTo>
                  <a:cubicBezTo>
                    <a:pt x="5760" y="4860"/>
                    <a:pt x="5760" y="4680"/>
                    <a:pt x="5760" y="4680"/>
                  </a:cubicBezTo>
                  <a:cubicBezTo>
                    <a:pt x="5580" y="4320"/>
                    <a:pt x="5580" y="4320"/>
                    <a:pt x="5580" y="4320"/>
                  </a:cubicBezTo>
                  <a:cubicBezTo>
                    <a:pt x="5580" y="4320"/>
                    <a:pt x="6120" y="4140"/>
                    <a:pt x="7200" y="4320"/>
                  </a:cubicBezTo>
                  <a:cubicBezTo>
                    <a:pt x="8460" y="4320"/>
                    <a:pt x="7920" y="5220"/>
                    <a:pt x="8460" y="5400"/>
                  </a:cubicBezTo>
                  <a:cubicBezTo>
                    <a:pt x="9000" y="5580"/>
                    <a:pt x="8100" y="6300"/>
                    <a:pt x="7920" y="6660"/>
                  </a:cubicBezTo>
                  <a:cubicBezTo>
                    <a:pt x="7740" y="7020"/>
                    <a:pt x="7380" y="6120"/>
                    <a:pt x="7380" y="6120"/>
                  </a:cubicBezTo>
                  <a:cubicBezTo>
                    <a:pt x="7380" y="6120"/>
                    <a:pt x="7740" y="5760"/>
                    <a:pt x="7200" y="5760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200" y="6840"/>
                    <a:pt x="7020" y="7020"/>
                  </a:cubicBezTo>
                  <a:cubicBezTo>
                    <a:pt x="7020" y="7200"/>
                    <a:pt x="7020" y="7200"/>
                    <a:pt x="6840" y="7740"/>
                  </a:cubicBezTo>
                  <a:cubicBezTo>
                    <a:pt x="6480" y="8280"/>
                    <a:pt x="6120" y="8640"/>
                    <a:pt x="6120" y="8640"/>
                  </a:cubicBezTo>
                  <a:cubicBezTo>
                    <a:pt x="6120" y="8640"/>
                    <a:pt x="5760" y="8460"/>
                    <a:pt x="5940" y="8820"/>
                  </a:cubicBezTo>
                  <a:cubicBezTo>
                    <a:pt x="6120" y="9180"/>
                    <a:pt x="5940" y="9720"/>
                    <a:pt x="5940" y="9900"/>
                  </a:cubicBezTo>
                  <a:cubicBezTo>
                    <a:pt x="5940" y="10260"/>
                    <a:pt x="5220" y="9720"/>
                    <a:pt x="5220" y="9180"/>
                  </a:cubicBezTo>
                  <a:cubicBezTo>
                    <a:pt x="5040" y="8640"/>
                    <a:pt x="4500" y="9180"/>
                    <a:pt x="4320" y="9180"/>
                  </a:cubicBezTo>
                  <a:cubicBezTo>
                    <a:pt x="4140" y="9180"/>
                    <a:pt x="3780" y="9000"/>
                    <a:pt x="3780" y="8820"/>
                  </a:cubicBezTo>
                  <a:cubicBezTo>
                    <a:pt x="3600" y="8640"/>
                    <a:pt x="2700" y="9360"/>
                    <a:pt x="2520" y="9360"/>
                  </a:cubicBezTo>
                  <a:cubicBezTo>
                    <a:pt x="2340" y="9540"/>
                    <a:pt x="2340" y="9900"/>
                    <a:pt x="2700" y="9720"/>
                  </a:cubicBezTo>
                  <a:cubicBezTo>
                    <a:pt x="3060" y="9540"/>
                    <a:pt x="3420" y="9720"/>
                    <a:pt x="3420" y="10080"/>
                  </a:cubicBezTo>
                  <a:cubicBezTo>
                    <a:pt x="3240" y="10440"/>
                    <a:pt x="2880" y="10260"/>
                    <a:pt x="2880" y="10440"/>
                  </a:cubicBezTo>
                  <a:cubicBezTo>
                    <a:pt x="3060" y="10800"/>
                    <a:pt x="3420" y="10980"/>
                    <a:pt x="3420" y="11340"/>
                  </a:cubicBezTo>
                  <a:cubicBezTo>
                    <a:pt x="3600" y="11700"/>
                    <a:pt x="4500" y="11340"/>
                    <a:pt x="4860" y="11160"/>
                  </a:cubicBezTo>
                  <a:cubicBezTo>
                    <a:pt x="5040" y="11160"/>
                    <a:pt x="5940" y="10980"/>
                    <a:pt x="5940" y="11340"/>
                  </a:cubicBezTo>
                  <a:cubicBezTo>
                    <a:pt x="6120" y="11700"/>
                    <a:pt x="7020" y="11880"/>
                    <a:pt x="7380" y="11880"/>
                  </a:cubicBezTo>
                  <a:cubicBezTo>
                    <a:pt x="7740" y="12060"/>
                    <a:pt x="8280" y="12060"/>
                    <a:pt x="8820" y="12420"/>
                  </a:cubicBezTo>
                  <a:cubicBezTo>
                    <a:pt x="9180" y="12960"/>
                    <a:pt x="8460" y="13680"/>
                    <a:pt x="8460" y="13860"/>
                  </a:cubicBezTo>
                  <a:close/>
                  <a:moveTo>
                    <a:pt x="10620" y="2520"/>
                  </a:moveTo>
                  <a:cubicBezTo>
                    <a:pt x="10440" y="3060"/>
                    <a:pt x="9720" y="3600"/>
                    <a:pt x="9900" y="3780"/>
                  </a:cubicBezTo>
                  <a:cubicBezTo>
                    <a:pt x="9900" y="3960"/>
                    <a:pt x="9900" y="4860"/>
                    <a:pt x="9180" y="4140"/>
                  </a:cubicBezTo>
                  <a:cubicBezTo>
                    <a:pt x="8460" y="3420"/>
                    <a:pt x="7740" y="3240"/>
                    <a:pt x="7920" y="2700"/>
                  </a:cubicBezTo>
                  <a:cubicBezTo>
                    <a:pt x="7920" y="2520"/>
                    <a:pt x="8640" y="2520"/>
                    <a:pt x="8640" y="2340"/>
                  </a:cubicBezTo>
                  <a:cubicBezTo>
                    <a:pt x="9540" y="1260"/>
                    <a:pt x="11160" y="1440"/>
                    <a:pt x="11340" y="1800"/>
                  </a:cubicBezTo>
                  <a:cubicBezTo>
                    <a:pt x="10980" y="2160"/>
                    <a:pt x="10620" y="1980"/>
                    <a:pt x="10620" y="2520"/>
                  </a:cubicBezTo>
                  <a:close/>
                  <a:moveTo>
                    <a:pt x="19260" y="11160"/>
                  </a:moveTo>
                  <a:cubicBezTo>
                    <a:pt x="19260" y="11160"/>
                    <a:pt x="19620" y="11700"/>
                    <a:pt x="20160" y="11700"/>
                  </a:cubicBezTo>
                  <a:cubicBezTo>
                    <a:pt x="19800" y="15660"/>
                    <a:pt x="16560" y="18360"/>
                    <a:pt x="16560" y="18360"/>
                  </a:cubicBezTo>
                  <a:cubicBezTo>
                    <a:pt x="16020" y="17820"/>
                    <a:pt x="16200" y="17280"/>
                    <a:pt x="16200" y="17280"/>
                  </a:cubicBezTo>
                  <a:cubicBezTo>
                    <a:pt x="16380" y="16560"/>
                    <a:pt x="16380" y="16560"/>
                    <a:pt x="16380" y="16560"/>
                  </a:cubicBezTo>
                  <a:cubicBezTo>
                    <a:pt x="16380" y="15300"/>
                    <a:pt x="16380" y="15300"/>
                    <a:pt x="16380" y="15300"/>
                  </a:cubicBezTo>
                  <a:cubicBezTo>
                    <a:pt x="16380" y="15300"/>
                    <a:pt x="16380" y="13860"/>
                    <a:pt x="15120" y="14580"/>
                  </a:cubicBezTo>
                  <a:cubicBezTo>
                    <a:pt x="13860" y="14940"/>
                    <a:pt x="14400" y="14940"/>
                    <a:pt x="12960" y="14940"/>
                  </a:cubicBezTo>
                  <a:cubicBezTo>
                    <a:pt x="11520" y="15120"/>
                    <a:pt x="11880" y="12060"/>
                    <a:pt x="11880" y="12060"/>
                  </a:cubicBezTo>
                  <a:cubicBezTo>
                    <a:pt x="11880" y="7740"/>
                    <a:pt x="15120" y="10980"/>
                    <a:pt x="15120" y="10980"/>
                  </a:cubicBezTo>
                  <a:cubicBezTo>
                    <a:pt x="17100" y="12420"/>
                    <a:pt x="17460" y="10080"/>
                    <a:pt x="17460" y="10080"/>
                  </a:cubicBezTo>
                  <a:cubicBezTo>
                    <a:pt x="18720" y="9540"/>
                    <a:pt x="18720" y="9540"/>
                    <a:pt x="18720" y="9540"/>
                  </a:cubicBezTo>
                  <a:cubicBezTo>
                    <a:pt x="18900" y="8820"/>
                    <a:pt x="18900" y="8820"/>
                    <a:pt x="18900" y="8820"/>
                  </a:cubicBezTo>
                  <a:cubicBezTo>
                    <a:pt x="18720" y="7920"/>
                    <a:pt x="18720" y="7920"/>
                    <a:pt x="18720" y="7920"/>
                  </a:cubicBezTo>
                  <a:cubicBezTo>
                    <a:pt x="16740" y="7020"/>
                    <a:pt x="16740" y="7020"/>
                    <a:pt x="16740" y="7020"/>
                  </a:cubicBezTo>
                  <a:cubicBezTo>
                    <a:pt x="16740" y="7020"/>
                    <a:pt x="16380" y="7740"/>
                    <a:pt x="16920" y="8640"/>
                  </a:cubicBezTo>
                  <a:cubicBezTo>
                    <a:pt x="16920" y="8640"/>
                    <a:pt x="16740" y="9540"/>
                    <a:pt x="16380" y="9360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60" y="8460"/>
                    <a:pt x="14220" y="8820"/>
                  </a:cubicBezTo>
                  <a:cubicBezTo>
                    <a:pt x="13500" y="9360"/>
                    <a:pt x="12420" y="8820"/>
                    <a:pt x="12420" y="8820"/>
                  </a:cubicBezTo>
                  <a:cubicBezTo>
                    <a:pt x="12420" y="8820"/>
                    <a:pt x="12420" y="8280"/>
                    <a:pt x="13140" y="7920"/>
                  </a:cubicBezTo>
                  <a:cubicBezTo>
                    <a:pt x="13680" y="7560"/>
                    <a:pt x="13680" y="7560"/>
                    <a:pt x="13680" y="7560"/>
                  </a:cubicBezTo>
                  <a:cubicBezTo>
                    <a:pt x="13680" y="7560"/>
                    <a:pt x="13500" y="6840"/>
                    <a:pt x="13680" y="6300"/>
                  </a:cubicBezTo>
                  <a:cubicBezTo>
                    <a:pt x="13860" y="5760"/>
                    <a:pt x="14040" y="6300"/>
                    <a:pt x="14580" y="5940"/>
                  </a:cubicBezTo>
                  <a:cubicBezTo>
                    <a:pt x="15120" y="5580"/>
                    <a:pt x="15480" y="6660"/>
                    <a:pt x="16200" y="6480"/>
                  </a:cubicBezTo>
                  <a:cubicBezTo>
                    <a:pt x="16920" y="6480"/>
                    <a:pt x="16560" y="6300"/>
                    <a:pt x="17100" y="5940"/>
                  </a:cubicBezTo>
                  <a:cubicBezTo>
                    <a:pt x="17640" y="5760"/>
                    <a:pt x="18000" y="6480"/>
                    <a:pt x="18000" y="6480"/>
                  </a:cubicBezTo>
                  <a:cubicBezTo>
                    <a:pt x="19080" y="6660"/>
                    <a:pt x="19080" y="6660"/>
                    <a:pt x="19080" y="6660"/>
                  </a:cubicBezTo>
                  <a:cubicBezTo>
                    <a:pt x="19080" y="6660"/>
                    <a:pt x="18900" y="5400"/>
                    <a:pt x="18900" y="5760"/>
                  </a:cubicBezTo>
                  <a:cubicBezTo>
                    <a:pt x="19620" y="6840"/>
                    <a:pt x="20520" y="9900"/>
                    <a:pt x="20160" y="10440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40" y="10260"/>
                    <a:pt x="18540" y="10260"/>
                    <a:pt x="18540" y="10260"/>
                  </a:cubicBezTo>
                  <a:lnTo>
                    <a:pt x="19260" y="11160"/>
                  </a:lnTo>
                  <a:close/>
                  <a:moveTo>
                    <a:pt x="19260" y="1116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defRPr/>
              </a:pPr>
              <a:endParaRPr lang="zh-CN" altLang="en-US" sz="14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42" name="AutoShape 8"/>
            <p:cNvSpPr/>
            <p:nvPr/>
          </p:nvSpPr>
          <p:spPr bwMode="auto">
            <a:xfrm>
              <a:off x="7648365" y="2668484"/>
              <a:ext cx="306078" cy="303844"/>
            </a:xfrm>
            <a:custGeom>
              <a:avLst/>
              <a:gdLst>
                <a:gd name="T0" fmla="*/ 0 w 21600"/>
                <a:gd name="T1" fmla="*/ 17264004 h 21600"/>
                <a:gd name="T2" fmla="*/ 35037639 w 21600"/>
                <a:gd name="T3" fmla="*/ 17264004 h 21600"/>
                <a:gd name="T4" fmla="*/ 24234350 w 21600"/>
                <a:gd name="T5" fmla="*/ 6905601 h 21600"/>
                <a:gd name="T6" fmla="*/ 25110301 w 21600"/>
                <a:gd name="T7" fmla="*/ 4028254 h 21600"/>
                <a:gd name="T8" fmla="*/ 25110301 w 21600"/>
                <a:gd name="T9" fmla="*/ 8056548 h 21600"/>
                <a:gd name="T10" fmla="*/ 13723058 w 21600"/>
                <a:gd name="T11" fmla="*/ 22155458 h 21600"/>
                <a:gd name="T12" fmla="*/ 11971197 w 21600"/>
                <a:gd name="T13" fmla="*/ 25320552 h 21600"/>
                <a:gd name="T14" fmla="*/ 11095246 w 21600"/>
                <a:gd name="T15" fmla="*/ 27334659 h 21600"/>
                <a:gd name="T16" fmla="*/ 10803289 w 21600"/>
                <a:gd name="T17" fmla="*/ 31650660 h 21600"/>
                <a:gd name="T18" fmla="*/ 9051387 w 21600"/>
                <a:gd name="T19" fmla="*/ 28485606 h 21600"/>
                <a:gd name="T20" fmla="*/ 7591482 w 21600"/>
                <a:gd name="T21" fmla="*/ 25608259 h 21600"/>
                <a:gd name="T22" fmla="*/ 4963669 w 21600"/>
                <a:gd name="T23" fmla="*/ 23594152 h 21600"/>
                <a:gd name="T24" fmla="*/ 4671672 w 21600"/>
                <a:gd name="T25" fmla="*/ 19565858 h 21600"/>
                <a:gd name="T26" fmla="*/ 4379715 w 21600"/>
                <a:gd name="T27" fmla="*/ 17264004 h 21600"/>
                <a:gd name="T28" fmla="*/ 2919810 w 21600"/>
                <a:gd name="T29" fmla="*/ 15537603 h 21600"/>
                <a:gd name="T30" fmla="*/ 2919810 w 21600"/>
                <a:gd name="T31" fmla="*/ 12948003 h 21600"/>
                <a:gd name="T32" fmla="*/ 11095246 w 21600"/>
                <a:gd name="T33" fmla="*/ 5754655 h 21600"/>
                <a:gd name="T34" fmla="*/ 9051387 w 21600"/>
                <a:gd name="T35" fmla="*/ 5754655 h 21600"/>
                <a:gd name="T36" fmla="*/ 8175436 w 21600"/>
                <a:gd name="T37" fmla="*/ 7481055 h 21600"/>
                <a:gd name="T38" fmla="*/ 9343384 w 21600"/>
                <a:gd name="T39" fmla="*/ 8056548 h 21600"/>
                <a:gd name="T40" fmla="*/ 9051387 w 21600"/>
                <a:gd name="T41" fmla="*/ 6905601 h 21600"/>
                <a:gd name="T42" fmla="*/ 13723058 w 21600"/>
                <a:gd name="T43" fmla="*/ 8632002 h 21600"/>
                <a:gd name="T44" fmla="*/ 11971197 w 21600"/>
                <a:gd name="T45" fmla="*/ 9782949 h 21600"/>
                <a:gd name="T46" fmla="*/ 10803289 w 21600"/>
                <a:gd name="T47" fmla="*/ 10358402 h 21600"/>
                <a:gd name="T48" fmla="*/ 11095246 w 21600"/>
                <a:gd name="T49" fmla="*/ 12372549 h 21600"/>
                <a:gd name="T50" fmla="*/ 9635341 w 21600"/>
                <a:gd name="T51" fmla="*/ 14098950 h 21600"/>
                <a:gd name="T52" fmla="*/ 8467433 w 21600"/>
                <a:gd name="T53" fmla="*/ 14674403 h 21600"/>
                <a:gd name="T54" fmla="*/ 6131577 w 21600"/>
                <a:gd name="T55" fmla="*/ 14098950 h 21600"/>
                <a:gd name="T56" fmla="*/ 4379715 w 21600"/>
                <a:gd name="T57" fmla="*/ 15537603 h 21600"/>
                <a:gd name="T58" fmla="*/ 4671672 w 21600"/>
                <a:gd name="T59" fmla="*/ 16688550 h 21600"/>
                <a:gd name="T60" fmla="*/ 7883479 w 21600"/>
                <a:gd name="T61" fmla="*/ 17839457 h 21600"/>
                <a:gd name="T62" fmla="*/ 11971197 w 21600"/>
                <a:gd name="T63" fmla="*/ 18990404 h 21600"/>
                <a:gd name="T64" fmla="*/ 13723058 w 21600"/>
                <a:gd name="T65" fmla="*/ 22155458 h 21600"/>
                <a:gd name="T66" fmla="*/ 16058915 w 21600"/>
                <a:gd name="T67" fmla="*/ 6042401 h 21600"/>
                <a:gd name="T68" fmla="*/ 12847148 w 21600"/>
                <a:gd name="T69" fmla="*/ 4316001 h 21600"/>
                <a:gd name="T70" fmla="*/ 18394771 w 21600"/>
                <a:gd name="T71" fmla="*/ 2877347 h 21600"/>
                <a:gd name="T72" fmla="*/ 31241878 w 21600"/>
                <a:gd name="T73" fmla="*/ 17839457 h 21600"/>
                <a:gd name="T74" fmla="*/ 26862203 w 21600"/>
                <a:gd name="T75" fmla="*/ 29348806 h 21600"/>
                <a:gd name="T76" fmla="*/ 26570206 w 21600"/>
                <a:gd name="T77" fmla="*/ 26471459 h 21600"/>
                <a:gd name="T78" fmla="*/ 24526347 w 21600"/>
                <a:gd name="T79" fmla="*/ 23306405 h 21600"/>
                <a:gd name="T80" fmla="*/ 19270722 w 21600"/>
                <a:gd name="T81" fmla="*/ 19278151 h 21600"/>
                <a:gd name="T82" fmla="*/ 28322108 w 21600"/>
                <a:gd name="T83" fmla="*/ 16113057 h 21600"/>
                <a:gd name="T84" fmla="*/ 30657924 w 21600"/>
                <a:gd name="T85" fmla="*/ 14098950 h 21600"/>
                <a:gd name="T86" fmla="*/ 27154160 w 21600"/>
                <a:gd name="T87" fmla="*/ 11221602 h 21600"/>
                <a:gd name="T88" fmla="*/ 26570206 w 21600"/>
                <a:gd name="T89" fmla="*/ 14962150 h 21600"/>
                <a:gd name="T90" fmla="*/ 23066442 w 21600"/>
                <a:gd name="T91" fmla="*/ 14098950 h 21600"/>
                <a:gd name="T92" fmla="*/ 21314581 w 21600"/>
                <a:gd name="T93" fmla="*/ 12660256 h 21600"/>
                <a:gd name="T94" fmla="*/ 22190491 w 21600"/>
                <a:gd name="T95" fmla="*/ 10070656 h 21600"/>
                <a:gd name="T96" fmla="*/ 26278249 w 21600"/>
                <a:gd name="T97" fmla="*/ 10358402 h 21600"/>
                <a:gd name="T98" fmla="*/ 29198019 w 21600"/>
                <a:gd name="T99" fmla="*/ 10358402 h 21600"/>
                <a:gd name="T100" fmla="*/ 30657924 w 21600"/>
                <a:gd name="T101" fmla="*/ 9207455 h 21600"/>
                <a:gd name="T102" fmla="*/ 32117829 w 21600"/>
                <a:gd name="T103" fmla="*/ 16400804 h 21600"/>
                <a:gd name="T104" fmla="*/ 31241878 w 21600"/>
                <a:gd name="T105" fmla="*/ 17839457 h 216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60" y="0"/>
                    <a:pt x="0" y="4860"/>
                    <a:pt x="0" y="10800"/>
                  </a:cubicBezTo>
                  <a:cubicBezTo>
                    <a:pt x="0" y="16740"/>
                    <a:pt x="4860" y="21600"/>
                    <a:pt x="10800" y="21600"/>
                  </a:cubicBezTo>
                  <a:cubicBezTo>
                    <a:pt x="16740" y="21600"/>
                    <a:pt x="21600" y="16740"/>
                    <a:pt x="21600" y="10800"/>
                  </a:cubicBezTo>
                  <a:cubicBezTo>
                    <a:pt x="21600" y="4860"/>
                    <a:pt x="16740" y="0"/>
                    <a:pt x="10800" y="0"/>
                  </a:cubicBezTo>
                  <a:close/>
                  <a:moveTo>
                    <a:pt x="14940" y="4320"/>
                  </a:moveTo>
                  <a:cubicBezTo>
                    <a:pt x="15660" y="3780"/>
                    <a:pt x="15660" y="3780"/>
                    <a:pt x="15660" y="3780"/>
                  </a:cubicBezTo>
                  <a:cubicBezTo>
                    <a:pt x="15660" y="3780"/>
                    <a:pt x="15300" y="3060"/>
                    <a:pt x="15480" y="2520"/>
                  </a:cubicBezTo>
                  <a:cubicBezTo>
                    <a:pt x="15660" y="2520"/>
                    <a:pt x="16380" y="2880"/>
                    <a:pt x="16920" y="3600"/>
                  </a:cubicBezTo>
                  <a:cubicBezTo>
                    <a:pt x="16560" y="5220"/>
                    <a:pt x="15480" y="5040"/>
                    <a:pt x="15480" y="5040"/>
                  </a:cubicBezTo>
                  <a:cubicBezTo>
                    <a:pt x="15480" y="5040"/>
                    <a:pt x="14760" y="5040"/>
                    <a:pt x="14940" y="4320"/>
                  </a:cubicBezTo>
                  <a:close/>
                  <a:moveTo>
                    <a:pt x="8460" y="13860"/>
                  </a:moveTo>
                  <a:cubicBezTo>
                    <a:pt x="8280" y="14040"/>
                    <a:pt x="8100" y="14580"/>
                    <a:pt x="7920" y="15120"/>
                  </a:cubicBezTo>
                  <a:cubicBezTo>
                    <a:pt x="7740" y="15480"/>
                    <a:pt x="7560" y="15660"/>
                    <a:pt x="7380" y="15840"/>
                  </a:cubicBezTo>
                  <a:cubicBezTo>
                    <a:pt x="7020" y="16020"/>
                    <a:pt x="7020" y="16380"/>
                    <a:pt x="7020" y="16380"/>
                  </a:cubicBezTo>
                  <a:cubicBezTo>
                    <a:pt x="6840" y="17100"/>
                    <a:pt x="6840" y="17100"/>
                    <a:pt x="6840" y="17100"/>
                  </a:cubicBezTo>
                  <a:cubicBezTo>
                    <a:pt x="6840" y="17100"/>
                    <a:pt x="7020" y="17820"/>
                    <a:pt x="7200" y="18000"/>
                  </a:cubicBezTo>
                  <a:cubicBezTo>
                    <a:pt x="7200" y="18360"/>
                    <a:pt x="6660" y="19800"/>
                    <a:pt x="6660" y="19800"/>
                  </a:cubicBezTo>
                  <a:cubicBezTo>
                    <a:pt x="6120" y="19620"/>
                    <a:pt x="5940" y="19080"/>
                    <a:pt x="5760" y="18720"/>
                  </a:cubicBezTo>
                  <a:cubicBezTo>
                    <a:pt x="5760" y="18360"/>
                    <a:pt x="5400" y="18180"/>
                    <a:pt x="5580" y="17820"/>
                  </a:cubicBezTo>
                  <a:cubicBezTo>
                    <a:pt x="5580" y="17280"/>
                    <a:pt x="5220" y="17100"/>
                    <a:pt x="5040" y="16920"/>
                  </a:cubicBezTo>
                  <a:cubicBezTo>
                    <a:pt x="4860" y="16560"/>
                    <a:pt x="4680" y="16200"/>
                    <a:pt x="4680" y="16020"/>
                  </a:cubicBezTo>
                  <a:cubicBezTo>
                    <a:pt x="4680" y="15840"/>
                    <a:pt x="4140" y="15480"/>
                    <a:pt x="4140" y="15480"/>
                  </a:cubicBezTo>
                  <a:cubicBezTo>
                    <a:pt x="4140" y="15480"/>
                    <a:pt x="3240" y="14940"/>
                    <a:pt x="3060" y="14760"/>
                  </a:cubicBezTo>
                  <a:cubicBezTo>
                    <a:pt x="2880" y="14580"/>
                    <a:pt x="2700" y="13860"/>
                    <a:pt x="2700" y="13500"/>
                  </a:cubicBezTo>
                  <a:cubicBezTo>
                    <a:pt x="2700" y="13140"/>
                    <a:pt x="2880" y="12240"/>
                    <a:pt x="2880" y="12240"/>
                  </a:cubicBezTo>
                  <a:cubicBezTo>
                    <a:pt x="2880" y="12240"/>
                    <a:pt x="3240" y="11880"/>
                    <a:pt x="3060" y="11700"/>
                  </a:cubicBezTo>
                  <a:cubicBezTo>
                    <a:pt x="2700" y="11520"/>
                    <a:pt x="2700" y="10800"/>
                    <a:pt x="2700" y="10800"/>
                  </a:cubicBezTo>
                  <a:cubicBezTo>
                    <a:pt x="2340" y="10440"/>
                    <a:pt x="2340" y="10440"/>
                    <a:pt x="2340" y="10440"/>
                  </a:cubicBezTo>
                  <a:cubicBezTo>
                    <a:pt x="2340" y="10440"/>
                    <a:pt x="1980" y="9900"/>
                    <a:pt x="1800" y="9720"/>
                  </a:cubicBezTo>
                  <a:cubicBezTo>
                    <a:pt x="1800" y="9360"/>
                    <a:pt x="1800" y="9180"/>
                    <a:pt x="1980" y="9000"/>
                  </a:cubicBezTo>
                  <a:cubicBezTo>
                    <a:pt x="1980" y="8820"/>
                    <a:pt x="1800" y="8280"/>
                    <a:pt x="1800" y="8100"/>
                  </a:cubicBezTo>
                  <a:cubicBezTo>
                    <a:pt x="3600" y="3600"/>
                    <a:pt x="6660" y="2700"/>
                    <a:pt x="6660" y="2700"/>
                  </a:cubicBezTo>
                  <a:cubicBezTo>
                    <a:pt x="6840" y="3600"/>
                    <a:pt x="6840" y="3600"/>
                    <a:pt x="6840" y="3600"/>
                  </a:cubicBezTo>
                  <a:cubicBezTo>
                    <a:pt x="6840" y="3600"/>
                    <a:pt x="6300" y="3780"/>
                    <a:pt x="6120" y="3780"/>
                  </a:cubicBezTo>
                  <a:cubicBezTo>
                    <a:pt x="5760" y="3600"/>
                    <a:pt x="5580" y="3600"/>
                    <a:pt x="5580" y="3600"/>
                  </a:cubicBezTo>
                  <a:cubicBezTo>
                    <a:pt x="5220" y="4140"/>
                    <a:pt x="5220" y="4140"/>
                    <a:pt x="5220" y="4140"/>
                  </a:cubicBezTo>
                  <a:cubicBezTo>
                    <a:pt x="5220" y="4140"/>
                    <a:pt x="5040" y="4500"/>
                    <a:pt x="5040" y="4680"/>
                  </a:cubicBezTo>
                  <a:cubicBezTo>
                    <a:pt x="5040" y="4860"/>
                    <a:pt x="5220" y="5220"/>
                    <a:pt x="5220" y="5220"/>
                  </a:cubicBezTo>
                  <a:cubicBezTo>
                    <a:pt x="5220" y="5220"/>
                    <a:pt x="5760" y="5220"/>
                    <a:pt x="5760" y="5040"/>
                  </a:cubicBezTo>
                  <a:cubicBezTo>
                    <a:pt x="5760" y="4860"/>
                    <a:pt x="5760" y="4680"/>
                    <a:pt x="5760" y="4680"/>
                  </a:cubicBezTo>
                  <a:cubicBezTo>
                    <a:pt x="5580" y="4320"/>
                    <a:pt x="5580" y="4320"/>
                    <a:pt x="5580" y="4320"/>
                  </a:cubicBezTo>
                  <a:cubicBezTo>
                    <a:pt x="5580" y="4320"/>
                    <a:pt x="6120" y="4140"/>
                    <a:pt x="7200" y="4320"/>
                  </a:cubicBezTo>
                  <a:cubicBezTo>
                    <a:pt x="8460" y="4320"/>
                    <a:pt x="7920" y="5220"/>
                    <a:pt x="8460" y="5400"/>
                  </a:cubicBezTo>
                  <a:cubicBezTo>
                    <a:pt x="9000" y="5580"/>
                    <a:pt x="8100" y="6300"/>
                    <a:pt x="7920" y="6660"/>
                  </a:cubicBezTo>
                  <a:cubicBezTo>
                    <a:pt x="7740" y="7020"/>
                    <a:pt x="7380" y="6120"/>
                    <a:pt x="7380" y="6120"/>
                  </a:cubicBezTo>
                  <a:cubicBezTo>
                    <a:pt x="7380" y="6120"/>
                    <a:pt x="7740" y="5760"/>
                    <a:pt x="7200" y="5760"/>
                  </a:cubicBezTo>
                  <a:cubicBezTo>
                    <a:pt x="6660" y="5580"/>
                    <a:pt x="6300" y="6480"/>
                    <a:pt x="6660" y="6480"/>
                  </a:cubicBezTo>
                  <a:cubicBezTo>
                    <a:pt x="6840" y="6480"/>
                    <a:pt x="7200" y="6840"/>
                    <a:pt x="7020" y="7020"/>
                  </a:cubicBezTo>
                  <a:cubicBezTo>
                    <a:pt x="7020" y="7200"/>
                    <a:pt x="7020" y="7200"/>
                    <a:pt x="6840" y="7740"/>
                  </a:cubicBezTo>
                  <a:cubicBezTo>
                    <a:pt x="6480" y="8280"/>
                    <a:pt x="6120" y="8640"/>
                    <a:pt x="6120" y="8640"/>
                  </a:cubicBezTo>
                  <a:cubicBezTo>
                    <a:pt x="6120" y="8640"/>
                    <a:pt x="5760" y="8460"/>
                    <a:pt x="5940" y="8820"/>
                  </a:cubicBezTo>
                  <a:cubicBezTo>
                    <a:pt x="6120" y="9180"/>
                    <a:pt x="5940" y="9720"/>
                    <a:pt x="5940" y="9900"/>
                  </a:cubicBezTo>
                  <a:cubicBezTo>
                    <a:pt x="5940" y="10260"/>
                    <a:pt x="5220" y="9720"/>
                    <a:pt x="5220" y="9180"/>
                  </a:cubicBezTo>
                  <a:cubicBezTo>
                    <a:pt x="5040" y="8640"/>
                    <a:pt x="4500" y="9180"/>
                    <a:pt x="4320" y="9180"/>
                  </a:cubicBezTo>
                  <a:cubicBezTo>
                    <a:pt x="4140" y="9180"/>
                    <a:pt x="3780" y="9000"/>
                    <a:pt x="3780" y="8820"/>
                  </a:cubicBezTo>
                  <a:cubicBezTo>
                    <a:pt x="3600" y="8640"/>
                    <a:pt x="2700" y="9360"/>
                    <a:pt x="2520" y="9360"/>
                  </a:cubicBezTo>
                  <a:cubicBezTo>
                    <a:pt x="2340" y="9540"/>
                    <a:pt x="2340" y="9900"/>
                    <a:pt x="2700" y="9720"/>
                  </a:cubicBezTo>
                  <a:cubicBezTo>
                    <a:pt x="3060" y="9540"/>
                    <a:pt x="3420" y="9720"/>
                    <a:pt x="3420" y="10080"/>
                  </a:cubicBezTo>
                  <a:cubicBezTo>
                    <a:pt x="3240" y="10440"/>
                    <a:pt x="2880" y="10260"/>
                    <a:pt x="2880" y="10440"/>
                  </a:cubicBezTo>
                  <a:cubicBezTo>
                    <a:pt x="3060" y="10800"/>
                    <a:pt x="3420" y="10980"/>
                    <a:pt x="3420" y="11340"/>
                  </a:cubicBezTo>
                  <a:cubicBezTo>
                    <a:pt x="3600" y="11700"/>
                    <a:pt x="4500" y="11340"/>
                    <a:pt x="4860" y="11160"/>
                  </a:cubicBezTo>
                  <a:cubicBezTo>
                    <a:pt x="5040" y="11160"/>
                    <a:pt x="5940" y="10980"/>
                    <a:pt x="5940" y="11340"/>
                  </a:cubicBezTo>
                  <a:cubicBezTo>
                    <a:pt x="6120" y="11700"/>
                    <a:pt x="7020" y="11880"/>
                    <a:pt x="7380" y="11880"/>
                  </a:cubicBezTo>
                  <a:cubicBezTo>
                    <a:pt x="7740" y="12060"/>
                    <a:pt x="8280" y="12060"/>
                    <a:pt x="8820" y="12420"/>
                  </a:cubicBezTo>
                  <a:cubicBezTo>
                    <a:pt x="9180" y="12960"/>
                    <a:pt x="8460" y="13680"/>
                    <a:pt x="8460" y="13860"/>
                  </a:cubicBezTo>
                  <a:close/>
                  <a:moveTo>
                    <a:pt x="10620" y="2520"/>
                  </a:moveTo>
                  <a:cubicBezTo>
                    <a:pt x="10440" y="3060"/>
                    <a:pt x="9720" y="3600"/>
                    <a:pt x="9900" y="3780"/>
                  </a:cubicBezTo>
                  <a:cubicBezTo>
                    <a:pt x="9900" y="3960"/>
                    <a:pt x="9900" y="4860"/>
                    <a:pt x="9180" y="4140"/>
                  </a:cubicBezTo>
                  <a:cubicBezTo>
                    <a:pt x="8460" y="3420"/>
                    <a:pt x="7740" y="3240"/>
                    <a:pt x="7920" y="2700"/>
                  </a:cubicBezTo>
                  <a:cubicBezTo>
                    <a:pt x="7920" y="2520"/>
                    <a:pt x="8640" y="2520"/>
                    <a:pt x="8640" y="2340"/>
                  </a:cubicBezTo>
                  <a:cubicBezTo>
                    <a:pt x="9540" y="1260"/>
                    <a:pt x="11160" y="1440"/>
                    <a:pt x="11340" y="1800"/>
                  </a:cubicBezTo>
                  <a:cubicBezTo>
                    <a:pt x="10980" y="2160"/>
                    <a:pt x="10620" y="1980"/>
                    <a:pt x="10620" y="2520"/>
                  </a:cubicBezTo>
                  <a:close/>
                  <a:moveTo>
                    <a:pt x="19260" y="11160"/>
                  </a:moveTo>
                  <a:cubicBezTo>
                    <a:pt x="19260" y="11160"/>
                    <a:pt x="19620" y="11700"/>
                    <a:pt x="20160" y="11700"/>
                  </a:cubicBezTo>
                  <a:cubicBezTo>
                    <a:pt x="19800" y="15660"/>
                    <a:pt x="16560" y="18360"/>
                    <a:pt x="16560" y="18360"/>
                  </a:cubicBezTo>
                  <a:cubicBezTo>
                    <a:pt x="16020" y="17820"/>
                    <a:pt x="16200" y="17280"/>
                    <a:pt x="16200" y="17280"/>
                  </a:cubicBezTo>
                  <a:cubicBezTo>
                    <a:pt x="16380" y="16560"/>
                    <a:pt x="16380" y="16560"/>
                    <a:pt x="16380" y="16560"/>
                  </a:cubicBezTo>
                  <a:cubicBezTo>
                    <a:pt x="16380" y="15300"/>
                    <a:pt x="16380" y="15300"/>
                    <a:pt x="16380" y="15300"/>
                  </a:cubicBezTo>
                  <a:cubicBezTo>
                    <a:pt x="16380" y="15300"/>
                    <a:pt x="16380" y="13860"/>
                    <a:pt x="15120" y="14580"/>
                  </a:cubicBezTo>
                  <a:cubicBezTo>
                    <a:pt x="13860" y="14940"/>
                    <a:pt x="14400" y="14940"/>
                    <a:pt x="12960" y="14940"/>
                  </a:cubicBezTo>
                  <a:cubicBezTo>
                    <a:pt x="11520" y="15120"/>
                    <a:pt x="11880" y="12060"/>
                    <a:pt x="11880" y="12060"/>
                  </a:cubicBezTo>
                  <a:cubicBezTo>
                    <a:pt x="11880" y="7740"/>
                    <a:pt x="15120" y="10980"/>
                    <a:pt x="15120" y="10980"/>
                  </a:cubicBezTo>
                  <a:cubicBezTo>
                    <a:pt x="17100" y="12420"/>
                    <a:pt x="17460" y="10080"/>
                    <a:pt x="17460" y="10080"/>
                  </a:cubicBezTo>
                  <a:cubicBezTo>
                    <a:pt x="18720" y="9540"/>
                    <a:pt x="18720" y="9540"/>
                    <a:pt x="18720" y="9540"/>
                  </a:cubicBezTo>
                  <a:cubicBezTo>
                    <a:pt x="18900" y="8820"/>
                    <a:pt x="18900" y="8820"/>
                    <a:pt x="18900" y="8820"/>
                  </a:cubicBezTo>
                  <a:cubicBezTo>
                    <a:pt x="18720" y="7920"/>
                    <a:pt x="18720" y="7920"/>
                    <a:pt x="18720" y="7920"/>
                  </a:cubicBezTo>
                  <a:cubicBezTo>
                    <a:pt x="16740" y="7020"/>
                    <a:pt x="16740" y="7020"/>
                    <a:pt x="16740" y="7020"/>
                  </a:cubicBezTo>
                  <a:cubicBezTo>
                    <a:pt x="16740" y="7020"/>
                    <a:pt x="16380" y="7740"/>
                    <a:pt x="16920" y="8640"/>
                  </a:cubicBezTo>
                  <a:cubicBezTo>
                    <a:pt x="16920" y="8640"/>
                    <a:pt x="16740" y="9540"/>
                    <a:pt x="16380" y="9360"/>
                  </a:cubicBezTo>
                  <a:cubicBezTo>
                    <a:pt x="15120" y="8640"/>
                    <a:pt x="15120" y="8640"/>
                    <a:pt x="15120" y="8640"/>
                  </a:cubicBezTo>
                  <a:cubicBezTo>
                    <a:pt x="15120" y="8640"/>
                    <a:pt x="14760" y="8460"/>
                    <a:pt x="14220" y="8820"/>
                  </a:cubicBezTo>
                  <a:cubicBezTo>
                    <a:pt x="13500" y="9360"/>
                    <a:pt x="12420" y="8820"/>
                    <a:pt x="12420" y="8820"/>
                  </a:cubicBezTo>
                  <a:cubicBezTo>
                    <a:pt x="12420" y="8820"/>
                    <a:pt x="12420" y="8280"/>
                    <a:pt x="13140" y="7920"/>
                  </a:cubicBezTo>
                  <a:cubicBezTo>
                    <a:pt x="13680" y="7560"/>
                    <a:pt x="13680" y="7560"/>
                    <a:pt x="13680" y="7560"/>
                  </a:cubicBezTo>
                  <a:cubicBezTo>
                    <a:pt x="13680" y="7560"/>
                    <a:pt x="13500" y="6840"/>
                    <a:pt x="13680" y="6300"/>
                  </a:cubicBezTo>
                  <a:cubicBezTo>
                    <a:pt x="13860" y="5760"/>
                    <a:pt x="14040" y="6300"/>
                    <a:pt x="14580" y="5940"/>
                  </a:cubicBezTo>
                  <a:cubicBezTo>
                    <a:pt x="15120" y="5580"/>
                    <a:pt x="15480" y="6660"/>
                    <a:pt x="16200" y="6480"/>
                  </a:cubicBezTo>
                  <a:cubicBezTo>
                    <a:pt x="16920" y="6480"/>
                    <a:pt x="16560" y="6300"/>
                    <a:pt x="17100" y="5940"/>
                  </a:cubicBezTo>
                  <a:cubicBezTo>
                    <a:pt x="17640" y="5760"/>
                    <a:pt x="18000" y="6480"/>
                    <a:pt x="18000" y="6480"/>
                  </a:cubicBezTo>
                  <a:cubicBezTo>
                    <a:pt x="19080" y="6660"/>
                    <a:pt x="19080" y="6660"/>
                    <a:pt x="19080" y="6660"/>
                  </a:cubicBezTo>
                  <a:cubicBezTo>
                    <a:pt x="19080" y="6660"/>
                    <a:pt x="18900" y="5400"/>
                    <a:pt x="18900" y="5760"/>
                  </a:cubicBezTo>
                  <a:cubicBezTo>
                    <a:pt x="19620" y="6840"/>
                    <a:pt x="20520" y="9900"/>
                    <a:pt x="20160" y="10440"/>
                  </a:cubicBezTo>
                  <a:cubicBezTo>
                    <a:pt x="19980" y="10260"/>
                    <a:pt x="19800" y="10260"/>
                    <a:pt x="19800" y="10260"/>
                  </a:cubicBezTo>
                  <a:cubicBezTo>
                    <a:pt x="18540" y="10260"/>
                    <a:pt x="18540" y="10260"/>
                    <a:pt x="18540" y="10260"/>
                  </a:cubicBezTo>
                  <a:lnTo>
                    <a:pt x="19260" y="11160"/>
                  </a:lnTo>
                  <a:close/>
                  <a:moveTo>
                    <a:pt x="19260" y="1116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defRPr/>
              </a:pPr>
              <a:endParaRPr lang="zh-CN" altLang="en-US" sz="14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43" name="TextBox 7"/>
          <p:cNvSpPr txBox="1"/>
          <p:nvPr/>
        </p:nvSpPr>
        <p:spPr>
          <a:xfrm>
            <a:off x="3932254" y="4275532"/>
            <a:ext cx="4381976" cy="82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65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WRITE HERE</a:t>
            </a:r>
            <a:r>
              <a:rPr lang="en-US" altLang="zh-CN" sz="2365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YOUR TITLE</a:t>
            </a:r>
            <a:endParaRPr lang="en-US" altLang="zh-CN" sz="2365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algn="ctr"/>
            <a:endParaRPr lang="en-US" altLang="zh-CN" sz="2365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159385" y="5211368"/>
            <a:ext cx="10054714" cy="11969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请您在此修改您的内容，或者将内容粘贴到记事本后，复制到此段落中。请您在此修改您的内容，或者将内容粘贴到记事本后，复制到此段落中。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ctr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ctr" defTabSz="913765">
              <a:lnSpc>
                <a:spcPct val="120000"/>
              </a:lnSpc>
              <a:spcBef>
                <a:spcPct val="0"/>
              </a:spcBef>
              <a:defRPr/>
            </a:pPr>
            <a:endParaRPr lang="en-US" altLang="zh-CN"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algn="ctr"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  <a:p>
            <a:pPr lvl="0" algn="ctr"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lt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4"/>
          <p:cNvSpPr/>
          <p:nvPr/>
        </p:nvSpPr>
        <p:spPr>
          <a:xfrm>
            <a:off x="4151630" y="0"/>
            <a:ext cx="355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9200"/>
            <a:endParaRPr lang="en-US" sz="240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7" r="-944"/>
          <a:stretch>
            <a:fillRect/>
          </a:stretch>
        </p:blipFill>
        <p:spPr>
          <a:xfrm rot="10800000">
            <a:off x="4562328" y="1148824"/>
            <a:ext cx="2735097" cy="4834072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337084" y="4043600"/>
            <a:ext cx="2235200" cy="2235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9200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6" name="Oval 5"/>
          <p:cNvSpPr/>
          <p:nvPr/>
        </p:nvSpPr>
        <p:spPr>
          <a:xfrm>
            <a:off x="4621901" y="3624500"/>
            <a:ext cx="812800" cy="81280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9200"/>
            <a:endParaRPr lang="en-US" sz="240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78384" y="4381501"/>
            <a:ext cx="1752600" cy="106045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121920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标题文本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defTabSz="887730">
              <a:lnSpc>
                <a:spcPct val="125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Oval 7"/>
          <p:cNvSpPr/>
          <p:nvPr/>
        </p:nvSpPr>
        <p:spPr>
          <a:xfrm>
            <a:off x="3111927" y="5593080"/>
            <a:ext cx="812800" cy="812800"/>
          </a:xfrm>
          <a:prstGeom prst="ellipse">
            <a:avLst/>
          </a:prstGeom>
          <a:solidFill>
            <a:schemeClr val="bg1">
              <a:lumMod val="8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9200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6648847" y="2448240"/>
            <a:ext cx="2235200" cy="22352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9200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933664" y="1973340"/>
            <a:ext cx="812800" cy="812800"/>
          </a:xfrm>
          <a:prstGeom prst="ellipse">
            <a:avLst/>
          </a:prstGeom>
          <a:solidFill>
            <a:srgbClr val="A2D9D4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9200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90147" y="2786141"/>
            <a:ext cx="1752600" cy="106045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1219200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标题文本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defTabSz="887730">
              <a:lnSpc>
                <a:spcPct val="125000"/>
              </a:lnSpc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Oval 11"/>
          <p:cNvSpPr/>
          <p:nvPr/>
        </p:nvSpPr>
        <p:spPr>
          <a:xfrm>
            <a:off x="6471045" y="4061220"/>
            <a:ext cx="812800" cy="812800"/>
          </a:xfrm>
          <a:prstGeom prst="ellipse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defTabSz="1219200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16243" y="341887"/>
            <a:ext cx="2773229" cy="4336867"/>
            <a:chOff x="803340" y="1776422"/>
            <a:chExt cx="1594579" cy="2493655"/>
          </a:xfrm>
        </p:grpSpPr>
        <p:sp>
          <p:nvSpPr>
            <p:cNvPr id="17" name="Oval 16"/>
            <p:cNvSpPr/>
            <p:nvPr/>
          </p:nvSpPr>
          <p:spPr>
            <a:xfrm>
              <a:off x="1858033" y="2786879"/>
              <a:ext cx="539886" cy="539886"/>
            </a:xfrm>
            <a:prstGeom prst="ellipse">
              <a:avLst/>
            </a:prstGeom>
            <a:solidFill>
              <a:srgbClr val="A2D9D4">
                <a:alpha val="65000"/>
              </a:srgbClr>
            </a:solidFill>
            <a:ln>
              <a:noFill/>
            </a:ln>
            <a:effectLst>
              <a:reflection blurRad="6350" stA="46000" endPos="28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803340" y="3326765"/>
              <a:ext cx="943310" cy="94331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reflection blurRad="6350" stA="38000" endPos="22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1003187" y="2822277"/>
              <a:ext cx="271808" cy="271808"/>
            </a:xfrm>
            <a:prstGeom prst="ellipse">
              <a:avLst/>
            </a:prstGeom>
            <a:solidFill>
              <a:schemeClr val="bg1">
                <a:lumMod val="85000"/>
                <a:alpha val="6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2010433" y="3782580"/>
              <a:ext cx="267108" cy="267108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1324633" y="1776422"/>
              <a:ext cx="695342" cy="695344"/>
            </a:xfrm>
            <a:prstGeom prst="ellipse">
              <a:avLst/>
            </a:prstGeom>
            <a:solidFill>
              <a:schemeClr val="bg1">
                <a:lumMod val="95000"/>
                <a:alpha val="65000"/>
              </a:schemeClr>
            </a:solidFill>
            <a:ln>
              <a:noFill/>
            </a:ln>
            <a:effectLst>
              <a:reflection blurRad="6350" stA="38000" endPos="22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 flipH="1">
            <a:off x="9042400" y="1092200"/>
            <a:ext cx="2773229" cy="4336867"/>
            <a:chOff x="803340" y="1776422"/>
            <a:chExt cx="1594579" cy="2493655"/>
          </a:xfrm>
        </p:grpSpPr>
        <p:sp>
          <p:nvSpPr>
            <p:cNvPr id="23" name="Oval 22"/>
            <p:cNvSpPr/>
            <p:nvPr/>
          </p:nvSpPr>
          <p:spPr>
            <a:xfrm>
              <a:off x="1858033" y="2786879"/>
              <a:ext cx="539886" cy="539886"/>
            </a:xfrm>
            <a:prstGeom prst="ellipse">
              <a:avLst/>
            </a:prstGeom>
            <a:solidFill>
              <a:srgbClr val="A2D9D4">
                <a:alpha val="65000"/>
              </a:srgbClr>
            </a:solidFill>
            <a:ln>
              <a:noFill/>
            </a:ln>
            <a:effectLst>
              <a:reflection blurRad="6350" stA="46000" endPos="28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803340" y="3326765"/>
              <a:ext cx="943310" cy="943312"/>
            </a:xfrm>
            <a:prstGeom prst="ellipse">
              <a:avLst/>
            </a:prstGeom>
            <a:solidFill>
              <a:srgbClr val="B5B6E6">
                <a:alpha val="65000"/>
              </a:srgbClr>
            </a:solidFill>
            <a:ln>
              <a:noFill/>
            </a:ln>
            <a:effectLst>
              <a:reflection blurRad="6350" stA="38000" endPos="22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1003187" y="2822277"/>
              <a:ext cx="271808" cy="271808"/>
            </a:xfrm>
            <a:prstGeom prst="ellipse">
              <a:avLst/>
            </a:prstGeom>
            <a:solidFill>
              <a:schemeClr val="bg1">
                <a:lumMod val="85000"/>
                <a:alpha val="65000"/>
              </a:schemeClr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2010433" y="3782580"/>
              <a:ext cx="267108" cy="267108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1324633" y="1776422"/>
              <a:ext cx="695342" cy="695344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reflection blurRad="6350" stA="38000" endPos="22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defTabSz="1219200"/>
              <a:endParaRPr lang="en-US" sz="240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/>
      <p:bldP spid="8" grpId="0" bldLvl="0" animBg="1"/>
      <p:bldP spid="9" grpId="0" bldLvl="0" animBg="1"/>
      <p:bldP spid="10" grpId="0" bldLvl="0" animBg="1"/>
      <p:bldP spid="11" grpId="0"/>
      <p:bldP spid="14" grpId="0" bldLvl="0" animBg="1"/>
      <p:bldP spid="15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/>
          <p:nvPr/>
        </p:nvGrpSpPr>
        <p:grpSpPr>
          <a:xfrm>
            <a:off x="4425435" y="2334015"/>
            <a:ext cx="3342403" cy="3292085"/>
            <a:chOff x="3318600" y="1855286"/>
            <a:chExt cx="2506802" cy="2469064"/>
          </a:xfrm>
          <a:solidFill>
            <a:schemeClr val="bg1">
              <a:lumMod val="65000"/>
            </a:schemeClr>
          </a:solidFill>
        </p:grpSpPr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3358493" y="1855286"/>
              <a:ext cx="2425937" cy="2428093"/>
            </a:xfrm>
            <a:custGeom>
              <a:avLst/>
              <a:gdLst>
                <a:gd name="T0" fmla="*/ 1838 w 4500"/>
                <a:gd name="T1" fmla="*/ 79 h 4504"/>
                <a:gd name="T2" fmla="*/ 1331 w 4500"/>
                <a:gd name="T3" fmla="*/ 242 h 4504"/>
                <a:gd name="T4" fmla="*/ 884 w 4500"/>
                <a:gd name="T5" fmla="*/ 516 h 4504"/>
                <a:gd name="T6" fmla="*/ 515 w 4500"/>
                <a:gd name="T7" fmla="*/ 884 h 4504"/>
                <a:gd name="T8" fmla="*/ 242 w 4500"/>
                <a:gd name="T9" fmla="*/ 1331 h 4504"/>
                <a:gd name="T10" fmla="*/ 80 w 4500"/>
                <a:gd name="T11" fmla="*/ 1841 h 4504"/>
                <a:gd name="T12" fmla="*/ 46 w 4500"/>
                <a:gd name="T13" fmla="*/ 2392 h 4504"/>
                <a:gd name="T14" fmla="*/ 146 w 4500"/>
                <a:gd name="T15" fmla="*/ 2925 h 4504"/>
                <a:gd name="T16" fmla="*/ 366 w 4500"/>
                <a:gd name="T17" fmla="*/ 3405 h 4504"/>
                <a:gd name="T18" fmla="*/ 689 w 4500"/>
                <a:gd name="T19" fmla="*/ 3815 h 4504"/>
                <a:gd name="T20" fmla="*/ 1099 w 4500"/>
                <a:gd name="T21" fmla="*/ 4138 h 4504"/>
                <a:gd name="T22" fmla="*/ 1578 w 4500"/>
                <a:gd name="T23" fmla="*/ 4359 h 4504"/>
                <a:gd name="T24" fmla="*/ 2110 w 4500"/>
                <a:gd name="T25" fmla="*/ 4459 h 4504"/>
                <a:gd name="T26" fmla="*/ 2661 w 4500"/>
                <a:gd name="T27" fmla="*/ 4425 h 4504"/>
                <a:gd name="T28" fmla="*/ 3168 w 4500"/>
                <a:gd name="T29" fmla="*/ 4263 h 4504"/>
                <a:gd name="T30" fmla="*/ 3615 w 4500"/>
                <a:gd name="T31" fmla="*/ 3989 h 4504"/>
                <a:gd name="T32" fmla="*/ 3984 w 4500"/>
                <a:gd name="T33" fmla="*/ 3619 h 4504"/>
                <a:gd name="T34" fmla="*/ 4257 w 4500"/>
                <a:gd name="T35" fmla="*/ 3172 h 4504"/>
                <a:gd name="T36" fmla="*/ 4419 w 4500"/>
                <a:gd name="T37" fmla="*/ 2664 h 4504"/>
                <a:gd name="T38" fmla="*/ 4453 w 4500"/>
                <a:gd name="T39" fmla="*/ 2113 h 4504"/>
                <a:gd name="T40" fmla="*/ 4353 w 4500"/>
                <a:gd name="T41" fmla="*/ 1580 h 4504"/>
                <a:gd name="T42" fmla="*/ 4133 w 4500"/>
                <a:gd name="T43" fmla="*/ 1100 h 4504"/>
                <a:gd name="T44" fmla="*/ 3811 w 4500"/>
                <a:gd name="T45" fmla="*/ 689 h 4504"/>
                <a:gd name="T46" fmla="*/ 3401 w 4500"/>
                <a:gd name="T47" fmla="*/ 366 h 4504"/>
                <a:gd name="T48" fmla="*/ 2922 w 4500"/>
                <a:gd name="T49" fmla="*/ 145 h 4504"/>
                <a:gd name="T50" fmla="*/ 2389 w 4500"/>
                <a:gd name="T51" fmla="*/ 45 h 4504"/>
                <a:gd name="T52" fmla="*/ 2531 w 4500"/>
                <a:gd name="T53" fmla="*/ 18 h 4504"/>
                <a:gd name="T54" fmla="*/ 3061 w 4500"/>
                <a:gd name="T55" fmla="*/ 152 h 4504"/>
                <a:gd name="T56" fmla="*/ 3535 w 4500"/>
                <a:gd name="T57" fmla="*/ 404 h 4504"/>
                <a:gd name="T58" fmla="*/ 3931 w 4500"/>
                <a:gd name="T59" fmla="*/ 757 h 4504"/>
                <a:gd name="T60" fmla="*/ 4235 w 4500"/>
                <a:gd name="T61" fmla="*/ 1194 h 4504"/>
                <a:gd name="T62" fmla="*/ 4431 w 4500"/>
                <a:gd name="T63" fmla="*/ 1698 h 4504"/>
                <a:gd name="T64" fmla="*/ 4500 w 4500"/>
                <a:gd name="T65" fmla="*/ 2252 h 4504"/>
                <a:gd name="T66" fmla="*/ 4431 w 4500"/>
                <a:gd name="T67" fmla="*/ 2805 h 4504"/>
                <a:gd name="T68" fmla="*/ 4235 w 4500"/>
                <a:gd name="T69" fmla="*/ 3310 h 4504"/>
                <a:gd name="T70" fmla="*/ 3931 w 4500"/>
                <a:gd name="T71" fmla="*/ 3748 h 4504"/>
                <a:gd name="T72" fmla="*/ 3535 w 4500"/>
                <a:gd name="T73" fmla="*/ 4100 h 4504"/>
                <a:gd name="T74" fmla="*/ 3061 w 4500"/>
                <a:gd name="T75" fmla="*/ 4353 h 4504"/>
                <a:gd name="T76" fmla="*/ 2531 w 4500"/>
                <a:gd name="T77" fmla="*/ 4487 h 4504"/>
                <a:gd name="T78" fmla="*/ 1968 w 4500"/>
                <a:gd name="T79" fmla="*/ 4487 h 4504"/>
                <a:gd name="T80" fmla="*/ 1438 w 4500"/>
                <a:gd name="T81" fmla="*/ 4353 h 4504"/>
                <a:gd name="T82" fmla="*/ 965 w 4500"/>
                <a:gd name="T83" fmla="*/ 4100 h 4504"/>
                <a:gd name="T84" fmla="*/ 569 w 4500"/>
                <a:gd name="T85" fmla="*/ 3748 h 4504"/>
                <a:gd name="T86" fmla="*/ 265 w 4500"/>
                <a:gd name="T87" fmla="*/ 3310 h 4504"/>
                <a:gd name="T88" fmla="*/ 69 w 4500"/>
                <a:gd name="T89" fmla="*/ 2805 h 4504"/>
                <a:gd name="T90" fmla="*/ 0 w 4500"/>
                <a:gd name="T91" fmla="*/ 2252 h 4504"/>
                <a:gd name="T92" fmla="*/ 69 w 4500"/>
                <a:gd name="T93" fmla="*/ 1698 h 4504"/>
                <a:gd name="T94" fmla="*/ 265 w 4500"/>
                <a:gd name="T95" fmla="*/ 1194 h 4504"/>
                <a:gd name="T96" fmla="*/ 569 w 4500"/>
                <a:gd name="T97" fmla="*/ 757 h 4504"/>
                <a:gd name="T98" fmla="*/ 965 w 4500"/>
                <a:gd name="T99" fmla="*/ 404 h 4504"/>
                <a:gd name="T100" fmla="*/ 1438 w 4500"/>
                <a:gd name="T101" fmla="*/ 152 h 4504"/>
                <a:gd name="T102" fmla="*/ 1968 w 4500"/>
                <a:gd name="T103" fmla="*/ 18 h 4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500" h="4504">
                  <a:moveTo>
                    <a:pt x="2248" y="41"/>
                  </a:moveTo>
                  <a:lnTo>
                    <a:pt x="2110" y="45"/>
                  </a:lnTo>
                  <a:lnTo>
                    <a:pt x="1974" y="57"/>
                  </a:lnTo>
                  <a:lnTo>
                    <a:pt x="1838" y="79"/>
                  </a:lnTo>
                  <a:lnTo>
                    <a:pt x="1706" y="108"/>
                  </a:lnTo>
                  <a:lnTo>
                    <a:pt x="1578" y="145"/>
                  </a:lnTo>
                  <a:lnTo>
                    <a:pt x="1452" y="190"/>
                  </a:lnTo>
                  <a:lnTo>
                    <a:pt x="1331" y="242"/>
                  </a:lnTo>
                  <a:lnTo>
                    <a:pt x="1213" y="300"/>
                  </a:lnTo>
                  <a:lnTo>
                    <a:pt x="1099" y="366"/>
                  </a:lnTo>
                  <a:lnTo>
                    <a:pt x="989" y="437"/>
                  </a:lnTo>
                  <a:lnTo>
                    <a:pt x="884" y="516"/>
                  </a:lnTo>
                  <a:lnTo>
                    <a:pt x="784" y="599"/>
                  </a:lnTo>
                  <a:lnTo>
                    <a:pt x="689" y="689"/>
                  </a:lnTo>
                  <a:lnTo>
                    <a:pt x="600" y="784"/>
                  </a:lnTo>
                  <a:lnTo>
                    <a:pt x="515" y="884"/>
                  </a:lnTo>
                  <a:lnTo>
                    <a:pt x="438" y="990"/>
                  </a:lnTo>
                  <a:lnTo>
                    <a:pt x="366" y="1100"/>
                  </a:lnTo>
                  <a:lnTo>
                    <a:pt x="300" y="1213"/>
                  </a:lnTo>
                  <a:lnTo>
                    <a:pt x="242" y="1331"/>
                  </a:lnTo>
                  <a:lnTo>
                    <a:pt x="190" y="1454"/>
                  </a:lnTo>
                  <a:lnTo>
                    <a:pt x="146" y="1580"/>
                  </a:lnTo>
                  <a:lnTo>
                    <a:pt x="108" y="1708"/>
                  </a:lnTo>
                  <a:lnTo>
                    <a:pt x="80" y="1841"/>
                  </a:lnTo>
                  <a:lnTo>
                    <a:pt x="59" y="1975"/>
                  </a:lnTo>
                  <a:lnTo>
                    <a:pt x="46" y="2113"/>
                  </a:lnTo>
                  <a:lnTo>
                    <a:pt x="41" y="2252"/>
                  </a:lnTo>
                  <a:lnTo>
                    <a:pt x="46" y="2392"/>
                  </a:lnTo>
                  <a:lnTo>
                    <a:pt x="59" y="2529"/>
                  </a:lnTo>
                  <a:lnTo>
                    <a:pt x="80" y="2664"/>
                  </a:lnTo>
                  <a:lnTo>
                    <a:pt x="108" y="2796"/>
                  </a:lnTo>
                  <a:lnTo>
                    <a:pt x="146" y="2925"/>
                  </a:lnTo>
                  <a:lnTo>
                    <a:pt x="190" y="3051"/>
                  </a:lnTo>
                  <a:lnTo>
                    <a:pt x="242" y="3172"/>
                  </a:lnTo>
                  <a:lnTo>
                    <a:pt x="300" y="3291"/>
                  </a:lnTo>
                  <a:lnTo>
                    <a:pt x="366" y="3405"/>
                  </a:lnTo>
                  <a:lnTo>
                    <a:pt x="438" y="3515"/>
                  </a:lnTo>
                  <a:lnTo>
                    <a:pt x="515" y="3619"/>
                  </a:lnTo>
                  <a:lnTo>
                    <a:pt x="600" y="3720"/>
                  </a:lnTo>
                  <a:lnTo>
                    <a:pt x="689" y="3815"/>
                  </a:lnTo>
                  <a:lnTo>
                    <a:pt x="784" y="3904"/>
                  </a:lnTo>
                  <a:lnTo>
                    <a:pt x="884" y="3989"/>
                  </a:lnTo>
                  <a:lnTo>
                    <a:pt x="989" y="4067"/>
                  </a:lnTo>
                  <a:lnTo>
                    <a:pt x="1099" y="4138"/>
                  </a:lnTo>
                  <a:lnTo>
                    <a:pt x="1213" y="4203"/>
                  </a:lnTo>
                  <a:lnTo>
                    <a:pt x="1331" y="4263"/>
                  </a:lnTo>
                  <a:lnTo>
                    <a:pt x="1452" y="4315"/>
                  </a:lnTo>
                  <a:lnTo>
                    <a:pt x="1578" y="4359"/>
                  </a:lnTo>
                  <a:lnTo>
                    <a:pt x="1706" y="4395"/>
                  </a:lnTo>
                  <a:lnTo>
                    <a:pt x="1838" y="4425"/>
                  </a:lnTo>
                  <a:lnTo>
                    <a:pt x="1974" y="4446"/>
                  </a:lnTo>
                  <a:lnTo>
                    <a:pt x="2110" y="4459"/>
                  </a:lnTo>
                  <a:lnTo>
                    <a:pt x="2248" y="4463"/>
                  </a:lnTo>
                  <a:lnTo>
                    <a:pt x="2389" y="4459"/>
                  </a:lnTo>
                  <a:lnTo>
                    <a:pt x="2526" y="4446"/>
                  </a:lnTo>
                  <a:lnTo>
                    <a:pt x="2661" y="4425"/>
                  </a:lnTo>
                  <a:lnTo>
                    <a:pt x="2794" y="4395"/>
                  </a:lnTo>
                  <a:lnTo>
                    <a:pt x="2922" y="4359"/>
                  </a:lnTo>
                  <a:lnTo>
                    <a:pt x="3047" y="4315"/>
                  </a:lnTo>
                  <a:lnTo>
                    <a:pt x="3168" y="4263"/>
                  </a:lnTo>
                  <a:lnTo>
                    <a:pt x="3287" y="4203"/>
                  </a:lnTo>
                  <a:lnTo>
                    <a:pt x="3401" y="4138"/>
                  </a:lnTo>
                  <a:lnTo>
                    <a:pt x="3511" y="4067"/>
                  </a:lnTo>
                  <a:lnTo>
                    <a:pt x="3615" y="3989"/>
                  </a:lnTo>
                  <a:lnTo>
                    <a:pt x="3715" y="3904"/>
                  </a:lnTo>
                  <a:lnTo>
                    <a:pt x="3811" y="3815"/>
                  </a:lnTo>
                  <a:lnTo>
                    <a:pt x="3900" y="3720"/>
                  </a:lnTo>
                  <a:lnTo>
                    <a:pt x="3984" y="3619"/>
                  </a:lnTo>
                  <a:lnTo>
                    <a:pt x="4062" y="3515"/>
                  </a:lnTo>
                  <a:lnTo>
                    <a:pt x="4133" y="3405"/>
                  </a:lnTo>
                  <a:lnTo>
                    <a:pt x="4200" y="3291"/>
                  </a:lnTo>
                  <a:lnTo>
                    <a:pt x="4257" y="3172"/>
                  </a:lnTo>
                  <a:lnTo>
                    <a:pt x="4310" y="3051"/>
                  </a:lnTo>
                  <a:lnTo>
                    <a:pt x="4353" y="2925"/>
                  </a:lnTo>
                  <a:lnTo>
                    <a:pt x="4391" y="2796"/>
                  </a:lnTo>
                  <a:lnTo>
                    <a:pt x="4419" y="2664"/>
                  </a:lnTo>
                  <a:lnTo>
                    <a:pt x="4441" y="2529"/>
                  </a:lnTo>
                  <a:lnTo>
                    <a:pt x="4453" y="2392"/>
                  </a:lnTo>
                  <a:lnTo>
                    <a:pt x="4457" y="2252"/>
                  </a:lnTo>
                  <a:lnTo>
                    <a:pt x="4453" y="2113"/>
                  </a:lnTo>
                  <a:lnTo>
                    <a:pt x="4441" y="1975"/>
                  </a:lnTo>
                  <a:lnTo>
                    <a:pt x="4419" y="1841"/>
                  </a:lnTo>
                  <a:lnTo>
                    <a:pt x="4391" y="1708"/>
                  </a:lnTo>
                  <a:lnTo>
                    <a:pt x="4353" y="1580"/>
                  </a:lnTo>
                  <a:lnTo>
                    <a:pt x="4310" y="1454"/>
                  </a:lnTo>
                  <a:lnTo>
                    <a:pt x="4257" y="1331"/>
                  </a:lnTo>
                  <a:lnTo>
                    <a:pt x="4200" y="1213"/>
                  </a:lnTo>
                  <a:lnTo>
                    <a:pt x="4133" y="1100"/>
                  </a:lnTo>
                  <a:lnTo>
                    <a:pt x="4062" y="990"/>
                  </a:lnTo>
                  <a:lnTo>
                    <a:pt x="3984" y="884"/>
                  </a:lnTo>
                  <a:lnTo>
                    <a:pt x="3900" y="784"/>
                  </a:lnTo>
                  <a:lnTo>
                    <a:pt x="3811" y="689"/>
                  </a:lnTo>
                  <a:lnTo>
                    <a:pt x="3715" y="599"/>
                  </a:lnTo>
                  <a:lnTo>
                    <a:pt x="3615" y="516"/>
                  </a:lnTo>
                  <a:lnTo>
                    <a:pt x="3511" y="437"/>
                  </a:lnTo>
                  <a:lnTo>
                    <a:pt x="3401" y="366"/>
                  </a:lnTo>
                  <a:lnTo>
                    <a:pt x="3287" y="300"/>
                  </a:lnTo>
                  <a:lnTo>
                    <a:pt x="3168" y="242"/>
                  </a:lnTo>
                  <a:lnTo>
                    <a:pt x="3047" y="190"/>
                  </a:lnTo>
                  <a:lnTo>
                    <a:pt x="2922" y="145"/>
                  </a:lnTo>
                  <a:lnTo>
                    <a:pt x="2794" y="108"/>
                  </a:lnTo>
                  <a:lnTo>
                    <a:pt x="2661" y="79"/>
                  </a:lnTo>
                  <a:lnTo>
                    <a:pt x="2526" y="57"/>
                  </a:lnTo>
                  <a:lnTo>
                    <a:pt x="2389" y="45"/>
                  </a:lnTo>
                  <a:lnTo>
                    <a:pt x="2248" y="41"/>
                  </a:lnTo>
                  <a:close/>
                  <a:moveTo>
                    <a:pt x="2248" y="0"/>
                  </a:moveTo>
                  <a:lnTo>
                    <a:pt x="2392" y="4"/>
                  </a:lnTo>
                  <a:lnTo>
                    <a:pt x="2531" y="18"/>
                  </a:lnTo>
                  <a:lnTo>
                    <a:pt x="2668" y="39"/>
                  </a:lnTo>
                  <a:lnTo>
                    <a:pt x="2803" y="69"/>
                  </a:lnTo>
                  <a:lnTo>
                    <a:pt x="2934" y="107"/>
                  </a:lnTo>
                  <a:lnTo>
                    <a:pt x="3061" y="152"/>
                  </a:lnTo>
                  <a:lnTo>
                    <a:pt x="3187" y="204"/>
                  </a:lnTo>
                  <a:lnTo>
                    <a:pt x="3306" y="263"/>
                  </a:lnTo>
                  <a:lnTo>
                    <a:pt x="3422" y="331"/>
                  </a:lnTo>
                  <a:lnTo>
                    <a:pt x="3535" y="404"/>
                  </a:lnTo>
                  <a:lnTo>
                    <a:pt x="3640" y="483"/>
                  </a:lnTo>
                  <a:lnTo>
                    <a:pt x="3743" y="570"/>
                  </a:lnTo>
                  <a:lnTo>
                    <a:pt x="3839" y="660"/>
                  </a:lnTo>
                  <a:lnTo>
                    <a:pt x="3931" y="757"/>
                  </a:lnTo>
                  <a:lnTo>
                    <a:pt x="4016" y="859"/>
                  </a:lnTo>
                  <a:lnTo>
                    <a:pt x="4095" y="966"/>
                  </a:lnTo>
                  <a:lnTo>
                    <a:pt x="4169" y="1077"/>
                  </a:lnTo>
                  <a:lnTo>
                    <a:pt x="4235" y="1194"/>
                  </a:lnTo>
                  <a:lnTo>
                    <a:pt x="4295" y="1314"/>
                  </a:lnTo>
                  <a:lnTo>
                    <a:pt x="4348" y="1438"/>
                  </a:lnTo>
                  <a:lnTo>
                    <a:pt x="4393" y="1567"/>
                  </a:lnTo>
                  <a:lnTo>
                    <a:pt x="4431" y="1698"/>
                  </a:lnTo>
                  <a:lnTo>
                    <a:pt x="4460" y="1832"/>
                  </a:lnTo>
                  <a:lnTo>
                    <a:pt x="4481" y="1970"/>
                  </a:lnTo>
                  <a:lnTo>
                    <a:pt x="4494" y="2110"/>
                  </a:lnTo>
                  <a:lnTo>
                    <a:pt x="4500" y="2252"/>
                  </a:lnTo>
                  <a:lnTo>
                    <a:pt x="4494" y="2395"/>
                  </a:lnTo>
                  <a:lnTo>
                    <a:pt x="4481" y="2535"/>
                  </a:lnTo>
                  <a:lnTo>
                    <a:pt x="4460" y="2671"/>
                  </a:lnTo>
                  <a:lnTo>
                    <a:pt x="4431" y="2805"/>
                  </a:lnTo>
                  <a:lnTo>
                    <a:pt x="4393" y="2938"/>
                  </a:lnTo>
                  <a:lnTo>
                    <a:pt x="4348" y="3065"/>
                  </a:lnTo>
                  <a:lnTo>
                    <a:pt x="4295" y="3189"/>
                  </a:lnTo>
                  <a:lnTo>
                    <a:pt x="4235" y="3310"/>
                  </a:lnTo>
                  <a:lnTo>
                    <a:pt x="4169" y="3426"/>
                  </a:lnTo>
                  <a:lnTo>
                    <a:pt x="4095" y="3538"/>
                  </a:lnTo>
                  <a:lnTo>
                    <a:pt x="4016" y="3645"/>
                  </a:lnTo>
                  <a:lnTo>
                    <a:pt x="3931" y="3748"/>
                  </a:lnTo>
                  <a:lnTo>
                    <a:pt x="3839" y="3844"/>
                  </a:lnTo>
                  <a:lnTo>
                    <a:pt x="3743" y="3935"/>
                  </a:lnTo>
                  <a:lnTo>
                    <a:pt x="3640" y="4021"/>
                  </a:lnTo>
                  <a:lnTo>
                    <a:pt x="3535" y="4100"/>
                  </a:lnTo>
                  <a:lnTo>
                    <a:pt x="3422" y="4174"/>
                  </a:lnTo>
                  <a:lnTo>
                    <a:pt x="3306" y="4240"/>
                  </a:lnTo>
                  <a:lnTo>
                    <a:pt x="3187" y="4299"/>
                  </a:lnTo>
                  <a:lnTo>
                    <a:pt x="3061" y="4353"/>
                  </a:lnTo>
                  <a:lnTo>
                    <a:pt x="2934" y="4398"/>
                  </a:lnTo>
                  <a:lnTo>
                    <a:pt x="2803" y="4436"/>
                  </a:lnTo>
                  <a:lnTo>
                    <a:pt x="2668" y="4466"/>
                  </a:lnTo>
                  <a:lnTo>
                    <a:pt x="2531" y="4487"/>
                  </a:lnTo>
                  <a:lnTo>
                    <a:pt x="2392" y="4500"/>
                  </a:lnTo>
                  <a:lnTo>
                    <a:pt x="2248" y="4504"/>
                  </a:lnTo>
                  <a:lnTo>
                    <a:pt x="2107" y="4500"/>
                  </a:lnTo>
                  <a:lnTo>
                    <a:pt x="1968" y="4487"/>
                  </a:lnTo>
                  <a:lnTo>
                    <a:pt x="1831" y="4466"/>
                  </a:lnTo>
                  <a:lnTo>
                    <a:pt x="1696" y="4436"/>
                  </a:lnTo>
                  <a:lnTo>
                    <a:pt x="1565" y="4398"/>
                  </a:lnTo>
                  <a:lnTo>
                    <a:pt x="1438" y="4353"/>
                  </a:lnTo>
                  <a:lnTo>
                    <a:pt x="1313" y="4299"/>
                  </a:lnTo>
                  <a:lnTo>
                    <a:pt x="1193" y="4240"/>
                  </a:lnTo>
                  <a:lnTo>
                    <a:pt x="1077" y="4174"/>
                  </a:lnTo>
                  <a:lnTo>
                    <a:pt x="965" y="4100"/>
                  </a:lnTo>
                  <a:lnTo>
                    <a:pt x="859" y="4021"/>
                  </a:lnTo>
                  <a:lnTo>
                    <a:pt x="756" y="3935"/>
                  </a:lnTo>
                  <a:lnTo>
                    <a:pt x="660" y="3844"/>
                  </a:lnTo>
                  <a:lnTo>
                    <a:pt x="569" y="3748"/>
                  </a:lnTo>
                  <a:lnTo>
                    <a:pt x="483" y="3645"/>
                  </a:lnTo>
                  <a:lnTo>
                    <a:pt x="404" y="3538"/>
                  </a:lnTo>
                  <a:lnTo>
                    <a:pt x="331" y="3426"/>
                  </a:lnTo>
                  <a:lnTo>
                    <a:pt x="265" y="3310"/>
                  </a:lnTo>
                  <a:lnTo>
                    <a:pt x="204" y="3189"/>
                  </a:lnTo>
                  <a:lnTo>
                    <a:pt x="152" y="3065"/>
                  </a:lnTo>
                  <a:lnTo>
                    <a:pt x="107" y="2938"/>
                  </a:lnTo>
                  <a:lnTo>
                    <a:pt x="69" y="2805"/>
                  </a:lnTo>
                  <a:lnTo>
                    <a:pt x="39" y="2671"/>
                  </a:lnTo>
                  <a:lnTo>
                    <a:pt x="18" y="2535"/>
                  </a:lnTo>
                  <a:lnTo>
                    <a:pt x="5" y="2395"/>
                  </a:lnTo>
                  <a:lnTo>
                    <a:pt x="0" y="2252"/>
                  </a:lnTo>
                  <a:lnTo>
                    <a:pt x="5" y="2110"/>
                  </a:lnTo>
                  <a:lnTo>
                    <a:pt x="18" y="1970"/>
                  </a:lnTo>
                  <a:lnTo>
                    <a:pt x="39" y="1832"/>
                  </a:lnTo>
                  <a:lnTo>
                    <a:pt x="69" y="1698"/>
                  </a:lnTo>
                  <a:lnTo>
                    <a:pt x="107" y="1567"/>
                  </a:lnTo>
                  <a:lnTo>
                    <a:pt x="152" y="1438"/>
                  </a:lnTo>
                  <a:lnTo>
                    <a:pt x="204" y="1314"/>
                  </a:lnTo>
                  <a:lnTo>
                    <a:pt x="265" y="1194"/>
                  </a:lnTo>
                  <a:lnTo>
                    <a:pt x="331" y="1077"/>
                  </a:lnTo>
                  <a:lnTo>
                    <a:pt x="404" y="966"/>
                  </a:lnTo>
                  <a:lnTo>
                    <a:pt x="483" y="859"/>
                  </a:lnTo>
                  <a:lnTo>
                    <a:pt x="569" y="757"/>
                  </a:lnTo>
                  <a:lnTo>
                    <a:pt x="660" y="660"/>
                  </a:lnTo>
                  <a:lnTo>
                    <a:pt x="756" y="570"/>
                  </a:lnTo>
                  <a:lnTo>
                    <a:pt x="859" y="483"/>
                  </a:lnTo>
                  <a:lnTo>
                    <a:pt x="965" y="404"/>
                  </a:lnTo>
                  <a:lnTo>
                    <a:pt x="1077" y="331"/>
                  </a:lnTo>
                  <a:lnTo>
                    <a:pt x="1193" y="263"/>
                  </a:lnTo>
                  <a:lnTo>
                    <a:pt x="1313" y="204"/>
                  </a:lnTo>
                  <a:lnTo>
                    <a:pt x="1438" y="152"/>
                  </a:lnTo>
                  <a:lnTo>
                    <a:pt x="1565" y="107"/>
                  </a:lnTo>
                  <a:lnTo>
                    <a:pt x="1696" y="69"/>
                  </a:lnTo>
                  <a:lnTo>
                    <a:pt x="1831" y="39"/>
                  </a:lnTo>
                  <a:lnTo>
                    <a:pt x="1968" y="18"/>
                  </a:lnTo>
                  <a:lnTo>
                    <a:pt x="2107" y="4"/>
                  </a:lnTo>
                  <a:lnTo>
                    <a:pt x="224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4" name="Freeform 7"/>
            <p:cNvSpPr/>
            <p:nvPr/>
          </p:nvSpPr>
          <p:spPr bwMode="auto">
            <a:xfrm>
              <a:off x="3318600" y="2028875"/>
              <a:ext cx="2506802" cy="2295475"/>
            </a:xfrm>
            <a:custGeom>
              <a:avLst/>
              <a:gdLst>
                <a:gd name="T0" fmla="*/ 1027 w 4649"/>
                <a:gd name="T1" fmla="*/ 236 h 4259"/>
                <a:gd name="T2" fmla="*/ 745 w 4649"/>
                <a:gd name="T3" fmla="*/ 497 h 4259"/>
                <a:gd name="T4" fmla="*/ 514 w 4649"/>
                <a:gd name="T5" fmla="*/ 803 h 4259"/>
                <a:gd name="T6" fmla="*/ 340 w 4649"/>
                <a:gd name="T7" fmla="*/ 1150 h 4259"/>
                <a:gd name="T8" fmla="*/ 230 w 4649"/>
                <a:gd name="T9" fmla="*/ 1528 h 4259"/>
                <a:gd name="T10" fmla="*/ 192 w 4649"/>
                <a:gd name="T11" fmla="*/ 1931 h 4259"/>
                <a:gd name="T12" fmla="*/ 228 w 4649"/>
                <a:gd name="T13" fmla="*/ 2329 h 4259"/>
                <a:gd name="T14" fmla="*/ 335 w 4649"/>
                <a:gd name="T15" fmla="*/ 2702 h 4259"/>
                <a:gd name="T16" fmla="*/ 504 w 4649"/>
                <a:gd name="T17" fmla="*/ 3044 h 4259"/>
                <a:gd name="T18" fmla="*/ 730 w 4649"/>
                <a:gd name="T19" fmla="*/ 3349 h 4259"/>
                <a:gd name="T20" fmla="*/ 1006 w 4649"/>
                <a:gd name="T21" fmla="*/ 3609 h 4259"/>
                <a:gd name="T22" fmla="*/ 1323 w 4649"/>
                <a:gd name="T23" fmla="*/ 3816 h 4259"/>
                <a:gd name="T24" fmla="*/ 1675 w 4649"/>
                <a:gd name="T25" fmla="*/ 3966 h 4259"/>
                <a:gd name="T26" fmla="*/ 2057 w 4649"/>
                <a:gd name="T27" fmla="*/ 4050 h 4259"/>
                <a:gd name="T28" fmla="*/ 2460 w 4649"/>
                <a:gd name="T29" fmla="*/ 4063 h 4259"/>
                <a:gd name="T30" fmla="*/ 2849 w 4649"/>
                <a:gd name="T31" fmla="*/ 4002 h 4259"/>
                <a:gd name="T32" fmla="*/ 3212 w 4649"/>
                <a:gd name="T33" fmla="*/ 3872 h 4259"/>
                <a:gd name="T34" fmla="*/ 3542 w 4649"/>
                <a:gd name="T35" fmla="*/ 3683 h 4259"/>
                <a:gd name="T36" fmla="*/ 3832 w 4649"/>
                <a:gd name="T37" fmla="*/ 3441 h 4259"/>
                <a:gd name="T38" fmla="*/ 4075 w 4649"/>
                <a:gd name="T39" fmla="*/ 3150 h 4259"/>
                <a:gd name="T40" fmla="*/ 4265 w 4649"/>
                <a:gd name="T41" fmla="*/ 2820 h 4259"/>
                <a:gd name="T42" fmla="*/ 4393 w 4649"/>
                <a:gd name="T43" fmla="*/ 2456 h 4259"/>
                <a:gd name="T44" fmla="*/ 4454 w 4649"/>
                <a:gd name="T45" fmla="*/ 2065 h 4259"/>
                <a:gd name="T46" fmla="*/ 4439 w 4649"/>
                <a:gd name="T47" fmla="*/ 1655 h 4259"/>
                <a:gd name="T48" fmla="*/ 4351 w 4649"/>
                <a:gd name="T49" fmla="*/ 1260 h 4259"/>
                <a:gd name="T50" fmla="*/ 4190 w 4649"/>
                <a:gd name="T51" fmla="*/ 896 h 4259"/>
                <a:gd name="T52" fmla="*/ 4362 w 4649"/>
                <a:gd name="T53" fmla="*/ 813 h 4259"/>
                <a:gd name="T54" fmla="*/ 4518 w 4649"/>
                <a:gd name="T55" fmla="*/ 1160 h 4259"/>
                <a:gd name="T56" fmla="*/ 4616 w 4649"/>
                <a:gd name="T57" fmla="*/ 1535 h 4259"/>
                <a:gd name="T58" fmla="*/ 4649 w 4649"/>
                <a:gd name="T59" fmla="*/ 1931 h 4259"/>
                <a:gd name="T60" fmla="*/ 4611 w 4649"/>
                <a:gd name="T61" fmla="*/ 2349 h 4259"/>
                <a:gd name="T62" fmla="*/ 4504 w 4649"/>
                <a:gd name="T63" fmla="*/ 2743 h 4259"/>
                <a:gd name="T64" fmla="*/ 4331 w 4649"/>
                <a:gd name="T65" fmla="*/ 3105 h 4259"/>
                <a:gd name="T66" fmla="*/ 4101 w 4649"/>
                <a:gd name="T67" fmla="*/ 3430 h 4259"/>
                <a:gd name="T68" fmla="*/ 3821 w 4649"/>
                <a:gd name="T69" fmla="*/ 3710 h 4259"/>
                <a:gd name="T70" fmla="*/ 3497 w 4649"/>
                <a:gd name="T71" fmla="*/ 3940 h 4259"/>
                <a:gd name="T72" fmla="*/ 3135 w 4649"/>
                <a:gd name="T73" fmla="*/ 4112 h 4259"/>
                <a:gd name="T74" fmla="*/ 2742 w 4649"/>
                <a:gd name="T75" fmla="*/ 4221 h 4259"/>
                <a:gd name="T76" fmla="*/ 2323 w 4649"/>
                <a:gd name="T77" fmla="*/ 4259 h 4259"/>
                <a:gd name="T78" fmla="*/ 1908 w 4649"/>
                <a:gd name="T79" fmla="*/ 4221 h 4259"/>
                <a:gd name="T80" fmla="*/ 1515 w 4649"/>
                <a:gd name="T81" fmla="*/ 4112 h 4259"/>
                <a:gd name="T82" fmla="*/ 1152 w 4649"/>
                <a:gd name="T83" fmla="*/ 3940 h 4259"/>
                <a:gd name="T84" fmla="*/ 828 w 4649"/>
                <a:gd name="T85" fmla="*/ 3710 h 4259"/>
                <a:gd name="T86" fmla="*/ 548 w 4649"/>
                <a:gd name="T87" fmla="*/ 3430 h 4259"/>
                <a:gd name="T88" fmla="*/ 318 w 4649"/>
                <a:gd name="T89" fmla="*/ 3105 h 4259"/>
                <a:gd name="T90" fmla="*/ 145 w 4649"/>
                <a:gd name="T91" fmla="*/ 2743 h 4259"/>
                <a:gd name="T92" fmla="*/ 38 w 4649"/>
                <a:gd name="T93" fmla="*/ 2349 h 4259"/>
                <a:gd name="T94" fmla="*/ 0 w 4649"/>
                <a:gd name="T95" fmla="*/ 1931 h 4259"/>
                <a:gd name="T96" fmla="*/ 37 w 4649"/>
                <a:gd name="T97" fmla="*/ 1517 h 4259"/>
                <a:gd name="T98" fmla="*/ 144 w 4649"/>
                <a:gd name="T99" fmla="*/ 1125 h 4259"/>
                <a:gd name="T100" fmla="*/ 314 w 4649"/>
                <a:gd name="T101" fmla="*/ 765 h 4259"/>
                <a:gd name="T102" fmla="*/ 541 w 4649"/>
                <a:gd name="T103" fmla="*/ 440 h 4259"/>
                <a:gd name="T104" fmla="*/ 817 w 4649"/>
                <a:gd name="T105" fmla="*/ 161 h 4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49" h="4259">
                  <a:moveTo>
                    <a:pt x="1027" y="0"/>
                  </a:moveTo>
                  <a:lnTo>
                    <a:pt x="1131" y="161"/>
                  </a:lnTo>
                  <a:lnTo>
                    <a:pt x="1027" y="236"/>
                  </a:lnTo>
                  <a:lnTo>
                    <a:pt x="928" y="318"/>
                  </a:lnTo>
                  <a:lnTo>
                    <a:pt x="834" y="404"/>
                  </a:lnTo>
                  <a:lnTo>
                    <a:pt x="745" y="497"/>
                  </a:lnTo>
                  <a:lnTo>
                    <a:pt x="662" y="594"/>
                  </a:lnTo>
                  <a:lnTo>
                    <a:pt x="585" y="696"/>
                  </a:lnTo>
                  <a:lnTo>
                    <a:pt x="514" y="803"/>
                  </a:lnTo>
                  <a:lnTo>
                    <a:pt x="449" y="914"/>
                  </a:lnTo>
                  <a:lnTo>
                    <a:pt x="390" y="1030"/>
                  </a:lnTo>
                  <a:lnTo>
                    <a:pt x="340" y="1150"/>
                  </a:lnTo>
                  <a:lnTo>
                    <a:pt x="296" y="1273"/>
                  </a:lnTo>
                  <a:lnTo>
                    <a:pt x="259" y="1398"/>
                  </a:lnTo>
                  <a:lnTo>
                    <a:pt x="230" y="1528"/>
                  </a:lnTo>
                  <a:lnTo>
                    <a:pt x="209" y="1659"/>
                  </a:lnTo>
                  <a:lnTo>
                    <a:pt x="196" y="1795"/>
                  </a:lnTo>
                  <a:lnTo>
                    <a:pt x="192" y="1931"/>
                  </a:lnTo>
                  <a:lnTo>
                    <a:pt x="196" y="2065"/>
                  </a:lnTo>
                  <a:lnTo>
                    <a:pt x="209" y="2198"/>
                  </a:lnTo>
                  <a:lnTo>
                    <a:pt x="228" y="2329"/>
                  </a:lnTo>
                  <a:lnTo>
                    <a:pt x="256" y="2456"/>
                  </a:lnTo>
                  <a:lnTo>
                    <a:pt x="293" y="2580"/>
                  </a:lnTo>
                  <a:lnTo>
                    <a:pt x="335" y="2702"/>
                  </a:lnTo>
                  <a:lnTo>
                    <a:pt x="385" y="2820"/>
                  </a:lnTo>
                  <a:lnTo>
                    <a:pt x="442" y="2934"/>
                  </a:lnTo>
                  <a:lnTo>
                    <a:pt x="504" y="3044"/>
                  </a:lnTo>
                  <a:lnTo>
                    <a:pt x="575" y="3150"/>
                  </a:lnTo>
                  <a:lnTo>
                    <a:pt x="650" y="3252"/>
                  </a:lnTo>
                  <a:lnTo>
                    <a:pt x="730" y="3349"/>
                  </a:lnTo>
                  <a:lnTo>
                    <a:pt x="817" y="3441"/>
                  </a:lnTo>
                  <a:lnTo>
                    <a:pt x="909" y="3527"/>
                  </a:lnTo>
                  <a:lnTo>
                    <a:pt x="1006" y="3609"/>
                  </a:lnTo>
                  <a:lnTo>
                    <a:pt x="1107" y="3683"/>
                  </a:lnTo>
                  <a:lnTo>
                    <a:pt x="1213" y="3753"/>
                  </a:lnTo>
                  <a:lnTo>
                    <a:pt x="1323" y="3816"/>
                  </a:lnTo>
                  <a:lnTo>
                    <a:pt x="1437" y="3872"/>
                  </a:lnTo>
                  <a:lnTo>
                    <a:pt x="1554" y="3923"/>
                  </a:lnTo>
                  <a:lnTo>
                    <a:pt x="1675" y="3966"/>
                  </a:lnTo>
                  <a:lnTo>
                    <a:pt x="1801" y="4002"/>
                  </a:lnTo>
                  <a:lnTo>
                    <a:pt x="1927" y="4030"/>
                  </a:lnTo>
                  <a:lnTo>
                    <a:pt x="2057" y="4050"/>
                  </a:lnTo>
                  <a:lnTo>
                    <a:pt x="2189" y="4063"/>
                  </a:lnTo>
                  <a:lnTo>
                    <a:pt x="2323" y="4067"/>
                  </a:lnTo>
                  <a:lnTo>
                    <a:pt x="2460" y="4063"/>
                  </a:lnTo>
                  <a:lnTo>
                    <a:pt x="2592" y="4050"/>
                  </a:lnTo>
                  <a:lnTo>
                    <a:pt x="2722" y="4030"/>
                  </a:lnTo>
                  <a:lnTo>
                    <a:pt x="2849" y="4002"/>
                  </a:lnTo>
                  <a:lnTo>
                    <a:pt x="2974" y="3966"/>
                  </a:lnTo>
                  <a:lnTo>
                    <a:pt x="3095" y="3923"/>
                  </a:lnTo>
                  <a:lnTo>
                    <a:pt x="3212" y="3872"/>
                  </a:lnTo>
                  <a:lnTo>
                    <a:pt x="3326" y="3816"/>
                  </a:lnTo>
                  <a:lnTo>
                    <a:pt x="3436" y="3753"/>
                  </a:lnTo>
                  <a:lnTo>
                    <a:pt x="3542" y="3683"/>
                  </a:lnTo>
                  <a:lnTo>
                    <a:pt x="3643" y="3609"/>
                  </a:lnTo>
                  <a:lnTo>
                    <a:pt x="3741" y="3527"/>
                  </a:lnTo>
                  <a:lnTo>
                    <a:pt x="3832" y="3441"/>
                  </a:lnTo>
                  <a:lnTo>
                    <a:pt x="3920" y="3349"/>
                  </a:lnTo>
                  <a:lnTo>
                    <a:pt x="4000" y="3252"/>
                  </a:lnTo>
                  <a:lnTo>
                    <a:pt x="4075" y="3150"/>
                  </a:lnTo>
                  <a:lnTo>
                    <a:pt x="4145" y="3044"/>
                  </a:lnTo>
                  <a:lnTo>
                    <a:pt x="4207" y="2934"/>
                  </a:lnTo>
                  <a:lnTo>
                    <a:pt x="4265" y="2820"/>
                  </a:lnTo>
                  <a:lnTo>
                    <a:pt x="4314" y="2702"/>
                  </a:lnTo>
                  <a:lnTo>
                    <a:pt x="4356" y="2580"/>
                  </a:lnTo>
                  <a:lnTo>
                    <a:pt x="4393" y="2456"/>
                  </a:lnTo>
                  <a:lnTo>
                    <a:pt x="4421" y="2329"/>
                  </a:lnTo>
                  <a:lnTo>
                    <a:pt x="4441" y="2198"/>
                  </a:lnTo>
                  <a:lnTo>
                    <a:pt x="4454" y="2065"/>
                  </a:lnTo>
                  <a:lnTo>
                    <a:pt x="4458" y="1931"/>
                  </a:lnTo>
                  <a:lnTo>
                    <a:pt x="4454" y="1792"/>
                  </a:lnTo>
                  <a:lnTo>
                    <a:pt x="4439" y="1655"/>
                  </a:lnTo>
                  <a:lnTo>
                    <a:pt x="4418" y="1520"/>
                  </a:lnTo>
                  <a:lnTo>
                    <a:pt x="4389" y="1388"/>
                  </a:lnTo>
                  <a:lnTo>
                    <a:pt x="4351" y="1260"/>
                  </a:lnTo>
                  <a:lnTo>
                    <a:pt x="4304" y="1134"/>
                  </a:lnTo>
                  <a:lnTo>
                    <a:pt x="4251" y="1013"/>
                  </a:lnTo>
                  <a:lnTo>
                    <a:pt x="4190" y="896"/>
                  </a:lnTo>
                  <a:lnTo>
                    <a:pt x="4124" y="783"/>
                  </a:lnTo>
                  <a:lnTo>
                    <a:pt x="4299" y="703"/>
                  </a:lnTo>
                  <a:lnTo>
                    <a:pt x="4362" y="813"/>
                  </a:lnTo>
                  <a:lnTo>
                    <a:pt x="4421" y="924"/>
                  </a:lnTo>
                  <a:lnTo>
                    <a:pt x="4472" y="1041"/>
                  </a:lnTo>
                  <a:lnTo>
                    <a:pt x="4518" y="1160"/>
                  </a:lnTo>
                  <a:lnTo>
                    <a:pt x="4558" y="1283"/>
                  </a:lnTo>
                  <a:lnTo>
                    <a:pt x="4590" y="1407"/>
                  </a:lnTo>
                  <a:lnTo>
                    <a:pt x="4616" y="1535"/>
                  </a:lnTo>
                  <a:lnTo>
                    <a:pt x="4634" y="1665"/>
                  </a:lnTo>
                  <a:lnTo>
                    <a:pt x="4645" y="1797"/>
                  </a:lnTo>
                  <a:lnTo>
                    <a:pt x="4649" y="1931"/>
                  </a:lnTo>
                  <a:lnTo>
                    <a:pt x="4645" y="2073"/>
                  </a:lnTo>
                  <a:lnTo>
                    <a:pt x="4633" y="2212"/>
                  </a:lnTo>
                  <a:lnTo>
                    <a:pt x="4611" y="2349"/>
                  </a:lnTo>
                  <a:lnTo>
                    <a:pt x="4583" y="2483"/>
                  </a:lnTo>
                  <a:lnTo>
                    <a:pt x="4547" y="2614"/>
                  </a:lnTo>
                  <a:lnTo>
                    <a:pt x="4504" y="2743"/>
                  </a:lnTo>
                  <a:lnTo>
                    <a:pt x="4454" y="2867"/>
                  </a:lnTo>
                  <a:lnTo>
                    <a:pt x="4396" y="2988"/>
                  </a:lnTo>
                  <a:lnTo>
                    <a:pt x="4331" y="3105"/>
                  </a:lnTo>
                  <a:lnTo>
                    <a:pt x="4261" y="3218"/>
                  </a:lnTo>
                  <a:lnTo>
                    <a:pt x="4184" y="3327"/>
                  </a:lnTo>
                  <a:lnTo>
                    <a:pt x="4101" y="3430"/>
                  </a:lnTo>
                  <a:lnTo>
                    <a:pt x="4014" y="3528"/>
                  </a:lnTo>
                  <a:lnTo>
                    <a:pt x="3921" y="3623"/>
                  </a:lnTo>
                  <a:lnTo>
                    <a:pt x="3821" y="3710"/>
                  </a:lnTo>
                  <a:lnTo>
                    <a:pt x="3718" y="3793"/>
                  </a:lnTo>
                  <a:lnTo>
                    <a:pt x="3610" y="3870"/>
                  </a:lnTo>
                  <a:lnTo>
                    <a:pt x="3497" y="3940"/>
                  </a:lnTo>
                  <a:lnTo>
                    <a:pt x="3380" y="4005"/>
                  </a:lnTo>
                  <a:lnTo>
                    <a:pt x="3259" y="4062"/>
                  </a:lnTo>
                  <a:lnTo>
                    <a:pt x="3135" y="4112"/>
                  </a:lnTo>
                  <a:lnTo>
                    <a:pt x="3007" y="4156"/>
                  </a:lnTo>
                  <a:lnTo>
                    <a:pt x="2876" y="4193"/>
                  </a:lnTo>
                  <a:lnTo>
                    <a:pt x="2742" y="4221"/>
                  </a:lnTo>
                  <a:lnTo>
                    <a:pt x="2605" y="4242"/>
                  </a:lnTo>
                  <a:lnTo>
                    <a:pt x="2466" y="4255"/>
                  </a:lnTo>
                  <a:lnTo>
                    <a:pt x="2323" y="4259"/>
                  </a:lnTo>
                  <a:lnTo>
                    <a:pt x="2184" y="4255"/>
                  </a:lnTo>
                  <a:lnTo>
                    <a:pt x="2044" y="4242"/>
                  </a:lnTo>
                  <a:lnTo>
                    <a:pt x="1908" y="4221"/>
                  </a:lnTo>
                  <a:lnTo>
                    <a:pt x="1774" y="4193"/>
                  </a:lnTo>
                  <a:lnTo>
                    <a:pt x="1643" y="4156"/>
                  </a:lnTo>
                  <a:lnTo>
                    <a:pt x="1515" y="4112"/>
                  </a:lnTo>
                  <a:lnTo>
                    <a:pt x="1391" y="4062"/>
                  </a:lnTo>
                  <a:lnTo>
                    <a:pt x="1269" y="4005"/>
                  </a:lnTo>
                  <a:lnTo>
                    <a:pt x="1152" y="3940"/>
                  </a:lnTo>
                  <a:lnTo>
                    <a:pt x="1040" y="3870"/>
                  </a:lnTo>
                  <a:lnTo>
                    <a:pt x="931" y="3793"/>
                  </a:lnTo>
                  <a:lnTo>
                    <a:pt x="828" y="3710"/>
                  </a:lnTo>
                  <a:lnTo>
                    <a:pt x="728" y="3623"/>
                  </a:lnTo>
                  <a:lnTo>
                    <a:pt x="635" y="3528"/>
                  </a:lnTo>
                  <a:lnTo>
                    <a:pt x="548" y="3430"/>
                  </a:lnTo>
                  <a:lnTo>
                    <a:pt x="465" y="3327"/>
                  </a:lnTo>
                  <a:lnTo>
                    <a:pt x="389" y="3218"/>
                  </a:lnTo>
                  <a:lnTo>
                    <a:pt x="318" y="3105"/>
                  </a:lnTo>
                  <a:lnTo>
                    <a:pt x="254" y="2988"/>
                  </a:lnTo>
                  <a:lnTo>
                    <a:pt x="196" y="2867"/>
                  </a:lnTo>
                  <a:lnTo>
                    <a:pt x="145" y="2743"/>
                  </a:lnTo>
                  <a:lnTo>
                    <a:pt x="103" y="2614"/>
                  </a:lnTo>
                  <a:lnTo>
                    <a:pt x="66" y="2483"/>
                  </a:lnTo>
                  <a:lnTo>
                    <a:pt x="38" y="2349"/>
                  </a:lnTo>
                  <a:lnTo>
                    <a:pt x="17" y="2212"/>
                  </a:lnTo>
                  <a:lnTo>
                    <a:pt x="4" y="2073"/>
                  </a:lnTo>
                  <a:lnTo>
                    <a:pt x="0" y="1931"/>
                  </a:lnTo>
                  <a:lnTo>
                    <a:pt x="4" y="1790"/>
                  </a:lnTo>
                  <a:lnTo>
                    <a:pt x="17" y="1652"/>
                  </a:lnTo>
                  <a:lnTo>
                    <a:pt x="37" y="1517"/>
                  </a:lnTo>
                  <a:lnTo>
                    <a:pt x="65" y="1383"/>
                  </a:lnTo>
                  <a:lnTo>
                    <a:pt x="101" y="1253"/>
                  </a:lnTo>
                  <a:lnTo>
                    <a:pt x="144" y="1125"/>
                  </a:lnTo>
                  <a:lnTo>
                    <a:pt x="193" y="1000"/>
                  </a:lnTo>
                  <a:lnTo>
                    <a:pt x="251" y="881"/>
                  </a:lnTo>
                  <a:lnTo>
                    <a:pt x="314" y="765"/>
                  </a:lnTo>
                  <a:lnTo>
                    <a:pt x="383" y="652"/>
                  </a:lnTo>
                  <a:lnTo>
                    <a:pt x="459" y="543"/>
                  </a:lnTo>
                  <a:lnTo>
                    <a:pt x="541" y="440"/>
                  </a:lnTo>
                  <a:lnTo>
                    <a:pt x="627" y="342"/>
                  </a:lnTo>
                  <a:lnTo>
                    <a:pt x="720" y="249"/>
                  </a:lnTo>
                  <a:lnTo>
                    <a:pt x="817" y="161"/>
                  </a:lnTo>
                  <a:lnTo>
                    <a:pt x="920" y="78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rgbClr val="384482"/>
            </a:solidFill>
            <a:ln w="0">
              <a:solidFill>
                <a:srgbClr val="384482"/>
              </a:solidFill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6" name="Freeform 8"/>
          <p:cNvSpPr/>
          <p:nvPr/>
        </p:nvSpPr>
        <p:spPr bwMode="auto">
          <a:xfrm>
            <a:off x="5919094" y="3775919"/>
            <a:ext cx="355085" cy="353648"/>
          </a:xfrm>
          <a:custGeom>
            <a:avLst/>
            <a:gdLst>
              <a:gd name="T0" fmla="*/ 245 w 493"/>
              <a:gd name="T1" fmla="*/ 0 h 492"/>
              <a:gd name="T2" fmla="*/ 290 w 493"/>
              <a:gd name="T3" fmla="*/ 4 h 492"/>
              <a:gd name="T4" fmla="*/ 333 w 493"/>
              <a:gd name="T5" fmla="*/ 15 h 492"/>
              <a:gd name="T6" fmla="*/ 371 w 493"/>
              <a:gd name="T7" fmla="*/ 33 h 492"/>
              <a:gd name="T8" fmla="*/ 406 w 493"/>
              <a:gd name="T9" fmla="*/ 57 h 492"/>
              <a:gd name="T10" fmla="*/ 435 w 493"/>
              <a:gd name="T11" fmla="*/ 87 h 492"/>
              <a:gd name="T12" fmla="*/ 459 w 493"/>
              <a:gd name="T13" fmla="*/ 122 h 492"/>
              <a:gd name="T14" fmla="*/ 478 w 493"/>
              <a:gd name="T15" fmla="*/ 160 h 492"/>
              <a:gd name="T16" fmla="*/ 489 w 493"/>
              <a:gd name="T17" fmla="*/ 201 h 492"/>
              <a:gd name="T18" fmla="*/ 493 w 493"/>
              <a:gd name="T19" fmla="*/ 246 h 492"/>
              <a:gd name="T20" fmla="*/ 489 w 493"/>
              <a:gd name="T21" fmla="*/ 290 h 492"/>
              <a:gd name="T22" fmla="*/ 478 w 493"/>
              <a:gd name="T23" fmla="*/ 332 h 492"/>
              <a:gd name="T24" fmla="*/ 459 w 493"/>
              <a:gd name="T25" fmla="*/ 371 h 492"/>
              <a:gd name="T26" fmla="*/ 435 w 493"/>
              <a:gd name="T27" fmla="*/ 404 h 492"/>
              <a:gd name="T28" fmla="*/ 406 w 493"/>
              <a:gd name="T29" fmla="*/ 434 h 492"/>
              <a:gd name="T30" fmla="*/ 371 w 493"/>
              <a:gd name="T31" fmla="*/ 459 h 492"/>
              <a:gd name="T32" fmla="*/ 333 w 493"/>
              <a:gd name="T33" fmla="*/ 478 h 492"/>
              <a:gd name="T34" fmla="*/ 290 w 493"/>
              <a:gd name="T35" fmla="*/ 489 h 492"/>
              <a:gd name="T36" fmla="*/ 245 w 493"/>
              <a:gd name="T37" fmla="*/ 492 h 492"/>
              <a:gd name="T38" fmla="*/ 203 w 493"/>
              <a:gd name="T39" fmla="*/ 489 h 492"/>
              <a:gd name="T40" fmla="*/ 161 w 493"/>
              <a:gd name="T41" fmla="*/ 478 h 492"/>
              <a:gd name="T42" fmla="*/ 123 w 493"/>
              <a:gd name="T43" fmla="*/ 459 h 492"/>
              <a:gd name="T44" fmla="*/ 87 w 493"/>
              <a:gd name="T45" fmla="*/ 434 h 492"/>
              <a:gd name="T46" fmla="*/ 58 w 493"/>
              <a:gd name="T47" fmla="*/ 404 h 492"/>
              <a:gd name="T48" fmla="*/ 34 w 493"/>
              <a:gd name="T49" fmla="*/ 371 h 492"/>
              <a:gd name="T50" fmla="*/ 16 w 493"/>
              <a:gd name="T51" fmla="*/ 332 h 492"/>
              <a:gd name="T52" fmla="*/ 4 w 493"/>
              <a:gd name="T53" fmla="*/ 290 h 492"/>
              <a:gd name="T54" fmla="*/ 0 w 493"/>
              <a:gd name="T55" fmla="*/ 246 h 492"/>
              <a:gd name="T56" fmla="*/ 4 w 493"/>
              <a:gd name="T57" fmla="*/ 201 h 492"/>
              <a:gd name="T58" fmla="*/ 16 w 493"/>
              <a:gd name="T59" fmla="*/ 160 h 492"/>
              <a:gd name="T60" fmla="*/ 34 w 493"/>
              <a:gd name="T61" fmla="*/ 122 h 492"/>
              <a:gd name="T62" fmla="*/ 58 w 493"/>
              <a:gd name="T63" fmla="*/ 87 h 492"/>
              <a:gd name="T64" fmla="*/ 87 w 493"/>
              <a:gd name="T65" fmla="*/ 57 h 492"/>
              <a:gd name="T66" fmla="*/ 123 w 493"/>
              <a:gd name="T67" fmla="*/ 33 h 492"/>
              <a:gd name="T68" fmla="*/ 161 w 493"/>
              <a:gd name="T69" fmla="*/ 15 h 492"/>
              <a:gd name="T70" fmla="*/ 203 w 493"/>
              <a:gd name="T71" fmla="*/ 4 h 492"/>
              <a:gd name="T72" fmla="*/ 245 w 493"/>
              <a:gd name="T73" fmla="*/ 0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493" h="492">
                <a:moveTo>
                  <a:pt x="245" y="0"/>
                </a:moveTo>
                <a:lnTo>
                  <a:pt x="290" y="4"/>
                </a:lnTo>
                <a:lnTo>
                  <a:pt x="333" y="15"/>
                </a:lnTo>
                <a:lnTo>
                  <a:pt x="371" y="33"/>
                </a:lnTo>
                <a:lnTo>
                  <a:pt x="406" y="57"/>
                </a:lnTo>
                <a:lnTo>
                  <a:pt x="435" y="87"/>
                </a:lnTo>
                <a:lnTo>
                  <a:pt x="459" y="122"/>
                </a:lnTo>
                <a:lnTo>
                  <a:pt x="478" y="160"/>
                </a:lnTo>
                <a:lnTo>
                  <a:pt x="489" y="201"/>
                </a:lnTo>
                <a:lnTo>
                  <a:pt x="493" y="246"/>
                </a:lnTo>
                <a:lnTo>
                  <a:pt x="489" y="290"/>
                </a:lnTo>
                <a:lnTo>
                  <a:pt x="478" y="332"/>
                </a:lnTo>
                <a:lnTo>
                  <a:pt x="459" y="371"/>
                </a:lnTo>
                <a:lnTo>
                  <a:pt x="435" y="404"/>
                </a:lnTo>
                <a:lnTo>
                  <a:pt x="406" y="434"/>
                </a:lnTo>
                <a:lnTo>
                  <a:pt x="371" y="459"/>
                </a:lnTo>
                <a:lnTo>
                  <a:pt x="333" y="478"/>
                </a:lnTo>
                <a:lnTo>
                  <a:pt x="290" y="489"/>
                </a:lnTo>
                <a:lnTo>
                  <a:pt x="245" y="492"/>
                </a:lnTo>
                <a:lnTo>
                  <a:pt x="203" y="489"/>
                </a:lnTo>
                <a:lnTo>
                  <a:pt x="161" y="478"/>
                </a:lnTo>
                <a:lnTo>
                  <a:pt x="123" y="459"/>
                </a:lnTo>
                <a:lnTo>
                  <a:pt x="87" y="434"/>
                </a:lnTo>
                <a:lnTo>
                  <a:pt x="58" y="404"/>
                </a:lnTo>
                <a:lnTo>
                  <a:pt x="34" y="371"/>
                </a:lnTo>
                <a:lnTo>
                  <a:pt x="16" y="332"/>
                </a:lnTo>
                <a:lnTo>
                  <a:pt x="4" y="290"/>
                </a:lnTo>
                <a:lnTo>
                  <a:pt x="0" y="246"/>
                </a:lnTo>
                <a:lnTo>
                  <a:pt x="4" y="201"/>
                </a:lnTo>
                <a:lnTo>
                  <a:pt x="16" y="160"/>
                </a:lnTo>
                <a:lnTo>
                  <a:pt x="34" y="122"/>
                </a:lnTo>
                <a:lnTo>
                  <a:pt x="58" y="87"/>
                </a:lnTo>
                <a:lnTo>
                  <a:pt x="87" y="57"/>
                </a:lnTo>
                <a:lnTo>
                  <a:pt x="123" y="33"/>
                </a:lnTo>
                <a:lnTo>
                  <a:pt x="161" y="15"/>
                </a:lnTo>
                <a:lnTo>
                  <a:pt x="203" y="4"/>
                </a:lnTo>
                <a:lnTo>
                  <a:pt x="245" y="0"/>
                </a:lnTo>
                <a:close/>
              </a:path>
            </a:pathLst>
          </a:custGeom>
          <a:solidFill>
            <a:srgbClr val="FFC000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p>
            <a:pPr defTabSz="1219200"/>
            <a:endParaRPr 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8" name="Group 2"/>
          <p:cNvGrpSpPr/>
          <p:nvPr/>
        </p:nvGrpSpPr>
        <p:grpSpPr>
          <a:xfrm>
            <a:off x="4704329" y="2612908"/>
            <a:ext cx="2784617" cy="2734299"/>
            <a:chOff x="3527770" y="2064456"/>
            <a:chExt cx="2088463" cy="2050724"/>
          </a:xfrm>
          <a:solidFill>
            <a:schemeClr val="bg1">
              <a:lumMod val="65000"/>
            </a:schemeClr>
          </a:solidFill>
        </p:grpSpPr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3567663" y="2064456"/>
              <a:ext cx="2008676" cy="2009752"/>
            </a:xfrm>
            <a:custGeom>
              <a:avLst/>
              <a:gdLst>
                <a:gd name="T0" fmla="*/ 1496 w 3725"/>
                <a:gd name="T1" fmla="*/ 79 h 3728"/>
                <a:gd name="T2" fmla="*/ 1047 w 3725"/>
                <a:gd name="T3" fmla="*/ 234 h 3728"/>
                <a:gd name="T4" fmla="*/ 661 w 3725"/>
                <a:gd name="T5" fmla="*/ 496 h 3728"/>
                <a:gd name="T6" fmla="*/ 354 w 3725"/>
                <a:gd name="T7" fmla="*/ 846 h 3728"/>
                <a:gd name="T8" fmla="*/ 142 w 3725"/>
                <a:gd name="T9" fmla="*/ 1266 h 3728"/>
                <a:gd name="T10" fmla="*/ 45 w 3725"/>
                <a:gd name="T11" fmla="*/ 1739 h 3728"/>
                <a:gd name="T12" fmla="*/ 79 w 3725"/>
                <a:gd name="T13" fmla="*/ 2231 h 3728"/>
                <a:gd name="T14" fmla="*/ 234 w 3725"/>
                <a:gd name="T15" fmla="*/ 2680 h 3728"/>
                <a:gd name="T16" fmla="*/ 496 w 3725"/>
                <a:gd name="T17" fmla="*/ 3068 h 3728"/>
                <a:gd name="T18" fmla="*/ 845 w 3725"/>
                <a:gd name="T19" fmla="*/ 3375 h 3728"/>
                <a:gd name="T20" fmla="*/ 1265 w 3725"/>
                <a:gd name="T21" fmla="*/ 3587 h 3728"/>
                <a:gd name="T22" fmla="*/ 1739 w 3725"/>
                <a:gd name="T23" fmla="*/ 3683 h 3728"/>
                <a:gd name="T24" fmla="*/ 2229 w 3725"/>
                <a:gd name="T25" fmla="*/ 3650 h 3728"/>
                <a:gd name="T26" fmla="*/ 2678 w 3725"/>
                <a:gd name="T27" fmla="*/ 3494 h 3728"/>
                <a:gd name="T28" fmla="*/ 3065 w 3725"/>
                <a:gd name="T29" fmla="*/ 3233 h 3728"/>
                <a:gd name="T30" fmla="*/ 3372 w 3725"/>
                <a:gd name="T31" fmla="*/ 2883 h 3728"/>
                <a:gd name="T32" fmla="*/ 3583 w 3725"/>
                <a:gd name="T33" fmla="*/ 2463 h 3728"/>
                <a:gd name="T34" fmla="*/ 3680 w 3725"/>
                <a:gd name="T35" fmla="*/ 1989 h 3728"/>
                <a:gd name="T36" fmla="*/ 3646 w 3725"/>
                <a:gd name="T37" fmla="*/ 1498 h 3728"/>
                <a:gd name="T38" fmla="*/ 3491 w 3725"/>
                <a:gd name="T39" fmla="*/ 1048 h 3728"/>
                <a:gd name="T40" fmla="*/ 3229 w 3725"/>
                <a:gd name="T41" fmla="*/ 661 h 3728"/>
                <a:gd name="T42" fmla="*/ 2880 w 3725"/>
                <a:gd name="T43" fmla="*/ 352 h 3728"/>
                <a:gd name="T44" fmla="*/ 2460 w 3725"/>
                <a:gd name="T45" fmla="*/ 142 h 3728"/>
                <a:gd name="T46" fmla="*/ 1987 w 3725"/>
                <a:gd name="T47" fmla="*/ 45 h 3728"/>
                <a:gd name="T48" fmla="*/ 2115 w 3725"/>
                <a:gd name="T49" fmla="*/ 16 h 3728"/>
                <a:gd name="T50" fmla="*/ 2587 w 3725"/>
                <a:gd name="T51" fmla="*/ 146 h 3728"/>
                <a:gd name="T52" fmla="*/ 3000 w 3725"/>
                <a:gd name="T53" fmla="*/ 389 h 3728"/>
                <a:gd name="T54" fmla="*/ 3336 w 3725"/>
                <a:gd name="T55" fmla="*/ 726 h 3728"/>
                <a:gd name="T56" fmla="*/ 3579 w 3725"/>
                <a:gd name="T57" fmla="*/ 1139 h 3728"/>
                <a:gd name="T58" fmla="*/ 3708 w 3725"/>
                <a:gd name="T59" fmla="*/ 1612 h 3728"/>
                <a:gd name="T60" fmla="*/ 3708 w 3725"/>
                <a:gd name="T61" fmla="*/ 2117 h 3728"/>
                <a:gd name="T62" fmla="*/ 3579 w 3725"/>
                <a:gd name="T63" fmla="*/ 2590 h 3728"/>
                <a:gd name="T64" fmla="*/ 3336 w 3725"/>
                <a:gd name="T65" fmla="*/ 3003 h 3728"/>
                <a:gd name="T66" fmla="*/ 3000 w 3725"/>
                <a:gd name="T67" fmla="*/ 3340 h 3728"/>
                <a:gd name="T68" fmla="*/ 2587 w 3725"/>
                <a:gd name="T69" fmla="*/ 3581 h 3728"/>
                <a:gd name="T70" fmla="*/ 2115 w 3725"/>
                <a:gd name="T71" fmla="*/ 3711 h 3728"/>
                <a:gd name="T72" fmla="*/ 1611 w 3725"/>
                <a:gd name="T73" fmla="*/ 3711 h 3728"/>
                <a:gd name="T74" fmla="*/ 1139 w 3725"/>
                <a:gd name="T75" fmla="*/ 3581 h 3728"/>
                <a:gd name="T76" fmla="*/ 726 w 3725"/>
                <a:gd name="T77" fmla="*/ 3340 h 3728"/>
                <a:gd name="T78" fmla="*/ 389 w 3725"/>
                <a:gd name="T79" fmla="*/ 3003 h 3728"/>
                <a:gd name="T80" fmla="*/ 147 w 3725"/>
                <a:gd name="T81" fmla="*/ 2590 h 3728"/>
                <a:gd name="T82" fmla="*/ 17 w 3725"/>
                <a:gd name="T83" fmla="*/ 2117 h 3728"/>
                <a:gd name="T84" fmla="*/ 17 w 3725"/>
                <a:gd name="T85" fmla="*/ 1612 h 3728"/>
                <a:gd name="T86" fmla="*/ 147 w 3725"/>
                <a:gd name="T87" fmla="*/ 1139 h 3728"/>
                <a:gd name="T88" fmla="*/ 389 w 3725"/>
                <a:gd name="T89" fmla="*/ 726 h 3728"/>
                <a:gd name="T90" fmla="*/ 726 w 3725"/>
                <a:gd name="T91" fmla="*/ 389 h 3728"/>
                <a:gd name="T92" fmla="*/ 1139 w 3725"/>
                <a:gd name="T93" fmla="*/ 146 h 3728"/>
                <a:gd name="T94" fmla="*/ 1611 w 3725"/>
                <a:gd name="T95" fmla="*/ 16 h 3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725" h="3728">
                  <a:moveTo>
                    <a:pt x="1861" y="40"/>
                  </a:moveTo>
                  <a:lnTo>
                    <a:pt x="1739" y="45"/>
                  </a:lnTo>
                  <a:lnTo>
                    <a:pt x="1616" y="57"/>
                  </a:lnTo>
                  <a:lnTo>
                    <a:pt x="1496" y="79"/>
                  </a:lnTo>
                  <a:lnTo>
                    <a:pt x="1379" y="105"/>
                  </a:lnTo>
                  <a:lnTo>
                    <a:pt x="1265" y="142"/>
                  </a:lnTo>
                  <a:lnTo>
                    <a:pt x="1154" y="184"/>
                  </a:lnTo>
                  <a:lnTo>
                    <a:pt x="1047" y="234"/>
                  </a:lnTo>
                  <a:lnTo>
                    <a:pt x="944" y="290"/>
                  </a:lnTo>
                  <a:lnTo>
                    <a:pt x="845" y="352"/>
                  </a:lnTo>
                  <a:lnTo>
                    <a:pt x="751" y="421"/>
                  </a:lnTo>
                  <a:lnTo>
                    <a:pt x="661" y="496"/>
                  </a:lnTo>
                  <a:lnTo>
                    <a:pt x="575" y="575"/>
                  </a:lnTo>
                  <a:lnTo>
                    <a:pt x="496" y="661"/>
                  </a:lnTo>
                  <a:lnTo>
                    <a:pt x="421" y="750"/>
                  </a:lnTo>
                  <a:lnTo>
                    <a:pt x="354" y="846"/>
                  </a:lnTo>
                  <a:lnTo>
                    <a:pt x="290" y="945"/>
                  </a:lnTo>
                  <a:lnTo>
                    <a:pt x="234" y="1048"/>
                  </a:lnTo>
                  <a:lnTo>
                    <a:pt x="185" y="1155"/>
                  </a:lnTo>
                  <a:lnTo>
                    <a:pt x="142" y="1266"/>
                  </a:lnTo>
                  <a:lnTo>
                    <a:pt x="107" y="1381"/>
                  </a:lnTo>
                  <a:lnTo>
                    <a:pt x="79" y="1498"/>
                  </a:lnTo>
                  <a:lnTo>
                    <a:pt x="58" y="1618"/>
                  </a:lnTo>
                  <a:lnTo>
                    <a:pt x="45" y="1739"/>
                  </a:lnTo>
                  <a:lnTo>
                    <a:pt x="41" y="1864"/>
                  </a:lnTo>
                  <a:lnTo>
                    <a:pt x="45" y="1989"/>
                  </a:lnTo>
                  <a:lnTo>
                    <a:pt x="58" y="2111"/>
                  </a:lnTo>
                  <a:lnTo>
                    <a:pt x="79" y="2231"/>
                  </a:lnTo>
                  <a:lnTo>
                    <a:pt x="107" y="2348"/>
                  </a:lnTo>
                  <a:lnTo>
                    <a:pt x="142" y="2463"/>
                  </a:lnTo>
                  <a:lnTo>
                    <a:pt x="185" y="2573"/>
                  </a:lnTo>
                  <a:lnTo>
                    <a:pt x="234" y="2680"/>
                  </a:lnTo>
                  <a:lnTo>
                    <a:pt x="290" y="2784"/>
                  </a:lnTo>
                  <a:lnTo>
                    <a:pt x="354" y="2883"/>
                  </a:lnTo>
                  <a:lnTo>
                    <a:pt x="421" y="2977"/>
                  </a:lnTo>
                  <a:lnTo>
                    <a:pt x="496" y="3068"/>
                  </a:lnTo>
                  <a:lnTo>
                    <a:pt x="575" y="3152"/>
                  </a:lnTo>
                  <a:lnTo>
                    <a:pt x="661" y="3233"/>
                  </a:lnTo>
                  <a:lnTo>
                    <a:pt x="751" y="3308"/>
                  </a:lnTo>
                  <a:lnTo>
                    <a:pt x="845" y="3375"/>
                  </a:lnTo>
                  <a:lnTo>
                    <a:pt x="944" y="3439"/>
                  </a:lnTo>
                  <a:lnTo>
                    <a:pt x="1047" y="3494"/>
                  </a:lnTo>
                  <a:lnTo>
                    <a:pt x="1154" y="3545"/>
                  </a:lnTo>
                  <a:lnTo>
                    <a:pt x="1265" y="3587"/>
                  </a:lnTo>
                  <a:lnTo>
                    <a:pt x="1379" y="3622"/>
                  </a:lnTo>
                  <a:lnTo>
                    <a:pt x="1496" y="3650"/>
                  </a:lnTo>
                  <a:lnTo>
                    <a:pt x="1616" y="3670"/>
                  </a:lnTo>
                  <a:lnTo>
                    <a:pt x="1739" y="3683"/>
                  </a:lnTo>
                  <a:lnTo>
                    <a:pt x="1861" y="3687"/>
                  </a:lnTo>
                  <a:lnTo>
                    <a:pt x="1987" y="3683"/>
                  </a:lnTo>
                  <a:lnTo>
                    <a:pt x="2109" y="3670"/>
                  </a:lnTo>
                  <a:lnTo>
                    <a:pt x="2229" y="3650"/>
                  </a:lnTo>
                  <a:lnTo>
                    <a:pt x="2346" y="3622"/>
                  </a:lnTo>
                  <a:lnTo>
                    <a:pt x="2460" y="3587"/>
                  </a:lnTo>
                  <a:lnTo>
                    <a:pt x="2571" y="3545"/>
                  </a:lnTo>
                  <a:lnTo>
                    <a:pt x="2678" y="3494"/>
                  </a:lnTo>
                  <a:lnTo>
                    <a:pt x="2781" y="3439"/>
                  </a:lnTo>
                  <a:lnTo>
                    <a:pt x="2880" y="3375"/>
                  </a:lnTo>
                  <a:lnTo>
                    <a:pt x="2974" y="3308"/>
                  </a:lnTo>
                  <a:lnTo>
                    <a:pt x="3065" y="3233"/>
                  </a:lnTo>
                  <a:lnTo>
                    <a:pt x="3150" y="3152"/>
                  </a:lnTo>
                  <a:lnTo>
                    <a:pt x="3229" y="3068"/>
                  </a:lnTo>
                  <a:lnTo>
                    <a:pt x="3304" y="2977"/>
                  </a:lnTo>
                  <a:lnTo>
                    <a:pt x="3372" y="2883"/>
                  </a:lnTo>
                  <a:lnTo>
                    <a:pt x="3435" y="2784"/>
                  </a:lnTo>
                  <a:lnTo>
                    <a:pt x="3491" y="2680"/>
                  </a:lnTo>
                  <a:lnTo>
                    <a:pt x="3541" y="2573"/>
                  </a:lnTo>
                  <a:lnTo>
                    <a:pt x="3583" y="2463"/>
                  </a:lnTo>
                  <a:lnTo>
                    <a:pt x="3618" y="2348"/>
                  </a:lnTo>
                  <a:lnTo>
                    <a:pt x="3646" y="2231"/>
                  </a:lnTo>
                  <a:lnTo>
                    <a:pt x="3668" y="2111"/>
                  </a:lnTo>
                  <a:lnTo>
                    <a:pt x="3680" y="1989"/>
                  </a:lnTo>
                  <a:lnTo>
                    <a:pt x="3684" y="1864"/>
                  </a:lnTo>
                  <a:lnTo>
                    <a:pt x="3680" y="1739"/>
                  </a:lnTo>
                  <a:lnTo>
                    <a:pt x="3668" y="1618"/>
                  </a:lnTo>
                  <a:lnTo>
                    <a:pt x="3646" y="1498"/>
                  </a:lnTo>
                  <a:lnTo>
                    <a:pt x="3618" y="1381"/>
                  </a:lnTo>
                  <a:lnTo>
                    <a:pt x="3583" y="1266"/>
                  </a:lnTo>
                  <a:lnTo>
                    <a:pt x="3541" y="1155"/>
                  </a:lnTo>
                  <a:lnTo>
                    <a:pt x="3491" y="1048"/>
                  </a:lnTo>
                  <a:lnTo>
                    <a:pt x="3435" y="945"/>
                  </a:lnTo>
                  <a:lnTo>
                    <a:pt x="3372" y="846"/>
                  </a:lnTo>
                  <a:lnTo>
                    <a:pt x="3304" y="750"/>
                  </a:lnTo>
                  <a:lnTo>
                    <a:pt x="3229" y="661"/>
                  </a:lnTo>
                  <a:lnTo>
                    <a:pt x="3150" y="575"/>
                  </a:lnTo>
                  <a:lnTo>
                    <a:pt x="3065" y="496"/>
                  </a:lnTo>
                  <a:lnTo>
                    <a:pt x="2974" y="421"/>
                  </a:lnTo>
                  <a:lnTo>
                    <a:pt x="2880" y="352"/>
                  </a:lnTo>
                  <a:lnTo>
                    <a:pt x="2781" y="290"/>
                  </a:lnTo>
                  <a:lnTo>
                    <a:pt x="2678" y="234"/>
                  </a:lnTo>
                  <a:lnTo>
                    <a:pt x="2571" y="184"/>
                  </a:lnTo>
                  <a:lnTo>
                    <a:pt x="2460" y="142"/>
                  </a:lnTo>
                  <a:lnTo>
                    <a:pt x="2346" y="105"/>
                  </a:lnTo>
                  <a:lnTo>
                    <a:pt x="2229" y="79"/>
                  </a:lnTo>
                  <a:lnTo>
                    <a:pt x="2109" y="57"/>
                  </a:lnTo>
                  <a:lnTo>
                    <a:pt x="1987" y="45"/>
                  </a:lnTo>
                  <a:lnTo>
                    <a:pt x="1861" y="40"/>
                  </a:lnTo>
                  <a:close/>
                  <a:moveTo>
                    <a:pt x="1861" y="0"/>
                  </a:moveTo>
                  <a:lnTo>
                    <a:pt x="1990" y="4"/>
                  </a:lnTo>
                  <a:lnTo>
                    <a:pt x="2115" y="16"/>
                  </a:lnTo>
                  <a:lnTo>
                    <a:pt x="2237" y="38"/>
                  </a:lnTo>
                  <a:lnTo>
                    <a:pt x="2357" y="66"/>
                  </a:lnTo>
                  <a:lnTo>
                    <a:pt x="2474" y="103"/>
                  </a:lnTo>
                  <a:lnTo>
                    <a:pt x="2587" y="146"/>
                  </a:lnTo>
                  <a:lnTo>
                    <a:pt x="2697" y="197"/>
                  </a:lnTo>
                  <a:lnTo>
                    <a:pt x="2802" y="255"/>
                  </a:lnTo>
                  <a:lnTo>
                    <a:pt x="2902" y="318"/>
                  </a:lnTo>
                  <a:lnTo>
                    <a:pt x="3000" y="389"/>
                  </a:lnTo>
                  <a:lnTo>
                    <a:pt x="3091" y="465"/>
                  </a:lnTo>
                  <a:lnTo>
                    <a:pt x="3179" y="547"/>
                  </a:lnTo>
                  <a:lnTo>
                    <a:pt x="3260" y="633"/>
                  </a:lnTo>
                  <a:lnTo>
                    <a:pt x="3336" y="726"/>
                  </a:lnTo>
                  <a:lnTo>
                    <a:pt x="3407" y="822"/>
                  </a:lnTo>
                  <a:lnTo>
                    <a:pt x="3470" y="924"/>
                  </a:lnTo>
                  <a:lnTo>
                    <a:pt x="3528" y="1029"/>
                  </a:lnTo>
                  <a:lnTo>
                    <a:pt x="3579" y="1139"/>
                  </a:lnTo>
                  <a:lnTo>
                    <a:pt x="3622" y="1252"/>
                  </a:lnTo>
                  <a:lnTo>
                    <a:pt x="3658" y="1369"/>
                  </a:lnTo>
                  <a:lnTo>
                    <a:pt x="3687" y="1489"/>
                  </a:lnTo>
                  <a:lnTo>
                    <a:pt x="3708" y="1612"/>
                  </a:lnTo>
                  <a:lnTo>
                    <a:pt x="3721" y="1736"/>
                  </a:lnTo>
                  <a:lnTo>
                    <a:pt x="3725" y="1864"/>
                  </a:lnTo>
                  <a:lnTo>
                    <a:pt x="3721" y="1991"/>
                  </a:lnTo>
                  <a:lnTo>
                    <a:pt x="3708" y="2117"/>
                  </a:lnTo>
                  <a:lnTo>
                    <a:pt x="3687" y="2240"/>
                  </a:lnTo>
                  <a:lnTo>
                    <a:pt x="3658" y="2360"/>
                  </a:lnTo>
                  <a:lnTo>
                    <a:pt x="3622" y="2475"/>
                  </a:lnTo>
                  <a:lnTo>
                    <a:pt x="3579" y="2590"/>
                  </a:lnTo>
                  <a:lnTo>
                    <a:pt x="3528" y="2698"/>
                  </a:lnTo>
                  <a:lnTo>
                    <a:pt x="3470" y="2804"/>
                  </a:lnTo>
                  <a:lnTo>
                    <a:pt x="3407" y="2905"/>
                  </a:lnTo>
                  <a:lnTo>
                    <a:pt x="3336" y="3003"/>
                  </a:lnTo>
                  <a:lnTo>
                    <a:pt x="3260" y="3095"/>
                  </a:lnTo>
                  <a:lnTo>
                    <a:pt x="3179" y="3182"/>
                  </a:lnTo>
                  <a:lnTo>
                    <a:pt x="3091" y="3264"/>
                  </a:lnTo>
                  <a:lnTo>
                    <a:pt x="3000" y="3340"/>
                  </a:lnTo>
                  <a:lnTo>
                    <a:pt x="2902" y="3409"/>
                  </a:lnTo>
                  <a:lnTo>
                    <a:pt x="2802" y="3474"/>
                  </a:lnTo>
                  <a:lnTo>
                    <a:pt x="2697" y="3530"/>
                  </a:lnTo>
                  <a:lnTo>
                    <a:pt x="2587" y="3581"/>
                  </a:lnTo>
                  <a:lnTo>
                    <a:pt x="2474" y="3625"/>
                  </a:lnTo>
                  <a:lnTo>
                    <a:pt x="2357" y="3662"/>
                  </a:lnTo>
                  <a:lnTo>
                    <a:pt x="2237" y="3690"/>
                  </a:lnTo>
                  <a:lnTo>
                    <a:pt x="2115" y="3711"/>
                  </a:lnTo>
                  <a:lnTo>
                    <a:pt x="1990" y="3724"/>
                  </a:lnTo>
                  <a:lnTo>
                    <a:pt x="1861" y="3728"/>
                  </a:lnTo>
                  <a:lnTo>
                    <a:pt x="1736" y="3724"/>
                  </a:lnTo>
                  <a:lnTo>
                    <a:pt x="1611" y="3711"/>
                  </a:lnTo>
                  <a:lnTo>
                    <a:pt x="1488" y="3690"/>
                  </a:lnTo>
                  <a:lnTo>
                    <a:pt x="1368" y="3662"/>
                  </a:lnTo>
                  <a:lnTo>
                    <a:pt x="1251" y="3625"/>
                  </a:lnTo>
                  <a:lnTo>
                    <a:pt x="1139" y="3581"/>
                  </a:lnTo>
                  <a:lnTo>
                    <a:pt x="1029" y="3530"/>
                  </a:lnTo>
                  <a:lnTo>
                    <a:pt x="923" y="3474"/>
                  </a:lnTo>
                  <a:lnTo>
                    <a:pt x="823" y="3409"/>
                  </a:lnTo>
                  <a:lnTo>
                    <a:pt x="726" y="3340"/>
                  </a:lnTo>
                  <a:lnTo>
                    <a:pt x="634" y="3264"/>
                  </a:lnTo>
                  <a:lnTo>
                    <a:pt x="547" y="3182"/>
                  </a:lnTo>
                  <a:lnTo>
                    <a:pt x="465" y="3095"/>
                  </a:lnTo>
                  <a:lnTo>
                    <a:pt x="389" y="3003"/>
                  </a:lnTo>
                  <a:lnTo>
                    <a:pt x="319" y="2905"/>
                  </a:lnTo>
                  <a:lnTo>
                    <a:pt x="255" y="2804"/>
                  </a:lnTo>
                  <a:lnTo>
                    <a:pt x="197" y="2698"/>
                  </a:lnTo>
                  <a:lnTo>
                    <a:pt x="147" y="2590"/>
                  </a:lnTo>
                  <a:lnTo>
                    <a:pt x="103" y="2475"/>
                  </a:lnTo>
                  <a:lnTo>
                    <a:pt x="68" y="2360"/>
                  </a:lnTo>
                  <a:lnTo>
                    <a:pt x="38" y="2240"/>
                  </a:lnTo>
                  <a:lnTo>
                    <a:pt x="17" y="2117"/>
                  </a:lnTo>
                  <a:lnTo>
                    <a:pt x="4" y="1991"/>
                  </a:lnTo>
                  <a:lnTo>
                    <a:pt x="0" y="1864"/>
                  </a:lnTo>
                  <a:lnTo>
                    <a:pt x="4" y="1736"/>
                  </a:lnTo>
                  <a:lnTo>
                    <a:pt x="17" y="1612"/>
                  </a:lnTo>
                  <a:lnTo>
                    <a:pt x="38" y="1489"/>
                  </a:lnTo>
                  <a:lnTo>
                    <a:pt x="68" y="1369"/>
                  </a:lnTo>
                  <a:lnTo>
                    <a:pt x="103" y="1252"/>
                  </a:lnTo>
                  <a:lnTo>
                    <a:pt x="147" y="1139"/>
                  </a:lnTo>
                  <a:lnTo>
                    <a:pt x="197" y="1029"/>
                  </a:lnTo>
                  <a:lnTo>
                    <a:pt x="255" y="924"/>
                  </a:lnTo>
                  <a:lnTo>
                    <a:pt x="319" y="822"/>
                  </a:lnTo>
                  <a:lnTo>
                    <a:pt x="389" y="726"/>
                  </a:lnTo>
                  <a:lnTo>
                    <a:pt x="465" y="633"/>
                  </a:lnTo>
                  <a:lnTo>
                    <a:pt x="547" y="547"/>
                  </a:lnTo>
                  <a:lnTo>
                    <a:pt x="634" y="465"/>
                  </a:lnTo>
                  <a:lnTo>
                    <a:pt x="726" y="389"/>
                  </a:lnTo>
                  <a:lnTo>
                    <a:pt x="823" y="318"/>
                  </a:lnTo>
                  <a:lnTo>
                    <a:pt x="923" y="255"/>
                  </a:lnTo>
                  <a:lnTo>
                    <a:pt x="1029" y="197"/>
                  </a:lnTo>
                  <a:lnTo>
                    <a:pt x="1139" y="146"/>
                  </a:lnTo>
                  <a:lnTo>
                    <a:pt x="1251" y="103"/>
                  </a:lnTo>
                  <a:lnTo>
                    <a:pt x="1368" y="66"/>
                  </a:lnTo>
                  <a:lnTo>
                    <a:pt x="1488" y="38"/>
                  </a:lnTo>
                  <a:lnTo>
                    <a:pt x="1611" y="16"/>
                  </a:lnTo>
                  <a:lnTo>
                    <a:pt x="1736" y="4"/>
                  </a:lnTo>
                  <a:lnTo>
                    <a:pt x="18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3527770" y="2658541"/>
              <a:ext cx="2088463" cy="1456639"/>
            </a:xfrm>
            <a:custGeom>
              <a:avLst/>
              <a:gdLst>
                <a:gd name="T0" fmla="*/ 325 w 3875"/>
                <a:gd name="T1" fmla="*/ 95 h 2703"/>
                <a:gd name="T2" fmla="*/ 253 w 3875"/>
                <a:gd name="T3" fmla="*/ 306 h 2703"/>
                <a:gd name="T4" fmla="*/ 208 w 3875"/>
                <a:gd name="T5" fmla="*/ 531 h 2703"/>
                <a:gd name="T6" fmla="*/ 192 w 3875"/>
                <a:gd name="T7" fmla="*/ 763 h 2703"/>
                <a:gd name="T8" fmla="*/ 209 w 3875"/>
                <a:gd name="T9" fmla="*/ 1010 h 2703"/>
                <a:gd name="T10" fmla="*/ 260 w 3875"/>
                <a:gd name="T11" fmla="*/ 1246 h 2703"/>
                <a:gd name="T12" fmla="*/ 341 w 3875"/>
                <a:gd name="T13" fmla="*/ 1470 h 2703"/>
                <a:gd name="T14" fmla="*/ 451 w 3875"/>
                <a:gd name="T15" fmla="*/ 1678 h 2703"/>
                <a:gd name="T16" fmla="*/ 587 w 3875"/>
                <a:gd name="T17" fmla="*/ 1868 h 2703"/>
                <a:gd name="T18" fmla="*/ 746 w 3875"/>
                <a:gd name="T19" fmla="*/ 2039 h 2703"/>
                <a:gd name="T20" fmla="*/ 926 w 3875"/>
                <a:gd name="T21" fmla="*/ 2187 h 2703"/>
                <a:gd name="T22" fmla="*/ 1126 w 3875"/>
                <a:gd name="T23" fmla="*/ 2310 h 2703"/>
                <a:gd name="T24" fmla="*/ 1342 w 3875"/>
                <a:gd name="T25" fmla="*/ 2405 h 2703"/>
                <a:gd name="T26" fmla="*/ 1571 w 3875"/>
                <a:gd name="T27" fmla="*/ 2472 h 2703"/>
                <a:gd name="T28" fmla="*/ 1814 w 3875"/>
                <a:gd name="T29" fmla="*/ 2507 h 2703"/>
                <a:gd name="T30" fmla="*/ 2062 w 3875"/>
                <a:gd name="T31" fmla="*/ 2507 h 2703"/>
                <a:gd name="T32" fmla="*/ 2304 w 3875"/>
                <a:gd name="T33" fmla="*/ 2472 h 2703"/>
                <a:gd name="T34" fmla="*/ 2534 w 3875"/>
                <a:gd name="T35" fmla="*/ 2405 h 2703"/>
                <a:gd name="T36" fmla="*/ 2749 w 3875"/>
                <a:gd name="T37" fmla="*/ 2310 h 2703"/>
                <a:gd name="T38" fmla="*/ 2949 w 3875"/>
                <a:gd name="T39" fmla="*/ 2187 h 2703"/>
                <a:gd name="T40" fmla="*/ 3130 w 3875"/>
                <a:gd name="T41" fmla="*/ 2039 h 2703"/>
                <a:gd name="T42" fmla="*/ 3289 w 3875"/>
                <a:gd name="T43" fmla="*/ 1868 h 2703"/>
                <a:gd name="T44" fmla="*/ 3424 w 3875"/>
                <a:gd name="T45" fmla="*/ 1678 h 2703"/>
                <a:gd name="T46" fmla="*/ 3534 w 3875"/>
                <a:gd name="T47" fmla="*/ 1470 h 2703"/>
                <a:gd name="T48" fmla="*/ 3616 w 3875"/>
                <a:gd name="T49" fmla="*/ 1246 h 2703"/>
                <a:gd name="T50" fmla="*/ 3666 w 3875"/>
                <a:gd name="T51" fmla="*/ 1010 h 2703"/>
                <a:gd name="T52" fmla="*/ 3683 w 3875"/>
                <a:gd name="T53" fmla="*/ 763 h 2703"/>
                <a:gd name="T54" fmla="*/ 3671 w 3875"/>
                <a:gd name="T55" fmla="*/ 550 h 2703"/>
                <a:gd name="T56" fmla="*/ 3633 w 3875"/>
                <a:gd name="T57" fmla="*/ 346 h 2703"/>
                <a:gd name="T58" fmla="*/ 3844 w 3875"/>
                <a:gd name="T59" fmla="*/ 414 h 2703"/>
                <a:gd name="T60" fmla="*/ 3871 w 3875"/>
                <a:gd name="T61" fmla="*/ 645 h 2703"/>
                <a:gd name="T62" fmla="*/ 3871 w 3875"/>
                <a:gd name="T63" fmla="*/ 896 h 2703"/>
                <a:gd name="T64" fmla="*/ 3836 w 3875"/>
                <a:gd name="T65" fmla="*/ 1153 h 2703"/>
                <a:gd name="T66" fmla="*/ 3768 w 3875"/>
                <a:gd name="T67" fmla="*/ 1400 h 2703"/>
                <a:gd name="T68" fmla="*/ 3669 w 3875"/>
                <a:gd name="T69" fmla="*/ 1631 h 2703"/>
                <a:gd name="T70" fmla="*/ 3544 w 3875"/>
                <a:gd name="T71" fmla="*/ 1847 h 2703"/>
                <a:gd name="T72" fmla="*/ 3392 w 3875"/>
                <a:gd name="T73" fmla="*/ 2043 h 2703"/>
                <a:gd name="T74" fmla="*/ 3217 w 3875"/>
                <a:gd name="T75" fmla="*/ 2219 h 2703"/>
                <a:gd name="T76" fmla="*/ 3020 w 3875"/>
                <a:gd name="T77" fmla="*/ 2372 h 2703"/>
                <a:gd name="T78" fmla="*/ 2806 w 3875"/>
                <a:gd name="T79" fmla="*/ 2497 h 2703"/>
                <a:gd name="T80" fmla="*/ 2573 w 3875"/>
                <a:gd name="T81" fmla="*/ 2596 h 2703"/>
                <a:gd name="T82" fmla="*/ 2328 w 3875"/>
                <a:gd name="T83" fmla="*/ 2664 h 2703"/>
                <a:gd name="T84" fmla="*/ 2070 w 3875"/>
                <a:gd name="T85" fmla="*/ 2699 h 2703"/>
                <a:gd name="T86" fmla="*/ 1805 w 3875"/>
                <a:gd name="T87" fmla="*/ 2699 h 2703"/>
                <a:gd name="T88" fmla="*/ 1547 w 3875"/>
                <a:gd name="T89" fmla="*/ 2664 h 2703"/>
                <a:gd name="T90" fmla="*/ 1302 w 3875"/>
                <a:gd name="T91" fmla="*/ 2596 h 2703"/>
                <a:gd name="T92" fmla="*/ 1070 w 3875"/>
                <a:gd name="T93" fmla="*/ 2497 h 2703"/>
                <a:gd name="T94" fmla="*/ 856 w 3875"/>
                <a:gd name="T95" fmla="*/ 2372 h 2703"/>
                <a:gd name="T96" fmla="*/ 658 w 3875"/>
                <a:gd name="T97" fmla="*/ 2219 h 2703"/>
                <a:gd name="T98" fmla="*/ 484 w 3875"/>
                <a:gd name="T99" fmla="*/ 2043 h 2703"/>
                <a:gd name="T100" fmla="*/ 332 w 3875"/>
                <a:gd name="T101" fmla="*/ 1847 h 2703"/>
                <a:gd name="T102" fmla="*/ 206 w 3875"/>
                <a:gd name="T103" fmla="*/ 1631 h 2703"/>
                <a:gd name="T104" fmla="*/ 108 w 3875"/>
                <a:gd name="T105" fmla="*/ 1400 h 2703"/>
                <a:gd name="T106" fmla="*/ 40 w 3875"/>
                <a:gd name="T107" fmla="*/ 1153 h 2703"/>
                <a:gd name="T108" fmla="*/ 5 w 3875"/>
                <a:gd name="T109" fmla="*/ 896 h 2703"/>
                <a:gd name="T110" fmla="*/ 3 w 3875"/>
                <a:gd name="T111" fmla="*/ 648 h 2703"/>
                <a:gd name="T112" fmla="*/ 30 w 3875"/>
                <a:gd name="T113" fmla="*/ 423 h 2703"/>
                <a:gd name="T114" fmla="*/ 82 w 3875"/>
                <a:gd name="T115" fmla="*/ 206 h 2703"/>
                <a:gd name="T116" fmla="*/ 157 w 3875"/>
                <a:gd name="T117" fmla="*/ 0 h 27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75" h="2703">
                  <a:moveTo>
                    <a:pt x="157" y="0"/>
                  </a:moveTo>
                  <a:lnTo>
                    <a:pt x="325" y="95"/>
                  </a:lnTo>
                  <a:lnTo>
                    <a:pt x="285" y="199"/>
                  </a:lnTo>
                  <a:lnTo>
                    <a:pt x="253" y="306"/>
                  </a:lnTo>
                  <a:lnTo>
                    <a:pt x="226" y="418"/>
                  </a:lnTo>
                  <a:lnTo>
                    <a:pt x="208" y="531"/>
                  </a:lnTo>
                  <a:lnTo>
                    <a:pt x="196" y="646"/>
                  </a:lnTo>
                  <a:lnTo>
                    <a:pt x="192" y="763"/>
                  </a:lnTo>
                  <a:lnTo>
                    <a:pt x="196" y="888"/>
                  </a:lnTo>
                  <a:lnTo>
                    <a:pt x="209" y="1010"/>
                  </a:lnTo>
                  <a:lnTo>
                    <a:pt x="230" y="1130"/>
                  </a:lnTo>
                  <a:lnTo>
                    <a:pt x="260" y="1246"/>
                  </a:lnTo>
                  <a:lnTo>
                    <a:pt x="296" y="1360"/>
                  </a:lnTo>
                  <a:lnTo>
                    <a:pt x="341" y="1470"/>
                  </a:lnTo>
                  <a:lnTo>
                    <a:pt x="392" y="1576"/>
                  </a:lnTo>
                  <a:lnTo>
                    <a:pt x="451" y="1678"/>
                  </a:lnTo>
                  <a:lnTo>
                    <a:pt x="516" y="1776"/>
                  </a:lnTo>
                  <a:lnTo>
                    <a:pt x="587" y="1868"/>
                  </a:lnTo>
                  <a:lnTo>
                    <a:pt x="663" y="1957"/>
                  </a:lnTo>
                  <a:lnTo>
                    <a:pt x="746" y="2039"/>
                  </a:lnTo>
                  <a:lnTo>
                    <a:pt x="833" y="2116"/>
                  </a:lnTo>
                  <a:lnTo>
                    <a:pt x="926" y="2187"/>
                  </a:lnTo>
                  <a:lnTo>
                    <a:pt x="1023" y="2252"/>
                  </a:lnTo>
                  <a:lnTo>
                    <a:pt x="1126" y="2310"/>
                  </a:lnTo>
                  <a:lnTo>
                    <a:pt x="1232" y="2362"/>
                  </a:lnTo>
                  <a:lnTo>
                    <a:pt x="1342" y="2405"/>
                  </a:lnTo>
                  <a:lnTo>
                    <a:pt x="1454" y="2444"/>
                  </a:lnTo>
                  <a:lnTo>
                    <a:pt x="1571" y="2472"/>
                  </a:lnTo>
                  <a:lnTo>
                    <a:pt x="1691" y="2494"/>
                  </a:lnTo>
                  <a:lnTo>
                    <a:pt x="1814" y="2507"/>
                  </a:lnTo>
                  <a:lnTo>
                    <a:pt x="1936" y="2511"/>
                  </a:lnTo>
                  <a:lnTo>
                    <a:pt x="2062" y="2507"/>
                  </a:lnTo>
                  <a:lnTo>
                    <a:pt x="2184" y="2494"/>
                  </a:lnTo>
                  <a:lnTo>
                    <a:pt x="2304" y="2472"/>
                  </a:lnTo>
                  <a:lnTo>
                    <a:pt x="2421" y="2444"/>
                  </a:lnTo>
                  <a:lnTo>
                    <a:pt x="2534" y="2405"/>
                  </a:lnTo>
                  <a:lnTo>
                    <a:pt x="2644" y="2362"/>
                  </a:lnTo>
                  <a:lnTo>
                    <a:pt x="2749" y="2310"/>
                  </a:lnTo>
                  <a:lnTo>
                    <a:pt x="2852" y="2252"/>
                  </a:lnTo>
                  <a:lnTo>
                    <a:pt x="2949" y="2187"/>
                  </a:lnTo>
                  <a:lnTo>
                    <a:pt x="3042" y="2116"/>
                  </a:lnTo>
                  <a:lnTo>
                    <a:pt x="3130" y="2039"/>
                  </a:lnTo>
                  <a:lnTo>
                    <a:pt x="3213" y="1957"/>
                  </a:lnTo>
                  <a:lnTo>
                    <a:pt x="3289" y="1868"/>
                  </a:lnTo>
                  <a:lnTo>
                    <a:pt x="3359" y="1776"/>
                  </a:lnTo>
                  <a:lnTo>
                    <a:pt x="3424" y="1678"/>
                  </a:lnTo>
                  <a:lnTo>
                    <a:pt x="3483" y="1576"/>
                  </a:lnTo>
                  <a:lnTo>
                    <a:pt x="3534" y="1470"/>
                  </a:lnTo>
                  <a:lnTo>
                    <a:pt x="3579" y="1360"/>
                  </a:lnTo>
                  <a:lnTo>
                    <a:pt x="3616" y="1246"/>
                  </a:lnTo>
                  <a:lnTo>
                    <a:pt x="3645" y="1130"/>
                  </a:lnTo>
                  <a:lnTo>
                    <a:pt x="3666" y="1010"/>
                  </a:lnTo>
                  <a:lnTo>
                    <a:pt x="3679" y="888"/>
                  </a:lnTo>
                  <a:lnTo>
                    <a:pt x="3683" y="763"/>
                  </a:lnTo>
                  <a:lnTo>
                    <a:pt x="3681" y="656"/>
                  </a:lnTo>
                  <a:lnTo>
                    <a:pt x="3671" y="550"/>
                  </a:lnTo>
                  <a:lnTo>
                    <a:pt x="3655" y="447"/>
                  </a:lnTo>
                  <a:lnTo>
                    <a:pt x="3633" y="346"/>
                  </a:lnTo>
                  <a:lnTo>
                    <a:pt x="3820" y="302"/>
                  </a:lnTo>
                  <a:lnTo>
                    <a:pt x="3844" y="414"/>
                  </a:lnTo>
                  <a:lnTo>
                    <a:pt x="3861" y="528"/>
                  </a:lnTo>
                  <a:lnTo>
                    <a:pt x="3871" y="645"/>
                  </a:lnTo>
                  <a:lnTo>
                    <a:pt x="3875" y="763"/>
                  </a:lnTo>
                  <a:lnTo>
                    <a:pt x="3871" y="896"/>
                  </a:lnTo>
                  <a:lnTo>
                    <a:pt x="3857" y="1026"/>
                  </a:lnTo>
                  <a:lnTo>
                    <a:pt x="3836" y="1153"/>
                  </a:lnTo>
                  <a:lnTo>
                    <a:pt x="3806" y="1278"/>
                  </a:lnTo>
                  <a:lnTo>
                    <a:pt x="3768" y="1400"/>
                  </a:lnTo>
                  <a:lnTo>
                    <a:pt x="3723" y="1517"/>
                  </a:lnTo>
                  <a:lnTo>
                    <a:pt x="3669" y="1631"/>
                  </a:lnTo>
                  <a:lnTo>
                    <a:pt x="3610" y="1741"/>
                  </a:lnTo>
                  <a:lnTo>
                    <a:pt x="3544" y="1847"/>
                  </a:lnTo>
                  <a:lnTo>
                    <a:pt x="3471" y="1947"/>
                  </a:lnTo>
                  <a:lnTo>
                    <a:pt x="3392" y="2043"/>
                  </a:lnTo>
                  <a:lnTo>
                    <a:pt x="3307" y="2135"/>
                  </a:lnTo>
                  <a:lnTo>
                    <a:pt x="3217" y="2219"/>
                  </a:lnTo>
                  <a:lnTo>
                    <a:pt x="3121" y="2298"/>
                  </a:lnTo>
                  <a:lnTo>
                    <a:pt x="3020" y="2372"/>
                  </a:lnTo>
                  <a:lnTo>
                    <a:pt x="2914" y="2438"/>
                  </a:lnTo>
                  <a:lnTo>
                    <a:pt x="2806" y="2497"/>
                  </a:lnTo>
                  <a:lnTo>
                    <a:pt x="2691" y="2551"/>
                  </a:lnTo>
                  <a:lnTo>
                    <a:pt x="2573" y="2596"/>
                  </a:lnTo>
                  <a:lnTo>
                    <a:pt x="2452" y="2634"/>
                  </a:lnTo>
                  <a:lnTo>
                    <a:pt x="2328" y="2664"/>
                  </a:lnTo>
                  <a:lnTo>
                    <a:pt x="2200" y="2685"/>
                  </a:lnTo>
                  <a:lnTo>
                    <a:pt x="2070" y="2699"/>
                  </a:lnTo>
                  <a:lnTo>
                    <a:pt x="1936" y="2703"/>
                  </a:lnTo>
                  <a:lnTo>
                    <a:pt x="1805" y="2699"/>
                  </a:lnTo>
                  <a:lnTo>
                    <a:pt x="1676" y="2685"/>
                  </a:lnTo>
                  <a:lnTo>
                    <a:pt x="1547" y="2664"/>
                  </a:lnTo>
                  <a:lnTo>
                    <a:pt x="1423" y="2634"/>
                  </a:lnTo>
                  <a:lnTo>
                    <a:pt x="1302" y="2596"/>
                  </a:lnTo>
                  <a:lnTo>
                    <a:pt x="1184" y="2551"/>
                  </a:lnTo>
                  <a:lnTo>
                    <a:pt x="1070" y="2497"/>
                  </a:lnTo>
                  <a:lnTo>
                    <a:pt x="961" y="2438"/>
                  </a:lnTo>
                  <a:lnTo>
                    <a:pt x="856" y="2372"/>
                  </a:lnTo>
                  <a:lnTo>
                    <a:pt x="754" y="2298"/>
                  </a:lnTo>
                  <a:lnTo>
                    <a:pt x="658" y="2219"/>
                  </a:lnTo>
                  <a:lnTo>
                    <a:pt x="568" y="2135"/>
                  </a:lnTo>
                  <a:lnTo>
                    <a:pt x="484" y="2043"/>
                  </a:lnTo>
                  <a:lnTo>
                    <a:pt x="405" y="1947"/>
                  </a:lnTo>
                  <a:lnTo>
                    <a:pt x="332" y="1847"/>
                  </a:lnTo>
                  <a:lnTo>
                    <a:pt x="265" y="1741"/>
                  </a:lnTo>
                  <a:lnTo>
                    <a:pt x="206" y="1631"/>
                  </a:lnTo>
                  <a:lnTo>
                    <a:pt x="153" y="1517"/>
                  </a:lnTo>
                  <a:lnTo>
                    <a:pt x="108" y="1400"/>
                  </a:lnTo>
                  <a:lnTo>
                    <a:pt x="69" y="1278"/>
                  </a:lnTo>
                  <a:lnTo>
                    <a:pt x="40" y="1153"/>
                  </a:lnTo>
                  <a:lnTo>
                    <a:pt x="19" y="1026"/>
                  </a:lnTo>
                  <a:lnTo>
                    <a:pt x="5" y="896"/>
                  </a:lnTo>
                  <a:lnTo>
                    <a:pt x="0" y="763"/>
                  </a:lnTo>
                  <a:lnTo>
                    <a:pt x="3" y="648"/>
                  </a:lnTo>
                  <a:lnTo>
                    <a:pt x="13" y="535"/>
                  </a:lnTo>
                  <a:lnTo>
                    <a:pt x="30" y="423"/>
                  </a:lnTo>
                  <a:lnTo>
                    <a:pt x="53" y="313"/>
                  </a:lnTo>
                  <a:lnTo>
                    <a:pt x="82" y="206"/>
                  </a:lnTo>
                  <a:lnTo>
                    <a:pt x="116" y="102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384482"/>
            </a:solidFill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993285" y="2901863"/>
            <a:ext cx="2206705" cy="2156388"/>
            <a:chOff x="3744487" y="2281172"/>
            <a:chExt cx="1655029" cy="1617291"/>
          </a:xfrm>
          <a:solidFill>
            <a:srgbClr val="FFC000"/>
          </a:solidFill>
        </p:grpSpPr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3784380" y="2281172"/>
              <a:ext cx="1575242" cy="1577398"/>
            </a:xfrm>
            <a:custGeom>
              <a:avLst/>
              <a:gdLst>
                <a:gd name="T0" fmla="*/ 1241 w 2922"/>
                <a:gd name="T1" fmla="*/ 57 h 2925"/>
                <a:gd name="T2" fmla="*/ 932 w 2922"/>
                <a:gd name="T3" fmla="*/ 142 h 2925"/>
                <a:gd name="T4" fmla="*/ 656 w 2922"/>
                <a:gd name="T5" fmla="*/ 292 h 2925"/>
                <a:gd name="T6" fmla="*/ 421 w 2922"/>
                <a:gd name="T7" fmla="*/ 495 h 2925"/>
                <a:gd name="T8" fmla="*/ 235 w 2922"/>
                <a:gd name="T9" fmla="*/ 744 h 2925"/>
                <a:gd name="T10" fmla="*/ 107 w 2922"/>
                <a:gd name="T11" fmla="*/ 1034 h 2925"/>
                <a:gd name="T12" fmla="*/ 45 w 2922"/>
                <a:gd name="T13" fmla="*/ 1351 h 2925"/>
                <a:gd name="T14" fmla="*/ 57 w 2922"/>
                <a:gd name="T15" fmla="*/ 1681 h 2925"/>
                <a:gd name="T16" fmla="*/ 142 w 2922"/>
                <a:gd name="T17" fmla="*/ 1990 h 2925"/>
                <a:gd name="T18" fmla="*/ 291 w 2922"/>
                <a:gd name="T19" fmla="*/ 2267 h 2925"/>
                <a:gd name="T20" fmla="*/ 494 w 2922"/>
                <a:gd name="T21" fmla="*/ 2503 h 2925"/>
                <a:gd name="T22" fmla="*/ 745 w 2922"/>
                <a:gd name="T23" fmla="*/ 2690 h 2925"/>
                <a:gd name="T24" fmla="*/ 1032 w 2922"/>
                <a:gd name="T25" fmla="*/ 2818 h 2925"/>
                <a:gd name="T26" fmla="*/ 1349 w 2922"/>
                <a:gd name="T27" fmla="*/ 2879 h 2925"/>
                <a:gd name="T28" fmla="*/ 1680 w 2922"/>
                <a:gd name="T29" fmla="*/ 2867 h 2925"/>
                <a:gd name="T30" fmla="*/ 1989 w 2922"/>
                <a:gd name="T31" fmla="*/ 2781 h 2925"/>
                <a:gd name="T32" fmla="*/ 2265 w 2922"/>
                <a:gd name="T33" fmla="*/ 2633 h 2925"/>
                <a:gd name="T34" fmla="*/ 2500 w 2922"/>
                <a:gd name="T35" fmla="*/ 2429 h 2925"/>
                <a:gd name="T36" fmla="*/ 2686 w 2922"/>
                <a:gd name="T37" fmla="*/ 2179 h 2925"/>
                <a:gd name="T38" fmla="*/ 2815 w 2922"/>
                <a:gd name="T39" fmla="*/ 1891 h 2925"/>
                <a:gd name="T40" fmla="*/ 2877 w 2922"/>
                <a:gd name="T41" fmla="*/ 1572 h 2925"/>
                <a:gd name="T42" fmla="*/ 2864 w 2922"/>
                <a:gd name="T43" fmla="*/ 1242 h 2925"/>
                <a:gd name="T44" fmla="*/ 2779 w 2922"/>
                <a:gd name="T45" fmla="*/ 933 h 2925"/>
                <a:gd name="T46" fmla="*/ 2630 w 2922"/>
                <a:gd name="T47" fmla="*/ 657 h 2925"/>
                <a:gd name="T48" fmla="*/ 2427 w 2922"/>
                <a:gd name="T49" fmla="*/ 421 h 2925"/>
                <a:gd name="T50" fmla="*/ 2176 w 2922"/>
                <a:gd name="T51" fmla="*/ 235 h 2925"/>
                <a:gd name="T52" fmla="*/ 1889 w 2922"/>
                <a:gd name="T53" fmla="*/ 107 h 2925"/>
                <a:gd name="T54" fmla="*/ 1572 w 2922"/>
                <a:gd name="T55" fmla="*/ 45 h 2925"/>
                <a:gd name="T56" fmla="*/ 1575 w 2922"/>
                <a:gd name="T57" fmla="*/ 4 h 2925"/>
                <a:gd name="T58" fmla="*/ 1902 w 2922"/>
                <a:gd name="T59" fmla="*/ 67 h 2925"/>
                <a:gd name="T60" fmla="*/ 2198 w 2922"/>
                <a:gd name="T61" fmla="*/ 200 h 2925"/>
                <a:gd name="T62" fmla="*/ 2455 w 2922"/>
                <a:gd name="T63" fmla="*/ 392 h 2925"/>
                <a:gd name="T64" fmla="*/ 2664 w 2922"/>
                <a:gd name="T65" fmla="*/ 634 h 2925"/>
                <a:gd name="T66" fmla="*/ 2817 w 2922"/>
                <a:gd name="T67" fmla="*/ 918 h 2925"/>
                <a:gd name="T68" fmla="*/ 2905 w 2922"/>
                <a:gd name="T69" fmla="*/ 1237 h 2925"/>
                <a:gd name="T70" fmla="*/ 2918 w 2922"/>
                <a:gd name="T71" fmla="*/ 1577 h 2925"/>
                <a:gd name="T72" fmla="*/ 2854 w 2922"/>
                <a:gd name="T73" fmla="*/ 1903 h 2925"/>
                <a:gd name="T74" fmla="*/ 2722 w 2922"/>
                <a:gd name="T75" fmla="*/ 2200 h 2925"/>
                <a:gd name="T76" fmla="*/ 2530 w 2922"/>
                <a:gd name="T77" fmla="*/ 2457 h 2925"/>
                <a:gd name="T78" fmla="*/ 2288 w 2922"/>
                <a:gd name="T79" fmla="*/ 2667 h 2925"/>
                <a:gd name="T80" fmla="*/ 2003 w 2922"/>
                <a:gd name="T81" fmla="*/ 2819 h 2925"/>
                <a:gd name="T82" fmla="*/ 1686 w 2922"/>
                <a:gd name="T83" fmla="*/ 2907 h 2925"/>
                <a:gd name="T84" fmla="*/ 1347 w 2922"/>
                <a:gd name="T85" fmla="*/ 2921 h 2925"/>
                <a:gd name="T86" fmla="*/ 1020 w 2922"/>
                <a:gd name="T87" fmla="*/ 2856 h 2925"/>
                <a:gd name="T88" fmla="*/ 724 w 2922"/>
                <a:gd name="T89" fmla="*/ 2725 h 2925"/>
                <a:gd name="T90" fmla="*/ 466 w 2922"/>
                <a:gd name="T91" fmla="*/ 2533 h 2925"/>
                <a:gd name="T92" fmla="*/ 257 w 2922"/>
                <a:gd name="T93" fmla="*/ 2290 h 2925"/>
                <a:gd name="T94" fmla="*/ 104 w 2922"/>
                <a:gd name="T95" fmla="*/ 2006 h 2925"/>
                <a:gd name="T96" fmla="*/ 17 w 2922"/>
                <a:gd name="T97" fmla="*/ 1688 h 2925"/>
                <a:gd name="T98" fmla="*/ 4 w 2922"/>
                <a:gd name="T99" fmla="*/ 1348 h 2925"/>
                <a:gd name="T100" fmla="*/ 67 w 2922"/>
                <a:gd name="T101" fmla="*/ 1021 h 2925"/>
                <a:gd name="T102" fmla="*/ 200 w 2922"/>
                <a:gd name="T103" fmla="*/ 725 h 2925"/>
                <a:gd name="T104" fmla="*/ 391 w 2922"/>
                <a:gd name="T105" fmla="*/ 467 h 2925"/>
                <a:gd name="T106" fmla="*/ 634 w 2922"/>
                <a:gd name="T107" fmla="*/ 258 h 2925"/>
                <a:gd name="T108" fmla="*/ 918 w 2922"/>
                <a:gd name="T109" fmla="*/ 104 h 2925"/>
                <a:gd name="T110" fmla="*/ 1235 w 2922"/>
                <a:gd name="T111" fmla="*/ 17 h 2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922" h="2925">
                  <a:moveTo>
                    <a:pt x="1459" y="41"/>
                  </a:moveTo>
                  <a:lnTo>
                    <a:pt x="1349" y="45"/>
                  </a:lnTo>
                  <a:lnTo>
                    <a:pt x="1241" y="57"/>
                  </a:lnTo>
                  <a:lnTo>
                    <a:pt x="1135" y="79"/>
                  </a:lnTo>
                  <a:lnTo>
                    <a:pt x="1032" y="107"/>
                  </a:lnTo>
                  <a:lnTo>
                    <a:pt x="932" y="142"/>
                  </a:lnTo>
                  <a:lnTo>
                    <a:pt x="837" y="186"/>
                  </a:lnTo>
                  <a:lnTo>
                    <a:pt x="745" y="235"/>
                  </a:lnTo>
                  <a:lnTo>
                    <a:pt x="656" y="292"/>
                  </a:lnTo>
                  <a:lnTo>
                    <a:pt x="573" y="354"/>
                  </a:lnTo>
                  <a:lnTo>
                    <a:pt x="494" y="421"/>
                  </a:lnTo>
                  <a:lnTo>
                    <a:pt x="421" y="495"/>
                  </a:lnTo>
                  <a:lnTo>
                    <a:pt x="353" y="574"/>
                  </a:lnTo>
                  <a:lnTo>
                    <a:pt x="291" y="657"/>
                  </a:lnTo>
                  <a:lnTo>
                    <a:pt x="235" y="744"/>
                  </a:lnTo>
                  <a:lnTo>
                    <a:pt x="186" y="838"/>
                  </a:lnTo>
                  <a:lnTo>
                    <a:pt x="142" y="933"/>
                  </a:lnTo>
                  <a:lnTo>
                    <a:pt x="107" y="1034"/>
                  </a:lnTo>
                  <a:lnTo>
                    <a:pt x="79" y="1137"/>
                  </a:lnTo>
                  <a:lnTo>
                    <a:pt x="57" y="1242"/>
                  </a:lnTo>
                  <a:lnTo>
                    <a:pt x="45" y="1351"/>
                  </a:lnTo>
                  <a:lnTo>
                    <a:pt x="41" y="1462"/>
                  </a:lnTo>
                  <a:lnTo>
                    <a:pt x="45" y="1572"/>
                  </a:lnTo>
                  <a:lnTo>
                    <a:pt x="57" y="1681"/>
                  </a:lnTo>
                  <a:lnTo>
                    <a:pt x="79" y="1788"/>
                  </a:lnTo>
                  <a:lnTo>
                    <a:pt x="107" y="1891"/>
                  </a:lnTo>
                  <a:lnTo>
                    <a:pt x="142" y="1990"/>
                  </a:lnTo>
                  <a:lnTo>
                    <a:pt x="186" y="2087"/>
                  </a:lnTo>
                  <a:lnTo>
                    <a:pt x="235" y="2179"/>
                  </a:lnTo>
                  <a:lnTo>
                    <a:pt x="291" y="2267"/>
                  </a:lnTo>
                  <a:lnTo>
                    <a:pt x="353" y="2351"/>
                  </a:lnTo>
                  <a:lnTo>
                    <a:pt x="421" y="2429"/>
                  </a:lnTo>
                  <a:lnTo>
                    <a:pt x="494" y="2503"/>
                  </a:lnTo>
                  <a:lnTo>
                    <a:pt x="573" y="2571"/>
                  </a:lnTo>
                  <a:lnTo>
                    <a:pt x="656" y="2633"/>
                  </a:lnTo>
                  <a:lnTo>
                    <a:pt x="745" y="2690"/>
                  </a:lnTo>
                  <a:lnTo>
                    <a:pt x="837" y="2739"/>
                  </a:lnTo>
                  <a:lnTo>
                    <a:pt x="932" y="2781"/>
                  </a:lnTo>
                  <a:lnTo>
                    <a:pt x="1032" y="2818"/>
                  </a:lnTo>
                  <a:lnTo>
                    <a:pt x="1135" y="2846"/>
                  </a:lnTo>
                  <a:lnTo>
                    <a:pt x="1241" y="2867"/>
                  </a:lnTo>
                  <a:lnTo>
                    <a:pt x="1349" y="2879"/>
                  </a:lnTo>
                  <a:lnTo>
                    <a:pt x="1459" y="2884"/>
                  </a:lnTo>
                  <a:lnTo>
                    <a:pt x="1572" y="2879"/>
                  </a:lnTo>
                  <a:lnTo>
                    <a:pt x="1680" y="2867"/>
                  </a:lnTo>
                  <a:lnTo>
                    <a:pt x="1786" y="2846"/>
                  </a:lnTo>
                  <a:lnTo>
                    <a:pt x="1889" y="2818"/>
                  </a:lnTo>
                  <a:lnTo>
                    <a:pt x="1989" y="2781"/>
                  </a:lnTo>
                  <a:lnTo>
                    <a:pt x="2085" y="2739"/>
                  </a:lnTo>
                  <a:lnTo>
                    <a:pt x="2176" y="2690"/>
                  </a:lnTo>
                  <a:lnTo>
                    <a:pt x="2265" y="2633"/>
                  </a:lnTo>
                  <a:lnTo>
                    <a:pt x="2348" y="2571"/>
                  </a:lnTo>
                  <a:lnTo>
                    <a:pt x="2427" y="2503"/>
                  </a:lnTo>
                  <a:lnTo>
                    <a:pt x="2500" y="2429"/>
                  </a:lnTo>
                  <a:lnTo>
                    <a:pt x="2568" y="2351"/>
                  </a:lnTo>
                  <a:lnTo>
                    <a:pt x="2630" y="2267"/>
                  </a:lnTo>
                  <a:lnTo>
                    <a:pt x="2686" y="2179"/>
                  </a:lnTo>
                  <a:lnTo>
                    <a:pt x="2736" y="2087"/>
                  </a:lnTo>
                  <a:lnTo>
                    <a:pt x="2779" y="1990"/>
                  </a:lnTo>
                  <a:lnTo>
                    <a:pt x="2815" y="1891"/>
                  </a:lnTo>
                  <a:lnTo>
                    <a:pt x="2843" y="1788"/>
                  </a:lnTo>
                  <a:lnTo>
                    <a:pt x="2864" y="1681"/>
                  </a:lnTo>
                  <a:lnTo>
                    <a:pt x="2877" y="1572"/>
                  </a:lnTo>
                  <a:lnTo>
                    <a:pt x="2881" y="1462"/>
                  </a:lnTo>
                  <a:lnTo>
                    <a:pt x="2877" y="1351"/>
                  </a:lnTo>
                  <a:lnTo>
                    <a:pt x="2864" y="1242"/>
                  </a:lnTo>
                  <a:lnTo>
                    <a:pt x="2843" y="1137"/>
                  </a:lnTo>
                  <a:lnTo>
                    <a:pt x="2815" y="1034"/>
                  </a:lnTo>
                  <a:lnTo>
                    <a:pt x="2779" y="933"/>
                  </a:lnTo>
                  <a:lnTo>
                    <a:pt x="2736" y="838"/>
                  </a:lnTo>
                  <a:lnTo>
                    <a:pt x="2686" y="744"/>
                  </a:lnTo>
                  <a:lnTo>
                    <a:pt x="2630" y="657"/>
                  </a:lnTo>
                  <a:lnTo>
                    <a:pt x="2568" y="574"/>
                  </a:lnTo>
                  <a:lnTo>
                    <a:pt x="2500" y="495"/>
                  </a:lnTo>
                  <a:lnTo>
                    <a:pt x="2427" y="421"/>
                  </a:lnTo>
                  <a:lnTo>
                    <a:pt x="2348" y="354"/>
                  </a:lnTo>
                  <a:lnTo>
                    <a:pt x="2265" y="292"/>
                  </a:lnTo>
                  <a:lnTo>
                    <a:pt x="2176" y="235"/>
                  </a:lnTo>
                  <a:lnTo>
                    <a:pt x="2085" y="186"/>
                  </a:lnTo>
                  <a:lnTo>
                    <a:pt x="1989" y="142"/>
                  </a:lnTo>
                  <a:lnTo>
                    <a:pt x="1889" y="107"/>
                  </a:lnTo>
                  <a:lnTo>
                    <a:pt x="1786" y="79"/>
                  </a:lnTo>
                  <a:lnTo>
                    <a:pt x="1680" y="57"/>
                  </a:lnTo>
                  <a:lnTo>
                    <a:pt x="1572" y="45"/>
                  </a:lnTo>
                  <a:lnTo>
                    <a:pt x="1459" y="41"/>
                  </a:lnTo>
                  <a:close/>
                  <a:moveTo>
                    <a:pt x="1459" y="0"/>
                  </a:moveTo>
                  <a:lnTo>
                    <a:pt x="1575" y="4"/>
                  </a:lnTo>
                  <a:lnTo>
                    <a:pt x="1686" y="17"/>
                  </a:lnTo>
                  <a:lnTo>
                    <a:pt x="1795" y="38"/>
                  </a:lnTo>
                  <a:lnTo>
                    <a:pt x="1902" y="67"/>
                  </a:lnTo>
                  <a:lnTo>
                    <a:pt x="2003" y="104"/>
                  </a:lnTo>
                  <a:lnTo>
                    <a:pt x="2103" y="148"/>
                  </a:lnTo>
                  <a:lnTo>
                    <a:pt x="2198" y="200"/>
                  </a:lnTo>
                  <a:lnTo>
                    <a:pt x="2288" y="258"/>
                  </a:lnTo>
                  <a:lnTo>
                    <a:pt x="2374" y="321"/>
                  </a:lnTo>
                  <a:lnTo>
                    <a:pt x="2455" y="392"/>
                  </a:lnTo>
                  <a:lnTo>
                    <a:pt x="2530" y="467"/>
                  </a:lnTo>
                  <a:lnTo>
                    <a:pt x="2601" y="548"/>
                  </a:lnTo>
                  <a:lnTo>
                    <a:pt x="2664" y="634"/>
                  </a:lnTo>
                  <a:lnTo>
                    <a:pt x="2722" y="725"/>
                  </a:lnTo>
                  <a:lnTo>
                    <a:pt x="2772" y="819"/>
                  </a:lnTo>
                  <a:lnTo>
                    <a:pt x="2817" y="918"/>
                  </a:lnTo>
                  <a:lnTo>
                    <a:pt x="2854" y="1021"/>
                  </a:lnTo>
                  <a:lnTo>
                    <a:pt x="2882" y="1127"/>
                  </a:lnTo>
                  <a:lnTo>
                    <a:pt x="2905" y="1237"/>
                  </a:lnTo>
                  <a:lnTo>
                    <a:pt x="2918" y="1348"/>
                  </a:lnTo>
                  <a:lnTo>
                    <a:pt x="2922" y="1462"/>
                  </a:lnTo>
                  <a:lnTo>
                    <a:pt x="2918" y="1577"/>
                  </a:lnTo>
                  <a:lnTo>
                    <a:pt x="2905" y="1688"/>
                  </a:lnTo>
                  <a:lnTo>
                    <a:pt x="2882" y="1797"/>
                  </a:lnTo>
                  <a:lnTo>
                    <a:pt x="2854" y="1903"/>
                  </a:lnTo>
                  <a:lnTo>
                    <a:pt x="2817" y="2006"/>
                  </a:lnTo>
                  <a:lnTo>
                    <a:pt x="2772" y="2104"/>
                  </a:lnTo>
                  <a:lnTo>
                    <a:pt x="2722" y="2200"/>
                  </a:lnTo>
                  <a:lnTo>
                    <a:pt x="2664" y="2290"/>
                  </a:lnTo>
                  <a:lnTo>
                    <a:pt x="2601" y="2377"/>
                  </a:lnTo>
                  <a:lnTo>
                    <a:pt x="2530" y="2457"/>
                  </a:lnTo>
                  <a:lnTo>
                    <a:pt x="2455" y="2533"/>
                  </a:lnTo>
                  <a:lnTo>
                    <a:pt x="2374" y="2604"/>
                  </a:lnTo>
                  <a:lnTo>
                    <a:pt x="2288" y="2667"/>
                  </a:lnTo>
                  <a:lnTo>
                    <a:pt x="2198" y="2725"/>
                  </a:lnTo>
                  <a:lnTo>
                    <a:pt x="2103" y="2776"/>
                  </a:lnTo>
                  <a:lnTo>
                    <a:pt x="2003" y="2819"/>
                  </a:lnTo>
                  <a:lnTo>
                    <a:pt x="1902" y="2856"/>
                  </a:lnTo>
                  <a:lnTo>
                    <a:pt x="1795" y="2886"/>
                  </a:lnTo>
                  <a:lnTo>
                    <a:pt x="1686" y="2907"/>
                  </a:lnTo>
                  <a:lnTo>
                    <a:pt x="1575" y="2921"/>
                  </a:lnTo>
                  <a:lnTo>
                    <a:pt x="1459" y="2925"/>
                  </a:lnTo>
                  <a:lnTo>
                    <a:pt x="1347" y="2921"/>
                  </a:lnTo>
                  <a:lnTo>
                    <a:pt x="1235" y="2907"/>
                  </a:lnTo>
                  <a:lnTo>
                    <a:pt x="1127" y="2886"/>
                  </a:lnTo>
                  <a:lnTo>
                    <a:pt x="1020" y="2856"/>
                  </a:lnTo>
                  <a:lnTo>
                    <a:pt x="918" y="2819"/>
                  </a:lnTo>
                  <a:lnTo>
                    <a:pt x="818" y="2776"/>
                  </a:lnTo>
                  <a:lnTo>
                    <a:pt x="724" y="2725"/>
                  </a:lnTo>
                  <a:lnTo>
                    <a:pt x="634" y="2667"/>
                  </a:lnTo>
                  <a:lnTo>
                    <a:pt x="548" y="2604"/>
                  </a:lnTo>
                  <a:lnTo>
                    <a:pt x="466" y="2533"/>
                  </a:lnTo>
                  <a:lnTo>
                    <a:pt x="391" y="2457"/>
                  </a:lnTo>
                  <a:lnTo>
                    <a:pt x="321" y="2377"/>
                  </a:lnTo>
                  <a:lnTo>
                    <a:pt x="257" y="2290"/>
                  </a:lnTo>
                  <a:lnTo>
                    <a:pt x="200" y="2200"/>
                  </a:lnTo>
                  <a:lnTo>
                    <a:pt x="149" y="2104"/>
                  </a:lnTo>
                  <a:lnTo>
                    <a:pt x="104" y="2006"/>
                  </a:lnTo>
                  <a:lnTo>
                    <a:pt x="67" y="1903"/>
                  </a:lnTo>
                  <a:lnTo>
                    <a:pt x="39" y="1797"/>
                  </a:lnTo>
                  <a:lnTo>
                    <a:pt x="17" y="1688"/>
                  </a:lnTo>
                  <a:lnTo>
                    <a:pt x="4" y="1577"/>
                  </a:lnTo>
                  <a:lnTo>
                    <a:pt x="0" y="1462"/>
                  </a:lnTo>
                  <a:lnTo>
                    <a:pt x="4" y="1348"/>
                  </a:lnTo>
                  <a:lnTo>
                    <a:pt x="17" y="1237"/>
                  </a:lnTo>
                  <a:lnTo>
                    <a:pt x="39" y="1127"/>
                  </a:lnTo>
                  <a:lnTo>
                    <a:pt x="67" y="1021"/>
                  </a:lnTo>
                  <a:lnTo>
                    <a:pt x="104" y="918"/>
                  </a:lnTo>
                  <a:lnTo>
                    <a:pt x="149" y="819"/>
                  </a:lnTo>
                  <a:lnTo>
                    <a:pt x="200" y="725"/>
                  </a:lnTo>
                  <a:lnTo>
                    <a:pt x="257" y="634"/>
                  </a:lnTo>
                  <a:lnTo>
                    <a:pt x="321" y="548"/>
                  </a:lnTo>
                  <a:lnTo>
                    <a:pt x="391" y="467"/>
                  </a:lnTo>
                  <a:lnTo>
                    <a:pt x="466" y="392"/>
                  </a:lnTo>
                  <a:lnTo>
                    <a:pt x="548" y="321"/>
                  </a:lnTo>
                  <a:lnTo>
                    <a:pt x="634" y="258"/>
                  </a:lnTo>
                  <a:lnTo>
                    <a:pt x="724" y="200"/>
                  </a:lnTo>
                  <a:lnTo>
                    <a:pt x="818" y="148"/>
                  </a:lnTo>
                  <a:lnTo>
                    <a:pt x="918" y="104"/>
                  </a:lnTo>
                  <a:lnTo>
                    <a:pt x="1020" y="67"/>
                  </a:lnTo>
                  <a:lnTo>
                    <a:pt x="1127" y="38"/>
                  </a:lnTo>
                  <a:lnTo>
                    <a:pt x="1235" y="17"/>
                  </a:lnTo>
                  <a:lnTo>
                    <a:pt x="1347" y="4"/>
                  </a:lnTo>
                  <a:lnTo>
                    <a:pt x="145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3744487" y="3102756"/>
              <a:ext cx="1655029" cy="795707"/>
            </a:xfrm>
            <a:custGeom>
              <a:avLst/>
              <a:gdLst>
                <a:gd name="T0" fmla="*/ 192 w 3069"/>
                <a:gd name="T1" fmla="*/ 0 h 1477"/>
                <a:gd name="T2" fmla="*/ 217 w 3069"/>
                <a:gd name="T3" fmla="*/ 210 h 1477"/>
                <a:gd name="T4" fmla="*/ 274 w 3069"/>
                <a:gd name="T5" fmla="*/ 408 h 1477"/>
                <a:gd name="T6" fmla="*/ 360 w 3069"/>
                <a:gd name="T7" fmla="*/ 593 h 1477"/>
                <a:gd name="T8" fmla="*/ 471 w 3069"/>
                <a:gd name="T9" fmla="*/ 762 h 1477"/>
                <a:gd name="T10" fmla="*/ 605 w 3069"/>
                <a:gd name="T11" fmla="*/ 911 h 1477"/>
                <a:gd name="T12" fmla="*/ 760 w 3069"/>
                <a:gd name="T13" fmla="*/ 1038 h 1477"/>
                <a:gd name="T14" fmla="*/ 933 w 3069"/>
                <a:gd name="T15" fmla="*/ 1143 h 1477"/>
                <a:gd name="T16" fmla="*/ 1122 w 3069"/>
                <a:gd name="T17" fmla="*/ 1220 h 1477"/>
                <a:gd name="T18" fmla="*/ 1323 w 3069"/>
                <a:gd name="T19" fmla="*/ 1268 h 1477"/>
                <a:gd name="T20" fmla="*/ 1533 w 3069"/>
                <a:gd name="T21" fmla="*/ 1285 h 1477"/>
                <a:gd name="T22" fmla="*/ 1746 w 3069"/>
                <a:gd name="T23" fmla="*/ 1268 h 1477"/>
                <a:gd name="T24" fmla="*/ 1948 w 3069"/>
                <a:gd name="T25" fmla="*/ 1220 h 1477"/>
                <a:gd name="T26" fmla="*/ 2136 w 3069"/>
                <a:gd name="T27" fmla="*/ 1143 h 1477"/>
                <a:gd name="T28" fmla="*/ 2310 w 3069"/>
                <a:gd name="T29" fmla="*/ 1038 h 1477"/>
                <a:gd name="T30" fmla="*/ 2465 w 3069"/>
                <a:gd name="T31" fmla="*/ 911 h 1477"/>
                <a:gd name="T32" fmla="*/ 2598 w 3069"/>
                <a:gd name="T33" fmla="*/ 762 h 1477"/>
                <a:gd name="T34" fmla="*/ 2710 w 3069"/>
                <a:gd name="T35" fmla="*/ 593 h 1477"/>
                <a:gd name="T36" fmla="*/ 2796 w 3069"/>
                <a:gd name="T37" fmla="*/ 408 h 1477"/>
                <a:gd name="T38" fmla="*/ 2852 w 3069"/>
                <a:gd name="T39" fmla="*/ 210 h 1477"/>
                <a:gd name="T40" fmla="*/ 2877 w 3069"/>
                <a:gd name="T41" fmla="*/ 0 h 1477"/>
                <a:gd name="T42" fmla="*/ 3061 w 3069"/>
                <a:gd name="T43" fmla="*/ 117 h 1477"/>
                <a:gd name="T44" fmla="*/ 3018 w 3069"/>
                <a:gd name="T45" fmla="*/ 340 h 1477"/>
                <a:gd name="T46" fmla="*/ 2944 w 3069"/>
                <a:gd name="T47" fmla="*/ 552 h 1477"/>
                <a:gd name="T48" fmla="*/ 2841 w 3069"/>
                <a:gd name="T49" fmla="*/ 748 h 1477"/>
                <a:gd name="T50" fmla="*/ 2713 w 3069"/>
                <a:gd name="T51" fmla="*/ 925 h 1477"/>
                <a:gd name="T52" fmla="*/ 2560 w 3069"/>
                <a:gd name="T53" fmla="*/ 1083 h 1477"/>
                <a:gd name="T54" fmla="*/ 2387 w 3069"/>
                <a:gd name="T55" fmla="*/ 1219 h 1477"/>
                <a:gd name="T56" fmla="*/ 2194 w 3069"/>
                <a:gd name="T57" fmla="*/ 1328 h 1477"/>
                <a:gd name="T58" fmla="*/ 1987 w 3069"/>
                <a:gd name="T59" fmla="*/ 1409 h 1477"/>
                <a:gd name="T60" fmla="*/ 1766 w 3069"/>
                <a:gd name="T61" fmla="*/ 1460 h 1477"/>
                <a:gd name="T62" fmla="*/ 1533 w 3069"/>
                <a:gd name="T63" fmla="*/ 1477 h 1477"/>
                <a:gd name="T64" fmla="*/ 1304 w 3069"/>
                <a:gd name="T65" fmla="*/ 1460 h 1477"/>
                <a:gd name="T66" fmla="*/ 1082 w 3069"/>
                <a:gd name="T67" fmla="*/ 1409 h 1477"/>
                <a:gd name="T68" fmla="*/ 875 w 3069"/>
                <a:gd name="T69" fmla="*/ 1328 h 1477"/>
                <a:gd name="T70" fmla="*/ 682 w 3069"/>
                <a:gd name="T71" fmla="*/ 1219 h 1477"/>
                <a:gd name="T72" fmla="*/ 509 w 3069"/>
                <a:gd name="T73" fmla="*/ 1083 h 1477"/>
                <a:gd name="T74" fmla="*/ 357 w 3069"/>
                <a:gd name="T75" fmla="*/ 925 h 1477"/>
                <a:gd name="T76" fmla="*/ 229 w 3069"/>
                <a:gd name="T77" fmla="*/ 748 h 1477"/>
                <a:gd name="T78" fmla="*/ 126 w 3069"/>
                <a:gd name="T79" fmla="*/ 552 h 1477"/>
                <a:gd name="T80" fmla="*/ 51 w 3069"/>
                <a:gd name="T81" fmla="*/ 340 h 1477"/>
                <a:gd name="T82" fmla="*/ 9 w 3069"/>
                <a:gd name="T83" fmla="*/ 117 h 1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069" h="1477">
                  <a:moveTo>
                    <a:pt x="0" y="0"/>
                  </a:moveTo>
                  <a:lnTo>
                    <a:pt x="192" y="0"/>
                  </a:lnTo>
                  <a:lnTo>
                    <a:pt x="200" y="107"/>
                  </a:lnTo>
                  <a:lnTo>
                    <a:pt x="217" y="210"/>
                  </a:lnTo>
                  <a:lnTo>
                    <a:pt x="243" y="310"/>
                  </a:lnTo>
                  <a:lnTo>
                    <a:pt x="274" y="408"/>
                  </a:lnTo>
                  <a:lnTo>
                    <a:pt x="313" y="502"/>
                  </a:lnTo>
                  <a:lnTo>
                    <a:pt x="360" y="593"/>
                  </a:lnTo>
                  <a:lnTo>
                    <a:pt x="412" y="680"/>
                  </a:lnTo>
                  <a:lnTo>
                    <a:pt x="471" y="762"/>
                  </a:lnTo>
                  <a:lnTo>
                    <a:pt x="534" y="838"/>
                  </a:lnTo>
                  <a:lnTo>
                    <a:pt x="605" y="911"/>
                  </a:lnTo>
                  <a:lnTo>
                    <a:pt x="679" y="978"/>
                  </a:lnTo>
                  <a:lnTo>
                    <a:pt x="760" y="1038"/>
                  </a:lnTo>
                  <a:lnTo>
                    <a:pt x="844" y="1093"/>
                  </a:lnTo>
                  <a:lnTo>
                    <a:pt x="933" y="1143"/>
                  </a:lnTo>
                  <a:lnTo>
                    <a:pt x="1025" y="1185"/>
                  </a:lnTo>
                  <a:lnTo>
                    <a:pt x="1122" y="1220"/>
                  </a:lnTo>
                  <a:lnTo>
                    <a:pt x="1221" y="1249"/>
                  </a:lnTo>
                  <a:lnTo>
                    <a:pt x="1323" y="1268"/>
                  </a:lnTo>
                  <a:lnTo>
                    <a:pt x="1428" y="1281"/>
                  </a:lnTo>
                  <a:lnTo>
                    <a:pt x="1533" y="1285"/>
                  </a:lnTo>
                  <a:lnTo>
                    <a:pt x="1642" y="1281"/>
                  </a:lnTo>
                  <a:lnTo>
                    <a:pt x="1746" y="1268"/>
                  </a:lnTo>
                  <a:lnTo>
                    <a:pt x="1849" y="1249"/>
                  </a:lnTo>
                  <a:lnTo>
                    <a:pt x="1948" y="1220"/>
                  </a:lnTo>
                  <a:lnTo>
                    <a:pt x="2045" y="1185"/>
                  </a:lnTo>
                  <a:lnTo>
                    <a:pt x="2136" y="1143"/>
                  </a:lnTo>
                  <a:lnTo>
                    <a:pt x="2225" y="1093"/>
                  </a:lnTo>
                  <a:lnTo>
                    <a:pt x="2310" y="1038"/>
                  </a:lnTo>
                  <a:lnTo>
                    <a:pt x="2390" y="978"/>
                  </a:lnTo>
                  <a:lnTo>
                    <a:pt x="2465" y="911"/>
                  </a:lnTo>
                  <a:lnTo>
                    <a:pt x="2535" y="838"/>
                  </a:lnTo>
                  <a:lnTo>
                    <a:pt x="2598" y="762"/>
                  </a:lnTo>
                  <a:lnTo>
                    <a:pt x="2658" y="680"/>
                  </a:lnTo>
                  <a:lnTo>
                    <a:pt x="2710" y="593"/>
                  </a:lnTo>
                  <a:lnTo>
                    <a:pt x="2756" y="502"/>
                  </a:lnTo>
                  <a:lnTo>
                    <a:pt x="2796" y="408"/>
                  </a:lnTo>
                  <a:lnTo>
                    <a:pt x="2827" y="310"/>
                  </a:lnTo>
                  <a:lnTo>
                    <a:pt x="2852" y="210"/>
                  </a:lnTo>
                  <a:lnTo>
                    <a:pt x="2869" y="107"/>
                  </a:lnTo>
                  <a:lnTo>
                    <a:pt x="2877" y="0"/>
                  </a:lnTo>
                  <a:lnTo>
                    <a:pt x="3069" y="0"/>
                  </a:lnTo>
                  <a:lnTo>
                    <a:pt x="3061" y="117"/>
                  </a:lnTo>
                  <a:lnTo>
                    <a:pt x="3044" y="230"/>
                  </a:lnTo>
                  <a:lnTo>
                    <a:pt x="3018" y="340"/>
                  </a:lnTo>
                  <a:lnTo>
                    <a:pt x="2984" y="447"/>
                  </a:lnTo>
                  <a:lnTo>
                    <a:pt x="2944" y="552"/>
                  </a:lnTo>
                  <a:lnTo>
                    <a:pt x="2896" y="652"/>
                  </a:lnTo>
                  <a:lnTo>
                    <a:pt x="2841" y="748"/>
                  </a:lnTo>
                  <a:lnTo>
                    <a:pt x="2780" y="839"/>
                  </a:lnTo>
                  <a:lnTo>
                    <a:pt x="2713" y="925"/>
                  </a:lnTo>
                  <a:lnTo>
                    <a:pt x="2639" y="1007"/>
                  </a:lnTo>
                  <a:lnTo>
                    <a:pt x="2560" y="1083"/>
                  </a:lnTo>
                  <a:lnTo>
                    <a:pt x="2476" y="1154"/>
                  </a:lnTo>
                  <a:lnTo>
                    <a:pt x="2387" y="1219"/>
                  </a:lnTo>
                  <a:lnTo>
                    <a:pt x="2293" y="1277"/>
                  </a:lnTo>
                  <a:lnTo>
                    <a:pt x="2194" y="1328"/>
                  </a:lnTo>
                  <a:lnTo>
                    <a:pt x="2093" y="1373"/>
                  </a:lnTo>
                  <a:lnTo>
                    <a:pt x="1987" y="1409"/>
                  </a:lnTo>
                  <a:lnTo>
                    <a:pt x="1878" y="1439"/>
                  </a:lnTo>
                  <a:lnTo>
                    <a:pt x="1766" y="1460"/>
                  </a:lnTo>
                  <a:lnTo>
                    <a:pt x="1652" y="1473"/>
                  </a:lnTo>
                  <a:lnTo>
                    <a:pt x="1533" y="1477"/>
                  </a:lnTo>
                  <a:lnTo>
                    <a:pt x="1418" y="1473"/>
                  </a:lnTo>
                  <a:lnTo>
                    <a:pt x="1304" y="1460"/>
                  </a:lnTo>
                  <a:lnTo>
                    <a:pt x="1191" y="1439"/>
                  </a:lnTo>
                  <a:lnTo>
                    <a:pt x="1082" y="1409"/>
                  </a:lnTo>
                  <a:lnTo>
                    <a:pt x="977" y="1373"/>
                  </a:lnTo>
                  <a:lnTo>
                    <a:pt x="875" y="1328"/>
                  </a:lnTo>
                  <a:lnTo>
                    <a:pt x="777" y="1277"/>
                  </a:lnTo>
                  <a:lnTo>
                    <a:pt x="682" y="1219"/>
                  </a:lnTo>
                  <a:lnTo>
                    <a:pt x="594" y="1154"/>
                  </a:lnTo>
                  <a:lnTo>
                    <a:pt x="509" y="1083"/>
                  </a:lnTo>
                  <a:lnTo>
                    <a:pt x="430" y="1007"/>
                  </a:lnTo>
                  <a:lnTo>
                    <a:pt x="357" y="925"/>
                  </a:lnTo>
                  <a:lnTo>
                    <a:pt x="289" y="839"/>
                  </a:lnTo>
                  <a:lnTo>
                    <a:pt x="229" y="748"/>
                  </a:lnTo>
                  <a:lnTo>
                    <a:pt x="174" y="652"/>
                  </a:lnTo>
                  <a:lnTo>
                    <a:pt x="126" y="552"/>
                  </a:lnTo>
                  <a:lnTo>
                    <a:pt x="85" y="447"/>
                  </a:lnTo>
                  <a:lnTo>
                    <a:pt x="51" y="340"/>
                  </a:lnTo>
                  <a:lnTo>
                    <a:pt x="26" y="230"/>
                  </a:lnTo>
                  <a:lnTo>
                    <a:pt x="9" y="117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2" name="Group 11"/>
          <p:cNvGrpSpPr/>
          <p:nvPr/>
        </p:nvGrpSpPr>
        <p:grpSpPr>
          <a:xfrm>
            <a:off x="5328242" y="3156319"/>
            <a:ext cx="1535348" cy="1539659"/>
            <a:chOff x="3995705" y="2472014"/>
            <a:chExt cx="1151511" cy="1154744"/>
          </a:xfrm>
          <a:solidFill>
            <a:srgbClr val="384482"/>
          </a:solidFill>
        </p:grpSpPr>
        <p:sp>
          <p:nvSpPr>
            <p:cNvPr id="23" name="Freeform 10"/>
            <p:cNvSpPr>
              <a:spLocks noEditPoints="1"/>
            </p:cNvSpPr>
            <p:nvPr/>
          </p:nvSpPr>
          <p:spPr bwMode="auto">
            <a:xfrm>
              <a:off x="4015113" y="2511906"/>
              <a:ext cx="1113775" cy="1114852"/>
            </a:xfrm>
            <a:custGeom>
              <a:avLst/>
              <a:gdLst>
                <a:gd name="T0" fmla="*/ 855 w 2065"/>
                <a:gd name="T1" fmla="*/ 57 h 2068"/>
                <a:gd name="T2" fmla="*/ 609 w 2065"/>
                <a:gd name="T3" fmla="*/ 137 h 2068"/>
                <a:gd name="T4" fmla="*/ 394 w 2065"/>
                <a:gd name="T5" fmla="*/ 276 h 2068"/>
                <a:gd name="T6" fmla="*/ 223 w 2065"/>
                <a:gd name="T7" fmla="*/ 462 h 2068"/>
                <a:gd name="T8" fmla="*/ 103 w 2065"/>
                <a:gd name="T9" fmla="*/ 687 h 2068"/>
                <a:gd name="T10" fmla="*/ 45 w 2065"/>
                <a:gd name="T11" fmla="*/ 944 h 2068"/>
                <a:gd name="T12" fmla="*/ 58 w 2065"/>
                <a:gd name="T13" fmla="*/ 1212 h 2068"/>
                <a:gd name="T14" fmla="*/ 137 w 2065"/>
                <a:gd name="T15" fmla="*/ 1459 h 2068"/>
                <a:gd name="T16" fmla="*/ 275 w 2065"/>
                <a:gd name="T17" fmla="*/ 1673 h 2068"/>
                <a:gd name="T18" fmla="*/ 461 w 2065"/>
                <a:gd name="T19" fmla="*/ 1846 h 2068"/>
                <a:gd name="T20" fmla="*/ 688 w 2065"/>
                <a:gd name="T21" fmla="*/ 1964 h 2068"/>
                <a:gd name="T22" fmla="*/ 943 w 2065"/>
                <a:gd name="T23" fmla="*/ 2023 h 2068"/>
                <a:gd name="T24" fmla="*/ 1210 w 2065"/>
                <a:gd name="T25" fmla="*/ 2011 h 2068"/>
                <a:gd name="T26" fmla="*/ 1457 w 2065"/>
                <a:gd name="T27" fmla="*/ 1932 h 2068"/>
                <a:gd name="T28" fmla="*/ 1671 w 2065"/>
                <a:gd name="T29" fmla="*/ 1793 h 2068"/>
                <a:gd name="T30" fmla="*/ 1843 w 2065"/>
                <a:gd name="T31" fmla="*/ 1606 h 2068"/>
                <a:gd name="T32" fmla="*/ 1963 w 2065"/>
                <a:gd name="T33" fmla="*/ 1380 h 2068"/>
                <a:gd name="T34" fmla="*/ 2020 w 2065"/>
                <a:gd name="T35" fmla="*/ 1125 h 2068"/>
                <a:gd name="T36" fmla="*/ 2008 w 2065"/>
                <a:gd name="T37" fmla="*/ 855 h 2068"/>
                <a:gd name="T38" fmla="*/ 1929 w 2065"/>
                <a:gd name="T39" fmla="*/ 608 h 2068"/>
                <a:gd name="T40" fmla="*/ 1791 w 2065"/>
                <a:gd name="T41" fmla="*/ 395 h 2068"/>
                <a:gd name="T42" fmla="*/ 1605 w 2065"/>
                <a:gd name="T43" fmla="*/ 223 h 2068"/>
                <a:gd name="T44" fmla="*/ 1378 w 2065"/>
                <a:gd name="T45" fmla="*/ 103 h 2068"/>
                <a:gd name="T46" fmla="*/ 1123 w 2065"/>
                <a:gd name="T47" fmla="*/ 46 h 2068"/>
                <a:gd name="T48" fmla="*/ 1127 w 2065"/>
                <a:gd name="T49" fmla="*/ 5 h 2068"/>
                <a:gd name="T50" fmla="*/ 1392 w 2065"/>
                <a:gd name="T51" fmla="*/ 65 h 2068"/>
                <a:gd name="T52" fmla="*/ 1627 w 2065"/>
                <a:gd name="T53" fmla="*/ 189 h 2068"/>
                <a:gd name="T54" fmla="*/ 1822 w 2065"/>
                <a:gd name="T55" fmla="*/ 369 h 2068"/>
                <a:gd name="T56" fmla="*/ 1965 w 2065"/>
                <a:gd name="T57" fmla="*/ 591 h 2068"/>
                <a:gd name="T58" fmla="*/ 2049 w 2065"/>
                <a:gd name="T59" fmla="*/ 848 h 2068"/>
                <a:gd name="T60" fmla="*/ 2061 w 2065"/>
                <a:gd name="T61" fmla="*/ 1128 h 2068"/>
                <a:gd name="T62" fmla="*/ 2001 w 2065"/>
                <a:gd name="T63" fmla="*/ 1394 h 2068"/>
                <a:gd name="T64" fmla="*/ 1877 w 2065"/>
                <a:gd name="T65" fmla="*/ 1630 h 2068"/>
                <a:gd name="T66" fmla="*/ 1698 w 2065"/>
                <a:gd name="T67" fmla="*/ 1824 h 2068"/>
                <a:gd name="T68" fmla="*/ 1475 w 2065"/>
                <a:gd name="T69" fmla="*/ 1968 h 2068"/>
                <a:gd name="T70" fmla="*/ 1219 w 2065"/>
                <a:gd name="T71" fmla="*/ 2052 h 2068"/>
                <a:gd name="T72" fmla="*/ 938 w 2065"/>
                <a:gd name="T73" fmla="*/ 2064 h 2068"/>
                <a:gd name="T74" fmla="*/ 673 w 2065"/>
                <a:gd name="T75" fmla="*/ 2004 h 2068"/>
                <a:gd name="T76" fmla="*/ 438 w 2065"/>
                <a:gd name="T77" fmla="*/ 1878 h 2068"/>
                <a:gd name="T78" fmla="*/ 244 w 2065"/>
                <a:gd name="T79" fmla="*/ 1700 h 2068"/>
                <a:gd name="T80" fmla="*/ 100 w 2065"/>
                <a:gd name="T81" fmla="*/ 1477 h 2068"/>
                <a:gd name="T82" fmla="*/ 17 w 2065"/>
                <a:gd name="T83" fmla="*/ 1219 h 2068"/>
                <a:gd name="T84" fmla="*/ 4 w 2065"/>
                <a:gd name="T85" fmla="*/ 940 h 2068"/>
                <a:gd name="T86" fmla="*/ 65 w 2065"/>
                <a:gd name="T87" fmla="*/ 673 h 2068"/>
                <a:gd name="T88" fmla="*/ 189 w 2065"/>
                <a:gd name="T89" fmla="*/ 438 h 2068"/>
                <a:gd name="T90" fmla="*/ 368 w 2065"/>
                <a:gd name="T91" fmla="*/ 243 h 2068"/>
                <a:gd name="T92" fmla="*/ 590 w 2065"/>
                <a:gd name="T93" fmla="*/ 101 h 2068"/>
                <a:gd name="T94" fmla="*/ 847 w 2065"/>
                <a:gd name="T95" fmla="*/ 17 h 2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065" h="2068">
                  <a:moveTo>
                    <a:pt x="1031" y="41"/>
                  </a:moveTo>
                  <a:lnTo>
                    <a:pt x="943" y="46"/>
                  </a:lnTo>
                  <a:lnTo>
                    <a:pt x="855" y="57"/>
                  </a:lnTo>
                  <a:lnTo>
                    <a:pt x="769" y="77"/>
                  </a:lnTo>
                  <a:lnTo>
                    <a:pt x="688" y="103"/>
                  </a:lnTo>
                  <a:lnTo>
                    <a:pt x="609" y="137"/>
                  </a:lnTo>
                  <a:lnTo>
                    <a:pt x="533" y="177"/>
                  </a:lnTo>
                  <a:lnTo>
                    <a:pt x="461" y="223"/>
                  </a:lnTo>
                  <a:lnTo>
                    <a:pt x="394" y="276"/>
                  </a:lnTo>
                  <a:lnTo>
                    <a:pt x="332" y="332"/>
                  </a:lnTo>
                  <a:lnTo>
                    <a:pt x="275" y="395"/>
                  </a:lnTo>
                  <a:lnTo>
                    <a:pt x="223" y="462"/>
                  </a:lnTo>
                  <a:lnTo>
                    <a:pt x="177" y="534"/>
                  </a:lnTo>
                  <a:lnTo>
                    <a:pt x="137" y="608"/>
                  </a:lnTo>
                  <a:lnTo>
                    <a:pt x="103" y="687"/>
                  </a:lnTo>
                  <a:lnTo>
                    <a:pt x="77" y="771"/>
                  </a:lnTo>
                  <a:lnTo>
                    <a:pt x="58" y="855"/>
                  </a:lnTo>
                  <a:lnTo>
                    <a:pt x="45" y="944"/>
                  </a:lnTo>
                  <a:lnTo>
                    <a:pt x="41" y="1034"/>
                  </a:lnTo>
                  <a:lnTo>
                    <a:pt x="45" y="1125"/>
                  </a:lnTo>
                  <a:lnTo>
                    <a:pt x="58" y="1212"/>
                  </a:lnTo>
                  <a:lnTo>
                    <a:pt x="77" y="1298"/>
                  </a:lnTo>
                  <a:lnTo>
                    <a:pt x="103" y="1380"/>
                  </a:lnTo>
                  <a:lnTo>
                    <a:pt x="137" y="1459"/>
                  </a:lnTo>
                  <a:lnTo>
                    <a:pt x="177" y="1535"/>
                  </a:lnTo>
                  <a:lnTo>
                    <a:pt x="223" y="1606"/>
                  </a:lnTo>
                  <a:lnTo>
                    <a:pt x="275" y="1673"/>
                  </a:lnTo>
                  <a:lnTo>
                    <a:pt x="332" y="1736"/>
                  </a:lnTo>
                  <a:lnTo>
                    <a:pt x="394" y="1793"/>
                  </a:lnTo>
                  <a:lnTo>
                    <a:pt x="461" y="1846"/>
                  </a:lnTo>
                  <a:lnTo>
                    <a:pt x="533" y="1891"/>
                  </a:lnTo>
                  <a:lnTo>
                    <a:pt x="609" y="1932"/>
                  </a:lnTo>
                  <a:lnTo>
                    <a:pt x="688" y="1964"/>
                  </a:lnTo>
                  <a:lnTo>
                    <a:pt x="769" y="1991"/>
                  </a:lnTo>
                  <a:lnTo>
                    <a:pt x="855" y="2011"/>
                  </a:lnTo>
                  <a:lnTo>
                    <a:pt x="943" y="2023"/>
                  </a:lnTo>
                  <a:lnTo>
                    <a:pt x="1031" y="2026"/>
                  </a:lnTo>
                  <a:lnTo>
                    <a:pt x="1123" y="2023"/>
                  </a:lnTo>
                  <a:lnTo>
                    <a:pt x="1210" y="2011"/>
                  </a:lnTo>
                  <a:lnTo>
                    <a:pt x="1296" y="1991"/>
                  </a:lnTo>
                  <a:lnTo>
                    <a:pt x="1378" y="1964"/>
                  </a:lnTo>
                  <a:lnTo>
                    <a:pt x="1457" y="1932"/>
                  </a:lnTo>
                  <a:lnTo>
                    <a:pt x="1533" y="1891"/>
                  </a:lnTo>
                  <a:lnTo>
                    <a:pt x="1605" y="1846"/>
                  </a:lnTo>
                  <a:lnTo>
                    <a:pt x="1671" y="1793"/>
                  </a:lnTo>
                  <a:lnTo>
                    <a:pt x="1733" y="1736"/>
                  </a:lnTo>
                  <a:lnTo>
                    <a:pt x="1791" y="1673"/>
                  </a:lnTo>
                  <a:lnTo>
                    <a:pt x="1843" y="1606"/>
                  </a:lnTo>
                  <a:lnTo>
                    <a:pt x="1888" y="1535"/>
                  </a:lnTo>
                  <a:lnTo>
                    <a:pt x="1929" y="1459"/>
                  </a:lnTo>
                  <a:lnTo>
                    <a:pt x="1963" y="1380"/>
                  </a:lnTo>
                  <a:lnTo>
                    <a:pt x="1988" y="1298"/>
                  </a:lnTo>
                  <a:lnTo>
                    <a:pt x="2008" y="1212"/>
                  </a:lnTo>
                  <a:lnTo>
                    <a:pt x="2020" y="1125"/>
                  </a:lnTo>
                  <a:lnTo>
                    <a:pt x="2025" y="1034"/>
                  </a:lnTo>
                  <a:lnTo>
                    <a:pt x="2020" y="944"/>
                  </a:lnTo>
                  <a:lnTo>
                    <a:pt x="2008" y="855"/>
                  </a:lnTo>
                  <a:lnTo>
                    <a:pt x="1988" y="771"/>
                  </a:lnTo>
                  <a:lnTo>
                    <a:pt x="1963" y="687"/>
                  </a:lnTo>
                  <a:lnTo>
                    <a:pt x="1929" y="608"/>
                  </a:lnTo>
                  <a:lnTo>
                    <a:pt x="1888" y="534"/>
                  </a:lnTo>
                  <a:lnTo>
                    <a:pt x="1843" y="462"/>
                  </a:lnTo>
                  <a:lnTo>
                    <a:pt x="1791" y="395"/>
                  </a:lnTo>
                  <a:lnTo>
                    <a:pt x="1733" y="332"/>
                  </a:lnTo>
                  <a:lnTo>
                    <a:pt x="1671" y="276"/>
                  </a:lnTo>
                  <a:lnTo>
                    <a:pt x="1605" y="223"/>
                  </a:lnTo>
                  <a:lnTo>
                    <a:pt x="1533" y="177"/>
                  </a:lnTo>
                  <a:lnTo>
                    <a:pt x="1457" y="137"/>
                  </a:lnTo>
                  <a:lnTo>
                    <a:pt x="1378" y="103"/>
                  </a:lnTo>
                  <a:lnTo>
                    <a:pt x="1296" y="77"/>
                  </a:lnTo>
                  <a:lnTo>
                    <a:pt x="1210" y="57"/>
                  </a:lnTo>
                  <a:lnTo>
                    <a:pt x="1123" y="46"/>
                  </a:lnTo>
                  <a:lnTo>
                    <a:pt x="1031" y="41"/>
                  </a:lnTo>
                  <a:close/>
                  <a:moveTo>
                    <a:pt x="1031" y="0"/>
                  </a:moveTo>
                  <a:lnTo>
                    <a:pt x="1127" y="5"/>
                  </a:lnTo>
                  <a:lnTo>
                    <a:pt x="1219" y="17"/>
                  </a:lnTo>
                  <a:lnTo>
                    <a:pt x="1307" y="37"/>
                  </a:lnTo>
                  <a:lnTo>
                    <a:pt x="1392" y="65"/>
                  </a:lnTo>
                  <a:lnTo>
                    <a:pt x="1475" y="101"/>
                  </a:lnTo>
                  <a:lnTo>
                    <a:pt x="1554" y="142"/>
                  </a:lnTo>
                  <a:lnTo>
                    <a:pt x="1627" y="189"/>
                  </a:lnTo>
                  <a:lnTo>
                    <a:pt x="1698" y="243"/>
                  </a:lnTo>
                  <a:lnTo>
                    <a:pt x="1763" y="304"/>
                  </a:lnTo>
                  <a:lnTo>
                    <a:pt x="1822" y="369"/>
                  </a:lnTo>
                  <a:lnTo>
                    <a:pt x="1877" y="438"/>
                  </a:lnTo>
                  <a:lnTo>
                    <a:pt x="1925" y="513"/>
                  </a:lnTo>
                  <a:lnTo>
                    <a:pt x="1965" y="591"/>
                  </a:lnTo>
                  <a:lnTo>
                    <a:pt x="2001" y="673"/>
                  </a:lnTo>
                  <a:lnTo>
                    <a:pt x="2029" y="759"/>
                  </a:lnTo>
                  <a:lnTo>
                    <a:pt x="2049" y="848"/>
                  </a:lnTo>
                  <a:lnTo>
                    <a:pt x="2061" y="940"/>
                  </a:lnTo>
                  <a:lnTo>
                    <a:pt x="2065" y="1034"/>
                  </a:lnTo>
                  <a:lnTo>
                    <a:pt x="2061" y="1128"/>
                  </a:lnTo>
                  <a:lnTo>
                    <a:pt x="2049" y="1219"/>
                  </a:lnTo>
                  <a:lnTo>
                    <a:pt x="2029" y="1308"/>
                  </a:lnTo>
                  <a:lnTo>
                    <a:pt x="2001" y="1394"/>
                  </a:lnTo>
                  <a:lnTo>
                    <a:pt x="1965" y="1477"/>
                  </a:lnTo>
                  <a:lnTo>
                    <a:pt x="1925" y="1555"/>
                  </a:lnTo>
                  <a:lnTo>
                    <a:pt x="1877" y="1630"/>
                  </a:lnTo>
                  <a:lnTo>
                    <a:pt x="1822" y="1700"/>
                  </a:lnTo>
                  <a:lnTo>
                    <a:pt x="1763" y="1765"/>
                  </a:lnTo>
                  <a:lnTo>
                    <a:pt x="1698" y="1824"/>
                  </a:lnTo>
                  <a:lnTo>
                    <a:pt x="1627" y="1878"/>
                  </a:lnTo>
                  <a:lnTo>
                    <a:pt x="1554" y="1926"/>
                  </a:lnTo>
                  <a:lnTo>
                    <a:pt x="1475" y="1968"/>
                  </a:lnTo>
                  <a:lnTo>
                    <a:pt x="1392" y="2004"/>
                  </a:lnTo>
                  <a:lnTo>
                    <a:pt x="1307" y="2030"/>
                  </a:lnTo>
                  <a:lnTo>
                    <a:pt x="1219" y="2052"/>
                  </a:lnTo>
                  <a:lnTo>
                    <a:pt x="1127" y="2064"/>
                  </a:lnTo>
                  <a:lnTo>
                    <a:pt x="1031" y="2068"/>
                  </a:lnTo>
                  <a:lnTo>
                    <a:pt x="938" y="2064"/>
                  </a:lnTo>
                  <a:lnTo>
                    <a:pt x="847" y="2052"/>
                  </a:lnTo>
                  <a:lnTo>
                    <a:pt x="758" y="2030"/>
                  </a:lnTo>
                  <a:lnTo>
                    <a:pt x="673" y="2004"/>
                  </a:lnTo>
                  <a:lnTo>
                    <a:pt x="590" y="1968"/>
                  </a:lnTo>
                  <a:lnTo>
                    <a:pt x="511" y="1926"/>
                  </a:lnTo>
                  <a:lnTo>
                    <a:pt x="438" y="1878"/>
                  </a:lnTo>
                  <a:lnTo>
                    <a:pt x="368" y="1824"/>
                  </a:lnTo>
                  <a:lnTo>
                    <a:pt x="303" y="1765"/>
                  </a:lnTo>
                  <a:lnTo>
                    <a:pt x="244" y="1700"/>
                  </a:lnTo>
                  <a:lnTo>
                    <a:pt x="189" y="1630"/>
                  </a:lnTo>
                  <a:lnTo>
                    <a:pt x="141" y="1555"/>
                  </a:lnTo>
                  <a:lnTo>
                    <a:pt x="100" y="1477"/>
                  </a:lnTo>
                  <a:lnTo>
                    <a:pt x="65" y="1394"/>
                  </a:lnTo>
                  <a:lnTo>
                    <a:pt x="37" y="1308"/>
                  </a:lnTo>
                  <a:lnTo>
                    <a:pt x="17" y="1219"/>
                  </a:lnTo>
                  <a:lnTo>
                    <a:pt x="4" y="1128"/>
                  </a:lnTo>
                  <a:lnTo>
                    <a:pt x="0" y="1034"/>
                  </a:lnTo>
                  <a:lnTo>
                    <a:pt x="4" y="940"/>
                  </a:lnTo>
                  <a:lnTo>
                    <a:pt x="17" y="848"/>
                  </a:lnTo>
                  <a:lnTo>
                    <a:pt x="37" y="759"/>
                  </a:lnTo>
                  <a:lnTo>
                    <a:pt x="65" y="673"/>
                  </a:lnTo>
                  <a:lnTo>
                    <a:pt x="100" y="591"/>
                  </a:lnTo>
                  <a:lnTo>
                    <a:pt x="141" y="513"/>
                  </a:lnTo>
                  <a:lnTo>
                    <a:pt x="189" y="438"/>
                  </a:lnTo>
                  <a:lnTo>
                    <a:pt x="244" y="369"/>
                  </a:lnTo>
                  <a:lnTo>
                    <a:pt x="303" y="304"/>
                  </a:lnTo>
                  <a:lnTo>
                    <a:pt x="368" y="243"/>
                  </a:lnTo>
                  <a:lnTo>
                    <a:pt x="438" y="189"/>
                  </a:lnTo>
                  <a:lnTo>
                    <a:pt x="511" y="142"/>
                  </a:lnTo>
                  <a:lnTo>
                    <a:pt x="590" y="101"/>
                  </a:lnTo>
                  <a:lnTo>
                    <a:pt x="673" y="65"/>
                  </a:lnTo>
                  <a:lnTo>
                    <a:pt x="758" y="37"/>
                  </a:lnTo>
                  <a:lnTo>
                    <a:pt x="847" y="17"/>
                  </a:lnTo>
                  <a:lnTo>
                    <a:pt x="938" y="5"/>
                  </a:lnTo>
                  <a:lnTo>
                    <a:pt x="10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5" name="Freeform 15"/>
            <p:cNvSpPr/>
            <p:nvPr/>
          </p:nvSpPr>
          <p:spPr bwMode="auto">
            <a:xfrm>
              <a:off x="3995705" y="2472014"/>
              <a:ext cx="1151511" cy="438825"/>
            </a:xfrm>
            <a:custGeom>
              <a:avLst/>
              <a:gdLst>
                <a:gd name="T0" fmla="*/ 1066 w 2136"/>
                <a:gd name="T1" fmla="*/ 0 h 814"/>
                <a:gd name="T2" fmla="*/ 1162 w 2136"/>
                <a:gd name="T3" fmla="*/ 2 h 814"/>
                <a:gd name="T4" fmla="*/ 1255 w 2136"/>
                <a:gd name="T5" fmla="*/ 15 h 814"/>
                <a:gd name="T6" fmla="*/ 1344 w 2136"/>
                <a:gd name="T7" fmla="*/ 34 h 814"/>
                <a:gd name="T8" fmla="*/ 1431 w 2136"/>
                <a:gd name="T9" fmla="*/ 60 h 814"/>
                <a:gd name="T10" fmla="*/ 1514 w 2136"/>
                <a:gd name="T11" fmla="*/ 94 h 814"/>
                <a:gd name="T12" fmla="*/ 1595 w 2136"/>
                <a:gd name="T13" fmla="*/ 134 h 814"/>
                <a:gd name="T14" fmla="*/ 1672 w 2136"/>
                <a:gd name="T15" fmla="*/ 179 h 814"/>
                <a:gd name="T16" fmla="*/ 1744 w 2136"/>
                <a:gd name="T17" fmla="*/ 231 h 814"/>
                <a:gd name="T18" fmla="*/ 1812 w 2136"/>
                <a:gd name="T19" fmla="*/ 287 h 814"/>
                <a:gd name="T20" fmla="*/ 1875 w 2136"/>
                <a:gd name="T21" fmla="*/ 350 h 814"/>
                <a:gd name="T22" fmla="*/ 1933 w 2136"/>
                <a:gd name="T23" fmla="*/ 417 h 814"/>
                <a:gd name="T24" fmla="*/ 1986 w 2136"/>
                <a:gd name="T25" fmla="*/ 489 h 814"/>
                <a:gd name="T26" fmla="*/ 2033 w 2136"/>
                <a:gd name="T27" fmla="*/ 564 h 814"/>
                <a:gd name="T28" fmla="*/ 2074 w 2136"/>
                <a:gd name="T29" fmla="*/ 644 h 814"/>
                <a:gd name="T30" fmla="*/ 2107 w 2136"/>
                <a:gd name="T31" fmla="*/ 728 h 814"/>
                <a:gd name="T32" fmla="*/ 2136 w 2136"/>
                <a:gd name="T33" fmla="*/ 814 h 814"/>
                <a:gd name="T34" fmla="*/ 1936 w 2136"/>
                <a:gd name="T35" fmla="*/ 814 h 814"/>
                <a:gd name="T36" fmla="*/ 1906 w 2136"/>
                <a:gd name="T37" fmla="*/ 737 h 814"/>
                <a:gd name="T38" fmla="*/ 1869 w 2136"/>
                <a:gd name="T39" fmla="*/ 665 h 814"/>
                <a:gd name="T40" fmla="*/ 1827 w 2136"/>
                <a:gd name="T41" fmla="*/ 596 h 814"/>
                <a:gd name="T42" fmla="*/ 1781 w 2136"/>
                <a:gd name="T43" fmla="*/ 531 h 814"/>
                <a:gd name="T44" fmla="*/ 1727 w 2136"/>
                <a:gd name="T45" fmla="*/ 472 h 814"/>
                <a:gd name="T46" fmla="*/ 1669 w 2136"/>
                <a:gd name="T47" fmla="*/ 417 h 814"/>
                <a:gd name="T48" fmla="*/ 1606 w 2136"/>
                <a:gd name="T49" fmla="*/ 366 h 814"/>
                <a:gd name="T50" fmla="*/ 1540 w 2136"/>
                <a:gd name="T51" fmla="*/ 321 h 814"/>
                <a:gd name="T52" fmla="*/ 1469 w 2136"/>
                <a:gd name="T53" fmla="*/ 283 h 814"/>
                <a:gd name="T54" fmla="*/ 1395 w 2136"/>
                <a:gd name="T55" fmla="*/ 251 h 814"/>
                <a:gd name="T56" fmla="*/ 1317 w 2136"/>
                <a:gd name="T57" fmla="*/ 225 h 814"/>
                <a:gd name="T58" fmla="*/ 1235 w 2136"/>
                <a:gd name="T59" fmla="*/ 206 h 814"/>
                <a:gd name="T60" fmla="*/ 1154 w 2136"/>
                <a:gd name="T61" fmla="*/ 194 h 814"/>
                <a:gd name="T62" fmla="*/ 1066 w 2136"/>
                <a:gd name="T63" fmla="*/ 190 h 814"/>
                <a:gd name="T64" fmla="*/ 982 w 2136"/>
                <a:gd name="T65" fmla="*/ 194 h 814"/>
                <a:gd name="T66" fmla="*/ 900 w 2136"/>
                <a:gd name="T67" fmla="*/ 206 h 814"/>
                <a:gd name="T68" fmla="*/ 818 w 2136"/>
                <a:gd name="T69" fmla="*/ 225 h 814"/>
                <a:gd name="T70" fmla="*/ 741 w 2136"/>
                <a:gd name="T71" fmla="*/ 251 h 814"/>
                <a:gd name="T72" fmla="*/ 666 w 2136"/>
                <a:gd name="T73" fmla="*/ 283 h 814"/>
                <a:gd name="T74" fmla="*/ 596 w 2136"/>
                <a:gd name="T75" fmla="*/ 321 h 814"/>
                <a:gd name="T76" fmla="*/ 530 w 2136"/>
                <a:gd name="T77" fmla="*/ 366 h 814"/>
                <a:gd name="T78" fmla="*/ 466 w 2136"/>
                <a:gd name="T79" fmla="*/ 417 h 814"/>
                <a:gd name="T80" fmla="*/ 408 w 2136"/>
                <a:gd name="T81" fmla="*/ 472 h 814"/>
                <a:gd name="T82" fmla="*/ 355 w 2136"/>
                <a:gd name="T83" fmla="*/ 531 h 814"/>
                <a:gd name="T84" fmla="*/ 308 w 2136"/>
                <a:gd name="T85" fmla="*/ 596 h 814"/>
                <a:gd name="T86" fmla="*/ 266 w 2136"/>
                <a:gd name="T87" fmla="*/ 665 h 814"/>
                <a:gd name="T88" fmla="*/ 229 w 2136"/>
                <a:gd name="T89" fmla="*/ 737 h 814"/>
                <a:gd name="T90" fmla="*/ 200 w 2136"/>
                <a:gd name="T91" fmla="*/ 814 h 814"/>
                <a:gd name="T92" fmla="*/ 0 w 2136"/>
                <a:gd name="T93" fmla="*/ 814 h 814"/>
                <a:gd name="T94" fmla="*/ 28 w 2136"/>
                <a:gd name="T95" fmla="*/ 728 h 814"/>
                <a:gd name="T96" fmla="*/ 62 w 2136"/>
                <a:gd name="T97" fmla="*/ 644 h 814"/>
                <a:gd name="T98" fmla="*/ 103 w 2136"/>
                <a:gd name="T99" fmla="*/ 564 h 814"/>
                <a:gd name="T100" fmla="*/ 149 w 2136"/>
                <a:gd name="T101" fmla="*/ 489 h 814"/>
                <a:gd name="T102" fmla="*/ 203 w 2136"/>
                <a:gd name="T103" fmla="*/ 417 h 814"/>
                <a:gd name="T104" fmla="*/ 260 w 2136"/>
                <a:gd name="T105" fmla="*/ 350 h 814"/>
                <a:gd name="T106" fmla="*/ 324 w 2136"/>
                <a:gd name="T107" fmla="*/ 287 h 814"/>
                <a:gd name="T108" fmla="*/ 391 w 2136"/>
                <a:gd name="T109" fmla="*/ 231 h 814"/>
                <a:gd name="T110" fmla="*/ 463 w 2136"/>
                <a:gd name="T111" fmla="*/ 179 h 814"/>
                <a:gd name="T112" fmla="*/ 541 w 2136"/>
                <a:gd name="T113" fmla="*/ 134 h 814"/>
                <a:gd name="T114" fmla="*/ 621 w 2136"/>
                <a:gd name="T115" fmla="*/ 94 h 814"/>
                <a:gd name="T116" fmla="*/ 704 w 2136"/>
                <a:gd name="T117" fmla="*/ 60 h 814"/>
                <a:gd name="T118" fmla="*/ 792 w 2136"/>
                <a:gd name="T119" fmla="*/ 34 h 814"/>
                <a:gd name="T120" fmla="*/ 880 w 2136"/>
                <a:gd name="T121" fmla="*/ 15 h 814"/>
                <a:gd name="T122" fmla="*/ 973 w 2136"/>
                <a:gd name="T123" fmla="*/ 2 h 814"/>
                <a:gd name="T124" fmla="*/ 1066 w 2136"/>
                <a:gd name="T125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36" h="814">
                  <a:moveTo>
                    <a:pt x="1066" y="0"/>
                  </a:moveTo>
                  <a:lnTo>
                    <a:pt x="1162" y="2"/>
                  </a:lnTo>
                  <a:lnTo>
                    <a:pt x="1255" y="15"/>
                  </a:lnTo>
                  <a:lnTo>
                    <a:pt x="1344" y="34"/>
                  </a:lnTo>
                  <a:lnTo>
                    <a:pt x="1431" y="60"/>
                  </a:lnTo>
                  <a:lnTo>
                    <a:pt x="1514" y="94"/>
                  </a:lnTo>
                  <a:lnTo>
                    <a:pt x="1595" y="134"/>
                  </a:lnTo>
                  <a:lnTo>
                    <a:pt x="1672" y="179"/>
                  </a:lnTo>
                  <a:lnTo>
                    <a:pt x="1744" y="231"/>
                  </a:lnTo>
                  <a:lnTo>
                    <a:pt x="1812" y="287"/>
                  </a:lnTo>
                  <a:lnTo>
                    <a:pt x="1875" y="350"/>
                  </a:lnTo>
                  <a:lnTo>
                    <a:pt x="1933" y="417"/>
                  </a:lnTo>
                  <a:lnTo>
                    <a:pt x="1986" y="489"/>
                  </a:lnTo>
                  <a:lnTo>
                    <a:pt x="2033" y="564"/>
                  </a:lnTo>
                  <a:lnTo>
                    <a:pt x="2074" y="644"/>
                  </a:lnTo>
                  <a:lnTo>
                    <a:pt x="2107" y="728"/>
                  </a:lnTo>
                  <a:lnTo>
                    <a:pt x="2136" y="814"/>
                  </a:lnTo>
                  <a:lnTo>
                    <a:pt x="1936" y="814"/>
                  </a:lnTo>
                  <a:lnTo>
                    <a:pt x="1906" y="737"/>
                  </a:lnTo>
                  <a:lnTo>
                    <a:pt x="1869" y="665"/>
                  </a:lnTo>
                  <a:lnTo>
                    <a:pt x="1827" y="596"/>
                  </a:lnTo>
                  <a:lnTo>
                    <a:pt x="1781" y="531"/>
                  </a:lnTo>
                  <a:lnTo>
                    <a:pt x="1727" y="472"/>
                  </a:lnTo>
                  <a:lnTo>
                    <a:pt x="1669" y="417"/>
                  </a:lnTo>
                  <a:lnTo>
                    <a:pt x="1606" y="366"/>
                  </a:lnTo>
                  <a:lnTo>
                    <a:pt x="1540" y="321"/>
                  </a:lnTo>
                  <a:lnTo>
                    <a:pt x="1469" y="283"/>
                  </a:lnTo>
                  <a:lnTo>
                    <a:pt x="1395" y="251"/>
                  </a:lnTo>
                  <a:lnTo>
                    <a:pt x="1317" y="225"/>
                  </a:lnTo>
                  <a:lnTo>
                    <a:pt x="1235" y="206"/>
                  </a:lnTo>
                  <a:lnTo>
                    <a:pt x="1154" y="194"/>
                  </a:lnTo>
                  <a:lnTo>
                    <a:pt x="1066" y="190"/>
                  </a:lnTo>
                  <a:lnTo>
                    <a:pt x="982" y="194"/>
                  </a:lnTo>
                  <a:lnTo>
                    <a:pt x="900" y="206"/>
                  </a:lnTo>
                  <a:lnTo>
                    <a:pt x="818" y="225"/>
                  </a:lnTo>
                  <a:lnTo>
                    <a:pt x="741" y="251"/>
                  </a:lnTo>
                  <a:lnTo>
                    <a:pt x="666" y="283"/>
                  </a:lnTo>
                  <a:lnTo>
                    <a:pt x="596" y="321"/>
                  </a:lnTo>
                  <a:lnTo>
                    <a:pt x="530" y="366"/>
                  </a:lnTo>
                  <a:lnTo>
                    <a:pt x="466" y="417"/>
                  </a:lnTo>
                  <a:lnTo>
                    <a:pt x="408" y="472"/>
                  </a:lnTo>
                  <a:lnTo>
                    <a:pt x="355" y="531"/>
                  </a:lnTo>
                  <a:lnTo>
                    <a:pt x="308" y="596"/>
                  </a:lnTo>
                  <a:lnTo>
                    <a:pt x="266" y="665"/>
                  </a:lnTo>
                  <a:lnTo>
                    <a:pt x="229" y="737"/>
                  </a:lnTo>
                  <a:lnTo>
                    <a:pt x="200" y="814"/>
                  </a:lnTo>
                  <a:lnTo>
                    <a:pt x="0" y="814"/>
                  </a:lnTo>
                  <a:lnTo>
                    <a:pt x="28" y="728"/>
                  </a:lnTo>
                  <a:lnTo>
                    <a:pt x="62" y="644"/>
                  </a:lnTo>
                  <a:lnTo>
                    <a:pt x="103" y="564"/>
                  </a:lnTo>
                  <a:lnTo>
                    <a:pt x="149" y="489"/>
                  </a:lnTo>
                  <a:lnTo>
                    <a:pt x="203" y="417"/>
                  </a:lnTo>
                  <a:lnTo>
                    <a:pt x="260" y="350"/>
                  </a:lnTo>
                  <a:lnTo>
                    <a:pt x="324" y="287"/>
                  </a:lnTo>
                  <a:lnTo>
                    <a:pt x="391" y="231"/>
                  </a:lnTo>
                  <a:lnTo>
                    <a:pt x="463" y="179"/>
                  </a:lnTo>
                  <a:lnTo>
                    <a:pt x="541" y="134"/>
                  </a:lnTo>
                  <a:lnTo>
                    <a:pt x="621" y="94"/>
                  </a:lnTo>
                  <a:lnTo>
                    <a:pt x="704" y="60"/>
                  </a:lnTo>
                  <a:lnTo>
                    <a:pt x="792" y="34"/>
                  </a:lnTo>
                  <a:lnTo>
                    <a:pt x="880" y="15"/>
                  </a:lnTo>
                  <a:lnTo>
                    <a:pt x="973" y="2"/>
                  </a:lnTo>
                  <a:lnTo>
                    <a:pt x="106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6" name="Group 23"/>
          <p:cNvGrpSpPr/>
          <p:nvPr/>
        </p:nvGrpSpPr>
        <p:grpSpPr>
          <a:xfrm>
            <a:off x="5668952" y="3469718"/>
            <a:ext cx="855368" cy="911428"/>
            <a:chOff x="4251238" y="2707063"/>
            <a:chExt cx="641526" cy="683571"/>
          </a:xfrm>
          <a:solidFill>
            <a:schemeClr val="bg1">
              <a:lumMod val="65000"/>
            </a:schemeClr>
          </a:solidFill>
        </p:grpSpPr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4251238" y="2749108"/>
              <a:ext cx="641526" cy="641526"/>
            </a:xfrm>
            <a:custGeom>
              <a:avLst/>
              <a:gdLst>
                <a:gd name="T0" fmla="*/ 526 w 1189"/>
                <a:gd name="T1" fmla="*/ 45 h 1191"/>
                <a:gd name="T2" fmla="*/ 395 w 1189"/>
                <a:gd name="T3" fmla="*/ 78 h 1191"/>
                <a:gd name="T4" fmla="*/ 279 w 1189"/>
                <a:gd name="T5" fmla="*/ 140 h 1191"/>
                <a:gd name="T6" fmla="*/ 180 w 1189"/>
                <a:gd name="T7" fmla="*/ 227 h 1191"/>
                <a:gd name="T8" fmla="*/ 106 w 1189"/>
                <a:gd name="T9" fmla="*/ 334 h 1191"/>
                <a:gd name="T10" fmla="*/ 58 w 1189"/>
                <a:gd name="T11" fmla="*/ 459 h 1191"/>
                <a:gd name="T12" fmla="*/ 41 w 1189"/>
                <a:gd name="T13" fmla="*/ 595 h 1191"/>
                <a:gd name="T14" fmla="*/ 58 w 1189"/>
                <a:gd name="T15" fmla="*/ 731 h 1191"/>
                <a:gd name="T16" fmla="*/ 106 w 1189"/>
                <a:gd name="T17" fmla="*/ 855 h 1191"/>
                <a:gd name="T18" fmla="*/ 180 w 1189"/>
                <a:gd name="T19" fmla="*/ 964 h 1191"/>
                <a:gd name="T20" fmla="*/ 279 w 1189"/>
                <a:gd name="T21" fmla="*/ 1050 h 1191"/>
                <a:gd name="T22" fmla="*/ 395 w 1189"/>
                <a:gd name="T23" fmla="*/ 1112 h 1191"/>
                <a:gd name="T24" fmla="*/ 526 w 1189"/>
                <a:gd name="T25" fmla="*/ 1146 h 1191"/>
                <a:gd name="T26" fmla="*/ 664 w 1189"/>
                <a:gd name="T27" fmla="*/ 1146 h 1191"/>
                <a:gd name="T28" fmla="*/ 795 w 1189"/>
                <a:gd name="T29" fmla="*/ 1112 h 1191"/>
                <a:gd name="T30" fmla="*/ 910 w 1189"/>
                <a:gd name="T31" fmla="*/ 1050 h 1191"/>
                <a:gd name="T32" fmla="*/ 1009 w 1189"/>
                <a:gd name="T33" fmla="*/ 964 h 1191"/>
                <a:gd name="T34" fmla="*/ 1084 w 1189"/>
                <a:gd name="T35" fmla="*/ 855 h 1191"/>
                <a:gd name="T36" fmla="*/ 1131 w 1189"/>
                <a:gd name="T37" fmla="*/ 731 h 1191"/>
                <a:gd name="T38" fmla="*/ 1148 w 1189"/>
                <a:gd name="T39" fmla="*/ 595 h 1191"/>
                <a:gd name="T40" fmla="*/ 1131 w 1189"/>
                <a:gd name="T41" fmla="*/ 459 h 1191"/>
                <a:gd name="T42" fmla="*/ 1084 w 1189"/>
                <a:gd name="T43" fmla="*/ 334 h 1191"/>
                <a:gd name="T44" fmla="*/ 1009 w 1189"/>
                <a:gd name="T45" fmla="*/ 227 h 1191"/>
                <a:gd name="T46" fmla="*/ 910 w 1189"/>
                <a:gd name="T47" fmla="*/ 140 h 1191"/>
                <a:gd name="T48" fmla="*/ 795 w 1189"/>
                <a:gd name="T49" fmla="*/ 78 h 1191"/>
                <a:gd name="T50" fmla="*/ 664 w 1189"/>
                <a:gd name="T51" fmla="*/ 45 h 1191"/>
                <a:gd name="T52" fmla="*/ 593 w 1189"/>
                <a:gd name="T53" fmla="*/ 0 h 1191"/>
                <a:gd name="T54" fmla="*/ 731 w 1189"/>
                <a:gd name="T55" fmla="*/ 16 h 1191"/>
                <a:gd name="T56" fmla="*/ 857 w 1189"/>
                <a:gd name="T57" fmla="*/ 61 h 1191"/>
                <a:gd name="T58" fmla="*/ 967 w 1189"/>
                <a:gd name="T59" fmla="*/ 130 h 1191"/>
                <a:gd name="T60" fmla="*/ 1058 w 1189"/>
                <a:gd name="T61" fmla="*/ 223 h 1191"/>
                <a:gd name="T62" fmla="*/ 1129 w 1189"/>
                <a:gd name="T63" fmla="*/ 333 h 1191"/>
                <a:gd name="T64" fmla="*/ 1174 w 1189"/>
                <a:gd name="T65" fmla="*/ 459 h 1191"/>
                <a:gd name="T66" fmla="*/ 1189 w 1189"/>
                <a:gd name="T67" fmla="*/ 595 h 1191"/>
                <a:gd name="T68" fmla="*/ 1174 w 1189"/>
                <a:gd name="T69" fmla="*/ 731 h 1191"/>
                <a:gd name="T70" fmla="*/ 1129 w 1189"/>
                <a:gd name="T71" fmla="*/ 856 h 1191"/>
                <a:gd name="T72" fmla="*/ 1058 w 1189"/>
                <a:gd name="T73" fmla="*/ 968 h 1191"/>
                <a:gd name="T74" fmla="*/ 967 w 1189"/>
                <a:gd name="T75" fmla="*/ 1060 h 1191"/>
                <a:gd name="T76" fmla="*/ 857 w 1189"/>
                <a:gd name="T77" fmla="*/ 1130 h 1191"/>
                <a:gd name="T78" fmla="*/ 731 w 1189"/>
                <a:gd name="T79" fmla="*/ 1175 h 1191"/>
                <a:gd name="T80" fmla="*/ 593 w 1189"/>
                <a:gd name="T81" fmla="*/ 1191 h 1191"/>
                <a:gd name="T82" fmla="*/ 458 w 1189"/>
                <a:gd name="T83" fmla="*/ 1175 h 1191"/>
                <a:gd name="T84" fmla="*/ 333 w 1189"/>
                <a:gd name="T85" fmla="*/ 1130 h 1191"/>
                <a:gd name="T86" fmla="*/ 223 w 1189"/>
                <a:gd name="T87" fmla="*/ 1060 h 1191"/>
                <a:gd name="T88" fmla="*/ 131 w 1189"/>
                <a:gd name="T89" fmla="*/ 968 h 1191"/>
                <a:gd name="T90" fmla="*/ 61 w 1189"/>
                <a:gd name="T91" fmla="*/ 856 h 1191"/>
                <a:gd name="T92" fmla="*/ 16 w 1189"/>
                <a:gd name="T93" fmla="*/ 731 h 1191"/>
                <a:gd name="T94" fmla="*/ 0 w 1189"/>
                <a:gd name="T95" fmla="*/ 595 h 1191"/>
                <a:gd name="T96" fmla="*/ 16 w 1189"/>
                <a:gd name="T97" fmla="*/ 459 h 1191"/>
                <a:gd name="T98" fmla="*/ 61 w 1189"/>
                <a:gd name="T99" fmla="*/ 333 h 1191"/>
                <a:gd name="T100" fmla="*/ 131 w 1189"/>
                <a:gd name="T101" fmla="*/ 223 h 1191"/>
                <a:gd name="T102" fmla="*/ 223 w 1189"/>
                <a:gd name="T103" fmla="*/ 130 h 1191"/>
                <a:gd name="T104" fmla="*/ 333 w 1189"/>
                <a:gd name="T105" fmla="*/ 61 h 1191"/>
                <a:gd name="T106" fmla="*/ 458 w 1189"/>
                <a:gd name="T107" fmla="*/ 16 h 1191"/>
                <a:gd name="T108" fmla="*/ 593 w 1189"/>
                <a:gd name="T109" fmla="*/ 0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89" h="1191">
                  <a:moveTo>
                    <a:pt x="593" y="41"/>
                  </a:moveTo>
                  <a:lnTo>
                    <a:pt x="526" y="45"/>
                  </a:lnTo>
                  <a:lnTo>
                    <a:pt x="458" y="58"/>
                  </a:lnTo>
                  <a:lnTo>
                    <a:pt x="395" y="78"/>
                  </a:lnTo>
                  <a:lnTo>
                    <a:pt x="334" y="106"/>
                  </a:lnTo>
                  <a:lnTo>
                    <a:pt x="279" y="140"/>
                  </a:lnTo>
                  <a:lnTo>
                    <a:pt x="227" y="181"/>
                  </a:lnTo>
                  <a:lnTo>
                    <a:pt x="180" y="227"/>
                  </a:lnTo>
                  <a:lnTo>
                    <a:pt x="140" y="278"/>
                  </a:lnTo>
                  <a:lnTo>
                    <a:pt x="106" y="334"/>
                  </a:lnTo>
                  <a:lnTo>
                    <a:pt x="78" y="395"/>
                  </a:lnTo>
                  <a:lnTo>
                    <a:pt x="58" y="459"/>
                  </a:lnTo>
                  <a:lnTo>
                    <a:pt x="45" y="525"/>
                  </a:lnTo>
                  <a:lnTo>
                    <a:pt x="41" y="595"/>
                  </a:lnTo>
                  <a:lnTo>
                    <a:pt x="45" y="665"/>
                  </a:lnTo>
                  <a:lnTo>
                    <a:pt x="58" y="731"/>
                  </a:lnTo>
                  <a:lnTo>
                    <a:pt x="78" y="796"/>
                  </a:lnTo>
                  <a:lnTo>
                    <a:pt x="106" y="855"/>
                  </a:lnTo>
                  <a:lnTo>
                    <a:pt x="140" y="911"/>
                  </a:lnTo>
                  <a:lnTo>
                    <a:pt x="180" y="964"/>
                  </a:lnTo>
                  <a:lnTo>
                    <a:pt x="227" y="1009"/>
                  </a:lnTo>
                  <a:lnTo>
                    <a:pt x="279" y="1050"/>
                  </a:lnTo>
                  <a:lnTo>
                    <a:pt x="334" y="1085"/>
                  </a:lnTo>
                  <a:lnTo>
                    <a:pt x="395" y="1112"/>
                  </a:lnTo>
                  <a:lnTo>
                    <a:pt x="458" y="1133"/>
                  </a:lnTo>
                  <a:lnTo>
                    <a:pt x="526" y="1146"/>
                  </a:lnTo>
                  <a:lnTo>
                    <a:pt x="593" y="1150"/>
                  </a:lnTo>
                  <a:lnTo>
                    <a:pt x="664" y="1146"/>
                  </a:lnTo>
                  <a:lnTo>
                    <a:pt x="731" y="1133"/>
                  </a:lnTo>
                  <a:lnTo>
                    <a:pt x="795" y="1112"/>
                  </a:lnTo>
                  <a:lnTo>
                    <a:pt x="855" y="1085"/>
                  </a:lnTo>
                  <a:lnTo>
                    <a:pt x="910" y="1050"/>
                  </a:lnTo>
                  <a:lnTo>
                    <a:pt x="962" y="1009"/>
                  </a:lnTo>
                  <a:lnTo>
                    <a:pt x="1009" y="964"/>
                  </a:lnTo>
                  <a:lnTo>
                    <a:pt x="1050" y="911"/>
                  </a:lnTo>
                  <a:lnTo>
                    <a:pt x="1084" y="855"/>
                  </a:lnTo>
                  <a:lnTo>
                    <a:pt x="1112" y="796"/>
                  </a:lnTo>
                  <a:lnTo>
                    <a:pt x="1131" y="731"/>
                  </a:lnTo>
                  <a:lnTo>
                    <a:pt x="1144" y="665"/>
                  </a:lnTo>
                  <a:lnTo>
                    <a:pt x="1148" y="595"/>
                  </a:lnTo>
                  <a:lnTo>
                    <a:pt x="1144" y="525"/>
                  </a:lnTo>
                  <a:lnTo>
                    <a:pt x="1131" y="459"/>
                  </a:lnTo>
                  <a:lnTo>
                    <a:pt x="1112" y="395"/>
                  </a:lnTo>
                  <a:lnTo>
                    <a:pt x="1084" y="334"/>
                  </a:lnTo>
                  <a:lnTo>
                    <a:pt x="1050" y="278"/>
                  </a:lnTo>
                  <a:lnTo>
                    <a:pt x="1009" y="227"/>
                  </a:lnTo>
                  <a:lnTo>
                    <a:pt x="962" y="181"/>
                  </a:lnTo>
                  <a:lnTo>
                    <a:pt x="910" y="140"/>
                  </a:lnTo>
                  <a:lnTo>
                    <a:pt x="855" y="106"/>
                  </a:lnTo>
                  <a:lnTo>
                    <a:pt x="795" y="78"/>
                  </a:lnTo>
                  <a:lnTo>
                    <a:pt x="731" y="58"/>
                  </a:lnTo>
                  <a:lnTo>
                    <a:pt x="664" y="45"/>
                  </a:lnTo>
                  <a:lnTo>
                    <a:pt x="593" y="41"/>
                  </a:lnTo>
                  <a:close/>
                  <a:moveTo>
                    <a:pt x="593" y="0"/>
                  </a:moveTo>
                  <a:lnTo>
                    <a:pt x="664" y="3"/>
                  </a:lnTo>
                  <a:lnTo>
                    <a:pt x="731" y="16"/>
                  </a:lnTo>
                  <a:lnTo>
                    <a:pt x="795" y="34"/>
                  </a:lnTo>
                  <a:lnTo>
                    <a:pt x="857" y="61"/>
                  </a:lnTo>
                  <a:lnTo>
                    <a:pt x="913" y="92"/>
                  </a:lnTo>
                  <a:lnTo>
                    <a:pt x="967" y="130"/>
                  </a:lnTo>
                  <a:lnTo>
                    <a:pt x="1015" y="174"/>
                  </a:lnTo>
                  <a:lnTo>
                    <a:pt x="1058" y="223"/>
                  </a:lnTo>
                  <a:lnTo>
                    <a:pt x="1096" y="277"/>
                  </a:lnTo>
                  <a:lnTo>
                    <a:pt x="1129" y="333"/>
                  </a:lnTo>
                  <a:lnTo>
                    <a:pt x="1155" y="394"/>
                  </a:lnTo>
                  <a:lnTo>
                    <a:pt x="1174" y="459"/>
                  </a:lnTo>
                  <a:lnTo>
                    <a:pt x="1185" y="526"/>
                  </a:lnTo>
                  <a:lnTo>
                    <a:pt x="1189" y="595"/>
                  </a:lnTo>
                  <a:lnTo>
                    <a:pt x="1185" y="665"/>
                  </a:lnTo>
                  <a:lnTo>
                    <a:pt x="1174" y="731"/>
                  </a:lnTo>
                  <a:lnTo>
                    <a:pt x="1155" y="796"/>
                  </a:lnTo>
                  <a:lnTo>
                    <a:pt x="1129" y="856"/>
                  </a:lnTo>
                  <a:lnTo>
                    <a:pt x="1096" y="914"/>
                  </a:lnTo>
                  <a:lnTo>
                    <a:pt x="1058" y="968"/>
                  </a:lnTo>
                  <a:lnTo>
                    <a:pt x="1015" y="1016"/>
                  </a:lnTo>
                  <a:lnTo>
                    <a:pt x="967" y="1060"/>
                  </a:lnTo>
                  <a:lnTo>
                    <a:pt x="913" y="1098"/>
                  </a:lnTo>
                  <a:lnTo>
                    <a:pt x="857" y="1130"/>
                  </a:lnTo>
                  <a:lnTo>
                    <a:pt x="795" y="1155"/>
                  </a:lnTo>
                  <a:lnTo>
                    <a:pt x="731" y="1175"/>
                  </a:lnTo>
                  <a:lnTo>
                    <a:pt x="664" y="1186"/>
                  </a:lnTo>
                  <a:lnTo>
                    <a:pt x="593" y="1191"/>
                  </a:lnTo>
                  <a:lnTo>
                    <a:pt x="526" y="1186"/>
                  </a:lnTo>
                  <a:lnTo>
                    <a:pt x="458" y="1175"/>
                  </a:lnTo>
                  <a:lnTo>
                    <a:pt x="395" y="1155"/>
                  </a:lnTo>
                  <a:lnTo>
                    <a:pt x="333" y="1130"/>
                  </a:lnTo>
                  <a:lnTo>
                    <a:pt x="276" y="1098"/>
                  </a:lnTo>
                  <a:lnTo>
                    <a:pt x="223" y="1060"/>
                  </a:lnTo>
                  <a:lnTo>
                    <a:pt x="175" y="1016"/>
                  </a:lnTo>
                  <a:lnTo>
                    <a:pt x="131" y="968"/>
                  </a:lnTo>
                  <a:lnTo>
                    <a:pt x="93" y="914"/>
                  </a:lnTo>
                  <a:lnTo>
                    <a:pt x="61" y="856"/>
                  </a:lnTo>
                  <a:lnTo>
                    <a:pt x="34" y="796"/>
                  </a:lnTo>
                  <a:lnTo>
                    <a:pt x="16" y="731"/>
                  </a:lnTo>
                  <a:lnTo>
                    <a:pt x="4" y="665"/>
                  </a:lnTo>
                  <a:lnTo>
                    <a:pt x="0" y="595"/>
                  </a:lnTo>
                  <a:lnTo>
                    <a:pt x="4" y="526"/>
                  </a:lnTo>
                  <a:lnTo>
                    <a:pt x="16" y="459"/>
                  </a:lnTo>
                  <a:lnTo>
                    <a:pt x="34" y="394"/>
                  </a:lnTo>
                  <a:lnTo>
                    <a:pt x="61" y="333"/>
                  </a:lnTo>
                  <a:lnTo>
                    <a:pt x="93" y="277"/>
                  </a:lnTo>
                  <a:lnTo>
                    <a:pt x="131" y="223"/>
                  </a:lnTo>
                  <a:lnTo>
                    <a:pt x="175" y="174"/>
                  </a:lnTo>
                  <a:lnTo>
                    <a:pt x="223" y="130"/>
                  </a:lnTo>
                  <a:lnTo>
                    <a:pt x="276" y="92"/>
                  </a:lnTo>
                  <a:lnTo>
                    <a:pt x="333" y="61"/>
                  </a:lnTo>
                  <a:lnTo>
                    <a:pt x="395" y="34"/>
                  </a:lnTo>
                  <a:lnTo>
                    <a:pt x="458" y="16"/>
                  </a:lnTo>
                  <a:lnTo>
                    <a:pt x="526" y="3"/>
                  </a:lnTo>
                  <a:lnTo>
                    <a:pt x="59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28" name="Freeform 16"/>
            <p:cNvSpPr/>
            <p:nvPr/>
          </p:nvSpPr>
          <p:spPr bwMode="auto">
            <a:xfrm>
              <a:off x="4273881" y="2707063"/>
              <a:ext cx="596242" cy="159573"/>
            </a:xfrm>
            <a:custGeom>
              <a:avLst/>
              <a:gdLst>
                <a:gd name="T0" fmla="*/ 552 w 1107"/>
                <a:gd name="T1" fmla="*/ 0 h 295"/>
                <a:gd name="T2" fmla="*/ 630 w 1107"/>
                <a:gd name="T3" fmla="*/ 4 h 295"/>
                <a:gd name="T4" fmla="*/ 703 w 1107"/>
                <a:gd name="T5" fmla="*/ 17 h 295"/>
                <a:gd name="T6" fmla="*/ 773 w 1107"/>
                <a:gd name="T7" fmla="*/ 37 h 295"/>
                <a:gd name="T8" fmla="*/ 840 w 1107"/>
                <a:gd name="T9" fmla="*/ 65 h 295"/>
                <a:gd name="T10" fmla="*/ 903 w 1107"/>
                <a:gd name="T11" fmla="*/ 99 h 295"/>
                <a:gd name="T12" fmla="*/ 962 w 1107"/>
                <a:gd name="T13" fmla="*/ 140 h 295"/>
                <a:gd name="T14" fmla="*/ 1016 w 1107"/>
                <a:gd name="T15" fmla="*/ 186 h 295"/>
                <a:gd name="T16" fmla="*/ 1065 w 1107"/>
                <a:gd name="T17" fmla="*/ 238 h 295"/>
                <a:gd name="T18" fmla="*/ 1107 w 1107"/>
                <a:gd name="T19" fmla="*/ 295 h 295"/>
                <a:gd name="T20" fmla="*/ 850 w 1107"/>
                <a:gd name="T21" fmla="*/ 295 h 295"/>
                <a:gd name="T22" fmla="*/ 807 w 1107"/>
                <a:gd name="T23" fmla="*/ 265 h 295"/>
                <a:gd name="T24" fmla="*/ 761 w 1107"/>
                <a:gd name="T25" fmla="*/ 240 h 295"/>
                <a:gd name="T26" fmla="*/ 713 w 1107"/>
                <a:gd name="T27" fmla="*/ 219 h 295"/>
                <a:gd name="T28" fmla="*/ 662 w 1107"/>
                <a:gd name="T29" fmla="*/ 205 h 295"/>
                <a:gd name="T30" fmla="*/ 609 w 1107"/>
                <a:gd name="T31" fmla="*/ 195 h 295"/>
                <a:gd name="T32" fmla="*/ 552 w 1107"/>
                <a:gd name="T33" fmla="*/ 192 h 295"/>
                <a:gd name="T34" fmla="*/ 499 w 1107"/>
                <a:gd name="T35" fmla="*/ 195 h 295"/>
                <a:gd name="T36" fmla="*/ 445 w 1107"/>
                <a:gd name="T37" fmla="*/ 205 h 295"/>
                <a:gd name="T38" fmla="*/ 394 w 1107"/>
                <a:gd name="T39" fmla="*/ 219 h 295"/>
                <a:gd name="T40" fmla="*/ 347 w 1107"/>
                <a:gd name="T41" fmla="*/ 240 h 295"/>
                <a:gd name="T42" fmla="*/ 300 w 1107"/>
                <a:gd name="T43" fmla="*/ 265 h 295"/>
                <a:gd name="T44" fmla="*/ 258 w 1107"/>
                <a:gd name="T45" fmla="*/ 295 h 295"/>
                <a:gd name="T46" fmla="*/ 0 w 1107"/>
                <a:gd name="T47" fmla="*/ 295 h 295"/>
                <a:gd name="T48" fmla="*/ 42 w 1107"/>
                <a:gd name="T49" fmla="*/ 238 h 295"/>
                <a:gd name="T50" fmla="*/ 92 w 1107"/>
                <a:gd name="T51" fmla="*/ 186 h 295"/>
                <a:gd name="T52" fmla="*/ 145 w 1107"/>
                <a:gd name="T53" fmla="*/ 140 h 295"/>
                <a:gd name="T54" fmla="*/ 204 w 1107"/>
                <a:gd name="T55" fmla="*/ 99 h 295"/>
                <a:gd name="T56" fmla="*/ 268 w 1107"/>
                <a:gd name="T57" fmla="*/ 65 h 295"/>
                <a:gd name="T58" fmla="*/ 334 w 1107"/>
                <a:gd name="T59" fmla="*/ 37 h 295"/>
                <a:gd name="T60" fmla="*/ 404 w 1107"/>
                <a:gd name="T61" fmla="*/ 17 h 295"/>
                <a:gd name="T62" fmla="*/ 478 w 1107"/>
                <a:gd name="T63" fmla="*/ 4 h 295"/>
                <a:gd name="T64" fmla="*/ 552 w 1107"/>
                <a:gd name="T65" fmla="*/ 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7" h="295">
                  <a:moveTo>
                    <a:pt x="552" y="0"/>
                  </a:moveTo>
                  <a:lnTo>
                    <a:pt x="630" y="4"/>
                  </a:lnTo>
                  <a:lnTo>
                    <a:pt x="703" y="17"/>
                  </a:lnTo>
                  <a:lnTo>
                    <a:pt x="773" y="37"/>
                  </a:lnTo>
                  <a:lnTo>
                    <a:pt x="840" y="65"/>
                  </a:lnTo>
                  <a:lnTo>
                    <a:pt x="903" y="99"/>
                  </a:lnTo>
                  <a:lnTo>
                    <a:pt x="962" y="140"/>
                  </a:lnTo>
                  <a:lnTo>
                    <a:pt x="1016" y="186"/>
                  </a:lnTo>
                  <a:lnTo>
                    <a:pt x="1065" y="238"/>
                  </a:lnTo>
                  <a:lnTo>
                    <a:pt x="1107" y="295"/>
                  </a:lnTo>
                  <a:lnTo>
                    <a:pt x="850" y="295"/>
                  </a:lnTo>
                  <a:lnTo>
                    <a:pt x="807" y="265"/>
                  </a:lnTo>
                  <a:lnTo>
                    <a:pt x="761" y="240"/>
                  </a:lnTo>
                  <a:lnTo>
                    <a:pt x="713" y="219"/>
                  </a:lnTo>
                  <a:lnTo>
                    <a:pt x="662" y="205"/>
                  </a:lnTo>
                  <a:lnTo>
                    <a:pt x="609" y="195"/>
                  </a:lnTo>
                  <a:lnTo>
                    <a:pt x="552" y="192"/>
                  </a:lnTo>
                  <a:lnTo>
                    <a:pt x="499" y="195"/>
                  </a:lnTo>
                  <a:lnTo>
                    <a:pt x="445" y="205"/>
                  </a:lnTo>
                  <a:lnTo>
                    <a:pt x="394" y="219"/>
                  </a:lnTo>
                  <a:lnTo>
                    <a:pt x="347" y="240"/>
                  </a:lnTo>
                  <a:lnTo>
                    <a:pt x="300" y="265"/>
                  </a:lnTo>
                  <a:lnTo>
                    <a:pt x="258" y="295"/>
                  </a:lnTo>
                  <a:lnTo>
                    <a:pt x="0" y="295"/>
                  </a:lnTo>
                  <a:lnTo>
                    <a:pt x="42" y="238"/>
                  </a:lnTo>
                  <a:lnTo>
                    <a:pt x="92" y="186"/>
                  </a:lnTo>
                  <a:lnTo>
                    <a:pt x="145" y="140"/>
                  </a:lnTo>
                  <a:lnTo>
                    <a:pt x="204" y="99"/>
                  </a:lnTo>
                  <a:lnTo>
                    <a:pt x="268" y="65"/>
                  </a:lnTo>
                  <a:lnTo>
                    <a:pt x="334" y="37"/>
                  </a:lnTo>
                  <a:lnTo>
                    <a:pt x="404" y="17"/>
                  </a:lnTo>
                  <a:lnTo>
                    <a:pt x="478" y="4"/>
                  </a:lnTo>
                  <a:lnTo>
                    <a:pt x="552" y="0"/>
                  </a:lnTo>
                  <a:close/>
                </a:path>
              </a:pathLst>
            </a:custGeom>
            <a:solidFill>
              <a:srgbClr val="FFC000"/>
            </a:solidFill>
            <a:ln w="0">
              <a:noFill/>
              <a:prstDash val="solid"/>
              <a:round/>
            </a:ln>
          </p:spPr>
          <p:txBody>
            <a:bodyPr vert="horz" wrap="square" lIns="121920" tIns="60960" rIns="121920" bIns="60960" numCol="1" anchor="t" anchorCtr="0" compatLnSpc="1"/>
            <a:p>
              <a:pPr defTabSz="1219200"/>
              <a:endParaRPr 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9" name="TextBox 26"/>
          <p:cNvSpPr txBox="1"/>
          <p:nvPr/>
        </p:nvSpPr>
        <p:spPr>
          <a:xfrm>
            <a:off x="711835" y="2410144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defTabSz="121920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0" name="Rectangle 27"/>
          <p:cNvSpPr/>
          <p:nvPr/>
        </p:nvSpPr>
        <p:spPr>
          <a:xfrm>
            <a:off x="711835" y="2856891"/>
            <a:ext cx="2641600" cy="708660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1219200"/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1" name="TextBox 28"/>
          <p:cNvSpPr txBox="1"/>
          <p:nvPr/>
        </p:nvSpPr>
        <p:spPr>
          <a:xfrm>
            <a:off x="711835" y="3530983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defTabSz="121920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2" name="Rectangle 29"/>
          <p:cNvSpPr/>
          <p:nvPr/>
        </p:nvSpPr>
        <p:spPr>
          <a:xfrm>
            <a:off x="711835" y="3977729"/>
            <a:ext cx="2641600" cy="708660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1219200"/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1835" y="4651820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defTabSz="121920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11835" y="5098567"/>
            <a:ext cx="2641600" cy="708660"/>
          </a:xfrm>
          <a:prstGeom prst="rect">
            <a:avLst/>
          </a:prstGeom>
        </p:spPr>
        <p:txBody>
          <a:bodyPr wrap="square">
            <a:spAutoFit/>
          </a:bodyPr>
          <a:p>
            <a:pPr algn="r" defTabSz="1219200"/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39835" y="2410144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121920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839835" y="2856891"/>
            <a:ext cx="2641600" cy="708660"/>
          </a:xfrm>
          <a:prstGeom prst="rect">
            <a:avLst/>
          </a:prstGeom>
        </p:spPr>
        <p:txBody>
          <a:bodyPr wrap="square">
            <a:spAutoFit/>
          </a:bodyPr>
          <a:p>
            <a:pPr defTabSz="1219200"/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839835" y="3530983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121920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839835" y="3977729"/>
            <a:ext cx="2641600" cy="708660"/>
          </a:xfrm>
          <a:prstGeom prst="rect">
            <a:avLst/>
          </a:prstGeom>
        </p:spPr>
        <p:txBody>
          <a:bodyPr wrap="square">
            <a:spAutoFit/>
          </a:bodyPr>
          <a:p>
            <a:pPr defTabSz="1219200"/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839835" y="4651820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1219200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标题文本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839835" y="5098567"/>
            <a:ext cx="2641600" cy="708660"/>
          </a:xfrm>
          <a:prstGeom prst="rect">
            <a:avLst/>
          </a:prstGeom>
        </p:spPr>
        <p:txBody>
          <a:bodyPr wrap="square">
            <a:spAutoFit/>
          </a:bodyPr>
          <a:p>
            <a:pPr defTabSz="1219200"/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站酷快乐体2016修订版" panose="02010600030101010101" pitchFamily="2" charset="-122"/>
              </a:rPr>
              <a:t>请您在此修改您的内容，或者将内容粘贴到记事本后，复制到此段落中。</a:t>
            </a:r>
            <a:endParaRPr lang="en-US" sz="133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cxnSp>
        <p:nvCxnSpPr>
          <p:cNvPr id="47" name="Elbow Connector 46"/>
          <p:cNvCxnSpPr>
            <a:stCxn id="29" idx="3"/>
          </p:cNvCxnSpPr>
          <p:nvPr/>
        </p:nvCxnSpPr>
        <p:spPr>
          <a:xfrm>
            <a:off x="3353435" y="2641612"/>
            <a:ext cx="1320800" cy="441616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/>
          <p:cNvCxnSpPr>
            <a:stCxn id="37" idx="1"/>
          </p:cNvCxnSpPr>
          <p:nvPr/>
        </p:nvCxnSpPr>
        <p:spPr>
          <a:xfrm rot="10800000" flipV="1">
            <a:off x="7434543" y="2641611"/>
            <a:ext cx="1405292" cy="112375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/>
          <p:cNvCxnSpPr>
            <a:stCxn id="31" idx="3"/>
          </p:cNvCxnSpPr>
          <p:nvPr/>
        </p:nvCxnSpPr>
        <p:spPr>
          <a:xfrm>
            <a:off x="3353435" y="3762451"/>
            <a:ext cx="1741450" cy="619330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stCxn id="40" idx="1"/>
            <a:endCxn id="25" idx="10"/>
          </p:cNvCxnSpPr>
          <p:nvPr/>
        </p:nvCxnSpPr>
        <p:spPr>
          <a:xfrm rot="10800000">
            <a:off x="6676390" y="3408045"/>
            <a:ext cx="2163445" cy="354330"/>
          </a:xfrm>
          <a:prstGeom prst="bentConnector3">
            <a:avLst>
              <a:gd name="adj1" fmla="val 45671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/>
          <p:cNvCxnSpPr>
            <a:stCxn id="34" idx="3"/>
          </p:cNvCxnSpPr>
          <p:nvPr/>
        </p:nvCxnSpPr>
        <p:spPr>
          <a:xfrm flipV="1">
            <a:off x="3353435" y="3576737"/>
            <a:ext cx="2540000" cy="1306551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81"/>
          <p:cNvCxnSpPr>
            <a:stCxn id="43" idx="1"/>
          </p:cNvCxnSpPr>
          <p:nvPr/>
        </p:nvCxnSpPr>
        <p:spPr>
          <a:xfrm rot="10800000">
            <a:off x="6096645" y="3986210"/>
            <a:ext cx="2743190" cy="897079"/>
          </a:xfrm>
          <a:prstGeom prst="bentConnector3">
            <a:avLst>
              <a:gd name="adj1" fmla="val 50000"/>
            </a:avLst>
          </a:prstGeom>
          <a:ln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9" name="组合 158"/>
          <p:cNvGrpSpPr/>
          <p:nvPr/>
        </p:nvGrpSpPr>
        <p:grpSpPr>
          <a:xfrm>
            <a:off x="118745" y="418465"/>
            <a:ext cx="11860530" cy="482600"/>
            <a:chOff x="248" y="0"/>
            <a:chExt cx="18678" cy="760"/>
          </a:xfrm>
        </p:grpSpPr>
        <p:grpSp>
          <p:nvGrpSpPr>
            <p:cNvPr id="160" name="组合 159"/>
            <p:cNvGrpSpPr/>
            <p:nvPr userDrawn="1"/>
          </p:nvGrpSpPr>
          <p:grpSpPr>
            <a:xfrm rot="0" flipV="1">
              <a:off x="7028" y="0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61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2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3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4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5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6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7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8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69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0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1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2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3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4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5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6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7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8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79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0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1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2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3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4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5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86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sp>
          <p:nvSpPr>
            <p:cNvPr id="187" name="矩形 186"/>
            <p:cNvSpPr/>
            <p:nvPr userDrawn="1"/>
          </p:nvSpPr>
          <p:spPr>
            <a:xfrm>
              <a:off x="1574" y="36"/>
              <a:ext cx="5270" cy="7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342900" indent="-342900" algn="l">
                <a:buFont typeface="Wingdings" panose="05000000000000000000" pitchFamily="2" charset="2"/>
                <a:buChar char="u"/>
              </a:pPr>
              <a:r>
                <a:rPr lang="zh-CN" altLang="en-US" sz="24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在此输入文本标题</a:t>
              </a:r>
              <a:endParaRPr lang="zh-CN" altLang="en-US" sz="24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88" name="组合 187"/>
            <p:cNvGrpSpPr/>
            <p:nvPr/>
          </p:nvGrpSpPr>
          <p:grpSpPr>
            <a:xfrm rot="0">
              <a:off x="248" y="36"/>
              <a:ext cx="1325" cy="641"/>
              <a:chOff x="306" y="-304"/>
              <a:chExt cx="2545" cy="1230"/>
            </a:xfrm>
          </p:grpSpPr>
          <p:sp>
            <p:nvSpPr>
              <p:cNvPr id="189" name="Freeform 26"/>
              <p:cNvSpPr/>
              <p:nvPr/>
            </p:nvSpPr>
            <p:spPr bwMode="auto">
              <a:xfrm>
                <a:off x="766" y="-304"/>
                <a:ext cx="1373" cy="123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0" name="Freeform 27"/>
              <p:cNvSpPr/>
              <p:nvPr/>
            </p:nvSpPr>
            <p:spPr bwMode="auto">
              <a:xfrm>
                <a:off x="306" y="-304"/>
                <a:ext cx="1373" cy="123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1" name="Freeform 28"/>
              <p:cNvSpPr/>
              <p:nvPr/>
            </p:nvSpPr>
            <p:spPr bwMode="auto">
              <a:xfrm>
                <a:off x="1686" y="-304"/>
                <a:ext cx="1165" cy="116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2" name="Freeform 29"/>
              <p:cNvSpPr/>
              <p:nvPr/>
            </p:nvSpPr>
            <p:spPr bwMode="auto">
              <a:xfrm>
                <a:off x="1226" y="-304"/>
                <a:ext cx="1373" cy="123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3" name="Freeform 30"/>
              <p:cNvSpPr/>
              <p:nvPr/>
            </p:nvSpPr>
            <p:spPr bwMode="auto">
              <a:xfrm>
                <a:off x="2149" y="-304"/>
                <a:ext cx="703" cy="70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4" name="Freeform 31"/>
              <p:cNvSpPr/>
              <p:nvPr/>
            </p:nvSpPr>
            <p:spPr bwMode="auto">
              <a:xfrm>
                <a:off x="2609" y="-304"/>
                <a:ext cx="243" cy="24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  <p:grpSp>
          <p:nvGrpSpPr>
            <p:cNvPr id="195" name="组合 194"/>
            <p:cNvGrpSpPr/>
            <p:nvPr userDrawn="1"/>
          </p:nvGrpSpPr>
          <p:grpSpPr>
            <a:xfrm rot="0" flipV="1">
              <a:off x="12942" y="18"/>
              <a:ext cx="5985" cy="688"/>
              <a:chOff x="44451" y="-1588"/>
              <a:chExt cx="6797675" cy="781051"/>
            </a:xfrm>
            <a:solidFill>
              <a:srgbClr val="FFC000"/>
            </a:solidFill>
          </p:grpSpPr>
          <p:sp>
            <p:nvSpPr>
              <p:cNvPr id="196" name="Freeform 6"/>
              <p:cNvSpPr/>
              <p:nvPr/>
            </p:nvSpPr>
            <p:spPr bwMode="auto">
              <a:xfrm>
                <a:off x="44451" y="573088"/>
                <a:ext cx="206375" cy="206375"/>
              </a:xfrm>
              <a:custGeom>
                <a:avLst/>
                <a:gdLst>
                  <a:gd name="T0" fmla="*/ 130 w 130"/>
                  <a:gd name="T1" fmla="*/ 130 h 130"/>
                  <a:gd name="T2" fmla="*/ 38 w 130"/>
                  <a:gd name="T3" fmla="*/ 38 h 130"/>
                  <a:gd name="T4" fmla="*/ 0 w 130"/>
                  <a:gd name="T5" fmla="*/ 0 h 130"/>
                  <a:gd name="T6" fmla="*/ 0 w 130"/>
                  <a:gd name="T7" fmla="*/ 58 h 130"/>
                  <a:gd name="T8" fmla="*/ 9 w 130"/>
                  <a:gd name="T9" fmla="*/ 67 h 130"/>
                  <a:gd name="T10" fmla="*/ 72 w 130"/>
                  <a:gd name="T11" fmla="*/ 130 h 130"/>
                  <a:gd name="T12" fmla="*/ 130 w 130"/>
                  <a:gd name="T13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30">
                    <a:moveTo>
                      <a:pt x="130" y="130"/>
                    </a:moveTo>
                    <a:lnTo>
                      <a:pt x="38" y="38"/>
                    </a:ln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72" y="130"/>
                    </a:lnTo>
                    <a:lnTo>
                      <a:pt x="130" y="1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7" name="Freeform 7"/>
              <p:cNvSpPr/>
              <p:nvPr/>
            </p:nvSpPr>
            <p:spPr bwMode="auto">
              <a:xfrm>
                <a:off x="2555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8" name="Freeform 8"/>
              <p:cNvSpPr/>
              <p:nvPr/>
            </p:nvSpPr>
            <p:spPr bwMode="auto">
              <a:xfrm>
                <a:off x="44451" y="280988"/>
                <a:ext cx="498475" cy="498475"/>
              </a:xfrm>
              <a:custGeom>
                <a:avLst/>
                <a:gdLst>
                  <a:gd name="T0" fmla="*/ 38 w 314"/>
                  <a:gd name="T1" fmla="*/ 37 h 314"/>
                  <a:gd name="T2" fmla="*/ 0 w 314"/>
                  <a:gd name="T3" fmla="*/ 0 h 314"/>
                  <a:gd name="T4" fmla="*/ 0 w 314"/>
                  <a:gd name="T5" fmla="*/ 58 h 314"/>
                  <a:gd name="T6" fmla="*/ 9 w 314"/>
                  <a:gd name="T7" fmla="*/ 67 h 314"/>
                  <a:gd name="T8" fmla="*/ 128 w 314"/>
                  <a:gd name="T9" fmla="*/ 186 h 314"/>
                  <a:gd name="T10" fmla="*/ 193 w 314"/>
                  <a:gd name="T11" fmla="*/ 251 h 314"/>
                  <a:gd name="T12" fmla="*/ 256 w 314"/>
                  <a:gd name="T13" fmla="*/ 314 h 314"/>
                  <a:gd name="T14" fmla="*/ 314 w 314"/>
                  <a:gd name="T15" fmla="*/ 314 h 314"/>
                  <a:gd name="T16" fmla="*/ 38 w 314"/>
                  <a:gd name="T17" fmla="*/ 37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14">
                    <a:moveTo>
                      <a:pt x="38" y="37"/>
                    </a:moveTo>
                    <a:lnTo>
                      <a:pt x="0" y="0"/>
                    </a:lnTo>
                    <a:lnTo>
                      <a:pt x="0" y="58"/>
                    </a:lnTo>
                    <a:lnTo>
                      <a:pt x="9" y="67"/>
                    </a:lnTo>
                    <a:lnTo>
                      <a:pt x="128" y="186"/>
                    </a:lnTo>
                    <a:lnTo>
                      <a:pt x="193" y="251"/>
                    </a:lnTo>
                    <a:lnTo>
                      <a:pt x="256" y="314"/>
                    </a:lnTo>
                    <a:lnTo>
                      <a:pt x="314" y="314"/>
                    </a:lnTo>
                    <a:lnTo>
                      <a:pt x="38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199" name="Freeform 9"/>
              <p:cNvSpPr/>
              <p:nvPr/>
            </p:nvSpPr>
            <p:spPr bwMode="auto">
              <a:xfrm>
                <a:off x="44451" y="-1588"/>
                <a:ext cx="790575" cy="781050"/>
              </a:xfrm>
              <a:custGeom>
                <a:avLst/>
                <a:gdLst>
                  <a:gd name="T0" fmla="*/ 498 w 498"/>
                  <a:gd name="T1" fmla="*/ 492 h 492"/>
                  <a:gd name="T2" fmla="*/ 406 w 498"/>
                  <a:gd name="T3" fmla="*/ 400 h 492"/>
                  <a:gd name="T4" fmla="*/ 340 w 498"/>
                  <a:gd name="T5" fmla="*/ 335 h 492"/>
                  <a:gd name="T6" fmla="*/ 222 w 498"/>
                  <a:gd name="T7" fmla="*/ 215 h 492"/>
                  <a:gd name="T8" fmla="*/ 157 w 498"/>
                  <a:gd name="T9" fmla="*/ 150 h 492"/>
                  <a:gd name="T10" fmla="*/ 38 w 498"/>
                  <a:gd name="T11" fmla="*/ 31 h 492"/>
                  <a:gd name="T12" fmla="*/ 7 w 498"/>
                  <a:gd name="T13" fmla="*/ 0 h 492"/>
                  <a:gd name="T14" fmla="*/ 0 w 498"/>
                  <a:gd name="T15" fmla="*/ 0 h 492"/>
                  <a:gd name="T16" fmla="*/ 0 w 498"/>
                  <a:gd name="T17" fmla="*/ 51 h 492"/>
                  <a:gd name="T18" fmla="*/ 9 w 498"/>
                  <a:gd name="T19" fmla="*/ 60 h 492"/>
                  <a:gd name="T20" fmla="*/ 312 w 498"/>
                  <a:gd name="T21" fmla="*/ 364 h 492"/>
                  <a:gd name="T22" fmla="*/ 377 w 498"/>
                  <a:gd name="T23" fmla="*/ 429 h 492"/>
                  <a:gd name="T24" fmla="*/ 440 w 498"/>
                  <a:gd name="T25" fmla="*/ 492 h 492"/>
                  <a:gd name="T26" fmla="*/ 498 w 498"/>
                  <a:gd name="T27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98" h="492">
                    <a:moveTo>
                      <a:pt x="498" y="492"/>
                    </a:moveTo>
                    <a:lnTo>
                      <a:pt x="406" y="400"/>
                    </a:lnTo>
                    <a:lnTo>
                      <a:pt x="340" y="335"/>
                    </a:lnTo>
                    <a:lnTo>
                      <a:pt x="222" y="215"/>
                    </a:lnTo>
                    <a:lnTo>
                      <a:pt x="157" y="150"/>
                    </a:lnTo>
                    <a:lnTo>
                      <a:pt x="38" y="31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51"/>
                    </a:lnTo>
                    <a:lnTo>
                      <a:pt x="9" y="60"/>
                    </a:lnTo>
                    <a:lnTo>
                      <a:pt x="312" y="364"/>
                    </a:lnTo>
                    <a:lnTo>
                      <a:pt x="377" y="429"/>
                    </a:lnTo>
                    <a:lnTo>
                      <a:pt x="440" y="492"/>
                    </a:lnTo>
                    <a:lnTo>
                      <a:pt x="498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0" name="Freeform 10"/>
              <p:cNvSpPr/>
              <p:nvPr/>
            </p:nvSpPr>
            <p:spPr bwMode="auto">
              <a:xfrm>
                <a:off x="839788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5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1" name="Freeform 11"/>
              <p:cNvSpPr/>
              <p:nvPr/>
            </p:nvSpPr>
            <p:spPr bwMode="auto">
              <a:xfrm>
                <a:off x="547688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2" name="Freeform 12"/>
              <p:cNvSpPr/>
              <p:nvPr/>
            </p:nvSpPr>
            <p:spPr bwMode="auto">
              <a:xfrm>
                <a:off x="14255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8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7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8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3" name="Freeform 13"/>
              <p:cNvSpPr/>
              <p:nvPr/>
            </p:nvSpPr>
            <p:spPr bwMode="auto">
              <a:xfrm>
                <a:off x="11334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1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2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1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2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4" name="Freeform 14"/>
              <p:cNvSpPr/>
              <p:nvPr/>
            </p:nvSpPr>
            <p:spPr bwMode="auto">
              <a:xfrm>
                <a:off x="2009776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5" name="Freeform 15"/>
              <p:cNvSpPr/>
              <p:nvPr/>
            </p:nvSpPr>
            <p:spPr bwMode="auto">
              <a:xfrm>
                <a:off x="17176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6" name="Freeform 16"/>
              <p:cNvSpPr/>
              <p:nvPr/>
            </p:nvSpPr>
            <p:spPr bwMode="auto">
              <a:xfrm>
                <a:off x="2593976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8 w 550"/>
                  <a:gd name="T11" fmla="*/ 429 h 492"/>
                  <a:gd name="T12" fmla="*/ 491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8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7" name="Freeform 17"/>
              <p:cNvSpPr/>
              <p:nvPr/>
            </p:nvSpPr>
            <p:spPr bwMode="auto">
              <a:xfrm>
                <a:off x="2301876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8" name="Freeform 18"/>
              <p:cNvSpPr/>
              <p:nvPr/>
            </p:nvSpPr>
            <p:spPr bwMode="auto">
              <a:xfrm>
                <a:off x="31797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59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7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59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09" name="Freeform 19"/>
              <p:cNvSpPr/>
              <p:nvPr/>
            </p:nvSpPr>
            <p:spPr bwMode="auto">
              <a:xfrm>
                <a:off x="28876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2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2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0" name="Freeform 20"/>
              <p:cNvSpPr/>
              <p:nvPr/>
            </p:nvSpPr>
            <p:spPr bwMode="auto">
              <a:xfrm>
                <a:off x="3763963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1" name="Freeform 21"/>
              <p:cNvSpPr/>
              <p:nvPr/>
            </p:nvSpPr>
            <p:spPr bwMode="auto">
              <a:xfrm>
                <a:off x="34718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2" name="Freeform 22"/>
              <p:cNvSpPr/>
              <p:nvPr/>
            </p:nvSpPr>
            <p:spPr bwMode="auto">
              <a:xfrm>
                <a:off x="4348163" y="-1588"/>
                <a:ext cx="873125" cy="781050"/>
              </a:xfrm>
              <a:custGeom>
                <a:avLst/>
                <a:gdLst>
                  <a:gd name="T0" fmla="*/ 0 w 550"/>
                  <a:gd name="T1" fmla="*/ 0 h 492"/>
                  <a:gd name="T2" fmla="*/ 60 w 550"/>
                  <a:gd name="T3" fmla="*/ 60 h 492"/>
                  <a:gd name="T4" fmla="*/ 179 w 550"/>
                  <a:gd name="T5" fmla="*/ 179 h 492"/>
                  <a:gd name="T6" fmla="*/ 245 w 550"/>
                  <a:gd name="T7" fmla="*/ 245 h 492"/>
                  <a:gd name="T8" fmla="*/ 363 w 550"/>
                  <a:gd name="T9" fmla="*/ 364 h 492"/>
                  <a:gd name="T10" fmla="*/ 429 w 550"/>
                  <a:gd name="T11" fmla="*/ 429 h 492"/>
                  <a:gd name="T12" fmla="*/ 492 w 550"/>
                  <a:gd name="T13" fmla="*/ 492 h 492"/>
                  <a:gd name="T14" fmla="*/ 550 w 550"/>
                  <a:gd name="T15" fmla="*/ 492 h 492"/>
                  <a:gd name="T16" fmla="*/ 273 w 550"/>
                  <a:gd name="T17" fmla="*/ 215 h 492"/>
                  <a:gd name="T18" fmla="*/ 208 w 550"/>
                  <a:gd name="T19" fmla="*/ 150 h 492"/>
                  <a:gd name="T20" fmla="*/ 59 w 550"/>
                  <a:gd name="T21" fmla="*/ 0 h 492"/>
                  <a:gd name="T22" fmla="*/ 0 w 550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0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5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50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9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3" name="Freeform 23"/>
              <p:cNvSpPr/>
              <p:nvPr/>
            </p:nvSpPr>
            <p:spPr bwMode="auto">
              <a:xfrm>
                <a:off x="4056063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4 w 549"/>
                  <a:gd name="T7" fmla="*/ 215 h 492"/>
                  <a:gd name="T8" fmla="*/ 208 w 549"/>
                  <a:gd name="T9" fmla="*/ 150 h 492"/>
                  <a:gd name="T10" fmla="*/ 89 w 549"/>
                  <a:gd name="T11" fmla="*/ 31 h 492"/>
                  <a:gd name="T12" fmla="*/ 58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9 w 549"/>
                  <a:gd name="T21" fmla="*/ 429 h 492"/>
                  <a:gd name="T22" fmla="*/ 492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4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4" name="Freeform 24"/>
              <p:cNvSpPr/>
              <p:nvPr/>
            </p:nvSpPr>
            <p:spPr bwMode="auto">
              <a:xfrm>
                <a:off x="49339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8 w 549"/>
                  <a:gd name="T11" fmla="*/ 429 h 492"/>
                  <a:gd name="T12" fmla="*/ 491 w 549"/>
                  <a:gd name="T13" fmla="*/ 492 h 492"/>
                  <a:gd name="T14" fmla="*/ 549 w 549"/>
                  <a:gd name="T15" fmla="*/ 492 h 492"/>
                  <a:gd name="T16" fmla="*/ 273 w 549"/>
                  <a:gd name="T17" fmla="*/ 215 h 492"/>
                  <a:gd name="T18" fmla="*/ 208 w 549"/>
                  <a:gd name="T19" fmla="*/ 150 h 492"/>
                  <a:gd name="T20" fmla="*/ 58 w 549"/>
                  <a:gd name="T21" fmla="*/ 0 h 492"/>
                  <a:gd name="T22" fmla="*/ 0 w 549"/>
                  <a:gd name="T23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5" name="Freeform 25"/>
              <p:cNvSpPr/>
              <p:nvPr/>
            </p:nvSpPr>
            <p:spPr bwMode="auto">
              <a:xfrm>
                <a:off x="46418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457 w 549"/>
                  <a:gd name="T3" fmla="*/ 400 h 492"/>
                  <a:gd name="T4" fmla="*/ 392 w 549"/>
                  <a:gd name="T5" fmla="*/ 335 h 492"/>
                  <a:gd name="T6" fmla="*/ 273 w 549"/>
                  <a:gd name="T7" fmla="*/ 215 h 492"/>
                  <a:gd name="T8" fmla="*/ 207 w 549"/>
                  <a:gd name="T9" fmla="*/ 150 h 492"/>
                  <a:gd name="T10" fmla="*/ 88 w 549"/>
                  <a:gd name="T11" fmla="*/ 31 h 492"/>
                  <a:gd name="T12" fmla="*/ 57 w 549"/>
                  <a:gd name="T13" fmla="*/ 0 h 492"/>
                  <a:gd name="T14" fmla="*/ 0 w 549"/>
                  <a:gd name="T15" fmla="*/ 0 h 492"/>
                  <a:gd name="T16" fmla="*/ 60 w 549"/>
                  <a:gd name="T17" fmla="*/ 60 h 492"/>
                  <a:gd name="T18" fmla="*/ 363 w 549"/>
                  <a:gd name="T19" fmla="*/ 364 h 492"/>
                  <a:gd name="T20" fmla="*/ 428 w 549"/>
                  <a:gd name="T21" fmla="*/ 429 h 492"/>
                  <a:gd name="T22" fmla="*/ 491 w 549"/>
                  <a:gd name="T23" fmla="*/ 492 h 492"/>
                  <a:gd name="T24" fmla="*/ 549 w 549"/>
                  <a:gd name="T25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457" y="400"/>
                    </a:lnTo>
                    <a:lnTo>
                      <a:pt x="392" y="33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8" y="31"/>
                    </a:lnTo>
                    <a:lnTo>
                      <a:pt x="57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6" name="Freeform 26"/>
              <p:cNvSpPr/>
              <p:nvPr/>
            </p:nvSpPr>
            <p:spPr bwMode="auto">
              <a:xfrm>
                <a:off x="5518151" y="-1588"/>
                <a:ext cx="871538" cy="781050"/>
              </a:xfrm>
              <a:custGeom>
                <a:avLst/>
                <a:gdLst>
                  <a:gd name="T0" fmla="*/ 0 w 549"/>
                  <a:gd name="T1" fmla="*/ 0 h 492"/>
                  <a:gd name="T2" fmla="*/ 60 w 549"/>
                  <a:gd name="T3" fmla="*/ 60 h 492"/>
                  <a:gd name="T4" fmla="*/ 179 w 549"/>
                  <a:gd name="T5" fmla="*/ 179 h 492"/>
                  <a:gd name="T6" fmla="*/ 244 w 549"/>
                  <a:gd name="T7" fmla="*/ 245 h 492"/>
                  <a:gd name="T8" fmla="*/ 363 w 549"/>
                  <a:gd name="T9" fmla="*/ 364 h 492"/>
                  <a:gd name="T10" fmla="*/ 429 w 549"/>
                  <a:gd name="T11" fmla="*/ 429 h 492"/>
                  <a:gd name="T12" fmla="*/ 492 w 549"/>
                  <a:gd name="T13" fmla="*/ 492 h 492"/>
                  <a:gd name="T14" fmla="*/ 549 w 549"/>
                  <a:gd name="T15" fmla="*/ 492 h 492"/>
                  <a:gd name="T16" fmla="*/ 457 w 549"/>
                  <a:gd name="T17" fmla="*/ 400 h 492"/>
                  <a:gd name="T18" fmla="*/ 273 w 549"/>
                  <a:gd name="T19" fmla="*/ 215 h 492"/>
                  <a:gd name="T20" fmla="*/ 208 w 549"/>
                  <a:gd name="T21" fmla="*/ 150 h 492"/>
                  <a:gd name="T22" fmla="*/ 58 w 549"/>
                  <a:gd name="T23" fmla="*/ 0 h 492"/>
                  <a:gd name="T24" fmla="*/ 0 w 549"/>
                  <a:gd name="T25" fmla="*/ 0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9" h="492">
                    <a:moveTo>
                      <a:pt x="0" y="0"/>
                    </a:moveTo>
                    <a:lnTo>
                      <a:pt x="60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457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7" name="Freeform 27"/>
              <p:cNvSpPr/>
              <p:nvPr/>
            </p:nvSpPr>
            <p:spPr bwMode="auto">
              <a:xfrm>
                <a:off x="5226051" y="-1588"/>
                <a:ext cx="871538" cy="781050"/>
              </a:xfrm>
              <a:custGeom>
                <a:avLst/>
                <a:gdLst>
                  <a:gd name="T0" fmla="*/ 549 w 549"/>
                  <a:gd name="T1" fmla="*/ 492 h 492"/>
                  <a:gd name="T2" fmla="*/ 273 w 549"/>
                  <a:gd name="T3" fmla="*/ 215 h 492"/>
                  <a:gd name="T4" fmla="*/ 273 w 549"/>
                  <a:gd name="T5" fmla="*/ 215 h 492"/>
                  <a:gd name="T6" fmla="*/ 207 w 549"/>
                  <a:gd name="T7" fmla="*/ 150 h 492"/>
                  <a:gd name="T8" fmla="*/ 89 w 549"/>
                  <a:gd name="T9" fmla="*/ 31 h 492"/>
                  <a:gd name="T10" fmla="*/ 58 w 549"/>
                  <a:gd name="T11" fmla="*/ 0 h 492"/>
                  <a:gd name="T12" fmla="*/ 0 w 549"/>
                  <a:gd name="T13" fmla="*/ 0 h 492"/>
                  <a:gd name="T14" fmla="*/ 60 w 549"/>
                  <a:gd name="T15" fmla="*/ 60 h 492"/>
                  <a:gd name="T16" fmla="*/ 363 w 549"/>
                  <a:gd name="T17" fmla="*/ 364 h 492"/>
                  <a:gd name="T18" fmla="*/ 428 w 549"/>
                  <a:gd name="T19" fmla="*/ 429 h 492"/>
                  <a:gd name="T20" fmla="*/ 491 w 549"/>
                  <a:gd name="T21" fmla="*/ 492 h 492"/>
                  <a:gd name="T22" fmla="*/ 549 w 549"/>
                  <a:gd name="T23" fmla="*/ 49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49" h="492">
                    <a:moveTo>
                      <a:pt x="549" y="492"/>
                    </a:moveTo>
                    <a:lnTo>
                      <a:pt x="273" y="215"/>
                    </a:lnTo>
                    <a:lnTo>
                      <a:pt x="273" y="215"/>
                    </a:lnTo>
                    <a:lnTo>
                      <a:pt x="207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1" y="492"/>
                    </a:lnTo>
                    <a:lnTo>
                      <a:pt x="549" y="4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8" name="Freeform 28"/>
              <p:cNvSpPr/>
              <p:nvPr/>
            </p:nvSpPr>
            <p:spPr bwMode="auto">
              <a:xfrm>
                <a:off x="6102351" y="-1588"/>
                <a:ext cx="739775" cy="739775"/>
              </a:xfrm>
              <a:custGeom>
                <a:avLst/>
                <a:gdLst>
                  <a:gd name="T0" fmla="*/ 0 w 466"/>
                  <a:gd name="T1" fmla="*/ 0 h 466"/>
                  <a:gd name="T2" fmla="*/ 61 w 466"/>
                  <a:gd name="T3" fmla="*/ 60 h 466"/>
                  <a:gd name="T4" fmla="*/ 179 w 466"/>
                  <a:gd name="T5" fmla="*/ 179 h 466"/>
                  <a:gd name="T6" fmla="*/ 244 w 466"/>
                  <a:gd name="T7" fmla="*/ 245 h 466"/>
                  <a:gd name="T8" fmla="*/ 363 w 466"/>
                  <a:gd name="T9" fmla="*/ 364 h 466"/>
                  <a:gd name="T10" fmla="*/ 429 w 466"/>
                  <a:gd name="T11" fmla="*/ 429 h 466"/>
                  <a:gd name="T12" fmla="*/ 466 w 466"/>
                  <a:gd name="T13" fmla="*/ 466 h 466"/>
                  <a:gd name="T14" fmla="*/ 466 w 466"/>
                  <a:gd name="T15" fmla="*/ 408 h 466"/>
                  <a:gd name="T16" fmla="*/ 458 w 466"/>
                  <a:gd name="T17" fmla="*/ 400 h 466"/>
                  <a:gd name="T18" fmla="*/ 273 w 466"/>
                  <a:gd name="T19" fmla="*/ 215 h 466"/>
                  <a:gd name="T20" fmla="*/ 208 w 466"/>
                  <a:gd name="T21" fmla="*/ 150 h 466"/>
                  <a:gd name="T22" fmla="*/ 89 w 466"/>
                  <a:gd name="T23" fmla="*/ 31 h 466"/>
                  <a:gd name="T24" fmla="*/ 58 w 466"/>
                  <a:gd name="T25" fmla="*/ 0 h 466"/>
                  <a:gd name="T26" fmla="*/ 0 w 466"/>
                  <a:gd name="T27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6" h="466">
                    <a:moveTo>
                      <a:pt x="0" y="0"/>
                    </a:moveTo>
                    <a:lnTo>
                      <a:pt x="61" y="60"/>
                    </a:lnTo>
                    <a:lnTo>
                      <a:pt x="179" y="179"/>
                    </a:lnTo>
                    <a:lnTo>
                      <a:pt x="244" y="245"/>
                    </a:lnTo>
                    <a:lnTo>
                      <a:pt x="363" y="364"/>
                    </a:lnTo>
                    <a:lnTo>
                      <a:pt x="429" y="429"/>
                    </a:lnTo>
                    <a:lnTo>
                      <a:pt x="466" y="466"/>
                    </a:lnTo>
                    <a:lnTo>
                      <a:pt x="466" y="408"/>
                    </a:lnTo>
                    <a:lnTo>
                      <a:pt x="458" y="400"/>
                    </a:lnTo>
                    <a:lnTo>
                      <a:pt x="273" y="215"/>
                    </a:lnTo>
                    <a:lnTo>
                      <a:pt x="208" y="15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19" name="Freeform 29"/>
              <p:cNvSpPr/>
              <p:nvPr/>
            </p:nvSpPr>
            <p:spPr bwMode="auto">
              <a:xfrm>
                <a:off x="5810251" y="-1588"/>
                <a:ext cx="871538" cy="781050"/>
              </a:xfrm>
              <a:custGeom>
                <a:avLst/>
                <a:gdLst>
                  <a:gd name="T0" fmla="*/ 273 w 549"/>
                  <a:gd name="T1" fmla="*/ 215 h 492"/>
                  <a:gd name="T2" fmla="*/ 273 w 549"/>
                  <a:gd name="T3" fmla="*/ 215 h 492"/>
                  <a:gd name="T4" fmla="*/ 58 w 549"/>
                  <a:gd name="T5" fmla="*/ 0 h 492"/>
                  <a:gd name="T6" fmla="*/ 0 w 549"/>
                  <a:gd name="T7" fmla="*/ 0 h 492"/>
                  <a:gd name="T8" fmla="*/ 60 w 549"/>
                  <a:gd name="T9" fmla="*/ 60 h 492"/>
                  <a:gd name="T10" fmla="*/ 363 w 549"/>
                  <a:gd name="T11" fmla="*/ 364 h 492"/>
                  <a:gd name="T12" fmla="*/ 428 w 549"/>
                  <a:gd name="T13" fmla="*/ 429 h 492"/>
                  <a:gd name="T14" fmla="*/ 492 w 549"/>
                  <a:gd name="T15" fmla="*/ 492 h 492"/>
                  <a:gd name="T16" fmla="*/ 549 w 549"/>
                  <a:gd name="T17" fmla="*/ 492 h 492"/>
                  <a:gd name="T18" fmla="*/ 273 w 549"/>
                  <a:gd name="T19" fmla="*/ 215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49" h="492">
                    <a:moveTo>
                      <a:pt x="273" y="215"/>
                    </a:moveTo>
                    <a:lnTo>
                      <a:pt x="273" y="215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lnTo>
                      <a:pt x="363" y="364"/>
                    </a:lnTo>
                    <a:lnTo>
                      <a:pt x="428" y="429"/>
                    </a:lnTo>
                    <a:lnTo>
                      <a:pt x="492" y="492"/>
                    </a:lnTo>
                    <a:lnTo>
                      <a:pt x="549" y="492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0" name="Freeform 30"/>
              <p:cNvSpPr/>
              <p:nvPr/>
            </p:nvSpPr>
            <p:spPr bwMode="auto">
              <a:xfrm>
                <a:off x="6396038" y="-1588"/>
                <a:ext cx="446088" cy="447675"/>
              </a:xfrm>
              <a:custGeom>
                <a:avLst/>
                <a:gdLst>
                  <a:gd name="T0" fmla="*/ 273 w 281"/>
                  <a:gd name="T1" fmla="*/ 215 h 282"/>
                  <a:gd name="T2" fmla="*/ 57 w 281"/>
                  <a:gd name="T3" fmla="*/ 0 h 282"/>
                  <a:gd name="T4" fmla="*/ 0 w 281"/>
                  <a:gd name="T5" fmla="*/ 0 h 282"/>
                  <a:gd name="T6" fmla="*/ 59 w 281"/>
                  <a:gd name="T7" fmla="*/ 60 h 282"/>
                  <a:gd name="T8" fmla="*/ 281 w 281"/>
                  <a:gd name="T9" fmla="*/ 282 h 282"/>
                  <a:gd name="T10" fmla="*/ 281 w 281"/>
                  <a:gd name="T11" fmla="*/ 224 h 282"/>
                  <a:gd name="T12" fmla="*/ 273 w 281"/>
                  <a:gd name="T13" fmla="*/ 2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82">
                    <a:moveTo>
                      <a:pt x="273" y="21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59" y="60"/>
                    </a:lnTo>
                    <a:lnTo>
                      <a:pt x="281" y="282"/>
                    </a:lnTo>
                    <a:lnTo>
                      <a:pt x="281" y="224"/>
                    </a:lnTo>
                    <a:lnTo>
                      <a:pt x="273" y="2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  <p:sp>
            <p:nvSpPr>
              <p:cNvPr id="221" name="Freeform 31"/>
              <p:cNvSpPr/>
              <p:nvPr/>
            </p:nvSpPr>
            <p:spPr bwMode="auto">
              <a:xfrm>
                <a:off x="6688138" y="-1588"/>
                <a:ext cx="153988" cy="155575"/>
              </a:xfrm>
              <a:custGeom>
                <a:avLst/>
                <a:gdLst>
                  <a:gd name="T0" fmla="*/ 60 w 97"/>
                  <a:gd name="T1" fmla="*/ 60 h 98"/>
                  <a:gd name="T2" fmla="*/ 97 w 97"/>
                  <a:gd name="T3" fmla="*/ 98 h 98"/>
                  <a:gd name="T4" fmla="*/ 97 w 97"/>
                  <a:gd name="T5" fmla="*/ 40 h 98"/>
                  <a:gd name="T6" fmla="*/ 89 w 97"/>
                  <a:gd name="T7" fmla="*/ 31 h 98"/>
                  <a:gd name="T8" fmla="*/ 58 w 97"/>
                  <a:gd name="T9" fmla="*/ 0 h 98"/>
                  <a:gd name="T10" fmla="*/ 0 w 97"/>
                  <a:gd name="T11" fmla="*/ 0 h 98"/>
                  <a:gd name="T12" fmla="*/ 60 w 97"/>
                  <a:gd name="T13" fmla="*/ 6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98">
                    <a:moveTo>
                      <a:pt x="60" y="60"/>
                    </a:moveTo>
                    <a:lnTo>
                      <a:pt x="97" y="98"/>
                    </a:lnTo>
                    <a:lnTo>
                      <a:pt x="97" y="40"/>
                    </a:lnTo>
                    <a:lnTo>
                      <a:pt x="89" y="31"/>
                    </a:lnTo>
                    <a:lnTo>
                      <a:pt x="58" y="0"/>
                    </a:lnTo>
                    <a:lnTo>
                      <a:pt x="0" y="0"/>
                    </a:lnTo>
                    <a:lnTo>
                      <a:pt x="60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9" grpId="0"/>
      <p:bldP spid="30" grpId="0"/>
      <p:bldP spid="31" grpId="0"/>
      <p:bldP spid="32" grpId="0"/>
      <p:bldP spid="34" grpId="0"/>
      <p:bldP spid="35" grpId="0"/>
      <p:bldP spid="37" grpId="0"/>
      <p:bldP spid="38" grpId="0"/>
      <p:bldP spid="40" grpId="0"/>
      <p:bldP spid="41" grpId="0"/>
      <p:bldP spid="43" grpId="0"/>
      <p:bldP spid="4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口哨版轻松欢快夏日旅行配乐-26秒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4742066" y="-803217"/>
            <a:ext cx="609600" cy="60960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497205" y="454660"/>
            <a:ext cx="5047615" cy="5077460"/>
            <a:chOff x="403" y="638"/>
            <a:chExt cx="8677" cy="8728"/>
          </a:xfrm>
        </p:grpSpPr>
        <p:sp>
          <p:nvSpPr>
            <p:cNvPr id="23" name="椭圆 22"/>
            <p:cNvSpPr/>
            <p:nvPr/>
          </p:nvSpPr>
          <p:spPr>
            <a:xfrm>
              <a:off x="735" y="917"/>
              <a:ext cx="8013" cy="8061"/>
            </a:xfrm>
            <a:prstGeom prst="ellipse">
              <a:avLst/>
            </a:prstGeom>
            <a:solidFill>
              <a:srgbClr val="FFDA5F"/>
            </a:solidFill>
            <a:ln w="28575">
              <a:solidFill>
                <a:srgbClr val="000000">
                  <a:alpha val="0"/>
                </a:srgb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34" y="3762"/>
              <a:ext cx="7723" cy="174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感谢聆听</a:t>
              </a:r>
              <a:endParaRPr lang="zh-CN" altLang="en-US" sz="6000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9" name="Text Placeholder 4"/>
            <p:cNvSpPr txBox="1"/>
            <p:nvPr/>
          </p:nvSpPr>
          <p:spPr>
            <a:xfrm>
              <a:off x="1057" y="5586"/>
              <a:ext cx="7400" cy="857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201420">
                <a:lnSpc>
                  <a:spcPct val="114000"/>
                </a:lnSpc>
                <a:spcBef>
                  <a:spcPts val="1315"/>
                </a:spcBef>
                <a:buNone/>
                <a:defRPr/>
              </a:pPr>
              <a:r>
                <a:rPr lang="id-ID" sz="900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Ut wisi enim ad minim veniam, quis nostrud exerci tation ullamcorper nibh</a:t>
              </a:r>
              <a:endParaRPr lang="id-ID" sz="900" spc="394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Text Placeholder 4"/>
            <p:cNvSpPr txBox="1"/>
            <p:nvPr/>
          </p:nvSpPr>
          <p:spPr>
            <a:xfrm>
              <a:off x="1634" y="6429"/>
              <a:ext cx="6563" cy="5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201420">
                <a:lnSpc>
                  <a:spcPct val="114000"/>
                </a:lnSpc>
                <a:spcBef>
                  <a:spcPts val="1315"/>
                </a:spcBef>
                <a:buNone/>
                <a:defRPr/>
              </a:pPr>
              <a:r>
                <a:rPr lang="zh-CN" altLang="en-US" sz="1200" b="1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演讲：</a:t>
              </a:r>
              <a:r>
                <a:rPr lang="en-US" altLang="zh-CN" sz="1200" b="1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pptcn</a:t>
              </a:r>
              <a:r>
                <a:rPr lang="zh-CN" altLang="en-US" sz="1200" b="1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   日期：</a:t>
              </a:r>
              <a:r>
                <a:rPr lang="en-US" altLang="zh-CN" sz="1200" b="1" spc="394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20xx.xx.xx</a:t>
              </a:r>
              <a:endParaRPr lang="en-US" altLang="zh-CN" sz="1200" b="1" spc="394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635" y="2768"/>
              <a:ext cx="6537" cy="8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b="1" dirty="0">
                  <a:solidFill>
                    <a:srgbClr val="384482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POWERPOINT</a:t>
              </a:r>
              <a:endParaRPr lang="en-US" altLang="zh-CN" sz="2800" b="1" dirty="0">
                <a:solidFill>
                  <a:srgbClr val="384482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03" y="638"/>
              <a:ext cx="8677" cy="8728"/>
            </a:xfrm>
            <a:prstGeom prst="ellipse">
              <a:avLst/>
            </a:prstGeom>
            <a:noFill/>
            <a:ln w="28575">
              <a:solidFill>
                <a:srgbClr val="FFDA5F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cs typeface="+mn-ea"/>
                <a:sym typeface="+mn-lt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 rot="18300000">
            <a:off x="10061122" y="-2333354"/>
            <a:ext cx="785813" cy="6850063"/>
            <a:chOff x="31750" y="-41275"/>
            <a:chExt cx="785813" cy="6850063"/>
          </a:xfrm>
          <a:solidFill>
            <a:srgbClr val="FFC502"/>
          </a:solidFill>
        </p:grpSpPr>
        <p:sp>
          <p:nvSpPr>
            <p:cNvPr id="6" name="Freeform 6"/>
            <p:cNvSpPr/>
            <p:nvPr/>
          </p:nvSpPr>
          <p:spPr bwMode="auto">
            <a:xfrm>
              <a:off x="31750" y="-41275"/>
              <a:ext cx="207963" cy="207963"/>
            </a:xfrm>
            <a:custGeom>
              <a:avLst/>
              <a:gdLst>
                <a:gd name="T0" fmla="*/ 0 w 131"/>
                <a:gd name="T1" fmla="*/ 131 h 131"/>
                <a:gd name="T2" fmla="*/ 93 w 131"/>
                <a:gd name="T3" fmla="*/ 38 h 131"/>
                <a:gd name="T4" fmla="*/ 131 w 131"/>
                <a:gd name="T5" fmla="*/ 0 h 131"/>
                <a:gd name="T6" fmla="*/ 73 w 131"/>
                <a:gd name="T7" fmla="*/ 0 h 131"/>
                <a:gd name="T8" fmla="*/ 64 w 131"/>
                <a:gd name="T9" fmla="*/ 9 h 131"/>
                <a:gd name="T10" fmla="*/ 0 w 131"/>
                <a:gd name="T11" fmla="*/ 73 h 131"/>
                <a:gd name="T12" fmla="*/ 0 w 131"/>
                <a:gd name="T13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31">
                  <a:moveTo>
                    <a:pt x="0" y="131"/>
                  </a:moveTo>
                  <a:lnTo>
                    <a:pt x="93" y="38"/>
                  </a:lnTo>
                  <a:lnTo>
                    <a:pt x="131" y="0"/>
                  </a:lnTo>
                  <a:lnTo>
                    <a:pt x="73" y="0"/>
                  </a:lnTo>
                  <a:lnTo>
                    <a:pt x="64" y="9"/>
                  </a:lnTo>
                  <a:lnTo>
                    <a:pt x="0" y="73"/>
                  </a:lnTo>
                  <a:lnTo>
                    <a:pt x="0" y="1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" name="Freeform 7"/>
            <p:cNvSpPr/>
            <p:nvPr/>
          </p:nvSpPr>
          <p:spPr bwMode="auto">
            <a:xfrm>
              <a:off x="31750" y="1714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31750" y="-41275"/>
              <a:ext cx="503238" cy="503238"/>
            </a:xfrm>
            <a:custGeom>
              <a:avLst/>
              <a:gdLst>
                <a:gd name="T0" fmla="*/ 278 w 317"/>
                <a:gd name="T1" fmla="*/ 38 h 317"/>
                <a:gd name="T2" fmla="*/ 317 w 317"/>
                <a:gd name="T3" fmla="*/ 0 h 317"/>
                <a:gd name="T4" fmla="*/ 258 w 317"/>
                <a:gd name="T5" fmla="*/ 0 h 317"/>
                <a:gd name="T6" fmla="*/ 249 w 317"/>
                <a:gd name="T7" fmla="*/ 9 h 317"/>
                <a:gd name="T8" fmla="*/ 130 w 317"/>
                <a:gd name="T9" fmla="*/ 129 h 317"/>
                <a:gd name="T10" fmla="*/ 64 w 317"/>
                <a:gd name="T11" fmla="*/ 195 h 317"/>
                <a:gd name="T12" fmla="*/ 0 w 317"/>
                <a:gd name="T13" fmla="*/ 258 h 317"/>
                <a:gd name="T14" fmla="*/ 0 w 317"/>
                <a:gd name="T15" fmla="*/ 317 h 317"/>
                <a:gd name="T16" fmla="*/ 278 w 317"/>
                <a:gd name="T17" fmla="*/ 38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7" h="317">
                  <a:moveTo>
                    <a:pt x="278" y="38"/>
                  </a:moveTo>
                  <a:lnTo>
                    <a:pt x="317" y="0"/>
                  </a:lnTo>
                  <a:lnTo>
                    <a:pt x="258" y="0"/>
                  </a:lnTo>
                  <a:lnTo>
                    <a:pt x="249" y="9"/>
                  </a:lnTo>
                  <a:lnTo>
                    <a:pt x="130" y="129"/>
                  </a:lnTo>
                  <a:lnTo>
                    <a:pt x="64" y="195"/>
                  </a:lnTo>
                  <a:lnTo>
                    <a:pt x="0" y="258"/>
                  </a:lnTo>
                  <a:lnTo>
                    <a:pt x="0" y="317"/>
                  </a:lnTo>
                  <a:lnTo>
                    <a:pt x="278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1750" y="-41275"/>
              <a:ext cx="785813" cy="796925"/>
            </a:xfrm>
            <a:custGeom>
              <a:avLst/>
              <a:gdLst>
                <a:gd name="T0" fmla="*/ 0 w 495"/>
                <a:gd name="T1" fmla="*/ 502 h 502"/>
                <a:gd name="T2" fmla="*/ 93 w 495"/>
                <a:gd name="T3" fmla="*/ 410 h 502"/>
                <a:gd name="T4" fmla="*/ 159 w 495"/>
                <a:gd name="T5" fmla="*/ 344 h 502"/>
                <a:gd name="T6" fmla="*/ 278 w 495"/>
                <a:gd name="T7" fmla="*/ 224 h 502"/>
                <a:gd name="T8" fmla="*/ 344 w 495"/>
                <a:gd name="T9" fmla="*/ 158 h 502"/>
                <a:gd name="T10" fmla="*/ 464 w 495"/>
                <a:gd name="T11" fmla="*/ 38 h 502"/>
                <a:gd name="T12" fmla="*/ 495 w 495"/>
                <a:gd name="T13" fmla="*/ 7 h 502"/>
                <a:gd name="T14" fmla="*/ 495 w 495"/>
                <a:gd name="T15" fmla="*/ 0 h 502"/>
                <a:gd name="T16" fmla="*/ 444 w 495"/>
                <a:gd name="T17" fmla="*/ 0 h 502"/>
                <a:gd name="T18" fmla="*/ 435 w 495"/>
                <a:gd name="T19" fmla="*/ 9 h 502"/>
                <a:gd name="T20" fmla="*/ 130 w 495"/>
                <a:gd name="T21" fmla="*/ 314 h 502"/>
                <a:gd name="T22" fmla="*/ 64 w 495"/>
                <a:gd name="T23" fmla="*/ 380 h 502"/>
                <a:gd name="T24" fmla="*/ 0 w 495"/>
                <a:gd name="T25" fmla="*/ 444 h 502"/>
                <a:gd name="T26" fmla="*/ 0 w 495"/>
                <a:gd name="T27" fmla="*/ 502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5" h="502">
                  <a:moveTo>
                    <a:pt x="0" y="502"/>
                  </a:moveTo>
                  <a:lnTo>
                    <a:pt x="93" y="410"/>
                  </a:lnTo>
                  <a:lnTo>
                    <a:pt x="159" y="344"/>
                  </a:lnTo>
                  <a:lnTo>
                    <a:pt x="278" y="224"/>
                  </a:lnTo>
                  <a:lnTo>
                    <a:pt x="344" y="158"/>
                  </a:lnTo>
                  <a:lnTo>
                    <a:pt x="464" y="38"/>
                  </a:lnTo>
                  <a:lnTo>
                    <a:pt x="495" y="7"/>
                  </a:lnTo>
                  <a:lnTo>
                    <a:pt x="495" y="0"/>
                  </a:lnTo>
                  <a:lnTo>
                    <a:pt x="444" y="0"/>
                  </a:lnTo>
                  <a:lnTo>
                    <a:pt x="435" y="9"/>
                  </a:lnTo>
                  <a:lnTo>
                    <a:pt x="130" y="314"/>
                  </a:lnTo>
                  <a:lnTo>
                    <a:pt x="64" y="380"/>
                  </a:lnTo>
                  <a:lnTo>
                    <a:pt x="0" y="444"/>
                  </a:lnTo>
                  <a:lnTo>
                    <a:pt x="0" y="5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31750" y="7604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7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6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7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1750" y="4667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1750" y="13509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1750" y="1055687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09 h 554"/>
                <a:gd name="T10" fmla="*/ 464 w 495"/>
                <a:gd name="T11" fmla="*/ 90 h 554"/>
                <a:gd name="T12" fmla="*/ 495 w 495"/>
                <a:gd name="T13" fmla="*/ 58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31750" y="19399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6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/>
            <p:nvPr/>
          </p:nvSpPr>
          <p:spPr bwMode="auto">
            <a:xfrm>
              <a:off x="31750" y="1644650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93 w 495"/>
                <a:gd name="T3" fmla="*/ 461 h 554"/>
                <a:gd name="T4" fmla="*/ 159 w 495"/>
                <a:gd name="T5" fmla="*/ 395 h 554"/>
                <a:gd name="T6" fmla="*/ 278 w 495"/>
                <a:gd name="T7" fmla="*/ 276 h 554"/>
                <a:gd name="T8" fmla="*/ 344 w 495"/>
                <a:gd name="T9" fmla="*/ 210 h 554"/>
                <a:gd name="T10" fmla="*/ 464 w 495"/>
                <a:gd name="T11" fmla="*/ 90 h 554"/>
                <a:gd name="T12" fmla="*/ 495 w 495"/>
                <a:gd name="T13" fmla="*/ 59 h 554"/>
                <a:gd name="T14" fmla="*/ 495 w 495"/>
                <a:gd name="T15" fmla="*/ 0 h 554"/>
                <a:gd name="T16" fmla="*/ 435 w 495"/>
                <a:gd name="T17" fmla="*/ 61 h 554"/>
                <a:gd name="T18" fmla="*/ 130 w 495"/>
                <a:gd name="T19" fmla="*/ 366 h 554"/>
                <a:gd name="T20" fmla="*/ 64 w 495"/>
                <a:gd name="T21" fmla="*/ 432 h 554"/>
                <a:gd name="T22" fmla="*/ 0 w 495"/>
                <a:gd name="T23" fmla="*/ 495 h 554"/>
                <a:gd name="T24" fmla="*/ 0 w 495"/>
                <a:gd name="T25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6"/>
                  </a:lnTo>
                  <a:lnTo>
                    <a:pt x="344" y="210"/>
                  </a:lnTo>
                  <a:lnTo>
                    <a:pt x="464" y="90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16"/>
            <p:cNvSpPr/>
            <p:nvPr/>
          </p:nvSpPr>
          <p:spPr bwMode="auto">
            <a:xfrm>
              <a:off x="31750" y="2528887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0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5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09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/>
            <p:nvPr/>
          </p:nvSpPr>
          <p:spPr bwMode="auto">
            <a:xfrm>
              <a:off x="31750" y="223520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4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5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4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18"/>
            <p:cNvSpPr/>
            <p:nvPr/>
          </p:nvSpPr>
          <p:spPr bwMode="auto">
            <a:xfrm>
              <a:off x="31750" y="3117850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31750" y="2824162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1750" y="3706812"/>
              <a:ext cx="785813" cy="879475"/>
            </a:xfrm>
            <a:custGeom>
              <a:avLst/>
              <a:gdLst>
                <a:gd name="T0" fmla="*/ 495 w 495"/>
                <a:gd name="T1" fmla="*/ 0 h 554"/>
                <a:gd name="T2" fmla="*/ 435 w 495"/>
                <a:gd name="T3" fmla="*/ 61 h 554"/>
                <a:gd name="T4" fmla="*/ 315 w 495"/>
                <a:gd name="T5" fmla="*/ 181 h 554"/>
                <a:gd name="T6" fmla="*/ 249 w 495"/>
                <a:gd name="T7" fmla="*/ 246 h 554"/>
                <a:gd name="T8" fmla="*/ 130 w 495"/>
                <a:gd name="T9" fmla="*/ 366 h 554"/>
                <a:gd name="T10" fmla="*/ 64 w 495"/>
                <a:gd name="T11" fmla="*/ 432 h 554"/>
                <a:gd name="T12" fmla="*/ 0 w 495"/>
                <a:gd name="T13" fmla="*/ 496 h 554"/>
                <a:gd name="T14" fmla="*/ 0 w 495"/>
                <a:gd name="T15" fmla="*/ 554 h 554"/>
                <a:gd name="T16" fmla="*/ 278 w 495"/>
                <a:gd name="T17" fmla="*/ 275 h 554"/>
                <a:gd name="T18" fmla="*/ 344 w 495"/>
                <a:gd name="T19" fmla="*/ 210 h 554"/>
                <a:gd name="T20" fmla="*/ 495 w 495"/>
                <a:gd name="T21" fmla="*/ 59 h 554"/>
                <a:gd name="T22" fmla="*/ 495 w 495"/>
                <a:gd name="T23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495" y="0"/>
                  </a:moveTo>
                  <a:lnTo>
                    <a:pt x="435" y="61"/>
                  </a:lnTo>
                  <a:lnTo>
                    <a:pt x="315" y="181"/>
                  </a:lnTo>
                  <a:lnTo>
                    <a:pt x="249" y="246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6"/>
                  </a:lnTo>
                  <a:lnTo>
                    <a:pt x="0" y="554"/>
                  </a:lnTo>
                  <a:lnTo>
                    <a:pt x="278" y="275"/>
                  </a:lnTo>
                  <a:lnTo>
                    <a:pt x="344" y="210"/>
                  </a:lnTo>
                  <a:lnTo>
                    <a:pt x="495" y="59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31750" y="3413125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0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0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31750" y="4297362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5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5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31750" y="4002087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89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1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89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31750" y="4886325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1 h 553"/>
                <a:gd name="T12" fmla="*/ 0 w 495"/>
                <a:gd name="T13" fmla="*/ 495 h 553"/>
                <a:gd name="T14" fmla="*/ 0 w 495"/>
                <a:gd name="T15" fmla="*/ 553 h 553"/>
                <a:gd name="T16" fmla="*/ 278 w 495"/>
                <a:gd name="T17" fmla="*/ 275 h 553"/>
                <a:gd name="T18" fmla="*/ 344 w 495"/>
                <a:gd name="T19" fmla="*/ 209 h 553"/>
                <a:gd name="T20" fmla="*/ 495 w 495"/>
                <a:gd name="T21" fmla="*/ 58 h 553"/>
                <a:gd name="T22" fmla="*/ 495 w 495"/>
                <a:gd name="T23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1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31750" y="4591050"/>
              <a:ext cx="785813" cy="877888"/>
            </a:xfrm>
            <a:custGeom>
              <a:avLst/>
              <a:gdLst>
                <a:gd name="T0" fmla="*/ 0 w 495"/>
                <a:gd name="T1" fmla="*/ 553 h 553"/>
                <a:gd name="T2" fmla="*/ 93 w 495"/>
                <a:gd name="T3" fmla="*/ 461 h 553"/>
                <a:gd name="T4" fmla="*/ 159 w 495"/>
                <a:gd name="T5" fmla="*/ 395 h 553"/>
                <a:gd name="T6" fmla="*/ 278 w 495"/>
                <a:gd name="T7" fmla="*/ 275 h 553"/>
                <a:gd name="T8" fmla="*/ 344 w 495"/>
                <a:gd name="T9" fmla="*/ 209 h 553"/>
                <a:gd name="T10" fmla="*/ 464 w 495"/>
                <a:gd name="T11" fmla="*/ 90 h 553"/>
                <a:gd name="T12" fmla="*/ 495 w 495"/>
                <a:gd name="T13" fmla="*/ 58 h 553"/>
                <a:gd name="T14" fmla="*/ 495 w 495"/>
                <a:gd name="T15" fmla="*/ 0 h 553"/>
                <a:gd name="T16" fmla="*/ 435 w 495"/>
                <a:gd name="T17" fmla="*/ 60 h 553"/>
                <a:gd name="T18" fmla="*/ 130 w 495"/>
                <a:gd name="T19" fmla="*/ 366 h 553"/>
                <a:gd name="T20" fmla="*/ 64 w 495"/>
                <a:gd name="T21" fmla="*/ 432 h 553"/>
                <a:gd name="T22" fmla="*/ 0 w 495"/>
                <a:gd name="T23" fmla="*/ 495 h 553"/>
                <a:gd name="T24" fmla="*/ 0 w 495"/>
                <a:gd name="T25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0" y="553"/>
                  </a:moveTo>
                  <a:lnTo>
                    <a:pt x="93" y="461"/>
                  </a:lnTo>
                  <a:lnTo>
                    <a:pt x="159" y="395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0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31750" y="5475287"/>
              <a:ext cx="785813" cy="877888"/>
            </a:xfrm>
            <a:custGeom>
              <a:avLst/>
              <a:gdLst>
                <a:gd name="T0" fmla="*/ 495 w 495"/>
                <a:gd name="T1" fmla="*/ 0 h 553"/>
                <a:gd name="T2" fmla="*/ 435 w 495"/>
                <a:gd name="T3" fmla="*/ 60 h 553"/>
                <a:gd name="T4" fmla="*/ 315 w 495"/>
                <a:gd name="T5" fmla="*/ 180 h 553"/>
                <a:gd name="T6" fmla="*/ 249 w 495"/>
                <a:gd name="T7" fmla="*/ 246 h 553"/>
                <a:gd name="T8" fmla="*/ 130 w 495"/>
                <a:gd name="T9" fmla="*/ 365 h 553"/>
                <a:gd name="T10" fmla="*/ 64 w 495"/>
                <a:gd name="T11" fmla="*/ 432 h 553"/>
                <a:gd name="T12" fmla="*/ 0 w 495"/>
                <a:gd name="T13" fmla="*/ 495 h 553"/>
                <a:gd name="T14" fmla="*/ 0 w 495"/>
                <a:gd name="T15" fmla="*/ 553 h 553"/>
                <a:gd name="T16" fmla="*/ 93 w 495"/>
                <a:gd name="T17" fmla="*/ 461 h 553"/>
                <a:gd name="T18" fmla="*/ 278 w 495"/>
                <a:gd name="T19" fmla="*/ 275 h 553"/>
                <a:gd name="T20" fmla="*/ 344 w 495"/>
                <a:gd name="T21" fmla="*/ 209 h 553"/>
                <a:gd name="T22" fmla="*/ 495 w 495"/>
                <a:gd name="T23" fmla="*/ 58 h 553"/>
                <a:gd name="T24" fmla="*/ 495 w 495"/>
                <a:gd name="T25" fmla="*/ 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5" h="553">
                  <a:moveTo>
                    <a:pt x="495" y="0"/>
                  </a:moveTo>
                  <a:lnTo>
                    <a:pt x="435" y="60"/>
                  </a:lnTo>
                  <a:lnTo>
                    <a:pt x="315" y="180"/>
                  </a:lnTo>
                  <a:lnTo>
                    <a:pt x="249" y="246"/>
                  </a:lnTo>
                  <a:lnTo>
                    <a:pt x="130" y="365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3"/>
                  </a:lnTo>
                  <a:lnTo>
                    <a:pt x="93" y="461"/>
                  </a:lnTo>
                  <a:lnTo>
                    <a:pt x="278" y="275"/>
                  </a:lnTo>
                  <a:lnTo>
                    <a:pt x="344" y="209"/>
                  </a:lnTo>
                  <a:lnTo>
                    <a:pt x="495" y="58"/>
                  </a:lnTo>
                  <a:lnTo>
                    <a:pt x="49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31750" y="5180012"/>
              <a:ext cx="785813" cy="879475"/>
            </a:xfrm>
            <a:custGeom>
              <a:avLst/>
              <a:gdLst>
                <a:gd name="T0" fmla="*/ 0 w 495"/>
                <a:gd name="T1" fmla="*/ 554 h 554"/>
                <a:gd name="T2" fmla="*/ 278 w 495"/>
                <a:gd name="T3" fmla="*/ 276 h 554"/>
                <a:gd name="T4" fmla="*/ 278 w 495"/>
                <a:gd name="T5" fmla="*/ 276 h 554"/>
                <a:gd name="T6" fmla="*/ 344 w 495"/>
                <a:gd name="T7" fmla="*/ 209 h 554"/>
                <a:gd name="T8" fmla="*/ 464 w 495"/>
                <a:gd name="T9" fmla="*/ 90 h 554"/>
                <a:gd name="T10" fmla="*/ 495 w 495"/>
                <a:gd name="T11" fmla="*/ 58 h 554"/>
                <a:gd name="T12" fmla="*/ 495 w 495"/>
                <a:gd name="T13" fmla="*/ 0 h 554"/>
                <a:gd name="T14" fmla="*/ 435 w 495"/>
                <a:gd name="T15" fmla="*/ 61 h 554"/>
                <a:gd name="T16" fmla="*/ 130 w 495"/>
                <a:gd name="T17" fmla="*/ 366 h 554"/>
                <a:gd name="T18" fmla="*/ 64 w 495"/>
                <a:gd name="T19" fmla="*/ 432 h 554"/>
                <a:gd name="T20" fmla="*/ 0 w 495"/>
                <a:gd name="T21" fmla="*/ 495 h 554"/>
                <a:gd name="T22" fmla="*/ 0 w 495"/>
                <a:gd name="T23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5" h="554">
                  <a:moveTo>
                    <a:pt x="0" y="554"/>
                  </a:moveTo>
                  <a:lnTo>
                    <a:pt x="278" y="276"/>
                  </a:lnTo>
                  <a:lnTo>
                    <a:pt x="278" y="276"/>
                  </a:lnTo>
                  <a:lnTo>
                    <a:pt x="344" y="209"/>
                  </a:lnTo>
                  <a:lnTo>
                    <a:pt x="464" y="90"/>
                  </a:lnTo>
                  <a:lnTo>
                    <a:pt x="495" y="58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73025" y="6064250"/>
              <a:ext cx="744538" cy="744538"/>
            </a:xfrm>
            <a:custGeom>
              <a:avLst/>
              <a:gdLst>
                <a:gd name="T0" fmla="*/ 469 w 469"/>
                <a:gd name="T1" fmla="*/ 0 h 469"/>
                <a:gd name="T2" fmla="*/ 409 w 469"/>
                <a:gd name="T3" fmla="*/ 61 h 469"/>
                <a:gd name="T4" fmla="*/ 289 w 469"/>
                <a:gd name="T5" fmla="*/ 180 h 469"/>
                <a:gd name="T6" fmla="*/ 223 w 469"/>
                <a:gd name="T7" fmla="*/ 246 h 469"/>
                <a:gd name="T8" fmla="*/ 104 w 469"/>
                <a:gd name="T9" fmla="*/ 366 h 469"/>
                <a:gd name="T10" fmla="*/ 38 w 469"/>
                <a:gd name="T11" fmla="*/ 432 h 469"/>
                <a:gd name="T12" fmla="*/ 0 w 469"/>
                <a:gd name="T13" fmla="*/ 469 h 469"/>
                <a:gd name="T14" fmla="*/ 59 w 469"/>
                <a:gd name="T15" fmla="*/ 469 h 469"/>
                <a:gd name="T16" fmla="*/ 67 w 469"/>
                <a:gd name="T17" fmla="*/ 461 h 469"/>
                <a:gd name="T18" fmla="*/ 252 w 469"/>
                <a:gd name="T19" fmla="*/ 275 h 469"/>
                <a:gd name="T20" fmla="*/ 318 w 469"/>
                <a:gd name="T21" fmla="*/ 209 h 469"/>
                <a:gd name="T22" fmla="*/ 438 w 469"/>
                <a:gd name="T23" fmla="*/ 90 h 469"/>
                <a:gd name="T24" fmla="*/ 469 w 469"/>
                <a:gd name="T25" fmla="*/ 58 h 469"/>
                <a:gd name="T26" fmla="*/ 469 w 469"/>
                <a:gd name="T27" fmla="*/ 0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9" h="469">
                  <a:moveTo>
                    <a:pt x="469" y="0"/>
                  </a:moveTo>
                  <a:lnTo>
                    <a:pt x="409" y="61"/>
                  </a:lnTo>
                  <a:lnTo>
                    <a:pt x="289" y="180"/>
                  </a:lnTo>
                  <a:lnTo>
                    <a:pt x="223" y="246"/>
                  </a:lnTo>
                  <a:lnTo>
                    <a:pt x="104" y="366"/>
                  </a:lnTo>
                  <a:lnTo>
                    <a:pt x="38" y="432"/>
                  </a:lnTo>
                  <a:lnTo>
                    <a:pt x="0" y="469"/>
                  </a:lnTo>
                  <a:lnTo>
                    <a:pt x="59" y="469"/>
                  </a:lnTo>
                  <a:lnTo>
                    <a:pt x="67" y="461"/>
                  </a:lnTo>
                  <a:lnTo>
                    <a:pt x="252" y="275"/>
                  </a:lnTo>
                  <a:lnTo>
                    <a:pt x="318" y="209"/>
                  </a:lnTo>
                  <a:lnTo>
                    <a:pt x="438" y="90"/>
                  </a:lnTo>
                  <a:lnTo>
                    <a:pt x="469" y="58"/>
                  </a:lnTo>
                  <a:lnTo>
                    <a:pt x="4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31750" y="5768975"/>
              <a:ext cx="785813" cy="879475"/>
            </a:xfrm>
            <a:custGeom>
              <a:avLst/>
              <a:gdLst>
                <a:gd name="T0" fmla="*/ 278 w 495"/>
                <a:gd name="T1" fmla="*/ 276 h 554"/>
                <a:gd name="T2" fmla="*/ 278 w 495"/>
                <a:gd name="T3" fmla="*/ 276 h 554"/>
                <a:gd name="T4" fmla="*/ 495 w 495"/>
                <a:gd name="T5" fmla="*/ 59 h 554"/>
                <a:gd name="T6" fmla="*/ 495 w 495"/>
                <a:gd name="T7" fmla="*/ 0 h 554"/>
                <a:gd name="T8" fmla="*/ 435 w 495"/>
                <a:gd name="T9" fmla="*/ 61 h 554"/>
                <a:gd name="T10" fmla="*/ 130 w 495"/>
                <a:gd name="T11" fmla="*/ 366 h 554"/>
                <a:gd name="T12" fmla="*/ 64 w 495"/>
                <a:gd name="T13" fmla="*/ 432 h 554"/>
                <a:gd name="T14" fmla="*/ 0 w 495"/>
                <a:gd name="T15" fmla="*/ 495 h 554"/>
                <a:gd name="T16" fmla="*/ 0 w 495"/>
                <a:gd name="T17" fmla="*/ 554 h 554"/>
                <a:gd name="T18" fmla="*/ 278 w 495"/>
                <a:gd name="T19" fmla="*/ 276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5" h="554">
                  <a:moveTo>
                    <a:pt x="278" y="276"/>
                  </a:moveTo>
                  <a:lnTo>
                    <a:pt x="278" y="276"/>
                  </a:lnTo>
                  <a:lnTo>
                    <a:pt x="495" y="59"/>
                  </a:lnTo>
                  <a:lnTo>
                    <a:pt x="495" y="0"/>
                  </a:lnTo>
                  <a:lnTo>
                    <a:pt x="435" y="61"/>
                  </a:lnTo>
                  <a:lnTo>
                    <a:pt x="130" y="366"/>
                  </a:lnTo>
                  <a:lnTo>
                    <a:pt x="64" y="432"/>
                  </a:lnTo>
                  <a:lnTo>
                    <a:pt x="0" y="495"/>
                  </a:lnTo>
                  <a:lnTo>
                    <a:pt x="0" y="554"/>
                  </a:lnTo>
                  <a:lnTo>
                    <a:pt x="278" y="2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368300" y="6359525"/>
              <a:ext cx="449263" cy="449263"/>
            </a:xfrm>
            <a:custGeom>
              <a:avLst/>
              <a:gdLst>
                <a:gd name="T0" fmla="*/ 66 w 283"/>
                <a:gd name="T1" fmla="*/ 275 h 283"/>
                <a:gd name="T2" fmla="*/ 283 w 283"/>
                <a:gd name="T3" fmla="*/ 58 h 283"/>
                <a:gd name="T4" fmla="*/ 283 w 283"/>
                <a:gd name="T5" fmla="*/ 0 h 283"/>
                <a:gd name="T6" fmla="*/ 223 w 283"/>
                <a:gd name="T7" fmla="*/ 60 h 283"/>
                <a:gd name="T8" fmla="*/ 0 w 283"/>
                <a:gd name="T9" fmla="*/ 283 h 283"/>
                <a:gd name="T10" fmla="*/ 58 w 283"/>
                <a:gd name="T11" fmla="*/ 283 h 283"/>
                <a:gd name="T12" fmla="*/ 66 w 283"/>
                <a:gd name="T13" fmla="*/ 275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3" h="283">
                  <a:moveTo>
                    <a:pt x="66" y="275"/>
                  </a:moveTo>
                  <a:lnTo>
                    <a:pt x="283" y="58"/>
                  </a:lnTo>
                  <a:lnTo>
                    <a:pt x="283" y="0"/>
                  </a:lnTo>
                  <a:lnTo>
                    <a:pt x="223" y="60"/>
                  </a:lnTo>
                  <a:lnTo>
                    <a:pt x="0" y="283"/>
                  </a:lnTo>
                  <a:lnTo>
                    <a:pt x="58" y="283"/>
                  </a:lnTo>
                  <a:lnTo>
                    <a:pt x="66" y="2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661988" y="6653212"/>
              <a:ext cx="155575" cy="155575"/>
            </a:xfrm>
            <a:custGeom>
              <a:avLst/>
              <a:gdLst>
                <a:gd name="T0" fmla="*/ 38 w 98"/>
                <a:gd name="T1" fmla="*/ 61 h 98"/>
                <a:gd name="T2" fmla="*/ 0 w 98"/>
                <a:gd name="T3" fmla="*/ 98 h 98"/>
                <a:gd name="T4" fmla="*/ 59 w 98"/>
                <a:gd name="T5" fmla="*/ 98 h 98"/>
                <a:gd name="T6" fmla="*/ 67 w 98"/>
                <a:gd name="T7" fmla="*/ 90 h 98"/>
                <a:gd name="T8" fmla="*/ 98 w 98"/>
                <a:gd name="T9" fmla="*/ 59 h 98"/>
                <a:gd name="T10" fmla="*/ 98 w 98"/>
                <a:gd name="T11" fmla="*/ 0 h 98"/>
                <a:gd name="T12" fmla="*/ 38 w 98"/>
                <a:gd name="T13" fmla="*/ 6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" h="98">
                  <a:moveTo>
                    <a:pt x="38" y="61"/>
                  </a:moveTo>
                  <a:lnTo>
                    <a:pt x="0" y="98"/>
                  </a:lnTo>
                  <a:lnTo>
                    <a:pt x="59" y="98"/>
                  </a:lnTo>
                  <a:lnTo>
                    <a:pt x="67" y="90"/>
                  </a:lnTo>
                  <a:lnTo>
                    <a:pt x="98" y="59"/>
                  </a:lnTo>
                  <a:lnTo>
                    <a:pt x="98" y="0"/>
                  </a:lnTo>
                  <a:lnTo>
                    <a:pt x="38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" name="图片 1" descr="23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645" y="413385"/>
            <a:ext cx="8837295" cy="7070090"/>
          </a:xfrm>
          <a:prstGeom prst="rect">
            <a:avLst/>
          </a:prstGeom>
        </p:spPr>
      </p:pic>
      <p:grpSp>
        <p:nvGrpSpPr>
          <p:cNvPr id="79" name="组合 78"/>
          <p:cNvGrpSpPr/>
          <p:nvPr/>
        </p:nvGrpSpPr>
        <p:grpSpPr>
          <a:xfrm>
            <a:off x="531421" y="6124352"/>
            <a:ext cx="467854" cy="467854"/>
            <a:chOff x="10083018" y="6188024"/>
            <a:chExt cx="467854" cy="467854"/>
          </a:xfrm>
        </p:grpSpPr>
        <p:sp>
          <p:nvSpPr>
            <p:cNvPr id="80" name="Oval 10"/>
            <p:cNvSpPr>
              <a:spLocks noChangeAspect="1"/>
            </p:cNvSpPr>
            <p:nvPr/>
          </p:nvSpPr>
          <p:spPr bwMode="auto">
            <a:xfrm>
              <a:off x="10083018" y="6188024"/>
              <a:ext cx="467854" cy="467854"/>
            </a:xfrm>
            <a:prstGeom prst="ellipse">
              <a:avLst/>
            </a:prstGeom>
            <a:solidFill>
              <a:srgbClr val="FFC502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10208151" y="6292676"/>
              <a:ext cx="222326" cy="296810"/>
              <a:chOff x="4470527" y="2616200"/>
              <a:chExt cx="629968" cy="841021"/>
            </a:xfrm>
            <a:solidFill>
              <a:srgbClr val="2A3139"/>
            </a:solidFill>
          </p:grpSpPr>
          <p:sp>
            <p:nvSpPr>
              <p:cNvPr id="82" name="Freeform 23@|5FFC:0|FBC:0|LFC:0|LBC:16777215"/>
              <p:cNvSpPr>
                <a:spLocks noEditPoints="1"/>
              </p:cNvSpPr>
              <p:nvPr/>
            </p:nvSpPr>
            <p:spPr bwMode="auto">
              <a:xfrm>
                <a:off x="4470527" y="2616200"/>
                <a:ext cx="629968" cy="630254"/>
              </a:xfrm>
              <a:custGeom>
                <a:avLst/>
                <a:gdLst>
                  <a:gd name="T0" fmla="*/ 115 w 212"/>
                  <a:gd name="T1" fmla="*/ 0 h 212"/>
                  <a:gd name="T2" fmla="*/ 97 w 212"/>
                  <a:gd name="T3" fmla="*/ 0 h 212"/>
                  <a:gd name="T4" fmla="*/ 0 w 212"/>
                  <a:gd name="T5" fmla="*/ 97 h 212"/>
                  <a:gd name="T6" fmla="*/ 53 w 212"/>
                  <a:gd name="T7" fmla="*/ 184 h 212"/>
                  <a:gd name="T8" fmla="*/ 53 w 212"/>
                  <a:gd name="T9" fmla="*/ 195 h 212"/>
                  <a:gd name="T10" fmla="*/ 71 w 212"/>
                  <a:gd name="T11" fmla="*/ 212 h 212"/>
                  <a:gd name="T12" fmla="*/ 142 w 212"/>
                  <a:gd name="T13" fmla="*/ 212 h 212"/>
                  <a:gd name="T14" fmla="*/ 159 w 212"/>
                  <a:gd name="T15" fmla="*/ 195 h 212"/>
                  <a:gd name="T16" fmla="*/ 159 w 212"/>
                  <a:gd name="T17" fmla="*/ 184 h 212"/>
                  <a:gd name="T18" fmla="*/ 212 w 212"/>
                  <a:gd name="T19" fmla="*/ 97 h 212"/>
                  <a:gd name="T20" fmla="*/ 115 w 212"/>
                  <a:gd name="T21" fmla="*/ 0 h 212"/>
                  <a:gd name="T22" fmla="*/ 124 w 212"/>
                  <a:gd name="T23" fmla="*/ 159 h 212"/>
                  <a:gd name="T24" fmla="*/ 124 w 212"/>
                  <a:gd name="T25" fmla="*/ 177 h 212"/>
                  <a:gd name="T26" fmla="*/ 88 w 212"/>
                  <a:gd name="T27" fmla="*/ 177 h 212"/>
                  <a:gd name="T28" fmla="*/ 88 w 212"/>
                  <a:gd name="T29" fmla="*/ 159 h 212"/>
                  <a:gd name="T30" fmla="*/ 35 w 212"/>
                  <a:gd name="T31" fmla="*/ 97 h 212"/>
                  <a:gd name="T32" fmla="*/ 97 w 212"/>
                  <a:gd name="T33" fmla="*/ 36 h 212"/>
                  <a:gd name="T34" fmla="*/ 115 w 212"/>
                  <a:gd name="T35" fmla="*/ 36 h 212"/>
                  <a:gd name="T36" fmla="*/ 177 w 212"/>
                  <a:gd name="T37" fmla="*/ 97 h 212"/>
                  <a:gd name="T38" fmla="*/ 124 w 212"/>
                  <a:gd name="T39" fmla="*/ 159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2" h="212">
                    <a:moveTo>
                      <a:pt x="115" y="0"/>
                    </a:moveTo>
                    <a:cubicBezTo>
                      <a:pt x="97" y="0"/>
                      <a:pt x="97" y="0"/>
                      <a:pt x="97" y="0"/>
                    </a:cubicBezTo>
                    <a:cubicBezTo>
                      <a:pt x="44" y="0"/>
                      <a:pt x="0" y="44"/>
                      <a:pt x="0" y="97"/>
                    </a:cubicBezTo>
                    <a:cubicBezTo>
                      <a:pt x="0" y="135"/>
                      <a:pt x="22" y="168"/>
                      <a:pt x="53" y="184"/>
                    </a:cubicBezTo>
                    <a:cubicBezTo>
                      <a:pt x="53" y="195"/>
                      <a:pt x="53" y="195"/>
                      <a:pt x="53" y="195"/>
                    </a:cubicBezTo>
                    <a:cubicBezTo>
                      <a:pt x="53" y="204"/>
                      <a:pt x="61" y="212"/>
                      <a:pt x="71" y="212"/>
                    </a:cubicBezTo>
                    <a:cubicBezTo>
                      <a:pt x="142" y="212"/>
                      <a:pt x="142" y="212"/>
                      <a:pt x="142" y="212"/>
                    </a:cubicBezTo>
                    <a:cubicBezTo>
                      <a:pt x="151" y="212"/>
                      <a:pt x="159" y="204"/>
                      <a:pt x="159" y="195"/>
                    </a:cubicBezTo>
                    <a:cubicBezTo>
                      <a:pt x="159" y="184"/>
                      <a:pt x="159" y="184"/>
                      <a:pt x="159" y="184"/>
                    </a:cubicBezTo>
                    <a:cubicBezTo>
                      <a:pt x="191" y="168"/>
                      <a:pt x="212" y="135"/>
                      <a:pt x="212" y="97"/>
                    </a:cubicBezTo>
                    <a:cubicBezTo>
                      <a:pt x="212" y="44"/>
                      <a:pt x="169" y="0"/>
                      <a:pt x="115" y="0"/>
                    </a:cubicBezTo>
                    <a:close/>
                    <a:moveTo>
                      <a:pt x="124" y="159"/>
                    </a:moveTo>
                    <a:cubicBezTo>
                      <a:pt x="124" y="177"/>
                      <a:pt x="124" y="177"/>
                      <a:pt x="124" y="177"/>
                    </a:cubicBezTo>
                    <a:cubicBezTo>
                      <a:pt x="88" y="177"/>
                      <a:pt x="88" y="177"/>
                      <a:pt x="88" y="177"/>
                    </a:cubicBezTo>
                    <a:cubicBezTo>
                      <a:pt x="88" y="159"/>
                      <a:pt x="88" y="159"/>
                      <a:pt x="88" y="159"/>
                    </a:cubicBezTo>
                    <a:cubicBezTo>
                      <a:pt x="58" y="154"/>
                      <a:pt x="35" y="129"/>
                      <a:pt x="35" y="97"/>
                    </a:cubicBezTo>
                    <a:cubicBezTo>
                      <a:pt x="35" y="63"/>
                      <a:pt x="63" y="36"/>
                      <a:pt x="97" y="36"/>
                    </a:cubicBezTo>
                    <a:cubicBezTo>
                      <a:pt x="115" y="36"/>
                      <a:pt x="115" y="36"/>
                      <a:pt x="115" y="36"/>
                    </a:cubicBezTo>
                    <a:cubicBezTo>
                      <a:pt x="149" y="36"/>
                      <a:pt x="177" y="63"/>
                      <a:pt x="177" y="97"/>
                    </a:cubicBezTo>
                    <a:cubicBezTo>
                      <a:pt x="177" y="129"/>
                      <a:pt x="154" y="154"/>
                      <a:pt x="124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888" tIns="60944" rIns="121888" bIns="60944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pl-PL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83" name="Freeform 24@|5FFC:0|FBC:0|LFC:0|LBC:16777215"/>
              <p:cNvSpPr/>
              <p:nvPr/>
            </p:nvSpPr>
            <p:spPr bwMode="auto">
              <a:xfrm>
                <a:off x="4681199" y="3299656"/>
                <a:ext cx="210672" cy="53203"/>
              </a:xfrm>
              <a:custGeom>
                <a:avLst/>
                <a:gdLst>
                  <a:gd name="T0" fmla="*/ 9 w 71"/>
                  <a:gd name="T1" fmla="*/ 0 h 18"/>
                  <a:gd name="T2" fmla="*/ 62 w 71"/>
                  <a:gd name="T3" fmla="*/ 0 h 18"/>
                  <a:gd name="T4" fmla="*/ 71 w 71"/>
                  <a:gd name="T5" fmla="*/ 9 h 18"/>
                  <a:gd name="T6" fmla="*/ 62 w 71"/>
                  <a:gd name="T7" fmla="*/ 18 h 18"/>
                  <a:gd name="T8" fmla="*/ 9 w 71"/>
                  <a:gd name="T9" fmla="*/ 18 h 18"/>
                  <a:gd name="T10" fmla="*/ 0 w 71"/>
                  <a:gd name="T11" fmla="*/ 9 h 18"/>
                  <a:gd name="T12" fmla="*/ 9 w 71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18">
                    <a:moveTo>
                      <a:pt x="9" y="0"/>
                    </a:moveTo>
                    <a:cubicBezTo>
                      <a:pt x="62" y="0"/>
                      <a:pt x="62" y="0"/>
                      <a:pt x="62" y="0"/>
                    </a:cubicBezTo>
                    <a:cubicBezTo>
                      <a:pt x="67" y="0"/>
                      <a:pt x="71" y="4"/>
                      <a:pt x="71" y="9"/>
                    </a:cubicBezTo>
                    <a:cubicBezTo>
                      <a:pt x="71" y="14"/>
                      <a:pt x="67" y="18"/>
                      <a:pt x="62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888" tIns="60944" rIns="121888" bIns="60944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pl-PL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sp>
            <p:nvSpPr>
              <p:cNvPr id="84" name="Freeform 25@|5FFC:0|FBC:0|LFC:0|LBC:16777215"/>
              <p:cNvSpPr/>
              <p:nvPr/>
            </p:nvSpPr>
            <p:spPr bwMode="auto">
              <a:xfrm>
                <a:off x="4730287" y="3404018"/>
                <a:ext cx="108405" cy="53203"/>
              </a:xfrm>
              <a:custGeom>
                <a:avLst/>
                <a:gdLst>
                  <a:gd name="T0" fmla="*/ 9 w 36"/>
                  <a:gd name="T1" fmla="*/ 0 h 18"/>
                  <a:gd name="T2" fmla="*/ 27 w 36"/>
                  <a:gd name="T3" fmla="*/ 0 h 18"/>
                  <a:gd name="T4" fmla="*/ 36 w 36"/>
                  <a:gd name="T5" fmla="*/ 9 h 18"/>
                  <a:gd name="T6" fmla="*/ 27 w 36"/>
                  <a:gd name="T7" fmla="*/ 18 h 18"/>
                  <a:gd name="T8" fmla="*/ 9 w 36"/>
                  <a:gd name="T9" fmla="*/ 18 h 18"/>
                  <a:gd name="T10" fmla="*/ 0 w 36"/>
                  <a:gd name="T11" fmla="*/ 9 h 18"/>
                  <a:gd name="T12" fmla="*/ 9 w 36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8">
                    <a:moveTo>
                      <a:pt x="9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32" y="0"/>
                      <a:pt x="36" y="4"/>
                      <a:pt x="36" y="9"/>
                    </a:cubicBezTo>
                    <a:cubicBezTo>
                      <a:pt x="36" y="14"/>
                      <a:pt x="32" y="18"/>
                      <a:pt x="27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888" tIns="60944" rIns="121888" bIns="60944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pl-PL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1211892" y="6124353"/>
            <a:ext cx="467854" cy="467853"/>
            <a:chOff x="10763489" y="6188025"/>
            <a:chExt cx="467854" cy="467853"/>
          </a:xfrm>
        </p:grpSpPr>
        <p:sp>
          <p:nvSpPr>
            <p:cNvPr id="86" name="Oval 13"/>
            <p:cNvSpPr>
              <a:spLocks noChangeAspect="1"/>
            </p:cNvSpPr>
            <p:nvPr/>
          </p:nvSpPr>
          <p:spPr bwMode="auto">
            <a:xfrm>
              <a:off x="10763489" y="6188025"/>
              <a:ext cx="467854" cy="467853"/>
            </a:xfrm>
            <a:prstGeom prst="ellipse">
              <a:avLst/>
            </a:prstGeom>
            <a:solidFill>
              <a:srgbClr val="922E3D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87" name="Freeform 20"/>
            <p:cNvSpPr>
              <a:spLocks noEditPoints="1"/>
            </p:cNvSpPr>
            <p:nvPr/>
          </p:nvSpPr>
          <p:spPr bwMode="auto">
            <a:xfrm>
              <a:off x="10871347" y="6284176"/>
              <a:ext cx="259955" cy="259955"/>
            </a:xfrm>
            <a:custGeom>
              <a:avLst/>
              <a:gdLst>
                <a:gd name="T0" fmla="*/ 125 w 249"/>
                <a:gd name="T1" fmla="*/ 249 h 249"/>
                <a:gd name="T2" fmla="*/ 0 w 249"/>
                <a:gd name="T3" fmla="*/ 125 h 249"/>
                <a:gd name="T4" fmla="*/ 125 w 249"/>
                <a:gd name="T5" fmla="*/ 0 h 249"/>
                <a:gd name="T6" fmla="*/ 249 w 249"/>
                <a:gd name="T7" fmla="*/ 125 h 249"/>
                <a:gd name="T8" fmla="*/ 125 w 249"/>
                <a:gd name="T9" fmla="*/ 249 h 249"/>
                <a:gd name="T10" fmla="*/ 125 w 249"/>
                <a:gd name="T11" fmla="*/ 31 h 249"/>
                <a:gd name="T12" fmla="*/ 31 w 249"/>
                <a:gd name="T13" fmla="*/ 125 h 249"/>
                <a:gd name="T14" fmla="*/ 125 w 249"/>
                <a:gd name="T15" fmla="*/ 218 h 249"/>
                <a:gd name="T16" fmla="*/ 218 w 249"/>
                <a:gd name="T17" fmla="*/ 125 h 249"/>
                <a:gd name="T18" fmla="*/ 125 w 249"/>
                <a:gd name="T19" fmla="*/ 31 h 249"/>
                <a:gd name="T20" fmla="*/ 93 w 249"/>
                <a:gd name="T21" fmla="*/ 78 h 249"/>
                <a:gd name="T22" fmla="*/ 171 w 249"/>
                <a:gd name="T23" fmla="*/ 125 h 249"/>
                <a:gd name="T24" fmla="*/ 93 w 249"/>
                <a:gd name="T25" fmla="*/ 171 h 249"/>
                <a:gd name="T26" fmla="*/ 93 w 249"/>
                <a:gd name="T27" fmla="*/ 7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9" h="249">
                  <a:moveTo>
                    <a:pt x="125" y="249"/>
                  </a:moveTo>
                  <a:cubicBezTo>
                    <a:pt x="56" y="249"/>
                    <a:pt x="0" y="193"/>
                    <a:pt x="0" y="125"/>
                  </a:cubicBezTo>
                  <a:cubicBezTo>
                    <a:pt x="0" y="56"/>
                    <a:pt x="56" y="0"/>
                    <a:pt x="125" y="0"/>
                  </a:cubicBezTo>
                  <a:cubicBezTo>
                    <a:pt x="193" y="0"/>
                    <a:pt x="249" y="56"/>
                    <a:pt x="249" y="125"/>
                  </a:cubicBezTo>
                  <a:cubicBezTo>
                    <a:pt x="249" y="193"/>
                    <a:pt x="193" y="249"/>
                    <a:pt x="125" y="249"/>
                  </a:cubicBezTo>
                  <a:close/>
                  <a:moveTo>
                    <a:pt x="125" y="31"/>
                  </a:moveTo>
                  <a:cubicBezTo>
                    <a:pt x="73" y="31"/>
                    <a:pt x="31" y="73"/>
                    <a:pt x="31" y="125"/>
                  </a:cubicBezTo>
                  <a:cubicBezTo>
                    <a:pt x="31" y="176"/>
                    <a:pt x="73" y="218"/>
                    <a:pt x="125" y="218"/>
                  </a:cubicBezTo>
                  <a:cubicBezTo>
                    <a:pt x="176" y="218"/>
                    <a:pt x="218" y="176"/>
                    <a:pt x="218" y="125"/>
                  </a:cubicBezTo>
                  <a:cubicBezTo>
                    <a:pt x="218" y="73"/>
                    <a:pt x="176" y="31"/>
                    <a:pt x="125" y="31"/>
                  </a:cubicBezTo>
                  <a:close/>
                  <a:moveTo>
                    <a:pt x="93" y="78"/>
                  </a:moveTo>
                  <a:cubicBezTo>
                    <a:pt x="171" y="125"/>
                    <a:pt x="171" y="125"/>
                    <a:pt x="171" y="125"/>
                  </a:cubicBezTo>
                  <a:cubicBezTo>
                    <a:pt x="93" y="171"/>
                    <a:pt x="93" y="171"/>
                    <a:pt x="93" y="171"/>
                  </a:cubicBezTo>
                  <a:lnTo>
                    <a:pt x="93" y="78"/>
                  </a:lnTo>
                  <a:close/>
                </a:path>
              </a:pathLst>
            </a:custGeom>
            <a:solidFill>
              <a:srgbClr val="2A3139"/>
            </a:solidFill>
            <a:ln>
              <a:noFill/>
            </a:ln>
          </p:spPr>
          <p:txBody>
            <a:bodyPr lIns="121888" tIns="60944" rIns="121888" bIns="60944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l-PL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1920088" y="6124353"/>
            <a:ext cx="467854" cy="467853"/>
            <a:chOff x="11471685" y="6188025"/>
            <a:chExt cx="467854" cy="467853"/>
          </a:xfrm>
        </p:grpSpPr>
        <p:sp>
          <p:nvSpPr>
            <p:cNvPr id="89" name="Oval 19"/>
            <p:cNvSpPr>
              <a:spLocks noChangeAspect="1"/>
            </p:cNvSpPr>
            <p:nvPr/>
          </p:nvSpPr>
          <p:spPr bwMode="auto">
            <a:xfrm>
              <a:off x="11471685" y="6188025"/>
              <a:ext cx="467854" cy="467853"/>
            </a:xfrm>
            <a:prstGeom prst="ellipse">
              <a:avLst/>
            </a:prstGeom>
            <a:solidFill>
              <a:srgbClr val="92D050"/>
            </a:solidFill>
            <a:ln w="28575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90" name="Freeform 22"/>
            <p:cNvSpPr>
              <a:spLocks noEditPoints="1"/>
            </p:cNvSpPr>
            <p:nvPr/>
          </p:nvSpPr>
          <p:spPr bwMode="auto">
            <a:xfrm>
              <a:off x="11589207" y="6284176"/>
              <a:ext cx="239935" cy="319307"/>
            </a:xfrm>
            <a:custGeom>
              <a:avLst/>
              <a:gdLst>
                <a:gd name="T0" fmla="*/ 106 w 211"/>
                <a:gd name="T1" fmla="*/ 0 h 281"/>
                <a:gd name="T2" fmla="*/ 0 w 211"/>
                <a:gd name="T3" fmla="*/ 105 h 281"/>
                <a:gd name="T4" fmla="*/ 106 w 211"/>
                <a:gd name="T5" fmla="*/ 281 h 281"/>
                <a:gd name="T6" fmla="*/ 211 w 211"/>
                <a:gd name="T7" fmla="*/ 105 h 281"/>
                <a:gd name="T8" fmla="*/ 106 w 211"/>
                <a:gd name="T9" fmla="*/ 0 h 281"/>
                <a:gd name="T10" fmla="*/ 106 w 211"/>
                <a:gd name="T11" fmla="*/ 176 h 281"/>
                <a:gd name="T12" fmla="*/ 35 w 211"/>
                <a:gd name="T13" fmla="*/ 105 h 281"/>
                <a:gd name="T14" fmla="*/ 106 w 211"/>
                <a:gd name="T15" fmla="*/ 35 h 281"/>
                <a:gd name="T16" fmla="*/ 176 w 211"/>
                <a:gd name="T17" fmla="*/ 105 h 281"/>
                <a:gd name="T18" fmla="*/ 106 w 211"/>
                <a:gd name="T19" fmla="*/ 176 h 281"/>
                <a:gd name="T20" fmla="*/ 106 w 211"/>
                <a:gd name="T21" fmla="*/ 70 h 281"/>
                <a:gd name="T22" fmla="*/ 70 w 211"/>
                <a:gd name="T23" fmla="*/ 105 h 281"/>
                <a:gd name="T24" fmla="*/ 106 w 211"/>
                <a:gd name="T25" fmla="*/ 141 h 281"/>
                <a:gd name="T26" fmla="*/ 141 w 211"/>
                <a:gd name="T27" fmla="*/ 105 h 281"/>
                <a:gd name="T28" fmla="*/ 106 w 211"/>
                <a:gd name="T29" fmla="*/ 7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1" h="281">
                  <a:moveTo>
                    <a:pt x="106" y="0"/>
                  </a:moveTo>
                  <a:cubicBezTo>
                    <a:pt x="47" y="0"/>
                    <a:pt x="0" y="47"/>
                    <a:pt x="0" y="105"/>
                  </a:cubicBezTo>
                  <a:cubicBezTo>
                    <a:pt x="0" y="164"/>
                    <a:pt x="106" y="281"/>
                    <a:pt x="106" y="281"/>
                  </a:cubicBezTo>
                  <a:cubicBezTo>
                    <a:pt x="106" y="281"/>
                    <a:pt x="211" y="164"/>
                    <a:pt x="211" y="105"/>
                  </a:cubicBezTo>
                  <a:cubicBezTo>
                    <a:pt x="211" y="47"/>
                    <a:pt x="164" y="0"/>
                    <a:pt x="106" y="0"/>
                  </a:cubicBezTo>
                  <a:close/>
                  <a:moveTo>
                    <a:pt x="106" y="176"/>
                  </a:moveTo>
                  <a:cubicBezTo>
                    <a:pt x="67" y="176"/>
                    <a:pt x="35" y="144"/>
                    <a:pt x="35" y="105"/>
                  </a:cubicBezTo>
                  <a:cubicBezTo>
                    <a:pt x="35" y="67"/>
                    <a:pt x="67" y="35"/>
                    <a:pt x="106" y="35"/>
                  </a:cubicBezTo>
                  <a:cubicBezTo>
                    <a:pt x="144" y="35"/>
                    <a:pt x="176" y="67"/>
                    <a:pt x="176" y="105"/>
                  </a:cubicBezTo>
                  <a:cubicBezTo>
                    <a:pt x="176" y="144"/>
                    <a:pt x="144" y="176"/>
                    <a:pt x="106" y="176"/>
                  </a:cubicBezTo>
                  <a:close/>
                  <a:moveTo>
                    <a:pt x="106" y="70"/>
                  </a:moveTo>
                  <a:cubicBezTo>
                    <a:pt x="86" y="70"/>
                    <a:pt x="70" y="86"/>
                    <a:pt x="70" y="105"/>
                  </a:cubicBezTo>
                  <a:cubicBezTo>
                    <a:pt x="70" y="125"/>
                    <a:pt x="86" y="141"/>
                    <a:pt x="106" y="141"/>
                  </a:cubicBezTo>
                  <a:cubicBezTo>
                    <a:pt x="125" y="141"/>
                    <a:pt x="141" y="125"/>
                    <a:pt x="141" y="105"/>
                  </a:cubicBezTo>
                  <a:cubicBezTo>
                    <a:pt x="141" y="86"/>
                    <a:pt x="125" y="70"/>
                    <a:pt x="106" y="70"/>
                  </a:cubicBezTo>
                  <a:close/>
                </a:path>
              </a:pathLst>
            </a:custGeom>
            <a:solidFill>
              <a:srgbClr val="2A3139"/>
            </a:solidFill>
            <a:ln>
              <a:noFill/>
            </a:ln>
          </p:spPr>
          <p:txBody>
            <a:bodyPr lIns="121888" tIns="60944" rIns="121888" bIns="60944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pl-PL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>
</file>

<file path=ppt/tags/tag1.xml><?xml version="1.0" encoding="utf-8"?>
<p:tagLst xmlns:p="http://schemas.openxmlformats.org/presentationml/2006/main">
  <p:tag name="TIMING" val="|0.2|0.9|0.7|0.8|0.8|0.6|0.9"/>
</p:tagLst>
</file>

<file path=ppt/tags/tag2.xml><?xml version="1.0" encoding="utf-8"?>
<p:tagLst xmlns:p="http://schemas.openxmlformats.org/presentationml/2006/main">
  <p:tag name="TIMING" val="|0.2|0.9|0.7|0.8|0.8|0.6|0.9"/>
</p:tagLst>
</file>

<file path=ppt/tags/tag3.xml><?xml version="1.0" encoding="utf-8"?>
<p:tagLst xmlns:p="http://schemas.openxmlformats.org/presentationml/2006/main">
  <p:tag name="TIMING" val="|0.2|0.9|0.7|0.8|0.8|0.6|0.9"/>
</p:tagLst>
</file>

<file path=ppt/tags/tag4.xml><?xml version="1.0" encoding="utf-8"?>
<p:tagLst xmlns:p="http://schemas.openxmlformats.org/presentationml/2006/main">
  <p:tag name="TIMING" val="|0.2|0.9|0.7|0.8|0.8|0.6|0.9"/>
</p:tagLst>
</file>

<file path=ppt/tags/tag5.xml><?xml version="1.0" encoding="utf-8"?>
<p:tagLst xmlns:p="http://schemas.openxmlformats.org/presentationml/2006/main">
  <p:tag name="MH" val="20170404181035"/>
  <p:tag name="MH_LIBRARY" val="GRAPHIC"/>
  <p:tag name="MH_TYPE" val="Other"/>
  <p:tag name="MH_ORDER" val="1"/>
</p:tagLst>
</file>

<file path=ppt/tags/tag6.xml><?xml version="1.0" encoding="utf-8"?>
<p:tagLst xmlns:p="http://schemas.openxmlformats.org/presentationml/2006/main">
  <p:tag name="MH" val="20170404181035"/>
  <p:tag name="MH_LIBRARY" val="GRAPHIC"/>
  <p:tag name="MH_TYPE" val="Other"/>
  <p:tag name="MH_ORDER" val="6"/>
</p:tagLst>
</file>

<file path=ppt/tags/tag7.xml><?xml version="1.0" encoding="utf-8"?>
<p:tagLst xmlns:p="http://schemas.openxmlformats.org/presentationml/2006/main">
  <p:tag name="MH" val="20170404181035"/>
  <p:tag name="MH_LIBRARY" val="GRAPHIC"/>
  <p:tag name="MH_TYPE" val="Other"/>
  <p:tag name="MH_ORDER" val="7"/>
</p:tagLst>
</file>

<file path=ppt/tags/tag8.xml><?xml version="1.0" encoding="utf-8"?>
<p:tagLst xmlns:p="http://schemas.openxmlformats.org/presentationml/2006/main">
  <p:tag name="MH" val="20170404181035"/>
  <p:tag name="MH_LIBRARY" val="GRAPHIC"/>
  <p:tag name="MH_TYPE" val="SubTitle"/>
  <p:tag name="MH_ORDER" val="1"/>
</p:tagLst>
</file>

<file path=ppt/tags/tag9.xml><?xml version="1.0" encoding="utf-8"?>
<p:tagLst xmlns:p="http://schemas.openxmlformats.org/presentationml/2006/main">
  <p:tag name="MH" val="20170404181035"/>
  <p:tag name="MH_LIBRARY" val="GRAPHIC"/>
  <p:tag name="MH_TYPE" val="Other"/>
  <p:tag name="MH_ORDER" val="8"/>
</p:tagLst>
</file>

<file path=ppt/tags/tag10.xml><?xml version="1.0" encoding="utf-8"?>
<p:tagLst xmlns:p="http://schemas.openxmlformats.org/presentationml/2006/main">
  <p:tag name="MH" val="20170404181035"/>
  <p:tag name="MH_LIBRARY" val="GRAPHIC"/>
  <p:tag name="MH_TYPE" val="Other"/>
  <p:tag name="MH_ORDER" val="4"/>
</p:tagLst>
</file>

<file path=ppt/tags/tag11.xml><?xml version="1.0" encoding="utf-8"?>
<p:tagLst xmlns:p="http://schemas.openxmlformats.org/presentationml/2006/main">
  <p:tag name="MH" val="20170404181035"/>
  <p:tag name="MH_LIBRARY" val="GRAPHIC"/>
  <p:tag name="MH_TYPE" val="Other"/>
  <p:tag name="MH_ORDER" val="9"/>
</p:tagLst>
</file>

<file path=ppt/tags/tag12.xml><?xml version="1.0" encoding="utf-8"?>
<p:tagLst xmlns:p="http://schemas.openxmlformats.org/presentationml/2006/main">
  <p:tag name="MH" val="20170404181035"/>
  <p:tag name="MH_LIBRARY" val="GRAPHIC"/>
  <p:tag name="MH_TYPE" val="SubTitle"/>
  <p:tag name="MH_ORDER" val="2"/>
</p:tagLst>
</file>

<file path=ppt/tags/tag13.xml><?xml version="1.0" encoding="utf-8"?>
<p:tagLst xmlns:p="http://schemas.openxmlformats.org/presentationml/2006/main">
  <p:tag name="MH" val="20170404181035"/>
  <p:tag name="MH_LIBRARY" val="GRAPHIC"/>
  <p:tag name="MH_TYPE" val="Other"/>
  <p:tag name="MH_ORDER" val="10"/>
</p:tagLst>
</file>

<file path=ppt/tags/tag14.xml><?xml version="1.0" encoding="utf-8"?>
<p:tagLst xmlns:p="http://schemas.openxmlformats.org/presentationml/2006/main">
  <p:tag name="MH" val="20170404181035"/>
  <p:tag name="MH_LIBRARY" val="GRAPHIC"/>
  <p:tag name="MH_TYPE" val="Other"/>
  <p:tag name="MH_ORDER" val="5"/>
</p:tagLst>
</file>

<file path=ppt/tags/tag15.xml><?xml version="1.0" encoding="utf-8"?>
<p:tagLst xmlns:p="http://schemas.openxmlformats.org/presentationml/2006/main">
  <p:tag name="MH" val="20170404181035"/>
  <p:tag name="MH_LIBRARY" val="GRAPHIC"/>
  <p:tag name="MH_TYPE" val="Other"/>
  <p:tag name="MH_ORDER" val="11"/>
</p:tagLst>
</file>

<file path=ppt/tags/tag16.xml><?xml version="1.0" encoding="utf-8"?>
<p:tagLst xmlns:p="http://schemas.openxmlformats.org/presentationml/2006/main">
  <p:tag name="MH" val="20170404181035"/>
  <p:tag name="MH_LIBRARY" val="GRAPHIC"/>
  <p:tag name="MH_TYPE" val="SubTitle"/>
  <p:tag name="MH_ORDER" val="3"/>
</p:tagLst>
</file>

<file path=ppt/tags/tag17.xml><?xml version="1.0" encoding="utf-8"?>
<p:tagLst xmlns:p="http://schemas.openxmlformats.org/presentationml/2006/main">
  <p:tag name="MH" val="20170404181035"/>
  <p:tag name="MH_LIBRARY" val="GRAPHIC"/>
  <p:tag name="MH_TYPE" val="Other"/>
  <p:tag name="MH_ORDER" val="12"/>
</p:tagLst>
</file>

<file path=ppt/tags/tag18.xml><?xml version="1.0" encoding="utf-8"?>
<p:tagLst xmlns:p="http://schemas.openxmlformats.org/presentationml/2006/main">
  <p:tag name="MH" val="20170404181035"/>
  <p:tag name="MH_LIBRARY" val="GRAPHIC"/>
  <p:tag name="MH_TYPE" val="Other"/>
  <p:tag name="MH_ORDER" val="2"/>
</p:tagLst>
</file>

<file path=ppt/tags/tag19.xml><?xml version="1.0" encoding="utf-8"?>
<p:tagLst xmlns:p="http://schemas.openxmlformats.org/presentationml/2006/main">
  <p:tag name="MH" val="20170404181035"/>
  <p:tag name="MH_LIBRARY" val="GRAPHIC"/>
  <p:tag name="MH_TYPE" val="Other"/>
  <p:tag name="MH_ORDER" val="3"/>
</p:tagLst>
</file>

<file path=ppt/tags/tag20.xml><?xml version="1.0" encoding="utf-8"?>
<p:tagLst xmlns:p="http://schemas.openxmlformats.org/presentationml/2006/main">
  <p:tag name="MH" val="20170404181035"/>
  <p:tag name="MH_LIBRARY" val="GRAPHIC"/>
  <p:tag name="MH_TYPE" val="SubTitle"/>
  <p:tag name="MH_ORDER" val="4"/>
</p:tagLst>
</file>

<file path=ppt/tags/tag21.xml><?xml version="1.0" encoding="utf-8"?>
<p:tagLst xmlns:p="http://schemas.openxmlformats.org/presentationml/2006/main">
  <p:tag name="MH" val="20170404181035"/>
  <p:tag name="MH_LIBRARY" val="GRAPHIC"/>
  <p:tag name="MH_TYPE" val="Other"/>
  <p:tag name="MH_ORDER" val="13"/>
</p:tagLst>
</file>

<file path=ppt/tags/tag22.xml><?xml version="1.0" encoding="utf-8"?>
<p:tagLst xmlns:p="http://schemas.openxmlformats.org/presentationml/2006/main">
  <p:tag name="TIMING" val="|0.2|0.9|0.7|0.8|0.8|0.6|0.9"/>
</p:tagLst>
</file>

<file path=ppt/tags/tag23.xml><?xml version="1.0" encoding="utf-8"?>
<p:tagLst xmlns:p="http://schemas.openxmlformats.org/presentationml/2006/main">
  <p:tag name="TIMING" val="|0.2|0.9|0.7|0.8|0.8|0.6|0.9"/>
</p:tagLst>
</file>

<file path=ppt/tags/tag24.xml><?xml version="1.0" encoding="utf-8"?>
<p:tagLst xmlns:p="http://schemas.openxmlformats.org/presentationml/2006/main">
  <p:tag name="TIMING" val="|0.2|0.9|0.7|0.8|0.8|0.6|0.9"/>
</p:tagLst>
</file>

<file path=ppt/tags/tag25.xml><?xml version="1.0" encoding="utf-8"?>
<p:tagLst xmlns:p="http://schemas.openxmlformats.org/presentationml/2006/main">
  <p:tag name="ISPRING_FIRST_PUBLISH" val="1"/>
  <p:tag name="ISPRING_ULTRA_SCORM_SLIDE_COUNT" val="1"/>
  <p:tag name="ISPRING_PRESENTATION_TITLE" val="289"/>
</p:tagLst>
</file>

<file path=ppt/theme/theme1.xml><?xml version="1.0" encoding="utf-8"?>
<a:theme xmlns:a="http://schemas.openxmlformats.org/drawingml/2006/main" name="千图网海量PPT模板www.58pic.com   ​​">
  <a:themeElements>
    <a:clrScheme name="自定义 29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54D7D"/>
      </a:accent1>
      <a:accent2>
        <a:srgbClr val="254D7D"/>
      </a:accent2>
      <a:accent3>
        <a:srgbClr val="254D7D"/>
      </a:accent3>
      <a:accent4>
        <a:srgbClr val="254D7D"/>
      </a:accent4>
      <a:accent5>
        <a:srgbClr val="254D7D"/>
      </a:accent5>
      <a:accent6>
        <a:srgbClr val="254D7D"/>
      </a:accent6>
      <a:hlink>
        <a:srgbClr val="254D7D"/>
      </a:hlink>
      <a:folHlink>
        <a:srgbClr val="254D7D"/>
      </a:folHlink>
    </a:clrScheme>
    <a:fontScheme name="dfg0lhf0">
      <a:majorFont>
        <a:latin typeface="zihun58hao-chuangzhonghei"/>
        <a:ea typeface="zihun58hao-chuangzhonghei"/>
        <a:cs typeface=""/>
      </a:majorFont>
      <a:minorFont>
        <a:latin typeface="zihun58hao-chuangzhonghei"/>
        <a:ea typeface="zihun58hao-chuangzhong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3065</Words>
  <Application>WPS 演示</Application>
  <PresentationFormat>宽屏</PresentationFormat>
  <Paragraphs>330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5" baseType="lpstr">
      <vt:lpstr>Arial</vt:lpstr>
      <vt:lpstr>宋体</vt:lpstr>
      <vt:lpstr>Wingdings</vt:lpstr>
      <vt:lpstr>Nexa Light</vt:lpstr>
      <vt:lpstr>Vrinda</vt:lpstr>
      <vt:lpstr>Roboto Condensed</vt:lpstr>
      <vt:lpstr>Segoe UI</vt:lpstr>
      <vt:lpstr>Nexa Bold</vt:lpstr>
      <vt:lpstr>字魂55号-龙吟手书</vt:lpstr>
      <vt:lpstr>zihun58hao-chuangzhonghei</vt:lpstr>
      <vt:lpstr>Segoe Print</vt:lpstr>
      <vt:lpstr>微软雅黑</vt:lpstr>
      <vt:lpstr>Arial Unicode MS</vt:lpstr>
      <vt:lpstr>等线</vt:lpstr>
      <vt:lpstr>Calibri</vt:lpstr>
      <vt:lpstr>Helvetica Light</vt:lpstr>
      <vt:lpstr>Playfair Display</vt:lpstr>
      <vt:lpstr>Slabo 27px</vt:lpstr>
      <vt:lpstr>字魂凤鸣手书</vt:lpstr>
      <vt:lpstr>站酷快乐体2016修订版</vt:lpstr>
      <vt:lpstr>Gill Sans</vt:lpstr>
      <vt:lpstr>华文仿宋</vt:lpstr>
      <vt:lpstr>仿宋</vt:lpstr>
      <vt:lpstr>从未如此可爱</vt:lpstr>
      <vt:lpstr>千图网海量PPT模板www.58pic.com   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289</dc:title>
  <dc:creator>asus</dc:creator>
  <cp:lastModifiedBy>罗祉璇</cp:lastModifiedBy>
  <cp:revision>158</cp:revision>
  <dcterms:created xsi:type="dcterms:W3CDTF">2018-04-10T04:31:00Z</dcterms:created>
  <dcterms:modified xsi:type="dcterms:W3CDTF">2020-06-09T02:36:28Z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