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</p:sldIdLst>
  <p:sldSz cx="9144000" cy="514826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314E"/>
    <a:srgbClr val="DA6F52"/>
    <a:srgbClr val="FFFF00"/>
    <a:srgbClr val="6600CC"/>
    <a:srgbClr val="E1051A"/>
    <a:srgbClr val="FDA1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55" autoAdjust="0"/>
  </p:normalViewPr>
  <p:slideViewPr>
    <p:cSldViewPr>
      <p:cViewPr varScale="1">
        <p:scale>
          <a:sx n="111" d="100"/>
          <a:sy n="111" d="100"/>
        </p:scale>
        <p:origin x="60" y="480"/>
      </p:cViewPr>
      <p:guideLst>
        <p:guide orient="horz" pos="162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49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7825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542623-C2BB-41AD-B736-F02EF43E664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3036935"/>
      </p:ext>
    </p:extLst>
  </p:cSld>
  <p:clrMapOvr>
    <a:masterClrMapping/>
  </p:clrMapOvr>
  <p:transition advClick="0" advTm="14000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154180-06BC-49CA-AFE2-4E498F68CD8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6742557"/>
      </p:ext>
    </p:extLst>
  </p:cSld>
  <p:clrMapOvr>
    <a:masterClrMapping/>
  </p:clrMapOvr>
  <p:transition advClick="0" advTm="14000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8350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2813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41A75B-1033-4B1B-8829-CEC118BF073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8881816"/>
      </p:ext>
    </p:extLst>
  </p:cSld>
  <p:clrMapOvr>
    <a:masterClrMapping/>
  </p:clrMapOvr>
  <p:transition advClick="0" advTm="14000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1738"/>
            <a:ext cx="4038600" cy="3397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1738"/>
            <a:ext cx="4038600" cy="3397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E5A732-63F3-4662-B4BA-44D46658A3C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5439161"/>
      </p:ext>
    </p:extLst>
  </p:cSld>
  <p:clrMapOvr>
    <a:masterClrMapping/>
  </p:clrMapOvr>
  <p:transition advClick="0" advTm="1400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2525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70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2525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70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9B913C-7566-463E-BCE2-B0D558758B4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1504863"/>
      </p:ext>
    </p:extLst>
  </p:cSld>
  <p:clrMapOvr>
    <a:masterClrMapping/>
  </p:clrMapOvr>
  <p:transition advClick="0" advTm="1400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DF845F-3FEA-47EA-A9B0-77CED4F50D3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3006580"/>
      </p:ext>
    </p:extLst>
  </p:cSld>
  <p:clrMapOvr>
    <a:masterClrMapping/>
  </p:clrMapOvr>
  <p:transition advClick="0" advTm="1400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B37FA-1EC6-45B6-BF1F-31599B3DA85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6309578"/>
      </p:ext>
    </p:extLst>
  </p:cSld>
  <p:clrMapOvr>
    <a:masterClrMapping/>
  </p:clrMapOvr>
  <p:transition advClick="0" advTm="14000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31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4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7913"/>
            <a:ext cx="3008313" cy="3521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505DDE-7A96-4ECB-8080-9091253876D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9660126"/>
      </p:ext>
    </p:extLst>
  </p:cSld>
  <p:clrMapOvr>
    <a:masterClrMapping/>
  </p:clrMapOvr>
  <p:transition advClick="0" advTm="1400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3625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9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9075"/>
            <a:ext cx="5486400" cy="604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B87AB3-5970-4792-94F2-81D0822CBA9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4964856"/>
      </p:ext>
    </p:extLst>
  </p:cSld>
  <p:clrMapOvr>
    <a:masterClrMapping/>
  </p:clrMapOvr>
  <p:transition advClick="0" advTm="1400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BA9E0D-0BC1-414F-8BE5-350F5CB3CB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4236447"/>
      </p:ext>
    </p:extLst>
  </p:cSld>
  <p:clrMapOvr>
    <a:masterClrMapping/>
  </p:clrMapOvr>
  <p:transition advClick="0" advTm="1400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926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926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C9B01F-ED7A-4FB6-8F36-A54AB968BAF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4267007"/>
      </p:ext>
    </p:extLst>
  </p:cSld>
  <p:clrMapOvr>
    <a:masterClrMapping/>
  </p:clrMapOvr>
  <p:transition advClick="0" advTm="14000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1738"/>
            <a:ext cx="8229600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7888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7888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7888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F4D60F-E58F-4BF0-AE2A-29BE89E9A73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4000">
    <p:circl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I:\&#23567;&#40761;&#40736;&#25214;&#26032;&#23478;2\&#26519;&#20013;&#25955;&#27493;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pic>
        <p:nvPicPr>
          <p:cNvPr id="2052" name="Picture 4" descr="IMG_04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IMG_040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ps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1227">
            <a:off x="533400" y="1658938"/>
            <a:ext cx="2590800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990600" y="3660775"/>
            <a:ext cx="1981200" cy="42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表演者：赵雨桐</a:t>
            </a:r>
          </a:p>
        </p:txBody>
      </p:sp>
      <p:pic>
        <p:nvPicPr>
          <p:cNvPr id="11278" name="林中散步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-526256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7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IMG_0410"/>
          <p:cNvPicPr>
            <a:picLocks noChangeAspect="1" noChangeArrowheads="1"/>
          </p:cNvPicPr>
          <p:nvPr/>
        </p:nvPicPr>
        <p:blipFill>
          <a:blip r:embed="rId2">
            <a:lum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85800" y="1127125"/>
            <a:ext cx="3689350" cy="3394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哇！好美啊！”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一天早晨，小鼹鼠从地下抓出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来，兴奋地喊道。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这是一个美丽的早晨，阳光照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耀着大地，四处开满了鲜花。霎时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间，小鼹鼠觉得他的地洞显得那么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狭小、黑暗而单调。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“为什么 要住在地底下？”小鼹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鼠自言自语地说，“什么时候我也能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住上宽敞、明亮又美丽的家呢？”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IMG_0411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85800" y="1373188"/>
            <a:ext cx="2559050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 </a:t>
            </a: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于是，小鼹鼠出发去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找新家了。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62000" y="2173288"/>
            <a:ext cx="2495550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还没走出多远，他就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遇见了刺猬。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343400" y="858838"/>
            <a:ext cx="3486150" cy="2403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</a:t>
            </a: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你好，小鼹鼠！”刺猬说。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“你要去哪儿呀？”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“我在找一个新家。”小鼹鼠解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释说。    “一个宽敞，明亮又美丽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的地方。”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“哦，我刚好知道这样一个地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方。”刺猬说。 “跟我来！”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9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G_0412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258888"/>
            <a:ext cx="2927350" cy="2073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他们慢慢地爬进了一截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空心树桩。“这个你觉得怎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样？”刺猬问。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小鼹鼠在树桩里尽力去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寻找家的感觉，但是风呼呼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地从中间穿过。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267200" y="3432175"/>
            <a:ext cx="3943350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嗯。”小鼹鼠说着，打了个冷战。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    “这里确实很宽敞，但是对我来说，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太透风了。我想找个再暖和点儿的地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方住。”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G_0413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9600" y="1773238"/>
            <a:ext cx="1784350" cy="1082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小鼹鼠和刺猬刚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爬出树洞，就看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到了松鼠。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971800" y="400050"/>
            <a:ext cx="2165350" cy="42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干嘛呢？”松鼠问。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819400" y="1658938"/>
            <a:ext cx="2241550" cy="2073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我在找一个新家。”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小鼹鼠解释说，“一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个又明亮又美丽的地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方。”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“还要暖和。”鼹鼠补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充说。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532563" y="1887538"/>
            <a:ext cx="2317750" cy="1082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哦，我刚好知道这样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一个地方。”松鼠说，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“跟我来！”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19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6" grpId="0"/>
      <p:bldP spid="13317" grpId="0"/>
      <p:bldP spid="133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G_0414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762000" y="400050"/>
            <a:ext cx="4298950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小鼹鼠笨手笨脚地爬进了一个空鸟巢里。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“这个你觉得怎么样？”松鼠问。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905000" y="2746375"/>
            <a:ext cx="3841750" cy="174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小鼹鼠在鸟巢里尽力去找家的感觉。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但是他担心会从树上掉下去。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“嗯。”他说，“这里确实很明亮，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但是对我来说，太危险了。我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想找个安全点儿的地方住。”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G_0415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295400" y="1201738"/>
            <a:ext cx="3613150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刺猬、松鼠和小鼹鼠爬回到地面，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刚好看到兔子蹦了过来。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276600" y="2727325"/>
            <a:ext cx="4451350" cy="2073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怎么啦？”兔子问。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“我在找一个新家。”小鼹鼠解释说。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“一个美丽的地方。”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“还要暖和！”刺猬补充说。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“也要安全！”松鼠补充说。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“哦，我刚好知道这样一个地方。”兔子说。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_0416"/>
          <p:cNvPicPr>
            <a:picLocks noChangeAspect="1" noChangeArrowheads="1"/>
          </p:cNvPicPr>
          <p:nvPr/>
        </p:nvPicPr>
        <p:blipFill>
          <a:blip r:embed="rId2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762000" y="2746375"/>
            <a:ext cx="5213350" cy="422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兔子带着小鼹鼠、松鼠和刺猬来到了一条小溪旁。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191000" y="3489325"/>
            <a:ext cx="3613150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就是这儿！”兔子说着。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轻松地从这块石头跳到那块石头。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G_0417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81000" y="1087438"/>
            <a:ext cx="4070350" cy="1308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他们连滚带爬地钻进一个小山洞，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山洞旁边是闪闪发光的瀑布。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“这个你觉得怎么样？”兔子问。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小鼹鼠在山洞里尽力去寻找家的感觉，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但是水花溅得他满身都是。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200400" y="3317875"/>
            <a:ext cx="4070350" cy="81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嗯。”他说，“这里确实很美丽</a:t>
            </a: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——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但是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对我来说，太湿了。我想找个再干燥点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儿的地方住。”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MG_0418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066800" y="2955925"/>
            <a:ext cx="5670550" cy="1743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天色有些晚了，而小鼹鼠还是没有找到他的新家。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“真没想到找个新家会这么难。”小鼹鼠叹了口气说。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“别担心，我们会找到的！”兔子说。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“我们只需要再好好想一想。”松鼠说。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于是他们都坐下来，开始想啊，想啊，想啊，直到</a:t>
            </a: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……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G_0419"/>
          <p:cNvPicPr>
            <a:picLocks noChangeAspect="1" noChangeArrowheads="1"/>
          </p:cNvPicPr>
          <p:nvPr/>
        </p:nvPicPr>
        <p:blipFill>
          <a:blip r:embed="rId2">
            <a:lum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114800" y="3717925"/>
            <a:ext cx="4298950" cy="81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B314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B314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我知道那个地方啦！”小鼹鼠说。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B314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他带着松鼠、刺猬和兔子掉头穿过树林，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B314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回到了一个看起来很熟悉的地洞。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G_0420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066800" y="2689225"/>
            <a:ext cx="3308350" cy="563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但是，这就是你原来的家啊！”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兔子、刺猬和松鼠齐声说。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219200" y="3636963"/>
            <a:ext cx="7042150" cy="812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</a:t>
            </a: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我知道。”小鼹鼠开心地说。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“这里不是很棒吗？”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它不够宽敞，不够明亮，也不够美丽，但它是最最适合我的地方啊！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12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G_0421"/>
          <p:cNvPicPr>
            <a:picLocks noChangeAspect="1" noChangeArrowheads="1"/>
          </p:cNvPicPr>
          <p:nvPr/>
        </p:nvPicPr>
        <p:blipFill>
          <a:blip r:embed="rId2">
            <a:lum contras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04800" y="722313"/>
            <a:ext cx="4527550" cy="2052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外面天已经黑了，暴风雨呼啸着穿过树林。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但是在小鼹鼠的地洞里，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每个人都感到非常的舒服。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“这里真暖和呀！”刺猬说。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“还很安全！”松鼠说。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“也很干燥！”兔子说。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“是呀。”小鼹鼠心满意足地说，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方正卡通简体" pitchFamily="65" charset="-122"/>
              </a:rPr>
              <a:t>“哪儿都没有我家好！”</a:t>
            </a:r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IMG_0408"/>
          <p:cNvPicPr>
            <a:picLocks noChangeAspect="1" noChangeArrowheads="1"/>
          </p:cNvPicPr>
          <p:nvPr/>
        </p:nvPicPr>
        <p:blipFill>
          <a:blip r:embed="rId2">
            <a:lum contras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762000" y="2917825"/>
            <a:ext cx="4800600" cy="1446213"/>
          </a:xfrm>
          <a:prstGeom prst="rect">
            <a:avLst/>
          </a:prstGeom>
          <a:solidFill>
            <a:srgbClr val="C0C0C0">
              <a:alpha val="3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Arial" charset="0"/>
                <a:ea typeface="黑体" pitchFamily="2" charset="-122"/>
              </a:rPr>
              <a:t>XIAOYANSHUZHAOXINJIA</a:t>
            </a:r>
          </a:p>
          <a:p>
            <a:pPr>
              <a:defRPr/>
            </a:pPr>
            <a:r>
              <a:rPr lang="zh-CN" altLang="en-US" sz="2800" u="sng" dirty="0">
                <a:solidFill>
                  <a:srgbClr val="99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方正稚艺简体" pitchFamily="65" charset="-122"/>
              </a:rPr>
              <a:t>小鼹鼠找新家</a:t>
            </a:r>
          </a:p>
          <a:p>
            <a:pPr>
              <a:defRPr/>
            </a:pPr>
            <a:r>
              <a:rPr lang="en-US" altLang="zh-CN" sz="1400" b="1" dirty="0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1400" b="1" dirty="0">
                <a:latin typeface="楷体_GB2312" pitchFamily="49" charset="-122"/>
                <a:ea typeface="楷体_GB2312" pitchFamily="49" charset="-122"/>
              </a:rPr>
              <a:t>英）乔纳森</a:t>
            </a:r>
            <a:r>
              <a:rPr lang="en-US" altLang="zh-CN" sz="1400" b="1" dirty="0">
                <a:latin typeface="Arial"/>
                <a:ea typeface="楷体_GB2312" pitchFamily="49" charset="-122"/>
              </a:rPr>
              <a:t>·</a:t>
            </a:r>
            <a:r>
              <a:rPr lang="zh-CN" altLang="en-US" sz="1400" b="1" dirty="0">
                <a:latin typeface="楷体_GB2312" pitchFamily="49" charset="-122"/>
                <a:ea typeface="楷体_GB2312" pitchFamily="49" charset="-122"/>
              </a:rPr>
              <a:t>埃米特　著　　陈科慧 编译</a:t>
            </a:r>
            <a:r>
              <a:rPr lang="zh-CN" altLang="en-US" sz="1400" dirty="0">
                <a:latin typeface="Arial" charset="0"/>
              </a:rPr>
              <a:t> </a:t>
            </a:r>
          </a:p>
          <a:p>
            <a:pPr>
              <a:defRPr/>
            </a:pPr>
            <a:r>
              <a:rPr lang="zh-CN" altLang="en-US" sz="1400" b="1" dirty="0">
                <a:latin typeface="Arial" charset="0"/>
              </a:rPr>
              <a:t>朗诵：赵雨桐</a:t>
            </a:r>
          </a:p>
          <a:p>
            <a:pPr>
              <a:defRPr/>
            </a:pPr>
            <a:r>
              <a:rPr lang="en-US" altLang="zh-CN" sz="1400" b="1" dirty="0">
                <a:latin typeface="Arial" charset="0"/>
              </a:rPr>
              <a:t>2015</a:t>
            </a:r>
            <a:r>
              <a:rPr lang="zh-CN" altLang="en-US" sz="1400" b="1" dirty="0">
                <a:latin typeface="Arial" charset="0"/>
              </a:rPr>
              <a:t>年</a:t>
            </a:r>
            <a:r>
              <a:rPr lang="en-US" altLang="zh-CN" sz="1400" b="1" dirty="0">
                <a:latin typeface="Arial" charset="0"/>
              </a:rPr>
              <a:t>5</a:t>
            </a:r>
            <a:r>
              <a:rPr lang="zh-CN" altLang="en-US" sz="1400" b="1" dirty="0">
                <a:latin typeface="Arial" charset="0"/>
              </a:rPr>
              <a:t>月</a:t>
            </a:r>
          </a:p>
        </p:txBody>
      </p:sp>
      <p:pic>
        <p:nvPicPr>
          <p:cNvPr id="26629" name="Picture 5" descr="图片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717925"/>
            <a:ext cx="838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5759450" y="4117975"/>
            <a:ext cx="3384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bg1"/>
                </a:solidFill>
                <a:ea typeface="方正稚艺简体" panose="03000509000000000000" pitchFamily="65" charset="-122"/>
              </a:rPr>
              <a:t>谢谢观看。再见</a:t>
            </a:r>
          </a:p>
        </p:txBody>
      </p:sp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5919788" y="1982788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/>
          </a:p>
        </p:txBody>
      </p:sp>
    </p:spTree>
  </p:cSld>
  <p:clrMapOvr>
    <a:masterClrMapping/>
  </p:clrMapOvr>
  <p:transition advClick="0" advTm="14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191 0.28608 L -0.00191 -0.0471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66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66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5" presetClass="path" presetSubtype="0" repeatCount="indefinite" accel="50000" decel="5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8.88067E-7 L -0.25 8.88067E-7 " pathEditMode="fixed" rAng="0" ptsTypes="AA">
                                      <p:cBhvr>
                                        <p:cTn id="17" dur="5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6" grpId="1" animBg="1"/>
      <p:bldP spid="26626" grpId="2" animBg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Words>864</Words>
  <Application>Microsoft Office PowerPoint</Application>
  <PresentationFormat>自定义</PresentationFormat>
  <Paragraphs>98</Paragraphs>
  <Slides>14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方正卡通简体</vt:lpstr>
      <vt:lpstr>方正稚艺简体</vt:lpstr>
      <vt:lpstr>黑体</vt:lpstr>
      <vt:lpstr>楷体_GB2312</vt:lpstr>
      <vt:lpstr>宋体</vt:lpstr>
      <vt:lpstr>Arial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</dc:creator>
  <cp:lastModifiedBy>MICHAEL</cp:lastModifiedBy>
  <cp:revision>51</cp:revision>
  <cp:lastPrinted>1601-01-01T00:00:00Z</cp:lastPrinted>
  <dcterms:created xsi:type="dcterms:W3CDTF">1601-01-01T00:00:00Z</dcterms:created>
  <dcterms:modified xsi:type="dcterms:W3CDTF">2018-07-02T03:18:26Z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