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BB01"/>
    <a:srgbClr val="FFFA00"/>
    <a:srgbClr val="FEA108"/>
    <a:srgbClr val="E63F0A"/>
    <a:srgbClr val="D70010"/>
    <a:srgbClr val="E69B19"/>
    <a:srgbClr val="78C6E2"/>
    <a:srgbClr val="57B8DB"/>
    <a:srgbClr val="CCEEFA"/>
    <a:srgbClr val="04B2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2FA598"/>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318773856"/>
        <c:axId val="318758080"/>
      </c:barChart>
      <c:catAx>
        <c:axId val="318773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318758080"/>
        <c:crosses val="autoZero"/>
        <c:auto val="1"/>
        <c:lblAlgn val="ctr"/>
        <c:lblOffset val="100"/>
        <c:noMultiLvlLbl val="0"/>
      </c:catAx>
      <c:valAx>
        <c:axId val="3187580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31877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169705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2165231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2156531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35201044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42995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3139039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3785352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4178890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1535921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2215969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3497462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4223011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366433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746709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3498045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2402489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557499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4183523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242770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5724644"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高校科研入职面试</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2FA598"/>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2FA598"/>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01</a:t>
              </a:r>
              <a:endParaRPr lang="zh-CN" altLang="en-US" sz="8000" dirty="0">
                <a:solidFill>
                  <a:srgbClr val="2FA598"/>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02</a:t>
              </a:r>
              <a:endParaRPr lang="zh-CN" altLang="en-US" sz="8000" dirty="0">
                <a:solidFill>
                  <a:srgbClr val="2FA598"/>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03</a:t>
              </a:r>
              <a:endParaRPr lang="zh-CN" altLang="en-US" sz="8000" dirty="0">
                <a:solidFill>
                  <a:srgbClr val="2FA598"/>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2FA598"/>
                  </a:solidFill>
                  <a:latin typeface="Agency FB" panose="020B0503020202020204" pitchFamily="34" charset="0"/>
                </a:rPr>
                <a:t>04</a:t>
              </a:r>
              <a:endParaRPr lang="zh-CN" altLang="en-US" sz="8000" dirty="0">
                <a:solidFill>
                  <a:srgbClr val="2FA598"/>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01</a:t>
              </a:r>
              <a:endParaRPr lang="zh-CN" altLang="en-US" sz="13800" dirty="0">
                <a:solidFill>
                  <a:srgbClr val="2FA598"/>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01</a:t>
              </a:r>
              <a:endParaRPr lang="zh-CN" altLang="en-US" sz="4400" dirty="0">
                <a:solidFill>
                  <a:srgbClr val="2FA598"/>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02</a:t>
              </a:r>
              <a:endParaRPr lang="zh-CN" altLang="en-US" sz="4400" dirty="0">
                <a:solidFill>
                  <a:srgbClr val="2FA598"/>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2FA598"/>
                  </a:solidFill>
                  <a:latin typeface="Agency FB" panose="020B0503020202020204" pitchFamily="34" charset="0"/>
                </a:rPr>
                <a:t>03</a:t>
              </a:r>
              <a:endParaRPr lang="zh-CN" altLang="en-US" sz="4400" dirty="0">
                <a:solidFill>
                  <a:srgbClr val="2FA598"/>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01</a:t>
              </a:r>
              <a:endParaRPr lang="zh-CN" altLang="en-US" sz="3600" dirty="0">
                <a:solidFill>
                  <a:srgbClr val="2FA598"/>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2FA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02</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51%</a:t>
              </a:r>
              <a:endParaRPr lang="zh-CN" altLang="en-US" sz="3600" dirty="0">
                <a:solidFill>
                  <a:srgbClr val="2FA598"/>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76%</a:t>
              </a:r>
              <a:endParaRPr lang="zh-CN" altLang="en-US" sz="3600" dirty="0">
                <a:solidFill>
                  <a:srgbClr val="2FA598"/>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92%</a:t>
              </a:r>
              <a:endParaRPr lang="zh-CN" altLang="en-US" sz="3600" dirty="0">
                <a:solidFill>
                  <a:srgbClr val="2FA598"/>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02</a:t>
              </a:r>
              <a:endParaRPr lang="zh-CN" altLang="en-US" sz="3600" dirty="0">
                <a:solidFill>
                  <a:srgbClr val="2FA598"/>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03</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99DC9A"/>
              </a:gs>
              <a:gs pos="100000">
                <a:srgbClr val="35A898"/>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solidFill>
                <a:schemeClr val="bg1"/>
              </a:soli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solidFill>
                <a:schemeClr val="bg1"/>
              </a:soli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0">
                <a:srgbClr val="99DC9A"/>
              </a:gs>
              <a:gs pos="100000">
                <a:srgbClr val="38A9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99DC9A"/>
              </a:gs>
              <a:gs pos="100000">
                <a:srgbClr val="34A798"/>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2FA598"/>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3" y="1857004"/>
              <a:ext cx="613916" cy="500180"/>
              <a:chOff x="8323263" y="-182563"/>
              <a:chExt cx="754063" cy="614364"/>
            </a:xfrm>
            <a:solidFill>
              <a:srgbClr val="2FA598"/>
            </a:solidFill>
          </p:grpSpPr>
          <p:sp>
            <p:nvSpPr>
              <p:cNvPr id="2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C625A"/>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03</a:t>
              </a:r>
              <a:endParaRPr lang="zh-CN" altLang="en-US" sz="3600" dirty="0">
                <a:solidFill>
                  <a:srgbClr val="2FA598"/>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1C625A"/>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2FA598"/>
                  </a:solidFill>
                  <a:latin typeface="Agency FB" panose="020B0503020202020204" pitchFamily="34" charset="0"/>
                </a:rPr>
                <a:t>04</a:t>
              </a:r>
              <a:endParaRPr lang="zh-CN" altLang="en-US" sz="13800" dirty="0">
                <a:solidFill>
                  <a:srgbClr val="2FA598"/>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2FA598"/>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2FA5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2FA598"/>
                  </a:solidFill>
                  <a:latin typeface="Agency FB" panose="020B0503020202020204" pitchFamily="34" charset="0"/>
                </a:rPr>
                <a:t>04</a:t>
              </a:r>
              <a:endParaRPr lang="zh-CN" altLang="en-US" sz="3600" dirty="0">
                <a:solidFill>
                  <a:srgbClr val="2FA598"/>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1734273856"/>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2FA598"/>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精致微立体工作总结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1395</TotalTime>
  <Words>1296</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精致微立体工作总结PPT模板</dc:title>
  <dc:creator>user</dc:creator>
  <cp:lastModifiedBy>faith123</cp:lastModifiedBy>
  <cp:revision>144</cp:revision>
  <dcterms:created xsi:type="dcterms:W3CDTF">2016-03-31T10:33:00Z</dcterms:created>
  <dcterms:modified xsi:type="dcterms:W3CDTF">2020-01-16T05:37:06Z</dcterms:modified>
</cp:coreProperties>
</file>