
<file path=[Content_Types].xml><?xml version="1.0" encoding="utf-8"?>
<Types xmlns="http://schemas.openxmlformats.org/package/2006/content-types">
  <Default Extension="jpeg" ContentType="image/jpeg"/>
  <Default Extension="wdp" ContentType="image/vnd.ms-photo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9" r:id="rId3"/>
    <p:sldId id="260" r:id="rId4"/>
    <p:sldId id="261" r:id="rId5"/>
    <p:sldId id="265" r:id="rId6"/>
    <p:sldId id="267" r:id="rId7"/>
    <p:sldId id="266" r:id="rId8"/>
    <p:sldId id="268" r:id="rId9"/>
    <p:sldId id="262" r:id="rId10"/>
    <p:sldId id="269" r:id="rId11"/>
    <p:sldId id="270" r:id="rId12"/>
    <p:sldId id="271" r:id="rId13"/>
    <p:sldId id="272" r:id="rId14"/>
    <p:sldId id="263" r:id="rId15"/>
    <p:sldId id="273" r:id="rId16"/>
    <p:sldId id="274" r:id="rId17"/>
    <p:sldId id="275" r:id="rId18"/>
    <p:sldId id="276" r:id="rId19"/>
    <p:sldId id="264" r:id="rId20"/>
    <p:sldId id="277" r:id="rId21"/>
    <p:sldId id="279" r:id="rId22"/>
    <p:sldId id="278" r:id="rId23"/>
    <p:sldId id="280" r:id="rId24"/>
    <p:sldId id="281" r:id="rId25"/>
    <p:sldId id="282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975E9"/>
    <a:srgbClr val="0867DA"/>
    <a:srgbClr val="4F81BD"/>
    <a:srgbClr val="FF9409"/>
    <a:srgbClr val="C7020C"/>
    <a:srgbClr val="C91324"/>
    <a:srgbClr val="162F81"/>
    <a:srgbClr val="8A3E7E"/>
    <a:srgbClr val="4268A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979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62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2" name="矩形 1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33"/>
          <a:stretch>
            <a:fillRect/>
          </a:stretch>
        </p:blipFill>
        <p:spPr>
          <a:xfrm>
            <a:off x="0" y="-1"/>
            <a:ext cx="12192000" cy="6858001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7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ransition spd="slow" advClick="0" advTm="0">
    <p:random/>
  </p:transition>
  <p:timing>
    <p:tnLst>
      <p:par>
        <p:cTn id="1" dur="indefinite" restart="never" nodeType="tmRoot"/>
      </p:par>
    </p:tnLst>
  </p:timing>
  <p:txStyles>
    <p:titleStyle>
      <a:lvl1pPr algn="l" defTabSz="913765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3765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3765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3765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.xml"/><Relationship Id="rId3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audio" Target="../media/media1.mp3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7.xml"/><Relationship Id="rId8" Type="http://schemas.openxmlformats.org/officeDocument/2006/relationships/tags" Target="../tags/tag6.xml"/><Relationship Id="rId7" Type="http://schemas.openxmlformats.org/officeDocument/2006/relationships/image" Target="../media/image8.jpeg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image" Target="../media/image7.jpeg"/><Relationship Id="rId21" Type="http://schemas.openxmlformats.org/officeDocument/2006/relationships/slideLayout" Target="../slideLayouts/slideLayout4.xml"/><Relationship Id="rId20" Type="http://schemas.openxmlformats.org/officeDocument/2006/relationships/tags" Target="../tags/tag16.xml"/><Relationship Id="rId2" Type="http://schemas.openxmlformats.org/officeDocument/2006/relationships/tags" Target="../tags/tag2.xml"/><Relationship Id="rId19" Type="http://schemas.openxmlformats.org/officeDocument/2006/relationships/tags" Target="../tags/tag15.xml"/><Relationship Id="rId18" Type="http://schemas.openxmlformats.org/officeDocument/2006/relationships/tags" Target="../tags/tag14.xml"/><Relationship Id="rId17" Type="http://schemas.openxmlformats.org/officeDocument/2006/relationships/tags" Target="../tags/tag13.xml"/><Relationship Id="rId16" Type="http://schemas.openxmlformats.org/officeDocument/2006/relationships/tags" Target="../tags/tag12.xml"/><Relationship Id="rId15" Type="http://schemas.openxmlformats.org/officeDocument/2006/relationships/tags" Target="../tags/tag11.xml"/><Relationship Id="rId14" Type="http://schemas.openxmlformats.org/officeDocument/2006/relationships/tags" Target="../tags/tag10.xml"/><Relationship Id="rId13" Type="http://schemas.openxmlformats.org/officeDocument/2006/relationships/image" Target="../media/image10.jpeg"/><Relationship Id="rId12" Type="http://schemas.openxmlformats.org/officeDocument/2006/relationships/tags" Target="../tags/tag9.xml"/><Relationship Id="rId11" Type="http://schemas.openxmlformats.org/officeDocument/2006/relationships/tags" Target="../tags/tag8.xml"/><Relationship Id="rId10" Type="http://schemas.openxmlformats.org/officeDocument/2006/relationships/image" Target="../media/image9.jpeg"/><Relationship Id="rId1" Type="http://schemas.openxmlformats.org/officeDocument/2006/relationships/tags" Target="../tags/tag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microsoft.com/office/2007/relationships/hdphoto" Target="../media/hdphoto1.wdp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image" Target="../media/image16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4.xml"/><Relationship Id="rId4" Type="http://schemas.openxmlformats.org/officeDocument/2006/relationships/image" Target="../media/image20.jpeg"/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image" Target="../media/image17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/>
          <p:cNvSpPr/>
          <p:nvPr/>
        </p:nvSpPr>
        <p:spPr>
          <a:xfrm>
            <a:off x="1857829" y="0"/>
            <a:ext cx="8432800" cy="6858000"/>
          </a:xfrm>
          <a:prstGeom prst="rect">
            <a:avLst/>
          </a:prstGeom>
          <a:solidFill>
            <a:srgbClr val="1975E9">
              <a:alpha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/>
          <p:cNvCxnSpPr/>
          <p:nvPr/>
        </p:nvCxnSpPr>
        <p:spPr>
          <a:xfrm>
            <a:off x="6074229" y="377371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074229" y="5290457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2191658" y="2820650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员工销售培训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2191658" y="1503147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spc="600" dirty="0" smtClean="0">
                <a:solidFill>
                  <a:schemeClr val="bg1"/>
                </a:solidFill>
                <a:latin typeface="MFBanHei_Noncommercial-Regular" pitchFamily="50" charset="-122"/>
                <a:ea typeface="MFBanHei_Noncommercial-Regular" pitchFamily="50" charset="-122"/>
              </a:rPr>
              <a:t>2018</a:t>
            </a:r>
            <a:endParaRPr lang="zh-CN" altLang="en-US" sz="8800" spc="600" dirty="0">
              <a:solidFill>
                <a:schemeClr val="bg1"/>
              </a:solidFill>
              <a:latin typeface="MFBanHei_Noncommercial-Regular" pitchFamily="50" charset="-122"/>
              <a:ea typeface="MFBanHei_Noncommercial-Regular" pitchFamily="50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777219" y="4333392"/>
            <a:ext cx="65940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商业计划书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 述职报告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项目计划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3229" y="4695860"/>
            <a:ext cx="470200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latin typeface="+mj-ea"/>
                <a:ea typeface="+mj-ea"/>
              </a:rPr>
              <a:t>：    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汇报时间：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年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月</a:t>
            </a:r>
            <a:endParaRPr lang="zh-CN" altLang="en-US" sz="1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  <p:pic>
        <p:nvPicPr>
          <p:cNvPr id="2" name="Mark Petrie,Danny McCarthy - Rags To Rings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3"/>
          <a:stretch>
            <a:fillRect/>
          </a:stretch>
        </p:blipFill>
        <p:spPr>
          <a:xfrm>
            <a:off x="2910429" y="1003925"/>
            <a:ext cx="812800" cy="812800"/>
          </a:xfrm>
          <a:prstGeom prst="rect">
            <a:avLst/>
          </a:prstGeom>
        </p:spPr>
      </p:pic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99"/>
                            </p:stCondLst>
                            <p:childTnLst>
                              <p:par>
                                <p:cTn id="4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8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9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56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3" grpId="0" animBg="1"/>
      <p:bldP spid="11" grpId="0"/>
      <p:bldP spid="12" grpId="0"/>
      <p:bldP spid="7" grpId="0"/>
      <p:bldP spid="7" grpId="1"/>
      <p:bldP spid="8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397"/>
          <a:stretch>
            <a:fillRect/>
          </a:stretch>
        </p:blipFill>
        <p:spPr>
          <a:xfrm flipH="1">
            <a:off x="0" y="0"/>
            <a:ext cx="4659086" cy="6858000"/>
          </a:xfrm>
          <a:prstGeom prst="rect">
            <a:avLst/>
          </a:prstGeom>
        </p:spPr>
      </p:pic>
      <p:grpSp>
        <p:nvGrpSpPr>
          <p:cNvPr id="5" name="组合 4"/>
          <p:cNvGrpSpPr/>
          <p:nvPr/>
        </p:nvGrpSpPr>
        <p:grpSpPr>
          <a:xfrm>
            <a:off x="0" y="0"/>
            <a:ext cx="4659086" cy="6858000"/>
            <a:chOff x="0" y="0"/>
            <a:chExt cx="4659086" cy="6858000"/>
          </a:xfrm>
        </p:grpSpPr>
        <p:sp>
          <p:nvSpPr>
            <p:cNvPr id="3" name="矩形 2"/>
            <p:cNvSpPr/>
            <p:nvPr/>
          </p:nvSpPr>
          <p:spPr>
            <a:xfrm>
              <a:off x="0" y="0"/>
              <a:ext cx="4659086" cy="6858000"/>
            </a:xfrm>
            <a:prstGeom prst="rect">
              <a:avLst/>
            </a:prstGeom>
            <a:solidFill>
              <a:schemeClr val="tx1">
                <a:alpha val="4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等腰三角形 3"/>
            <p:cNvSpPr/>
            <p:nvPr/>
          </p:nvSpPr>
          <p:spPr>
            <a:xfrm rot="16200000">
              <a:off x="4109357" y="3189514"/>
              <a:ext cx="620486" cy="478973"/>
            </a:xfrm>
            <a:prstGeom prst="triangle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.</a:t>
              </a:r>
              <a:endParaRPr lang="zh-CN" altLang="en-US" dirty="0"/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957943" y="2705725"/>
            <a:ext cx="2743200" cy="1918710"/>
            <a:chOff x="718457" y="2705725"/>
            <a:chExt cx="2743200" cy="1918710"/>
          </a:xfrm>
        </p:grpSpPr>
        <p:sp>
          <p:nvSpPr>
            <p:cNvPr id="6" name="文本框 5"/>
            <p:cNvSpPr txBox="1"/>
            <p:nvPr/>
          </p:nvSpPr>
          <p:spPr>
            <a:xfrm>
              <a:off x="718457" y="2705725"/>
              <a:ext cx="27432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88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目录</a:t>
              </a:r>
              <a:endParaRPr lang="zh-CN" altLang="en-US" sz="88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718457" y="3978104"/>
              <a:ext cx="27432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3600" b="1" dirty="0" smtClean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CONTENT</a:t>
              </a:r>
              <a:endParaRPr lang="zh-CN" altLang="en-US" sz="3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  <p:sp>
        <p:nvSpPr>
          <p:cNvPr id="9" name="文本框 8"/>
          <p:cNvSpPr txBox="1"/>
          <p:nvPr/>
        </p:nvSpPr>
        <p:spPr>
          <a:xfrm>
            <a:off x="6430645" y="1265555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5692775" y="1340485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1</a:t>
            </a:r>
            <a:endParaRPr lang="en-US" altLang="zh-CN" sz="28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6430645" y="1663065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  <a:endParaRPr lang="zh-CN" altLang="en-US" sz="1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430645" y="2456815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了解顾客需求信息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92775" y="2531745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2</a:t>
            </a:r>
            <a:endParaRPr lang="en-US" altLang="zh-CN" sz="28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6430645" y="2854325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  <a:endParaRPr lang="zh-CN" altLang="en-US" sz="1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430645" y="3648710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导购的工作任务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692775" y="3723640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3</a:t>
            </a:r>
            <a:endParaRPr lang="en-US" altLang="zh-CN" sz="28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6430645" y="4046220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  <a:endParaRPr lang="zh-CN" altLang="en-US" sz="1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430645" y="4847590"/>
            <a:ext cx="387477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后续</a:t>
            </a:r>
            <a:endParaRPr lang="zh-CN" altLang="en-US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5692775" y="4922520"/>
            <a:ext cx="490855" cy="490855"/>
          </a:xfrm>
          <a:prstGeom prst="rect">
            <a:avLst/>
          </a:prstGeom>
          <a:solidFill>
            <a:srgbClr val="1975E9"/>
          </a:solidFill>
          <a:ln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华文细黑" panose="02010600040101010101" charset="-122"/>
                <a:ea typeface="华文细黑" panose="02010600040101010101" charset="-122"/>
              </a:rPr>
              <a:t>4</a:t>
            </a:r>
            <a:endParaRPr lang="en-US" altLang="zh-CN" sz="2800">
              <a:solidFill>
                <a:schemeClr val="bg1"/>
              </a:solidFill>
              <a:latin typeface="华文细黑" panose="02010600040101010101" charset="-122"/>
              <a:ea typeface="华文细黑" panose="02010600040101010101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30645" y="5245100"/>
            <a:ext cx="4200525" cy="245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00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And I've waited longer for you than I've waited for any woman.</a:t>
            </a:r>
            <a:endParaRPr lang="zh-CN" altLang="en-US" sz="100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bldLvl="0" animBg="1"/>
      <p:bldP spid="11" grpId="0"/>
      <p:bldP spid="12" grpId="0"/>
      <p:bldP spid="13" grpId="0" bldLvl="0" animBg="1"/>
      <p:bldP spid="14" grpId="0"/>
      <p:bldP spid="15" grpId="0"/>
      <p:bldP spid="16" grpId="0" bldLvl="0" animBg="1"/>
      <p:bldP spid="17" grpId="0"/>
      <p:bldP spid="18" grpId="0"/>
      <p:bldP spid="19" grpId="0" bldLvl="0" animBg="1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sp>
        <p:nvSpPr>
          <p:cNvPr id="10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grpSp>
        <p:nvGrpSpPr>
          <p:cNvPr id="11" name="Group 5"/>
          <p:cNvGrpSpPr/>
          <p:nvPr/>
        </p:nvGrpSpPr>
        <p:grpSpPr>
          <a:xfrm>
            <a:off x="5111599" y="2017235"/>
            <a:ext cx="2013628" cy="2472077"/>
            <a:chOff x="1106911" y="2692791"/>
            <a:chExt cx="5369671" cy="6592206"/>
          </a:xfrm>
        </p:grpSpPr>
        <p:sp>
          <p:nvSpPr>
            <p:cNvPr id="12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5" b="1" dirty="0">
                  <a:latin typeface="Aleo" panose="020F0502020204030203" pitchFamily="34" charset="0"/>
                </a:rPr>
                <a:t>ABOUT US</a:t>
              </a:r>
              <a:endParaRPr lang="id-ID" sz="2815" b="1" dirty="0">
                <a:latin typeface="Aleo" panose="020F0502020204030203" pitchFamily="34" charset="0"/>
              </a:endParaRPr>
            </a:p>
          </p:txBody>
        </p:sp>
        <p:sp>
          <p:nvSpPr>
            <p:cNvPr id="13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  <a:endParaRPr lang="id-ID" sz="900" spc="225" dirty="0">
                <a:latin typeface="Montserrat" panose="00000500000000000000" pitchFamily="50" charset="0"/>
              </a:endParaRPr>
            </a:p>
          </p:txBody>
        </p:sp>
        <p:sp>
          <p:nvSpPr>
            <p:cNvPr id="14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Aleo" panose="020F0502020204030203" pitchFamily="34" charset="0"/>
                </a:rPr>
                <a:t>1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15" name="TextBox 6"/>
            <p:cNvSpPr txBox="1"/>
            <p:nvPr/>
          </p:nvSpPr>
          <p:spPr>
            <a:xfrm>
              <a:off x="1621927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5" b="1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客户维护</a:t>
              </a:r>
              <a:endParaRPr lang="id-ID" sz="281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533400" y="2098500"/>
            <a:ext cx="6111240" cy="362712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533400" y="2098500"/>
            <a:ext cx="11176000" cy="3627120"/>
          </a:xfrm>
          <a:prstGeom prst="rect">
            <a:avLst/>
          </a:prstGeom>
          <a:noFill/>
          <a:ln w="31750">
            <a:solidFill>
              <a:srgbClr val="1975E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785610" y="2418540"/>
            <a:ext cx="26803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/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6785610" y="3000835"/>
            <a:ext cx="4661535" cy="31454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6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大小</a:t>
            </a: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defTabSz="1216025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6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14365" y="2206450"/>
            <a:ext cx="763270" cy="763270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4" presetClass="entr" presetSubtype="5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/>
      <p:bldP spid="8" grpId="0"/>
      <p:bldP spid="8" grpId="1"/>
      <p:bldP spid="9" grpId="0" bldLvl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Shape 1301"/>
          <p:cNvSpPr>
            <a:spLocks noChangeArrowheads="1"/>
          </p:cNvSpPr>
          <p:nvPr/>
        </p:nvSpPr>
        <p:spPr bwMode="auto">
          <a:xfrm>
            <a:off x="5056510" y="2722052"/>
            <a:ext cx="2094853" cy="2095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4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Shape 1302"/>
          <p:cNvSpPr/>
          <p:nvPr/>
        </p:nvSpPr>
        <p:spPr bwMode="auto">
          <a:xfrm>
            <a:off x="6580041" y="1622739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</p:spPr>
        <p:txBody>
          <a:bodyPr lIns="0" tIns="0" rIns="0" bIns="0" anchor="ctr"/>
          <a:lstStyle/>
          <a:p>
            <a:pPr algn="ctr" defTabSz="583565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2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7" name="Shape 1305"/>
          <p:cNvSpPr/>
          <p:nvPr/>
        </p:nvSpPr>
        <p:spPr bwMode="auto">
          <a:xfrm>
            <a:off x="5772252" y="1824317"/>
            <a:ext cx="671305" cy="3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1465">
              <a:lnSpc>
                <a:spcPct val="110000"/>
              </a:lnSpc>
              <a:spcBef>
                <a:spcPts val="1500"/>
              </a:spcBef>
              <a:defRPr sz="2000">
                <a:solidFill>
                  <a:srgbClr val="4C4C4C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pPr>
            <a:endParaRPr sz="2665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8" name="Shape 1306"/>
          <p:cNvSpPr/>
          <p:nvPr/>
        </p:nvSpPr>
        <p:spPr bwMode="auto">
          <a:xfrm rot="7172730">
            <a:off x="7432220" y="4687672"/>
            <a:ext cx="671395" cy="3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1465">
              <a:lnSpc>
                <a:spcPct val="110000"/>
              </a:lnSpc>
              <a:spcBef>
                <a:spcPts val="1500"/>
              </a:spcBef>
            </a:pPr>
            <a:endParaRPr sz="24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9" name="Shape 1307"/>
          <p:cNvSpPr/>
          <p:nvPr/>
        </p:nvSpPr>
        <p:spPr bwMode="auto">
          <a:xfrm rot="3600000">
            <a:off x="7429047" y="2786177"/>
            <a:ext cx="671395" cy="3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1465">
              <a:lnSpc>
                <a:spcPct val="110000"/>
              </a:lnSpc>
              <a:spcBef>
                <a:spcPts val="1500"/>
              </a:spcBef>
            </a:pPr>
            <a:endParaRPr sz="24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0" name="Shape 1308"/>
          <p:cNvSpPr/>
          <p:nvPr/>
        </p:nvSpPr>
        <p:spPr bwMode="auto">
          <a:xfrm rot="10800000">
            <a:off x="5762732" y="5654291"/>
            <a:ext cx="672892" cy="301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1465">
              <a:lnSpc>
                <a:spcPct val="110000"/>
              </a:lnSpc>
              <a:spcBef>
                <a:spcPts val="1500"/>
              </a:spcBef>
            </a:pPr>
            <a:endParaRPr sz="2400" dirty="0">
              <a:solidFill>
                <a:schemeClr val="tx2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1" name="Shape 1309"/>
          <p:cNvSpPr/>
          <p:nvPr/>
        </p:nvSpPr>
        <p:spPr bwMode="auto">
          <a:xfrm rot="18000000">
            <a:off x="4110609" y="2778241"/>
            <a:ext cx="672983" cy="285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1465">
              <a:lnSpc>
                <a:spcPct val="110000"/>
              </a:lnSpc>
              <a:spcBef>
                <a:spcPts val="1500"/>
              </a:spcBef>
            </a:pPr>
            <a:endParaRPr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2" name="Shape 1310"/>
          <p:cNvSpPr/>
          <p:nvPr/>
        </p:nvSpPr>
        <p:spPr bwMode="auto">
          <a:xfrm rot="14400000">
            <a:off x="4107434" y="4692433"/>
            <a:ext cx="671397" cy="3015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11563" extrusionOk="0">
                <a:moveTo>
                  <a:pt x="0" y="11209"/>
                </a:moveTo>
                <a:cubicBezTo>
                  <a:pt x="9045" y="-10037"/>
                  <a:pt x="18106" y="4094"/>
                  <a:pt x="21600" y="11563"/>
                </a:cubicBezTo>
              </a:path>
            </a:pathLst>
          </a:custGeom>
          <a:solidFill>
            <a:srgbClr val="1975E9"/>
          </a:solidFill>
          <a:ln w="38100" cap="flat">
            <a:solidFill>
              <a:srgbClr val="1975E9"/>
            </a:solidFill>
            <a:prstDash val="solid"/>
            <a:miter lim="400000"/>
            <a:tailEnd type="triangle" w="med" len="med"/>
          </a:ln>
          <a:effectLst/>
        </p:spPr>
        <p:txBody>
          <a:bodyPr lIns="0" tIns="0" rIns="0" bIns="0" anchor="ctr"/>
          <a:lstStyle/>
          <a:p>
            <a:pPr algn="ctr" defTabSz="291465">
              <a:lnSpc>
                <a:spcPct val="110000"/>
              </a:lnSpc>
              <a:spcBef>
                <a:spcPts val="1500"/>
              </a:spcBef>
            </a:pPr>
            <a:endParaRPr sz="24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3" name="Shape 1312"/>
          <p:cNvSpPr/>
          <p:nvPr/>
        </p:nvSpPr>
        <p:spPr bwMode="auto">
          <a:xfrm>
            <a:off x="7535420" y="3267107"/>
            <a:ext cx="952206" cy="950748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</p:spPr>
        <p:txBody>
          <a:bodyPr lIns="0" tIns="0" rIns="0" bIns="0" anchor="ctr"/>
          <a:lstStyle/>
          <a:p>
            <a:pPr algn="ctr" defTabSz="583565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3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4" name="Shape 1315"/>
          <p:cNvSpPr/>
          <p:nvPr/>
        </p:nvSpPr>
        <p:spPr bwMode="auto">
          <a:xfrm>
            <a:off x="3721834" y="3267107"/>
            <a:ext cx="950619" cy="950748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</p:spPr>
        <p:txBody>
          <a:bodyPr lIns="0" tIns="0" rIns="0" bIns="0" anchor="ctr"/>
          <a:lstStyle/>
          <a:p>
            <a:pPr algn="ctr" defTabSz="583565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6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5" name="Shape 1318"/>
          <p:cNvSpPr/>
          <p:nvPr/>
        </p:nvSpPr>
        <p:spPr bwMode="auto">
          <a:xfrm>
            <a:off x="4674042" y="1622739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</p:spPr>
        <p:txBody>
          <a:bodyPr lIns="0" tIns="0" rIns="0" bIns="0" anchor="ctr"/>
          <a:lstStyle>
            <a:lvl1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defTabSz="5842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2847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7419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1991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656330" indent="-913130" defTabSz="584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ctr" eaLnBrk="1" hangingPunct="1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01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6" name="Shape 1321"/>
          <p:cNvSpPr/>
          <p:nvPr/>
        </p:nvSpPr>
        <p:spPr bwMode="auto">
          <a:xfrm>
            <a:off x="4674042" y="4919404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</p:spPr>
        <p:txBody>
          <a:bodyPr lIns="0" tIns="0" rIns="0" bIns="0" anchor="ctr"/>
          <a:lstStyle/>
          <a:p>
            <a:pPr algn="ctr" defTabSz="583565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5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7" name="Shape 1324"/>
          <p:cNvSpPr/>
          <p:nvPr/>
        </p:nvSpPr>
        <p:spPr bwMode="auto">
          <a:xfrm>
            <a:off x="6581628" y="4919404"/>
            <a:ext cx="952206" cy="952335"/>
          </a:xfrm>
          <a:custGeom>
            <a:avLst/>
            <a:gdLst>
              <a:gd name="T0" fmla="*/ 2147483646 w 19679"/>
              <a:gd name="T1" fmla="*/ 2147483646 h 19679"/>
              <a:gd name="T2" fmla="*/ 2147483646 w 19679"/>
              <a:gd name="T3" fmla="*/ 2147483646 h 19679"/>
              <a:gd name="T4" fmla="*/ 2147483646 w 19679"/>
              <a:gd name="T5" fmla="*/ 2147483646 h 19679"/>
              <a:gd name="T6" fmla="*/ 2147483646 w 19679"/>
              <a:gd name="T7" fmla="*/ 2147483646 h 19679"/>
              <a:gd name="T8" fmla="*/ 0 60000 65536"/>
              <a:gd name="T9" fmla="*/ 5898240 60000 65536"/>
              <a:gd name="T10" fmla="*/ 11796480 60000 65536"/>
              <a:gd name="T11" fmla="*/ 17694720 60000 65536"/>
              <a:gd name="T12" fmla="*/ 0 w 19679"/>
              <a:gd name="T13" fmla="*/ 0 h 19679"/>
              <a:gd name="T14" fmla="*/ 19679 w 19679"/>
              <a:gd name="T15" fmla="*/ 19679 h 1967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rgbClr val="1975E9"/>
          </a:solidFill>
          <a:ln>
            <a:noFill/>
          </a:ln>
        </p:spPr>
        <p:txBody>
          <a:bodyPr lIns="0" tIns="0" rIns="0" bIns="0" anchor="ctr"/>
          <a:lstStyle/>
          <a:p>
            <a:pPr algn="ctr" defTabSz="583565"/>
            <a:r>
              <a:rPr lang="en-US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0</a:t>
            </a:r>
            <a:r>
              <a:rPr lang="zh-CN" altLang="zh-CN" sz="24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 Light"/>
                <a:sym typeface="Century Gothic" panose="020B0502020202020204" pitchFamily="34" charset="0"/>
              </a:rPr>
              <a:t>4</a:t>
            </a:r>
            <a:endParaRPr lang="zh-CN" altLang="zh-CN" sz="24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Lato Light"/>
              <a:sym typeface="Century Gothic" panose="020B0502020202020204" pitchFamily="34" charset="0"/>
            </a:endParaRPr>
          </a:p>
        </p:txBody>
      </p:sp>
      <p:sp>
        <p:nvSpPr>
          <p:cNvPr id="18" name="Subtitle 2"/>
          <p:cNvSpPr txBox="1"/>
          <p:nvPr/>
        </p:nvSpPr>
        <p:spPr bwMode="auto">
          <a:xfrm>
            <a:off x="7708407" y="1963995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121602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46"/>
          <p:cNvSpPr txBox="1">
            <a:spLocks noChangeArrowheads="1"/>
          </p:cNvSpPr>
          <p:nvPr/>
        </p:nvSpPr>
        <p:spPr bwMode="auto">
          <a:xfrm>
            <a:off x="7713163" y="1627501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Subtitle 2"/>
          <p:cNvSpPr txBox="1"/>
          <p:nvPr/>
        </p:nvSpPr>
        <p:spPr bwMode="auto">
          <a:xfrm>
            <a:off x="8598719" y="363375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121602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46"/>
          <p:cNvSpPr txBox="1">
            <a:spLocks noChangeArrowheads="1"/>
          </p:cNvSpPr>
          <p:nvPr/>
        </p:nvSpPr>
        <p:spPr bwMode="auto">
          <a:xfrm>
            <a:off x="8603476" y="3297263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Subtitle 2"/>
          <p:cNvSpPr txBox="1"/>
          <p:nvPr/>
        </p:nvSpPr>
        <p:spPr bwMode="auto">
          <a:xfrm>
            <a:off x="7679841" y="538922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defTabSz="121602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3" name="TextBox 46"/>
          <p:cNvSpPr txBox="1">
            <a:spLocks noChangeArrowheads="1"/>
          </p:cNvSpPr>
          <p:nvPr/>
        </p:nvSpPr>
        <p:spPr bwMode="auto">
          <a:xfrm>
            <a:off x="7684598" y="5052732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Subtitle 2"/>
          <p:cNvSpPr txBox="1"/>
          <p:nvPr/>
        </p:nvSpPr>
        <p:spPr bwMode="auto">
          <a:xfrm>
            <a:off x="1105853" y="185447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121602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TextBox 46"/>
          <p:cNvSpPr txBox="1">
            <a:spLocks noChangeArrowheads="1"/>
          </p:cNvSpPr>
          <p:nvPr/>
        </p:nvSpPr>
        <p:spPr bwMode="auto">
          <a:xfrm>
            <a:off x="2806624" y="1517983"/>
            <a:ext cx="2329733" cy="369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Subtitle 2"/>
          <p:cNvSpPr txBox="1"/>
          <p:nvPr/>
        </p:nvSpPr>
        <p:spPr bwMode="auto">
          <a:xfrm>
            <a:off x="465292" y="3694067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121602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46"/>
          <p:cNvSpPr txBox="1">
            <a:spLocks noChangeArrowheads="1"/>
          </p:cNvSpPr>
          <p:nvPr/>
        </p:nvSpPr>
        <p:spPr bwMode="auto">
          <a:xfrm>
            <a:off x="2134874" y="3357577"/>
            <a:ext cx="2329733" cy="369169"/>
          </a:xfrm>
          <a:prstGeom prst="rect">
            <a:avLst/>
          </a:prstGeom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Subtitle 2"/>
          <p:cNvSpPr txBox="1"/>
          <p:nvPr/>
        </p:nvSpPr>
        <p:spPr bwMode="auto">
          <a:xfrm>
            <a:off x="1105853" y="5389223"/>
            <a:ext cx="3126410" cy="502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397" tIns="45698" rIns="91397" bIns="45698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pPr algn="r" defTabSz="1216025">
              <a:spcBef>
                <a:spcPct val="20000"/>
              </a:spcBef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TextBox 46"/>
          <p:cNvSpPr txBox="1">
            <a:spLocks noChangeArrowheads="1"/>
          </p:cNvSpPr>
          <p:nvPr/>
        </p:nvSpPr>
        <p:spPr bwMode="auto">
          <a:xfrm>
            <a:off x="2806624" y="5052732"/>
            <a:ext cx="2329733" cy="369169"/>
          </a:xfrm>
          <a:prstGeom prst="rect">
            <a:avLst/>
          </a:prstGeom>
        </p:spPr>
        <p:txBody>
          <a:bodyPr lIns="121885" tIns="60943" rIns="121885" bIns="60943">
            <a:spAutoFit/>
          </a:bodyPr>
          <a:lstStyle>
            <a:lvl1pPr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5pPr>
            <a:lvl6pPr marL="25146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6pPr>
            <a:lvl7pPr marL="29718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7pPr>
            <a:lvl8pPr marL="34290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8pPr>
            <a:lvl9pPr marL="3886200" indent="-228600" defTabSz="91249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Lato Light"/>
                <a:ea typeface="MS PGothic" panose="020B0600070205080204" pitchFamily="34" charset="-128"/>
              </a:defRPr>
            </a:lvl9pPr>
          </a:lstStyle>
          <a:p>
            <a:r>
              <a:rPr lang="zh-CN" altLang="en-U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500"/>
                            </p:stCondLst>
                            <p:childTnLst>
                              <p:par>
                                <p:cTn id="8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2500"/>
                            </p:stCondLst>
                            <p:childTnLst>
                              <p:par>
                                <p:cTn id="9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3500"/>
                            </p:stCondLst>
                            <p:childTnLst>
                              <p:par>
                                <p:cTn id="10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4500"/>
                            </p:stCondLst>
                            <p:childTnLst>
                              <p:par>
                                <p:cTn id="11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5500"/>
                            </p:stCondLst>
                            <p:childTnLst>
                              <p:par>
                                <p:cTn id="1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811754" y="1958042"/>
            <a:ext cx="2206625" cy="1903730"/>
          </a:xfrm>
          <a:prstGeom prst="rect">
            <a:avLst/>
          </a:prstGeom>
          <a:blipFill rotWithShape="1">
            <a:blip r:embed="rId1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3253329" y="1958042"/>
            <a:ext cx="2206625" cy="1903730"/>
          </a:xfrm>
          <a:prstGeom prst="rect">
            <a:avLst/>
          </a:prstGeom>
          <a:blipFill rotWithShape="1">
            <a:blip r:embed="rId2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2209" y="1958042"/>
            <a:ext cx="2206625" cy="1903730"/>
          </a:xfrm>
          <a:prstGeom prst="rect">
            <a:avLst/>
          </a:prstGeom>
          <a:blipFill rotWithShape="1">
            <a:blip r:embed="rId3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 sz="24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" name="矩形 56"/>
          <p:cNvSpPr>
            <a:spLocks noChangeArrowheads="1"/>
          </p:cNvSpPr>
          <p:nvPr/>
        </p:nvSpPr>
        <p:spPr bwMode="auto">
          <a:xfrm>
            <a:off x="8602569" y="1958042"/>
            <a:ext cx="2978150" cy="391795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dist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矩形 57"/>
          <p:cNvSpPr>
            <a:spLocks noChangeArrowheads="1"/>
          </p:cNvSpPr>
          <p:nvPr/>
        </p:nvSpPr>
        <p:spPr bwMode="auto">
          <a:xfrm>
            <a:off x="8603204" y="2414607"/>
            <a:ext cx="2977515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矩形 58"/>
          <p:cNvSpPr>
            <a:spLocks noChangeArrowheads="1"/>
          </p:cNvSpPr>
          <p:nvPr/>
        </p:nvSpPr>
        <p:spPr bwMode="auto">
          <a:xfrm>
            <a:off x="8602569" y="3936702"/>
            <a:ext cx="2978150" cy="391795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dist"/>
            <a:r>
              <a:rPr lang="zh-CN" altLang="en-US" sz="1600" b="1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单击编辑标题</a:t>
            </a:r>
            <a:endParaRPr lang="zh-CN" altLang="en-US" sz="16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矩形 59"/>
          <p:cNvSpPr>
            <a:spLocks noChangeArrowheads="1"/>
          </p:cNvSpPr>
          <p:nvPr/>
        </p:nvSpPr>
        <p:spPr bwMode="auto">
          <a:xfrm>
            <a:off x="8603204" y="4393267"/>
            <a:ext cx="2978150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直接连接符 3"/>
          <p:cNvSpPr>
            <a:spLocks noChangeShapeType="1"/>
          </p:cNvSpPr>
          <p:nvPr/>
        </p:nvSpPr>
        <p:spPr bwMode="auto">
          <a:xfrm>
            <a:off x="8266654" y="1958042"/>
            <a:ext cx="0" cy="3896995"/>
          </a:xfrm>
          <a:prstGeom prst="line">
            <a:avLst/>
          </a:prstGeom>
          <a:noFill/>
          <a:ln w="9525">
            <a:solidFill>
              <a:srgbClr val="1975E9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CN" altLang="en-US" sz="12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3" name="文本框 54"/>
          <p:cNvSpPr txBox="1">
            <a:spLocks noChangeArrowheads="1"/>
          </p:cNvSpPr>
          <p:nvPr/>
        </p:nvSpPr>
        <p:spPr bwMode="auto">
          <a:xfrm>
            <a:off x="909544" y="4115772"/>
            <a:ext cx="201104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dd your title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4" name="Rectangle 37"/>
          <p:cNvSpPr/>
          <p:nvPr/>
        </p:nvSpPr>
        <p:spPr>
          <a:xfrm>
            <a:off x="811754" y="4499312"/>
            <a:ext cx="22066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</a:t>
            </a:r>
            <a:r>
              <a:rPr lang="zh-CN" altLang="en-US" sz="10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大小</a:t>
            </a: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5" name="文本框 57"/>
          <p:cNvSpPr txBox="1">
            <a:spLocks noChangeArrowheads="1"/>
          </p:cNvSpPr>
          <p:nvPr/>
        </p:nvSpPr>
        <p:spPr bwMode="auto">
          <a:xfrm>
            <a:off x="3380964" y="4115772"/>
            <a:ext cx="195135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dd your title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6" name="Rectangle 37"/>
          <p:cNvSpPr/>
          <p:nvPr/>
        </p:nvSpPr>
        <p:spPr>
          <a:xfrm>
            <a:off x="3252694" y="4499312"/>
            <a:ext cx="22066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文本框 60"/>
          <p:cNvSpPr txBox="1">
            <a:spLocks noChangeArrowheads="1"/>
          </p:cNvSpPr>
          <p:nvPr/>
        </p:nvSpPr>
        <p:spPr bwMode="auto">
          <a:xfrm>
            <a:off x="5845399" y="4115772"/>
            <a:ext cx="1989455" cy="3860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微软雅黑 Light" panose="020B0502040204020203" pitchFamily="34" charset="-122"/>
              </a:defRPr>
            </a:lvl9pPr>
          </a:lstStyle>
          <a:p>
            <a:pPr algn="ctr" eaLnBrk="1" hangingPunct="1">
              <a:lnSpc>
                <a:spcPct val="120000"/>
              </a:lnSpc>
            </a:pPr>
            <a:r>
              <a:rPr lang="en-US" altLang="zh-CN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A</a:t>
            </a:r>
            <a:r>
              <a:rPr lang="zh-CN" altLang="en-US" sz="1600" b="1" dirty="0">
                <a:solidFill>
                  <a:srgbClr val="353535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dd your title</a:t>
            </a:r>
            <a:endParaRPr lang="zh-CN" altLang="en-US" sz="180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18" name="Rectangle 37"/>
          <p:cNvSpPr/>
          <p:nvPr/>
        </p:nvSpPr>
        <p:spPr>
          <a:xfrm>
            <a:off x="5722209" y="4499312"/>
            <a:ext cx="2206625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r>
              <a:rPr lang="zh-CN" altLang="en-US" sz="1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单击此处可编辑内容，根据您的需要自由拉伸文本框大小单击此处可编辑内容，根据您的需要自由拉伸文本框大小</a:t>
            </a: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  <a:p>
            <a:pPr algn="ctr" defTabSz="1216025">
              <a:lnSpc>
                <a:spcPct val="200000"/>
              </a:lnSpc>
              <a:spcBef>
                <a:spcPct val="20000"/>
              </a:spcBef>
              <a:defRPr/>
            </a:pPr>
            <a:endParaRPr lang="en-US" altLang="zh-CN" sz="1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Arial" panose="020B0604020202020204" pitchFamily="34" charset="0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5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7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C -0.37517 0.88508  -0.02552 0.75279  0.0908 0.66613  C  0.20747 0.57948  0.21649 0.50394  0.23177 0.40825  C 0.24705 0.31256 0.22118 0.15964   0.18264 0.09152  C 0.1441 0.02341  0.03802 0.0  0.0 0.0  " pathEditMode="relative" ptsTypes="">
                                      <p:cBhvr>
                                        <p:cTn id="3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000"/>
                            </p:stCondLst>
                            <p:childTnLst>
                              <p:par>
                                <p:cTn id="6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500"/>
                            </p:stCondLst>
                            <p:childTnLst>
                              <p:par>
                                <p:cTn id="6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6" grpId="0" bldLvl="0" animBg="1"/>
      <p:bldP spid="7" grpId="0" bldLvl="0" animBg="1"/>
      <p:bldP spid="8" grpId="0" bldLvl="0" animBg="1"/>
      <p:bldP spid="9" grpId="0"/>
      <p:bldP spid="10" grpId="0" bldLvl="0" animBg="1"/>
      <p:bldP spid="11" grpId="0"/>
      <p:bldP spid="13" grpId="0"/>
      <p:bldP spid="14" grpId="0"/>
      <p:bldP spid="15" grpId="0"/>
      <p:bldP spid="16" grpId="0"/>
      <p:bldP spid="17" grpId="0"/>
      <p:bldP spid="1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客户维护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20"/>
          <p:cNvGrpSpPr/>
          <p:nvPr/>
        </p:nvGrpSpPr>
        <p:grpSpPr>
          <a:xfrm>
            <a:off x="1127255" y="1916389"/>
            <a:ext cx="4717448" cy="930428"/>
            <a:chOff x="1064741" y="1736376"/>
            <a:chExt cx="4718290" cy="930643"/>
          </a:xfrm>
        </p:grpSpPr>
        <p:sp>
          <p:nvSpPr>
            <p:cNvPr id="6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7" name="Rectangle 2"/>
            <p:cNvSpPr/>
            <p:nvPr/>
          </p:nvSpPr>
          <p:spPr bwMode="auto">
            <a:xfrm>
              <a:off x="1200777" y="1887962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id-ID" sz="26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" panose="020F0502020204030203" pitchFamily="34" charset="0"/>
                  <a:sym typeface="Lato Bold" charset="0"/>
                </a:rPr>
                <a:t>1</a:t>
              </a:r>
              <a:endParaRPr lang="en-US" sz="26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8" name="组合 23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9" name="TextBox 24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0" name="TextBox 25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Lato Regular"/>
                  </a:rPr>
                  <a:t>添加标题内容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endParaRPr>
              </a:p>
            </p:txBody>
          </p:sp>
        </p:grpSp>
      </p:grpSp>
      <p:grpSp>
        <p:nvGrpSpPr>
          <p:cNvPr id="11" name="组合 26"/>
          <p:cNvGrpSpPr/>
          <p:nvPr/>
        </p:nvGrpSpPr>
        <p:grpSpPr>
          <a:xfrm>
            <a:off x="6346217" y="1917183"/>
            <a:ext cx="4717448" cy="930428"/>
            <a:chOff x="1064741" y="1736376"/>
            <a:chExt cx="4718290" cy="930643"/>
          </a:xfrm>
        </p:grpSpPr>
        <p:sp>
          <p:nvSpPr>
            <p:cNvPr id="12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3" name="Rectangle 2"/>
            <p:cNvSpPr/>
            <p:nvPr/>
          </p:nvSpPr>
          <p:spPr bwMode="auto">
            <a:xfrm>
              <a:off x="1200777" y="1887167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" panose="020F0502020204030203" pitchFamily="34" charset="0"/>
                  <a:sym typeface="Lato Bold" charset="0"/>
                </a:rPr>
                <a:t>2</a:t>
              </a:r>
              <a:endParaRPr lang="en-US" sz="26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14" name="组合 29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15" name="TextBox 30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16" name="TextBox 31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Lato Regular"/>
                  </a:rPr>
                  <a:t>添加标题内容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endParaRPr>
              </a:p>
            </p:txBody>
          </p:sp>
        </p:grpSp>
      </p:grpSp>
      <p:grpSp>
        <p:nvGrpSpPr>
          <p:cNvPr id="17" name="组合 32"/>
          <p:cNvGrpSpPr/>
          <p:nvPr/>
        </p:nvGrpSpPr>
        <p:grpSpPr>
          <a:xfrm>
            <a:off x="1128335" y="3145825"/>
            <a:ext cx="4717448" cy="930428"/>
            <a:chOff x="1064741" y="1736376"/>
            <a:chExt cx="4718290" cy="930643"/>
          </a:xfrm>
        </p:grpSpPr>
        <p:sp>
          <p:nvSpPr>
            <p:cNvPr id="18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19" name="Rectangle 2"/>
            <p:cNvSpPr/>
            <p:nvPr/>
          </p:nvSpPr>
          <p:spPr bwMode="auto">
            <a:xfrm>
              <a:off x="1200777" y="1906283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" panose="020F0502020204030203" pitchFamily="34" charset="0"/>
                  <a:sym typeface="Lato Bold" charset="0"/>
                </a:rPr>
                <a:t>3</a:t>
              </a:r>
              <a:endParaRPr lang="en-US" sz="26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20" name="组合 35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21" name="TextBox 36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2" name="TextBox 37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Lato Regular"/>
                  </a:rPr>
                  <a:t>添加标题内容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endParaRPr>
              </a:p>
            </p:txBody>
          </p:sp>
        </p:grpSp>
      </p:grpSp>
      <p:grpSp>
        <p:nvGrpSpPr>
          <p:cNvPr id="23" name="组合 38"/>
          <p:cNvGrpSpPr/>
          <p:nvPr/>
        </p:nvGrpSpPr>
        <p:grpSpPr>
          <a:xfrm>
            <a:off x="6347296" y="3146619"/>
            <a:ext cx="4717448" cy="930428"/>
            <a:chOff x="1064741" y="1736376"/>
            <a:chExt cx="4718290" cy="930643"/>
          </a:xfrm>
        </p:grpSpPr>
        <p:sp>
          <p:nvSpPr>
            <p:cNvPr id="24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25" name="Rectangle 2"/>
            <p:cNvSpPr/>
            <p:nvPr/>
          </p:nvSpPr>
          <p:spPr bwMode="auto">
            <a:xfrm>
              <a:off x="1200777" y="1905488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" panose="020F0502020204030203" pitchFamily="34" charset="0"/>
                  <a:sym typeface="Lato Bold" charset="0"/>
                </a:rPr>
                <a:t>4</a:t>
              </a:r>
              <a:endParaRPr lang="en-US" sz="26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26" name="组合 41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27" name="TextBox 42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28" name="TextBox 43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Lato Regular"/>
                  </a:rPr>
                  <a:t>添加标题内容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endParaRPr>
              </a:p>
            </p:txBody>
          </p:sp>
        </p:grpSp>
      </p:grpSp>
      <p:grpSp>
        <p:nvGrpSpPr>
          <p:cNvPr id="29" name="组合 44"/>
          <p:cNvGrpSpPr/>
          <p:nvPr/>
        </p:nvGrpSpPr>
        <p:grpSpPr>
          <a:xfrm>
            <a:off x="1128335" y="4369678"/>
            <a:ext cx="4717448" cy="930428"/>
            <a:chOff x="1064741" y="1736376"/>
            <a:chExt cx="4718290" cy="930643"/>
          </a:xfrm>
        </p:grpSpPr>
        <p:sp>
          <p:nvSpPr>
            <p:cNvPr id="30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Rectangle 2"/>
            <p:cNvSpPr/>
            <p:nvPr/>
          </p:nvSpPr>
          <p:spPr bwMode="auto">
            <a:xfrm>
              <a:off x="1200777" y="1930189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" panose="020F0502020204030203" pitchFamily="34" charset="0"/>
                  <a:sym typeface="Lato Bold" charset="0"/>
                </a:rPr>
                <a:t>5</a:t>
              </a:r>
              <a:endParaRPr lang="en-US" sz="26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32" name="组合 47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33" name="TextBox 48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34" name="TextBox 49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Lato Regular"/>
                  </a:rPr>
                  <a:t>添加标题内容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endParaRPr>
              </a:p>
            </p:txBody>
          </p:sp>
        </p:grpSp>
      </p:grpSp>
      <p:grpSp>
        <p:nvGrpSpPr>
          <p:cNvPr id="35" name="组合 50"/>
          <p:cNvGrpSpPr/>
          <p:nvPr/>
        </p:nvGrpSpPr>
        <p:grpSpPr>
          <a:xfrm>
            <a:off x="6347296" y="4370472"/>
            <a:ext cx="4717448" cy="930428"/>
            <a:chOff x="1064741" y="1736376"/>
            <a:chExt cx="4718290" cy="930643"/>
          </a:xfrm>
        </p:grpSpPr>
        <p:sp>
          <p:nvSpPr>
            <p:cNvPr id="36" name="Oval 68"/>
            <p:cNvSpPr>
              <a:spLocks noChangeArrowheads="1"/>
            </p:cNvSpPr>
            <p:nvPr/>
          </p:nvSpPr>
          <p:spPr bwMode="auto">
            <a:xfrm flipH="1">
              <a:off x="1064741" y="1843186"/>
              <a:ext cx="752008" cy="750378"/>
            </a:xfrm>
            <a:prstGeom prst="ellipse">
              <a:avLst/>
            </a:prstGeom>
            <a:solidFill>
              <a:srgbClr val="1975E9"/>
            </a:solidFill>
            <a:ln w="57150">
              <a:noFill/>
              <a:rou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</a:effectLst>
          </p:spPr>
          <p:txBody>
            <a:bodyPr vert="horz" wrap="square" lIns="121882" tIns="60941" rIns="121882" bIns="60941" numCol="1" anchor="t" anchorCtr="0" compatLnSpc="1"/>
            <a:lstStyle/>
            <a:p>
              <a:endParaRPr 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7" name="Rectangle 2"/>
            <p:cNvSpPr/>
            <p:nvPr/>
          </p:nvSpPr>
          <p:spPr bwMode="auto">
            <a:xfrm>
              <a:off x="1200777" y="1929394"/>
              <a:ext cx="479934" cy="6413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ctr"/>
            <a:lstStyle/>
            <a:p>
              <a:pPr algn="ctr"/>
              <a:r>
                <a:rPr lang="en-US" sz="2665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Lato" panose="020F0502020204030203" pitchFamily="34" charset="0"/>
                  <a:sym typeface="Lato Bold" charset="0"/>
                </a:rPr>
                <a:t>6</a:t>
              </a:r>
              <a:endParaRPr lang="en-US" sz="2665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Lato" panose="020F0502020204030203" pitchFamily="34" charset="0"/>
                <a:sym typeface="Lato Bold" charset="0"/>
              </a:endParaRPr>
            </a:p>
          </p:txBody>
        </p:sp>
        <p:grpSp>
          <p:nvGrpSpPr>
            <p:cNvPr id="38" name="组合 53"/>
            <p:cNvGrpSpPr/>
            <p:nvPr/>
          </p:nvGrpSpPr>
          <p:grpSpPr>
            <a:xfrm>
              <a:off x="1816749" y="1736376"/>
              <a:ext cx="3966282" cy="930643"/>
              <a:chOff x="2697421" y="988328"/>
              <a:chExt cx="3966282" cy="930643"/>
            </a:xfrm>
          </p:grpSpPr>
          <p:sp>
            <p:nvSpPr>
              <p:cNvPr id="39" name="TextBox 54"/>
              <p:cNvSpPr txBox="1"/>
              <p:nvPr/>
            </p:nvSpPr>
            <p:spPr>
              <a:xfrm>
                <a:off x="2779298" y="1383316"/>
                <a:ext cx="3884405" cy="5356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sym typeface="微软雅黑" panose="020B0503020204020204" charset="-122"/>
                  </a:rPr>
                  <a:t>右键点击图片选择设置图片格式可直接替换图片。</a:t>
                </a:r>
                <a:r>
                  <a:rPr lang="zh-CN" altLang="en-US" sz="1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</a:rPr>
                  <a:t>您的容打在这里，或者通过复制您的文本。</a:t>
                </a:r>
                <a:endParaRPr lang="en-US" altLang="zh-CN" sz="12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Agency FB" panose="020B0503020202020204" pitchFamily="34" charset="0"/>
                </a:endParaRPr>
              </a:p>
            </p:txBody>
          </p:sp>
          <p:sp>
            <p:nvSpPr>
              <p:cNvPr id="40" name="TextBox 55"/>
              <p:cNvSpPr txBox="1"/>
              <p:nvPr/>
            </p:nvSpPr>
            <p:spPr>
              <a:xfrm>
                <a:off x="2697421" y="988328"/>
                <a:ext cx="3035275" cy="492303"/>
              </a:xfrm>
              <a:prstGeom prst="rect">
                <a:avLst/>
              </a:prstGeom>
              <a:noFill/>
            </p:spPr>
            <p:txBody>
              <a:bodyPr wrap="square" lIns="243715" tIns="121858" rIns="243715" bIns="121858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charset="-122"/>
                    <a:ea typeface="微软雅黑" panose="020B0503020204020204" charset="-122"/>
                    <a:cs typeface="Lato Regular"/>
                  </a:rPr>
                  <a:t>添加标题内容</a:t>
                </a:r>
                <a:endPara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  <a:cs typeface="Lato Regular"/>
                </a:endParaRPr>
              </a:p>
            </p:txBody>
          </p:sp>
        </p:grp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sp>
        <p:nvSpPr>
          <p:cNvPr id="15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grpSp>
        <p:nvGrpSpPr>
          <p:cNvPr id="16" name="Group 5"/>
          <p:cNvGrpSpPr/>
          <p:nvPr/>
        </p:nvGrpSpPr>
        <p:grpSpPr>
          <a:xfrm>
            <a:off x="5111599" y="2017235"/>
            <a:ext cx="2013628" cy="2472077"/>
            <a:chOff x="1106911" y="2692791"/>
            <a:chExt cx="5369671" cy="6592206"/>
          </a:xfrm>
        </p:grpSpPr>
        <p:sp>
          <p:nvSpPr>
            <p:cNvPr id="17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5" b="1" dirty="0">
                  <a:latin typeface="Aleo" panose="020F0502020204030203" pitchFamily="34" charset="0"/>
                </a:rPr>
                <a:t>ABOUT US</a:t>
              </a:r>
              <a:endParaRPr lang="id-ID" sz="2815" b="1" dirty="0">
                <a:latin typeface="Aleo" panose="020F0502020204030203" pitchFamily="34" charset="0"/>
              </a:endParaRPr>
            </a:p>
          </p:txBody>
        </p:sp>
        <p:sp>
          <p:nvSpPr>
            <p:cNvPr id="18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  <a:endParaRPr lang="id-ID" sz="900" spc="225" dirty="0">
                <a:latin typeface="Montserrat" panose="00000500000000000000" pitchFamily="50" charset="0"/>
              </a:endParaRPr>
            </a:p>
          </p:txBody>
        </p:sp>
        <p:sp>
          <p:nvSpPr>
            <p:cNvPr id="19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leo" panose="020F0502020204030203" pitchFamily="34" charset="0"/>
                </a:rPr>
                <a:t>2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20" name="TextBox 6"/>
            <p:cNvSpPr txBox="1"/>
            <p:nvPr/>
          </p:nvSpPr>
          <p:spPr>
            <a:xfrm>
              <a:off x="1621930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5" b="1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了解需求</a:t>
              </a:r>
              <a:endParaRPr lang="id-ID" sz="281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MH_Other_1"/>
          <p:cNvSpPr/>
          <p:nvPr>
            <p:custDataLst>
              <p:tags r:id="rId1"/>
            </p:custDataLst>
          </p:nvPr>
        </p:nvSpPr>
        <p:spPr>
          <a:xfrm>
            <a:off x="847002" y="2118671"/>
            <a:ext cx="2266949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6" name="MH_Picture_1"/>
          <p:cNvSpPr/>
          <p:nvPr>
            <p:custDataLst>
              <p:tags r:id="rId2"/>
            </p:custDataLst>
          </p:nvPr>
        </p:nvSpPr>
        <p:spPr>
          <a:xfrm>
            <a:off x="1020568" y="2269367"/>
            <a:ext cx="1919816" cy="146685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grpSp>
        <p:nvGrpSpPr>
          <p:cNvPr id="7" name="组合 15"/>
          <p:cNvGrpSpPr/>
          <p:nvPr/>
        </p:nvGrpSpPr>
        <p:grpSpPr>
          <a:xfrm>
            <a:off x="1039732" y="4415543"/>
            <a:ext cx="1728000" cy="533400"/>
            <a:chOff x="755736" y="3075806"/>
            <a:chExt cx="1440000" cy="400050"/>
          </a:xfrm>
        </p:grpSpPr>
        <p:sp>
          <p:nvSpPr>
            <p:cNvPr id="8" name="圆角矩形 7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5">
                <a:latin typeface="Impact" panose="020B0806030902050204" pitchFamily="34" charset="0"/>
              </a:endParaRPr>
            </a:p>
          </p:txBody>
        </p:sp>
        <p:sp>
          <p:nvSpPr>
            <p:cNvPr id="9" name="MH_SubTitle_1"/>
            <p:cNvSpPr/>
            <p:nvPr>
              <p:custDataLst>
                <p:tags r:id="rId4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产品一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</p:grpSp>
      <p:sp>
        <p:nvSpPr>
          <p:cNvPr id="10" name="MH_Other_2"/>
          <p:cNvSpPr/>
          <p:nvPr>
            <p:custDataLst>
              <p:tags r:id="rId5"/>
            </p:custDataLst>
          </p:nvPr>
        </p:nvSpPr>
        <p:spPr>
          <a:xfrm>
            <a:off x="3613551" y="2118671"/>
            <a:ext cx="2266951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1" name="MH_Picture_2"/>
          <p:cNvSpPr/>
          <p:nvPr>
            <p:custDataLst>
              <p:tags r:id="rId6"/>
            </p:custDataLst>
          </p:nvPr>
        </p:nvSpPr>
        <p:spPr>
          <a:xfrm>
            <a:off x="3787118" y="2269367"/>
            <a:ext cx="1919817" cy="1466851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2" name="MH_Other_3"/>
          <p:cNvSpPr/>
          <p:nvPr>
            <p:custDataLst>
              <p:tags r:id="rId8"/>
            </p:custDataLst>
          </p:nvPr>
        </p:nvSpPr>
        <p:spPr>
          <a:xfrm>
            <a:off x="6382098" y="2118671"/>
            <a:ext cx="2266951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3" name="MH_Picture_3"/>
          <p:cNvSpPr/>
          <p:nvPr>
            <p:custDataLst>
              <p:tags r:id="rId9"/>
            </p:custDataLst>
          </p:nvPr>
        </p:nvSpPr>
        <p:spPr>
          <a:xfrm>
            <a:off x="6555709" y="2269367"/>
            <a:ext cx="1919817" cy="1466851"/>
          </a:xfrm>
          <a:prstGeom prst="rect">
            <a:avLst/>
          </a:prstGeom>
          <a:blipFill dpi="0" rotWithShape="1">
            <a:blip r:embed="rId10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4" name="MH_Other_4"/>
          <p:cNvSpPr/>
          <p:nvPr>
            <p:custDataLst>
              <p:tags r:id="rId11"/>
            </p:custDataLst>
          </p:nvPr>
        </p:nvSpPr>
        <p:spPr>
          <a:xfrm>
            <a:off x="9148568" y="2118671"/>
            <a:ext cx="2266949" cy="1720811"/>
          </a:xfrm>
          <a:prstGeom prst="rect">
            <a:avLst/>
          </a:prstGeom>
          <a:solidFill>
            <a:srgbClr val="1975E9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en-US" sz="2400"/>
          </a:p>
        </p:txBody>
      </p:sp>
      <p:sp>
        <p:nvSpPr>
          <p:cNvPr id="15" name="MH_Picture_4"/>
          <p:cNvSpPr/>
          <p:nvPr>
            <p:custDataLst>
              <p:tags r:id="rId12"/>
            </p:custDataLst>
          </p:nvPr>
        </p:nvSpPr>
        <p:spPr>
          <a:xfrm>
            <a:off x="9322135" y="2269367"/>
            <a:ext cx="1919816" cy="1466851"/>
          </a:xfrm>
          <a:prstGeom prst="rect">
            <a:avLst/>
          </a:prstGeom>
          <a:blipFill dpi="0" rotWithShape="1">
            <a:blip r:embed="rId1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35909" tIns="67952" rIns="135909" bIns="67952" anchor="ctr"/>
          <a:lstStyle/>
          <a:p>
            <a:pPr algn="ctr">
              <a:defRPr/>
            </a:pPr>
            <a:endParaRPr lang="zh-CN" altLang="en-US" sz="2400"/>
          </a:p>
        </p:txBody>
      </p:sp>
      <p:sp>
        <p:nvSpPr>
          <p:cNvPr id="16" name="MH_Text_1"/>
          <p:cNvSpPr txBox="1">
            <a:spLocks noChangeArrowheads="1"/>
          </p:cNvSpPr>
          <p:nvPr>
            <p:custDataLst>
              <p:tags r:id="rId14"/>
            </p:custDataLst>
          </p:nvPr>
        </p:nvSpPr>
        <p:spPr bwMode="auto">
          <a:xfrm>
            <a:off x="1023313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>
              <a:lnSpc>
                <a:spcPct val="110000"/>
              </a:lnSpc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  <a:cs typeface="+mn-ea"/>
              <a:sym typeface="+mn-lt"/>
            </a:endParaRPr>
          </a:p>
        </p:txBody>
      </p:sp>
      <p:sp>
        <p:nvSpPr>
          <p:cNvPr id="17" name="MH_Text_1"/>
          <p:cNvSpPr txBox="1">
            <a:spLocks noChangeArrowheads="1"/>
          </p:cNvSpPr>
          <p:nvPr>
            <p:custDataLst>
              <p:tags r:id="rId15"/>
            </p:custDataLst>
          </p:nvPr>
        </p:nvSpPr>
        <p:spPr bwMode="auto">
          <a:xfrm>
            <a:off x="3790501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cs typeface="+mn-ea"/>
              <a:sym typeface="+mn-lt"/>
            </a:endParaRPr>
          </a:p>
        </p:txBody>
      </p:sp>
      <p:sp>
        <p:nvSpPr>
          <p:cNvPr id="18" name="MH_Text_1"/>
          <p:cNvSpPr txBox="1">
            <a:spLocks noChangeArrowheads="1"/>
          </p:cNvSpPr>
          <p:nvPr>
            <p:custDataLst>
              <p:tags r:id="rId16"/>
            </p:custDataLst>
          </p:nvPr>
        </p:nvSpPr>
        <p:spPr bwMode="auto">
          <a:xfrm>
            <a:off x="6557691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cs typeface="+mn-ea"/>
              <a:sym typeface="+mn-lt"/>
            </a:endParaRPr>
          </a:p>
        </p:txBody>
      </p:sp>
      <p:sp>
        <p:nvSpPr>
          <p:cNvPr id="19" name="MH_Text_1"/>
          <p:cNvSpPr txBox="1">
            <a:spLocks noChangeArrowheads="1"/>
          </p:cNvSpPr>
          <p:nvPr>
            <p:custDataLst>
              <p:tags r:id="rId17"/>
            </p:custDataLst>
          </p:nvPr>
        </p:nvSpPr>
        <p:spPr bwMode="auto">
          <a:xfrm>
            <a:off x="9324879" y="5181477"/>
            <a:ext cx="1968000" cy="1056000"/>
          </a:xfrm>
          <a:prstGeom prst="rect">
            <a:avLst/>
          </a:prstGeom>
          <a:noFill/>
          <a:ln w="9525">
            <a:noFill/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135909" tIns="67952" rIns="135909" bIns="67952">
            <a:noAutofit/>
          </a:bodyPr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fontAlgn="auto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/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Arial" panose="020B0604020202020204"/>
              <a:cs typeface="+mn-ea"/>
              <a:sym typeface="+mn-lt"/>
            </a:endParaRPr>
          </a:p>
        </p:txBody>
      </p:sp>
      <p:grpSp>
        <p:nvGrpSpPr>
          <p:cNvPr id="20" name="组合 29"/>
          <p:cNvGrpSpPr/>
          <p:nvPr/>
        </p:nvGrpSpPr>
        <p:grpSpPr>
          <a:xfrm>
            <a:off x="3810691" y="4388843"/>
            <a:ext cx="1728000" cy="533400"/>
            <a:chOff x="755736" y="3075806"/>
            <a:chExt cx="1440000" cy="400050"/>
          </a:xfrm>
        </p:grpSpPr>
        <p:sp>
          <p:nvSpPr>
            <p:cNvPr id="21" name="圆角矩形 20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5">
                <a:latin typeface="Impact" panose="020B0806030902050204" pitchFamily="34" charset="0"/>
              </a:endParaRPr>
            </a:p>
          </p:txBody>
        </p:sp>
        <p:sp>
          <p:nvSpPr>
            <p:cNvPr id="22" name="MH_SubTitle_1"/>
            <p:cNvSpPr/>
            <p:nvPr>
              <p:custDataLst>
                <p:tags r:id="rId18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产品二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3" name="组合 32"/>
          <p:cNvGrpSpPr/>
          <p:nvPr/>
        </p:nvGrpSpPr>
        <p:grpSpPr>
          <a:xfrm>
            <a:off x="6581647" y="4388843"/>
            <a:ext cx="1728000" cy="533400"/>
            <a:chOff x="755736" y="3075806"/>
            <a:chExt cx="1440000" cy="400050"/>
          </a:xfrm>
        </p:grpSpPr>
        <p:sp>
          <p:nvSpPr>
            <p:cNvPr id="24" name="圆角矩形 23"/>
            <p:cNvSpPr/>
            <p:nvPr/>
          </p:nvSpPr>
          <p:spPr>
            <a:xfrm>
              <a:off x="755736" y="3095831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5">
                <a:latin typeface="Impact" panose="020B0806030902050204" pitchFamily="34" charset="0"/>
              </a:endParaRPr>
            </a:p>
          </p:txBody>
        </p:sp>
        <p:sp>
          <p:nvSpPr>
            <p:cNvPr id="25" name="MH_SubTitle_1"/>
            <p:cNvSpPr/>
            <p:nvPr>
              <p:custDataLst>
                <p:tags r:id="rId19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产品三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26" name="组合 35"/>
          <p:cNvGrpSpPr/>
          <p:nvPr/>
        </p:nvGrpSpPr>
        <p:grpSpPr>
          <a:xfrm>
            <a:off x="9352603" y="4380341"/>
            <a:ext cx="1728000" cy="533400"/>
            <a:chOff x="755736" y="3075806"/>
            <a:chExt cx="1440000" cy="400050"/>
          </a:xfrm>
        </p:grpSpPr>
        <p:sp>
          <p:nvSpPr>
            <p:cNvPr id="27" name="圆角矩形 26"/>
            <p:cNvSpPr/>
            <p:nvPr/>
          </p:nvSpPr>
          <p:spPr>
            <a:xfrm>
              <a:off x="755736" y="3082183"/>
              <a:ext cx="1440000" cy="360000"/>
            </a:xfrm>
            <a:prstGeom prst="roundRect">
              <a:avLst>
                <a:gd name="adj" fmla="val 50000"/>
              </a:avLst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/>
              <a:endParaRPr lang="zh-CN" altLang="en-US" sz="1865">
                <a:latin typeface="Impact" panose="020B0806030902050204" pitchFamily="34" charset="0"/>
              </a:endParaRPr>
            </a:p>
          </p:txBody>
        </p:sp>
        <p:sp>
          <p:nvSpPr>
            <p:cNvPr id="28" name="MH_SubTitle_1"/>
            <p:cNvSpPr/>
            <p:nvPr>
              <p:custDataLst>
                <p:tags r:id="rId20"/>
              </p:custDataLst>
            </p:nvPr>
          </p:nvSpPr>
          <p:spPr>
            <a:xfrm>
              <a:off x="838231" y="3075806"/>
              <a:ext cx="1275010" cy="400050"/>
            </a:xfrm>
            <a:prstGeom prst="rect">
              <a:avLst/>
            </a:prstGeom>
            <a:noFill/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>
              <a:normAutofit/>
            </a:bodyPr>
            <a:lstStyle/>
            <a:p>
              <a:pPr algn="ctr">
                <a:defRPr/>
              </a:pPr>
              <a:r>
                <a:rPr lang="zh-CN" altLang="en-US" sz="1865" b="1" dirty="0">
                  <a:solidFill>
                    <a:schemeClr val="bg1"/>
                  </a:solidFill>
                </a:rPr>
                <a:t>产品四</a:t>
              </a:r>
              <a:endParaRPr lang="zh-CN" altLang="en-US" sz="1865" b="1" dirty="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6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"/>
                            </p:stCondLst>
                            <p:childTnLst>
                              <p:par>
                                <p:cTn id="5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41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 tmFilter="0,0; .5, 1; 1, 1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 tmFilter="0,0; .5, 1; 1, 1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1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 tmFilter="0,0; .5, 1; 1, 1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6036876" y="2266925"/>
            <a:ext cx="4608512" cy="1488165"/>
          </a:xfrm>
          <a:prstGeom prst="roundRect">
            <a:avLst>
              <a:gd name="adj" fmla="val 3888"/>
            </a:avLst>
          </a:prstGeom>
          <a:noFill/>
          <a:ln w="12700">
            <a:solidFill>
              <a:srgbClr val="1975E9"/>
            </a:solidFill>
          </a:ln>
          <a:effectLst>
            <a:outerShdw blurRad="25400" dist="254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6" name="圆角矩形 5"/>
          <p:cNvSpPr/>
          <p:nvPr/>
        </p:nvSpPr>
        <p:spPr>
          <a:xfrm>
            <a:off x="6708951" y="2026897"/>
            <a:ext cx="3264363" cy="480053"/>
          </a:xfrm>
          <a:prstGeom prst="roundRect">
            <a:avLst/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865" b="1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1865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6036876" y="4477965"/>
            <a:ext cx="4608512" cy="1488165"/>
          </a:xfrm>
          <a:prstGeom prst="roundRect">
            <a:avLst>
              <a:gd name="adj" fmla="val 6016"/>
            </a:avLst>
          </a:prstGeom>
          <a:noFill/>
          <a:ln w="12700">
            <a:solidFill>
              <a:srgbClr val="1975E9"/>
            </a:solidFill>
          </a:ln>
          <a:effectLst>
            <a:outerShdw blurRad="25400" dist="25400" dir="8100000" algn="tr" rotWithShape="0">
              <a:schemeClr val="bg1">
                <a:alpha val="6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8" name="圆角矩形 7"/>
          <p:cNvSpPr/>
          <p:nvPr/>
        </p:nvSpPr>
        <p:spPr>
          <a:xfrm>
            <a:off x="6708951" y="4235141"/>
            <a:ext cx="3264363" cy="480053"/>
          </a:xfrm>
          <a:prstGeom prst="roundRect">
            <a:avLst/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/>
          <a:lstStyle/>
          <a:p>
            <a:pPr algn="ctr"/>
            <a:r>
              <a:rPr lang="zh-CN" altLang="en-US" sz="1865" b="1" dirty="0">
                <a:latin typeface="微软雅黑" panose="020B0503020204020204" charset="-122"/>
                <a:ea typeface="微软雅黑" panose="020B0503020204020204" charset="-122"/>
              </a:rPr>
              <a:t>单击此处添加标题</a:t>
            </a:r>
            <a:endParaRPr lang="zh-CN" altLang="en-US" sz="1865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90" r="4890"/>
          <a:stretch>
            <a:fillRect/>
          </a:stretch>
        </p:blipFill>
        <p:spPr bwMode="auto">
          <a:xfrm flipH="1">
            <a:off x="1716397" y="1903334"/>
            <a:ext cx="3505201" cy="4089067"/>
          </a:xfrm>
          <a:prstGeom prst="rect">
            <a:avLst/>
          </a:prstGeom>
          <a:noFill/>
          <a:ln w="12700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12"/>
          <p:cNvSpPr/>
          <p:nvPr/>
        </p:nvSpPr>
        <p:spPr>
          <a:xfrm>
            <a:off x="6213684" y="2605754"/>
            <a:ext cx="4143672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您的内容打在这里，或者通过复制您的文本后，在此框中选择粘贴，并选择只保留文字。您的内容打在这里，或者通过复制您的文本。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  <p:sp>
        <p:nvSpPr>
          <p:cNvPr id="11" name="Rectangle 12"/>
          <p:cNvSpPr/>
          <p:nvPr/>
        </p:nvSpPr>
        <p:spPr>
          <a:xfrm>
            <a:off x="6213684" y="4814000"/>
            <a:ext cx="4143672" cy="1015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35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您的内容打在这里，或者通过复制您的文本后，在此框中选择粘贴，并选择只保留文字。您的内容打在这里，或者通过复制您的文本。</a:t>
            </a: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0" grpId="0"/>
      <p:bldP spid="11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AutoShape 103"/>
          <p:cNvSpPr>
            <a:spLocks noChangeArrowheads="1"/>
          </p:cNvSpPr>
          <p:nvPr/>
        </p:nvSpPr>
        <p:spPr bwMode="auto">
          <a:xfrm>
            <a:off x="6086332" y="1822420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North America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6" name="AutoShape 104"/>
          <p:cNvSpPr>
            <a:spLocks noChangeArrowheads="1"/>
          </p:cNvSpPr>
          <p:nvPr/>
        </p:nvSpPr>
        <p:spPr bwMode="auto">
          <a:xfrm>
            <a:off x="8864771" y="5314364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South America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7" name="AutoShape 157"/>
          <p:cNvSpPr>
            <a:spLocks noChangeArrowheads="1"/>
          </p:cNvSpPr>
          <p:nvPr/>
        </p:nvSpPr>
        <p:spPr bwMode="auto">
          <a:xfrm>
            <a:off x="3156743" y="4823129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Africa</a:t>
            </a:r>
            <a:endParaRPr lang="ko-KR" altLang="en-US" sz="160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8" name="AutoShape 158"/>
          <p:cNvSpPr>
            <a:spLocks noChangeArrowheads="1"/>
          </p:cNvSpPr>
          <p:nvPr/>
        </p:nvSpPr>
        <p:spPr bwMode="auto">
          <a:xfrm>
            <a:off x="5402521" y="5314364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Australia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9" name="AutoShape 155"/>
          <p:cNvSpPr>
            <a:spLocks noChangeArrowheads="1"/>
          </p:cNvSpPr>
          <p:nvPr/>
        </p:nvSpPr>
        <p:spPr bwMode="auto">
          <a:xfrm>
            <a:off x="1795719" y="1739769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Europe</a:t>
            </a:r>
            <a:endParaRPr lang="ko-KR" altLang="en-US" sz="160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sp>
        <p:nvSpPr>
          <p:cNvPr id="10" name="AutoShape 156"/>
          <p:cNvSpPr>
            <a:spLocks noChangeArrowheads="1"/>
          </p:cNvSpPr>
          <p:nvPr/>
        </p:nvSpPr>
        <p:spPr bwMode="auto">
          <a:xfrm>
            <a:off x="5591900" y="3757749"/>
            <a:ext cx="1728000" cy="240000"/>
          </a:xfrm>
          <a:prstGeom prst="roundRect">
            <a:avLst>
              <a:gd name="adj" fmla="val 13273"/>
            </a:avLst>
          </a:prstGeom>
          <a:solidFill>
            <a:srgbClr val="1975E9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>
                <a:solidFill>
                  <a:prstClr val="white"/>
                </a:solidFill>
                <a:latin typeface="Impact" panose="020B0806030902050204" pitchFamily="34" charset="0"/>
                <a:ea typeface="+mj-ea"/>
                <a:sym typeface="+mn-lt"/>
              </a:rPr>
              <a:t>Asia</a:t>
            </a:r>
            <a:endParaRPr lang="ko-KR" altLang="en-US" sz="1600" dirty="0">
              <a:solidFill>
                <a:prstClr val="white"/>
              </a:solidFill>
              <a:latin typeface="Impact" panose="020B0806030902050204" pitchFamily="34" charset="0"/>
              <a:ea typeface="+mj-ea"/>
              <a:sym typeface="+mn-lt"/>
            </a:endParaRPr>
          </a:p>
        </p:txBody>
      </p:sp>
      <p:grpSp>
        <p:nvGrpSpPr>
          <p:cNvPr id="11" name="组合 19"/>
          <p:cNvGrpSpPr/>
          <p:nvPr/>
        </p:nvGrpSpPr>
        <p:grpSpPr>
          <a:xfrm>
            <a:off x="1939179" y="1753726"/>
            <a:ext cx="7807644" cy="3400455"/>
            <a:chOff x="1454384" y="1122790"/>
            <a:chExt cx="5855733" cy="2550341"/>
          </a:xfrm>
          <a:solidFill>
            <a:srgbClr val="1975E9"/>
          </a:solidFill>
        </p:grpSpPr>
        <p:grpSp>
          <p:nvGrpSpPr>
            <p:cNvPr id="12" name="组合 20"/>
            <p:cNvGrpSpPr/>
            <p:nvPr/>
          </p:nvGrpSpPr>
          <p:grpSpPr>
            <a:xfrm>
              <a:off x="4850086" y="1591823"/>
              <a:ext cx="2185240" cy="2081308"/>
              <a:chOff x="5148499" y="1438435"/>
              <a:chExt cx="2760692" cy="2629391"/>
            </a:xfrm>
            <a:grpFill/>
            <a:effectLst/>
          </p:grpSpPr>
          <p:sp>
            <p:nvSpPr>
              <p:cNvPr id="41" name="Freeform 26"/>
              <p:cNvSpPr/>
              <p:nvPr/>
            </p:nvSpPr>
            <p:spPr bwMode="auto">
              <a:xfrm>
                <a:off x="5148499" y="1438435"/>
                <a:ext cx="2760692" cy="2629391"/>
              </a:xfrm>
              <a:custGeom>
                <a:avLst/>
                <a:gdLst/>
                <a:ahLst/>
                <a:cxnLst>
                  <a:cxn ang="0">
                    <a:pos x="72" y="189"/>
                  </a:cxn>
                  <a:cxn ang="0">
                    <a:pos x="344" y="55"/>
                  </a:cxn>
                  <a:cxn ang="0">
                    <a:pos x="566" y="43"/>
                  </a:cxn>
                  <a:cxn ang="0">
                    <a:pos x="678" y="73"/>
                  </a:cxn>
                  <a:cxn ang="0">
                    <a:pos x="736" y="129"/>
                  </a:cxn>
                  <a:cxn ang="0">
                    <a:pos x="860" y="123"/>
                  </a:cxn>
                  <a:cxn ang="0">
                    <a:pos x="1020" y="104"/>
                  </a:cxn>
                  <a:cxn ang="0">
                    <a:pos x="973" y="58"/>
                  </a:cxn>
                  <a:cxn ang="0">
                    <a:pos x="1019" y="34"/>
                  </a:cxn>
                  <a:cxn ang="0">
                    <a:pos x="1069" y="114"/>
                  </a:cxn>
                  <a:cxn ang="0">
                    <a:pos x="1146" y="89"/>
                  </a:cxn>
                  <a:cxn ang="0">
                    <a:pos x="1189" y="100"/>
                  </a:cxn>
                  <a:cxn ang="0">
                    <a:pos x="1114" y="207"/>
                  </a:cxn>
                  <a:cxn ang="0">
                    <a:pos x="1025" y="301"/>
                  </a:cxn>
                  <a:cxn ang="0">
                    <a:pos x="1005" y="385"/>
                  </a:cxn>
                  <a:cxn ang="0">
                    <a:pos x="1037" y="391"/>
                  </a:cxn>
                  <a:cxn ang="0">
                    <a:pos x="1093" y="467"/>
                  </a:cxn>
                  <a:cxn ang="0">
                    <a:pos x="1229" y="434"/>
                  </a:cxn>
                  <a:cxn ang="0">
                    <a:pos x="1275" y="305"/>
                  </a:cxn>
                  <a:cxn ang="0">
                    <a:pos x="1364" y="391"/>
                  </a:cxn>
                  <a:cxn ang="0">
                    <a:pos x="1479" y="438"/>
                  </a:cxn>
                  <a:cxn ang="0">
                    <a:pos x="1423" y="606"/>
                  </a:cxn>
                  <a:cxn ang="0">
                    <a:pos x="1428" y="684"/>
                  </a:cxn>
                  <a:cxn ang="0">
                    <a:pos x="1358" y="746"/>
                  </a:cxn>
                  <a:cxn ang="0">
                    <a:pos x="1263" y="837"/>
                  </a:cxn>
                  <a:cxn ang="0">
                    <a:pos x="1194" y="1058"/>
                  </a:cxn>
                  <a:cxn ang="0">
                    <a:pos x="1090" y="992"/>
                  </a:cxn>
                  <a:cxn ang="0">
                    <a:pos x="978" y="1024"/>
                  </a:cxn>
                  <a:cxn ang="0">
                    <a:pos x="1035" y="1152"/>
                  </a:cxn>
                  <a:cxn ang="0">
                    <a:pos x="1076" y="1131"/>
                  </a:cxn>
                  <a:cxn ang="0">
                    <a:pos x="1153" y="1211"/>
                  </a:cxn>
                  <a:cxn ang="0">
                    <a:pos x="1195" y="1288"/>
                  </a:cxn>
                  <a:cxn ang="0">
                    <a:pos x="1268" y="1289"/>
                  </a:cxn>
                  <a:cxn ang="0">
                    <a:pos x="1509" y="1297"/>
                  </a:cxn>
                  <a:cxn ang="0">
                    <a:pos x="1608" y="1357"/>
                  </a:cxn>
                  <a:cxn ang="0">
                    <a:pos x="1623" y="1458"/>
                  </a:cxn>
                  <a:cxn ang="0">
                    <a:pos x="1734" y="1507"/>
                  </a:cxn>
                  <a:cxn ang="0">
                    <a:pos x="1823" y="1502"/>
                  </a:cxn>
                  <a:cxn ang="0">
                    <a:pos x="1840" y="1570"/>
                  </a:cxn>
                  <a:cxn ang="0">
                    <a:pos x="1763" y="1683"/>
                  </a:cxn>
                  <a:cxn ang="0">
                    <a:pos x="1743" y="1780"/>
                  </a:cxn>
                  <a:cxn ang="0">
                    <a:pos x="1624" y="1905"/>
                  </a:cxn>
                  <a:cxn ang="0">
                    <a:pos x="1512" y="2028"/>
                  </a:cxn>
                  <a:cxn ang="0">
                    <a:pos x="1460" y="2086"/>
                  </a:cxn>
                  <a:cxn ang="0">
                    <a:pos x="1417" y="2239"/>
                  </a:cxn>
                  <a:cxn ang="0">
                    <a:pos x="1324" y="2341"/>
                  </a:cxn>
                  <a:cxn ang="0">
                    <a:pos x="1342" y="1935"/>
                  </a:cxn>
                  <a:cxn ang="0">
                    <a:pos x="1355" y="1813"/>
                  </a:cxn>
                  <a:cxn ang="0">
                    <a:pos x="1322" y="1664"/>
                  </a:cxn>
                  <a:cxn ang="0">
                    <a:pos x="1248" y="1575"/>
                  </a:cxn>
                  <a:cxn ang="0">
                    <a:pos x="1186" y="1466"/>
                  </a:cxn>
                  <a:cxn ang="0">
                    <a:pos x="1232" y="1353"/>
                  </a:cxn>
                  <a:cxn ang="0">
                    <a:pos x="1078" y="1261"/>
                  </a:cxn>
                  <a:cxn ang="0">
                    <a:pos x="893" y="1181"/>
                  </a:cxn>
                  <a:cxn ang="0">
                    <a:pos x="887" y="1093"/>
                  </a:cxn>
                  <a:cxn ang="0">
                    <a:pos x="777" y="986"/>
                  </a:cxn>
                  <a:cxn ang="0">
                    <a:pos x="816" y="1093"/>
                  </a:cxn>
                  <a:cxn ang="0">
                    <a:pos x="661" y="921"/>
                  </a:cxn>
                  <a:cxn ang="0">
                    <a:pos x="613" y="850"/>
                  </a:cxn>
                  <a:cxn ang="0">
                    <a:pos x="626" y="760"/>
                  </a:cxn>
                  <a:cxn ang="0">
                    <a:pos x="428" y="406"/>
                  </a:cxn>
                  <a:cxn ang="0">
                    <a:pos x="102" y="471"/>
                  </a:cxn>
                </a:cxnLst>
                <a:rect l="0" t="0" r="r" b="b"/>
                <a:pathLst>
                  <a:path w="1845" h="2343">
                    <a:moveTo>
                      <a:pt x="114" y="403"/>
                    </a:moveTo>
                    <a:lnTo>
                      <a:pt x="90" y="403"/>
                    </a:lnTo>
                    <a:lnTo>
                      <a:pt x="65" y="388"/>
                    </a:lnTo>
                    <a:lnTo>
                      <a:pt x="30" y="361"/>
                    </a:lnTo>
                    <a:lnTo>
                      <a:pt x="30" y="329"/>
                    </a:lnTo>
                    <a:lnTo>
                      <a:pt x="75" y="284"/>
                    </a:lnTo>
                    <a:lnTo>
                      <a:pt x="80" y="242"/>
                    </a:lnTo>
                    <a:lnTo>
                      <a:pt x="33" y="242"/>
                    </a:lnTo>
                    <a:lnTo>
                      <a:pt x="18" y="197"/>
                    </a:lnTo>
                    <a:lnTo>
                      <a:pt x="72" y="189"/>
                    </a:lnTo>
                    <a:lnTo>
                      <a:pt x="25" y="154"/>
                    </a:lnTo>
                    <a:lnTo>
                      <a:pt x="0" y="120"/>
                    </a:lnTo>
                    <a:lnTo>
                      <a:pt x="18" y="92"/>
                    </a:lnTo>
                    <a:lnTo>
                      <a:pt x="83" y="80"/>
                    </a:lnTo>
                    <a:lnTo>
                      <a:pt x="90" y="35"/>
                    </a:lnTo>
                    <a:lnTo>
                      <a:pt x="152" y="5"/>
                    </a:lnTo>
                    <a:lnTo>
                      <a:pt x="195" y="35"/>
                    </a:lnTo>
                    <a:lnTo>
                      <a:pt x="259" y="40"/>
                    </a:lnTo>
                    <a:lnTo>
                      <a:pt x="309" y="40"/>
                    </a:lnTo>
                    <a:lnTo>
                      <a:pt x="344" y="55"/>
                    </a:lnTo>
                    <a:lnTo>
                      <a:pt x="382" y="77"/>
                    </a:lnTo>
                    <a:lnTo>
                      <a:pt x="413" y="97"/>
                    </a:lnTo>
                    <a:lnTo>
                      <a:pt x="463" y="85"/>
                    </a:lnTo>
                    <a:lnTo>
                      <a:pt x="513" y="40"/>
                    </a:lnTo>
                    <a:lnTo>
                      <a:pt x="519" y="37"/>
                    </a:lnTo>
                    <a:lnTo>
                      <a:pt x="534" y="34"/>
                    </a:lnTo>
                    <a:lnTo>
                      <a:pt x="542" y="34"/>
                    </a:lnTo>
                    <a:lnTo>
                      <a:pt x="551" y="34"/>
                    </a:lnTo>
                    <a:lnTo>
                      <a:pt x="560" y="37"/>
                    </a:lnTo>
                    <a:lnTo>
                      <a:pt x="566" y="43"/>
                    </a:lnTo>
                    <a:lnTo>
                      <a:pt x="573" y="50"/>
                    </a:lnTo>
                    <a:lnTo>
                      <a:pt x="582" y="56"/>
                    </a:lnTo>
                    <a:lnTo>
                      <a:pt x="592" y="62"/>
                    </a:lnTo>
                    <a:lnTo>
                      <a:pt x="602" y="67"/>
                    </a:lnTo>
                    <a:lnTo>
                      <a:pt x="622" y="74"/>
                    </a:lnTo>
                    <a:lnTo>
                      <a:pt x="635" y="77"/>
                    </a:lnTo>
                    <a:lnTo>
                      <a:pt x="646" y="76"/>
                    </a:lnTo>
                    <a:lnTo>
                      <a:pt x="659" y="73"/>
                    </a:lnTo>
                    <a:lnTo>
                      <a:pt x="669" y="73"/>
                    </a:lnTo>
                    <a:lnTo>
                      <a:pt x="678" y="73"/>
                    </a:lnTo>
                    <a:lnTo>
                      <a:pt x="687" y="74"/>
                    </a:lnTo>
                    <a:lnTo>
                      <a:pt x="696" y="77"/>
                    </a:lnTo>
                    <a:lnTo>
                      <a:pt x="706" y="82"/>
                    </a:lnTo>
                    <a:lnTo>
                      <a:pt x="714" y="88"/>
                    </a:lnTo>
                    <a:lnTo>
                      <a:pt x="720" y="94"/>
                    </a:lnTo>
                    <a:lnTo>
                      <a:pt x="726" y="98"/>
                    </a:lnTo>
                    <a:lnTo>
                      <a:pt x="732" y="107"/>
                    </a:lnTo>
                    <a:lnTo>
                      <a:pt x="735" y="112"/>
                    </a:lnTo>
                    <a:lnTo>
                      <a:pt x="735" y="117"/>
                    </a:lnTo>
                    <a:lnTo>
                      <a:pt x="736" y="129"/>
                    </a:lnTo>
                    <a:lnTo>
                      <a:pt x="738" y="135"/>
                    </a:lnTo>
                    <a:lnTo>
                      <a:pt x="741" y="141"/>
                    </a:lnTo>
                    <a:lnTo>
                      <a:pt x="746" y="145"/>
                    </a:lnTo>
                    <a:lnTo>
                      <a:pt x="750" y="147"/>
                    </a:lnTo>
                    <a:lnTo>
                      <a:pt x="800" y="147"/>
                    </a:lnTo>
                    <a:lnTo>
                      <a:pt x="827" y="147"/>
                    </a:lnTo>
                    <a:lnTo>
                      <a:pt x="835" y="127"/>
                    </a:lnTo>
                    <a:lnTo>
                      <a:pt x="838" y="126"/>
                    </a:lnTo>
                    <a:lnTo>
                      <a:pt x="847" y="124"/>
                    </a:lnTo>
                    <a:lnTo>
                      <a:pt x="860" y="123"/>
                    </a:lnTo>
                    <a:lnTo>
                      <a:pt x="877" y="123"/>
                    </a:lnTo>
                    <a:lnTo>
                      <a:pt x="898" y="126"/>
                    </a:lnTo>
                    <a:lnTo>
                      <a:pt x="924" y="127"/>
                    </a:lnTo>
                    <a:lnTo>
                      <a:pt x="954" y="127"/>
                    </a:lnTo>
                    <a:lnTo>
                      <a:pt x="976" y="127"/>
                    </a:lnTo>
                    <a:lnTo>
                      <a:pt x="1004" y="127"/>
                    </a:lnTo>
                    <a:lnTo>
                      <a:pt x="1008" y="123"/>
                    </a:lnTo>
                    <a:lnTo>
                      <a:pt x="1013" y="118"/>
                    </a:lnTo>
                    <a:lnTo>
                      <a:pt x="1017" y="112"/>
                    </a:lnTo>
                    <a:lnTo>
                      <a:pt x="1020" y="104"/>
                    </a:lnTo>
                    <a:lnTo>
                      <a:pt x="1022" y="101"/>
                    </a:lnTo>
                    <a:lnTo>
                      <a:pt x="1020" y="98"/>
                    </a:lnTo>
                    <a:lnTo>
                      <a:pt x="1019" y="94"/>
                    </a:lnTo>
                    <a:lnTo>
                      <a:pt x="1017" y="91"/>
                    </a:lnTo>
                    <a:lnTo>
                      <a:pt x="1013" y="88"/>
                    </a:lnTo>
                    <a:lnTo>
                      <a:pt x="1007" y="85"/>
                    </a:lnTo>
                    <a:lnTo>
                      <a:pt x="995" y="79"/>
                    </a:lnTo>
                    <a:lnTo>
                      <a:pt x="986" y="71"/>
                    </a:lnTo>
                    <a:lnTo>
                      <a:pt x="978" y="65"/>
                    </a:lnTo>
                    <a:lnTo>
                      <a:pt x="973" y="58"/>
                    </a:lnTo>
                    <a:lnTo>
                      <a:pt x="966" y="47"/>
                    </a:lnTo>
                    <a:lnTo>
                      <a:pt x="964" y="43"/>
                    </a:lnTo>
                    <a:lnTo>
                      <a:pt x="972" y="20"/>
                    </a:lnTo>
                    <a:lnTo>
                      <a:pt x="984" y="0"/>
                    </a:lnTo>
                    <a:lnTo>
                      <a:pt x="1011" y="0"/>
                    </a:lnTo>
                    <a:lnTo>
                      <a:pt x="1011" y="6"/>
                    </a:lnTo>
                    <a:lnTo>
                      <a:pt x="1013" y="18"/>
                    </a:lnTo>
                    <a:lnTo>
                      <a:pt x="1013" y="24"/>
                    </a:lnTo>
                    <a:lnTo>
                      <a:pt x="1016" y="29"/>
                    </a:lnTo>
                    <a:lnTo>
                      <a:pt x="1019" y="34"/>
                    </a:lnTo>
                    <a:lnTo>
                      <a:pt x="1022" y="35"/>
                    </a:lnTo>
                    <a:lnTo>
                      <a:pt x="1025" y="37"/>
                    </a:lnTo>
                    <a:lnTo>
                      <a:pt x="1026" y="38"/>
                    </a:lnTo>
                    <a:lnTo>
                      <a:pt x="1032" y="46"/>
                    </a:lnTo>
                    <a:lnTo>
                      <a:pt x="1037" y="56"/>
                    </a:lnTo>
                    <a:lnTo>
                      <a:pt x="1041" y="70"/>
                    </a:lnTo>
                    <a:lnTo>
                      <a:pt x="1049" y="94"/>
                    </a:lnTo>
                    <a:lnTo>
                      <a:pt x="1053" y="104"/>
                    </a:lnTo>
                    <a:lnTo>
                      <a:pt x="1061" y="109"/>
                    </a:lnTo>
                    <a:lnTo>
                      <a:pt x="1069" y="114"/>
                    </a:lnTo>
                    <a:lnTo>
                      <a:pt x="1079" y="120"/>
                    </a:lnTo>
                    <a:lnTo>
                      <a:pt x="1090" y="123"/>
                    </a:lnTo>
                    <a:lnTo>
                      <a:pt x="1102" y="126"/>
                    </a:lnTo>
                    <a:lnTo>
                      <a:pt x="1106" y="126"/>
                    </a:lnTo>
                    <a:lnTo>
                      <a:pt x="1112" y="124"/>
                    </a:lnTo>
                    <a:lnTo>
                      <a:pt x="1117" y="123"/>
                    </a:lnTo>
                    <a:lnTo>
                      <a:pt x="1121" y="120"/>
                    </a:lnTo>
                    <a:lnTo>
                      <a:pt x="1129" y="112"/>
                    </a:lnTo>
                    <a:lnTo>
                      <a:pt x="1137" y="104"/>
                    </a:lnTo>
                    <a:lnTo>
                      <a:pt x="1146" y="89"/>
                    </a:lnTo>
                    <a:lnTo>
                      <a:pt x="1152" y="77"/>
                    </a:lnTo>
                    <a:lnTo>
                      <a:pt x="1153" y="73"/>
                    </a:lnTo>
                    <a:lnTo>
                      <a:pt x="1162" y="73"/>
                    </a:lnTo>
                    <a:lnTo>
                      <a:pt x="1170" y="73"/>
                    </a:lnTo>
                    <a:lnTo>
                      <a:pt x="1179" y="76"/>
                    </a:lnTo>
                    <a:lnTo>
                      <a:pt x="1183" y="79"/>
                    </a:lnTo>
                    <a:lnTo>
                      <a:pt x="1186" y="82"/>
                    </a:lnTo>
                    <a:lnTo>
                      <a:pt x="1188" y="86"/>
                    </a:lnTo>
                    <a:lnTo>
                      <a:pt x="1189" y="92"/>
                    </a:lnTo>
                    <a:lnTo>
                      <a:pt x="1189" y="100"/>
                    </a:lnTo>
                    <a:lnTo>
                      <a:pt x="1188" y="109"/>
                    </a:lnTo>
                    <a:lnTo>
                      <a:pt x="1185" y="120"/>
                    </a:lnTo>
                    <a:lnTo>
                      <a:pt x="1179" y="130"/>
                    </a:lnTo>
                    <a:lnTo>
                      <a:pt x="1167" y="154"/>
                    </a:lnTo>
                    <a:lnTo>
                      <a:pt x="1155" y="172"/>
                    </a:lnTo>
                    <a:lnTo>
                      <a:pt x="1144" y="186"/>
                    </a:lnTo>
                    <a:lnTo>
                      <a:pt x="1133" y="195"/>
                    </a:lnTo>
                    <a:lnTo>
                      <a:pt x="1126" y="201"/>
                    </a:lnTo>
                    <a:lnTo>
                      <a:pt x="1120" y="206"/>
                    </a:lnTo>
                    <a:lnTo>
                      <a:pt x="1114" y="207"/>
                    </a:lnTo>
                    <a:lnTo>
                      <a:pt x="1064" y="215"/>
                    </a:lnTo>
                    <a:lnTo>
                      <a:pt x="1106" y="249"/>
                    </a:lnTo>
                    <a:lnTo>
                      <a:pt x="1087" y="257"/>
                    </a:lnTo>
                    <a:lnTo>
                      <a:pt x="1067" y="264"/>
                    </a:lnTo>
                    <a:lnTo>
                      <a:pt x="1049" y="272"/>
                    </a:lnTo>
                    <a:lnTo>
                      <a:pt x="1041" y="277"/>
                    </a:lnTo>
                    <a:lnTo>
                      <a:pt x="1035" y="283"/>
                    </a:lnTo>
                    <a:lnTo>
                      <a:pt x="1031" y="289"/>
                    </a:lnTo>
                    <a:lnTo>
                      <a:pt x="1026" y="295"/>
                    </a:lnTo>
                    <a:lnTo>
                      <a:pt x="1025" y="301"/>
                    </a:lnTo>
                    <a:lnTo>
                      <a:pt x="1023" y="307"/>
                    </a:lnTo>
                    <a:lnTo>
                      <a:pt x="1022" y="319"/>
                    </a:lnTo>
                    <a:lnTo>
                      <a:pt x="1022" y="325"/>
                    </a:lnTo>
                    <a:lnTo>
                      <a:pt x="1019" y="332"/>
                    </a:lnTo>
                    <a:lnTo>
                      <a:pt x="1013" y="347"/>
                    </a:lnTo>
                    <a:lnTo>
                      <a:pt x="1007" y="364"/>
                    </a:lnTo>
                    <a:lnTo>
                      <a:pt x="1004" y="372"/>
                    </a:lnTo>
                    <a:lnTo>
                      <a:pt x="1004" y="379"/>
                    </a:lnTo>
                    <a:lnTo>
                      <a:pt x="1004" y="382"/>
                    </a:lnTo>
                    <a:lnTo>
                      <a:pt x="1005" y="385"/>
                    </a:lnTo>
                    <a:lnTo>
                      <a:pt x="1007" y="385"/>
                    </a:lnTo>
                    <a:lnTo>
                      <a:pt x="1008" y="387"/>
                    </a:lnTo>
                    <a:lnTo>
                      <a:pt x="1014" y="385"/>
                    </a:lnTo>
                    <a:lnTo>
                      <a:pt x="1020" y="382"/>
                    </a:lnTo>
                    <a:lnTo>
                      <a:pt x="1026" y="381"/>
                    </a:lnTo>
                    <a:lnTo>
                      <a:pt x="1032" y="381"/>
                    </a:lnTo>
                    <a:lnTo>
                      <a:pt x="1034" y="382"/>
                    </a:lnTo>
                    <a:lnTo>
                      <a:pt x="1035" y="384"/>
                    </a:lnTo>
                    <a:lnTo>
                      <a:pt x="1037" y="387"/>
                    </a:lnTo>
                    <a:lnTo>
                      <a:pt x="1037" y="391"/>
                    </a:lnTo>
                    <a:lnTo>
                      <a:pt x="1038" y="396"/>
                    </a:lnTo>
                    <a:lnTo>
                      <a:pt x="1040" y="402"/>
                    </a:lnTo>
                    <a:lnTo>
                      <a:pt x="1046" y="412"/>
                    </a:lnTo>
                    <a:lnTo>
                      <a:pt x="1055" y="421"/>
                    </a:lnTo>
                    <a:lnTo>
                      <a:pt x="1064" y="432"/>
                    </a:lnTo>
                    <a:lnTo>
                      <a:pt x="1082" y="450"/>
                    </a:lnTo>
                    <a:lnTo>
                      <a:pt x="1088" y="458"/>
                    </a:lnTo>
                    <a:lnTo>
                      <a:pt x="1091" y="461"/>
                    </a:lnTo>
                    <a:lnTo>
                      <a:pt x="1091" y="464"/>
                    </a:lnTo>
                    <a:lnTo>
                      <a:pt x="1093" y="467"/>
                    </a:lnTo>
                    <a:lnTo>
                      <a:pt x="1094" y="471"/>
                    </a:lnTo>
                    <a:lnTo>
                      <a:pt x="1103" y="479"/>
                    </a:lnTo>
                    <a:lnTo>
                      <a:pt x="1115" y="486"/>
                    </a:lnTo>
                    <a:lnTo>
                      <a:pt x="1129" y="495"/>
                    </a:lnTo>
                    <a:lnTo>
                      <a:pt x="1156" y="509"/>
                    </a:lnTo>
                    <a:lnTo>
                      <a:pt x="1168" y="514"/>
                    </a:lnTo>
                    <a:lnTo>
                      <a:pt x="1191" y="560"/>
                    </a:lnTo>
                    <a:lnTo>
                      <a:pt x="1210" y="556"/>
                    </a:lnTo>
                    <a:lnTo>
                      <a:pt x="1226" y="506"/>
                    </a:lnTo>
                    <a:lnTo>
                      <a:pt x="1229" y="434"/>
                    </a:lnTo>
                    <a:lnTo>
                      <a:pt x="1229" y="391"/>
                    </a:lnTo>
                    <a:lnTo>
                      <a:pt x="1232" y="376"/>
                    </a:lnTo>
                    <a:lnTo>
                      <a:pt x="1236" y="360"/>
                    </a:lnTo>
                    <a:lnTo>
                      <a:pt x="1242" y="341"/>
                    </a:lnTo>
                    <a:lnTo>
                      <a:pt x="1248" y="325"/>
                    </a:lnTo>
                    <a:lnTo>
                      <a:pt x="1253" y="319"/>
                    </a:lnTo>
                    <a:lnTo>
                      <a:pt x="1259" y="313"/>
                    </a:lnTo>
                    <a:lnTo>
                      <a:pt x="1263" y="308"/>
                    </a:lnTo>
                    <a:lnTo>
                      <a:pt x="1269" y="305"/>
                    </a:lnTo>
                    <a:lnTo>
                      <a:pt x="1275" y="305"/>
                    </a:lnTo>
                    <a:lnTo>
                      <a:pt x="1283" y="307"/>
                    </a:lnTo>
                    <a:lnTo>
                      <a:pt x="1297" y="314"/>
                    </a:lnTo>
                    <a:lnTo>
                      <a:pt x="1310" y="323"/>
                    </a:lnTo>
                    <a:lnTo>
                      <a:pt x="1322" y="334"/>
                    </a:lnTo>
                    <a:lnTo>
                      <a:pt x="1333" y="344"/>
                    </a:lnTo>
                    <a:lnTo>
                      <a:pt x="1342" y="355"/>
                    </a:lnTo>
                    <a:lnTo>
                      <a:pt x="1349" y="364"/>
                    </a:lnTo>
                    <a:lnTo>
                      <a:pt x="1355" y="375"/>
                    </a:lnTo>
                    <a:lnTo>
                      <a:pt x="1360" y="384"/>
                    </a:lnTo>
                    <a:lnTo>
                      <a:pt x="1364" y="391"/>
                    </a:lnTo>
                    <a:lnTo>
                      <a:pt x="1370" y="399"/>
                    </a:lnTo>
                    <a:lnTo>
                      <a:pt x="1380" y="405"/>
                    </a:lnTo>
                    <a:lnTo>
                      <a:pt x="1389" y="409"/>
                    </a:lnTo>
                    <a:lnTo>
                      <a:pt x="1405" y="415"/>
                    </a:lnTo>
                    <a:lnTo>
                      <a:pt x="1413" y="418"/>
                    </a:lnTo>
                    <a:lnTo>
                      <a:pt x="1420" y="372"/>
                    </a:lnTo>
                    <a:lnTo>
                      <a:pt x="1431" y="384"/>
                    </a:lnTo>
                    <a:lnTo>
                      <a:pt x="1455" y="409"/>
                    </a:lnTo>
                    <a:lnTo>
                      <a:pt x="1467" y="424"/>
                    </a:lnTo>
                    <a:lnTo>
                      <a:pt x="1479" y="438"/>
                    </a:lnTo>
                    <a:lnTo>
                      <a:pt x="1487" y="452"/>
                    </a:lnTo>
                    <a:lnTo>
                      <a:pt x="1488" y="456"/>
                    </a:lnTo>
                    <a:lnTo>
                      <a:pt x="1490" y="461"/>
                    </a:lnTo>
                    <a:lnTo>
                      <a:pt x="1491" y="470"/>
                    </a:lnTo>
                    <a:lnTo>
                      <a:pt x="1494" y="485"/>
                    </a:lnTo>
                    <a:lnTo>
                      <a:pt x="1505" y="520"/>
                    </a:lnTo>
                    <a:lnTo>
                      <a:pt x="1520" y="563"/>
                    </a:lnTo>
                    <a:lnTo>
                      <a:pt x="1475" y="603"/>
                    </a:lnTo>
                    <a:lnTo>
                      <a:pt x="1446" y="603"/>
                    </a:lnTo>
                    <a:lnTo>
                      <a:pt x="1423" y="606"/>
                    </a:lnTo>
                    <a:lnTo>
                      <a:pt x="1413" y="607"/>
                    </a:lnTo>
                    <a:lnTo>
                      <a:pt x="1405" y="610"/>
                    </a:lnTo>
                    <a:lnTo>
                      <a:pt x="1399" y="615"/>
                    </a:lnTo>
                    <a:lnTo>
                      <a:pt x="1392" y="621"/>
                    </a:lnTo>
                    <a:lnTo>
                      <a:pt x="1377" y="636"/>
                    </a:lnTo>
                    <a:lnTo>
                      <a:pt x="1360" y="655"/>
                    </a:lnTo>
                    <a:lnTo>
                      <a:pt x="1386" y="663"/>
                    </a:lnTo>
                    <a:lnTo>
                      <a:pt x="1432" y="663"/>
                    </a:lnTo>
                    <a:lnTo>
                      <a:pt x="1431" y="671"/>
                    </a:lnTo>
                    <a:lnTo>
                      <a:pt x="1428" y="684"/>
                    </a:lnTo>
                    <a:lnTo>
                      <a:pt x="1426" y="692"/>
                    </a:lnTo>
                    <a:lnTo>
                      <a:pt x="1422" y="699"/>
                    </a:lnTo>
                    <a:lnTo>
                      <a:pt x="1419" y="704"/>
                    </a:lnTo>
                    <a:lnTo>
                      <a:pt x="1416" y="705"/>
                    </a:lnTo>
                    <a:lnTo>
                      <a:pt x="1413" y="705"/>
                    </a:lnTo>
                    <a:lnTo>
                      <a:pt x="1407" y="707"/>
                    </a:lnTo>
                    <a:lnTo>
                      <a:pt x="1399" y="710"/>
                    </a:lnTo>
                    <a:lnTo>
                      <a:pt x="1384" y="719"/>
                    </a:lnTo>
                    <a:lnTo>
                      <a:pt x="1367" y="732"/>
                    </a:lnTo>
                    <a:lnTo>
                      <a:pt x="1358" y="746"/>
                    </a:lnTo>
                    <a:lnTo>
                      <a:pt x="1352" y="757"/>
                    </a:lnTo>
                    <a:lnTo>
                      <a:pt x="1348" y="767"/>
                    </a:lnTo>
                    <a:lnTo>
                      <a:pt x="1334" y="800"/>
                    </a:lnTo>
                    <a:lnTo>
                      <a:pt x="1325" y="824"/>
                    </a:lnTo>
                    <a:lnTo>
                      <a:pt x="1286" y="832"/>
                    </a:lnTo>
                    <a:lnTo>
                      <a:pt x="1284" y="831"/>
                    </a:lnTo>
                    <a:lnTo>
                      <a:pt x="1281" y="829"/>
                    </a:lnTo>
                    <a:lnTo>
                      <a:pt x="1274" y="831"/>
                    </a:lnTo>
                    <a:lnTo>
                      <a:pt x="1269" y="832"/>
                    </a:lnTo>
                    <a:lnTo>
                      <a:pt x="1263" y="837"/>
                    </a:lnTo>
                    <a:lnTo>
                      <a:pt x="1248" y="847"/>
                    </a:lnTo>
                    <a:lnTo>
                      <a:pt x="1241" y="862"/>
                    </a:lnTo>
                    <a:lnTo>
                      <a:pt x="1224" y="895"/>
                    </a:lnTo>
                    <a:lnTo>
                      <a:pt x="1213" y="917"/>
                    </a:lnTo>
                    <a:lnTo>
                      <a:pt x="1206" y="936"/>
                    </a:lnTo>
                    <a:lnTo>
                      <a:pt x="1200" y="954"/>
                    </a:lnTo>
                    <a:lnTo>
                      <a:pt x="1198" y="969"/>
                    </a:lnTo>
                    <a:lnTo>
                      <a:pt x="1198" y="1051"/>
                    </a:lnTo>
                    <a:lnTo>
                      <a:pt x="1197" y="1055"/>
                    </a:lnTo>
                    <a:lnTo>
                      <a:pt x="1194" y="1058"/>
                    </a:lnTo>
                    <a:lnTo>
                      <a:pt x="1189" y="1060"/>
                    </a:lnTo>
                    <a:lnTo>
                      <a:pt x="1183" y="1060"/>
                    </a:lnTo>
                    <a:lnTo>
                      <a:pt x="1173" y="1058"/>
                    </a:lnTo>
                    <a:lnTo>
                      <a:pt x="1168" y="1058"/>
                    </a:lnTo>
                    <a:lnTo>
                      <a:pt x="1149" y="1012"/>
                    </a:lnTo>
                    <a:lnTo>
                      <a:pt x="1127" y="1003"/>
                    </a:lnTo>
                    <a:lnTo>
                      <a:pt x="1111" y="997"/>
                    </a:lnTo>
                    <a:lnTo>
                      <a:pt x="1105" y="994"/>
                    </a:lnTo>
                    <a:lnTo>
                      <a:pt x="1099" y="994"/>
                    </a:lnTo>
                    <a:lnTo>
                      <a:pt x="1090" y="992"/>
                    </a:lnTo>
                    <a:lnTo>
                      <a:pt x="1079" y="991"/>
                    </a:lnTo>
                    <a:lnTo>
                      <a:pt x="1063" y="989"/>
                    </a:lnTo>
                    <a:lnTo>
                      <a:pt x="1053" y="991"/>
                    </a:lnTo>
                    <a:lnTo>
                      <a:pt x="1041" y="994"/>
                    </a:lnTo>
                    <a:lnTo>
                      <a:pt x="1026" y="997"/>
                    </a:lnTo>
                    <a:lnTo>
                      <a:pt x="1010" y="1003"/>
                    </a:lnTo>
                    <a:lnTo>
                      <a:pt x="1001" y="1007"/>
                    </a:lnTo>
                    <a:lnTo>
                      <a:pt x="992" y="1012"/>
                    </a:lnTo>
                    <a:lnTo>
                      <a:pt x="984" y="1016"/>
                    </a:lnTo>
                    <a:lnTo>
                      <a:pt x="978" y="1024"/>
                    </a:lnTo>
                    <a:lnTo>
                      <a:pt x="973" y="1031"/>
                    </a:lnTo>
                    <a:lnTo>
                      <a:pt x="970" y="1040"/>
                    </a:lnTo>
                    <a:lnTo>
                      <a:pt x="969" y="1051"/>
                    </a:lnTo>
                    <a:lnTo>
                      <a:pt x="970" y="1061"/>
                    </a:lnTo>
                    <a:lnTo>
                      <a:pt x="975" y="1075"/>
                    </a:lnTo>
                    <a:lnTo>
                      <a:pt x="981" y="1089"/>
                    </a:lnTo>
                    <a:lnTo>
                      <a:pt x="992" y="1105"/>
                    </a:lnTo>
                    <a:lnTo>
                      <a:pt x="1007" y="1123"/>
                    </a:lnTo>
                    <a:lnTo>
                      <a:pt x="1022" y="1140"/>
                    </a:lnTo>
                    <a:lnTo>
                      <a:pt x="1035" y="1152"/>
                    </a:lnTo>
                    <a:lnTo>
                      <a:pt x="1046" y="1161"/>
                    </a:lnTo>
                    <a:lnTo>
                      <a:pt x="1055" y="1167"/>
                    </a:lnTo>
                    <a:lnTo>
                      <a:pt x="1063" y="1169"/>
                    </a:lnTo>
                    <a:lnTo>
                      <a:pt x="1067" y="1170"/>
                    </a:lnTo>
                    <a:lnTo>
                      <a:pt x="1072" y="1167"/>
                    </a:lnTo>
                    <a:lnTo>
                      <a:pt x="1075" y="1164"/>
                    </a:lnTo>
                    <a:lnTo>
                      <a:pt x="1076" y="1160"/>
                    </a:lnTo>
                    <a:lnTo>
                      <a:pt x="1078" y="1155"/>
                    </a:lnTo>
                    <a:lnTo>
                      <a:pt x="1078" y="1143"/>
                    </a:lnTo>
                    <a:lnTo>
                      <a:pt x="1076" y="1131"/>
                    </a:lnTo>
                    <a:lnTo>
                      <a:pt x="1121" y="1161"/>
                    </a:lnTo>
                    <a:lnTo>
                      <a:pt x="1118" y="1211"/>
                    </a:lnTo>
                    <a:lnTo>
                      <a:pt x="1123" y="1208"/>
                    </a:lnTo>
                    <a:lnTo>
                      <a:pt x="1133" y="1202"/>
                    </a:lnTo>
                    <a:lnTo>
                      <a:pt x="1140" y="1199"/>
                    </a:lnTo>
                    <a:lnTo>
                      <a:pt x="1146" y="1200"/>
                    </a:lnTo>
                    <a:lnTo>
                      <a:pt x="1147" y="1202"/>
                    </a:lnTo>
                    <a:lnTo>
                      <a:pt x="1150" y="1203"/>
                    </a:lnTo>
                    <a:lnTo>
                      <a:pt x="1152" y="1206"/>
                    </a:lnTo>
                    <a:lnTo>
                      <a:pt x="1153" y="1211"/>
                    </a:lnTo>
                    <a:lnTo>
                      <a:pt x="1155" y="1220"/>
                    </a:lnTo>
                    <a:lnTo>
                      <a:pt x="1156" y="1224"/>
                    </a:lnTo>
                    <a:lnTo>
                      <a:pt x="1159" y="1228"/>
                    </a:lnTo>
                    <a:lnTo>
                      <a:pt x="1164" y="1231"/>
                    </a:lnTo>
                    <a:lnTo>
                      <a:pt x="1168" y="1234"/>
                    </a:lnTo>
                    <a:lnTo>
                      <a:pt x="1173" y="1240"/>
                    </a:lnTo>
                    <a:lnTo>
                      <a:pt x="1177" y="1249"/>
                    </a:lnTo>
                    <a:lnTo>
                      <a:pt x="1183" y="1261"/>
                    </a:lnTo>
                    <a:lnTo>
                      <a:pt x="1189" y="1276"/>
                    </a:lnTo>
                    <a:lnTo>
                      <a:pt x="1195" y="1288"/>
                    </a:lnTo>
                    <a:lnTo>
                      <a:pt x="1201" y="1297"/>
                    </a:lnTo>
                    <a:lnTo>
                      <a:pt x="1207" y="1304"/>
                    </a:lnTo>
                    <a:lnTo>
                      <a:pt x="1213" y="1309"/>
                    </a:lnTo>
                    <a:lnTo>
                      <a:pt x="1220" y="1312"/>
                    </a:lnTo>
                    <a:lnTo>
                      <a:pt x="1224" y="1314"/>
                    </a:lnTo>
                    <a:lnTo>
                      <a:pt x="1229" y="1315"/>
                    </a:lnTo>
                    <a:lnTo>
                      <a:pt x="1235" y="1314"/>
                    </a:lnTo>
                    <a:lnTo>
                      <a:pt x="1239" y="1311"/>
                    </a:lnTo>
                    <a:lnTo>
                      <a:pt x="1253" y="1300"/>
                    </a:lnTo>
                    <a:lnTo>
                      <a:pt x="1268" y="1289"/>
                    </a:lnTo>
                    <a:lnTo>
                      <a:pt x="1275" y="1285"/>
                    </a:lnTo>
                    <a:lnTo>
                      <a:pt x="1283" y="1285"/>
                    </a:lnTo>
                    <a:lnTo>
                      <a:pt x="1346" y="1288"/>
                    </a:lnTo>
                    <a:lnTo>
                      <a:pt x="1405" y="1292"/>
                    </a:lnTo>
                    <a:lnTo>
                      <a:pt x="1426" y="1289"/>
                    </a:lnTo>
                    <a:lnTo>
                      <a:pt x="1443" y="1289"/>
                    </a:lnTo>
                    <a:lnTo>
                      <a:pt x="1461" y="1288"/>
                    </a:lnTo>
                    <a:lnTo>
                      <a:pt x="1481" y="1289"/>
                    </a:lnTo>
                    <a:lnTo>
                      <a:pt x="1500" y="1294"/>
                    </a:lnTo>
                    <a:lnTo>
                      <a:pt x="1509" y="1297"/>
                    </a:lnTo>
                    <a:lnTo>
                      <a:pt x="1518" y="1300"/>
                    </a:lnTo>
                    <a:lnTo>
                      <a:pt x="1526" y="1304"/>
                    </a:lnTo>
                    <a:lnTo>
                      <a:pt x="1532" y="1311"/>
                    </a:lnTo>
                    <a:lnTo>
                      <a:pt x="1544" y="1323"/>
                    </a:lnTo>
                    <a:lnTo>
                      <a:pt x="1556" y="1330"/>
                    </a:lnTo>
                    <a:lnTo>
                      <a:pt x="1570" y="1336"/>
                    </a:lnTo>
                    <a:lnTo>
                      <a:pt x="1582" y="1342"/>
                    </a:lnTo>
                    <a:lnTo>
                      <a:pt x="1594" y="1347"/>
                    </a:lnTo>
                    <a:lnTo>
                      <a:pt x="1604" y="1353"/>
                    </a:lnTo>
                    <a:lnTo>
                      <a:pt x="1608" y="1357"/>
                    </a:lnTo>
                    <a:lnTo>
                      <a:pt x="1612" y="1362"/>
                    </a:lnTo>
                    <a:lnTo>
                      <a:pt x="1614" y="1366"/>
                    </a:lnTo>
                    <a:lnTo>
                      <a:pt x="1617" y="1372"/>
                    </a:lnTo>
                    <a:lnTo>
                      <a:pt x="1618" y="1384"/>
                    </a:lnTo>
                    <a:lnTo>
                      <a:pt x="1620" y="1397"/>
                    </a:lnTo>
                    <a:lnTo>
                      <a:pt x="1620" y="1418"/>
                    </a:lnTo>
                    <a:lnTo>
                      <a:pt x="1617" y="1436"/>
                    </a:lnTo>
                    <a:lnTo>
                      <a:pt x="1617" y="1449"/>
                    </a:lnTo>
                    <a:lnTo>
                      <a:pt x="1618" y="1454"/>
                    </a:lnTo>
                    <a:lnTo>
                      <a:pt x="1623" y="1458"/>
                    </a:lnTo>
                    <a:lnTo>
                      <a:pt x="1630" y="1461"/>
                    </a:lnTo>
                    <a:lnTo>
                      <a:pt x="1638" y="1464"/>
                    </a:lnTo>
                    <a:lnTo>
                      <a:pt x="1659" y="1468"/>
                    </a:lnTo>
                    <a:lnTo>
                      <a:pt x="1677" y="1468"/>
                    </a:lnTo>
                    <a:lnTo>
                      <a:pt x="1686" y="1469"/>
                    </a:lnTo>
                    <a:lnTo>
                      <a:pt x="1697" y="1474"/>
                    </a:lnTo>
                    <a:lnTo>
                      <a:pt x="1706" y="1480"/>
                    </a:lnTo>
                    <a:lnTo>
                      <a:pt x="1715" y="1487"/>
                    </a:lnTo>
                    <a:lnTo>
                      <a:pt x="1730" y="1501"/>
                    </a:lnTo>
                    <a:lnTo>
                      <a:pt x="1734" y="1507"/>
                    </a:lnTo>
                    <a:lnTo>
                      <a:pt x="1751" y="1499"/>
                    </a:lnTo>
                    <a:lnTo>
                      <a:pt x="1765" y="1493"/>
                    </a:lnTo>
                    <a:lnTo>
                      <a:pt x="1771" y="1492"/>
                    </a:lnTo>
                    <a:lnTo>
                      <a:pt x="1777" y="1492"/>
                    </a:lnTo>
                    <a:lnTo>
                      <a:pt x="1790" y="1489"/>
                    </a:lnTo>
                    <a:lnTo>
                      <a:pt x="1804" y="1487"/>
                    </a:lnTo>
                    <a:lnTo>
                      <a:pt x="1811" y="1487"/>
                    </a:lnTo>
                    <a:lnTo>
                      <a:pt x="1816" y="1490"/>
                    </a:lnTo>
                    <a:lnTo>
                      <a:pt x="1820" y="1495"/>
                    </a:lnTo>
                    <a:lnTo>
                      <a:pt x="1823" y="1502"/>
                    </a:lnTo>
                    <a:lnTo>
                      <a:pt x="1825" y="1507"/>
                    </a:lnTo>
                    <a:lnTo>
                      <a:pt x="1826" y="1511"/>
                    </a:lnTo>
                    <a:lnTo>
                      <a:pt x="1831" y="1517"/>
                    </a:lnTo>
                    <a:lnTo>
                      <a:pt x="1837" y="1523"/>
                    </a:lnTo>
                    <a:lnTo>
                      <a:pt x="1843" y="1531"/>
                    </a:lnTo>
                    <a:lnTo>
                      <a:pt x="1845" y="1537"/>
                    </a:lnTo>
                    <a:lnTo>
                      <a:pt x="1845" y="1543"/>
                    </a:lnTo>
                    <a:lnTo>
                      <a:pt x="1845" y="1551"/>
                    </a:lnTo>
                    <a:lnTo>
                      <a:pt x="1843" y="1560"/>
                    </a:lnTo>
                    <a:lnTo>
                      <a:pt x="1840" y="1570"/>
                    </a:lnTo>
                    <a:lnTo>
                      <a:pt x="1835" y="1584"/>
                    </a:lnTo>
                    <a:lnTo>
                      <a:pt x="1819" y="1617"/>
                    </a:lnTo>
                    <a:lnTo>
                      <a:pt x="1810" y="1635"/>
                    </a:lnTo>
                    <a:lnTo>
                      <a:pt x="1801" y="1649"/>
                    </a:lnTo>
                    <a:lnTo>
                      <a:pt x="1793" y="1661"/>
                    </a:lnTo>
                    <a:lnTo>
                      <a:pt x="1786" y="1670"/>
                    </a:lnTo>
                    <a:lnTo>
                      <a:pt x="1778" y="1676"/>
                    </a:lnTo>
                    <a:lnTo>
                      <a:pt x="1772" y="1680"/>
                    </a:lnTo>
                    <a:lnTo>
                      <a:pt x="1768" y="1682"/>
                    </a:lnTo>
                    <a:lnTo>
                      <a:pt x="1763" y="1683"/>
                    </a:lnTo>
                    <a:lnTo>
                      <a:pt x="1757" y="1683"/>
                    </a:lnTo>
                    <a:lnTo>
                      <a:pt x="1752" y="1682"/>
                    </a:lnTo>
                    <a:lnTo>
                      <a:pt x="1749" y="1682"/>
                    </a:lnTo>
                    <a:lnTo>
                      <a:pt x="1751" y="1686"/>
                    </a:lnTo>
                    <a:lnTo>
                      <a:pt x="1752" y="1703"/>
                    </a:lnTo>
                    <a:lnTo>
                      <a:pt x="1754" y="1723"/>
                    </a:lnTo>
                    <a:lnTo>
                      <a:pt x="1754" y="1763"/>
                    </a:lnTo>
                    <a:lnTo>
                      <a:pt x="1754" y="1768"/>
                    </a:lnTo>
                    <a:lnTo>
                      <a:pt x="1751" y="1771"/>
                    </a:lnTo>
                    <a:lnTo>
                      <a:pt x="1743" y="1780"/>
                    </a:lnTo>
                    <a:lnTo>
                      <a:pt x="1733" y="1786"/>
                    </a:lnTo>
                    <a:lnTo>
                      <a:pt x="1719" y="1792"/>
                    </a:lnTo>
                    <a:lnTo>
                      <a:pt x="1697" y="1803"/>
                    </a:lnTo>
                    <a:lnTo>
                      <a:pt x="1684" y="1806"/>
                    </a:lnTo>
                    <a:lnTo>
                      <a:pt x="1678" y="1827"/>
                    </a:lnTo>
                    <a:lnTo>
                      <a:pt x="1672" y="1843"/>
                    </a:lnTo>
                    <a:lnTo>
                      <a:pt x="1666" y="1858"/>
                    </a:lnTo>
                    <a:lnTo>
                      <a:pt x="1660" y="1868"/>
                    </a:lnTo>
                    <a:lnTo>
                      <a:pt x="1651" y="1878"/>
                    </a:lnTo>
                    <a:lnTo>
                      <a:pt x="1624" y="1905"/>
                    </a:lnTo>
                    <a:lnTo>
                      <a:pt x="1597" y="1932"/>
                    </a:lnTo>
                    <a:lnTo>
                      <a:pt x="1586" y="1941"/>
                    </a:lnTo>
                    <a:lnTo>
                      <a:pt x="1577" y="1948"/>
                    </a:lnTo>
                    <a:lnTo>
                      <a:pt x="1527" y="1970"/>
                    </a:lnTo>
                    <a:lnTo>
                      <a:pt x="1559" y="2000"/>
                    </a:lnTo>
                    <a:lnTo>
                      <a:pt x="1555" y="2003"/>
                    </a:lnTo>
                    <a:lnTo>
                      <a:pt x="1546" y="2011"/>
                    </a:lnTo>
                    <a:lnTo>
                      <a:pt x="1531" y="2020"/>
                    </a:lnTo>
                    <a:lnTo>
                      <a:pt x="1523" y="2025"/>
                    </a:lnTo>
                    <a:lnTo>
                      <a:pt x="1512" y="2028"/>
                    </a:lnTo>
                    <a:lnTo>
                      <a:pt x="1503" y="2031"/>
                    </a:lnTo>
                    <a:lnTo>
                      <a:pt x="1494" y="2035"/>
                    </a:lnTo>
                    <a:lnTo>
                      <a:pt x="1487" y="2040"/>
                    </a:lnTo>
                    <a:lnTo>
                      <a:pt x="1481" y="2046"/>
                    </a:lnTo>
                    <a:lnTo>
                      <a:pt x="1476" y="2053"/>
                    </a:lnTo>
                    <a:lnTo>
                      <a:pt x="1472" y="2059"/>
                    </a:lnTo>
                    <a:lnTo>
                      <a:pt x="1469" y="2067"/>
                    </a:lnTo>
                    <a:lnTo>
                      <a:pt x="1467" y="2073"/>
                    </a:lnTo>
                    <a:lnTo>
                      <a:pt x="1464" y="2080"/>
                    </a:lnTo>
                    <a:lnTo>
                      <a:pt x="1460" y="2086"/>
                    </a:lnTo>
                    <a:lnTo>
                      <a:pt x="1447" y="2097"/>
                    </a:lnTo>
                    <a:lnTo>
                      <a:pt x="1441" y="2103"/>
                    </a:lnTo>
                    <a:lnTo>
                      <a:pt x="1437" y="2112"/>
                    </a:lnTo>
                    <a:lnTo>
                      <a:pt x="1434" y="2123"/>
                    </a:lnTo>
                    <a:lnTo>
                      <a:pt x="1432" y="2135"/>
                    </a:lnTo>
                    <a:lnTo>
                      <a:pt x="1431" y="2165"/>
                    </a:lnTo>
                    <a:lnTo>
                      <a:pt x="1428" y="2197"/>
                    </a:lnTo>
                    <a:lnTo>
                      <a:pt x="1422" y="2222"/>
                    </a:lnTo>
                    <a:lnTo>
                      <a:pt x="1420" y="2231"/>
                    </a:lnTo>
                    <a:lnTo>
                      <a:pt x="1417" y="2239"/>
                    </a:lnTo>
                    <a:lnTo>
                      <a:pt x="1398" y="2266"/>
                    </a:lnTo>
                    <a:lnTo>
                      <a:pt x="1387" y="2284"/>
                    </a:lnTo>
                    <a:lnTo>
                      <a:pt x="1378" y="2299"/>
                    </a:lnTo>
                    <a:lnTo>
                      <a:pt x="1375" y="2307"/>
                    </a:lnTo>
                    <a:lnTo>
                      <a:pt x="1370" y="2314"/>
                    </a:lnTo>
                    <a:lnTo>
                      <a:pt x="1358" y="2328"/>
                    </a:lnTo>
                    <a:lnTo>
                      <a:pt x="1343" y="2341"/>
                    </a:lnTo>
                    <a:lnTo>
                      <a:pt x="1337" y="2343"/>
                    </a:lnTo>
                    <a:lnTo>
                      <a:pt x="1331" y="2343"/>
                    </a:lnTo>
                    <a:lnTo>
                      <a:pt x="1324" y="2341"/>
                    </a:lnTo>
                    <a:lnTo>
                      <a:pt x="1315" y="2338"/>
                    </a:lnTo>
                    <a:lnTo>
                      <a:pt x="1309" y="2334"/>
                    </a:lnTo>
                    <a:lnTo>
                      <a:pt x="1306" y="2329"/>
                    </a:lnTo>
                    <a:lnTo>
                      <a:pt x="1304" y="2326"/>
                    </a:lnTo>
                    <a:lnTo>
                      <a:pt x="1303" y="2320"/>
                    </a:lnTo>
                    <a:lnTo>
                      <a:pt x="1303" y="2314"/>
                    </a:lnTo>
                    <a:lnTo>
                      <a:pt x="1303" y="2177"/>
                    </a:lnTo>
                    <a:lnTo>
                      <a:pt x="1310" y="2005"/>
                    </a:lnTo>
                    <a:lnTo>
                      <a:pt x="1328" y="1964"/>
                    </a:lnTo>
                    <a:lnTo>
                      <a:pt x="1342" y="1935"/>
                    </a:lnTo>
                    <a:lnTo>
                      <a:pt x="1346" y="1923"/>
                    </a:lnTo>
                    <a:lnTo>
                      <a:pt x="1348" y="1916"/>
                    </a:lnTo>
                    <a:lnTo>
                      <a:pt x="1346" y="1902"/>
                    </a:lnTo>
                    <a:lnTo>
                      <a:pt x="1342" y="1881"/>
                    </a:lnTo>
                    <a:lnTo>
                      <a:pt x="1342" y="1869"/>
                    </a:lnTo>
                    <a:lnTo>
                      <a:pt x="1342" y="1857"/>
                    </a:lnTo>
                    <a:lnTo>
                      <a:pt x="1343" y="1845"/>
                    </a:lnTo>
                    <a:lnTo>
                      <a:pt x="1348" y="1836"/>
                    </a:lnTo>
                    <a:lnTo>
                      <a:pt x="1352" y="1825"/>
                    </a:lnTo>
                    <a:lnTo>
                      <a:pt x="1355" y="1813"/>
                    </a:lnTo>
                    <a:lnTo>
                      <a:pt x="1358" y="1800"/>
                    </a:lnTo>
                    <a:lnTo>
                      <a:pt x="1358" y="1783"/>
                    </a:lnTo>
                    <a:lnTo>
                      <a:pt x="1358" y="1753"/>
                    </a:lnTo>
                    <a:lnTo>
                      <a:pt x="1355" y="1729"/>
                    </a:lnTo>
                    <a:lnTo>
                      <a:pt x="1352" y="1708"/>
                    </a:lnTo>
                    <a:lnTo>
                      <a:pt x="1349" y="1697"/>
                    </a:lnTo>
                    <a:lnTo>
                      <a:pt x="1345" y="1686"/>
                    </a:lnTo>
                    <a:lnTo>
                      <a:pt x="1340" y="1677"/>
                    </a:lnTo>
                    <a:lnTo>
                      <a:pt x="1333" y="1670"/>
                    </a:lnTo>
                    <a:lnTo>
                      <a:pt x="1322" y="1664"/>
                    </a:lnTo>
                    <a:lnTo>
                      <a:pt x="1310" y="1659"/>
                    </a:lnTo>
                    <a:lnTo>
                      <a:pt x="1303" y="1658"/>
                    </a:lnTo>
                    <a:lnTo>
                      <a:pt x="1297" y="1655"/>
                    </a:lnTo>
                    <a:lnTo>
                      <a:pt x="1290" y="1650"/>
                    </a:lnTo>
                    <a:lnTo>
                      <a:pt x="1284" y="1646"/>
                    </a:lnTo>
                    <a:lnTo>
                      <a:pt x="1274" y="1634"/>
                    </a:lnTo>
                    <a:lnTo>
                      <a:pt x="1266" y="1620"/>
                    </a:lnTo>
                    <a:lnTo>
                      <a:pt x="1259" y="1606"/>
                    </a:lnTo>
                    <a:lnTo>
                      <a:pt x="1254" y="1594"/>
                    </a:lnTo>
                    <a:lnTo>
                      <a:pt x="1248" y="1575"/>
                    </a:lnTo>
                    <a:lnTo>
                      <a:pt x="1245" y="1570"/>
                    </a:lnTo>
                    <a:lnTo>
                      <a:pt x="1242" y="1564"/>
                    </a:lnTo>
                    <a:lnTo>
                      <a:pt x="1230" y="1554"/>
                    </a:lnTo>
                    <a:lnTo>
                      <a:pt x="1217" y="1540"/>
                    </a:lnTo>
                    <a:lnTo>
                      <a:pt x="1210" y="1531"/>
                    </a:lnTo>
                    <a:lnTo>
                      <a:pt x="1206" y="1522"/>
                    </a:lnTo>
                    <a:lnTo>
                      <a:pt x="1198" y="1502"/>
                    </a:lnTo>
                    <a:lnTo>
                      <a:pt x="1191" y="1484"/>
                    </a:lnTo>
                    <a:lnTo>
                      <a:pt x="1188" y="1475"/>
                    </a:lnTo>
                    <a:lnTo>
                      <a:pt x="1186" y="1466"/>
                    </a:lnTo>
                    <a:lnTo>
                      <a:pt x="1186" y="1457"/>
                    </a:lnTo>
                    <a:lnTo>
                      <a:pt x="1186" y="1449"/>
                    </a:lnTo>
                    <a:lnTo>
                      <a:pt x="1189" y="1440"/>
                    </a:lnTo>
                    <a:lnTo>
                      <a:pt x="1195" y="1431"/>
                    </a:lnTo>
                    <a:lnTo>
                      <a:pt x="1203" y="1424"/>
                    </a:lnTo>
                    <a:lnTo>
                      <a:pt x="1212" y="1415"/>
                    </a:lnTo>
                    <a:lnTo>
                      <a:pt x="1226" y="1404"/>
                    </a:lnTo>
                    <a:lnTo>
                      <a:pt x="1233" y="1400"/>
                    </a:lnTo>
                    <a:lnTo>
                      <a:pt x="1248" y="1357"/>
                    </a:lnTo>
                    <a:lnTo>
                      <a:pt x="1232" y="1353"/>
                    </a:lnTo>
                    <a:lnTo>
                      <a:pt x="1194" y="1339"/>
                    </a:lnTo>
                    <a:lnTo>
                      <a:pt x="1173" y="1329"/>
                    </a:lnTo>
                    <a:lnTo>
                      <a:pt x="1152" y="1318"/>
                    </a:lnTo>
                    <a:lnTo>
                      <a:pt x="1132" y="1306"/>
                    </a:lnTo>
                    <a:lnTo>
                      <a:pt x="1124" y="1298"/>
                    </a:lnTo>
                    <a:lnTo>
                      <a:pt x="1118" y="1292"/>
                    </a:lnTo>
                    <a:lnTo>
                      <a:pt x="1106" y="1279"/>
                    </a:lnTo>
                    <a:lnTo>
                      <a:pt x="1096" y="1270"/>
                    </a:lnTo>
                    <a:lnTo>
                      <a:pt x="1087" y="1264"/>
                    </a:lnTo>
                    <a:lnTo>
                      <a:pt x="1078" y="1261"/>
                    </a:lnTo>
                    <a:lnTo>
                      <a:pt x="1070" y="1258"/>
                    </a:lnTo>
                    <a:lnTo>
                      <a:pt x="1066" y="1258"/>
                    </a:lnTo>
                    <a:lnTo>
                      <a:pt x="1061" y="1258"/>
                    </a:lnTo>
                    <a:lnTo>
                      <a:pt x="1034" y="1218"/>
                    </a:lnTo>
                    <a:lnTo>
                      <a:pt x="980" y="1218"/>
                    </a:lnTo>
                    <a:lnTo>
                      <a:pt x="966" y="1217"/>
                    </a:lnTo>
                    <a:lnTo>
                      <a:pt x="949" y="1211"/>
                    </a:lnTo>
                    <a:lnTo>
                      <a:pt x="931" y="1203"/>
                    </a:lnTo>
                    <a:lnTo>
                      <a:pt x="912" y="1193"/>
                    </a:lnTo>
                    <a:lnTo>
                      <a:pt x="893" y="1181"/>
                    </a:lnTo>
                    <a:lnTo>
                      <a:pt x="878" y="1169"/>
                    </a:lnTo>
                    <a:lnTo>
                      <a:pt x="868" y="1157"/>
                    </a:lnTo>
                    <a:lnTo>
                      <a:pt x="863" y="1152"/>
                    </a:lnTo>
                    <a:lnTo>
                      <a:pt x="862" y="1146"/>
                    </a:lnTo>
                    <a:lnTo>
                      <a:pt x="860" y="1137"/>
                    </a:lnTo>
                    <a:lnTo>
                      <a:pt x="862" y="1126"/>
                    </a:lnTo>
                    <a:lnTo>
                      <a:pt x="866" y="1117"/>
                    </a:lnTo>
                    <a:lnTo>
                      <a:pt x="872" y="1110"/>
                    </a:lnTo>
                    <a:lnTo>
                      <a:pt x="883" y="1098"/>
                    </a:lnTo>
                    <a:lnTo>
                      <a:pt x="887" y="1093"/>
                    </a:lnTo>
                    <a:lnTo>
                      <a:pt x="886" y="1093"/>
                    </a:lnTo>
                    <a:lnTo>
                      <a:pt x="884" y="1095"/>
                    </a:lnTo>
                    <a:lnTo>
                      <a:pt x="880" y="1095"/>
                    </a:lnTo>
                    <a:lnTo>
                      <a:pt x="875" y="1093"/>
                    </a:lnTo>
                    <a:lnTo>
                      <a:pt x="869" y="1089"/>
                    </a:lnTo>
                    <a:lnTo>
                      <a:pt x="860" y="1083"/>
                    </a:lnTo>
                    <a:lnTo>
                      <a:pt x="850" y="1074"/>
                    </a:lnTo>
                    <a:lnTo>
                      <a:pt x="826" y="1046"/>
                    </a:lnTo>
                    <a:lnTo>
                      <a:pt x="801" y="1018"/>
                    </a:lnTo>
                    <a:lnTo>
                      <a:pt x="777" y="986"/>
                    </a:lnTo>
                    <a:lnTo>
                      <a:pt x="779" y="997"/>
                    </a:lnTo>
                    <a:lnTo>
                      <a:pt x="785" y="1021"/>
                    </a:lnTo>
                    <a:lnTo>
                      <a:pt x="791" y="1046"/>
                    </a:lnTo>
                    <a:lnTo>
                      <a:pt x="795" y="1057"/>
                    </a:lnTo>
                    <a:lnTo>
                      <a:pt x="800" y="1061"/>
                    </a:lnTo>
                    <a:lnTo>
                      <a:pt x="804" y="1066"/>
                    </a:lnTo>
                    <a:lnTo>
                      <a:pt x="807" y="1071"/>
                    </a:lnTo>
                    <a:lnTo>
                      <a:pt x="815" y="1084"/>
                    </a:lnTo>
                    <a:lnTo>
                      <a:pt x="816" y="1089"/>
                    </a:lnTo>
                    <a:lnTo>
                      <a:pt x="816" y="1093"/>
                    </a:lnTo>
                    <a:lnTo>
                      <a:pt x="815" y="1096"/>
                    </a:lnTo>
                    <a:lnTo>
                      <a:pt x="812" y="1096"/>
                    </a:lnTo>
                    <a:lnTo>
                      <a:pt x="806" y="1093"/>
                    </a:lnTo>
                    <a:lnTo>
                      <a:pt x="798" y="1087"/>
                    </a:lnTo>
                    <a:lnTo>
                      <a:pt x="782" y="1068"/>
                    </a:lnTo>
                    <a:lnTo>
                      <a:pt x="762" y="1043"/>
                    </a:lnTo>
                    <a:lnTo>
                      <a:pt x="742" y="1022"/>
                    </a:lnTo>
                    <a:lnTo>
                      <a:pt x="702" y="974"/>
                    </a:lnTo>
                    <a:lnTo>
                      <a:pt x="681" y="947"/>
                    </a:lnTo>
                    <a:lnTo>
                      <a:pt x="661" y="921"/>
                    </a:lnTo>
                    <a:lnTo>
                      <a:pt x="647" y="900"/>
                    </a:lnTo>
                    <a:lnTo>
                      <a:pt x="644" y="892"/>
                    </a:lnTo>
                    <a:lnTo>
                      <a:pt x="643" y="886"/>
                    </a:lnTo>
                    <a:lnTo>
                      <a:pt x="643" y="882"/>
                    </a:lnTo>
                    <a:lnTo>
                      <a:pt x="641" y="877"/>
                    </a:lnTo>
                    <a:lnTo>
                      <a:pt x="635" y="873"/>
                    </a:lnTo>
                    <a:lnTo>
                      <a:pt x="622" y="864"/>
                    </a:lnTo>
                    <a:lnTo>
                      <a:pt x="616" y="858"/>
                    </a:lnTo>
                    <a:lnTo>
                      <a:pt x="613" y="855"/>
                    </a:lnTo>
                    <a:lnTo>
                      <a:pt x="613" y="850"/>
                    </a:lnTo>
                    <a:lnTo>
                      <a:pt x="613" y="844"/>
                    </a:lnTo>
                    <a:lnTo>
                      <a:pt x="613" y="837"/>
                    </a:lnTo>
                    <a:lnTo>
                      <a:pt x="616" y="827"/>
                    </a:lnTo>
                    <a:lnTo>
                      <a:pt x="620" y="817"/>
                    </a:lnTo>
                    <a:lnTo>
                      <a:pt x="625" y="805"/>
                    </a:lnTo>
                    <a:lnTo>
                      <a:pt x="626" y="794"/>
                    </a:lnTo>
                    <a:lnTo>
                      <a:pt x="628" y="785"/>
                    </a:lnTo>
                    <a:lnTo>
                      <a:pt x="628" y="776"/>
                    </a:lnTo>
                    <a:lnTo>
                      <a:pt x="628" y="767"/>
                    </a:lnTo>
                    <a:lnTo>
                      <a:pt x="626" y="760"/>
                    </a:lnTo>
                    <a:lnTo>
                      <a:pt x="620" y="746"/>
                    </a:lnTo>
                    <a:lnTo>
                      <a:pt x="614" y="735"/>
                    </a:lnTo>
                    <a:lnTo>
                      <a:pt x="608" y="728"/>
                    </a:lnTo>
                    <a:lnTo>
                      <a:pt x="601" y="720"/>
                    </a:lnTo>
                    <a:lnTo>
                      <a:pt x="601" y="675"/>
                    </a:lnTo>
                    <a:lnTo>
                      <a:pt x="593" y="633"/>
                    </a:lnTo>
                    <a:lnTo>
                      <a:pt x="543" y="571"/>
                    </a:lnTo>
                    <a:lnTo>
                      <a:pt x="531" y="521"/>
                    </a:lnTo>
                    <a:lnTo>
                      <a:pt x="489" y="464"/>
                    </a:lnTo>
                    <a:lnTo>
                      <a:pt x="428" y="406"/>
                    </a:lnTo>
                    <a:lnTo>
                      <a:pt x="394" y="396"/>
                    </a:lnTo>
                    <a:lnTo>
                      <a:pt x="347" y="396"/>
                    </a:lnTo>
                    <a:lnTo>
                      <a:pt x="324" y="369"/>
                    </a:lnTo>
                    <a:lnTo>
                      <a:pt x="290" y="369"/>
                    </a:lnTo>
                    <a:lnTo>
                      <a:pt x="256" y="372"/>
                    </a:lnTo>
                    <a:lnTo>
                      <a:pt x="229" y="361"/>
                    </a:lnTo>
                    <a:lnTo>
                      <a:pt x="210" y="391"/>
                    </a:lnTo>
                    <a:lnTo>
                      <a:pt x="167" y="438"/>
                    </a:lnTo>
                    <a:lnTo>
                      <a:pt x="148" y="471"/>
                    </a:lnTo>
                    <a:lnTo>
                      <a:pt x="102" y="471"/>
                    </a:lnTo>
                    <a:lnTo>
                      <a:pt x="98" y="434"/>
                    </a:lnTo>
                    <a:lnTo>
                      <a:pt x="114" y="403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42" name="Oval 106"/>
              <p:cNvSpPr>
                <a:spLocks noChangeArrowheads="1"/>
              </p:cNvSpPr>
              <p:nvPr/>
            </p:nvSpPr>
            <p:spPr bwMode="auto">
              <a:xfrm>
                <a:off x="7340593" y="3253085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ko-KR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43" name="Oval 105"/>
              <p:cNvSpPr>
                <a:spLocks noChangeArrowheads="1"/>
              </p:cNvSpPr>
              <p:nvPr/>
            </p:nvSpPr>
            <p:spPr bwMode="auto">
              <a:xfrm>
                <a:off x="6050774" y="1674103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ko-KR" altLang="en-US" sz="1865">
                  <a:cs typeface="+mn-ea"/>
                  <a:sym typeface="+mn-lt"/>
                </a:endParaRPr>
              </a:p>
            </p:txBody>
          </p:sp>
        </p:grpSp>
        <p:grpSp>
          <p:nvGrpSpPr>
            <p:cNvPr id="13" name="组合 21"/>
            <p:cNvGrpSpPr/>
            <p:nvPr/>
          </p:nvGrpSpPr>
          <p:grpSpPr>
            <a:xfrm>
              <a:off x="6145840" y="1122790"/>
              <a:ext cx="1164277" cy="1075743"/>
              <a:chOff x="6785462" y="845896"/>
              <a:chExt cx="1470873" cy="1359024"/>
            </a:xfrm>
            <a:grpFill/>
            <a:effectLst/>
          </p:grpSpPr>
          <p:sp>
            <p:nvSpPr>
              <p:cNvPr id="38" name="Freeform 27"/>
              <p:cNvSpPr/>
              <p:nvPr/>
            </p:nvSpPr>
            <p:spPr bwMode="auto">
              <a:xfrm>
                <a:off x="7370519" y="2118508"/>
                <a:ext cx="185542" cy="86412"/>
              </a:xfrm>
              <a:custGeom>
                <a:avLst/>
                <a:gdLst/>
                <a:ahLst/>
                <a:cxnLst>
                  <a:cxn ang="0">
                    <a:pos x="12" y="77"/>
                  </a:cxn>
                  <a:cxn ang="0">
                    <a:pos x="0" y="49"/>
                  </a:cxn>
                  <a:cxn ang="0">
                    <a:pos x="8" y="19"/>
                  </a:cxn>
                  <a:cxn ang="0">
                    <a:pos x="58" y="0"/>
                  </a:cxn>
                  <a:cxn ang="0">
                    <a:pos x="124" y="19"/>
                  </a:cxn>
                  <a:cxn ang="0">
                    <a:pos x="112" y="54"/>
                  </a:cxn>
                  <a:cxn ang="0">
                    <a:pos x="62" y="54"/>
                  </a:cxn>
                  <a:cxn ang="0">
                    <a:pos x="56" y="58"/>
                  </a:cxn>
                  <a:cxn ang="0">
                    <a:pos x="42" y="66"/>
                  </a:cxn>
                  <a:cxn ang="0">
                    <a:pos x="35" y="71"/>
                  </a:cxn>
                  <a:cxn ang="0">
                    <a:pos x="26" y="75"/>
                  </a:cxn>
                  <a:cxn ang="0">
                    <a:pos x="18" y="77"/>
                  </a:cxn>
                  <a:cxn ang="0">
                    <a:pos x="12" y="77"/>
                  </a:cxn>
                </a:cxnLst>
                <a:rect l="0" t="0" r="r" b="b"/>
                <a:pathLst>
                  <a:path w="124" h="77">
                    <a:moveTo>
                      <a:pt x="12" y="77"/>
                    </a:moveTo>
                    <a:lnTo>
                      <a:pt x="0" y="49"/>
                    </a:lnTo>
                    <a:lnTo>
                      <a:pt x="8" y="19"/>
                    </a:lnTo>
                    <a:lnTo>
                      <a:pt x="58" y="0"/>
                    </a:lnTo>
                    <a:lnTo>
                      <a:pt x="124" y="19"/>
                    </a:lnTo>
                    <a:lnTo>
                      <a:pt x="112" y="54"/>
                    </a:lnTo>
                    <a:lnTo>
                      <a:pt x="62" y="54"/>
                    </a:lnTo>
                    <a:lnTo>
                      <a:pt x="56" y="58"/>
                    </a:lnTo>
                    <a:lnTo>
                      <a:pt x="42" y="66"/>
                    </a:lnTo>
                    <a:lnTo>
                      <a:pt x="35" y="71"/>
                    </a:lnTo>
                    <a:lnTo>
                      <a:pt x="26" y="75"/>
                    </a:lnTo>
                    <a:lnTo>
                      <a:pt x="18" y="77"/>
                    </a:lnTo>
                    <a:lnTo>
                      <a:pt x="12" y="77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9" name="Freeform 28"/>
              <p:cNvSpPr/>
              <p:nvPr/>
            </p:nvSpPr>
            <p:spPr bwMode="auto">
              <a:xfrm>
                <a:off x="6785462" y="1337434"/>
                <a:ext cx="535679" cy="475826"/>
              </a:xfrm>
              <a:custGeom>
                <a:avLst/>
                <a:gdLst/>
                <a:ahLst/>
                <a:cxnLst>
                  <a:cxn ang="0">
                    <a:pos x="234" y="389"/>
                  </a:cxn>
                  <a:cxn ang="0">
                    <a:pos x="181" y="339"/>
                  </a:cxn>
                  <a:cxn ang="0">
                    <a:pos x="132" y="279"/>
                  </a:cxn>
                  <a:cxn ang="0">
                    <a:pos x="189" y="205"/>
                  </a:cxn>
                  <a:cxn ang="0">
                    <a:pos x="104" y="148"/>
                  </a:cxn>
                  <a:cxn ang="0">
                    <a:pos x="0" y="68"/>
                  </a:cxn>
                  <a:cxn ang="0">
                    <a:pos x="62" y="95"/>
                  </a:cxn>
                  <a:cxn ang="0">
                    <a:pos x="59" y="84"/>
                  </a:cxn>
                  <a:cxn ang="0">
                    <a:pos x="61" y="78"/>
                  </a:cxn>
                  <a:cxn ang="0">
                    <a:pos x="67" y="75"/>
                  </a:cxn>
                  <a:cxn ang="0">
                    <a:pos x="70" y="72"/>
                  </a:cxn>
                  <a:cxn ang="0">
                    <a:pos x="68" y="54"/>
                  </a:cxn>
                  <a:cxn ang="0">
                    <a:pos x="61" y="21"/>
                  </a:cxn>
                  <a:cxn ang="0">
                    <a:pos x="64" y="7"/>
                  </a:cxn>
                  <a:cxn ang="0">
                    <a:pos x="80" y="1"/>
                  </a:cxn>
                  <a:cxn ang="0">
                    <a:pos x="91" y="3"/>
                  </a:cxn>
                  <a:cxn ang="0">
                    <a:pos x="94" y="13"/>
                  </a:cxn>
                  <a:cxn ang="0">
                    <a:pos x="92" y="41"/>
                  </a:cxn>
                  <a:cxn ang="0">
                    <a:pos x="98" y="57"/>
                  </a:cxn>
                  <a:cxn ang="0">
                    <a:pos x="106" y="62"/>
                  </a:cxn>
                  <a:cxn ang="0">
                    <a:pos x="116" y="63"/>
                  </a:cxn>
                  <a:cxn ang="0">
                    <a:pos x="138" y="62"/>
                  </a:cxn>
                  <a:cxn ang="0">
                    <a:pos x="151" y="56"/>
                  </a:cxn>
                  <a:cxn ang="0">
                    <a:pos x="162" y="48"/>
                  </a:cxn>
                  <a:cxn ang="0">
                    <a:pos x="251" y="77"/>
                  </a:cxn>
                  <a:cxn ang="0">
                    <a:pos x="267" y="98"/>
                  </a:cxn>
                  <a:cxn ang="0">
                    <a:pos x="275" y="117"/>
                  </a:cxn>
                  <a:cxn ang="0">
                    <a:pos x="280" y="181"/>
                  </a:cxn>
                  <a:cxn ang="0">
                    <a:pos x="338" y="220"/>
                  </a:cxn>
                  <a:cxn ang="0">
                    <a:pos x="326" y="294"/>
                  </a:cxn>
                  <a:cxn ang="0">
                    <a:pos x="281" y="267"/>
                  </a:cxn>
                  <a:cxn ang="0">
                    <a:pos x="281" y="291"/>
                  </a:cxn>
                  <a:cxn ang="0">
                    <a:pos x="284" y="308"/>
                  </a:cxn>
                  <a:cxn ang="0">
                    <a:pos x="290" y="315"/>
                  </a:cxn>
                  <a:cxn ang="0">
                    <a:pos x="302" y="318"/>
                  </a:cxn>
                  <a:cxn ang="0">
                    <a:pos x="308" y="323"/>
                  </a:cxn>
                  <a:cxn ang="0">
                    <a:pos x="311" y="332"/>
                  </a:cxn>
                  <a:cxn ang="0">
                    <a:pos x="311" y="364"/>
                  </a:cxn>
                  <a:cxn ang="0">
                    <a:pos x="305" y="380"/>
                  </a:cxn>
                  <a:cxn ang="0">
                    <a:pos x="295" y="392"/>
                  </a:cxn>
                  <a:cxn ang="0">
                    <a:pos x="292" y="424"/>
                  </a:cxn>
                </a:cxnLst>
                <a:rect l="0" t="0" r="r" b="b"/>
                <a:pathLst>
                  <a:path w="358" h="424">
                    <a:moveTo>
                      <a:pt x="261" y="424"/>
                    </a:moveTo>
                    <a:lnTo>
                      <a:pt x="234" y="389"/>
                    </a:lnTo>
                    <a:lnTo>
                      <a:pt x="231" y="362"/>
                    </a:lnTo>
                    <a:lnTo>
                      <a:pt x="181" y="339"/>
                    </a:lnTo>
                    <a:lnTo>
                      <a:pt x="142" y="302"/>
                    </a:lnTo>
                    <a:lnTo>
                      <a:pt x="132" y="279"/>
                    </a:lnTo>
                    <a:lnTo>
                      <a:pt x="174" y="262"/>
                    </a:lnTo>
                    <a:lnTo>
                      <a:pt x="189" y="205"/>
                    </a:lnTo>
                    <a:lnTo>
                      <a:pt x="177" y="140"/>
                    </a:lnTo>
                    <a:lnTo>
                      <a:pt x="104" y="148"/>
                    </a:lnTo>
                    <a:lnTo>
                      <a:pt x="47" y="125"/>
                    </a:lnTo>
                    <a:lnTo>
                      <a:pt x="0" y="68"/>
                    </a:lnTo>
                    <a:lnTo>
                      <a:pt x="24" y="25"/>
                    </a:lnTo>
                    <a:lnTo>
                      <a:pt x="62" y="95"/>
                    </a:lnTo>
                    <a:lnTo>
                      <a:pt x="61" y="92"/>
                    </a:lnTo>
                    <a:lnTo>
                      <a:pt x="59" y="84"/>
                    </a:lnTo>
                    <a:lnTo>
                      <a:pt x="59" y="81"/>
                    </a:lnTo>
                    <a:lnTo>
                      <a:pt x="61" y="78"/>
                    </a:lnTo>
                    <a:lnTo>
                      <a:pt x="62" y="77"/>
                    </a:lnTo>
                    <a:lnTo>
                      <a:pt x="67" y="75"/>
                    </a:lnTo>
                    <a:lnTo>
                      <a:pt x="68" y="75"/>
                    </a:lnTo>
                    <a:lnTo>
                      <a:pt x="70" y="72"/>
                    </a:lnTo>
                    <a:lnTo>
                      <a:pt x="70" y="65"/>
                    </a:lnTo>
                    <a:lnTo>
                      <a:pt x="68" y="54"/>
                    </a:lnTo>
                    <a:lnTo>
                      <a:pt x="67" y="42"/>
                    </a:lnTo>
                    <a:lnTo>
                      <a:pt x="61" y="21"/>
                    </a:lnTo>
                    <a:lnTo>
                      <a:pt x="59" y="10"/>
                    </a:lnTo>
                    <a:lnTo>
                      <a:pt x="64" y="7"/>
                    </a:lnTo>
                    <a:lnTo>
                      <a:pt x="74" y="3"/>
                    </a:lnTo>
                    <a:lnTo>
                      <a:pt x="80" y="1"/>
                    </a:lnTo>
                    <a:lnTo>
                      <a:pt x="86" y="0"/>
                    </a:lnTo>
                    <a:lnTo>
                      <a:pt x="91" y="3"/>
                    </a:lnTo>
                    <a:lnTo>
                      <a:pt x="92" y="6"/>
                    </a:lnTo>
                    <a:lnTo>
                      <a:pt x="94" y="13"/>
                    </a:lnTo>
                    <a:lnTo>
                      <a:pt x="94" y="22"/>
                    </a:lnTo>
                    <a:lnTo>
                      <a:pt x="92" y="41"/>
                    </a:lnTo>
                    <a:lnTo>
                      <a:pt x="94" y="50"/>
                    </a:lnTo>
                    <a:lnTo>
                      <a:pt x="98" y="57"/>
                    </a:lnTo>
                    <a:lnTo>
                      <a:pt x="101" y="60"/>
                    </a:lnTo>
                    <a:lnTo>
                      <a:pt x="106" y="62"/>
                    </a:lnTo>
                    <a:lnTo>
                      <a:pt x="110" y="63"/>
                    </a:lnTo>
                    <a:lnTo>
                      <a:pt x="116" y="63"/>
                    </a:lnTo>
                    <a:lnTo>
                      <a:pt x="127" y="63"/>
                    </a:lnTo>
                    <a:lnTo>
                      <a:pt x="138" y="62"/>
                    </a:lnTo>
                    <a:lnTo>
                      <a:pt x="145" y="59"/>
                    </a:lnTo>
                    <a:lnTo>
                      <a:pt x="151" y="56"/>
                    </a:lnTo>
                    <a:lnTo>
                      <a:pt x="160" y="51"/>
                    </a:lnTo>
                    <a:lnTo>
                      <a:pt x="162" y="48"/>
                    </a:lnTo>
                    <a:lnTo>
                      <a:pt x="246" y="71"/>
                    </a:lnTo>
                    <a:lnTo>
                      <a:pt x="251" y="77"/>
                    </a:lnTo>
                    <a:lnTo>
                      <a:pt x="261" y="89"/>
                    </a:lnTo>
                    <a:lnTo>
                      <a:pt x="267" y="98"/>
                    </a:lnTo>
                    <a:lnTo>
                      <a:pt x="272" y="107"/>
                    </a:lnTo>
                    <a:lnTo>
                      <a:pt x="275" y="117"/>
                    </a:lnTo>
                    <a:lnTo>
                      <a:pt x="276" y="130"/>
                    </a:lnTo>
                    <a:lnTo>
                      <a:pt x="280" y="181"/>
                    </a:lnTo>
                    <a:lnTo>
                      <a:pt x="281" y="210"/>
                    </a:lnTo>
                    <a:lnTo>
                      <a:pt x="338" y="220"/>
                    </a:lnTo>
                    <a:lnTo>
                      <a:pt x="358" y="287"/>
                    </a:lnTo>
                    <a:lnTo>
                      <a:pt x="326" y="294"/>
                    </a:lnTo>
                    <a:lnTo>
                      <a:pt x="308" y="279"/>
                    </a:lnTo>
                    <a:lnTo>
                      <a:pt x="281" y="267"/>
                    </a:lnTo>
                    <a:lnTo>
                      <a:pt x="281" y="274"/>
                    </a:lnTo>
                    <a:lnTo>
                      <a:pt x="281" y="291"/>
                    </a:lnTo>
                    <a:lnTo>
                      <a:pt x="283" y="299"/>
                    </a:lnTo>
                    <a:lnTo>
                      <a:pt x="284" y="308"/>
                    </a:lnTo>
                    <a:lnTo>
                      <a:pt x="287" y="314"/>
                    </a:lnTo>
                    <a:lnTo>
                      <a:pt x="290" y="315"/>
                    </a:lnTo>
                    <a:lnTo>
                      <a:pt x="292" y="317"/>
                    </a:lnTo>
                    <a:lnTo>
                      <a:pt x="302" y="318"/>
                    </a:lnTo>
                    <a:lnTo>
                      <a:pt x="305" y="320"/>
                    </a:lnTo>
                    <a:lnTo>
                      <a:pt x="308" y="323"/>
                    </a:lnTo>
                    <a:lnTo>
                      <a:pt x="310" y="326"/>
                    </a:lnTo>
                    <a:lnTo>
                      <a:pt x="311" y="332"/>
                    </a:lnTo>
                    <a:lnTo>
                      <a:pt x="311" y="351"/>
                    </a:lnTo>
                    <a:lnTo>
                      <a:pt x="311" y="364"/>
                    </a:lnTo>
                    <a:lnTo>
                      <a:pt x="308" y="373"/>
                    </a:lnTo>
                    <a:lnTo>
                      <a:pt x="305" y="380"/>
                    </a:lnTo>
                    <a:lnTo>
                      <a:pt x="302" y="385"/>
                    </a:lnTo>
                    <a:lnTo>
                      <a:pt x="295" y="392"/>
                    </a:lnTo>
                    <a:lnTo>
                      <a:pt x="292" y="394"/>
                    </a:lnTo>
                    <a:lnTo>
                      <a:pt x="292" y="424"/>
                    </a:lnTo>
                    <a:lnTo>
                      <a:pt x="261" y="424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40" name="Freeform 29"/>
              <p:cNvSpPr/>
              <p:nvPr/>
            </p:nvSpPr>
            <p:spPr bwMode="auto">
              <a:xfrm>
                <a:off x="7078739" y="845896"/>
                <a:ext cx="1177596" cy="1011131"/>
              </a:xfrm>
              <a:custGeom>
                <a:avLst/>
                <a:gdLst/>
                <a:ahLst/>
                <a:cxnLst>
                  <a:cxn ang="0">
                    <a:pos x="292" y="732"/>
                  </a:cxn>
                  <a:cxn ang="0">
                    <a:pos x="295" y="509"/>
                  </a:cxn>
                  <a:cxn ang="0">
                    <a:pos x="230" y="379"/>
                  </a:cxn>
                  <a:cxn ang="0">
                    <a:pos x="62" y="269"/>
                  </a:cxn>
                  <a:cxn ang="0">
                    <a:pos x="0" y="192"/>
                  </a:cxn>
                  <a:cxn ang="0">
                    <a:pos x="4" y="169"/>
                  </a:cxn>
                  <a:cxn ang="0">
                    <a:pos x="17" y="149"/>
                  </a:cxn>
                  <a:cxn ang="0">
                    <a:pos x="31" y="145"/>
                  </a:cxn>
                  <a:cxn ang="0">
                    <a:pos x="100" y="134"/>
                  </a:cxn>
                  <a:cxn ang="0">
                    <a:pos x="183" y="83"/>
                  </a:cxn>
                  <a:cxn ang="0">
                    <a:pos x="219" y="53"/>
                  </a:cxn>
                  <a:cxn ang="0">
                    <a:pos x="247" y="39"/>
                  </a:cxn>
                  <a:cxn ang="0">
                    <a:pos x="280" y="36"/>
                  </a:cxn>
                  <a:cxn ang="0">
                    <a:pos x="334" y="27"/>
                  </a:cxn>
                  <a:cxn ang="0">
                    <a:pos x="372" y="45"/>
                  </a:cxn>
                  <a:cxn ang="0">
                    <a:pos x="402" y="65"/>
                  </a:cxn>
                  <a:cxn ang="0">
                    <a:pos x="437" y="59"/>
                  </a:cxn>
                  <a:cxn ang="0">
                    <a:pos x="456" y="45"/>
                  </a:cxn>
                  <a:cxn ang="0">
                    <a:pos x="484" y="30"/>
                  </a:cxn>
                  <a:cxn ang="0">
                    <a:pos x="541" y="20"/>
                  </a:cxn>
                  <a:cxn ang="0">
                    <a:pos x="625" y="3"/>
                  </a:cxn>
                  <a:cxn ang="0">
                    <a:pos x="671" y="0"/>
                  </a:cxn>
                  <a:cxn ang="0">
                    <a:pos x="698" y="5"/>
                  </a:cxn>
                  <a:cxn ang="0">
                    <a:pos x="705" y="15"/>
                  </a:cxn>
                  <a:cxn ang="0">
                    <a:pos x="704" y="35"/>
                  </a:cxn>
                  <a:cxn ang="0">
                    <a:pos x="712" y="63"/>
                  </a:cxn>
                  <a:cxn ang="0">
                    <a:pos x="754" y="128"/>
                  </a:cxn>
                  <a:cxn ang="0">
                    <a:pos x="784" y="195"/>
                  </a:cxn>
                  <a:cxn ang="0">
                    <a:pos x="787" y="223"/>
                  </a:cxn>
                  <a:cxn ang="0">
                    <a:pos x="779" y="232"/>
                  </a:cxn>
                  <a:cxn ang="0">
                    <a:pos x="751" y="235"/>
                  </a:cxn>
                  <a:cxn ang="0">
                    <a:pos x="739" y="258"/>
                  </a:cxn>
                  <a:cxn ang="0">
                    <a:pos x="736" y="471"/>
                  </a:cxn>
                  <a:cxn ang="0">
                    <a:pos x="736" y="551"/>
                  </a:cxn>
                  <a:cxn ang="0">
                    <a:pos x="727" y="595"/>
                  </a:cxn>
                  <a:cxn ang="0">
                    <a:pos x="713" y="605"/>
                  </a:cxn>
                  <a:cxn ang="0">
                    <a:pos x="650" y="617"/>
                  </a:cxn>
                  <a:cxn ang="0">
                    <a:pos x="618" y="635"/>
                  </a:cxn>
                  <a:cxn ang="0">
                    <a:pos x="576" y="664"/>
                  </a:cxn>
                  <a:cxn ang="0">
                    <a:pos x="544" y="685"/>
                  </a:cxn>
                  <a:cxn ang="0">
                    <a:pos x="529" y="712"/>
                  </a:cxn>
                  <a:cxn ang="0">
                    <a:pos x="508" y="717"/>
                  </a:cxn>
                  <a:cxn ang="0">
                    <a:pos x="490" y="746"/>
                  </a:cxn>
                  <a:cxn ang="0">
                    <a:pos x="465" y="795"/>
                  </a:cxn>
                  <a:cxn ang="0">
                    <a:pos x="461" y="863"/>
                  </a:cxn>
                  <a:cxn ang="0">
                    <a:pos x="459" y="895"/>
                  </a:cxn>
                  <a:cxn ang="0">
                    <a:pos x="434" y="900"/>
                  </a:cxn>
                  <a:cxn ang="0">
                    <a:pos x="384" y="900"/>
                  </a:cxn>
                </a:cxnLst>
                <a:rect l="0" t="0" r="r" b="b"/>
                <a:pathLst>
                  <a:path w="787" h="901">
                    <a:moveTo>
                      <a:pt x="369" y="850"/>
                    </a:moveTo>
                    <a:lnTo>
                      <a:pt x="330" y="782"/>
                    </a:lnTo>
                    <a:lnTo>
                      <a:pt x="292" y="732"/>
                    </a:lnTo>
                    <a:lnTo>
                      <a:pt x="292" y="648"/>
                    </a:lnTo>
                    <a:lnTo>
                      <a:pt x="295" y="568"/>
                    </a:lnTo>
                    <a:lnTo>
                      <a:pt x="295" y="509"/>
                    </a:lnTo>
                    <a:lnTo>
                      <a:pt x="257" y="536"/>
                    </a:lnTo>
                    <a:lnTo>
                      <a:pt x="257" y="479"/>
                    </a:lnTo>
                    <a:lnTo>
                      <a:pt x="230" y="379"/>
                    </a:lnTo>
                    <a:lnTo>
                      <a:pt x="200" y="318"/>
                    </a:lnTo>
                    <a:lnTo>
                      <a:pt x="127" y="302"/>
                    </a:lnTo>
                    <a:lnTo>
                      <a:pt x="62" y="269"/>
                    </a:lnTo>
                    <a:lnTo>
                      <a:pt x="23" y="242"/>
                    </a:lnTo>
                    <a:lnTo>
                      <a:pt x="62" y="229"/>
                    </a:lnTo>
                    <a:lnTo>
                      <a:pt x="0" y="192"/>
                    </a:lnTo>
                    <a:lnTo>
                      <a:pt x="0" y="184"/>
                    </a:lnTo>
                    <a:lnTo>
                      <a:pt x="2" y="177"/>
                    </a:lnTo>
                    <a:lnTo>
                      <a:pt x="4" y="169"/>
                    </a:lnTo>
                    <a:lnTo>
                      <a:pt x="8" y="160"/>
                    </a:lnTo>
                    <a:lnTo>
                      <a:pt x="13" y="152"/>
                    </a:lnTo>
                    <a:lnTo>
                      <a:pt x="17" y="149"/>
                    </a:lnTo>
                    <a:lnTo>
                      <a:pt x="22" y="148"/>
                    </a:lnTo>
                    <a:lnTo>
                      <a:pt x="26" y="146"/>
                    </a:lnTo>
                    <a:lnTo>
                      <a:pt x="31" y="145"/>
                    </a:lnTo>
                    <a:lnTo>
                      <a:pt x="44" y="145"/>
                    </a:lnTo>
                    <a:lnTo>
                      <a:pt x="62" y="142"/>
                    </a:lnTo>
                    <a:lnTo>
                      <a:pt x="100" y="134"/>
                    </a:lnTo>
                    <a:lnTo>
                      <a:pt x="145" y="122"/>
                    </a:lnTo>
                    <a:lnTo>
                      <a:pt x="167" y="101"/>
                    </a:lnTo>
                    <a:lnTo>
                      <a:pt x="183" y="83"/>
                    </a:lnTo>
                    <a:lnTo>
                      <a:pt x="195" y="72"/>
                    </a:lnTo>
                    <a:lnTo>
                      <a:pt x="206" y="63"/>
                    </a:lnTo>
                    <a:lnTo>
                      <a:pt x="219" y="53"/>
                    </a:lnTo>
                    <a:lnTo>
                      <a:pt x="227" y="47"/>
                    </a:lnTo>
                    <a:lnTo>
                      <a:pt x="236" y="42"/>
                    </a:lnTo>
                    <a:lnTo>
                      <a:pt x="247" y="39"/>
                    </a:lnTo>
                    <a:lnTo>
                      <a:pt x="257" y="38"/>
                    </a:lnTo>
                    <a:lnTo>
                      <a:pt x="268" y="38"/>
                    </a:lnTo>
                    <a:lnTo>
                      <a:pt x="280" y="36"/>
                    </a:lnTo>
                    <a:lnTo>
                      <a:pt x="299" y="32"/>
                    </a:lnTo>
                    <a:lnTo>
                      <a:pt x="318" y="29"/>
                    </a:lnTo>
                    <a:lnTo>
                      <a:pt x="334" y="27"/>
                    </a:lnTo>
                    <a:lnTo>
                      <a:pt x="342" y="29"/>
                    </a:lnTo>
                    <a:lnTo>
                      <a:pt x="351" y="33"/>
                    </a:lnTo>
                    <a:lnTo>
                      <a:pt x="372" y="45"/>
                    </a:lnTo>
                    <a:lnTo>
                      <a:pt x="390" y="59"/>
                    </a:lnTo>
                    <a:lnTo>
                      <a:pt x="398" y="63"/>
                    </a:lnTo>
                    <a:lnTo>
                      <a:pt x="402" y="65"/>
                    </a:lnTo>
                    <a:lnTo>
                      <a:pt x="414" y="63"/>
                    </a:lnTo>
                    <a:lnTo>
                      <a:pt x="429" y="62"/>
                    </a:lnTo>
                    <a:lnTo>
                      <a:pt x="437" y="59"/>
                    </a:lnTo>
                    <a:lnTo>
                      <a:pt x="444" y="56"/>
                    </a:lnTo>
                    <a:lnTo>
                      <a:pt x="452" y="51"/>
                    </a:lnTo>
                    <a:lnTo>
                      <a:pt x="456" y="45"/>
                    </a:lnTo>
                    <a:lnTo>
                      <a:pt x="462" y="41"/>
                    </a:lnTo>
                    <a:lnTo>
                      <a:pt x="471" y="35"/>
                    </a:lnTo>
                    <a:lnTo>
                      <a:pt x="484" y="30"/>
                    </a:lnTo>
                    <a:lnTo>
                      <a:pt x="496" y="27"/>
                    </a:lnTo>
                    <a:lnTo>
                      <a:pt x="521" y="21"/>
                    </a:lnTo>
                    <a:lnTo>
                      <a:pt x="541" y="20"/>
                    </a:lnTo>
                    <a:lnTo>
                      <a:pt x="559" y="17"/>
                    </a:lnTo>
                    <a:lnTo>
                      <a:pt x="583" y="12"/>
                    </a:lnTo>
                    <a:lnTo>
                      <a:pt x="625" y="3"/>
                    </a:lnTo>
                    <a:lnTo>
                      <a:pt x="645" y="0"/>
                    </a:lnTo>
                    <a:lnTo>
                      <a:pt x="657" y="0"/>
                    </a:lnTo>
                    <a:lnTo>
                      <a:pt x="671" y="0"/>
                    </a:lnTo>
                    <a:lnTo>
                      <a:pt x="683" y="0"/>
                    </a:lnTo>
                    <a:lnTo>
                      <a:pt x="693" y="3"/>
                    </a:lnTo>
                    <a:lnTo>
                      <a:pt x="698" y="5"/>
                    </a:lnTo>
                    <a:lnTo>
                      <a:pt x="701" y="8"/>
                    </a:lnTo>
                    <a:lnTo>
                      <a:pt x="704" y="11"/>
                    </a:lnTo>
                    <a:lnTo>
                      <a:pt x="705" y="15"/>
                    </a:lnTo>
                    <a:lnTo>
                      <a:pt x="705" y="23"/>
                    </a:lnTo>
                    <a:lnTo>
                      <a:pt x="705" y="29"/>
                    </a:lnTo>
                    <a:lnTo>
                      <a:pt x="704" y="35"/>
                    </a:lnTo>
                    <a:lnTo>
                      <a:pt x="704" y="42"/>
                    </a:lnTo>
                    <a:lnTo>
                      <a:pt x="705" y="51"/>
                    </a:lnTo>
                    <a:lnTo>
                      <a:pt x="712" y="63"/>
                    </a:lnTo>
                    <a:lnTo>
                      <a:pt x="721" y="80"/>
                    </a:lnTo>
                    <a:lnTo>
                      <a:pt x="736" y="103"/>
                    </a:lnTo>
                    <a:lnTo>
                      <a:pt x="754" y="128"/>
                    </a:lnTo>
                    <a:lnTo>
                      <a:pt x="767" y="152"/>
                    </a:lnTo>
                    <a:lnTo>
                      <a:pt x="778" y="175"/>
                    </a:lnTo>
                    <a:lnTo>
                      <a:pt x="784" y="195"/>
                    </a:lnTo>
                    <a:lnTo>
                      <a:pt x="787" y="210"/>
                    </a:lnTo>
                    <a:lnTo>
                      <a:pt x="787" y="217"/>
                    </a:lnTo>
                    <a:lnTo>
                      <a:pt x="787" y="223"/>
                    </a:lnTo>
                    <a:lnTo>
                      <a:pt x="785" y="228"/>
                    </a:lnTo>
                    <a:lnTo>
                      <a:pt x="782" y="231"/>
                    </a:lnTo>
                    <a:lnTo>
                      <a:pt x="779" y="232"/>
                    </a:lnTo>
                    <a:lnTo>
                      <a:pt x="775" y="234"/>
                    </a:lnTo>
                    <a:lnTo>
                      <a:pt x="757" y="234"/>
                    </a:lnTo>
                    <a:lnTo>
                      <a:pt x="751" y="235"/>
                    </a:lnTo>
                    <a:lnTo>
                      <a:pt x="745" y="238"/>
                    </a:lnTo>
                    <a:lnTo>
                      <a:pt x="742" y="246"/>
                    </a:lnTo>
                    <a:lnTo>
                      <a:pt x="739" y="258"/>
                    </a:lnTo>
                    <a:lnTo>
                      <a:pt x="737" y="275"/>
                    </a:lnTo>
                    <a:lnTo>
                      <a:pt x="736" y="299"/>
                    </a:lnTo>
                    <a:lnTo>
                      <a:pt x="736" y="471"/>
                    </a:lnTo>
                    <a:lnTo>
                      <a:pt x="737" y="507"/>
                    </a:lnTo>
                    <a:lnTo>
                      <a:pt x="737" y="530"/>
                    </a:lnTo>
                    <a:lnTo>
                      <a:pt x="736" y="551"/>
                    </a:lnTo>
                    <a:lnTo>
                      <a:pt x="734" y="571"/>
                    </a:lnTo>
                    <a:lnTo>
                      <a:pt x="730" y="589"/>
                    </a:lnTo>
                    <a:lnTo>
                      <a:pt x="727" y="595"/>
                    </a:lnTo>
                    <a:lnTo>
                      <a:pt x="724" y="599"/>
                    </a:lnTo>
                    <a:lnTo>
                      <a:pt x="719" y="604"/>
                    </a:lnTo>
                    <a:lnTo>
                      <a:pt x="713" y="605"/>
                    </a:lnTo>
                    <a:lnTo>
                      <a:pt x="689" y="608"/>
                    </a:lnTo>
                    <a:lnTo>
                      <a:pt x="662" y="613"/>
                    </a:lnTo>
                    <a:lnTo>
                      <a:pt x="650" y="617"/>
                    </a:lnTo>
                    <a:lnTo>
                      <a:pt x="638" y="622"/>
                    </a:lnTo>
                    <a:lnTo>
                      <a:pt x="627" y="628"/>
                    </a:lnTo>
                    <a:lnTo>
                      <a:pt x="618" y="635"/>
                    </a:lnTo>
                    <a:lnTo>
                      <a:pt x="607" y="645"/>
                    </a:lnTo>
                    <a:lnTo>
                      <a:pt x="597" y="651"/>
                    </a:lnTo>
                    <a:lnTo>
                      <a:pt x="576" y="664"/>
                    </a:lnTo>
                    <a:lnTo>
                      <a:pt x="556" y="675"/>
                    </a:lnTo>
                    <a:lnTo>
                      <a:pt x="548" y="681"/>
                    </a:lnTo>
                    <a:lnTo>
                      <a:pt x="544" y="685"/>
                    </a:lnTo>
                    <a:lnTo>
                      <a:pt x="536" y="705"/>
                    </a:lnTo>
                    <a:lnTo>
                      <a:pt x="533" y="712"/>
                    </a:lnTo>
                    <a:lnTo>
                      <a:pt x="529" y="712"/>
                    </a:lnTo>
                    <a:lnTo>
                      <a:pt x="518" y="712"/>
                    </a:lnTo>
                    <a:lnTo>
                      <a:pt x="512" y="714"/>
                    </a:lnTo>
                    <a:lnTo>
                      <a:pt x="508" y="717"/>
                    </a:lnTo>
                    <a:lnTo>
                      <a:pt x="502" y="722"/>
                    </a:lnTo>
                    <a:lnTo>
                      <a:pt x="499" y="728"/>
                    </a:lnTo>
                    <a:lnTo>
                      <a:pt x="490" y="746"/>
                    </a:lnTo>
                    <a:lnTo>
                      <a:pt x="476" y="770"/>
                    </a:lnTo>
                    <a:lnTo>
                      <a:pt x="470" y="782"/>
                    </a:lnTo>
                    <a:lnTo>
                      <a:pt x="465" y="795"/>
                    </a:lnTo>
                    <a:lnTo>
                      <a:pt x="461" y="808"/>
                    </a:lnTo>
                    <a:lnTo>
                      <a:pt x="461" y="820"/>
                    </a:lnTo>
                    <a:lnTo>
                      <a:pt x="461" y="863"/>
                    </a:lnTo>
                    <a:lnTo>
                      <a:pt x="462" y="880"/>
                    </a:lnTo>
                    <a:lnTo>
                      <a:pt x="461" y="892"/>
                    </a:lnTo>
                    <a:lnTo>
                      <a:pt x="459" y="895"/>
                    </a:lnTo>
                    <a:lnTo>
                      <a:pt x="456" y="897"/>
                    </a:lnTo>
                    <a:lnTo>
                      <a:pt x="447" y="898"/>
                    </a:lnTo>
                    <a:lnTo>
                      <a:pt x="434" y="900"/>
                    </a:lnTo>
                    <a:lnTo>
                      <a:pt x="420" y="901"/>
                    </a:lnTo>
                    <a:lnTo>
                      <a:pt x="394" y="901"/>
                    </a:lnTo>
                    <a:lnTo>
                      <a:pt x="384" y="900"/>
                    </a:lnTo>
                    <a:lnTo>
                      <a:pt x="369" y="850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</p:grpSp>
        <p:grpSp>
          <p:nvGrpSpPr>
            <p:cNvPr id="14" name="组合 22"/>
            <p:cNvGrpSpPr/>
            <p:nvPr/>
          </p:nvGrpSpPr>
          <p:grpSpPr>
            <a:xfrm>
              <a:off x="3286679" y="2804360"/>
              <a:ext cx="1395237" cy="747956"/>
              <a:chOff x="3173371" y="2970282"/>
              <a:chExt cx="1762653" cy="944920"/>
            </a:xfrm>
            <a:grpFill/>
            <a:effectLst/>
          </p:grpSpPr>
          <p:sp>
            <p:nvSpPr>
              <p:cNvPr id="28" name="Freeform 16"/>
              <p:cNvSpPr/>
              <p:nvPr/>
            </p:nvSpPr>
            <p:spPr bwMode="auto">
              <a:xfrm>
                <a:off x="3445699" y="2970282"/>
                <a:ext cx="204995" cy="170579"/>
              </a:xfrm>
              <a:custGeom>
                <a:avLst/>
                <a:gdLst/>
                <a:ahLst/>
                <a:cxnLst>
                  <a:cxn ang="0">
                    <a:pos x="117" y="0"/>
                  </a:cxn>
                  <a:cxn ang="0">
                    <a:pos x="80" y="10"/>
                  </a:cxn>
                  <a:cxn ang="0">
                    <a:pos x="42" y="30"/>
                  </a:cxn>
                  <a:cxn ang="0">
                    <a:pos x="18" y="60"/>
                  </a:cxn>
                  <a:cxn ang="0">
                    <a:pos x="15" y="62"/>
                  </a:cxn>
                  <a:cxn ang="0">
                    <a:pos x="9" y="66"/>
                  </a:cxn>
                  <a:cxn ang="0">
                    <a:pos x="3" y="72"/>
                  </a:cxn>
                  <a:cxn ang="0">
                    <a:pos x="0" y="75"/>
                  </a:cxn>
                  <a:cxn ang="0">
                    <a:pos x="0" y="80"/>
                  </a:cxn>
                  <a:cxn ang="0">
                    <a:pos x="0" y="86"/>
                  </a:cxn>
                  <a:cxn ang="0">
                    <a:pos x="3" y="95"/>
                  </a:cxn>
                  <a:cxn ang="0">
                    <a:pos x="10" y="115"/>
                  </a:cxn>
                  <a:cxn ang="0">
                    <a:pos x="22" y="142"/>
                  </a:cxn>
                  <a:cxn ang="0">
                    <a:pos x="60" y="152"/>
                  </a:cxn>
                  <a:cxn ang="0">
                    <a:pos x="102" y="107"/>
                  </a:cxn>
                  <a:cxn ang="0">
                    <a:pos x="110" y="104"/>
                  </a:cxn>
                  <a:cxn ang="0">
                    <a:pos x="116" y="99"/>
                  </a:cxn>
                  <a:cxn ang="0">
                    <a:pos x="123" y="95"/>
                  </a:cxn>
                  <a:cxn ang="0">
                    <a:pos x="129" y="89"/>
                  </a:cxn>
                  <a:cxn ang="0">
                    <a:pos x="135" y="81"/>
                  </a:cxn>
                  <a:cxn ang="0">
                    <a:pos x="135" y="77"/>
                  </a:cxn>
                  <a:cxn ang="0">
                    <a:pos x="137" y="74"/>
                  </a:cxn>
                  <a:cxn ang="0">
                    <a:pos x="135" y="69"/>
                  </a:cxn>
                  <a:cxn ang="0">
                    <a:pos x="132" y="65"/>
                  </a:cxn>
                  <a:cxn ang="0">
                    <a:pos x="128" y="56"/>
                  </a:cxn>
                  <a:cxn ang="0">
                    <a:pos x="125" y="45"/>
                  </a:cxn>
                  <a:cxn ang="0">
                    <a:pos x="122" y="35"/>
                  </a:cxn>
                  <a:cxn ang="0">
                    <a:pos x="120" y="24"/>
                  </a:cxn>
                  <a:cxn ang="0">
                    <a:pos x="117" y="6"/>
                  </a:cxn>
                  <a:cxn ang="0">
                    <a:pos x="117" y="0"/>
                  </a:cxn>
                </a:cxnLst>
                <a:rect l="0" t="0" r="r" b="b"/>
                <a:pathLst>
                  <a:path w="137" h="152">
                    <a:moveTo>
                      <a:pt x="117" y="0"/>
                    </a:moveTo>
                    <a:lnTo>
                      <a:pt x="80" y="10"/>
                    </a:lnTo>
                    <a:lnTo>
                      <a:pt x="42" y="30"/>
                    </a:lnTo>
                    <a:lnTo>
                      <a:pt x="18" y="60"/>
                    </a:lnTo>
                    <a:lnTo>
                      <a:pt x="15" y="62"/>
                    </a:lnTo>
                    <a:lnTo>
                      <a:pt x="9" y="66"/>
                    </a:lnTo>
                    <a:lnTo>
                      <a:pt x="3" y="72"/>
                    </a:lnTo>
                    <a:lnTo>
                      <a:pt x="0" y="75"/>
                    </a:lnTo>
                    <a:lnTo>
                      <a:pt x="0" y="80"/>
                    </a:lnTo>
                    <a:lnTo>
                      <a:pt x="0" y="86"/>
                    </a:lnTo>
                    <a:lnTo>
                      <a:pt x="3" y="95"/>
                    </a:lnTo>
                    <a:lnTo>
                      <a:pt x="10" y="115"/>
                    </a:lnTo>
                    <a:lnTo>
                      <a:pt x="22" y="142"/>
                    </a:lnTo>
                    <a:lnTo>
                      <a:pt x="60" y="152"/>
                    </a:lnTo>
                    <a:lnTo>
                      <a:pt x="102" y="107"/>
                    </a:lnTo>
                    <a:lnTo>
                      <a:pt x="110" y="104"/>
                    </a:lnTo>
                    <a:lnTo>
                      <a:pt x="116" y="99"/>
                    </a:lnTo>
                    <a:lnTo>
                      <a:pt x="123" y="95"/>
                    </a:lnTo>
                    <a:lnTo>
                      <a:pt x="129" y="89"/>
                    </a:lnTo>
                    <a:lnTo>
                      <a:pt x="135" y="81"/>
                    </a:lnTo>
                    <a:lnTo>
                      <a:pt x="135" y="77"/>
                    </a:lnTo>
                    <a:lnTo>
                      <a:pt x="137" y="74"/>
                    </a:lnTo>
                    <a:lnTo>
                      <a:pt x="135" y="69"/>
                    </a:lnTo>
                    <a:lnTo>
                      <a:pt x="132" y="65"/>
                    </a:lnTo>
                    <a:lnTo>
                      <a:pt x="128" y="56"/>
                    </a:lnTo>
                    <a:lnTo>
                      <a:pt x="125" y="45"/>
                    </a:lnTo>
                    <a:lnTo>
                      <a:pt x="122" y="35"/>
                    </a:lnTo>
                    <a:lnTo>
                      <a:pt x="120" y="24"/>
                    </a:lnTo>
                    <a:lnTo>
                      <a:pt x="117" y="6"/>
                    </a:lnTo>
                    <a:lnTo>
                      <a:pt x="117" y="0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29" name="Freeform 18"/>
              <p:cNvSpPr/>
              <p:nvPr/>
            </p:nvSpPr>
            <p:spPr bwMode="auto">
              <a:xfrm>
                <a:off x="3173371" y="3020782"/>
                <a:ext cx="197513" cy="142523"/>
              </a:xfrm>
              <a:custGeom>
                <a:avLst/>
                <a:gdLst/>
                <a:ahLst/>
                <a:cxnLst>
                  <a:cxn ang="0">
                    <a:pos x="85" y="119"/>
                  </a:cxn>
                  <a:cxn ang="0">
                    <a:pos x="70" y="89"/>
                  </a:cxn>
                  <a:cxn ang="0">
                    <a:pos x="43" y="50"/>
                  </a:cxn>
                  <a:cxn ang="0">
                    <a:pos x="0" y="8"/>
                  </a:cxn>
                  <a:cxn ang="0">
                    <a:pos x="32" y="0"/>
                  </a:cxn>
                  <a:cxn ang="0">
                    <a:pos x="74" y="20"/>
                  </a:cxn>
                  <a:cxn ang="0">
                    <a:pos x="100" y="74"/>
                  </a:cxn>
                  <a:cxn ang="0">
                    <a:pos x="108" y="82"/>
                  </a:cxn>
                  <a:cxn ang="0">
                    <a:pos x="123" y="100"/>
                  </a:cxn>
                  <a:cxn ang="0">
                    <a:pos x="129" y="110"/>
                  </a:cxn>
                  <a:cxn ang="0">
                    <a:pos x="132" y="118"/>
                  </a:cxn>
                  <a:cxn ang="0">
                    <a:pos x="132" y="122"/>
                  </a:cxn>
                  <a:cxn ang="0">
                    <a:pos x="130" y="125"/>
                  </a:cxn>
                  <a:cxn ang="0">
                    <a:pos x="127" y="127"/>
                  </a:cxn>
                  <a:cxn ang="0">
                    <a:pos x="124" y="127"/>
                  </a:cxn>
                  <a:cxn ang="0">
                    <a:pos x="106" y="125"/>
                  </a:cxn>
                  <a:cxn ang="0">
                    <a:pos x="94" y="124"/>
                  </a:cxn>
                  <a:cxn ang="0">
                    <a:pos x="88" y="121"/>
                  </a:cxn>
                  <a:cxn ang="0">
                    <a:pos x="85" y="119"/>
                  </a:cxn>
                </a:cxnLst>
                <a:rect l="0" t="0" r="r" b="b"/>
                <a:pathLst>
                  <a:path w="132" h="127">
                    <a:moveTo>
                      <a:pt x="85" y="119"/>
                    </a:moveTo>
                    <a:lnTo>
                      <a:pt x="70" y="89"/>
                    </a:lnTo>
                    <a:lnTo>
                      <a:pt x="43" y="50"/>
                    </a:lnTo>
                    <a:lnTo>
                      <a:pt x="0" y="8"/>
                    </a:lnTo>
                    <a:lnTo>
                      <a:pt x="32" y="0"/>
                    </a:lnTo>
                    <a:lnTo>
                      <a:pt x="74" y="20"/>
                    </a:lnTo>
                    <a:lnTo>
                      <a:pt x="100" y="74"/>
                    </a:lnTo>
                    <a:lnTo>
                      <a:pt x="108" y="82"/>
                    </a:lnTo>
                    <a:lnTo>
                      <a:pt x="123" y="100"/>
                    </a:lnTo>
                    <a:lnTo>
                      <a:pt x="129" y="110"/>
                    </a:lnTo>
                    <a:lnTo>
                      <a:pt x="132" y="118"/>
                    </a:lnTo>
                    <a:lnTo>
                      <a:pt x="132" y="122"/>
                    </a:lnTo>
                    <a:lnTo>
                      <a:pt x="130" y="125"/>
                    </a:lnTo>
                    <a:lnTo>
                      <a:pt x="127" y="127"/>
                    </a:lnTo>
                    <a:lnTo>
                      <a:pt x="124" y="127"/>
                    </a:lnTo>
                    <a:lnTo>
                      <a:pt x="106" y="125"/>
                    </a:lnTo>
                    <a:lnTo>
                      <a:pt x="94" y="124"/>
                    </a:lnTo>
                    <a:lnTo>
                      <a:pt x="88" y="121"/>
                    </a:lnTo>
                    <a:lnTo>
                      <a:pt x="85" y="119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38100" dir="2700000" algn="tl" rotWithShape="0">
                  <a:prstClr val="black">
                    <a:alpha val="29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0" name="Freeform 19"/>
              <p:cNvSpPr/>
              <p:nvPr/>
            </p:nvSpPr>
            <p:spPr bwMode="auto">
              <a:xfrm>
                <a:off x="3403802" y="3176772"/>
                <a:ext cx="149631" cy="63968"/>
              </a:xfrm>
              <a:custGeom>
                <a:avLst/>
                <a:gdLst/>
                <a:ahLst/>
                <a:cxnLst>
                  <a:cxn ang="0">
                    <a:pos x="0" y="42"/>
                  </a:cxn>
                  <a:cxn ang="0">
                    <a:pos x="0" y="0"/>
                  </a:cxn>
                  <a:cxn ang="0">
                    <a:pos x="38" y="15"/>
                  </a:cxn>
                  <a:cxn ang="0">
                    <a:pos x="100" y="35"/>
                  </a:cxn>
                  <a:cxn ang="0">
                    <a:pos x="73" y="53"/>
                  </a:cxn>
                  <a:cxn ang="0">
                    <a:pos x="28" y="57"/>
                  </a:cxn>
                  <a:cxn ang="0">
                    <a:pos x="0" y="42"/>
                  </a:cxn>
                </a:cxnLst>
                <a:rect l="0" t="0" r="r" b="b"/>
                <a:pathLst>
                  <a:path w="100" h="57">
                    <a:moveTo>
                      <a:pt x="0" y="42"/>
                    </a:moveTo>
                    <a:lnTo>
                      <a:pt x="0" y="0"/>
                    </a:lnTo>
                    <a:lnTo>
                      <a:pt x="38" y="15"/>
                    </a:lnTo>
                    <a:lnTo>
                      <a:pt x="100" y="35"/>
                    </a:lnTo>
                    <a:lnTo>
                      <a:pt x="73" y="53"/>
                    </a:lnTo>
                    <a:lnTo>
                      <a:pt x="28" y="57"/>
                    </a:lnTo>
                    <a:lnTo>
                      <a:pt x="0" y="42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1" name="Freeform 20"/>
              <p:cNvSpPr/>
              <p:nvPr/>
            </p:nvSpPr>
            <p:spPr bwMode="auto">
              <a:xfrm>
                <a:off x="3610293" y="3047715"/>
                <a:ext cx="133172" cy="123446"/>
              </a:xfrm>
              <a:custGeom>
                <a:avLst/>
                <a:gdLst/>
                <a:ahLst/>
                <a:cxnLst>
                  <a:cxn ang="0">
                    <a:pos x="65" y="110"/>
                  </a:cxn>
                  <a:cxn ang="0">
                    <a:pos x="22" y="91"/>
                  </a:cxn>
                  <a:cxn ang="0">
                    <a:pos x="0" y="83"/>
                  </a:cxn>
                  <a:cxn ang="0">
                    <a:pos x="22" y="46"/>
                  </a:cxn>
                  <a:cxn ang="0">
                    <a:pos x="65" y="0"/>
                  </a:cxn>
                  <a:cxn ang="0">
                    <a:pos x="89" y="41"/>
                  </a:cxn>
                  <a:cxn ang="0">
                    <a:pos x="77" y="58"/>
                  </a:cxn>
                  <a:cxn ang="0">
                    <a:pos x="65" y="110"/>
                  </a:cxn>
                </a:cxnLst>
                <a:rect l="0" t="0" r="r" b="b"/>
                <a:pathLst>
                  <a:path w="89" h="110">
                    <a:moveTo>
                      <a:pt x="65" y="110"/>
                    </a:moveTo>
                    <a:lnTo>
                      <a:pt x="22" y="91"/>
                    </a:lnTo>
                    <a:lnTo>
                      <a:pt x="0" y="83"/>
                    </a:lnTo>
                    <a:lnTo>
                      <a:pt x="22" y="46"/>
                    </a:lnTo>
                    <a:lnTo>
                      <a:pt x="65" y="0"/>
                    </a:lnTo>
                    <a:lnTo>
                      <a:pt x="89" y="41"/>
                    </a:lnTo>
                    <a:lnTo>
                      <a:pt x="77" y="58"/>
                    </a:lnTo>
                    <a:lnTo>
                      <a:pt x="65" y="110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>
                <a:outerShdw blurRad="38100" dist="38100" dir="2700000" algn="tl" rotWithShape="0">
                  <a:prstClr val="black">
                    <a:alpha val="29000"/>
                  </a:prstClr>
                </a:outerShdw>
              </a:effectLst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2" name="Freeform 21"/>
              <p:cNvSpPr/>
              <p:nvPr/>
            </p:nvSpPr>
            <p:spPr bwMode="auto">
              <a:xfrm>
                <a:off x="3894592" y="3089239"/>
                <a:ext cx="408493" cy="154868"/>
              </a:xfrm>
              <a:custGeom>
                <a:avLst/>
                <a:gdLst/>
                <a:ahLst/>
                <a:cxnLst>
                  <a:cxn ang="0">
                    <a:pos x="86" y="66"/>
                  </a:cxn>
                  <a:cxn ang="0">
                    <a:pos x="81" y="43"/>
                  </a:cxn>
                  <a:cxn ang="0">
                    <a:pos x="68" y="40"/>
                  </a:cxn>
                  <a:cxn ang="0">
                    <a:pos x="38" y="34"/>
                  </a:cxn>
                  <a:cxn ang="0">
                    <a:pos x="23" y="30"/>
                  </a:cxn>
                  <a:cxn ang="0">
                    <a:pos x="9" y="24"/>
                  </a:cxn>
                  <a:cxn ang="0">
                    <a:pos x="4" y="21"/>
                  </a:cxn>
                  <a:cxn ang="0">
                    <a:pos x="1" y="16"/>
                  </a:cxn>
                  <a:cxn ang="0">
                    <a:pos x="0" y="13"/>
                  </a:cxn>
                  <a:cxn ang="0">
                    <a:pos x="1" y="9"/>
                  </a:cxn>
                  <a:cxn ang="0">
                    <a:pos x="4" y="4"/>
                  </a:cxn>
                  <a:cxn ang="0">
                    <a:pos x="9" y="3"/>
                  </a:cxn>
                  <a:cxn ang="0">
                    <a:pos x="14" y="1"/>
                  </a:cxn>
                  <a:cxn ang="0">
                    <a:pos x="18" y="0"/>
                  </a:cxn>
                  <a:cxn ang="0">
                    <a:pos x="32" y="0"/>
                  </a:cxn>
                  <a:cxn ang="0">
                    <a:pos x="44" y="3"/>
                  </a:cxn>
                  <a:cxn ang="0">
                    <a:pos x="68" y="9"/>
                  </a:cxn>
                  <a:cxn ang="0">
                    <a:pos x="78" y="13"/>
                  </a:cxn>
                  <a:cxn ang="0">
                    <a:pos x="140" y="9"/>
                  </a:cxn>
                  <a:cxn ang="0">
                    <a:pos x="163" y="43"/>
                  </a:cxn>
                  <a:cxn ang="0">
                    <a:pos x="208" y="43"/>
                  </a:cxn>
                  <a:cxn ang="0">
                    <a:pos x="223" y="89"/>
                  </a:cxn>
                  <a:cxn ang="0">
                    <a:pos x="273" y="116"/>
                  </a:cxn>
                  <a:cxn ang="0">
                    <a:pos x="269" y="122"/>
                  </a:cxn>
                  <a:cxn ang="0">
                    <a:pos x="261" y="128"/>
                  </a:cxn>
                  <a:cxn ang="0">
                    <a:pos x="252" y="134"/>
                  </a:cxn>
                  <a:cxn ang="0">
                    <a:pos x="240" y="138"/>
                  </a:cxn>
                  <a:cxn ang="0">
                    <a:pos x="232" y="138"/>
                  </a:cxn>
                  <a:cxn ang="0">
                    <a:pos x="225" y="138"/>
                  </a:cxn>
                  <a:cxn ang="0">
                    <a:pos x="217" y="137"/>
                  </a:cxn>
                  <a:cxn ang="0">
                    <a:pos x="208" y="134"/>
                  </a:cxn>
                  <a:cxn ang="0">
                    <a:pos x="199" y="129"/>
                  </a:cxn>
                  <a:cxn ang="0">
                    <a:pos x="190" y="123"/>
                  </a:cxn>
                  <a:cxn ang="0">
                    <a:pos x="174" y="111"/>
                  </a:cxn>
                  <a:cxn ang="0">
                    <a:pos x="166" y="105"/>
                  </a:cxn>
                  <a:cxn ang="0">
                    <a:pos x="164" y="102"/>
                  </a:cxn>
                  <a:cxn ang="0">
                    <a:pos x="166" y="101"/>
                  </a:cxn>
                  <a:cxn ang="0">
                    <a:pos x="172" y="102"/>
                  </a:cxn>
                  <a:cxn ang="0">
                    <a:pos x="186" y="108"/>
                  </a:cxn>
                  <a:cxn ang="0">
                    <a:pos x="158" y="135"/>
                  </a:cxn>
                  <a:cxn ang="0">
                    <a:pos x="128" y="113"/>
                  </a:cxn>
                  <a:cxn ang="0">
                    <a:pos x="94" y="96"/>
                  </a:cxn>
                  <a:cxn ang="0">
                    <a:pos x="74" y="108"/>
                  </a:cxn>
                  <a:cxn ang="0">
                    <a:pos x="63" y="78"/>
                  </a:cxn>
                  <a:cxn ang="0">
                    <a:pos x="86" y="66"/>
                  </a:cxn>
                </a:cxnLst>
                <a:rect l="0" t="0" r="r" b="b"/>
                <a:pathLst>
                  <a:path w="273" h="138">
                    <a:moveTo>
                      <a:pt x="86" y="66"/>
                    </a:moveTo>
                    <a:lnTo>
                      <a:pt x="81" y="43"/>
                    </a:lnTo>
                    <a:lnTo>
                      <a:pt x="68" y="40"/>
                    </a:lnTo>
                    <a:lnTo>
                      <a:pt x="38" y="34"/>
                    </a:lnTo>
                    <a:lnTo>
                      <a:pt x="23" y="30"/>
                    </a:lnTo>
                    <a:lnTo>
                      <a:pt x="9" y="24"/>
                    </a:lnTo>
                    <a:lnTo>
                      <a:pt x="4" y="21"/>
                    </a:lnTo>
                    <a:lnTo>
                      <a:pt x="1" y="16"/>
                    </a:lnTo>
                    <a:lnTo>
                      <a:pt x="0" y="13"/>
                    </a:lnTo>
                    <a:lnTo>
                      <a:pt x="1" y="9"/>
                    </a:lnTo>
                    <a:lnTo>
                      <a:pt x="4" y="4"/>
                    </a:lnTo>
                    <a:lnTo>
                      <a:pt x="9" y="3"/>
                    </a:lnTo>
                    <a:lnTo>
                      <a:pt x="14" y="1"/>
                    </a:lnTo>
                    <a:lnTo>
                      <a:pt x="18" y="0"/>
                    </a:lnTo>
                    <a:lnTo>
                      <a:pt x="32" y="0"/>
                    </a:lnTo>
                    <a:lnTo>
                      <a:pt x="44" y="3"/>
                    </a:lnTo>
                    <a:lnTo>
                      <a:pt x="68" y="9"/>
                    </a:lnTo>
                    <a:lnTo>
                      <a:pt x="78" y="13"/>
                    </a:lnTo>
                    <a:lnTo>
                      <a:pt x="140" y="9"/>
                    </a:lnTo>
                    <a:lnTo>
                      <a:pt x="163" y="43"/>
                    </a:lnTo>
                    <a:lnTo>
                      <a:pt x="208" y="43"/>
                    </a:lnTo>
                    <a:lnTo>
                      <a:pt x="223" y="89"/>
                    </a:lnTo>
                    <a:lnTo>
                      <a:pt x="273" y="116"/>
                    </a:lnTo>
                    <a:lnTo>
                      <a:pt x="269" y="122"/>
                    </a:lnTo>
                    <a:lnTo>
                      <a:pt x="261" y="128"/>
                    </a:lnTo>
                    <a:lnTo>
                      <a:pt x="252" y="134"/>
                    </a:lnTo>
                    <a:lnTo>
                      <a:pt x="240" y="138"/>
                    </a:lnTo>
                    <a:lnTo>
                      <a:pt x="232" y="138"/>
                    </a:lnTo>
                    <a:lnTo>
                      <a:pt x="225" y="138"/>
                    </a:lnTo>
                    <a:lnTo>
                      <a:pt x="217" y="137"/>
                    </a:lnTo>
                    <a:lnTo>
                      <a:pt x="208" y="134"/>
                    </a:lnTo>
                    <a:lnTo>
                      <a:pt x="199" y="129"/>
                    </a:lnTo>
                    <a:lnTo>
                      <a:pt x="190" y="123"/>
                    </a:lnTo>
                    <a:lnTo>
                      <a:pt x="174" y="111"/>
                    </a:lnTo>
                    <a:lnTo>
                      <a:pt x="166" y="105"/>
                    </a:lnTo>
                    <a:lnTo>
                      <a:pt x="164" y="102"/>
                    </a:lnTo>
                    <a:lnTo>
                      <a:pt x="166" y="101"/>
                    </a:lnTo>
                    <a:lnTo>
                      <a:pt x="172" y="102"/>
                    </a:lnTo>
                    <a:lnTo>
                      <a:pt x="186" y="108"/>
                    </a:lnTo>
                    <a:lnTo>
                      <a:pt x="158" y="135"/>
                    </a:lnTo>
                    <a:lnTo>
                      <a:pt x="128" y="113"/>
                    </a:lnTo>
                    <a:lnTo>
                      <a:pt x="94" y="96"/>
                    </a:lnTo>
                    <a:lnTo>
                      <a:pt x="74" y="108"/>
                    </a:lnTo>
                    <a:lnTo>
                      <a:pt x="63" y="78"/>
                    </a:lnTo>
                    <a:lnTo>
                      <a:pt x="86" y="66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3" name="Freeform 22"/>
              <p:cNvSpPr/>
              <p:nvPr/>
            </p:nvSpPr>
            <p:spPr bwMode="auto">
              <a:xfrm>
                <a:off x="3530988" y="3253085"/>
                <a:ext cx="824467" cy="491538"/>
              </a:xfrm>
              <a:custGeom>
                <a:avLst/>
                <a:gdLst/>
                <a:ahLst/>
                <a:cxnLst>
                  <a:cxn ang="0">
                    <a:pos x="294" y="66"/>
                  </a:cxn>
                  <a:cxn ang="0">
                    <a:pos x="329" y="32"/>
                  </a:cxn>
                  <a:cxn ang="0">
                    <a:pos x="272" y="0"/>
                  </a:cxn>
                  <a:cxn ang="0">
                    <a:pos x="253" y="7"/>
                  </a:cxn>
                  <a:cxn ang="0">
                    <a:pos x="195" y="42"/>
                  </a:cxn>
                  <a:cxn ang="0">
                    <a:pos x="130" y="50"/>
                  </a:cxn>
                  <a:cxn ang="0">
                    <a:pos x="96" y="94"/>
                  </a:cxn>
                  <a:cxn ang="0">
                    <a:pos x="89" y="110"/>
                  </a:cxn>
                  <a:cxn ang="0">
                    <a:pos x="86" y="121"/>
                  </a:cxn>
                  <a:cxn ang="0">
                    <a:pos x="74" y="137"/>
                  </a:cxn>
                  <a:cxn ang="0">
                    <a:pos x="10" y="149"/>
                  </a:cxn>
                  <a:cxn ang="0">
                    <a:pos x="10" y="238"/>
                  </a:cxn>
                  <a:cxn ang="0">
                    <a:pos x="13" y="315"/>
                  </a:cxn>
                  <a:cxn ang="0">
                    <a:pos x="23" y="362"/>
                  </a:cxn>
                  <a:cxn ang="0">
                    <a:pos x="27" y="377"/>
                  </a:cxn>
                  <a:cxn ang="0">
                    <a:pos x="39" y="380"/>
                  </a:cxn>
                  <a:cxn ang="0">
                    <a:pos x="62" y="379"/>
                  </a:cxn>
                  <a:cxn ang="0">
                    <a:pos x="95" y="373"/>
                  </a:cxn>
                  <a:cxn ang="0">
                    <a:pos x="237" y="323"/>
                  </a:cxn>
                  <a:cxn ang="0">
                    <a:pos x="276" y="331"/>
                  </a:cxn>
                  <a:cxn ang="0">
                    <a:pos x="306" y="341"/>
                  </a:cxn>
                  <a:cxn ang="0">
                    <a:pos x="324" y="353"/>
                  </a:cxn>
                  <a:cxn ang="0">
                    <a:pos x="359" y="394"/>
                  </a:cxn>
                  <a:cxn ang="0">
                    <a:pos x="388" y="430"/>
                  </a:cxn>
                  <a:cxn ang="0">
                    <a:pos x="407" y="436"/>
                  </a:cxn>
                  <a:cxn ang="0">
                    <a:pos x="436" y="438"/>
                  </a:cxn>
                  <a:cxn ang="0">
                    <a:pos x="483" y="406"/>
                  </a:cxn>
                  <a:cxn ang="0">
                    <a:pos x="495" y="391"/>
                  </a:cxn>
                  <a:cxn ang="0">
                    <a:pos x="509" y="371"/>
                  </a:cxn>
                  <a:cxn ang="0">
                    <a:pos x="509" y="334"/>
                  </a:cxn>
                  <a:cxn ang="0">
                    <a:pos x="551" y="219"/>
                  </a:cxn>
                  <a:cxn ang="0">
                    <a:pos x="521" y="166"/>
                  </a:cxn>
                  <a:cxn ang="0">
                    <a:pos x="506" y="146"/>
                  </a:cxn>
                  <a:cxn ang="0">
                    <a:pos x="469" y="118"/>
                  </a:cxn>
                  <a:cxn ang="0">
                    <a:pos x="436" y="54"/>
                  </a:cxn>
                  <a:cxn ang="0">
                    <a:pos x="386" y="81"/>
                  </a:cxn>
                </a:cxnLst>
                <a:rect l="0" t="0" r="r" b="b"/>
                <a:pathLst>
                  <a:path w="551" h="438">
                    <a:moveTo>
                      <a:pt x="391" y="92"/>
                    </a:moveTo>
                    <a:lnTo>
                      <a:pt x="294" y="66"/>
                    </a:lnTo>
                    <a:lnTo>
                      <a:pt x="299" y="32"/>
                    </a:lnTo>
                    <a:lnTo>
                      <a:pt x="329" y="32"/>
                    </a:lnTo>
                    <a:lnTo>
                      <a:pt x="329" y="0"/>
                    </a:lnTo>
                    <a:lnTo>
                      <a:pt x="272" y="0"/>
                    </a:lnTo>
                    <a:lnTo>
                      <a:pt x="264" y="3"/>
                    </a:lnTo>
                    <a:lnTo>
                      <a:pt x="253" y="7"/>
                    </a:lnTo>
                    <a:lnTo>
                      <a:pt x="228" y="21"/>
                    </a:lnTo>
                    <a:lnTo>
                      <a:pt x="195" y="42"/>
                    </a:lnTo>
                    <a:lnTo>
                      <a:pt x="167" y="50"/>
                    </a:lnTo>
                    <a:lnTo>
                      <a:pt x="130" y="50"/>
                    </a:lnTo>
                    <a:lnTo>
                      <a:pt x="107" y="81"/>
                    </a:lnTo>
                    <a:lnTo>
                      <a:pt x="96" y="94"/>
                    </a:lnTo>
                    <a:lnTo>
                      <a:pt x="90" y="106"/>
                    </a:lnTo>
                    <a:lnTo>
                      <a:pt x="89" y="110"/>
                    </a:lnTo>
                    <a:lnTo>
                      <a:pt x="87" y="115"/>
                    </a:lnTo>
                    <a:lnTo>
                      <a:pt x="86" y="121"/>
                    </a:lnTo>
                    <a:lnTo>
                      <a:pt x="83" y="125"/>
                    </a:lnTo>
                    <a:lnTo>
                      <a:pt x="74" y="137"/>
                    </a:lnTo>
                    <a:lnTo>
                      <a:pt x="60" y="149"/>
                    </a:lnTo>
                    <a:lnTo>
                      <a:pt x="10" y="149"/>
                    </a:lnTo>
                    <a:lnTo>
                      <a:pt x="0" y="199"/>
                    </a:lnTo>
                    <a:lnTo>
                      <a:pt x="10" y="238"/>
                    </a:lnTo>
                    <a:lnTo>
                      <a:pt x="10" y="296"/>
                    </a:lnTo>
                    <a:lnTo>
                      <a:pt x="13" y="315"/>
                    </a:lnTo>
                    <a:lnTo>
                      <a:pt x="16" y="340"/>
                    </a:lnTo>
                    <a:lnTo>
                      <a:pt x="23" y="362"/>
                    </a:lnTo>
                    <a:lnTo>
                      <a:pt x="26" y="376"/>
                    </a:lnTo>
                    <a:lnTo>
                      <a:pt x="27" y="377"/>
                    </a:lnTo>
                    <a:lnTo>
                      <a:pt x="30" y="379"/>
                    </a:lnTo>
                    <a:lnTo>
                      <a:pt x="39" y="380"/>
                    </a:lnTo>
                    <a:lnTo>
                      <a:pt x="50" y="380"/>
                    </a:lnTo>
                    <a:lnTo>
                      <a:pt x="62" y="379"/>
                    </a:lnTo>
                    <a:lnTo>
                      <a:pt x="84" y="374"/>
                    </a:lnTo>
                    <a:lnTo>
                      <a:pt x="95" y="373"/>
                    </a:lnTo>
                    <a:lnTo>
                      <a:pt x="195" y="349"/>
                    </a:lnTo>
                    <a:lnTo>
                      <a:pt x="237" y="323"/>
                    </a:lnTo>
                    <a:lnTo>
                      <a:pt x="249" y="324"/>
                    </a:lnTo>
                    <a:lnTo>
                      <a:pt x="276" y="331"/>
                    </a:lnTo>
                    <a:lnTo>
                      <a:pt x="291" y="337"/>
                    </a:lnTo>
                    <a:lnTo>
                      <a:pt x="306" y="341"/>
                    </a:lnTo>
                    <a:lnTo>
                      <a:pt x="320" y="349"/>
                    </a:lnTo>
                    <a:lnTo>
                      <a:pt x="324" y="353"/>
                    </a:lnTo>
                    <a:lnTo>
                      <a:pt x="329" y="356"/>
                    </a:lnTo>
                    <a:lnTo>
                      <a:pt x="359" y="394"/>
                    </a:lnTo>
                    <a:lnTo>
                      <a:pt x="383" y="426"/>
                    </a:lnTo>
                    <a:lnTo>
                      <a:pt x="388" y="430"/>
                    </a:lnTo>
                    <a:lnTo>
                      <a:pt x="397" y="435"/>
                    </a:lnTo>
                    <a:lnTo>
                      <a:pt x="407" y="436"/>
                    </a:lnTo>
                    <a:lnTo>
                      <a:pt x="418" y="438"/>
                    </a:lnTo>
                    <a:lnTo>
                      <a:pt x="436" y="438"/>
                    </a:lnTo>
                    <a:lnTo>
                      <a:pt x="444" y="438"/>
                    </a:lnTo>
                    <a:lnTo>
                      <a:pt x="483" y="406"/>
                    </a:lnTo>
                    <a:lnTo>
                      <a:pt x="486" y="401"/>
                    </a:lnTo>
                    <a:lnTo>
                      <a:pt x="495" y="391"/>
                    </a:lnTo>
                    <a:lnTo>
                      <a:pt x="506" y="377"/>
                    </a:lnTo>
                    <a:lnTo>
                      <a:pt x="509" y="371"/>
                    </a:lnTo>
                    <a:lnTo>
                      <a:pt x="509" y="364"/>
                    </a:lnTo>
                    <a:lnTo>
                      <a:pt x="509" y="334"/>
                    </a:lnTo>
                    <a:lnTo>
                      <a:pt x="540" y="284"/>
                    </a:lnTo>
                    <a:lnTo>
                      <a:pt x="551" y="219"/>
                    </a:lnTo>
                    <a:lnTo>
                      <a:pt x="536" y="190"/>
                    </a:lnTo>
                    <a:lnTo>
                      <a:pt x="521" y="166"/>
                    </a:lnTo>
                    <a:lnTo>
                      <a:pt x="513" y="155"/>
                    </a:lnTo>
                    <a:lnTo>
                      <a:pt x="506" y="146"/>
                    </a:lnTo>
                    <a:lnTo>
                      <a:pt x="487" y="131"/>
                    </a:lnTo>
                    <a:lnTo>
                      <a:pt x="469" y="118"/>
                    </a:lnTo>
                    <a:lnTo>
                      <a:pt x="448" y="104"/>
                    </a:lnTo>
                    <a:lnTo>
                      <a:pt x="436" y="54"/>
                    </a:lnTo>
                    <a:lnTo>
                      <a:pt x="383" y="7"/>
                    </a:lnTo>
                    <a:lnTo>
                      <a:pt x="386" y="81"/>
                    </a:lnTo>
                    <a:lnTo>
                      <a:pt x="391" y="92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4" name="Freeform 23"/>
              <p:cNvSpPr/>
              <p:nvPr/>
            </p:nvSpPr>
            <p:spPr bwMode="auto">
              <a:xfrm>
                <a:off x="4108564" y="3782778"/>
                <a:ext cx="184047" cy="72945"/>
              </a:xfrm>
              <a:custGeom>
                <a:avLst/>
                <a:gdLst/>
                <a:ahLst/>
                <a:cxnLst>
                  <a:cxn ang="0">
                    <a:pos x="65" y="65"/>
                  </a:cxn>
                  <a:cxn ang="0">
                    <a:pos x="35" y="46"/>
                  </a:cxn>
                  <a:cxn ang="0">
                    <a:pos x="0" y="16"/>
                  </a:cxn>
                  <a:cxn ang="0">
                    <a:pos x="31" y="0"/>
                  </a:cxn>
                  <a:cxn ang="0">
                    <a:pos x="73" y="3"/>
                  </a:cxn>
                  <a:cxn ang="0">
                    <a:pos x="123" y="11"/>
                  </a:cxn>
                  <a:cxn ang="0">
                    <a:pos x="100" y="38"/>
                  </a:cxn>
                  <a:cxn ang="0">
                    <a:pos x="65" y="65"/>
                  </a:cxn>
                </a:cxnLst>
                <a:rect l="0" t="0" r="r" b="b"/>
                <a:pathLst>
                  <a:path w="123" h="65">
                    <a:moveTo>
                      <a:pt x="65" y="65"/>
                    </a:moveTo>
                    <a:lnTo>
                      <a:pt x="35" y="46"/>
                    </a:lnTo>
                    <a:lnTo>
                      <a:pt x="0" y="16"/>
                    </a:lnTo>
                    <a:lnTo>
                      <a:pt x="31" y="0"/>
                    </a:lnTo>
                    <a:lnTo>
                      <a:pt x="73" y="3"/>
                    </a:lnTo>
                    <a:lnTo>
                      <a:pt x="123" y="11"/>
                    </a:lnTo>
                    <a:lnTo>
                      <a:pt x="100" y="38"/>
                    </a:lnTo>
                    <a:lnTo>
                      <a:pt x="65" y="65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5" name="Freeform 24"/>
              <p:cNvSpPr/>
              <p:nvPr/>
            </p:nvSpPr>
            <p:spPr bwMode="auto">
              <a:xfrm>
                <a:off x="4648732" y="3782778"/>
                <a:ext cx="172076" cy="132424"/>
              </a:xfrm>
              <a:custGeom>
                <a:avLst/>
                <a:gdLst/>
                <a:ahLst/>
                <a:cxnLst>
                  <a:cxn ang="0">
                    <a:pos x="42" y="118"/>
                  </a:cxn>
                  <a:cxn ang="0">
                    <a:pos x="0" y="100"/>
                  </a:cxn>
                  <a:cxn ang="0">
                    <a:pos x="42" y="53"/>
                  </a:cxn>
                  <a:cxn ang="0">
                    <a:pos x="42" y="3"/>
                  </a:cxn>
                  <a:cxn ang="0">
                    <a:pos x="76" y="0"/>
                  </a:cxn>
                  <a:cxn ang="0">
                    <a:pos x="115" y="0"/>
                  </a:cxn>
                  <a:cxn ang="0">
                    <a:pos x="107" y="53"/>
                  </a:cxn>
                  <a:cxn ang="0">
                    <a:pos x="68" y="88"/>
                  </a:cxn>
                  <a:cxn ang="0">
                    <a:pos x="42" y="118"/>
                  </a:cxn>
                </a:cxnLst>
                <a:rect l="0" t="0" r="r" b="b"/>
                <a:pathLst>
                  <a:path w="115" h="118">
                    <a:moveTo>
                      <a:pt x="42" y="118"/>
                    </a:moveTo>
                    <a:lnTo>
                      <a:pt x="0" y="100"/>
                    </a:lnTo>
                    <a:lnTo>
                      <a:pt x="42" y="53"/>
                    </a:lnTo>
                    <a:lnTo>
                      <a:pt x="42" y="3"/>
                    </a:lnTo>
                    <a:lnTo>
                      <a:pt x="76" y="0"/>
                    </a:lnTo>
                    <a:lnTo>
                      <a:pt x="115" y="0"/>
                    </a:lnTo>
                    <a:lnTo>
                      <a:pt x="107" y="53"/>
                    </a:lnTo>
                    <a:lnTo>
                      <a:pt x="68" y="88"/>
                    </a:lnTo>
                    <a:lnTo>
                      <a:pt x="42" y="118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6" name="Freeform 25"/>
              <p:cNvSpPr/>
              <p:nvPr/>
            </p:nvSpPr>
            <p:spPr bwMode="auto">
              <a:xfrm>
                <a:off x="4775918" y="3666066"/>
                <a:ext cx="160106" cy="95390"/>
              </a:xfrm>
              <a:custGeom>
                <a:avLst/>
                <a:gdLst/>
                <a:ahLst/>
                <a:cxnLst>
                  <a:cxn ang="0">
                    <a:pos x="25" y="77"/>
                  </a:cxn>
                  <a:cxn ang="0">
                    <a:pos x="0" y="27"/>
                  </a:cxn>
                  <a:cxn ang="0">
                    <a:pos x="25" y="0"/>
                  </a:cxn>
                  <a:cxn ang="0">
                    <a:pos x="30" y="3"/>
                  </a:cxn>
                  <a:cxn ang="0">
                    <a:pos x="42" y="12"/>
                  </a:cxn>
                  <a:cxn ang="0">
                    <a:pos x="57" y="20"/>
                  </a:cxn>
                  <a:cxn ang="0">
                    <a:pos x="65" y="23"/>
                  </a:cxn>
                  <a:cxn ang="0">
                    <a:pos x="72" y="23"/>
                  </a:cxn>
                  <a:cxn ang="0">
                    <a:pos x="86" y="24"/>
                  </a:cxn>
                  <a:cxn ang="0">
                    <a:pos x="92" y="26"/>
                  </a:cxn>
                  <a:cxn ang="0">
                    <a:pos x="98" y="27"/>
                  </a:cxn>
                  <a:cxn ang="0">
                    <a:pos x="102" y="30"/>
                  </a:cxn>
                  <a:cxn ang="0">
                    <a:pos x="105" y="35"/>
                  </a:cxn>
                  <a:cxn ang="0">
                    <a:pos x="107" y="40"/>
                  </a:cxn>
                  <a:cxn ang="0">
                    <a:pos x="107" y="47"/>
                  </a:cxn>
                  <a:cxn ang="0">
                    <a:pos x="104" y="53"/>
                  </a:cxn>
                  <a:cxn ang="0">
                    <a:pos x="99" y="59"/>
                  </a:cxn>
                  <a:cxn ang="0">
                    <a:pos x="95" y="65"/>
                  </a:cxn>
                  <a:cxn ang="0">
                    <a:pos x="89" y="71"/>
                  </a:cxn>
                  <a:cxn ang="0">
                    <a:pos x="80" y="79"/>
                  </a:cxn>
                  <a:cxn ang="0">
                    <a:pos x="75" y="80"/>
                  </a:cxn>
                  <a:cxn ang="0">
                    <a:pos x="49" y="85"/>
                  </a:cxn>
                  <a:cxn ang="0">
                    <a:pos x="25" y="77"/>
                  </a:cxn>
                </a:cxnLst>
                <a:rect l="0" t="0" r="r" b="b"/>
                <a:pathLst>
                  <a:path w="107" h="85">
                    <a:moveTo>
                      <a:pt x="25" y="77"/>
                    </a:moveTo>
                    <a:lnTo>
                      <a:pt x="0" y="27"/>
                    </a:lnTo>
                    <a:lnTo>
                      <a:pt x="25" y="0"/>
                    </a:lnTo>
                    <a:lnTo>
                      <a:pt x="30" y="3"/>
                    </a:lnTo>
                    <a:lnTo>
                      <a:pt x="42" y="12"/>
                    </a:lnTo>
                    <a:lnTo>
                      <a:pt x="57" y="20"/>
                    </a:lnTo>
                    <a:lnTo>
                      <a:pt x="65" y="23"/>
                    </a:lnTo>
                    <a:lnTo>
                      <a:pt x="72" y="23"/>
                    </a:lnTo>
                    <a:lnTo>
                      <a:pt x="86" y="24"/>
                    </a:lnTo>
                    <a:lnTo>
                      <a:pt x="92" y="26"/>
                    </a:lnTo>
                    <a:lnTo>
                      <a:pt x="98" y="27"/>
                    </a:lnTo>
                    <a:lnTo>
                      <a:pt x="102" y="30"/>
                    </a:lnTo>
                    <a:lnTo>
                      <a:pt x="105" y="35"/>
                    </a:lnTo>
                    <a:lnTo>
                      <a:pt x="107" y="40"/>
                    </a:lnTo>
                    <a:lnTo>
                      <a:pt x="107" y="47"/>
                    </a:lnTo>
                    <a:lnTo>
                      <a:pt x="104" y="53"/>
                    </a:lnTo>
                    <a:lnTo>
                      <a:pt x="99" y="59"/>
                    </a:lnTo>
                    <a:lnTo>
                      <a:pt x="95" y="65"/>
                    </a:lnTo>
                    <a:lnTo>
                      <a:pt x="89" y="71"/>
                    </a:lnTo>
                    <a:lnTo>
                      <a:pt x="80" y="79"/>
                    </a:lnTo>
                    <a:lnTo>
                      <a:pt x="75" y="80"/>
                    </a:lnTo>
                    <a:lnTo>
                      <a:pt x="49" y="85"/>
                    </a:lnTo>
                    <a:lnTo>
                      <a:pt x="25" y="77"/>
                    </a:lnTo>
                    <a:close/>
                  </a:path>
                </a:pathLst>
              </a:custGeom>
              <a:grpFill/>
              <a:ln w="12700" cap="rnd" cmpd="sng">
                <a:noFill/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/>
              <a:lstStyle/>
              <a:p>
                <a:endParaRPr lang="zh-CN" altLang="en-US" sz="1865">
                  <a:cs typeface="+mn-ea"/>
                  <a:sym typeface="+mn-lt"/>
                </a:endParaRPr>
              </a:p>
            </p:txBody>
          </p:sp>
          <p:sp>
            <p:nvSpPr>
              <p:cNvPr id="37" name="Oval 162"/>
              <p:cNvSpPr>
                <a:spLocks noChangeArrowheads="1"/>
              </p:cNvSpPr>
              <p:nvPr/>
            </p:nvSpPr>
            <p:spPr bwMode="auto">
              <a:xfrm>
                <a:off x="3912548" y="3456208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ko-KR" altLang="en-US" sz="1865">
                  <a:cs typeface="+mn-ea"/>
                  <a:sym typeface="+mn-lt"/>
                </a:endParaRPr>
              </a:p>
            </p:txBody>
          </p:sp>
        </p:grpSp>
        <p:grpSp>
          <p:nvGrpSpPr>
            <p:cNvPr id="15" name="组合 23"/>
            <p:cNvGrpSpPr/>
            <p:nvPr/>
          </p:nvGrpSpPr>
          <p:grpSpPr>
            <a:xfrm>
              <a:off x="1454384" y="1323550"/>
              <a:ext cx="3344779" cy="2049329"/>
              <a:chOff x="858579" y="1099520"/>
              <a:chExt cx="4225579" cy="2588990"/>
            </a:xfrm>
            <a:grpFill/>
          </p:grpSpPr>
          <p:grpSp>
            <p:nvGrpSpPr>
              <p:cNvPr id="16" name="组合 24"/>
              <p:cNvGrpSpPr/>
              <p:nvPr/>
            </p:nvGrpSpPr>
            <p:grpSpPr>
              <a:xfrm>
                <a:off x="858579" y="1099520"/>
                <a:ext cx="4225579" cy="2588990"/>
                <a:chOff x="858579" y="1099520"/>
                <a:chExt cx="4225579" cy="2588990"/>
              </a:xfrm>
              <a:grpFill/>
            </p:grpSpPr>
            <p:grpSp>
              <p:nvGrpSpPr>
                <p:cNvPr id="18" name="组合 27"/>
                <p:cNvGrpSpPr/>
                <p:nvPr/>
              </p:nvGrpSpPr>
              <p:grpSpPr>
                <a:xfrm>
                  <a:off x="858579" y="1099520"/>
                  <a:ext cx="4225579" cy="2588990"/>
                  <a:chOff x="858579" y="1099520"/>
                  <a:chExt cx="4225579" cy="2588990"/>
                </a:xfrm>
                <a:grpFill/>
              </p:grpSpPr>
              <p:sp>
                <p:nvSpPr>
                  <p:cNvPr id="20" name="Freeform 10"/>
                  <p:cNvSpPr/>
                  <p:nvPr/>
                </p:nvSpPr>
                <p:spPr bwMode="auto">
                  <a:xfrm>
                    <a:off x="858579" y="1099520"/>
                    <a:ext cx="4225579" cy="2588990"/>
                  </a:xfrm>
                  <a:custGeom>
                    <a:avLst/>
                    <a:gdLst/>
                    <a:ahLst/>
                    <a:cxnLst>
                      <a:cxn ang="0">
                        <a:pos x="2687" y="563"/>
                      </a:cxn>
                      <a:cxn ang="0">
                        <a:pos x="2731" y="500"/>
                      </a:cxn>
                      <a:cxn ang="0">
                        <a:pos x="2817" y="511"/>
                      </a:cxn>
                      <a:cxn ang="0">
                        <a:pos x="2784" y="462"/>
                      </a:cxn>
                      <a:cxn ang="0">
                        <a:pos x="2671" y="367"/>
                      </a:cxn>
                      <a:cxn ang="0">
                        <a:pos x="2577" y="397"/>
                      </a:cxn>
                      <a:cxn ang="0">
                        <a:pos x="2430" y="370"/>
                      </a:cxn>
                      <a:cxn ang="0">
                        <a:pos x="2159" y="248"/>
                      </a:cxn>
                      <a:cxn ang="0">
                        <a:pos x="2032" y="304"/>
                      </a:cxn>
                      <a:cxn ang="0">
                        <a:pos x="1771" y="195"/>
                      </a:cxn>
                      <a:cxn ang="0">
                        <a:pos x="1747" y="49"/>
                      </a:cxn>
                      <a:cxn ang="0">
                        <a:pos x="1328" y="246"/>
                      </a:cxn>
                      <a:cxn ang="0">
                        <a:pos x="1316" y="295"/>
                      </a:cxn>
                      <a:cxn ang="0">
                        <a:pos x="1258" y="449"/>
                      </a:cxn>
                      <a:cxn ang="0">
                        <a:pos x="1208" y="384"/>
                      </a:cxn>
                      <a:cxn ang="0">
                        <a:pos x="1138" y="325"/>
                      </a:cxn>
                      <a:cxn ang="0">
                        <a:pos x="1110" y="391"/>
                      </a:cxn>
                      <a:cxn ang="0">
                        <a:pos x="915" y="441"/>
                      </a:cxn>
                      <a:cxn ang="0">
                        <a:pos x="696" y="489"/>
                      </a:cxn>
                      <a:cxn ang="0">
                        <a:pos x="780" y="494"/>
                      </a:cxn>
                      <a:cxn ang="0">
                        <a:pos x="658" y="381"/>
                      </a:cxn>
                      <a:cxn ang="0">
                        <a:pos x="516" y="394"/>
                      </a:cxn>
                      <a:cxn ang="0">
                        <a:pos x="306" y="640"/>
                      </a:cxn>
                      <a:cxn ang="0">
                        <a:pos x="557" y="541"/>
                      </a:cxn>
                      <a:cxn ang="0">
                        <a:pos x="545" y="597"/>
                      </a:cxn>
                      <a:cxn ang="0">
                        <a:pos x="633" y="701"/>
                      </a:cxn>
                      <a:cxn ang="0">
                        <a:pos x="355" y="797"/>
                      </a:cxn>
                      <a:cxn ang="0">
                        <a:pos x="205" y="1033"/>
                      </a:cxn>
                      <a:cxn ang="0">
                        <a:pos x="95" y="1146"/>
                      </a:cxn>
                      <a:cxn ang="0">
                        <a:pos x="344" y="1072"/>
                      </a:cxn>
                      <a:cxn ang="0">
                        <a:pos x="433" y="1084"/>
                      </a:cxn>
                      <a:cxn ang="0">
                        <a:pos x="563" y="1163"/>
                      </a:cxn>
                      <a:cxn ang="0">
                        <a:pos x="687" y="1051"/>
                      </a:cxn>
                      <a:cxn ang="0">
                        <a:pos x="762" y="1105"/>
                      </a:cxn>
                      <a:cxn ang="0">
                        <a:pos x="675" y="1206"/>
                      </a:cxn>
                      <a:cxn ang="0">
                        <a:pos x="640" y="1291"/>
                      </a:cxn>
                      <a:cxn ang="0">
                        <a:pos x="127" y="1268"/>
                      </a:cxn>
                      <a:cxn ang="0">
                        <a:pos x="18" y="1554"/>
                      </a:cxn>
                      <a:cxn ang="0">
                        <a:pos x="121" y="1693"/>
                      </a:cxn>
                      <a:cxn ang="0">
                        <a:pos x="350" y="1800"/>
                      </a:cxn>
                      <a:cxn ang="0">
                        <a:pos x="405" y="1963"/>
                      </a:cxn>
                      <a:cxn ang="0">
                        <a:pos x="620" y="2245"/>
                      </a:cxn>
                      <a:cxn ang="0">
                        <a:pos x="800" y="1961"/>
                      </a:cxn>
                      <a:cxn ang="0">
                        <a:pos x="936" y="1629"/>
                      </a:cxn>
                      <a:cxn ang="0">
                        <a:pos x="824" y="1588"/>
                      </a:cxn>
                      <a:cxn ang="0">
                        <a:pos x="820" y="1510"/>
                      </a:cxn>
                      <a:cxn ang="0">
                        <a:pos x="962" y="1347"/>
                      </a:cxn>
                      <a:cxn ang="0">
                        <a:pos x="1292" y="1637"/>
                      </a:cxn>
                      <a:cxn ang="0">
                        <a:pos x="1451" y="1466"/>
                      </a:cxn>
                      <a:cxn ang="0">
                        <a:pos x="1552" y="1560"/>
                      </a:cxn>
                      <a:cxn ang="0">
                        <a:pos x="1664" y="1753"/>
                      </a:cxn>
                      <a:cxn ang="0">
                        <a:pos x="1645" y="1665"/>
                      </a:cxn>
                      <a:cxn ang="0">
                        <a:pos x="1670" y="1629"/>
                      </a:cxn>
                      <a:cxn ang="0">
                        <a:pos x="1724" y="1448"/>
                      </a:cxn>
                      <a:cxn ang="0">
                        <a:pos x="1824" y="1409"/>
                      </a:cxn>
                      <a:cxn ang="0">
                        <a:pos x="1878" y="1229"/>
                      </a:cxn>
                      <a:cxn ang="0">
                        <a:pos x="2067" y="1060"/>
                      </a:cxn>
                      <a:cxn ang="0">
                        <a:pos x="2136" y="837"/>
                      </a:cxn>
                      <a:cxn ang="0">
                        <a:pos x="2369" y="708"/>
                      </a:cxn>
                      <a:cxn ang="0">
                        <a:pos x="2434" y="835"/>
                      </a:cxn>
                      <a:cxn ang="0">
                        <a:pos x="2486" y="674"/>
                      </a:cxn>
                    </a:cxnLst>
                    <a:rect l="0" t="0" r="r" b="b"/>
                    <a:pathLst>
                      <a:path w="2824" h="2307">
                        <a:moveTo>
                          <a:pt x="2486" y="674"/>
                        </a:moveTo>
                        <a:lnTo>
                          <a:pt x="2548" y="666"/>
                        </a:lnTo>
                        <a:lnTo>
                          <a:pt x="2559" y="663"/>
                        </a:lnTo>
                        <a:lnTo>
                          <a:pt x="2584" y="656"/>
                        </a:lnTo>
                        <a:lnTo>
                          <a:pt x="2618" y="643"/>
                        </a:lnTo>
                        <a:lnTo>
                          <a:pt x="2633" y="636"/>
                        </a:lnTo>
                        <a:lnTo>
                          <a:pt x="2648" y="628"/>
                        </a:lnTo>
                        <a:lnTo>
                          <a:pt x="2660" y="619"/>
                        </a:lnTo>
                        <a:lnTo>
                          <a:pt x="2671" y="609"/>
                        </a:lnTo>
                        <a:lnTo>
                          <a:pt x="2680" y="597"/>
                        </a:lnTo>
                        <a:lnTo>
                          <a:pt x="2686" y="585"/>
                        </a:lnTo>
                        <a:lnTo>
                          <a:pt x="2687" y="574"/>
                        </a:lnTo>
                        <a:lnTo>
                          <a:pt x="2687" y="568"/>
                        </a:lnTo>
                        <a:lnTo>
                          <a:pt x="2687" y="563"/>
                        </a:lnTo>
                        <a:lnTo>
                          <a:pt x="2684" y="559"/>
                        </a:lnTo>
                        <a:lnTo>
                          <a:pt x="2681" y="554"/>
                        </a:lnTo>
                        <a:lnTo>
                          <a:pt x="2677" y="551"/>
                        </a:lnTo>
                        <a:lnTo>
                          <a:pt x="2671" y="548"/>
                        </a:lnTo>
                        <a:lnTo>
                          <a:pt x="2680" y="545"/>
                        </a:lnTo>
                        <a:lnTo>
                          <a:pt x="2698" y="536"/>
                        </a:lnTo>
                        <a:lnTo>
                          <a:pt x="2708" y="530"/>
                        </a:lnTo>
                        <a:lnTo>
                          <a:pt x="2717" y="524"/>
                        </a:lnTo>
                        <a:lnTo>
                          <a:pt x="2725" y="515"/>
                        </a:lnTo>
                        <a:lnTo>
                          <a:pt x="2726" y="511"/>
                        </a:lnTo>
                        <a:lnTo>
                          <a:pt x="2728" y="506"/>
                        </a:lnTo>
                        <a:lnTo>
                          <a:pt x="2729" y="502"/>
                        </a:lnTo>
                        <a:lnTo>
                          <a:pt x="2729" y="500"/>
                        </a:lnTo>
                        <a:lnTo>
                          <a:pt x="2731" y="500"/>
                        </a:lnTo>
                        <a:lnTo>
                          <a:pt x="2734" y="500"/>
                        </a:lnTo>
                        <a:lnTo>
                          <a:pt x="2744" y="515"/>
                        </a:lnTo>
                        <a:lnTo>
                          <a:pt x="2754" y="524"/>
                        </a:lnTo>
                        <a:lnTo>
                          <a:pt x="2758" y="527"/>
                        </a:lnTo>
                        <a:lnTo>
                          <a:pt x="2764" y="530"/>
                        </a:lnTo>
                        <a:lnTo>
                          <a:pt x="2770" y="533"/>
                        </a:lnTo>
                        <a:lnTo>
                          <a:pt x="2778" y="535"/>
                        </a:lnTo>
                        <a:lnTo>
                          <a:pt x="2785" y="535"/>
                        </a:lnTo>
                        <a:lnTo>
                          <a:pt x="2793" y="532"/>
                        </a:lnTo>
                        <a:lnTo>
                          <a:pt x="2806" y="527"/>
                        </a:lnTo>
                        <a:lnTo>
                          <a:pt x="2814" y="521"/>
                        </a:lnTo>
                        <a:lnTo>
                          <a:pt x="2817" y="518"/>
                        </a:lnTo>
                        <a:lnTo>
                          <a:pt x="2817" y="517"/>
                        </a:lnTo>
                        <a:lnTo>
                          <a:pt x="2817" y="511"/>
                        </a:lnTo>
                        <a:lnTo>
                          <a:pt x="2814" y="508"/>
                        </a:lnTo>
                        <a:lnTo>
                          <a:pt x="2809" y="505"/>
                        </a:lnTo>
                        <a:lnTo>
                          <a:pt x="2805" y="502"/>
                        </a:lnTo>
                        <a:lnTo>
                          <a:pt x="2811" y="496"/>
                        </a:lnTo>
                        <a:lnTo>
                          <a:pt x="2815" y="489"/>
                        </a:lnTo>
                        <a:lnTo>
                          <a:pt x="2821" y="482"/>
                        </a:lnTo>
                        <a:lnTo>
                          <a:pt x="2824" y="476"/>
                        </a:lnTo>
                        <a:lnTo>
                          <a:pt x="2824" y="473"/>
                        </a:lnTo>
                        <a:lnTo>
                          <a:pt x="2824" y="470"/>
                        </a:lnTo>
                        <a:lnTo>
                          <a:pt x="2823" y="467"/>
                        </a:lnTo>
                        <a:lnTo>
                          <a:pt x="2820" y="465"/>
                        </a:lnTo>
                        <a:lnTo>
                          <a:pt x="2815" y="464"/>
                        </a:lnTo>
                        <a:lnTo>
                          <a:pt x="2808" y="464"/>
                        </a:lnTo>
                        <a:lnTo>
                          <a:pt x="2784" y="462"/>
                        </a:lnTo>
                        <a:lnTo>
                          <a:pt x="2775" y="461"/>
                        </a:lnTo>
                        <a:lnTo>
                          <a:pt x="2767" y="459"/>
                        </a:lnTo>
                        <a:lnTo>
                          <a:pt x="2763" y="456"/>
                        </a:lnTo>
                        <a:lnTo>
                          <a:pt x="2760" y="452"/>
                        </a:lnTo>
                        <a:lnTo>
                          <a:pt x="2758" y="447"/>
                        </a:lnTo>
                        <a:lnTo>
                          <a:pt x="2758" y="441"/>
                        </a:lnTo>
                        <a:lnTo>
                          <a:pt x="2760" y="437"/>
                        </a:lnTo>
                        <a:lnTo>
                          <a:pt x="2758" y="435"/>
                        </a:lnTo>
                        <a:lnTo>
                          <a:pt x="2755" y="431"/>
                        </a:lnTo>
                        <a:lnTo>
                          <a:pt x="2749" y="429"/>
                        </a:lnTo>
                        <a:lnTo>
                          <a:pt x="2741" y="429"/>
                        </a:lnTo>
                        <a:lnTo>
                          <a:pt x="2726" y="431"/>
                        </a:lnTo>
                        <a:lnTo>
                          <a:pt x="2720" y="432"/>
                        </a:lnTo>
                        <a:lnTo>
                          <a:pt x="2671" y="367"/>
                        </a:lnTo>
                        <a:lnTo>
                          <a:pt x="2654" y="364"/>
                        </a:lnTo>
                        <a:lnTo>
                          <a:pt x="2637" y="361"/>
                        </a:lnTo>
                        <a:lnTo>
                          <a:pt x="2619" y="358"/>
                        </a:lnTo>
                        <a:lnTo>
                          <a:pt x="2600" y="357"/>
                        </a:lnTo>
                        <a:lnTo>
                          <a:pt x="2583" y="358"/>
                        </a:lnTo>
                        <a:lnTo>
                          <a:pt x="2577" y="360"/>
                        </a:lnTo>
                        <a:lnTo>
                          <a:pt x="2571" y="363"/>
                        </a:lnTo>
                        <a:lnTo>
                          <a:pt x="2568" y="366"/>
                        </a:lnTo>
                        <a:lnTo>
                          <a:pt x="2568" y="372"/>
                        </a:lnTo>
                        <a:lnTo>
                          <a:pt x="2568" y="381"/>
                        </a:lnTo>
                        <a:lnTo>
                          <a:pt x="2571" y="388"/>
                        </a:lnTo>
                        <a:lnTo>
                          <a:pt x="2574" y="393"/>
                        </a:lnTo>
                        <a:lnTo>
                          <a:pt x="2575" y="396"/>
                        </a:lnTo>
                        <a:lnTo>
                          <a:pt x="2577" y="397"/>
                        </a:lnTo>
                        <a:lnTo>
                          <a:pt x="2577" y="399"/>
                        </a:lnTo>
                        <a:lnTo>
                          <a:pt x="2568" y="402"/>
                        </a:lnTo>
                        <a:lnTo>
                          <a:pt x="2559" y="403"/>
                        </a:lnTo>
                        <a:lnTo>
                          <a:pt x="2551" y="402"/>
                        </a:lnTo>
                        <a:lnTo>
                          <a:pt x="2545" y="399"/>
                        </a:lnTo>
                        <a:lnTo>
                          <a:pt x="2538" y="396"/>
                        </a:lnTo>
                        <a:lnTo>
                          <a:pt x="2530" y="391"/>
                        </a:lnTo>
                        <a:lnTo>
                          <a:pt x="2523" y="387"/>
                        </a:lnTo>
                        <a:lnTo>
                          <a:pt x="2512" y="384"/>
                        </a:lnTo>
                        <a:lnTo>
                          <a:pt x="2501" y="382"/>
                        </a:lnTo>
                        <a:lnTo>
                          <a:pt x="2477" y="382"/>
                        </a:lnTo>
                        <a:lnTo>
                          <a:pt x="2455" y="381"/>
                        </a:lnTo>
                        <a:lnTo>
                          <a:pt x="2429" y="379"/>
                        </a:lnTo>
                        <a:lnTo>
                          <a:pt x="2430" y="370"/>
                        </a:lnTo>
                        <a:lnTo>
                          <a:pt x="2430" y="352"/>
                        </a:lnTo>
                        <a:lnTo>
                          <a:pt x="2430" y="343"/>
                        </a:lnTo>
                        <a:lnTo>
                          <a:pt x="2427" y="334"/>
                        </a:lnTo>
                        <a:lnTo>
                          <a:pt x="2423" y="328"/>
                        </a:lnTo>
                        <a:lnTo>
                          <a:pt x="2421" y="326"/>
                        </a:lnTo>
                        <a:lnTo>
                          <a:pt x="2418" y="325"/>
                        </a:lnTo>
                        <a:lnTo>
                          <a:pt x="2337" y="325"/>
                        </a:lnTo>
                        <a:lnTo>
                          <a:pt x="2290" y="323"/>
                        </a:lnTo>
                        <a:lnTo>
                          <a:pt x="2264" y="322"/>
                        </a:lnTo>
                        <a:lnTo>
                          <a:pt x="2249" y="283"/>
                        </a:lnTo>
                        <a:lnTo>
                          <a:pt x="2219" y="265"/>
                        </a:lnTo>
                        <a:lnTo>
                          <a:pt x="2177" y="253"/>
                        </a:lnTo>
                        <a:lnTo>
                          <a:pt x="2171" y="251"/>
                        </a:lnTo>
                        <a:lnTo>
                          <a:pt x="2159" y="248"/>
                        </a:lnTo>
                        <a:lnTo>
                          <a:pt x="2151" y="246"/>
                        </a:lnTo>
                        <a:lnTo>
                          <a:pt x="2145" y="248"/>
                        </a:lnTo>
                        <a:lnTo>
                          <a:pt x="2141" y="251"/>
                        </a:lnTo>
                        <a:lnTo>
                          <a:pt x="2139" y="254"/>
                        </a:lnTo>
                        <a:lnTo>
                          <a:pt x="2138" y="257"/>
                        </a:lnTo>
                        <a:lnTo>
                          <a:pt x="2133" y="280"/>
                        </a:lnTo>
                        <a:lnTo>
                          <a:pt x="2130" y="287"/>
                        </a:lnTo>
                        <a:lnTo>
                          <a:pt x="2115" y="299"/>
                        </a:lnTo>
                        <a:lnTo>
                          <a:pt x="2085" y="299"/>
                        </a:lnTo>
                        <a:lnTo>
                          <a:pt x="2071" y="298"/>
                        </a:lnTo>
                        <a:lnTo>
                          <a:pt x="2064" y="296"/>
                        </a:lnTo>
                        <a:lnTo>
                          <a:pt x="2056" y="295"/>
                        </a:lnTo>
                        <a:lnTo>
                          <a:pt x="2046" y="299"/>
                        </a:lnTo>
                        <a:lnTo>
                          <a:pt x="2032" y="304"/>
                        </a:lnTo>
                        <a:lnTo>
                          <a:pt x="2020" y="305"/>
                        </a:lnTo>
                        <a:lnTo>
                          <a:pt x="2008" y="307"/>
                        </a:lnTo>
                        <a:lnTo>
                          <a:pt x="1996" y="265"/>
                        </a:lnTo>
                        <a:lnTo>
                          <a:pt x="1978" y="218"/>
                        </a:lnTo>
                        <a:lnTo>
                          <a:pt x="1985" y="188"/>
                        </a:lnTo>
                        <a:lnTo>
                          <a:pt x="1908" y="188"/>
                        </a:lnTo>
                        <a:lnTo>
                          <a:pt x="1901" y="210"/>
                        </a:lnTo>
                        <a:lnTo>
                          <a:pt x="1908" y="230"/>
                        </a:lnTo>
                        <a:lnTo>
                          <a:pt x="1908" y="249"/>
                        </a:lnTo>
                        <a:lnTo>
                          <a:pt x="1879" y="236"/>
                        </a:lnTo>
                        <a:lnTo>
                          <a:pt x="1839" y="218"/>
                        </a:lnTo>
                        <a:lnTo>
                          <a:pt x="1822" y="212"/>
                        </a:lnTo>
                        <a:lnTo>
                          <a:pt x="1799" y="204"/>
                        </a:lnTo>
                        <a:lnTo>
                          <a:pt x="1771" y="195"/>
                        </a:lnTo>
                        <a:lnTo>
                          <a:pt x="1771" y="176"/>
                        </a:lnTo>
                        <a:lnTo>
                          <a:pt x="1751" y="180"/>
                        </a:lnTo>
                        <a:lnTo>
                          <a:pt x="1709" y="210"/>
                        </a:lnTo>
                        <a:lnTo>
                          <a:pt x="1744" y="153"/>
                        </a:lnTo>
                        <a:lnTo>
                          <a:pt x="1771" y="115"/>
                        </a:lnTo>
                        <a:lnTo>
                          <a:pt x="1772" y="108"/>
                        </a:lnTo>
                        <a:lnTo>
                          <a:pt x="1774" y="89"/>
                        </a:lnTo>
                        <a:lnTo>
                          <a:pt x="1775" y="80"/>
                        </a:lnTo>
                        <a:lnTo>
                          <a:pt x="1775" y="71"/>
                        </a:lnTo>
                        <a:lnTo>
                          <a:pt x="1774" y="64"/>
                        </a:lnTo>
                        <a:lnTo>
                          <a:pt x="1772" y="62"/>
                        </a:lnTo>
                        <a:lnTo>
                          <a:pt x="1771" y="61"/>
                        </a:lnTo>
                        <a:lnTo>
                          <a:pt x="1759" y="56"/>
                        </a:lnTo>
                        <a:lnTo>
                          <a:pt x="1747" y="49"/>
                        </a:lnTo>
                        <a:lnTo>
                          <a:pt x="1732" y="38"/>
                        </a:lnTo>
                        <a:lnTo>
                          <a:pt x="1694" y="61"/>
                        </a:lnTo>
                        <a:lnTo>
                          <a:pt x="1674" y="23"/>
                        </a:lnTo>
                        <a:lnTo>
                          <a:pt x="1674" y="0"/>
                        </a:lnTo>
                        <a:lnTo>
                          <a:pt x="1632" y="0"/>
                        </a:lnTo>
                        <a:lnTo>
                          <a:pt x="1612" y="46"/>
                        </a:lnTo>
                        <a:lnTo>
                          <a:pt x="1582" y="92"/>
                        </a:lnTo>
                        <a:lnTo>
                          <a:pt x="1475" y="83"/>
                        </a:lnTo>
                        <a:lnTo>
                          <a:pt x="1387" y="172"/>
                        </a:lnTo>
                        <a:lnTo>
                          <a:pt x="1383" y="215"/>
                        </a:lnTo>
                        <a:lnTo>
                          <a:pt x="1333" y="218"/>
                        </a:lnTo>
                        <a:lnTo>
                          <a:pt x="1331" y="224"/>
                        </a:lnTo>
                        <a:lnTo>
                          <a:pt x="1330" y="237"/>
                        </a:lnTo>
                        <a:lnTo>
                          <a:pt x="1328" y="246"/>
                        </a:lnTo>
                        <a:lnTo>
                          <a:pt x="1330" y="256"/>
                        </a:lnTo>
                        <a:lnTo>
                          <a:pt x="1333" y="265"/>
                        </a:lnTo>
                        <a:lnTo>
                          <a:pt x="1338" y="272"/>
                        </a:lnTo>
                        <a:lnTo>
                          <a:pt x="1350" y="286"/>
                        </a:lnTo>
                        <a:lnTo>
                          <a:pt x="1360" y="296"/>
                        </a:lnTo>
                        <a:lnTo>
                          <a:pt x="1368" y="307"/>
                        </a:lnTo>
                        <a:lnTo>
                          <a:pt x="1371" y="313"/>
                        </a:lnTo>
                        <a:lnTo>
                          <a:pt x="1372" y="317"/>
                        </a:lnTo>
                        <a:lnTo>
                          <a:pt x="1371" y="320"/>
                        </a:lnTo>
                        <a:lnTo>
                          <a:pt x="1369" y="320"/>
                        </a:lnTo>
                        <a:lnTo>
                          <a:pt x="1362" y="319"/>
                        </a:lnTo>
                        <a:lnTo>
                          <a:pt x="1351" y="314"/>
                        </a:lnTo>
                        <a:lnTo>
                          <a:pt x="1339" y="308"/>
                        </a:lnTo>
                        <a:lnTo>
                          <a:pt x="1316" y="295"/>
                        </a:lnTo>
                        <a:lnTo>
                          <a:pt x="1306" y="287"/>
                        </a:lnTo>
                        <a:lnTo>
                          <a:pt x="1268" y="280"/>
                        </a:lnTo>
                        <a:lnTo>
                          <a:pt x="1268" y="364"/>
                        </a:lnTo>
                        <a:lnTo>
                          <a:pt x="1267" y="369"/>
                        </a:lnTo>
                        <a:lnTo>
                          <a:pt x="1265" y="373"/>
                        </a:lnTo>
                        <a:lnTo>
                          <a:pt x="1262" y="379"/>
                        </a:lnTo>
                        <a:lnTo>
                          <a:pt x="1261" y="385"/>
                        </a:lnTo>
                        <a:lnTo>
                          <a:pt x="1262" y="391"/>
                        </a:lnTo>
                        <a:lnTo>
                          <a:pt x="1267" y="397"/>
                        </a:lnTo>
                        <a:lnTo>
                          <a:pt x="1276" y="403"/>
                        </a:lnTo>
                        <a:lnTo>
                          <a:pt x="1291" y="409"/>
                        </a:lnTo>
                        <a:lnTo>
                          <a:pt x="1283" y="432"/>
                        </a:lnTo>
                        <a:lnTo>
                          <a:pt x="1264" y="444"/>
                        </a:lnTo>
                        <a:lnTo>
                          <a:pt x="1258" y="449"/>
                        </a:lnTo>
                        <a:lnTo>
                          <a:pt x="1242" y="462"/>
                        </a:lnTo>
                        <a:lnTo>
                          <a:pt x="1235" y="471"/>
                        </a:lnTo>
                        <a:lnTo>
                          <a:pt x="1227" y="480"/>
                        </a:lnTo>
                        <a:lnTo>
                          <a:pt x="1221" y="489"/>
                        </a:lnTo>
                        <a:lnTo>
                          <a:pt x="1218" y="499"/>
                        </a:lnTo>
                        <a:lnTo>
                          <a:pt x="1221" y="483"/>
                        </a:lnTo>
                        <a:lnTo>
                          <a:pt x="1224" y="452"/>
                        </a:lnTo>
                        <a:lnTo>
                          <a:pt x="1226" y="434"/>
                        </a:lnTo>
                        <a:lnTo>
                          <a:pt x="1224" y="416"/>
                        </a:lnTo>
                        <a:lnTo>
                          <a:pt x="1223" y="408"/>
                        </a:lnTo>
                        <a:lnTo>
                          <a:pt x="1221" y="400"/>
                        </a:lnTo>
                        <a:lnTo>
                          <a:pt x="1218" y="394"/>
                        </a:lnTo>
                        <a:lnTo>
                          <a:pt x="1214" y="391"/>
                        </a:lnTo>
                        <a:lnTo>
                          <a:pt x="1208" y="384"/>
                        </a:lnTo>
                        <a:lnTo>
                          <a:pt x="1208" y="381"/>
                        </a:lnTo>
                        <a:lnTo>
                          <a:pt x="1206" y="378"/>
                        </a:lnTo>
                        <a:lnTo>
                          <a:pt x="1208" y="372"/>
                        </a:lnTo>
                        <a:lnTo>
                          <a:pt x="1212" y="366"/>
                        </a:lnTo>
                        <a:lnTo>
                          <a:pt x="1217" y="363"/>
                        </a:lnTo>
                        <a:lnTo>
                          <a:pt x="1221" y="358"/>
                        </a:lnTo>
                        <a:lnTo>
                          <a:pt x="1226" y="357"/>
                        </a:lnTo>
                        <a:lnTo>
                          <a:pt x="1211" y="275"/>
                        </a:lnTo>
                        <a:lnTo>
                          <a:pt x="1197" y="281"/>
                        </a:lnTo>
                        <a:lnTo>
                          <a:pt x="1184" y="287"/>
                        </a:lnTo>
                        <a:lnTo>
                          <a:pt x="1167" y="296"/>
                        </a:lnTo>
                        <a:lnTo>
                          <a:pt x="1152" y="308"/>
                        </a:lnTo>
                        <a:lnTo>
                          <a:pt x="1144" y="316"/>
                        </a:lnTo>
                        <a:lnTo>
                          <a:pt x="1138" y="325"/>
                        </a:lnTo>
                        <a:lnTo>
                          <a:pt x="1132" y="333"/>
                        </a:lnTo>
                        <a:lnTo>
                          <a:pt x="1129" y="343"/>
                        </a:lnTo>
                        <a:lnTo>
                          <a:pt x="1126" y="352"/>
                        </a:lnTo>
                        <a:lnTo>
                          <a:pt x="1126" y="364"/>
                        </a:lnTo>
                        <a:lnTo>
                          <a:pt x="1129" y="370"/>
                        </a:lnTo>
                        <a:lnTo>
                          <a:pt x="1134" y="387"/>
                        </a:lnTo>
                        <a:lnTo>
                          <a:pt x="1135" y="397"/>
                        </a:lnTo>
                        <a:lnTo>
                          <a:pt x="1137" y="409"/>
                        </a:lnTo>
                        <a:lnTo>
                          <a:pt x="1135" y="422"/>
                        </a:lnTo>
                        <a:lnTo>
                          <a:pt x="1134" y="432"/>
                        </a:lnTo>
                        <a:lnTo>
                          <a:pt x="1131" y="425"/>
                        </a:lnTo>
                        <a:lnTo>
                          <a:pt x="1122" y="406"/>
                        </a:lnTo>
                        <a:lnTo>
                          <a:pt x="1116" y="397"/>
                        </a:lnTo>
                        <a:lnTo>
                          <a:pt x="1110" y="391"/>
                        </a:lnTo>
                        <a:lnTo>
                          <a:pt x="1104" y="387"/>
                        </a:lnTo>
                        <a:lnTo>
                          <a:pt x="1099" y="387"/>
                        </a:lnTo>
                        <a:lnTo>
                          <a:pt x="1096" y="387"/>
                        </a:lnTo>
                        <a:lnTo>
                          <a:pt x="1088" y="390"/>
                        </a:lnTo>
                        <a:lnTo>
                          <a:pt x="1082" y="396"/>
                        </a:lnTo>
                        <a:lnTo>
                          <a:pt x="1073" y="406"/>
                        </a:lnTo>
                        <a:lnTo>
                          <a:pt x="1067" y="417"/>
                        </a:lnTo>
                        <a:lnTo>
                          <a:pt x="1064" y="422"/>
                        </a:lnTo>
                        <a:lnTo>
                          <a:pt x="1024" y="414"/>
                        </a:lnTo>
                        <a:lnTo>
                          <a:pt x="996" y="406"/>
                        </a:lnTo>
                        <a:lnTo>
                          <a:pt x="996" y="437"/>
                        </a:lnTo>
                        <a:lnTo>
                          <a:pt x="974" y="441"/>
                        </a:lnTo>
                        <a:lnTo>
                          <a:pt x="954" y="441"/>
                        </a:lnTo>
                        <a:lnTo>
                          <a:pt x="915" y="441"/>
                        </a:lnTo>
                        <a:lnTo>
                          <a:pt x="915" y="479"/>
                        </a:lnTo>
                        <a:lnTo>
                          <a:pt x="874" y="464"/>
                        </a:lnTo>
                        <a:lnTo>
                          <a:pt x="862" y="437"/>
                        </a:lnTo>
                        <a:lnTo>
                          <a:pt x="850" y="452"/>
                        </a:lnTo>
                        <a:lnTo>
                          <a:pt x="847" y="491"/>
                        </a:lnTo>
                        <a:lnTo>
                          <a:pt x="847" y="517"/>
                        </a:lnTo>
                        <a:lnTo>
                          <a:pt x="827" y="521"/>
                        </a:lnTo>
                        <a:lnTo>
                          <a:pt x="800" y="529"/>
                        </a:lnTo>
                        <a:lnTo>
                          <a:pt x="790" y="544"/>
                        </a:lnTo>
                        <a:lnTo>
                          <a:pt x="743" y="574"/>
                        </a:lnTo>
                        <a:lnTo>
                          <a:pt x="720" y="551"/>
                        </a:lnTo>
                        <a:lnTo>
                          <a:pt x="720" y="509"/>
                        </a:lnTo>
                        <a:lnTo>
                          <a:pt x="693" y="491"/>
                        </a:lnTo>
                        <a:lnTo>
                          <a:pt x="696" y="489"/>
                        </a:lnTo>
                        <a:lnTo>
                          <a:pt x="702" y="486"/>
                        </a:lnTo>
                        <a:lnTo>
                          <a:pt x="707" y="486"/>
                        </a:lnTo>
                        <a:lnTo>
                          <a:pt x="711" y="486"/>
                        </a:lnTo>
                        <a:lnTo>
                          <a:pt x="717" y="489"/>
                        </a:lnTo>
                        <a:lnTo>
                          <a:pt x="725" y="494"/>
                        </a:lnTo>
                        <a:lnTo>
                          <a:pt x="732" y="500"/>
                        </a:lnTo>
                        <a:lnTo>
                          <a:pt x="744" y="508"/>
                        </a:lnTo>
                        <a:lnTo>
                          <a:pt x="755" y="512"/>
                        </a:lnTo>
                        <a:lnTo>
                          <a:pt x="761" y="514"/>
                        </a:lnTo>
                        <a:lnTo>
                          <a:pt x="765" y="512"/>
                        </a:lnTo>
                        <a:lnTo>
                          <a:pt x="771" y="511"/>
                        </a:lnTo>
                        <a:lnTo>
                          <a:pt x="774" y="508"/>
                        </a:lnTo>
                        <a:lnTo>
                          <a:pt x="777" y="503"/>
                        </a:lnTo>
                        <a:lnTo>
                          <a:pt x="780" y="494"/>
                        </a:lnTo>
                        <a:lnTo>
                          <a:pt x="780" y="485"/>
                        </a:lnTo>
                        <a:lnTo>
                          <a:pt x="780" y="471"/>
                        </a:lnTo>
                        <a:lnTo>
                          <a:pt x="777" y="456"/>
                        </a:lnTo>
                        <a:lnTo>
                          <a:pt x="774" y="437"/>
                        </a:lnTo>
                        <a:lnTo>
                          <a:pt x="768" y="429"/>
                        </a:lnTo>
                        <a:lnTo>
                          <a:pt x="759" y="422"/>
                        </a:lnTo>
                        <a:lnTo>
                          <a:pt x="749" y="414"/>
                        </a:lnTo>
                        <a:lnTo>
                          <a:pt x="734" y="405"/>
                        </a:lnTo>
                        <a:lnTo>
                          <a:pt x="714" y="397"/>
                        </a:lnTo>
                        <a:lnTo>
                          <a:pt x="703" y="394"/>
                        </a:lnTo>
                        <a:lnTo>
                          <a:pt x="690" y="393"/>
                        </a:lnTo>
                        <a:lnTo>
                          <a:pt x="678" y="391"/>
                        </a:lnTo>
                        <a:lnTo>
                          <a:pt x="663" y="391"/>
                        </a:lnTo>
                        <a:lnTo>
                          <a:pt x="658" y="381"/>
                        </a:lnTo>
                        <a:lnTo>
                          <a:pt x="652" y="373"/>
                        </a:lnTo>
                        <a:lnTo>
                          <a:pt x="645" y="363"/>
                        </a:lnTo>
                        <a:lnTo>
                          <a:pt x="636" y="355"/>
                        </a:lnTo>
                        <a:lnTo>
                          <a:pt x="631" y="351"/>
                        </a:lnTo>
                        <a:lnTo>
                          <a:pt x="625" y="349"/>
                        </a:lnTo>
                        <a:lnTo>
                          <a:pt x="620" y="348"/>
                        </a:lnTo>
                        <a:lnTo>
                          <a:pt x="614" y="348"/>
                        </a:lnTo>
                        <a:lnTo>
                          <a:pt x="608" y="349"/>
                        </a:lnTo>
                        <a:lnTo>
                          <a:pt x="601" y="352"/>
                        </a:lnTo>
                        <a:lnTo>
                          <a:pt x="587" y="361"/>
                        </a:lnTo>
                        <a:lnTo>
                          <a:pt x="572" y="369"/>
                        </a:lnTo>
                        <a:lnTo>
                          <a:pt x="540" y="382"/>
                        </a:lnTo>
                        <a:lnTo>
                          <a:pt x="527" y="388"/>
                        </a:lnTo>
                        <a:lnTo>
                          <a:pt x="516" y="394"/>
                        </a:lnTo>
                        <a:lnTo>
                          <a:pt x="509" y="400"/>
                        </a:lnTo>
                        <a:lnTo>
                          <a:pt x="506" y="403"/>
                        </a:lnTo>
                        <a:lnTo>
                          <a:pt x="506" y="406"/>
                        </a:lnTo>
                        <a:lnTo>
                          <a:pt x="504" y="411"/>
                        </a:lnTo>
                        <a:lnTo>
                          <a:pt x="500" y="417"/>
                        </a:lnTo>
                        <a:lnTo>
                          <a:pt x="494" y="422"/>
                        </a:lnTo>
                        <a:lnTo>
                          <a:pt x="486" y="425"/>
                        </a:lnTo>
                        <a:lnTo>
                          <a:pt x="473" y="431"/>
                        </a:lnTo>
                        <a:lnTo>
                          <a:pt x="466" y="432"/>
                        </a:lnTo>
                        <a:lnTo>
                          <a:pt x="456" y="471"/>
                        </a:lnTo>
                        <a:lnTo>
                          <a:pt x="421" y="499"/>
                        </a:lnTo>
                        <a:lnTo>
                          <a:pt x="367" y="559"/>
                        </a:lnTo>
                        <a:lnTo>
                          <a:pt x="334" y="624"/>
                        </a:lnTo>
                        <a:lnTo>
                          <a:pt x="306" y="640"/>
                        </a:lnTo>
                        <a:lnTo>
                          <a:pt x="299" y="693"/>
                        </a:lnTo>
                        <a:lnTo>
                          <a:pt x="306" y="728"/>
                        </a:lnTo>
                        <a:lnTo>
                          <a:pt x="352" y="743"/>
                        </a:lnTo>
                        <a:lnTo>
                          <a:pt x="386" y="740"/>
                        </a:lnTo>
                        <a:lnTo>
                          <a:pt x="394" y="770"/>
                        </a:lnTo>
                        <a:lnTo>
                          <a:pt x="394" y="800"/>
                        </a:lnTo>
                        <a:lnTo>
                          <a:pt x="441" y="797"/>
                        </a:lnTo>
                        <a:lnTo>
                          <a:pt x="451" y="758"/>
                        </a:lnTo>
                        <a:lnTo>
                          <a:pt x="476" y="708"/>
                        </a:lnTo>
                        <a:lnTo>
                          <a:pt x="471" y="659"/>
                        </a:lnTo>
                        <a:lnTo>
                          <a:pt x="494" y="616"/>
                        </a:lnTo>
                        <a:lnTo>
                          <a:pt x="525" y="574"/>
                        </a:lnTo>
                        <a:lnTo>
                          <a:pt x="551" y="544"/>
                        </a:lnTo>
                        <a:lnTo>
                          <a:pt x="557" y="541"/>
                        </a:lnTo>
                        <a:lnTo>
                          <a:pt x="563" y="538"/>
                        </a:lnTo>
                        <a:lnTo>
                          <a:pt x="569" y="535"/>
                        </a:lnTo>
                        <a:lnTo>
                          <a:pt x="575" y="535"/>
                        </a:lnTo>
                        <a:lnTo>
                          <a:pt x="577" y="536"/>
                        </a:lnTo>
                        <a:lnTo>
                          <a:pt x="580" y="538"/>
                        </a:lnTo>
                        <a:lnTo>
                          <a:pt x="580" y="541"/>
                        </a:lnTo>
                        <a:lnTo>
                          <a:pt x="581" y="544"/>
                        </a:lnTo>
                        <a:lnTo>
                          <a:pt x="578" y="556"/>
                        </a:lnTo>
                        <a:lnTo>
                          <a:pt x="574" y="568"/>
                        </a:lnTo>
                        <a:lnTo>
                          <a:pt x="568" y="579"/>
                        </a:lnTo>
                        <a:lnTo>
                          <a:pt x="562" y="586"/>
                        </a:lnTo>
                        <a:lnTo>
                          <a:pt x="556" y="591"/>
                        </a:lnTo>
                        <a:lnTo>
                          <a:pt x="550" y="594"/>
                        </a:lnTo>
                        <a:lnTo>
                          <a:pt x="545" y="597"/>
                        </a:lnTo>
                        <a:lnTo>
                          <a:pt x="540" y="598"/>
                        </a:lnTo>
                        <a:lnTo>
                          <a:pt x="525" y="643"/>
                        </a:lnTo>
                        <a:lnTo>
                          <a:pt x="525" y="649"/>
                        </a:lnTo>
                        <a:lnTo>
                          <a:pt x="527" y="656"/>
                        </a:lnTo>
                        <a:lnTo>
                          <a:pt x="530" y="663"/>
                        </a:lnTo>
                        <a:lnTo>
                          <a:pt x="536" y="671"/>
                        </a:lnTo>
                        <a:lnTo>
                          <a:pt x="543" y="678"/>
                        </a:lnTo>
                        <a:lnTo>
                          <a:pt x="557" y="683"/>
                        </a:lnTo>
                        <a:lnTo>
                          <a:pt x="565" y="684"/>
                        </a:lnTo>
                        <a:lnTo>
                          <a:pt x="575" y="686"/>
                        </a:lnTo>
                        <a:lnTo>
                          <a:pt x="593" y="687"/>
                        </a:lnTo>
                        <a:lnTo>
                          <a:pt x="608" y="692"/>
                        </a:lnTo>
                        <a:lnTo>
                          <a:pt x="622" y="696"/>
                        </a:lnTo>
                        <a:lnTo>
                          <a:pt x="633" y="701"/>
                        </a:lnTo>
                        <a:lnTo>
                          <a:pt x="646" y="708"/>
                        </a:lnTo>
                        <a:lnTo>
                          <a:pt x="651" y="713"/>
                        </a:lnTo>
                        <a:lnTo>
                          <a:pt x="613" y="723"/>
                        </a:lnTo>
                        <a:lnTo>
                          <a:pt x="571" y="720"/>
                        </a:lnTo>
                        <a:lnTo>
                          <a:pt x="540" y="770"/>
                        </a:lnTo>
                        <a:lnTo>
                          <a:pt x="509" y="785"/>
                        </a:lnTo>
                        <a:lnTo>
                          <a:pt x="506" y="835"/>
                        </a:lnTo>
                        <a:lnTo>
                          <a:pt x="483" y="855"/>
                        </a:lnTo>
                        <a:lnTo>
                          <a:pt x="371" y="850"/>
                        </a:lnTo>
                        <a:lnTo>
                          <a:pt x="371" y="797"/>
                        </a:lnTo>
                        <a:lnTo>
                          <a:pt x="368" y="796"/>
                        </a:lnTo>
                        <a:lnTo>
                          <a:pt x="364" y="796"/>
                        </a:lnTo>
                        <a:lnTo>
                          <a:pt x="359" y="796"/>
                        </a:lnTo>
                        <a:lnTo>
                          <a:pt x="355" y="797"/>
                        </a:lnTo>
                        <a:lnTo>
                          <a:pt x="350" y="802"/>
                        </a:lnTo>
                        <a:lnTo>
                          <a:pt x="347" y="808"/>
                        </a:lnTo>
                        <a:lnTo>
                          <a:pt x="344" y="816"/>
                        </a:lnTo>
                        <a:lnTo>
                          <a:pt x="341" y="835"/>
                        </a:lnTo>
                        <a:lnTo>
                          <a:pt x="338" y="853"/>
                        </a:lnTo>
                        <a:lnTo>
                          <a:pt x="334" y="870"/>
                        </a:lnTo>
                        <a:lnTo>
                          <a:pt x="299" y="885"/>
                        </a:lnTo>
                        <a:lnTo>
                          <a:pt x="267" y="935"/>
                        </a:lnTo>
                        <a:lnTo>
                          <a:pt x="237" y="957"/>
                        </a:lnTo>
                        <a:lnTo>
                          <a:pt x="199" y="962"/>
                        </a:lnTo>
                        <a:lnTo>
                          <a:pt x="187" y="985"/>
                        </a:lnTo>
                        <a:lnTo>
                          <a:pt x="199" y="1022"/>
                        </a:lnTo>
                        <a:lnTo>
                          <a:pt x="202" y="1028"/>
                        </a:lnTo>
                        <a:lnTo>
                          <a:pt x="205" y="1033"/>
                        </a:lnTo>
                        <a:lnTo>
                          <a:pt x="207" y="1040"/>
                        </a:lnTo>
                        <a:lnTo>
                          <a:pt x="208" y="1048"/>
                        </a:lnTo>
                        <a:lnTo>
                          <a:pt x="207" y="1057"/>
                        </a:lnTo>
                        <a:lnTo>
                          <a:pt x="202" y="1065"/>
                        </a:lnTo>
                        <a:lnTo>
                          <a:pt x="199" y="1069"/>
                        </a:lnTo>
                        <a:lnTo>
                          <a:pt x="195" y="1072"/>
                        </a:lnTo>
                        <a:lnTo>
                          <a:pt x="190" y="1075"/>
                        </a:lnTo>
                        <a:lnTo>
                          <a:pt x="184" y="1078"/>
                        </a:lnTo>
                        <a:lnTo>
                          <a:pt x="169" y="1081"/>
                        </a:lnTo>
                        <a:lnTo>
                          <a:pt x="154" y="1083"/>
                        </a:lnTo>
                        <a:lnTo>
                          <a:pt x="139" y="1081"/>
                        </a:lnTo>
                        <a:lnTo>
                          <a:pt x="113" y="1078"/>
                        </a:lnTo>
                        <a:lnTo>
                          <a:pt x="103" y="1077"/>
                        </a:lnTo>
                        <a:lnTo>
                          <a:pt x="95" y="1146"/>
                        </a:lnTo>
                        <a:lnTo>
                          <a:pt x="119" y="1206"/>
                        </a:lnTo>
                        <a:lnTo>
                          <a:pt x="169" y="1196"/>
                        </a:lnTo>
                        <a:lnTo>
                          <a:pt x="222" y="1176"/>
                        </a:lnTo>
                        <a:lnTo>
                          <a:pt x="252" y="1169"/>
                        </a:lnTo>
                        <a:lnTo>
                          <a:pt x="257" y="1134"/>
                        </a:lnTo>
                        <a:lnTo>
                          <a:pt x="279" y="1111"/>
                        </a:lnTo>
                        <a:lnTo>
                          <a:pt x="279" y="1062"/>
                        </a:lnTo>
                        <a:lnTo>
                          <a:pt x="284" y="1065"/>
                        </a:lnTo>
                        <a:lnTo>
                          <a:pt x="290" y="1069"/>
                        </a:lnTo>
                        <a:lnTo>
                          <a:pt x="297" y="1072"/>
                        </a:lnTo>
                        <a:lnTo>
                          <a:pt x="306" y="1075"/>
                        </a:lnTo>
                        <a:lnTo>
                          <a:pt x="319" y="1077"/>
                        </a:lnTo>
                        <a:lnTo>
                          <a:pt x="331" y="1077"/>
                        </a:lnTo>
                        <a:lnTo>
                          <a:pt x="344" y="1072"/>
                        </a:lnTo>
                        <a:lnTo>
                          <a:pt x="352" y="1071"/>
                        </a:lnTo>
                        <a:lnTo>
                          <a:pt x="358" y="1071"/>
                        </a:lnTo>
                        <a:lnTo>
                          <a:pt x="365" y="1071"/>
                        </a:lnTo>
                        <a:lnTo>
                          <a:pt x="371" y="1072"/>
                        </a:lnTo>
                        <a:lnTo>
                          <a:pt x="382" y="1078"/>
                        </a:lnTo>
                        <a:lnTo>
                          <a:pt x="391" y="1086"/>
                        </a:lnTo>
                        <a:lnTo>
                          <a:pt x="399" y="1095"/>
                        </a:lnTo>
                        <a:lnTo>
                          <a:pt x="405" y="1102"/>
                        </a:lnTo>
                        <a:lnTo>
                          <a:pt x="409" y="1111"/>
                        </a:lnTo>
                        <a:lnTo>
                          <a:pt x="441" y="1161"/>
                        </a:lnTo>
                        <a:lnTo>
                          <a:pt x="463" y="1161"/>
                        </a:lnTo>
                        <a:lnTo>
                          <a:pt x="471" y="1139"/>
                        </a:lnTo>
                        <a:lnTo>
                          <a:pt x="448" y="1104"/>
                        </a:lnTo>
                        <a:lnTo>
                          <a:pt x="433" y="1084"/>
                        </a:lnTo>
                        <a:lnTo>
                          <a:pt x="433" y="1065"/>
                        </a:lnTo>
                        <a:lnTo>
                          <a:pt x="444" y="1057"/>
                        </a:lnTo>
                        <a:lnTo>
                          <a:pt x="471" y="1096"/>
                        </a:lnTo>
                        <a:lnTo>
                          <a:pt x="501" y="1119"/>
                        </a:lnTo>
                        <a:lnTo>
                          <a:pt x="513" y="1154"/>
                        </a:lnTo>
                        <a:lnTo>
                          <a:pt x="521" y="1158"/>
                        </a:lnTo>
                        <a:lnTo>
                          <a:pt x="528" y="1163"/>
                        </a:lnTo>
                        <a:lnTo>
                          <a:pt x="537" y="1169"/>
                        </a:lnTo>
                        <a:lnTo>
                          <a:pt x="548" y="1170"/>
                        </a:lnTo>
                        <a:lnTo>
                          <a:pt x="551" y="1172"/>
                        </a:lnTo>
                        <a:lnTo>
                          <a:pt x="556" y="1170"/>
                        </a:lnTo>
                        <a:lnTo>
                          <a:pt x="559" y="1169"/>
                        </a:lnTo>
                        <a:lnTo>
                          <a:pt x="562" y="1167"/>
                        </a:lnTo>
                        <a:lnTo>
                          <a:pt x="563" y="1163"/>
                        </a:lnTo>
                        <a:lnTo>
                          <a:pt x="563" y="1157"/>
                        </a:lnTo>
                        <a:lnTo>
                          <a:pt x="563" y="1134"/>
                        </a:lnTo>
                        <a:lnTo>
                          <a:pt x="565" y="1119"/>
                        </a:lnTo>
                        <a:lnTo>
                          <a:pt x="566" y="1107"/>
                        </a:lnTo>
                        <a:lnTo>
                          <a:pt x="598" y="1119"/>
                        </a:lnTo>
                        <a:lnTo>
                          <a:pt x="620" y="1119"/>
                        </a:lnTo>
                        <a:lnTo>
                          <a:pt x="620" y="1084"/>
                        </a:lnTo>
                        <a:lnTo>
                          <a:pt x="620" y="1057"/>
                        </a:lnTo>
                        <a:lnTo>
                          <a:pt x="628" y="1027"/>
                        </a:lnTo>
                        <a:lnTo>
                          <a:pt x="682" y="1019"/>
                        </a:lnTo>
                        <a:lnTo>
                          <a:pt x="682" y="1025"/>
                        </a:lnTo>
                        <a:lnTo>
                          <a:pt x="684" y="1039"/>
                        </a:lnTo>
                        <a:lnTo>
                          <a:pt x="685" y="1045"/>
                        </a:lnTo>
                        <a:lnTo>
                          <a:pt x="687" y="1051"/>
                        </a:lnTo>
                        <a:lnTo>
                          <a:pt x="690" y="1056"/>
                        </a:lnTo>
                        <a:lnTo>
                          <a:pt x="693" y="1057"/>
                        </a:lnTo>
                        <a:lnTo>
                          <a:pt x="747" y="1057"/>
                        </a:lnTo>
                        <a:lnTo>
                          <a:pt x="725" y="1007"/>
                        </a:lnTo>
                        <a:lnTo>
                          <a:pt x="750" y="1007"/>
                        </a:lnTo>
                        <a:lnTo>
                          <a:pt x="782" y="1057"/>
                        </a:lnTo>
                        <a:lnTo>
                          <a:pt x="783" y="1065"/>
                        </a:lnTo>
                        <a:lnTo>
                          <a:pt x="783" y="1074"/>
                        </a:lnTo>
                        <a:lnTo>
                          <a:pt x="783" y="1083"/>
                        </a:lnTo>
                        <a:lnTo>
                          <a:pt x="780" y="1092"/>
                        </a:lnTo>
                        <a:lnTo>
                          <a:pt x="777" y="1096"/>
                        </a:lnTo>
                        <a:lnTo>
                          <a:pt x="773" y="1099"/>
                        </a:lnTo>
                        <a:lnTo>
                          <a:pt x="768" y="1102"/>
                        </a:lnTo>
                        <a:lnTo>
                          <a:pt x="762" y="1105"/>
                        </a:lnTo>
                        <a:lnTo>
                          <a:pt x="755" y="1107"/>
                        </a:lnTo>
                        <a:lnTo>
                          <a:pt x="747" y="1107"/>
                        </a:lnTo>
                        <a:lnTo>
                          <a:pt x="713" y="1108"/>
                        </a:lnTo>
                        <a:lnTo>
                          <a:pt x="687" y="1111"/>
                        </a:lnTo>
                        <a:lnTo>
                          <a:pt x="663" y="1114"/>
                        </a:lnTo>
                        <a:lnTo>
                          <a:pt x="628" y="1149"/>
                        </a:lnTo>
                        <a:lnTo>
                          <a:pt x="630" y="1158"/>
                        </a:lnTo>
                        <a:lnTo>
                          <a:pt x="633" y="1167"/>
                        </a:lnTo>
                        <a:lnTo>
                          <a:pt x="637" y="1178"/>
                        </a:lnTo>
                        <a:lnTo>
                          <a:pt x="645" y="1188"/>
                        </a:lnTo>
                        <a:lnTo>
                          <a:pt x="651" y="1193"/>
                        </a:lnTo>
                        <a:lnTo>
                          <a:pt x="657" y="1197"/>
                        </a:lnTo>
                        <a:lnTo>
                          <a:pt x="666" y="1202"/>
                        </a:lnTo>
                        <a:lnTo>
                          <a:pt x="675" y="1206"/>
                        </a:lnTo>
                        <a:lnTo>
                          <a:pt x="685" y="1208"/>
                        </a:lnTo>
                        <a:lnTo>
                          <a:pt x="697" y="1211"/>
                        </a:lnTo>
                        <a:lnTo>
                          <a:pt x="703" y="1211"/>
                        </a:lnTo>
                        <a:lnTo>
                          <a:pt x="710" y="1213"/>
                        </a:lnTo>
                        <a:lnTo>
                          <a:pt x="716" y="1217"/>
                        </a:lnTo>
                        <a:lnTo>
                          <a:pt x="717" y="1219"/>
                        </a:lnTo>
                        <a:lnTo>
                          <a:pt x="719" y="1223"/>
                        </a:lnTo>
                        <a:lnTo>
                          <a:pt x="719" y="1228"/>
                        </a:lnTo>
                        <a:lnTo>
                          <a:pt x="719" y="1234"/>
                        </a:lnTo>
                        <a:lnTo>
                          <a:pt x="716" y="1240"/>
                        </a:lnTo>
                        <a:lnTo>
                          <a:pt x="713" y="1249"/>
                        </a:lnTo>
                        <a:lnTo>
                          <a:pt x="708" y="1258"/>
                        </a:lnTo>
                        <a:lnTo>
                          <a:pt x="700" y="1268"/>
                        </a:lnTo>
                        <a:lnTo>
                          <a:pt x="640" y="1291"/>
                        </a:lnTo>
                        <a:lnTo>
                          <a:pt x="598" y="1303"/>
                        </a:lnTo>
                        <a:lnTo>
                          <a:pt x="556" y="1288"/>
                        </a:lnTo>
                        <a:lnTo>
                          <a:pt x="509" y="1276"/>
                        </a:lnTo>
                        <a:lnTo>
                          <a:pt x="506" y="1311"/>
                        </a:lnTo>
                        <a:lnTo>
                          <a:pt x="466" y="1296"/>
                        </a:lnTo>
                        <a:lnTo>
                          <a:pt x="433" y="1283"/>
                        </a:lnTo>
                        <a:lnTo>
                          <a:pt x="383" y="1276"/>
                        </a:lnTo>
                        <a:lnTo>
                          <a:pt x="376" y="1222"/>
                        </a:lnTo>
                        <a:lnTo>
                          <a:pt x="367" y="1203"/>
                        </a:lnTo>
                        <a:lnTo>
                          <a:pt x="302" y="1203"/>
                        </a:lnTo>
                        <a:lnTo>
                          <a:pt x="257" y="1206"/>
                        </a:lnTo>
                        <a:lnTo>
                          <a:pt x="237" y="1214"/>
                        </a:lnTo>
                        <a:lnTo>
                          <a:pt x="165" y="1219"/>
                        </a:lnTo>
                        <a:lnTo>
                          <a:pt x="127" y="1268"/>
                        </a:lnTo>
                        <a:lnTo>
                          <a:pt x="88" y="1333"/>
                        </a:lnTo>
                        <a:lnTo>
                          <a:pt x="11" y="1395"/>
                        </a:lnTo>
                        <a:lnTo>
                          <a:pt x="8" y="1406"/>
                        </a:lnTo>
                        <a:lnTo>
                          <a:pt x="3" y="1419"/>
                        </a:lnTo>
                        <a:lnTo>
                          <a:pt x="2" y="1437"/>
                        </a:lnTo>
                        <a:lnTo>
                          <a:pt x="0" y="1460"/>
                        </a:lnTo>
                        <a:lnTo>
                          <a:pt x="2" y="1472"/>
                        </a:lnTo>
                        <a:lnTo>
                          <a:pt x="3" y="1486"/>
                        </a:lnTo>
                        <a:lnTo>
                          <a:pt x="6" y="1499"/>
                        </a:lnTo>
                        <a:lnTo>
                          <a:pt x="11" y="1513"/>
                        </a:lnTo>
                        <a:lnTo>
                          <a:pt x="15" y="1528"/>
                        </a:lnTo>
                        <a:lnTo>
                          <a:pt x="23" y="1545"/>
                        </a:lnTo>
                        <a:lnTo>
                          <a:pt x="20" y="1548"/>
                        </a:lnTo>
                        <a:lnTo>
                          <a:pt x="18" y="1554"/>
                        </a:lnTo>
                        <a:lnTo>
                          <a:pt x="18" y="1561"/>
                        </a:lnTo>
                        <a:lnTo>
                          <a:pt x="20" y="1573"/>
                        </a:lnTo>
                        <a:lnTo>
                          <a:pt x="23" y="1587"/>
                        </a:lnTo>
                        <a:lnTo>
                          <a:pt x="30" y="1606"/>
                        </a:lnTo>
                        <a:lnTo>
                          <a:pt x="42" y="1628"/>
                        </a:lnTo>
                        <a:lnTo>
                          <a:pt x="44" y="1632"/>
                        </a:lnTo>
                        <a:lnTo>
                          <a:pt x="48" y="1643"/>
                        </a:lnTo>
                        <a:lnTo>
                          <a:pt x="57" y="1658"/>
                        </a:lnTo>
                        <a:lnTo>
                          <a:pt x="63" y="1665"/>
                        </a:lnTo>
                        <a:lnTo>
                          <a:pt x="71" y="1673"/>
                        </a:lnTo>
                        <a:lnTo>
                          <a:pt x="80" y="1679"/>
                        </a:lnTo>
                        <a:lnTo>
                          <a:pt x="92" y="1685"/>
                        </a:lnTo>
                        <a:lnTo>
                          <a:pt x="106" y="1690"/>
                        </a:lnTo>
                        <a:lnTo>
                          <a:pt x="121" y="1693"/>
                        </a:lnTo>
                        <a:lnTo>
                          <a:pt x="139" y="1694"/>
                        </a:lnTo>
                        <a:lnTo>
                          <a:pt x="159" y="1693"/>
                        </a:lnTo>
                        <a:lnTo>
                          <a:pt x="181" y="1690"/>
                        </a:lnTo>
                        <a:lnTo>
                          <a:pt x="207" y="1682"/>
                        </a:lnTo>
                        <a:lnTo>
                          <a:pt x="242" y="1677"/>
                        </a:lnTo>
                        <a:lnTo>
                          <a:pt x="272" y="1682"/>
                        </a:lnTo>
                        <a:lnTo>
                          <a:pt x="322" y="1677"/>
                        </a:lnTo>
                        <a:lnTo>
                          <a:pt x="309" y="1697"/>
                        </a:lnTo>
                        <a:lnTo>
                          <a:pt x="349" y="1697"/>
                        </a:lnTo>
                        <a:lnTo>
                          <a:pt x="352" y="1747"/>
                        </a:lnTo>
                        <a:lnTo>
                          <a:pt x="352" y="1757"/>
                        </a:lnTo>
                        <a:lnTo>
                          <a:pt x="350" y="1779"/>
                        </a:lnTo>
                        <a:lnTo>
                          <a:pt x="350" y="1791"/>
                        </a:lnTo>
                        <a:lnTo>
                          <a:pt x="350" y="1800"/>
                        </a:lnTo>
                        <a:lnTo>
                          <a:pt x="353" y="1809"/>
                        </a:lnTo>
                        <a:lnTo>
                          <a:pt x="355" y="1810"/>
                        </a:lnTo>
                        <a:lnTo>
                          <a:pt x="356" y="1812"/>
                        </a:lnTo>
                        <a:lnTo>
                          <a:pt x="367" y="1818"/>
                        </a:lnTo>
                        <a:lnTo>
                          <a:pt x="379" y="1828"/>
                        </a:lnTo>
                        <a:lnTo>
                          <a:pt x="385" y="1834"/>
                        </a:lnTo>
                        <a:lnTo>
                          <a:pt x="389" y="1842"/>
                        </a:lnTo>
                        <a:lnTo>
                          <a:pt x="393" y="1850"/>
                        </a:lnTo>
                        <a:lnTo>
                          <a:pt x="394" y="1859"/>
                        </a:lnTo>
                        <a:lnTo>
                          <a:pt x="396" y="1868"/>
                        </a:lnTo>
                        <a:lnTo>
                          <a:pt x="397" y="1880"/>
                        </a:lnTo>
                        <a:lnTo>
                          <a:pt x="402" y="1905"/>
                        </a:lnTo>
                        <a:lnTo>
                          <a:pt x="409" y="1934"/>
                        </a:lnTo>
                        <a:lnTo>
                          <a:pt x="405" y="1963"/>
                        </a:lnTo>
                        <a:lnTo>
                          <a:pt x="400" y="1988"/>
                        </a:lnTo>
                        <a:lnTo>
                          <a:pt x="399" y="2016"/>
                        </a:lnTo>
                        <a:lnTo>
                          <a:pt x="400" y="2047"/>
                        </a:lnTo>
                        <a:lnTo>
                          <a:pt x="405" y="2083"/>
                        </a:lnTo>
                        <a:lnTo>
                          <a:pt x="409" y="2126"/>
                        </a:lnTo>
                        <a:lnTo>
                          <a:pt x="444" y="2163"/>
                        </a:lnTo>
                        <a:lnTo>
                          <a:pt x="468" y="2192"/>
                        </a:lnTo>
                        <a:lnTo>
                          <a:pt x="476" y="2204"/>
                        </a:lnTo>
                        <a:lnTo>
                          <a:pt x="479" y="2210"/>
                        </a:lnTo>
                        <a:lnTo>
                          <a:pt x="476" y="2253"/>
                        </a:lnTo>
                        <a:lnTo>
                          <a:pt x="471" y="2287"/>
                        </a:lnTo>
                        <a:lnTo>
                          <a:pt x="533" y="2307"/>
                        </a:lnTo>
                        <a:lnTo>
                          <a:pt x="590" y="2295"/>
                        </a:lnTo>
                        <a:lnTo>
                          <a:pt x="620" y="2245"/>
                        </a:lnTo>
                        <a:lnTo>
                          <a:pt x="690" y="2192"/>
                        </a:lnTo>
                        <a:lnTo>
                          <a:pt x="690" y="2130"/>
                        </a:lnTo>
                        <a:lnTo>
                          <a:pt x="735" y="2118"/>
                        </a:lnTo>
                        <a:lnTo>
                          <a:pt x="735" y="2068"/>
                        </a:lnTo>
                        <a:lnTo>
                          <a:pt x="735" y="2023"/>
                        </a:lnTo>
                        <a:lnTo>
                          <a:pt x="740" y="2022"/>
                        </a:lnTo>
                        <a:lnTo>
                          <a:pt x="750" y="2019"/>
                        </a:lnTo>
                        <a:lnTo>
                          <a:pt x="764" y="2013"/>
                        </a:lnTo>
                        <a:lnTo>
                          <a:pt x="771" y="2008"/>
                        </a:lnTo>
                        <a:lnTo>
                          <a:pt x="779" y="2002"/>
                        </a:lnTo>
                        <a:lnTo>
                          <a:pt x="785" y="1994"/>
                        </a:lnTo>
                        <a:lnTo>
                          <a:pt x="791" y="1985"/>
                        </a:lnTo>
                        <a:lnTo>
                          <a:pt x="797" y="1975"/>
                        </a:lnTo>
                        <a:lnTo>
                          <a:pt x="800" y="1961"/>
                        </a:lnTo>
                        <a:lnTo>
                          <a:pt x="802" y="1946"/>
                        </a:lnTo>
                        <a:lnTo>
                          <a:pt x="802" y="1930"/>
                        </a:lnTo>
                        <a:lnTo>
                          <a:pt x="799" y="1910"/>
                        </a:lnTo>
                        <a:lnTo>
                          <a:pt x="793" y="1889"/>
                        </a:lnTo>
                        <a:lnTo>
                          <a:pt x="790" y="1819"/>
                        </a:lnTo>
                        <a:lnTo>
                          <a:pt x="824" y="1782"/>
                        </a:lnTo>
                        <a:lnTo>
                          <a:pt x="845" y="1759"/>
                        </a:lnTo>
                        <a:lnTo>
                          <a:pt x="868" y="1736"/>
                        </a:lnTo>
                        <a:lnTo>
                          <a:pt x="892" y="1708"/>
                        </a:lnTo>
                        <a:lnTo>
                          <a:pt x="903" y="1691"/>
                        </a:lnTo>
                        <a:lnTo>
                          <a:pt x="913" y="1676"/>
                        </a:lnTo>
                        <a:lnTo>
                          <a:pt x="922" y="1659"/>
                        </a:lnTo>
                        <a:lnTo>
                          <a:pt x="930" y="1644"/>
                        </a:lnTo>
                        <a:lnTo>
                          <a:pt x="936" y="1629"/>
                        </a:lnTo>
                        <a:lnTo>
                          <a:pt x="937" y="1614"/>
                        </a:lnTo>
                        <a:lnTo>
                          <a:pt x="937" y="1608"/>
                        </a:lnTo>
                        <a:lnTo>
                          <a:pt x="936" y="1602"/>
                        </a:lnTo>
                        <a:lnTo>
                          <a:pt x="934" y="1596"/>
                        </a:lnTo>
                        <a:lnTo>
                          <a:pt x="931" y="1590"/>
                        </a:lnTo>
                        <a:lnTo>
                          <a:pt x="916" y="1597"/>
                        </a:lnTo>
                        <a:lnTo>
                          <a:pt x="883" y="1611"/>
                        </a:lnTo>
                        <a:lnTo>
                          <a:pt x="865" y="1617"/>
                        </a:lnTo>
                        <a:lnTo>
                          <a:pt x="848" y="1620"/>
                        </a:lnTo>
                        <a:lnTo>
                          <a:pt x="842" y="1622"/>
                        </a:lnTo>
                        <a:lnTo>
                          <a:pt x="836" y="1622"/>
                        </a:lnTo>
                        <a:lnTo>
                          <a:pt x="833" y="1620"/>
                        </a:lnTo>
                        <a:lnTo>
                          <a:pt x="832" y="1617"/>
                        </a:lnTo>
                        <a:lnTo>
                          <a:pt x="824" y="1588"/>
                        </a:lnTo>
                        <a:lnTo>
                          <a:pt x="820" y="1575"/>
                        </a:lnTo>
                        <a:lnTo>
                          <a:pt x="770" y="1513"/>
                        </a:lnTo>
                        <a:lnTo>
                          <a:pt x="765" y="1499"/>
                        </a:lnTo>
                        <a:lnTo>
                          <a:pt x="764" y="1487"/>
                        </a:lnTo>
                        <a:lnTo>
                          <a:pt x="762" y="1475"/>
                        </a:lnTo>
                        <a:lnTo>
                          <a:pt x="761" y="1468"/>
                        </a:lnTo>
                        <a:lnTo>
                          <a:pt x="758" y="1459"/>
                        </a:lnTo>
                        <a:lnTo>
                          <a:pt x="747" y="1437"/>
                        </a:lnTo>
                        <a:lnTo>
                          <a:pt x="732" y="1410"/>
                        </a:lnTo>
                        <a:lnTo>
                          <a:pt x="685" y="1353"/>
                        </a:lnTo>
                        <a:lnTo>
                          <a:pt x="720" y="1326"/>
                        </a:lnTo>
                        <a:lnTo>
                          <a:pt x="728" y="1371"/>
                        </a:lnTo>
                        <a:lnTo>
                          <a:pt x="777" y="1440"/>
                        </a:lnTo>
                        <a:lnTo>
                          <a:pt x="820" y="1510"/>
                        </a:lnTo>
                        <a:lnTo>
                          <a:pt x="847" y="1575"/>
                        </a:lnTo>
                        <a:lnTo>
                          <a:pt x="877" y="1560"/>
                        </a:lnTo>
                        <a:lnTo>
                          <a:pt x="931" y="1528"/>
                        </a:lnTo>
                        <a:lnTo>
                          <a:pt x="981" y="1505"/>
                        </a:lnTo>
                        <a:lnTo>
                          <a:pt x="1031" y="1483"/>
                        </a:lnTo>
                        <a:lnTo>
                          <a:pt x="1024" y="1445"/>
                        </a:lnTo>
                        <a:lnTo>
                          <a:pt x="1004" y="1418"/>
                        </a:lnTo>
                        <a:lnTo>
                          <a:pt x="999" y="1383"/>
                        </a:lnTo>
                        <a:lnTo>
                          <a:pt x="957" y="1388"/>
                        </a:lnTo>
                        <a:lnTo>
                          <a:pt x="915" y="1341"/>
                        </a:lnTo>
                        <a:lnTo>
                          <a:pt x="915" y="1314"/>
                        </a:lnTo>
                        <a:lnTo>
                          <a:pt x="928" y="1324"/>
                        </a:lnTo>
                        <a:lnTo>
                          <a:pt x="942" y="1335"/>
                        </a:lnTo>
                        <a:lnTo>
                          <a:pt x="962" y="1347"/>
                        </a:lnTo>
                        <a:lnTo>
                          <a:pt x="984" y="1359"/>
                        </a:lnTo>
                        <a:lnTo>
                          <a:pt x="1010" y="1371"/>
                        </a:lnTo>
                        <a:lnTo>
                          <a:pt x="1037" y="1380"/>
                        </a:lnTo>
                        <a:lnTo>
                          <a:pt x="1051" y="1385"/>
                        </a:lnTo>
                        <a:lnTo>
                          <a:pt x="1064" y="1388"/>
                        </a:lnTo>
                        <a:lnTo>
                          <a:pt x="1153" y="1410"/>
                        </a:lnTo>
                        <a:lnTo>
                          <a:pt x="1156" y="1456"/>
                        </a:lnTo>
                        <a:lnTo>
                          <a:pt x="1218" y="1453"/>
                        </a:lnTo>
                        <a:lnTo>
                          <a:pt x="1203" y="1510"/>
                        </a:lnTo>
                        <a:lnTo>
                          <a:pt x="1276" y="1632"/>
                        </a:lnTo>
                        <a:lnTo>
                          <a:pt x="1279" y="1635"/>
                        </a:lnTo>
                        <a:lnTo>
                          <a:pt x="1283" y="1637"/>
                        </a:lnTo>
                        <a:lnTo>
                          <a:pt x="1288" y="1637"/>
                        </a:lnTo>
                        <a:lnTo>
                          <a:pt x="1292" y="1637"/>
                        </a:lnTo>
                        <a:lnTo>
                          <a:pt x="1298" y="1634"/>
                        </a:lnTo>
                        <a:lnTo>
                          <a:pt x="1304" y="1628"/>
                        </a:lnTo>
                        <a:lnTo>
                          <a:pt x="1310" y="1617"/>
                        </a:lnTo>
                        <a:lnTo>
                          <a:pt x="1318" y="1600"/>
                        </a:lnTo>
                        <a:lnTo>
                          <a:pt x="1330" y="1578"/>
                        </a:lnTo>
                        <a:lnTo>
                          <a:pt x="1345" y="1554"/>
                        </a:lnTo>
                        <a:lnTo>
                          <a:pt x="1354" y="1540"/>
                        </a:lnTo>
                        <a:lnTo>
                          <a:pt x="1365" y="1526"/>
                        </a:lnTo>
                        <a:lnTo>
                          <a:pt x="1375" y="1514"/>
                        </a:lnTo>
                        <a:lnTo>
                          <a:pt x="1389" y="1502"/>
                        </a:lnTo>
                        <a:lnTo>
                          <a:pt x="1402" y="1490"/>
                        </a:lnTo>
                        <a:lnTo>
                          <a:pt x="1418" y="1481"/>
                        </a:lnTo>
                        <a:lnTo>
                          <a:pt x="1434" y="1472"/>
                        </a:lnTo>
                        <a:lnTo>
                          <a:pt x="1451" y="1466"/>
                        </a:lnTo>
                        <a:lnTo>
                          <a:pt x="1470" y="1462"/>
                        </a:lnTo>
                        <a:lnTo>
                          <a:pt x="1490" y="1460"/>
                        </a:lnTo>
                        <a:lnTo>
                          <a:pt x="1502" y="1496"/>
                        </a:lnTo>
                        <a:lnTo>
                          <a:pt x="1510" y="1526"/>
                        </a:lnTo>
                        <a:lnTo>
                          <a:pt x="1513" y="1540"/>
                        </a:lnTo>
                        <a:lnTo>
                          <a:pt x="1513" y="1552"/>
                        </a:lnTo>
                        <a:lnTo>
                          <a:pt x="1517" y="1554"/>
                        </a:lnTo>
                        <a:lnTo>
                          <a:pt x="1522" y="1555"/>
                        </a:lnTo>
                        <a:lnTo>
                          <a:pt x="1526" y="1557"/>
                        </a:lnTo>
                        <a:lnTo>
                          <a:pt x="1532" y="1555"/>
                        </a:lnTo>
                        <a:lnTo>
                          <a:pt x="1540" y="1554"/>
                        </a:lnTo>
                        <a:lnTo>
                          <a:pt x="1546" y="1548"/>
                        </a:lnTo>
                        <a:lnTo>
                          <a:pt x="1552" y="1540"/>
                        </a:lnTo>
                        <a:lnTo>
                          <a:pt x="1552" y="1560"/>
                        </a:lnTo>
                        <a:lnTo>
                          <a:pt x="1553" y="1581"/>
                        </a:lnTo>
                        <a:lnTo>
                          <a:pt x="1555" y="1605"/>
                        </a:lnTo>
                        <a:lnTo>
                          <a:pt x="1559" y="1629"/>
                        </a:lnTo>
                        <a:lnTo>
                          <a:pt x="1564" y="1653"/>
                        </a:lnTo>
                        <a:lnTo>
                          <a:pt x="1568" y="1664"/>
                        </a:lnTo>
                        <a:lnTo>
                          <a:pt x="1572" y="1673"/>
                        </a:lnTo>
                        <a:lnTo>
                          <a:pt x="1578" y="1680"/>
                        </a:lnTo>
                        <a:lnTo>
                          <a:pt x="1582" y="1685"/>
                        </a:lnTo>
                        <a:lnTo>
                          <a:pt x="1594" y="1696"/>
                        </a:lnTo>
                        <a:lnTo>
                          <a:pt x="1608" y="1708"/>
                        </a:lnTo>
                        <a:lnTo>
                          <a:pt x="1635" y="1733"/>
                        </a:lnTo>
                        <a:lnTo>
                          <a:pt x="1649" y="1742"/>
                        </a:lnTo>
                        <a:lnTo>
                          <a:pt x="1659" y="1750"/>
                        </a:lnTo>
                        <a:lnTo>
                          <a:pt x="1664" y="1753"/>
                        </a:lnTo>
                        <a:lnTo>
                          <a:pt x="1668" y="1753"/>
                        </a:lnTo>
                        <a:lnTo>
                          <a:pt x="1671" y="1753"/>
                        </a:lnTo>
                        <a:lnTo>
                          <a:pt x="1674" y="1751"/>
                        </a:lnTo>
                        <a:lnTo>
                          <a:pt x="1679" y="1745"/>
                        </a:lnTo>
                        <a:lnTo>
                          <a:pt x="1680" y="1739"/>
                        </a:lnTo>
                        <a:lnTo>
                          <a:pt x="1682" y="1732"/>
                        </a:lnTo>
                        <a:lnTo>
                          <a:pt x="1682" y="1726"/>
                        </a:lnTo>
                        <a:lnTo>
                          <a:pt x="1682" y="1720"/>
                        </a:lnTo>
                        <a:lnTo>
                          <a:pt x="1679" y="1714"/>
                        </a:lnTo>
                        <a:lnTo>
                          <a:pt x="1676" y="1708"/>
                        </a:lnTo>
                        <a:lnTo>
                          <a:pt x="1671" y="1702"/>
                        </a:lnTo>
                        <a:lnTo>
                          <a:pt x="1665" y="1694"/>
                        </a:lnTo>
                        <a:lnTo>
                          <a:pt x="1659" y="1686"/>
                        </a:lnTo>
                        <a:lnTo>
                          <a:pt x="1645" y="1665"/>
                        </a:lnTo>
                        <a:lnTo>
                          <a:pt x="1624" y="1628"/>
                        </a:lnTo>
                        <a:lnTo>
                          <a:pt x="1621" y="1620"/>
                        </a:lnTo>
                        <a:lnTo>
                          <a:pt x="1618" y="1611"/>
                        </a:lnTo>
                        <a:lnTo>
                          <a:pt x="1614" y="1593"/>
                        </a:lnTo>
                        <a:lnTo>
                          <a:pt x="1614" y="1578"/>
                        </a:lnTo>
                        <a:lnTo>
                          <a:pt x="1612" y="1570"/>
                        </a:lnTo>
                        <a:lnTo>
                          <a:pt x="1644" y="1610"/>
                        </a:lnTo>
                        <a:lnTo>
                          <a:pt x="1645" y="1614"/>
                        </a:lnTo>
                        <a:lnTo>
                          <a:pt x="1647" y="1620"/>
                        </a:lnTo>
                        <a:lnTo>
                          <a:pt x="1652" y="1625"/>
                        </a:lnTo>
                        <a:lnTo>
                          <a:pt x="1656" y="1629"/>
                        </a:lnTo>
                        <a:lnTo>
                          <a:pt x="1661" y="1629"/>
                        </a:lnTo>
                        <a:lnTo>
                          <a:pt x="1665" y="1631"/>
                        </a:lnTo>
                        <a:lnTo>
                          <a:pt x="1670" y="1629"/>
                        </a:lnTo>
                        <a:lnTo>
                          <a:pt x="1676" y="1628"/>
                        </a:lnTo>
                        <a:lnTo>
                          <a:pt x="1689" y="1620"/>
                        </a:lnTo>
                        <a:lnTo>
                          <a:pt x="1697" y="1616"/>
                        </a:lnTo>
                        <a:lnTo>
                          <a:pt x="1703" y="1610"/>
                        </a:lnTo>
                        <a:lnTo>
                          <a:pt x="1707" y="1603"/>
                        </a:lnTo>
                        <a:lnTo>
                          <a:pt x="1712" y="1596"/>
                        </a:lnTo>
                        <a:lnTo>
                          <a:pt x="1718" y="1582"/>
                        </a:lnTo>
                        <a:lnTo>
                          <a:pt x="1721" y="1569"/>
                        </a:lnTo>
                        <a:lnTo>
                          <a:pt x="1721" y="1555"/>
                        </a:lnTo>
                        <a:lnTo>
                          <a:pt x="1721" y="1546"/>
                        </a:lnTo>
                        <a:lnTo>
                          <a:pt x="1721" y="1537"/>
                        </a:lnTo>
                        <a:lnTo>
                          <a:pt x="1679" y="1510"/>
                        </a:lnTo>
                        <a:lnTo>
                          <a:pt x="1679" y="1463"/>
                        </a:lnTo>
                        <a:lnTo>
                          <a:pt x="1724" y="1448"/>
                        </a:lnTo>
                        <a:lnTo>
                          <a:pt x="1721" y="1487"/>
                        </a:lnTo>
                        <a:lnTo>
                          <a:pt x="1722" y="1490"/>
                        </a:lnTo>
                        <a:lnTo>
                          <a:pt x="1727" y="1499"/>
                        </a:lnTo>
                        <a:lnTo>
                          <a:pt x="1732" y="1502"/>
                        </a:lnTo>
                        <a:lnTo>
                          <a:pt x="1735" y="1505"/>
                        </a:lnTo>
                        <a:lnTo>
                          <a:pt x="1739" y="1507"/>
                        </a:lnTo>
                        <a:lnTo>
                          <a:pt x="1744" y="1505"/>
                        </a:lnTo>
                        <a:lnTo>
                          <a:pt x="1751" y="1499"/>
                        </a:lnTo>
                        <a:lnTo>
                          <a:pt x="1756" y="1492"/>
                        </a:lnTo>
                        <a:lnTo>
                          <a:pt x="1759" y="1483"/>
                        </a:lnTo>
                        <a:lnTo>
                          <a:pt x="1759" y="1456"/>
                        </a:lnTo>
                        <a:lnTo>
                          <a:pt x="1778" y="1442"/>
                        </a:lnTo>
                        <a:lnTo>
                          <a:pt x="1799" y="1427"/>
                        </a:lnTo>
                        <a:lnTo>
                          <a:pt x="1824" y="1409"/>
                        </a:lnTo>
                        <a:lnTo>
                          <a:pt x="1849" y="1389"/>
                        </a:lnTo>
                        <a:lnTo>
                          <a:pt x="1870" y="1368"/>
                        </a:lnTo>
                        <a:lnTo>
                          <a:pt x="1879" y="1359"/>
                        </a:lnTo>
                        <a:lnTo>
                          <a:pt x="1886" y="1350"/>
                        </a:lnTo>
                        <a:lnTo>
                          <a:pt x="1890" y="1341"/>
                        </a:lnTo>
                        <a:lnTo>
                          <a:pt x="1893" y="1333"/>
                        </a:lnTo>
                        <a:lnTo>
                          <a:pt x="1896" y="1311"/>
                        </a:lnTo>
                        <a:lnTo>
                          <a:pt x="1899" y="1297"/>
                        </a:lnTo>
                        <a:lnTo>
                          <a:pt x="1899" y="1288"/>
                        </a:lnTo>
                        <a:lnTo>
                          <a:pt x="1899" y="1283"/>
                        </a:lnTo>
                        <a:lnTo>
                          <a:pt x="1896" y="1279"/>
                        </a:lnTo>
                        <a:lnTo>
                          <a:pt x="1890" y="1267"/>
                        </a:lnTo>
                        <a:lnTo>
                          <a:pt x="1884" y="1250"/>
                        </a:lnTo>
                        <a:lnTo>
                          <a:pt x="1878" y="1229"/>
                        </a:lnTo>
                        <a:lnTo>
                          <a:pt x="1893" y="1184"/>
                        </a:lnTo>
                        <a:lnTo>
                          <a:pt x="1854" y="1179"/>
                        </a:lnTo>
                        <a:lnTo>
                          <a:pt x="1854" y="1157"/>
                        </a:lnTo>
                        <a:lnTo>
                          <a:pt x="1893" y="1142"/>
                        </a:lnTo>
                        <a:lnTo>
                          <a:pt x="1931" y="1142"/>
                        </a:lnTo>
                        <a:lnTo>
                          <a:pt x="1950" y="1176"/>
                        </a:lnTo>
                        <a:lnTo>
                          <a:pt x="1947" y="1234"/>
                        </a:lnTo>
                        <a:lnTo>
                          <a:pt x="1996" y="1211"/>
                        </a:lnTo>
                        <a:lnTo>
                          <a:pt x="1996" y="1161"/>
                        </a:lnTo>
                        <a:lnTo>
                          <a:pt x="1973" y="1129"/>
                        </a:lnTo>
                        <a:lnTo>
                          <a:pt x="1996" y="1104"/>
                        </a:lnTo>
                        <a:lnTo>
                          <a:pt x="2003" y="1077"/>
                        </a:lnTo>
                        <a:lnTo>
                          <a:pt x="2058" y="1069"/>
                        </a:lnTo>
                        <a:lnTo>
                          <a:pt x="2067" y="1060"/>
                        </a:lnTo>
                        <a:lnTo>
                          <a:pt x="2089" y="1039"/>
                        </a:lnTo>
                        <a:lnTo>
                          <a:pt x="2101" y="1025"/>
                        </a:lnTo>
                        <a:lnTo>
                          <a:pt x="2112" y="1012"/>
                        </a:lnTo>
                        <a:lnTo>
                          <a:pt x="2121" y="1000"/>
                        </a:lnTo>
                        <a:lnTo>
                          <a:pt x="2127" y="989"/>
                        </a:lnTo>
                        <a:lnTo>
                          <a:pt x="2135" y="953"/>
                        </a:lnTo>
                        <a:lnTo>
                          <a:pt x="2141" y="929"/>
                        </a:lnTo>
                        <a:lnTo>
                          <a:pt x="2144" y="902"/>
                        </a:lnTo>
                        <a:lnTo>
                          <a:pt x="2147" y="876"/>
                        </a:lnTo>
                        <a:lnTo>
                          <a:pt x="2147" y="865"/>
                        </a:lnTo>
                        <a:lnTo>
                          <a:pt x="2145" y="855"/>
                        </a:lnTo>
                        <a:lnTo>
                          <a:pt x="2144" y="847"/>
                        </a:lnTo>
                        <a:lnTo>
                          <a:pt x="2141" y="841"/>
                        </a:lnTo>
                        <a:lnTo>
                          <a:pt x="2136" y="837"/>
                        </a:lnTo>
                        <a:lnTo>
                          <a:pt x="2130" y="835"/>
                        </a:lnTo>
                        <a:lnTo>
                          <a:pt x="2120" y="835"/>
                        </a:lnTo>
                        <a:lnTo>
                          <a:pt x="2113" y="834"/>
                        </a:lnTo>
                        <a:lnTo>
                          <a:pt x="2112" y="832"/>
                        </a:lnTo>
                        <a:lnTo>
                          <a:pt x="2112" y="831"/>
                        </a:lnTo>
                        <a:lnTo>
                          <a:pt x="2116" y="829"/>
                        </a:lnTo>
                        <a:lnTo>
                          <a:pt x="2120" y="828"/>
                        </a:lnTo>
                        <a:lnTo>
                          <a:pt x="2095" y="835"/>
                        </a:lnTo>
                        <a:lnTo>
                          <a:pt x="2107" y="800"/>
                        </a:lnTo>
                        <a:lnTo>
                          <a:pt x="2142" y="763"/>
                        </a:lnTo>
                        <a:lnTo>
                          <a:pt x="2172" y="701"/>
                        </a:lnTo>
                        <a:lnTo>
                          <a:pt x="2264" y="705"/>
                        </a:lnTo>
                        <a:lnTo>
                          <a:pt x="2322" y="723"/>
                        </a:lnTo>
                        <a:lnTo>
                          <a:pt x="2369" y="708"/>
                        </a:lnTo>
                        <a:lnTo>
                          <a:pt x="2394" y="663"/>
                        </a:lnTo>
                        <a:lnTo>
                          <a:pt x="2441" y="656"/>
                        </a:lnTo>
                        <a:lnTo>
                          <a:pt x="2430" y="669"/>
                        </a:lnTo>
                        <a:lnTo>
                          <a:pt x="2418" y="686"/>
                        </a:lnTo>
                        <a:lnTo>
                          <a:pt x="2406" y="708"/>
                        </a:lnTo>
                        <a:lnTo>
                          <a:pt x="2394" y="739"/>
                        </a:lnTo>
                        <a:lnTo>
                          <a:pt x="2388" y="755"/>
                        </a:lnTo>
                        <a:lnTo>
                          <a:pt x="2382" y="775"/>
                        </a:lnTo>
                        <a:lnTo>
                          <a:pt x="2378" y="794"/>
                        </a:lnTo>
                        <a:lnTo>
                          <a:pt x="2375" y="817"/>
                        </a:lnTo>
                        <a:lnTo>
                          <a:pt x="2373" y="841"/>
                        </a:lnTo>
                        <a:lnTo>
                          <a:pt x="2372" y="865"/>
                        </a:lnTo>
                        <a:lnTo>
                          <a:pt x="2384" y="912"/>
                        </a:lnTo>
                        <a:lnTo>
                          <a:pt x="2434" y="835"/>
                        </a:lnTo>
                        <a:lnTo>
                          <a:pt x="2440" y="828"/>
                        </a:lnTo>
                        <a:lnTo>
                          <a:pt x="2452" y="813"/>
                        </a:lnTo>
                        <a:lnTo>
                          <a:pt x="2458" y="802"/>
                        </a:lnTo>
                        <a:lnTo>
                          <a:pt x="2462" y="793"/>
                        </a:lnTo>
                        <a:lnTo>
                          <a:pt x="2465" y="784"/>
                        </a:lnTo>
                        <a:lnTo>
                          <a:pt x="2465" y="781"/>
                        </a:lnTo>
                        <a:lnTo>
                          <a:pt x="2464" y="778"/>
                        </a:lnTo>
                        <a:lnTo>
                          <a:pt x="2449" y="745"/>
                        </a:lnTo>
                        <a:lnTo>
                          <a:pt x="2441" y="723"/>
                        </a:lnTo>
                        <a:lnTo>
                          <a:pt x="2446" y="717"/>
                        </a:lnTo>
                        <a:lnTo>
                          <a:pt x="2456" y="702"/>
                        </a:lnTo>
                        <a:lnTo>
                          <a:pt x="2471" y="686"/>
                        </a:lnTo>
                        <a:lnTo>
                          <a:pt x="2479" y="678"/>
                        </a:lnTo>
                        <a:lnTo>
                          <a:pt x="2486" y="674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1" name="Freeform 11"/>
                  <p:cNvSpPr/>
                  <p:nvPr/>
                </p:nvSpPr>
                <p:spPr bwMode="auto">
                  <a:xfrm>
                    <a:off x="4108564" y="2050052"/>
                    <a:ext cx="64342" cy="179557"/>
                  </a:xfrm>
                  <a:custGeom>
                    <a:avLst/>
                    <a:gdLst/>
                    <a:ahLst/>
                    <a:cxnLst>
                      <a:cxn ang="0">
                        <a:pos x="5" y="160"/>
                      </a:cxn>
                      <a:cxn ang="0">
                        <a:pos x="35" y="145"/>
                      </a:cxn>
                      <a:cxn ang="0">
                        <a:pos x="35" y="107"/>
                      </a:cxn>
                      <a:cxn ang="0">
                        <a:pos x="43" y="65"/>
                      </a:cxn>
                      <a:cxn ang="0">
                        <a:pos x="35" y="11"/>
                      </a:cxn>
                      <a:cxn ang="0">
                        <a:pos x="23" y="0"/>
                      </a:cxn>
                      <a:cxn ang="0">
                        <a:pos x="8" y="26"/>
                      </a:cxn>
                      <a:cxn ang="0">
                        <a:pos x="8" y="88"/>
                      </a:cxn>
                      <a:cxn ang="0">
                        <a:pos x="0" y="138"/>
                      </a:cxn>
                      <a:cxn ang="0">
                        <a:pos x="5" y="160"/>
                      </a:cxn>
                    </a:cxnLst>
                    <a:rect l="0" t="0" r="r" b="b"/>
                    <a:pathLst>
                      <a:path w="43" h="160">
                        <a:moveTo>
                          <a:pt x="5" y="160"/>
                        </a:moveTo>
                        <a:lnTo>
                          <a:pt x="35" y="145"/>
                        </a:lnTo>
                        <a:lnTo>
                          <a:pt x="35" y="107"/>
                        </a:lnTo>
                        <a:lnTo>
                          <a:pt x="43" y="65"/>
                        </a:lnTo>
                        <a:lnTo>
                          <a:pt x="35" y="11"/>
                        </a:lnTo>
                        <a:lnTo>
                          <a:pt x="23" y="0"/>
                        </a:lnTo>
                        <a:lnTo>
                          <a:pt x="8" y="26"/>
                        </a:lnTo>
                        <a:lnTo>
                          <a:pt x="8" y="88"/>
                        </a:lnTo>
                        <a:lnTo>
                          <a:pt x="0" y="138"/>
                        </a:lnTo>
                        <a:lnTo>
                          <a:pt x="5" y="160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2" name="Freeform 12"/>
                  <p:cNvSpPr/>
                  <p:nvPr/>
                </p:nvSpPr>
                <p:spPr bwMode="auto">
                  <a:xfrm>
                    <a:off x="4063674" y="2268887"/>
                    <a:ext cx="119705" cy="56111"/>
                  </a:xfrm>
                  <a:custGeom>
                    <a:avLst/>
                    <a:gdLst/>
                    <a:ahLst/>
                    <a:cxnLst>
                      <a:cxn ang="0">
                        <a:pos x="27" y="47"/>
                      </a:cxn>
                      <a:cxn ang="0">
                        <a:pos x="0" y="50"/>
                      </a:cxn>
                      <a:cxn ang="0">
                        <a:pos x="18" y="7"/>
                      </a:cxn>
                      <a:cxn ang="0">
                        <a:pos x="50" y="0"/>
                      </a:cxn>
                      <a:cxn ang="0">
                        <a:pos x="80" y="30"/>
                      </a:cxn>
                      <a:cxn ang="0">
                        <a:pos x="61" y="50"/>
                      </a:cxn>
                      <a:cxn ang="0">
                        <a:pos x="27" y="47"/>
                      </a:cxn>
                    </a:cxnLst>
                    <a:rect l="0" t="0" r="r" b="b"/>
                    <a:pathLst>
                      <a:path w="80" h="50">
                        <a:moveTo>
                          <a:pt x="27" y="47"/>
                        </a:moveTo>
                        <a:lnTo>
                          <a:pt x="0" y="50"/>
                        </a:lnTo>
                        <a:lnTo>
                          <a:pt x="18" y="7"/>
                        </a:lnTo>
                        <a:lnTo>
                          <a:pt x="50" y="0"/>
                        </a:lnTo>
                        <a:lnTo>
                          <a:pt x="80" y="30"/>
                        </a:lnTo>
                        <a:lnTo>
                          <a:pt x="61" y="50"/>
                        </a:lnTo>
                        <a:lnTo>
                          <a:pt x="27" y="47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3" name="Freeform 13"/>
                  <p:cNvSpPr/>
                  <p:nvPr/>
                </p:nvSpPr>
                <p:spPr bwMode="auto">
                  <a:xfrm>
                    <a:off x="3873643" y="2346321"/>
                    <a:ext cx="242402" cy="162724"/>
                  </a:xfrm>
                  <a:custGeom>
                    <a:avLst/>
                    <a:gdLst/>
                    <a:ahLst/>
                    <a:cxnLst>
                      <a:cxn ang="0">
                        <a:pos x="135" y="8"/>
                      </a:cxn>
                      <a:cxn ang="0">
                        <a:pos x="115" y="28"/>
                      </a:cxn>
                      <a:cxn ang="0">
                        <a:pos x="100" y="46"/>
                      </a:cxn>
                      <a:cxn ang="0">
                        <a:pos x="88" y="50"/>
                      </a:cxn>
                      <a:cxn ang="0">
                        <a:pos x="73" y="61"/>
                      </a:cxn>
                      <a:cxn ang="0">
                        <a:pos x="70" y="88"/>
                      </a:cxn>
                      <a:cxn ang="0">
                        <a:pos x="23" y="88"/>
                      </a:cxn>
                      <a:cxn ang="0">
                        <a:pos x="0" y="111"/>
                      </a:cxn>
                      <a:cxn ang="0">
                        <a:pos x="23" y="135"/>
                      </a:cxn>
                      <a:cxn ang="0">
                        <a:pos x="62" y="142"/>
                      </a:cxn>
                      <a:cxn ang="0">
                        <a:pos x="85" y="145"/>
                      </a:cxn>
                      <a:cxn ang="0">
                        <a:pos x="115" y="130"/>
                      </a:cxn>
                      <a:cxn ang="0">
                        <a:pos x="130" y="77"/>
                      </a:cxn>
                      <a:cxn ang="0">
                        <a:pos x="150" y="50"/>
                      </a:cxn>
                      <a:cxn ang="0">
                        <a:pos x="162" y="23"/>
                      </a:cxn>
                      <a:cxn ang="0">
                        <a:pos x="162" y="0"/>
                      </a:cxn>
                      <a:cxn ang="0">
                        <a:pos x="135" y="8"/>
                      </a:cxn>
                    </a:cxnLst>
                    <a:rect l="0" t="0" r="r" b="b"/>
                    <a:pathLst>
                      <a:path w="162" h="145">
                        <a:moveTo>
                          <a:pt x="135" y="8"/>
                        </a:moveTo>
                        <a:lnTo>
                          <a:pt x="115" y="28"/>
                        </a:lnTo>
                        <a:lnTo>
                          <a:pt x="100" y="46"/>
                        </a:lnTo>
                        <a:lnTo>
                          <a:pt x="88" y="50"/>
                        </a:lnTo>
                        <a:lnTo>
                          <a:pt x="73" y="61"/>
                        </a:lnTo>
                        <a:lnTo>
                          <a:pt x="70" y="88"/>
                        </a:lnTo>
                        <a:lnTo>
                          <a:pt x="23" y="88"/>
                        </a:lnTo>
                        <a:lnTo>
                          <a:pt x="0" y="111"/>
                        </a:lnTo>
                        <a:lnTo>
                          <a:pt x="23" y="135"/>
                        </a:lnTo>
                        <a:lnTo>
                          <a:pt x="62" y="142"/>
                        </a:lnTo>
                        <a:lnTo>
                          <a:pt x="85" y="145"/>
                        </a:lnTo>
                        <a:lnTo>
                          <a:pt x="115" y="130"/>
                        </a:lnTo>
                        <a:lnTo>
                          <a:pt x="130" y="77"/>
                        </a:lnTo>
                        <a:lnTo>
                          <a:pt x="150" y="50"/>
                        </a:lnTo>
                        <a:lnTo>
                          <a:pt x="162" y="23"/>
                        </a:lnTo>
                        <a:lnTo>
                          <a:pt x="162" y="0"/>
                        </a:lnTo>
                        <a:lnTo>
                          <a:pt x="135" y="8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4" name="Freeform 14"/>
                  <p:cNvSpPr/>
                  <p:nvPr/>
                </p:nvSpPr>
                <p:spPr bwMode="auto">
                  <a:xfrm>
                    <a:off x="3840725" y="2509044"/>
                    <a:ext cx="67334" cy="35911"/>
                  </a:xfrm>
                  <a:custGeom>
                    <a:avLst/>
                    <a:gdLst/>
                    <a:ahLst/>
                    <a:cxnLst>
                      <a:cxn ang="0">
                        <a:pos x="18" y="27"/>
                      </a:cxn>
                      <a:cxn ang="0">
                        <a:pos x="0" y="8"/>
                      </a:cxn>
                      <a:cxn ang="0">
                        <a:pos x="27" y="0"/>
                      </a:cxn>
                      <a:cxn ang="0">
                        <a:pos x="45" y="12"/>
                      </a:cxn>
                      <a:cxn ang="0">
                        <a:pos x="37" y="32"/>
                      </a:cxn>
                      <a:cxn ang="0">
                        <a:pos x="18" y="27"/>
                      </a:cxn>
                    </a:cxnLst>
                    <a:rect l="0" t="0" r="r" b="b"/>
                    <a:pathLst>
                      <a:path w="45" h="32">
                        <a:moveTo>
                          <a:pt x="18" y="27"/>
                        </a:moveTo>
                        <a:lnTo>
                          <a:pt x="0" y="8"/>
                        </a:lnTo>
                        <a:lnTo>
                          <a:pt x="27" y="0"/>
                        </a:lnTo>
                        <a:lnTo>
                          <a:pt x="45" y="12"/>
                        </a:lnTo>
                        <a:lnTo>
                          <a:pt x="37" y="32"/>
                        </a:lnTo>
                        <a:lnTo>
                          <a:pt x="18" y="27"/>
                        </a:lnTo>
                        <a:close/>
                      </a:path>
                    </a:pathLst>
                  </a:custGeom>
                  <a:grpFill/>
                  <a:ln w="25400" cmpd="sng">
                    <a:noFill/>
                    <a:round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5" name="Freeform 15"/>
                  <p:cNvSpPr/>
                  <p:nvPr/>
                </p:nvSpPr>
                <p:spPr bwMode="auto">
                  <a:xfrm>
                    <a:off x="3643212" y="2657179"/>
                    <a:ext cx="100253" cy="54990"/>
                  </a:xfrm>
                  <a:custGeom>
                    <a:avLst/>
                    <a:gdLst/>
                    <a:ahLst/>
                    <a:cxnLst>
                      <a:cxn ang="0">
                        <a:pos x="25" y="49"/>
                      </a:cxn>
                      <a:cxn ang="0">
                        <a:pos x="47" y="37"/>
                      </a:cxn>
                      <a:cxn ang="0">
                        <a:pos x="67" y="7"/>
                      </a:cxn>
                      <a:cxn ang="0">
                        <a:pos x="40" y="0"/>
                      </a:cxn>
                      <a:cxn ang="0">
                        <a:pos x="0" y="30"/>
                      </a:cxn>
                      <a:cxn ang="0">
                        <a:pos x="25" y="49"/>
                      </a:cxn>
                    </a:cxnLst>
                    <a:rect l="0" t="0" r="r" b="b"/>
                    <a:pathLst>
                      <a:path w="67" h="49">
                        <a:moveTo>
                          <a:pt x="25" y="49"/>
                        </a:moveTo>
                        <a:lnTo>
                          <a:pt x="47" y="37"/>
                        </a:lnTo>
                        <a:lnTo>
                          <a:pt x="67" y="7"/>
                        </a:lnTo>
                        <a:lnTo>
                          <a:pt x="40" y="0"/>
                        </a:lnTo>
                        <a:lnTo>
                          <a:pt x="0" y="30"/>
                        </a:lnTo>
                        <a:lnTo>
                          <a:pt x="25" y="49"/>
                        </a:lnTo>
                        <a:close/>
                      </a:path>
                    </a:pathLst>
                  </a:custGeom>
                  <a:grpFill/>
                  <a:ln w="25400" cmpd="sng">
                    <a:noFill/>
                    <a:round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6" name="Freeform 17"/>
                  <p:cNvSpPr/>
                  <p:nvPr/>
                </p:nvSpPr>
                <p:spPr bwMode="auto">
                  <a:xfrm>
                    <a:off x="2107998" y="3257573"/>
                    <a:ext cx="178061" cy="244646"/>
                  </a:xfrm>
                  <a:custGeom>
                    <a:avLst/>
                    <a:gdLst/>
                    <a:ahLst/>
                    <a:cxnLst>
                      <a:cxn ang="0">
                        <a:pos x="119" y="70"/>
                      </a:cxn>
                      <a:cxn ang="0">
                        <a:pos x="107" y="23"/>
                      </a:cxn>
                      <a:cxn ang="0">
                        <a:pos x="92" y="0"/>
                      </a:cxn>
                      <a:cxn ang="0">
                        <a:pos x="72" y="23"/>
                      </a:cxn>
                      <a:cxn ang="0">
                        <a:pos x="35" y="58"/>
                      </a:cxn>
                      <a:cxn ang="0">
                        <a:pos x="29" y="62"/>
                      </a:cxn>
                      <a:cxn ang="0">
                        <a:pos x="18" y="71"/>
                      </a:cxn>
                      <a:cxn ang="0">
                        <a:pos x="10" y="77"/>
                      </a:cxn>
                      <a:cxn ang="0">
                        <a:pos x="6" y="85"/>
                      </a:cxn>
                      <a:cxn ang="0">
                        <a:pos x="1" y="93"/>
                      </a:cxn>
                      <a:cxn ang="0">
                        <a:pos x="0" y="100"/>
                      </a:cxn>
                      <a:cxn ang="0">
                        <a:pos x="1" y="117"/>
                      </a:cxn>
                      <a:cxn ang="0">
                        <a:pos x="6" y="136"/>
                      </a:cxn>
                      <a:cxn ang="0">
                        <a:pos x="12" y="157"/>
                      </a:cxn>
                      <a:cxn ang="0">
                        <a:pos x="12" y="200"/>
                      </a:cxn>
                      <a:cxn ang="0">
                        <a:pos x="16" y="204"/>
                      </a:cxn>
                      <a:cxn ang="0">
                        <a:pos x="30" y="212"/>
                      </a:cxn>
                      <a:cxn ang="0">
                        <a:pos x="36" y="215"/>
                      </a:cxn>
                      <a:cxn ang="0">
                        <a:pos x="42" y="218"/>
                      </a:cxn>
                      <a:cxn ang="0">
                        <a:pos x="47" y="218"/>
                      </a:cxn>
                      <a:cxn ang="0">
                        <a:pos x="48" y="216"/>
                      </a:cxn>
                      <a:cxn ang="0">
                        <a:pos x="50" y="215"/>
                      </a:cxn>
                      <a:cxn ang="0">
                        <a:pos x="65" y="160"/>
                      </a:cxn>
                      <a:cxn ang="0">
                        <a:pos x="89" y="103"/>
                      </a:cxn>
                      <a:cxn ang="0">
                        <a:pos x="119" y="70"/>
                      </a:cxn>
                    </a:cxnLst>
                    <a:rect l="0" t="0" r="r" b="b"/>
                    <a:pathLst>
                      <a:path w="119" h="218">
                        <a:moveTo>
                          <a:pt x="119" y="70"/>
                        </a:moveTo>
                        <a:lnTo>
                          <a:pt x="107" y="23"/>
                        </a:lnTo>
                        <a:lnTo>
                          <a:pt x="92" y="0"/>
                        </a:lnTo>
                        <a:lnTo>
                          <a:pt x="72" y="23"/>
                        </a:lnTo>
                        <a:lnTo>
                          <a:pt x="35" y="58"/>
                        </a:lnTo>
                        <a:lnTo>
                          <a:pt x="29" y="62"/>
                        </a:lnTo>
                        <a:lnTo>
                          <a:pt x="18" y="71"/>
                        </a:lnTo>
                        <a:lnTo>
                          <a:pt x="10" y="77"/>
                        </a:lnTo>
                        <a:lnTo>
                          <a:pt x="6" y="85"/>
                        </a:lnTo>
                        <a:lnTo>
                          <a:pt x="1" y="93"/>
                        </a:lnTo>
                        <a:lnTo>
                          <a:pt x="0" y="100"/>
                        </a:lnTo>
                        <a:lnTo>
                          <a:pt x="1" y="117"/>
                        </a:lnTo>
                        <a:lnTo>
                          <a:pt x="6" y="136"/>
                        </a:lnTo>
                        <a:lnTo>
                          <a:pt x="12" y="157"/>
                        </a:lnTo>
                        <a:lnTo>
                          <a:pt x="12" y="200"/>
                        </a:lnTo>
                        <a:lnTo>
                          <a:pt x="16" y="204"/>
                        </a:lnTo>
                        <a:lnTo>
                          <a:pt x="30" y="212"/>
                        </a:lnTo>
                        <a:lnTo>
                          <a:pt x="36" y="215"/>
                        </a:lnTo>
                        <a:lnTo>
                          <a:pt x="42" y="218"/>
                        </a:lnTo>
                        <a:lnTo>
                          <a:pt x="47" y="218"/>
                        </a:lnTo>
                        <a:lnTo>
                          <a:pt x="48" y="216"/>
                        </a:lnTo>
                        <a:lnTo>
                          <a:pt x="50" y="215"/>
                        </a:lnTo>
                        <a:lnTo>
                          <a:pt x="65" y="160"/>
                        </a:lnTo>
                        <a:lnTo>
                          <a:pt x="89" y="103"/>
                        </a:lnTo>
                        <a:lnTo>
                          <a:pt x="119" y="70"/>
                        </a:lnTo>
                        <a:close/>
                      </a:path>
                    </a:pathLst>
                  </a:custGeom>
                  <a:grpFill/>
                  <a:ln w="12700" cap="rnd" cmpd="sng">
                    <a:noFill/>
                    <a:prstDash val="solid"/>
                    <a:round/>
                    <a:headEnd type="none" w="med" len="med"/>
                    <a:tailEnd type="none" w="med" len="med"/>
                  </a:ln>
                  <a:effectLst/>
                </p:spPr>
                <p:txBody>
                  <a:bodyPr/>
                  <a:lstStyle/>
                  <a:p>
                    <a:endParaRPr lang="zh-CN" altLang="en-US" sz="1865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7" name="Oval 159"/>
                  <p:cNvSpPr>
                    <a:spLocks noChangeArrowheads="1"/>
                  </p:cNvSpPr>
                  <p:nvPr/>
                </p:nvSpPr>
                <p:spPr bwMode="auto">
                  <a:xfrm>
                    <a:off x="3590840" y="2183597"/>
                    <a:ext cx="136165" cy="102123"/>
                  </a:xfrm>
                  <a:prstGeom prst="ellipse">
                    <a:avLst/>
                  </a:prstGeom>
                  <a:grpFill/>
                  <a:ln w="19050" cmpd="sng">
                    <a:solidFill>
                      <a:schemeClr val="bg1"/>
                    </a:solidFill>
                    <a:round/>
                  </a:ln>
                </p:spPr>
                <p:txBody>
                  <a:bodyPr wrap="none" anchor="ctr"/>
                  <a:lstStyle/>
                  <a:p>
                    <a:pPr algn="ctr"/>
                    <a:endParaRPr lang="ko-KR" altLang="en-US" sz="1865">
                      <a:cs typeface="+mn-ea"/>
                      <a:sym typeface="+mn-lt"/>
                    </a:endParaRPr>
                  </a:p>
                </p:txBody>
              </p:sp>
            </p:grpSp>
            <p:sp>
              <p:nvSpPr>
                <p:cNvPr id="19" name="Oval 160"/>
                <p:cNvSpPr>
                  <a:spLocks noChangeArrowheads="1"/>
                </p:cNvSpPr>
                <p:nvPr/>
              </p:nvSpPr>
              <p:spPr bwMode="auto">
                <a:xfrm>
                  <a:off x="2283066" y="1725726"/>
                  <a:ext cx="136165" cy="102123"/>
                </a:xfrm>
                <a:prstGeom prst="ellipse">
                  <a:avLst/>
                </a:prstGeom>
                <a:grpFill/>
                <a:ln w="19050" cmpd="sng">
                  <a:solidFill>
                    <a:schemeClr val="bg1"/>
                  </a:solidFill>
                  <a:round/>
                </a:ln>
              </p:spPr>
              <p:txBody>
                <a:bodyPr wrap="none" anchor="ctr"/>
                <a:lstStyle/>
                <a:p>
                  <a:pPr algn="ctr"/>
                  <a:endParaRPr lang="ko-KR" altLang="en-US" sz="1865"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7" name="Oval 161"/>
              <p:cNvSpPr>
                <a:spLocks noChangeArrowheads="1"/>
              </p:cNvSpPr>
              <p:nvPr/>
            </p:nvSpPr>
            <p:spPr bwMode="auto">
              <a:xfrm>
                <a:off x="1739906" y="2947837"/>
                <a:ext cx="136165" cy="102123"/>
              </a:xfrm>
              <a:prstGeom prst="ellipse">
                <a:avLst/>
              </a:prstGeom>
              <a:grpFill/>
              <a:ln w="19050" cmpd="sng">
                <a:solidFill>
                  <a:schemeClr val="bg1"/>
                </a:solidFill>
                <a:round/>
              </a:ln>
            </p:spPr>
            <p:txBody>
              <a:bodyPr wrap="none" anchor="ctr"/>
              <a:lstStyle/>
              <a:p>
                <a:pPr algn="ctr"/>
                <a:endParaRPr lang="ko-KR" altLang="en-US" sz="1865">
                  <a:cs typeface="+mn-ea"/>
                  <a:sym typeface="+mn-lt"/>
                </a:endParaRPr>
              </a:p>
            </p:txBody>
          </p:sp>
        </p:grpSp>
      </p:grpSp>
      <p:cxnSp>
        <p:nvCxnSpPr>
          <p:cNvPr id="44" name="AutoShape 108"/>
          <p:cNvCxnSpPr>
            <a:cxnSpLocks noChangeShapeType="1"/>
          </p:cNvCxnSpPr>
          <p:nvPr/>
        </p:nvCxnSpPr>
        <p:spPr bwMode="auto">
          <a:xfrm flipH="1" flipV="1">
            <a:off x="8780333" y="4348190"/>
            <a:ext cx="1105888" cy="1019769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cxnSp>
        <p:nvCxnSpPr>
          <p:cNvPr id="45" name="AutoShape 166"/>
          <p:cNvCxnSpPr>
            <a:cxnSpLocks noChangeShapeType="1"/>
          </p:cNvCxnSpPr>
          <p:nvPr/>
        </p:nvCxnSpPr>
        <p:spPr bwMode="auto">
          <a:xfrm flipH="1" flipV="1">
            <a:off x="2924600" y="4025430"/>
            <a:ext cx="1020173" cy="866989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cxnSp>
        <p:nvCxnSpPr>
          <p:cNvPr id="46" name="AutoShape 107"/>
          <p:cNvCxnSpPr>
            <a:cxnSpLocks noChangeShapeType="1"/>
          </p:cNvCxnSpPr>
          <p:nvPr/>
        </p:nvCxnSpPr>
        <p:spPr bwMode="auto">
          <a:xfrm>
            <a:off x="6825867" y="2021406"/>
            <a:ext cx="665829" cy="599309"/>
          </a:xfrm>
          <a:prstGeom prst="straightConnector1">
            <a:avLst/>
          </a:prstGeom>
          <a:noFill/>
          <a:ln w="9525" cmpd="sng">
            <a:solidFill>
              <a:srgbClr val="00225F"/>
            </a:solidFill>
            <a:round/>
          </a:ln>
        </p:spPr>
      </p:cxnSp>
      <p:cxnSp>
        <p:nvCxnSpPr>
          <p:cNvPr id="47" name="AutoShape 165"/>
          <p:cNvCxnSpPr>
            <a:cxnSpLocks noChangeShapeType="1"/>
            <a:stCxn id="50" idx="5"/>
          </p:cNvCxnSpPr>
          <p:nvPr/>
        </p:nvCxnSpPr>
        <p:spPr bwMode="auto">
          <a:xfrm>
            <a:off x="5285035" y="4600664"/>
            <a:ext cx="873032" cy="767293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cxnSp>
        <p:nvCxnSpPr>
          <p:cNvPr id="48" name="AutoShape 164"/>
          <p:cNvCxnSpPr>
            <a:cxnSpLocks noChangeShapeType="1"/>
          </p:cNvCxnSpPr>
          <p:nvPr/>
        </p:nvCxnSpPr>
        <p:spPr bwMode="auto">
          <a:xfrm>
            <a:off x="4912855" y="3274522"/>
            <a:ext cx="645900" cy="546013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cxnSp>
        <p:nvCxnSpPr>
          <p:cNvPr id="49" name="AutoShape 163"/>
          <p:cNvCxnSpPr>
            <a:cxnSpLocks noChangeShapeType="1"/>
            <a:endCxn id="32" idx="1"/>
          </p:cNvCxnSpPr>
          <p:nvPr/>
        </p:nvCxnSpPr>
        <p:spPr bwMode="auto">
          <a:xfrm>
            <a:off x="2514439" y="1929610"/>
            <a:ext cx="949199" cy="768481"/>
          </a:xfrm>
          <a:prstGeom prst="straightConnector1">
            <a:avLst/>
          </a:prstGeom>
          <a:noFill/>
          <a:ln w="9525" cmpd="sng">
            <a:solidFill>
              <a:schemeClr val="tx1">
                <a:lumMod val="50000"/>
                <a:lumOff val="50000"/>
              </a:schemeClr>
            </a:solidFill>
            <a:round/>
          </a:ln>
        </p:spPr>
      </p:cxnSp>
      <p:sp>
        <p:nvSpPr>
          <p:cNvPr id="50" name="矩形 47"/>
          <p:cNvSpPr>
            <a:spLocks noChangeArrowheads="1"/>
          </p:cNvSpPr>
          <p:nvPr/>
        </p:nvSpPr>
        <p:spPr bwMode="auto">
          <a:xfrm>
            <a:off x="1177034" y="5714547"/>
            <a:ext cx="9793088" cy="707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bevel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方正兰亭黑_GBK" panose="02000000000000000000" pitchFamily="2" charset="-122"/>
                <a:ea typeface="方正兰亭黑_GBK" panose="02000000000000000000" pitchFamily="2" charset="-122"/>
                <a:sym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1335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charset="-122"/>
                <a:ea typeface="微软雅黑" panose="020B0503020204020204" charset="-122"/>
                <a:cs typeface="+mn-ea"/>
                <a:sym typeface="+mn-lt"/>
              </a:rPr>
              <a:t>您的内容打在这里，或者通过复制您的文本后，在此框中选择粘贴，并选择只保留文字。您的内容打在这里，或者通过复制您的文本。您的内容打在这里，或者通过复制您的文本后，在此框中选择粘贴，并选择只保留文字。您的内容打在这里，或者通过复制您的文本。</a:t>
            </a:r>
            <a:endParaRPr lang="zh-CN" altLang="en-US" sz="1335" dirty="0" smtClean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  <a:p>
            <a:pPr>
              <a:lnSpc>
                <a:spcPct val="150000"/>
              </a:lnSpc>
              <a:buNone/>
            </a:pPr>
            <a:endParaRPr lang="zh-CN" altLang="en-US" sz="1335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charset="-122"/>
              <a:ea typeface="微软雅黑" panose="020B0503020204020204" charset="-122"/>
              <a:cs typeface="+mn-ea"/>
              <a:sym typeface="+mn-lt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5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了解需求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6"/>
          <p:cNvSpPr/>
          <p:nvPr/>
        </p:nvSpPr>
        <p:spPr bwMode="auto">
          <a:xfrm>
            <a:off x="1509462" y="5350356"/>
            <a:ext cx="764423" cy="9327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6" name="Freeform 6"/>
          <p:cNvSpPr/>
          <p:nvPr/>
        </p:nvSpPr>
        <p:spPr bwMode="auto">
          <a:xfrm>
            <a:off x="2273885" y="5213836"/>
            <a:ext cx="764423" cy="22979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7" name="Freeform 6"/>
          <p:cNvSpPr/>
          <p:nvPr/>
        </p:nvSpPr>
        <p:spPr bwMode="auto">
          <a:xfrm>
            <a:off x="3038308" y="5117469"/>
            <a:ext cx="764423" cy="32615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8" name="Freeform 6"/>
          <p:cNvSpPr/>
          <p:nvPr/>
        </p:nvSpPr>
        <p:spPr bwMode="auto">
          <a:xfrm>
            <a:off x="3802731" y="4948828"/>
            <a:ext cx="764423" cy="49479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9" name="Freeform 6"/>
          <p:cNvSpPr/>
          <p:nvPr/>
        </p:nvSpPr>
        <p:spPr bwMode="auto">
          <a:xfrm>
            <a:off x="4567154" y="4804276"/>
            <a:ext cx="764423" cy="63934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0" name="Freeform 6"/>
          <p:cNvSpPr/>
          <p:nvPr/>
        </p:nvSpPr>
        <p:spPr bwMode="auto">
          <a:xfrm>
            <a:off x="5331577" y="4643665"/>
            <a:ext cx="764423" cy="799961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1" name="Freeform 6"/>
          <p:cNvSpPr/>
          <p:nvPr/>
        </p:nvSpPr>
        <p:spPr bwMode="auto">
          <a:xfrm>
            <a:off x="6096000" y="4531238"/>
            <a:ext cx="764423" cy="912388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2" name="Freeform 6"/>
          <p:cNvSpPr/>
          <p:nvPr/>
        </p:nvSpPr>
        <p:spPr bwMode="auto">
          <a:xfrm>
            <a:off x="6860423" y="4274259"/>
            <a:ext cx="764423" cy="1169367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3" name="Freeform 6"/>
          <p:cNvSpPr/>
          <p:nvPr/>
        </p:nvSpPr>
        <p:spPr bwMode="auto">
          <a:xfrm>
            <a:off x="7624846" y="4019644"/>
            <a:ext cx="764423" cy="1423982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4" name="Freeform 6"/>
          <p:cNvSpPr/>
          <p:nvPr/>
        </p:nvSpPr>
        <p:spPr bwMode="auto">
          <a:xfrm>
            <a:off x="8389269" y="3679997"/>
            <a:ext cx="764423" cy="176362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5" name="Freeform 6"/>
          <p:cNvSpPr/>
          <p:nvPr/>
        </p:nvSpPr>
        <p:spPr bwMode="auto">
          <a:xfrm>
            <a:off x="9153692" y="3326652"/>
            <a:ext cx="764423" cy="2116975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6" name="Freeform 6"/>
          <p:cNvSpPr/>
          <p:nvPr/>
        </p:nvSpPr>
        <p:spPr bwMode="auto">
          <a:xfrm>
            <a:off x="9918115" y="2989367"/>
            <a:ext cx="764423" cy="2454259"/>
          </a:xfrm>
          <a:custGeom>
            <a:avLst/>
            <a:gdLst>
              <a:gd name="T0" fmla="*/ 648 w 648"/>
              <a:gd name="T1" fmla="*/ 1082 h 1082"/>
              <a:gd name="T2" fmla="*/ 0 w 648"/>
              <a:gd name="T3" fmla="*/ 1082 h 1082"/>
              <a:gd name="T4" fmla="*/ 140 w 648"/>
              <a:gd name="T5" fmla="*/ 919 h 1082"/>
              <a:gd name="T6" fmla="*/ 324 w 648"/>
              <a:gd name="T7" fmla="*/ 0 h 1082"/>
              <a:gd name="T8" fmla="*/ 508 w 648"/>
              <a:gd name="T9" fmla="*/ 919 h 1082"/>
              <a:gd name="T10" fmla="*/ 648 w 648"/>
              <a:gd name="T11" fmla="*/ 1082 h 10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648" h="1082">
                <a:moveTo>
                  <a:pt x="648" y="1082"/>
                </a:moveTo>
                <a:cubicBezTo>
                  <a:pt x="0" y="1082"/>
                  <a:pt x="0" y="1082"/>
                  <a:pt x="0" y="1082"/>
                </a:cubicBezTo>
                <a:cubicBezTo>
                  <a:pt x="4" y="1082"/>
                  <a:pt x="98" y="1080"/>
                  <a:pt x="140" y="919"/>
                </a:cubicBezTo>
                <a:cubicBezTo>
                  <a:pt x="182" y="755"/>
                  <a:pt x="223" y="0"/>
                  <a:pt x="324" y="0"/>
                </a:cubicBezTo>
                <a:cubicBezTo>
                  <a:pt x="425" y="0"/>
                  <a:pt x="466" y="755"/>
                  <a:pt x="508" y="919"/>
                </a:cubicBezTo>
                <a:cubicBezTo>
                  <a:pt x="550" y="1080"/>
                  <a:pt x="644" y="1082"/>
                  <a:pt x="648" y="1082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微软雅黑" panose="020B0503020204020204" charset="-122"/>
            </a:endParaRPr>
          </a:p>
        </p:txBody>
      </p:sp>
      <p:sp>
        <p:nvSpPr>
          <p:cNvPr id="17" name="任意多边形 53"/>
          <p:cNvSpPr/>
          <p:nvPr/>
        </p:nvSpPr>
        <p:spPr>
          <a:xfrm>
            <a:off x="1530978" y="4284251"/>
            <a:ext cx="718812" cy="867685"/>
          </a:xfrm>
          <a:custGeom>
            <a:avLst/>
            <a:gdLst>
              <a:gd name="connsiteX0" fmla="*/ 229219 w 458437"/>
              <a:gd name="connsiteY0" fmla="*/ 0 h 553384"/>
              <a:gd name="connsiteX1" fmla="*/ 391301 w 458437"/>
              <a:gd name="connsiteY1" fmla="*/ 67136 h 553384"/>
              <a:gd name="connsiteX2" fmla="*/ 391301 w 458437"/>
              <a:gd name="connsiteY2" fmla="*/ 67137 h 553384"/>
              <a:gd name="connsiteX3" fmla="*/ 391301 w 458437"/>
              <a:gd name="connsiteY3" fmla="*/ 391302 h 553384"/>
              <a:gd name="connsiteX4" fmla="*/ 229219 w 458437"/>
              <a:gd name="connsiteY4" fmla="*/ 553384 h 553384"/>
              <a:gd name="connsiteX5" fmla="*/ 67136 w 458437"/>
              <a:gd name="connsiteY5" fmla="*/ 391301 h 553384"/>
              <a:gd name="connsiteX6" fmla="*/ 67136 w 458437"/>
              <a:gd name="connsiteY6" fmla="*/ 67136 h 553384"/>
              <a:gd name="connsiteX7" fmla="*/ 229219 w 458437"/>
              <a:gd name="connsiteY7" fmla="*/ 0 h 5533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4">
                <a:moveTo>
                  <a:pt x="229219" y="0"/>
                </a:moveTo>
                <a:cubicBezTo>
                  <a:pt x="287881" y="0"/>
                  <a:pt x="346543" y="22378"/>
                  <a:pt x="391301" y="67136"/>
                </a:cubicBezTo>
                <a:lnTo>
                  <a:pt x="391301" y="67137"/>
                </a:lnTo>
                <a:cubicBezTo>
                  <a:pt x="480816" y="156652"/>
                  <a:pt x="480816" y="301786"/>
                  <a:pt x="391301" y="391302"/>
                </a:cubicBezTo>
                <a:lnTo>
                  <a:pt x="229219" y="553384"/>
                </a:lnTo>
                <a:lnTo>
                  <a:pt x="67136" y="391301"/>
                </a:lnTo>
                <a:cubicBezTo>
                  <a:pt x="-22379" y="301786"/>
                  <a:pt x="-22379" y="156652"/>
                  <a:pt x="67136" y="67136"/>
                </a:cubicBezTo>
                <a:cubicBezTo>
                  <a:pt x="111894" y="22378"/>
                  <a:pt x="170556" y="0"/>
                  <a:pt x="229219" y="0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A</a:t>
            </a:r>
            <a:endParaRPr lang="zh-CN" altLang="en-US" sz="2800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54"/>
          <p:cNvSpPr/>
          <p:nvPr/>
        </p:nvSpPr>
        <p:spPr>
          <a:xfrm>
            <a:off x="9939634" y="1902541"/>
            <a:ext cx="718812" cy="867684"/>
          </a:xfrm>
          <a:custGeom>
            <a:avLst/>
            <a:gdLst>
              <a:gd name="connsiteX0" fmla="*/ 229219 w 458437"/>
              <a:gd name="connsiteY0" fmla="*/ 0 h 553383"/>
              <a:gd name="connsiteX1" fmla="*/ 391301 w 458437"/>
              <a:gd name="connsiteY1" fmla="*/ 67136 h 553383"/>
              <a:gd name="connsiteX2" fmla="*/ 391300 w 458437"/>
              <a:gd name="connsiteY2" fmla="*/ 67137 h 553383"/>
              <a:gd name="connsiteX3" fmla="*/ 391300 w 458437"/>
              <a:gd name="connsiteY3" fmla="*/ 391302 h 553383"/>
              <a:gd name="connsiteX4" fmla="*/ 229219 w 458437"/>
              <a:gd name="connsiteY4" fmla="*/ 553383 h 553383"/>
              <a:gd name="connsiteX5" fmla="*/ 67137 w 458437"/>
              <a:gd name="connsiteY5" fmla="*/ 391301 h 553383"/>
              <a:gd name="connsiteX6" fmla="*/ 67137 w 458437"/>
              <a:gd name="connsiteY6" fmla="*/ 67136 h 553383"/>
              <a:gd name="connsiteX7" fmla="*/ 229219 w 458437"/>
              <a:gd name="connsiteY7" fmla="*/ 0 h 5533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8437" h="553383">
                <a:moveTo>
                  <a:pt x="229219" y="0"/>
                </a:moveTo>
                <a:cubicBezTo>
                  <a:pt x="287881" y="0"/>
                  <a:pt x="346543" y="22379"/>
                  <a:pt x="391301" y="67136"/>
                </a:cubicBezTo>
                <a:lnTo>
                  <a:pt x="391300" y="67137"/>
                </a:lnTo>
                <a:cubicBezTo>
                  <a:pt x="480816" y="156653"/>
                  <a:pt x="480816" y="301786"/>
                  <a:pt x="391300" y="391302"/>
                </a:cubicBezTo>
                <a:lnTo>
                  <a:pt x="229219" y="553383"/>
                </a:lnTo>
                <a:lnTo>
                  <a:pt x="67137" y="391301"/>
                </a:lnTo>
                <a:cubicBezTo>
                  <a:pt x="-22379" y="301786"/>
                  <a:pt x="-22379" y="156652"/>
                  <a:pt x="67137" y="67136"/>
                </a:cubicBezTo>
                <a:cubicBezTo>
                  <a:pt x="111895" y="22379"/>
                  <a:pt x="170557" y="0"/>
                  <a:pt x="229219" y="0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162000" rIns="0" bIns="0" rtlCol="0" anchor="t"/>
          <a:lstStyle/>
          <a:p>
            <a:pPr algn="ctr"/>
            <a:r>
              <a:rPr lang="en-US" altLang="zh-CN" sz="280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B</a:t>
            </a:r>
            <a:endParaRPr lang="zh-CN" altLang="en-US" sz="280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1438978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填写标题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2969113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填写标题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5262382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填写标题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文本框 21"/>
          <p:cNvSpPr txBox="1"/>
          <p:nvPr/>
        </p:nvSpPr>
        <p:spPr>
          <a:xfrm>
            <a:off x="755565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填写标题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文本框 22"/>
          <p:cNvSpPr txBox="1"/>
          <p:nvPr/>
        </p:nvSpPr>
        <p:spPr>
          <a:xfrm>
            <a:off x="9806931" y="5576277"/>
            <a:ext cx="90281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14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填写标题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TextBox 38"/>
          <p:cNvSpPr txBox="1"/>
          <p:nvPr/>
        </p:nvSpPr>
        <p:spPr>
          <a:xfrm>
            <a:off x="1530977" y="199212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Box 39"/>
          <p:cNvSpPr txBox="1"/>
          <p:nvPr/>
        </p:nvSpPr>
        <p:spPr>
          <a:xfrm>
            <a:off x="1530979" y="1642812"/>
            <a:ext cx="160332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A.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38"/>
          <p:cNvSpPr txBox="1"/>
          <p:nvPr/>
        </p:nvSpPr>
        <p:spPr>
          <a:xfrm>
            <a:off x="1530977" y="3303250"/>
            <a:ext cx="5084975" cy="524939"/>
          </a:xfrm>
          <a:prstGeom prst="rect">
            <a:avLst/>
          </a:prstGeom>
          <a:noFill/>
        </p:spPr>
        <p:txBody>
          <a:bodyPr wrap="square" lIns="83999" tIns="41999" rIns="83999" bIns="41999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1100" dirty="0"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您的内容打在这里，或者通过复制您的文本后，在此框中选择粘贴，并选择只保留文字。您的内容打在这里，或者通过通过复制您的文本。</a:t>
            </a:r>
            <a:endParaRPr lang="zh-CN" altLang="en-US" sz="1100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39"/>
          <p:cNvSpPr txBox="1"/>
          <p:nvPr/>
        </p:nvSpPr>
        <p:spPr>
          <a:xfrm>
            <a:off x="1530979" y="2953942"/>
            <a:ext cx="160973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1600">
                <a:gradFill flip="none" rotWithShape="1">
                  <a:gsLst>
                    <a:gs pos="100000">
                      <a:srgbClr val="D49D57"/>
                    </a:gs>
                    <a:gs pos="30000">
                      <a:srgbClr val="F9EDD8"/>
                    </a:gs>
                    <a:gs pos="0">
                      <a:srgbClr val="F4DEBD"/>
                    </a:gs>
                  </a:gsLst>
                  <a:lin ang="5400000" scaled="1"/>
                  <a:tileRect/>
                </a:gradFill>
                <a:latin typeface="+mj-lt"/>
              </a:defRPr>
            </a:lvl1pPr>
          </a:lstStyle>
          <a:p>
            <a:r>
              <a:rPr lang="en-US" altLang="zh-CN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B.</a:t>
            </a:r>
            <a:r>
              <a:rPr lang="zh-CN" altLang="en-US" dirty="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</a:rPr>
              <a:t>填写段落标题</a:t>
            </a:r>
            <a:endParaRPr lang="zh-CN" altLang="en-US" dirty="0">
              <a:solidFill>
                <a:schemeClr val="tx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3" presetID="2" presetClass="entr" presetSubtype="1" fill="hold" grpId="0" nodeType="after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5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06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" fill="hold" grpId="0" nodeType="withEffect" p14:presetBounceEnd="6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2000">
                                          <p:cBhvr additive="base">
                                            <p:cTn id="10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2000">
                                          <p:cBhvr additive="base">
                                            <p:cTn id="110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2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7" presetClass="entr" presetSubtype="4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" dur="10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" presetID="17" presetClass="entr" presetSubtype="4" fill="hold" grpId="0" nodeType="withEffect">
                                      <p:stCondLst>
                                        <p:cond delay="10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17" presetClass="entr" presetSubtype="4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17" presetClass="entr" presetSubtype="4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8" dur="10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9" presetID="17" presetClass="entr" presetSubtype="4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5" presetID="17" presetClass="entr" presetSubtype="4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0" dur="10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1" presetID="17" presetClass="entr" presetSubtype="4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3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4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5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6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7" presetID="17" presetClass="entr" presetSubtype="4" fill="hold" grpId="0" nodeType="withEffect">
                                      <p:stCondLst>
                                        <p:cond delay="70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9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0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1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2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3" presetID="17" presetClass="entr" presetSubtype="4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9" presetID="17" presetClass="entr" presetSubtype="4" fill="hold" grpId="0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1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2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4" dur="10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65" presetID="17" presetClass="entr" presetSubtype="4" fill="hold" grpId="0" nodeType="withEffect">
                                      <p:stCondLst>
                                        <p:cond delay="1000"/>
                                      </p:stCondLst>
                                      <p:childTnLst>
                                        <p:set>
                                          <p:cBhvr>
                                            <p:cTn id="6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7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8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9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0" dur="10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1" presetID="17" presetClass="entr" presetSubtype="4" fill="hold" grpId="0" nodeType="withEffect">
                                      <p:stCondLst>
                                        <p:cond delay="110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3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4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5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76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9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0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1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4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5" dur="1000" fill="hold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86" dur="10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89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0" dur="10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1" dur="1000"/>
                                            <p:tgtEl>
                                              <p:spTgt spid="2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4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5" dur="10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6" dur="10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99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00" dur="10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01" dur="10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2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3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5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6" dur="125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7" presetID="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9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0" dur="125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1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12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4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15" dur="1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16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8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19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120" presetID="2" presetClass="entr" presetSubtype="1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2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3" dur="150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" grpId="0" animBg="1"/>
          <p:bldP spid="6" grpId="0" animBg="1"/>
          <p:bldP spid="7" grpId="0" animBg="1"/>
          <p:bldP spid="8" grpId="0" animBg="1"/>
          <p:bldP spid="9" grpId="0" animBg="1"/>
          <p:bldP spid="10" grpId="0" animBg="1"/>
          <p:bldP spid="11" grpId="0" animBg="1"/>
          <p:bldP spid="12" grpId="0" animBg="1"/>
          <p:bldP spid="13" grpId="0" animBg="1"/>
          <p:bldP spid="14" grpId="0" animBg="1"/>
          <p:bldP spid="15" grpId="0" animBg="1"/>
          <p:bldP spid="16" grpId="0" animBg="1"/>
          <p:bldP spid="17" grpId="0" animBg="1"/>
          <p:bldP spid="18" grpId="0" animBg="1"/>
          <p:bldP spid="19" grpId="0"/>
          <p:bldP spid="20" grpId="0"/>
          <p:bldP spid="21" grpId="0"/>
          <p:bldP spid="22" grpId="0"/>
          <p:bldP spid="23" grpId="0"/>
          <p:bldP spid="24" grpId="0"/>
          <p:bldP spid="25" grpId="0"/>
          <p:bldP spid="26" grpId="0"/>
          <p:bldP spid="27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sp>
        <p:nvSpPr>
          <p:cNvPr id="3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grpSp>
        <p:nvGrpSpPr>
          <p:cNvPr id="4" name="Group 5"/>
          <p:cNvGrpSpPr/>
          <p:nvPr/>
        </p:nvGrpSpPr>
        <p:grpSpPr>
          <a:xfrm>
            <a:off x="5111599" y="2017235"/>
            <a:ext cx="2013628" cy="2472077"/>
            <a:chOff x="1106911" y="2692791"/>
            <a:chExt cx="5369671" cy="6592206"/>
          </a:xfrm>
        </p:grpSpPr>
        <p:sp>
          <p:nvSpPr>
            <p:cNvPr id="5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5" b="1" dirty="0">
                  <a:latin typeface="Aleo" panose="020F0502020204030203" pitchFamily="34" charset="0"/>
                </a:rPr>
                <a:t>ABOUT US</a:t>
              </a:r>
              <a:endParaRPr lang="id-ID" sz="2815" b="1" dirty="0">
                <a:latin typeface="Aleo" panose="020F0502020204030203" pitchFamily="34" charset="0"/>
              </a:endParaRP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  <a:endParaRPr lang="id-ID" sz="900" spc="225" dirty="0">
                <a:latin typeface="Montserrat" panose="00000500000000000000" pitchFamily="5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 smtClean="0">
                  <a:latin typeface="Aleo" panose="020F0502020204030203" pitchFamily="34" charset="0"/>
                </a:rPr>
                <a:t>3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1621932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5" b="1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工作任务</a:t>
              </a:r>
              <a:endParaRPr lang="id-ID" sz="281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Rectangle 5"/>
          <p:cNvSpPr/>
          <p:nvPr/>
        </p:nvSpPr>
        <p:spPr>
          <a:xfrm>
            <a:off x="936663" y="2111343"/>
            <a:ext cx="2414034" cy="1800000"/>
          </a:xfrm>
          <a:prstGeom prst="rect">
            <a:avLst/>
          </a:prstGeom>
          <a:blipFill dpi="0" rotWithShape="1">
            <a:blip r:embed="rId1"/>
            <a:srcRect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" name="Rectangle 6"/>
          <p:cNvSpPr/>
          <p:nvPr/>
        </p:nvSpPr>
        <p:spPr>
          <a:xfrm>
            <a:off x="3580176" y="2111343"/>
            <a:ext cx="2414034" cy="1800000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colorTemperature colorTemp="5300"/>
                      </a14:imgEffect>
                    </a14:imgLayer>
                  </a14:imgProps>
                </a:ext>
              </a:extLst>
            </a:blip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7" name="Rectangle 7"/>
          <p:cNvSpPr/>
          <p:nvPr/>
        </p:nvSpPr>
        <p:spPr>
          <a:xfrm>
            <a:off x="6223689" y="2111343"/>
            <a:ext cx="2414034" cy="1800000"/>
          </a:xfrm>
          <a:prstGeom prst="rect">
            <a:avLst/>
          </a:prstGeom>
          <a:blipFill>
            <a:blip r:embed="rId4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8867202" y="2111343"/>
            <a:ext cx="2414034" cy="1800000"/>
          </a:xfrm>
          <a:prstGeom prst="rect">
            <a:avLst/>
          </a:prstGeom>
          <a:blipFill>
            <a:blip r:embed="rId5"/>
            <a:stretch>
              <a:fillRect t="-1000" r="-16000" b="-11000"/>
            </a:stretch>
          </a:blip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1" name="Rectangle 12"/>
          <p:cNvSpPr/>
          <p:nvPr/>
        </p:nvSpPr>
        <p:spPr>
          <a:xfrm>
            <a:off x="934999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2" name="Rectangle 13"/>
          <p:cNvSpPr/>
          <p:nvPr/>
        </p:nvSpPr>
        <p:spPr>
          <a:xfrm>
            <a:off x="3578512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3" name="Rectangle 14"/>
          <p:cNvSpPr/>
          <p:nvPr/>
        </p:nvSpPr>
        <p:spPr>
          <a:xfrm>
            <a:off x="6222025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4" name="Rectangle 15"/>
          <p:cNvSpPr/>
          <p:nvPr/>
        </p:nvSpPr>
        <p:spPr>
          <a:xfrm>
            <a:off x="8865538" y="3925863"/>
            <a:ext cx="2414034" cy="2210059"/>
          </a:xfrm>
          <a:prstGeom prst="rect">
            <a:avLst/>
          </a:prstGeom>
          <a:solidFill>
            <a:srgbClr val="1975E9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id-ID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15" name="Rectangle 16"/>
          <p:cNvSpPr/>
          <p:nvPr/>
        </p:nvSpPr>
        <p:spPr bwMode="auto">
          <a:xfrm>
            <a:off x="934998" y="1643093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推广描述</a:t>
            </a:r>
            <a:r>
              <a:rPr lang="id-ID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1</a:t>
            </a:r>
            <a:endParaRPr lang="en-US" sz="2000" b="1" dirty="0">
              <a:solidFill>
                <a:srgbClr val="1975E9"/>
              </a:solidFill>
              <a:latin typeface="微软雅黑" panose="020B0503020204020204" charset="-122"/>
              <a:ea typeface="微软雅黑" panose="020B0503020204020204" charset="-122"/>
              <a:cs typeface="Bebas Neue" charset="0"/>
              <a:sym typeface="Bebas Neue" charset="0"/>
            </a:endParaRPr>
          </a:p>
        </p:txBody>
      </p:sp>
      <p:sp>
        <p:nvSpPr>
          <p:cNvPr id="18" name="Rectangle 19"/>
          <p:cNvSpPr/>
          <p:nvPr/>
        </p:nvSpPr>
        <p:spPr bwMode="auto">
          <a:xfrm>
            <a:off x="3569339" y="1620991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推广描述</a:t>
            </a:r>
            <a:r>
              <a:rPr lang="en-US" altLang="zh-CN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2</a:t>
            </a:r>
            <a:endParaRPr lang="en-US" altLang="zh-CN" sz="2000" b="1" dirty="0">
              <a:solidFill>
                <a:srgbClr val="1975E9"/>
              </a:solidFill>
              <a:latin typeface="微软雅黑" panose="020B0503020204020204" charset="-122"/>
              <a:ea typeface="微软雅黑" panose="020B0503020204020204" charset="-122"/>
              <a:cs typeface="Bebas Neue" charset="0"/>
              <a:sym typeface="Bebas Neue" charset="0"/>
            </a:endParaRPr>
          </a:p>
        </p:txBody>
      </p:sp>
      <p:sp>
        <p:nvSpPr>
          <p:cNvPr id="21" name="Rectangle 22"/>
          <p:cNvSpPr/>
          <p:nvPr/>
        </p:nvSpPr>
        <p:spPr bwMode="auto">
          <a:xfrm>
            <a:off x="6225455" y="16500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推广描述</a:t>
            </a:r>
            <a:r>
              <a:rPr lang="en-US" altLang="zh-CN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3</a:t>
            </a:r>
            <a:endParaRPr lang="en-US" altLang="zh-CN" sz="2000" b="1" dirty="0">
              <a:solidFill>
                <a:srgbClr val="1975E9"/>
              </a:solidFill>
              <a:latin typeface="微软雅黑" panose="020B0503020204020204" charset="-122"/>
              <a:ea typeface="微软雅黑" panose="020B0503020204020204" charset="-122"/>
              <a:cs typeface="Bebas Neue" charset="0"/>
              <a:sym typeface="Bebas Neue" charset="0"/>
            </a:endParaRPr>
          </a:p>
        </p:txBody>
      </p:sp>
      <p:sp>
        <p:nvSpPr>
          <p:cNvPr id="24" name="Rectangle 25"/>
          <p:cNvSpPr/>
          <p:nvPr/>
        </p:nvSpPr>
        <p:spPr bwMode="auto">
          <a:xfrm>
            <a:off x="8852539" y="1650019"/>
            <a:ext cx="2388573" cy="265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推广描述</a:t>
            </a:r>
            <a:r>
              <a:rPr lang="en-US" altLang="zh-CN" sz="2000" b="1" dirty="0">
                <a:solidFill>
                  <a:srgbClr val="1975E9"/>
                </a:solidFill>
                <a:latin typeface="微软雅黑" panose="020B0503020204020204" charset="-122"/>
                <a:ea typeface="微软雅黑" panose="020B0503020204020204" charset="-122"/>
                <a:cs typeface="Bebas Neue" charset="0"/>
                <a:sym typeface="Bebas Neue" charset="0"/>
              </a:rPr>
              <a:t>4</a:t>
            </a:r>
            <a:endParaRPr lang="en-US" altLang="zh-CN" sz="2000" b="1" dirty="0">
              <a:solidFill>
                <a:srgbClr val="1975E9"/>
              </a:solidFill>
              <a:latin typeface="微软雅黑" panose="020B0503020204020204" charset="-122"/>
              <a:ea typeface="微软雅黑" panose="020B0503020204020204" charset="-122"/>
              <a:cs typeface="Bebas Neue" charset="0"/>
              <a:sym typeface="Bebas Neue" charset="0"/>
            </a:endParaRPr>
          </a:p>
        </p:txBody>
      </p:sp>
      <p:sp>
        <p:nvSpPr>
          <p:cNvPr id="25" name="TextBox 26"/>
          <p:cNvSpPr txBox="1"/>
          <p:nvPr/>
        </p:nvSpPr>
        <p:spPr>
          <a:xfrm>
            <a:off x="1144959" y="4150836"/>
            <a:ext cx="1993756" cy="1731243"/>
          </a:xfrm>
          <a:prstGeom prst="rect">
            <a:avLst/>
          </a:prstGeom>
          <a:solidFill>
            <a:srgbClr val="1975E9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Description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Box 27"/>
          <p:cNvSpPr txBox="1"/>
          <p:nvPr/>
        </p:nvSpPr>
        <p:spPr>
          <a:xfrm>
            <a:off x="3755035" y="41652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Description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TextBox 28"/>
          <p:cNvSpPr txBox="1"/>
          <p:nvPr/>
        </p:nvSpPr>
        <p:spPr>
          <a:xfrm>
            <a:off x="6432164" y="4150835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Description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9075677" y="4165270"/>
            <a:ext cx="1993756" cy="17312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id-ID" sz="16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Description</a:t>
            </a:r>
            <a:endParaRPr kumimoji="0" lang="id-ID" sz="16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  <a:p>
            <a:pPr lvl="0">
              <a:lnSpc>
                <a:spcPct val="150000"/>
              </a:lnSpc>
            </a:pPr>
            <a:r>
              <a:rPr kumimoji="0" lang="zh-CN" altLang="en-US" sz="1100" b="0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charset="-122"/>
                <a:ea typeface="微软雅黑" panose="020B0503020204020204" charset="-122"/>
              </a:rPr>
              <a:t>顶部“开始”面板中可以对字体、字号、颜色、行距等进行修改。顶部“开始”面板中可以对字体、字号、颜色、行距等进行修改</a:t>
            </a:r>
            <a:endParaRPr kumimoji="0" lang="zh-CN" altLang="en-US" sz="1100" b="0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000"/>
                            </p:stCondLst>
                            <p:childTnLst>
                              <p:par>
                                <p:cTn id="3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000"/>
                            </p:stCondLst>
                            <p:childTnLst>
                              <p:par>
                                <p:cTn id="5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8000"/>
                            </p:stCondLst>
                            <p:childTnLst>
                              <p:par>
                                <p:cTn id="5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9000"/>
                            </p:stCondLst>
                            <p:childTnLst>
                              <p:par>
                                <p:cTn id="6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10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20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3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/>
      <p:bldP spid="18" grpId="0"/>
      <p:bldP spid="21" grpId="0"/>
      <p:bldP spid="24" grpId="0"/>
      <p:bldP spid="25" grpId="0" animBg="1"/>
      <p:bldP spid="26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3"/>
          <p:cNvGrpSpPr/>
          <p:nvPr/>
        </p:nvGrpSpPr>
        <p:grpSpPr>
          <a:xfrm>
            <a:off x="8901158" y="3466951"/>
            <a:ext cx="2372196" cy="1371829"/>
            <a:chOff x="8901158" y="3466951"/>
            <a:chExt cx="2372196" cy="1371829"/>
          </a:xfrm>
        </p:grpSpPr>
        <p:sp>
          <p:nvSpPr>
            <p:cNvPr id="6" name="五边形 5"/>
            <p:cNvSpPr/>
            <p:nvPr/>
          </p:nvSpPr>
          <p:spPr>
            <a:xfrm>
              <a:off x="8901158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五边形 6"/>
            <p:cNvSpPr/>
            <p:nvPr/>
          </p:nvSpPr>
          <p:spPr>
            <a:xfrm>
              <a:off x="9145745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10320550" y="3953306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06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9" name="组合 17"/>
          <p:cNvGrpSpPr/>
          <p:nvPr/>
        </p:nvGrpSpPr>
        <p:grpSpPr>
          <a:xfrm>
            <a:off x="7256382" y="3466951"/>
            <a:ext cx="2360821" cy="1371829"/>
            <a:chOff x="7256382" y="3466951"/>
            <a:chExt cx="2360821" cy="1371829"/>
          </a:xfrm>
        </p:grpSpPr>
        <p:sp>
          <p:nvSpPr>
            <p:cNvPr id="10" name="五边形 9"/>
            <p:cNvSpPr/>
            <p:nvPr/>
          </p:nvSpPr>
          <p:spPr>
            <a:xfrm>
              <a:off x="7256382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五边形 10"/>
            <p:cNvSpPr/>
            <p:nvPr/>
          </p:nvSpPr>
          <p:spPr>
            <a:xfrm>
              <a:off x="7454888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>
              <a:off x="8622231" y="3953306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05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3" name="组合 21"/>
          <p:cNvGrpSpPr/>
          <p:nvPr/>
        </p:nvGrpSpPr>
        <p:grpSpPr>
          <a:xfrm>
            <a:off x="5611607" y="3466951"/>
            <a:ext cx="2360821" cy="1371829"/>
            <a:chOff x="5611607" y="3466951"/>
            <a:chExt cx="2360821" cy="1371829"/>
          </a:xfrm>
        </p:grpSpPr>
        <p:sp>
          <p:nvSpPr>
            <p:cNvPr id="14" name="五边形 13"/>
            <p:cNvSpPr/>
            <p:nvPr/>
          </p:nvSpPr>
          <p:spPr>
            <a:xfrm>
              <a:off x="5611607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五边形 14"/>
            <p:cNvSpPr/>
            <p:nvPr/>
          </p:nvSpPr>
          <p:spPr>
            <a:xfrm>
              <a:off x="5803021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>
              <a:off x="7014494" y="3937837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04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17" name="组合 26"/>
          <p:cNvGrpSpPr/>
          <p:nvPr/>
        </p:nvGrpSpPr>
        <p:grpSpPr>
          <a:xfrm>
            <a:off x="3966832" y="3466951"/>
            <a:ext cx="2374634" cy="1371829"/>
            <a:chOff x="3966832" y="3466951"/>
            <a:chExt cx="2374634" cy="1371829"/>
          </a:xfrm>
        </p:grpSpPr>
        <p:sp>
          <p:nvSpPr>
            <p:cNvPr id="18" name="五边形 17"/>
            <p:cNvSpPr/>
            <p:nvPr/>
          </p:nvSpPr>
          <p:spPr>
            <a:xfrm>
              <a:off x="3966832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五边形 18"/>
            <p:cNvSpPr/>
            <p:nvPr/>
          </p:nvSpPr>
          <p:spPr>
            <a:xfrm>
              <a:off x="4239767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>
              <a:off x="5388662" y="3955282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03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1" name="组合 30"/>
          <p:cNvGrpSpPr/>
          <p:nvPr/>
        </p:nvGrpSpPr>
        <p:grpSpPr>
          <a:xfrm>
            <a:off x="2416864" y="3466951"/>
            <a:ext cx="2360821" cy="1371829"/>
            <a:chOff x="2416864" y="3466951"/>
            <a:chExt cx="2360821" cy="1371829"/>
          </a:xfrm>
        </p:grpSpPr>
        <p:sp>
          <p:nvSpPr>
            <p:cNvPr id="22" name="五边形 21"/>
            <p:cNvSpPr/>
            <p:nvPr/>
          </p:nvSpPr>
          <p:spPr>
            <a:xfrm>
              <a:off x="2416864" y="3466951"/>
              <a:ext cx="2360821" cy="1371829"/>
            </a:xfrm>
            <a:prstGeom prst="homePlat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五边形 22"/>
            <p:cNvSpPr/>
            <p:nvPr/>
          </p:nvSpPr>
          <p:spPr>
            <a:xfrm>
              <a:off x="2570017" y="4025253"/>
              <a:ext cx="1339926" cy="255225"/>
            </a:xfrm>
            <a:prstGeom prst="homePlate">
              <a:avLst/>
            </a:pr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>
              <a:off x="3806308" y="3953306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02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grpSp>
        <p:nvGrpSpPr>
          <p:cNvPr id="25" name="组合 34"/>
          <p:cNvGrpSpPr/>
          <p:nvPr/>
        </p:nvGrpSpPr>
        <p:grpSpPr>
          <a:xfrm>
            <a:off x="1882498" y="2796988"/>
            <a:ext cx="6422241" cy="542351"/>
            <a:chOff x="1882498" y="2796988"/>
            <a:chExt cx="6422241" cy="542351"/>
          </a:xfrm>
        </p:grpSpPr>
        <p:sp>
          <p:nvSpPr>
            <p:cNvPr id="26" name="任意多边形 35"/>
            <p:cNvSpPr/>
            <p:nvPr/>
          </p:nvSpPr>
          <p:spPr>
            <a:xfrm>
              <a:off x="1882498" y="2796988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任意多边形 36"/>
            <p:cNvSpPr/>
            <p:nvPr/>
          </p:nvSpPr>
          <p:spPr>
            <a:xfrm>
              <a:off x="4770595" y="2796988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任意多边形 37"/>
            <p:cNvSpPr/>
            <p:nvPr/>
          </p:nvSpPr>
          <p:spPr>
            <a:xfrm>
              <a:off x="8304739" y="2796988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29" name="组合 38"/>
          <p:cNvGrpSpPr/>
          <p:nvPr/>
        </p:nvGrpSpPr>
        <p:grpSpPr>
          <a:xfrm>
            <a:off x="3385484" y="4916765"/>
            <a:ext cx="6422241" cy="542351"/>
            <a:chOff x="3385484" y="4916765"/>
            <a:chExt cx="6422241" cy="542351"/>
          </a:xfrm>
        </p:grpSpPr>
        <p:sp>
          <p:nvSpPr>
            <p:cNvPr id="30" name="任意多边形 39"/>
            <p:cNvSpPr/>
            <p:nvPr/>
          </p:nvSpPr>
          <p:spPr>
            <a:xfrm>
              <a:off x="3385484" y="4916765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任意多边形 40"/>
            <p:cNvSpPr/>
            <p:nvPr/>
          </p:nvSpPr>
          <p:spPr>
            <a:xfrm>
              <a:off x="6273581" y="4916765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" name="任意多边形 41"/>
            <p:cNvSpPr/>
            <p:nvPr/>
          </p:nvSpPr>
          <p:spPr>
            <a:xfrm>
              <a:off x="9807725" y="4916765"/>
              <a:ext cx="0" cy="542351"/>
            </a:xfrm>
            <a:custGeom>
              <a:avLst/>
              <a:gdLst>
                <a:gd name="connsiteX0" fmla="*/ 0 w 0"/>
                <a:gd name="connsiteY0" fmla="*/ 506896 h 506896"/>
                <a:gd name="connsiteX1" fmla="*/ 0 w 0"/>
                <a:gd name="connsiteY1" fmla="*/ 0 h 506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h="506896">
                  <a:moveTo>
                    <a:pt x="0" y="506896"/>
                  </a:moveTo>
                  <a:lnTo>
                    <a:pt x="0" y="0"/>
                  </a:lnTo>
                </a:path>
              </a:pathLst>
            </a:custGeom>
            <a:noFill/>
            <a:ln w="12700">
              <a:solidFill>
                <a:srgbClr val="1975E9"/>
              </a:solidFill>
              <a:prstDash val="dash"/>
              <a:headEnd type="oval" w="med" len="med"/>
              <a:tailEnd type="oval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3" name="组合 42"/>
          <p:cNvGrpSpPr/>
          <p:nvPr/>
        </p:nvGrpSpPr>
        <p:grpSpPr>
          <a:xfrm>
            <a:off x="1019349" y="3466951"/>
            <a:ext cx="2171176" cy="1371829"/>
            <a:chOff x="1019349" y="3466951"/>
            <a:chExt cx="2171176" cy="1371829"/>
          </a:xfrm>
        </p:grpSpPr>
        <p:sp>
          <p:nvSpPr>
            <p:cNvPr id="34" name="任意多边形 43"/>
            <p:cNvSpPr/>
            <p:nvPr/>
          </p:nvSpPr>
          <p:spPr>
            <a:xfrm>
              <a:off x="1019349" y="3466951"/>
              <a:ext cx="2171176" cy="1371829"/>
            </a:xfrm>
            <a:custGeom>
              <a:avLst/>
              <a:gdLst>
                <a:gd name="connsiteX0" fmla="*/ 0 w 2029239"/>
                <a:gd name="connsiteY0" fmla="*/ 0 h 1282148"/>
                <a:gd name="connsiteX1" fmla="*/ 1388165 w 2029239"/>
                <a:gd name="connsiteY1" fmla="*/ 0 h 1282148"/>
                <a:gd name="connsiteX2" fmla="*/ 2029239 w 2029239"/>
                <a:gd name="connsiteY2" fmla="*/ 641074 h 1282148"/>
                <a:gd name="connsiteX3" fmla="*/ 1388165 w 2029239"/>
                <a:gd name="connsiteY3" fmla="*/ 1282148 h 1282148"/>
                <a:gd name="connsiteX4" fmla="*/ 0 w 2029239"/>
                <a:gd name="connsiteY4" fmla="*/ 1282148 h 1282148"/>
                <a:gd name="connsiteX5" fmla="*/ 641074 w 2029239"/>
                <a:gd name="connsiteY5" fmla="*/ 641074 h 1282148"/>
                <a:gd name="connsiteX6" fmla="*/ 0 w 2029239"/>
                <a:gd name="connsiteY6" fmla="*/ 0 h 12821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029239" h="1282148">
                  <a:moveTo>
                    <a:pt x="0" y="0"/>
                  </a:moveTo>
                  <a:lnTo>
                    <a:pt x="1388165" y="0"/>
                  </a:lnTo>
                  <a:lnTo>
                    <a:pt x="2029239" y="641074"/>
                  </a:lnTo>
                  <a:lnTo>
                    <a:pt x="1388165" y="1282148"/>
                  </a:lnTo>
                  <a:lnTo>
                    <a:pt x="0" y="1282148"/>
                  </a:lnTo>
                  <a:lnTo>
                    <a:pt x="641074" y="6410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任意多边形 44"/>
            <p:cNvSpPr/>
            <p:nvPr/>
          </p:nvSpPr>
          <p:spPr>
            <a:xfrm>
              <a:off x="1569570" y="4025253"/>
              <a:ext cx="774638" cy="255225"/>
            </a:xfrm>
            <a:custGeom>
              <a:avLst/>
              <a:gdLst>
                <a:gd name="connsiteX0" fmla="*/ 0 w 723997"/>
                <a:gd name="connsiteY0" fmla="*/ 0 h 238540"/>
                <a:gd name="connsiteX1" fmla="*/ 604727 w 723997"/>
                <a:gd name="connsiteY1" fmla="*/ 0 h 238540"/>
                <a:gd name="connsiteX2" fmla="*/ 723997 w 723997"/>
                <a:gd name="connsiteY2" fmla="*/ 119270 h 238540"/>
                <a:gd name="connsiteX3" fmla="*/ 604727 w 723997"/>
                <a:gd name="connsiteY3" fmla="*/ 238540 h 238540"/>
                <a:gd name="connsiteX4" fmla="*/ 0 w 723997"/>
                <a:gd name="connsiteY4" fmla="*/ 238540 h 238540"/>
                <a:gd name="connsiteX5" fmla="*/ 119270 w 723997"/>
                <a:gd name="connsiteY5" fmla="*/ 119270 h 238540"/>
                <a:gd name="connsiteX6" fmla="*/ 0 w 723997"/>
                <a:gd name="connsiteY6" fmla="*/ 0 h 2385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23997" h="238540">
                  <a:moveTo>
                    <a:pt x="0" y="0"/>
                  </a:moveTo>
                  <a:lnTo>
                    <a:pt x="604727" y="0"/>
                  </a:lnTo>
                  <a:lnTo>
                    <a:pt x="723997" y="119270"/>
                  </a:lnTo>
                  <a:lnTo>
                    <a:pt x="604727" y="238540"/>
                  </a:lnTo>
                  <a:lnTo>
                    <a:pt x="0" y="238540"/>
                  </a:lnTo>
                  <a:lnTo>
                    <a:pt x="119270" y="119270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E2DDE1"/>
                </a:gs>
                <a:gs pos="76000">
                  <a:schemeClr val="bg1">
                    <a:lumMod val="95000"/>
                  </a:schemeClr>
                </a:gs>
              </a:gsLst>
              <a:lin ang="7800000" scaled="0"/>
            </a:gradFill>
            <a:ln w="15875">
              <a:gradFill>
                <a:gsLst>
                  <a:gs pos="0">
                    <a:schemeClr val="bg1">
                      <a:lumMod val="95000"/>
                    </a:schemeClr>
                  </a:gs>
                  <a:gs pos="100000">
                    <a:schemeClr val="bg1"/>
                  </a:gs>
                </a:gsLst>
                <a:lin ang="18600000" scaled="0"/>
              </a:gra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/>
            <p:cNvSpPr/>
            <p:nvPr/>
          </p:nvSpPr>
          <p:spPr>
            <a:xfrm>
              <a:off x="2195553" y="3937837"/>
              <a:ext cx="952804" cy="461665"/>
            </a:xfrm>
            <a:prstGeom prst="rect">
              <a:avLst/>
            </a:prstGeom>
            <a:effectLst/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400" b="1" dirty="0">
                  <a:solidFill>
                    <a:schemeClr val="bg1"/>
                  </a:solidFill>
                  <a:latin typeface="Agency FB" panose="020B0503020202020204" pitchFamily="34" charset="0"/>
                  <a:ea typeface="微软雅黑" panose="020B0503020204020204" charset="-122"/>
                </a:rPr>
                <a:t>01</a:t>
              </a:r>
              <a:endParaRPr lang="zh-CN" altLang="en-US" sz="2400" b="1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charset="-122"/>
              </a:endParaRPr>
            </a:p>
          </p:txBody>
        </p:sp>
      </p:grpSp>
      <p:sp>
        <p:nvSpPr>
          <p:cNvPr id="37" name="文本框 36"/>
          <p:cNvSpPr txBox="1"/>
          <p:nvPr/>
        </p:nvSpPr>
        <p:spPr>
          <a:xfrm>
            <a:off x="5171915" y="559772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767927" y="179333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3806308" y="1781849"/>
            <a:ext cx="2339102" cy="1323439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sz="1600" dirty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6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2215933" y="5636282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/>
        </p:nvSpPr>
        <p:spPr>
          <a:xfrm>
            <a:off x="6955300" y="1765789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文本框 41"/>
          <p:cNvSpPr txBox="1"/>
          <p:nvPr/>
        </p:nvSpPr>
        <p:spPr>
          <a:xfrm>
            <a:off x="8638174" y="5596116"/>
            <a:ext cx="2339102" cy="1261884"/>
          </a:xfrm>
          <a:prstGeom prst="rect">
            <a:avLst/>
          </a:prstGeom>
          <a:noFill/>
          <a:effectLst/>
        </p:spPr>
        <p:txBody>
          <a:bodyPr wrap="none" rtlCol="0">
            <a:spAutoFit/>
          </a:bodyPr>
          <a:lstStyle/>
          <a:p>
            <a:r>
              <a:rPr lang="zh-CN" altLang="en-US" dirty="0">
                <a:solidFill>
                  <a:srgbClr val="004C80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20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单击此处输入标题</a:t>
            </a:r>
            <a:endParaRPr lang="en-US" altLang="zh-CN" sz="20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r>
              <a:rPr lang="zh-CN" altLang="en-US" sz="12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请在这里输入您的主要叙述内容</a:t>
            </a:r>
            <a:endParaRPr lang="en-US" altLang="zh-CN" sz="1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endParaRPr lang="en-US" altLang="zh-CN" sz="3200" dirty="0">
              <a:solidFill>
                <a:schemeClr val="tx1">
                  <a:lumMod val="75000"/>
                  <a:lumOff val="25000"/>
                </a:scheme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28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28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28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28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28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28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椭圆 4"/>
          <p:cNvSpPr/>
          <p:nvPr/>
        </p:nvSpPr>
        <p:spPr>
          <a:xfrm>
            <a:off x="1348036" y="2026897"/>
            <a:ext cx="857818" cy="857818"/>
          </a:xfrm>
          <a:prstGeom prst="ellipse">
            <a:avLst/>
          </a:prstGeom>
          <a:solidFill>
            <a:srgbClr val="1975E9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1348036" y="3538131"/>
            <a:ext cx="857818" cy="857818"/>
          </a:xfrm>
          <a:prstGeom prst="ellipse">
            <a:avLst/>
          </a:prstGeom>
          <a:solidFill>
            <a:srgbClr val="1975E9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1348036" y="5049365"/>
            <a:ext cx="857818" cy="857818"/>
          </a:xfrm>
          <a:prstGeom prst="ellipse">
            <a:avLst/>
          </a:prstGeom>
          <a:solidFill>
            <a:srgbClr val="1975E9"/>
          </a:solidFill>
          <a:ln w="25400">
            <a:noFill/>
          </a:ln>
          <a:effectLst>
            <a:outerShdw blurRad="177800" dist="38100" dir="5400000" sx="90000" sy="-19000" rotWithShape="0">
              <a:schemeClr val="tx1">
                <a:alpha val="1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noAutofit/>
          </a:bodyPr>
          <a:lstStyle/>
          <a:p>
            <a:pPr algn="ctr"/>
            <a:endParaRPr lang="zh-CN" altLang="en-US" sz="4400">
              <a:solidFill>
                <a:srgbClr val="FEFABC"/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8" name="Freeform 158"/>
          <p:cNvSpPr>
            <a:spLocks noEditPoints="1"/>
          </p:cNvSpPr>
          <p:nvPr/>
        </p:nvSpPr>
        <p:spPr bwMode="auto">
          <a:xfrm>
            <a:off x="1607710" y="5306069"/>
            <a:ext cx="332714" cy="344410"/>
          </a:xfrm>
          <a:custGeom>
            <a:avLst/>
            <a:gdLst>
              <a:gd name="T0" fmla="*/ 107 w 108"/>
              <a:gd name="T1" fmla="*/ 7 h 112"/>
              <a:gd name="T2" fmla="*/ 108 w 108"/>
              <a:gd name="T3" fmla="*/ 4 h 112"/>
              <a:gd name="T4" fmla="*/ 105 w 108"/>
              <a:gd name="T5" fmla="*/ 0 h 112"/>
              <a:gd name="T6" fmla="*/ 104 w 108"/>
              <a:gd name="T7" fmla="*/ 0 h 112"/>
              <a:gd name="T8" fmla="*/ 4 w 108"/>
              <a:gd name="T9" fmla="*/ 0 h 112"/>
              <a:gd name="T10" fmla="*/ 1 w 108"/>
              <a:gd name="T11" fmla="*/ 1 h 112"/>
              <a:gd name="T12" fmla="*/ 1 w 108"/>
              <a:gd name="T13" fmla="*/ 7 h 112"/>
              <a:gd name="T14" fmla="*/ 52 w 108"/>
              <a:gd name="T15" fmla="*/ 70 h 112"/>
              <a:gd name="T16" fmla="*/ 52 w 108"/>
              <a:gd name="T17" fmla="*/ 104 h 112"/>
              <a:gd name="T18" fmla="*/ 36 w 108"/>
              <a:gd name="T19" fmla="*/ 104 h 112"/>
              <a:gd name="T20" fmla="*/ 32 w 108"/>
              <a:gd name="T21" fmla="*/ 108 h 112"/>
              <a:gd name="T22" fmla="*/ 36 w 108"/>
              <a:gd name="T23" fmla="*/ 112 h 112"/>
              <a:gd name="T24" fmla="*/ 76 w 108"/>
              <a:gd name="T25" fmla="*/ 112 h 112"/>
              <a:gd name="T26" fmla="*/ 80 w 108"/>
              <a:gd name="T27" fmla="*/ 108 h 112"/>
              <a:gd name="T28" fmla="*/ 76 w 108"/>
              <a:gd name="T29" fmla="*/ 104 h 112"/>
              <a:gd name="T30" fmla="*/ 60 w 108"/>
              <a:gd name="T31" fmla="*/ 104 h 112"/>
              <a:gd name="T32" fmla="*/ 60 w 108"/>
              <a:gd name="T33" fmla="*/ 69 h 112"/>
              <a:gd name="T34" fmla="*/ 107 w 108"/>
              <a:gd name="T35" fmla="*/ 7 h 112"/>
              <a:gd name="T36" fmla="*/ 56 w 108"/>
              <a:gd name="T37" fmla="*/ 62 h 112"/>
              <a:gd name="T38" fmla="*/ 12 w 108"/>
              <a:gd name="T39" fmla="*/ 8 h 112"/>
              <a:gd name="T40" fmla="*/ 96 w 108"/>
              <a:gd name="T41" fmla="*/ 8 h 112"/>
              <a:gd name="T42" fmla="*/ 56 w 108"/>
              <a:gd name="T43" fmla="*/ 62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108" h="112">
                <a:moveTo>
                  <a:pt x="107" y="7"/>
                </a:moveTo>
                <a:cubicBezTo>
                  <a:pt x="107" y="6"/>
                  <a:pt x="108" y="5"/>
                  <a:pt x="108" y="4"/>
                </a:cubicBezTo>
                <a:cubicBezTo>
                  <a:pt x="108" y="2"/>
                  <a:pt x="107" y="1"/>
                  <a:pt x="105" y="0"/>
                </a:cubicBezTo>
                <a:cubicBezTo>
                  <a:pt x="105" y="0"/>
                  <a:pt x="104" y="0"/>
                  <a:pt x="104" y="0"/>
                </a:cubicBezTo>
                <a:cubicBezTo>
                  <a:pt x="4" y="0"/>
                  <a:pt x="4" y="0"/>
                  <a:pt x="4" y="0"/>
                </a:cubicBezTo>
                <a:cubicBezTo>
                  <a:pt x="3" y="0"/>
                  <a:pt x="2" y="0"/>
                  <a:pt x="1" y="1"/>
                </a:cubicBezTo>
                <a:cubicBezTo>
                  <a:pt x="0" y="3"/>
                  <a:pt x="0" y="5"/>
                  <a:pt x="1" y="7"/>
                </a:cubicBezTo>
                <a:cubicBezTo>
                  <a:pt x="52" y="70"/>
                  <a:pt x="52" y="70"/>
                  <a:pt x="52" y="70"/>
                </a:cubicBezTo>
                <a:cubicBezTo>
                  <a:pt x="52" y="104"/>
                  <a:pt x="52" y="104"/>
                  <a:pt x="52" y="104"/>
                </a:cubicBezTo>
                <a:cubicBezTo>
                  <a:pt x="36" y="104"/>
                  <a:pt x="36" y="104"/>
                  <a:pt x="36" y="104"/>
                </a:cubicBezTo>
                <a:cubicBezTo>
                  <a:pt x="34" y="104"/>
                  <a:pt x="32" y="106"/>
                  <a:pt x="32" y="108"/>
                </a:cubicBezTo>
                <a:cubicBezTo>
                  <a:pt x="32" y="110"/>
                  <a:pt x="34" y="112"/>
                  <a:pt x="36" y="112"/>
                </a:cubicBezTo>
                <a:cubicBezTo>
                  <a:pt x="76" y="112"/>
                  <a:pt x="76" y="112"/>
                  <a:pt x="76" y="112"/>
                </a:cubicBezTo>
                <a:cubicBezTo>
                  <a:pt x="78" y="112"/>
                  <a:pt x="80" y="110"/>
                  <a:pt x="80" y="108"/>
                </a:cubicBezTo>
                <a:cubicBezTo>
                  <a:pt x="80" y="106"/>
                  <a:pt x="78" y="104"/>
                  <a:pt x="76" y="104"/>
                </a:cubicBezTo>
                <a:cubicBezTo>
                  <a:pt x="60" y="104"/>
                  <a:pt x="60" y="104"/>
                  <a:pt x="60" y="104"/>
                </a:cubicBezTo>
                <a:cubicBezTo>
                  <a:pt x="60" y="69"/>
                  <a:pt x="60" y="69"/>
                  <a:pt x="60" y="69"/>
                </a:cubicBezTo>
                <a:lnTo>
                  <a:pt x="107" y="7"/>
                </a:lnTo>
                <a:close/>
                <a:moveTo>
                  <a:pt x="56" y="62"/>
                </a:moveTo>
                <a:cubicBezTo>
                  <a:pt x="12" y="8"/>
                  <a:pt x="12" y="8"/>
                  <a:pt x="12" y="8"/>
                </a:cubicBezTo>
                <a:cubicBezTo>
                  <a:pt x="96" y="8"/>
                  <a:pt x="96" y="8"/>
                  <a:pt x="96" y="8"/>
                </a:cubicBezTo>
                <a:lnTo>
                  <a:pt x="56" y="62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9" name="Freeform 204"/>
          <p:cNvSpPr>
            <a:spLocks noEditPoints="1"/>
          </p:cNvSpPr>
          <p:nvPr/>
        </p:nvSpPr>
        <p:spPr bwMode="auto">
          <a:xfrm>
            <a:off x="1577168" y="3782488"/>
            <a:ext cx="393800" cy="369104"/>
          </a:xfrm>
          <a:custGeom>
            <a:avLst/>
            <a:gdLst>
              <a:gd name="T0" fmla="*/ 112 w 128"/>
              <a:gd name="T1" fmla="*/ 16 h 120"/>
              <a:gd name="T2" fmla="*/ 88 w 128"/>
              <a:gd name="T3" fmla="*/ 16 h 120"/>
              <a:gd name="T4" fmla="*/ 88 w 128"/>
              <a:gd name="T5" fmla="*/ 8 h 120"/>
              <a:gd name="T6" fmla="*/ 80 w 128"/>
              <a:gd name="T7" fmla="*/ 0 h 120"/>
              <a:gd name="T8" fmla="*/ 48 w 128"/>
              <a:gd name="T9" fmla="*/ 0 h 120"/>
              <a:gd name="T10" fmla="*/ 40 w 128"/>
              <a:gd name="T11" fmla="*/ 8 h 120"/>
              <a:gd name="T12" fmla="*/ 40 w 128"/>
              <a:gd name="T13" fmla="*/ 16 h 120"/>
              <a:gd name="T14" fmla="*/ 16 w 128"/>
              <a:gd name="T15" fmla="*/ 16 h 120"/>
              <a:gd name="T16" fmla="*/ 0 w 128"/>
              <a:gd name="T17" fmla="*/ 32 h 120"/>
              <a:gd name="T18" fmla="*/ 0 w 128"/>
              <a:gd name="T19" fmla="*/ 104 h 120"/>
              <a:gd name="T20" fmla="*/ 16 w 128"/>
              <a:gd name="T21" fmla="*/ 120 h 120"/>
              <a:gd name="T22" fmla="*/ 112 w 128"/>
              <a:gd name="T23" fmla="*/ 120 h 120"/>
              <a:gd name="T24" fmla="*/ 128 w 128"/>
              <a:gd name="T25" fmla="*/ 104 h 120"/>
              <a:gd name="T26" fmla="*/ 128 w 128"/>
              <a:gd name="T27" fmla="*/ 32 h 120"/>
              <a:gd name="T28" fmla="*/ 112 w 128"/>
              <a:gd name="T29" fmla="*/ 16 h 120"/>
              <a:gd name="T30" fmla="*/ 48 w 128"/>
              <a:gd name="T31" fmla="*/ 12 h 120"/>
              <a:gd name="T32" fmla="*/ 52 w 128"/>
              <a:gd name="T33" fmla="*/ 8 h 120"/>
              <a:gd name="T34" fmla="*/ 76 w 128"/>
              <a:gd name="T35" fmla="*/ 8 h 120"/>
              <a:gd name="T36" fmla="*/ 80 w 128"/>
              <a:gd name="T37" fmla="*/ 12 h 120"/>
              <a:gd name="T38" fmla="*/ 80 w 128"/>
              <a:gd name="T39" fmla="*/ 16 h 120"/>
              <a:gd name="T40" fmla="*/ 76 w 128"/>
              <a:gd name="T41" fmla="*/ 16 h 120"/>
              <a:gd name="T42" fmla="*/ 52 w 128"/>
              <a:gd name="T43" fmla="*/ 16 h 120"/>
              <a:gd name="T44" fmla="*/ 48 w 128"/>
              <a:gd name="T45" fmla="*/ 16 h 120"/>
              <a:gd name="T46" fmla="*/ 48 w 128"/>
              <a:gd name="T47" fmla="*/ 12 h 120"/>
              <a:gd name="T48" fmla="*/ 120 w 128"/>
              <a:gd name="T49" fmla="*/ 104 h 120"/>
              <a:gd name="T50" fmla="*/ 112 w 128"/>
              <a:gd name="T51" fmla="*/ 112 h 120"/>
              <a:gd name="T52" fmla="*/ 16 w 128"/>
              <a:gd name="T53" fmla="*/ 112 h 120"/>
              <a:gd name="T54" fmla="*/ 8 w 128"/>
              <a:gd name="T55" fmla="*/ 104 h 120"/>
              <a:gd name="T56" fmla="*/ 8 w 128"/>
              <a:gd name="T57" fmla="*/ 60 h 120"/>
              <a:gd name="T58" fmla="*/ 49 w 128"/>
              <a:gd name="T59" fmla="*/ 60 h 120"/>
              <a:gd name="T60" fmla="*/ 48 w 128"/>
              <a:gd name="T61" fmla="*/ 64 h 120"/>
              <a:gd name="T62" fmla="*/ 64 w 128"/>
              <a:gd name="T63" fmla="*/ 80 h 120"/>
              <a:gd name="T64" fmla="*/ 80 w 128"/>
              <a:gd name="T65" fmla="*/ 64 h 120"/>
              <a:gd name="T66" fmla="*/ 79 w 128"/>
              <a:gd name="T67" fmla="*/ 60 h 120"/>
              <a:gd name="T68" fmla="*/ 120 w 128"/>
              <a:gd name="T69" fmla="*/ 60 h 120"/>
              <a:gd name="T70" fmla="*/ 120 w 128"/>
              <a:gd name="T71" fmla="*/ 104 h 120"/>
              <a:gd name="T72" fmla="*/ 56 w 128"/>
              <a:gd name="T73" fmla="*/ 64 h 120"/>
              <a:gd name="T74" fmla="*/ 57 w 128"/>
              <a:gd name="T75" fmla="*/ 60 h 120"/>
              <a:gd name="T76" fmla="*/ 71 w 128"/>
              <a:gd name="T77" fmla="*/ 60 h 120"/>
              <a:gd name="T78" fmla="*/ 72 w 128"/>
              <a:gd name="T79" fmla="*/ 64 h 120"/>
              <a:gd name="T80" fmla="*/ 64 w 128"/>
              <a:gd name="T81" fmla="*/ 72 h 120"/>
              <a:gd name="T82" fmla="*/ 56 w 128"/>
              <a:gd name="T83" fmla="*/ 64 h 120"/>
              <a:gd name="T84" fmla="*/ 120 w 128"/>
              <a:gd name="T85" fmla="*/ 52 h 120"/>
              <a:gd name="T86" fmla="*/ 8 w 128"/>
              <a:gd name="T87" fmla="*/ 52 h 120"/>
              <a:gd name="T88" fmla="*/ 8 w 128"/>
              <a:gd name="T89" fmla="*/ 32 h 120"/>
              <a:gd name="T90" fmla="*/ 16 w 128"/>
              <a:gd name="T91" fmla="*/ 24 h 120"/>
              <a:gd name="T92" fmla="*/ 112 w 128"/>
              <a:gd name="T93" fmla="*/ 24 h 120"/>
              <a:gd name="T94" fmla="*/ 120 w 128"/>
              <a:gd name="T95" fmla="*/ 32 h 120"/>
              <a:gd name="T96" fmla="*/ 120 w 128"/>
              <a:gd name="T97" fmla="*/ 52 h 1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20">
                <a:moveTo>
                  <a:pt x="112" y="16"/>
                </a:moveTo>
                <a:cubicBezTo>
                  <a:pt x="88" y="16"/>
                  <a:pt x="88" y="16"/>
                  <a:pt x="88" y="16"/>
                </a:cubicBezTo>
                <a:cubicBezTo>
                  <a:pt x="88" y="8"/>
                  <a:pt x="88" y="8"/>
                  <a:pt x="88" y="8"/>
                </a:cubicBezTo>
                <a:cubicBezTo>
                  <a:pt x="88" y="4"/>
                  <a:pt x="84" y="0"/>
                  <a:pt x="80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4" y="0"/>
                  <a:pt x="40" y="4"/>
                  <a:pt x="40" y="8"/>
                </a:cubicBezTo>
                <a:cubicBezTo>
                  <a:pt x="40" y="16"/>
                  <a:pt x="40" y="16"/>
                  <a:pt x="40" y="16"/>
                </a:cubicBezTo>
                <a:cubicBezTo>
                  <a:pt x="16" y="16"/>
                  <a:pt x="16" y="16"/>
                  <a:pt x="16" y="16"/>
                </a:cubicBezTo>
                <a:cubicBezTo>
                  <a:pt x="7" y="16"/>
                  <a:pt x="0" y="23"/>
                  <a:pt x="0" y="32"/>
                </a:cubicBezTo>
                <a:cubicBezTo>
                  <a:pt x="0" y="104"/>
                  <a:pt x="0" y="104"/>
                  <a:pt x="0" y="104"/>
                </a:cubicBezTo>
                <a:cubicBezTo>
                  <a:pt x="0" y="113"/>
                  <a:pt x="7" y="120"/>
                  <a:pt x="16" y="120"/>
                </a:cubicBezTo>
                <a:cubicBezTo>
                  <a:pt x="112" y="120"/>
                  <a:pt x="112" y="120"/>
                  <a:pt x="112" y="120"/>
                </a:cubicBezTo>
                <a:cubicBezTo>
                  <a:pt x="121" y="120"/>
                  <a:pt x="128" y="113"/>
                  <a:pt x="128" y="104"/>
                </a:cubicBezTo>
                <a:cubicBezTo>
                  <a:pt x="128" y="32"/>
                  <a:pt x="128" y="32"/>
                  <a:pt x="128" y="32"/>
                </a:cubicBezTo>
                <a:cubicBezTo>
                  <a:pt x="128" y="23"/>
                  <a:pt x="121" y="16"/>
                  <a:pt x="112" y="16"/>
                </a:cubicBezTo>
                <a:close/>
                <a:moveTo>
                  <a:pt x="48" y="12"/>
                </a:moveTo>
                <a:cubicBezTo>
                  <a:pt x="48" y="10"/>
                  <a:pt x="50" y="8"/>
                  <a:pt x="52" y="8"/>
                </a:cubicBezTo>
                <a:cubicBezTo>
                  <a:pt x="76" y="8"/>
                  <a:pt x="76" y="8"/>
                  <a:pt x="76" y="8"/>
                </a:cubicBezTo>
                <a:cubicBezTo>
                  <a:pt x="78" y="8"/>
                  <a:pt x="80" y="10"/>
                  <a:pt x="80" y="12"/>
                </a:cubicBezTo>
                <a:cubicBezTo>
                  <a:pt x="80" y="16"/>
                  <a:pt x="80" y="16"/>
                  <a:pt x="80" y="16"/>
                </a:cubicBezTo>
                <a:cubicBezTo>
                  <a:pt x="78" y="16"/>
                  <a:pt x="78" y="16"/>
                  <a:pt x="76" y="16"/>
                </a:cubicBezTo>
                <a:cubicBezTo>
                  <a:pt x="52" y="16"/>
                  <a:pt x="52" y="16"/>
                  <a:pt x="52" y="16"/>
                </a:cubicBezTo>
                <a:cubicBezTo>
                  <a:pt x="50" y="16"/>
                  <a:pt x="50" y="16"/>
                  <a:pt x="48" y="16"/>
                </a:cubicBezTo>
                <a:lnTo>
                  <a:pt x="48" y="12"/>
                </a:lnTo>
                <a:close/>
                <a:moveTo>
                  <a:pt x="120" y="104"/>
                </a:moveTo>
                <a:cubicBezTo>
                  <a:pt x="120" y="108"/>
                  <a:pt x="116" y="112"/>
                  <a:pt x="112" y="112"/>
                </a:cubicBezTo>
                <a:cubicBezTo>
                  <a:pt x="16" y="112"/>
                  <a:pt x="16" y="112"/>
                  <a:pt x="16" y="112"/>
                </a:cubicBezTo>
                <a:cubicBezTo>
                  <a:pt x="12" y="112"/>
                  <a:pt x="8" y="108"/>
                  <a:pt x="8" y="104"/>
                </a:cubicBezTo>
                <a:cubicBezTo>
                  <a:pt x="8" y="60"/>
                  <a:pt x="8" y="60"/>
                  <a:pt x="8" y="60"/>
                </a:cubicBezTo>
                <a:cubicBezTo>
                  <a:pt x="49" y="60"/>
                  <a:pt x="49" y="60"/>
                  <a:pt x="49" y="60"/>
                </a:cubicBezTo>
                <a:cubicBezTo>
                  <a:pt x="48" y="61"/>
                  <a:pt x="48" y="63"/>
                  <a:pt x="48" y="64"/>
                </a:cubicBezTo>
                <a:cubicBezTo>
                  <a:pt x="48" y="73"/>
                  <a:pt x="55" y="80"/>
                  <a:pt x="64" y="80"/>
                </a:cubicBezTo>
                <a:cubicBezTo>
                  <a:pt x="73" y="80"/>
                  <a:pt x="80" y="73"/>
                  <a:pt x="80" y="64"/>
                </a:cubicBezTo>
                <a:cubicBezTo>
                  <a:pt x="80" y="63"/>
                  <a:pt x="80" y="61"/>
                  <a:pt x="79" y="60"/>
                </a:cubicBezTo>
                <a:cubicBezTo>
                  <a:pt x="120" y="60"/>
                  <a:pt x="120" y="60"/>
                  <a:pt x="120" y="60"/>
                </a:cubicBezTo>
                <a:lnTo>
                  <a:pt x="120" y="104"/>
                </a:lnTo>
                <a:close/>
                <a:moveTo>
                  <a:pt x="56" y="64"/>
                </a:moveTo>
                <a:cubicBezTo>
                  <a:pt x="56" y="63"/>
                  <a:pt x="56" y="61"/>
                  <a:pt x="57" y="60"/>
                </a:cubicBezTo>
                <a:cubicBezTo>
                  <a:pt x="71" y="60"/>
                  <a:pt x="71" y="60"/>
                  <a:pt x="71" y="60"/>
                </a:cubicBezTo>
                <a:cubicBezTo>
                  <a:pt x="72" y="61"/>
                  <a:pt x="72" y="63"/>
                  <a:pt x="72" y="64"/>
                </a:cubicBezTo>
                <a:cubicBezTo>
                  <a:pt x="72" y="68"/>
                  <a:pt x="68" y="72"/>
                  <a:pt x="64" y="72"/>
                </a:cubicBezTo>
                <a:cubicBezTo>
                  <a:pt x="60" y="72"/>
                  <a:pt x="56" y="68"/>
                  <a:pt x="56" y="64"/>
                </a:cubicBezTo>
                <a:close/>
                <a:moveTo>
                  <a:pt x="120" y="52"/>
                </a:moveTo>
                <a:cubicBezTo>
                  <a:pt x="8" y="52"/>
                  <a:pt x="8" y="52"/>
                  <a:pt x="8" y="52"/>
                </a:cubicBezTo>
                <a:cubicBezTo>
                  <a:pt x="8" y="32"/>
                  <a:pt x="8" y="32"/>
                  <a:pt x="8" y="32"/>
                </a:cubicBezTo>
                <a:cubicBezTo>
                  <a:pt x="8" y="28"/>
                  <a:pt x="12" y="24"/>
                  <a:pt x="16" y="24"/>
                </a:cubicBezTo>
                <a:cubicBezTo>
                  <a:pt x="112" y="24"/>
                  <a:pt x="112" y="24"/>
                  <a:pt x="112" y="24"/>
                </a:cubicBezTo>
                <a:cubicBezTo>
                  <a:pt x="116" y="24"/>
                  <a:pt x="120" y="28"/>
                  <a:pt x="120" y="32"/>
                </a:cubicBezTo>
                <a:lnTo>
                  <a:pt x="120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0" name="Freeform 207"/>
          <p:cNvSpPr>
            <a:spLocks noEditPoints="1"/>
          </p:cNvSpPr>
          <p:nvPr/>
        </p:nvSpPr>
        <p:spPr bwMode="auto">
          <a:xfrm>
            <a:off x="1577168" y="2283601"/>
            <a:ext cx="393800" cy="344410"/>
          </a:xfrm>
          <a:custGeom>
            <a:avLst/>
            <a:gdLst>
              <a:gd name="T0" fmla="*/ 112 w 128"/>
              <a:gd name="T1" fmla="*/ 60 h 112"/>
              <a:gd name="T2" fmla="*/ 104 w 128"/>
              <a:gd name="T3" fmla="*/ 60 h 112"/>
              <a:gd name="T4" fmla="*/ 104 w 128"/>
              <a:gd name="T5" fmla="*/ 16 h 112"/>
              <a:gd name="T6" fmla="*/ 88 w 128"/>
              <a:gd name="T7" fmla="*/ 0 h 112"/>
              <a:gd name="T8" fmla="*/ 40 w 128"/>
              <a:gd name="T9" fmla="*/ 0 h 112"/>
              <a:gd name="T10" fmla="*/ 24 w 128"/>
              <a:gd name="T11" fmla="*/ 16 h 112"/>
              <a:gd name="T12" fmla="*/ 24 w 128"/>
              <a:gd name="T13" fmla="*/ 52 h 112"/>
              <a:gd name="T14" fmla="*/ 24 w 128"/>
              <a:gd name="T15" fmla="*/ 56 h 112"/>
              <a:gd name="T16" fmla="*/ 24 w 128"/>
              <a:gd name="T17" fmla="*/ 56 h 112"/>
              <a:gd name="T18" fmla="*/ 24 w 128"/>
              <a:gd name="T19" fmla="*/ 60 h 112"/>
              <a:gd name="T20" fmla="*/ 16 w 128"/>
              <a:gd name="T21" fmla="*/ 60 h 112"/>
              <a:gd name="T22" fmla="*/ 0 w 128"/>
              <a:gd name="T23" fmla="*/ 76 h 112"/>
              <a:gd name="T24" fmla="*/ 0 w 128"/>
              <a:gd name="T25" fmla="*/ 84 h 112"/>
              <a:gd name="T26" fmla="*/ 16 w 128"/>
              <a:gd name="T27" fmla="*/ 100 h 112"/>
              <a:gd name="T28" fmla="*/ 25 w 128"/>
              <a:gd name="T29" fmla="*/ 100 h 112"/>
              <a:gd name="T30" fmla="*/ 40 w 128"/>
              <a:gd name="T31" fmla="*/ 112 h 112"/>
              <a:gd name="T32" fmla="*/ 88 w 128"/>
              <a:gd name="T33" fmla="*/ 112 h 112"/>
              <a:gd name="T34" fmla="*/ 103 w 128"/>
              <a:gd name="T35" fmla="*/ 100 h 112"/>
              <a:gd name="T36" fmla="*/ 112 w 128"/>
              <a:gd name="T37" fmla="*/ 100 h 112"/>
              <a:gd name="T38" fmla="*/ 128 w 128"/>
              <a:gd name="T39" fmla="*/ 84 h 112"/>
              <a:gd name="T40" fmla="*/ 128 w 128"/>
              <a:gd name="T41" fmla="*/ 76 h 112"/>
              <a:gd name="T42" fmla="*/ 112 w 128"/>
              <a:gd name="T43" fmla="*/ 60 h 112"/>
              <a:gd name="T44" fmla="*/ 32 w 128"/>
              <a:gd name="T45" fmla="*/ 16 h 112"/>
              <a:gd name="T46" fmla="*/ 40 w 128"/>
              <a:gd name="T47" fmla="*/ 8 h 112"/>
              <a:gd name="T48" fmla="*/ 88 w 128"/>
              <a:gd name="T49" fmla="*/ 8 h 112"/>
              <a:gd name="T50" fmla="*/ 96 w 128"/>
              <a:gd name="T51" fmla="*/ 16 h 112"/>
              <a:gd name="T52" fmla="*/ 96 w 128"/>
              <a:gd name="T53" fmla="*/ 60 h 112"/>
              <a:gd name="T54" fmla="*/ 32 w 128"/>
              <a:gd name="T55" fmla="*/ 60 h 112"/>
              <a:gd name="T56" fmla="*/ 32 w 128"/>
              <a:gd name="T57" fmla="*/ 16 h 112"/>
              <a:gd name="T58" fmla="*/ 88 w 128"/>
              <a:gd name="T59" fmla="*/ 104 h 112"/>
              <a:gd name="T60" fmla="*/ 40 w 128"/>
              <a:gd name="T61" fmla="*/ 104 h 112"/>
              <a:gd name="T62" fmla="*/ 32 w 128"/>
              <a:gd name="T63" fmla="*/ 96 h 112"/>
              <a:gd name="T64" fmla="*/ 40 w 128"/>
              <a:gd name="T65" fmla="*/ 88 h 112"/>
              <a:gd name="T66" fmla="*/ 88 w 128"/>
              <a:gd name="T67" fmla="*/ 88 h 112"/>
              <a:gd name="T68" fmla="*/ 96 w 128"/>
              <a:gd name="T69" fmla="*/ 96 h 112"/>
              <a:gd name="T70" fmla="*/ 88 w 128"/>
              <a:gd name="T71" fmla="*/ 104 h 112"/>
              <a:gd name="T72" fmla="*/ 120 w 128"/>
              <a:gd name="T73" fmla="*/ 84 h 112"/>
              <a:gd name="T74" fmla="*/ 112 w 128"/>
              <a:gd name="T75" fmla="*/ 92 h 112"/>
              <a:gd name="T76" fmla="*/ 103 w 128"/>
              <a:gd name="T77" fmla="*/ 92 h 112"/>
              <a:gd name="T78" fmla="*/ 88 w 128"/>
              <a:gd name="T79" fmla="*/ 80 h 112"/>
              <a:gd name="T80" fmla="*/ 40 w 128"/>
              <a:gd name="T81" fmla="*/ 80 h 112"/>
              <a:gd name="T82" fmla="*/ 25 w 128"/>
              <a:gd name="T83" fmla="*/ 92 h 112"/>
              <a:gd name="T84" fmla="*/ 16 w 128"/>
              <a:gd name="T85" fmla="*/ 92 h 112"/>
              <a:gd name="T86" fmla="*/ 8 w 128"/>
              <a:gd name="T87" fmla="*/ 84 h 112"/>
              <a:gd name="T88" fmla="*/ 8 w 128"/>
              <a:gd name="T89" fmla="*/ 76 h 112"/>
              <a:gd name="T90" fmla="*/ 16 w 128"/>
              <a:gd name="T91" fmla="*/ 68 h 112"/>
              <a:gd name="T92" fmla="*/ 112 w 128"/>
              <a:gd name="T93" fmla="*/ 68 h 112"/>
              <a:gd name="T94" fmla="*/ 120 w 128"/>
              <a:gd name="T95" fmla="*/ 76 h 112"/>
              <a:gd name="T96" fmla="*/ 120 w 128"/>
              <a:gd name="T97" fmla="*/ 84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</a:cxnLst>
            <a:rect l="0" t="0" r="r" b="b"/>
            <a:pathLst>
              <a:path w="128" h="112">
                <a:moveTo>
                  <a:pt x="112" y="60"/>
                </a:moveTo>
                <a:cubicBezTo>
                  <a:pt x="104" y="60"/>
                  <a:pt x="104" y="60"/>
                  <a:pt x="104" y="60"/>
                </a:cubicBezTo>
                <a:cubicBezTo>
                  <a:pt x="104" y="16"/>
                  <a:pt x="104" y="16"/>
                  <a:pt x="104" y="16"/>
                </a:cubicBezTo>
                <a:cubicBezTo>
                  <a:pt x="104" y="7"/>
                  <a:pt x="97" y="0"/>
                  <a:pt x="88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31" y="0"/>
                  <a:pt x="24" y="7"/>
                  <a:pt x="24" y="16"/>
                </a:cubicBezTo>
                <a:cubicBezTo>
                  <a:pt x="24" y="52"/>
                  <a:pt x="24" y="52"/>
                  <a:pt x="24" y="52"/>
                </a:cubicBezTo>
                <a:cubicBezTo>
                  <a:pt x="24" y="55"/>
                  <a:pt x="24" y="56"/>
                  <a:pt x="24" y="56"/>
                </a:cubicBezTo>
                <a:cubicBezTo>
                  <a:pt x="24" y="56"/>
                  <a:pt x="24" y="56"/>
                  <a:pt x="24" y="56"/>
                </a:cubicBezTo>
                <a:cubicBezTo>
                  <a:pt x="24" y="56"/>
                  <a:pt x="24" y="57"/>
                  <a:pt x="24" y="60"/>
                </a:cubicBezTo>
                <a:cubicBezTo>
                  <a:pt x="16" y="60"/>
                  <a:pt x="16" y="60"/>
                  <a:pt x="16" y="60"/>
                </a:cubicBezTo>
                <a:cubicBezTo>
                  <a:pt x="7" y="60"/>
                  <a:pt x="0" y="67"/>
                  <a:pt x="0" y="76"/>
                </a:cubicBezTo>
                <a:cubicBezTo>
                  <a:pt x="0" y="84"/>
                  <a:pt x="0" y="84"/>
                  <a:pt x="0" y="84"/>
                </a:cubicBezTo>
                <a:cubicBezTo>
                  <a:pt x="0" y="93"/>
                  <a:pt x="7" y="100"/>
                  <a:pt x="16" y="100"/>
                </a:cubicBezTo>
                <a:cubicBezTo>
                  <a:pt x="25" y="100"/>
                  <a:pt x="25" y="100"/>
                  <a:pt x="25" y="100"/>
                </a:cubicBezTo>
                <a:cubicBezTo>
                  <a:pt x="26" y="107"/>
                  <a:pt x="33" y="112"/>
                  <a:pt x="40" y="112"/>
                </a:cubicBezTo>
                <a:cubicBezTo>
                  <a:pt x="88" y="112"/>
                  <a:pt x="88" y="112"/>
                  <a:pt x="88" y="112"/>
                </a:cubicBezTo>
                <a:cubicBezTo>
                  <a:pt x="95" y="112"/>
                  <a:pt x="102" y="107"/>
                  <a:pt x="103" y="100"/>
                </a:cubicBezTo>
                <a:cubicBezTo>
                  <a:pt x="112" y="100"/>
                  <a:pt x="112" y="100"/>
                  <a:pt x="112" y="100"/>
                </a:cubicBezTo>
                <a:cubicBezTo>
                  <a:pt x="121" y="100"/>
                  <a:pt x="128" y="93"/>
                  <a:pt x="128" y="84"/>
                </a:cubicBezTo>
                <a:cubicBezTo>
                  <a:pt x="128" y="76"/>
                  <a:pt x="128" y="76"/>
                  <a:pt x="128" y="76"/>
                </a:cubicBezTo>
                <a:cubicBezTo>
                  <a:pt x="128" y="67"/>
                  <a:pt x="121" y="60"/>
                  <a:pt x="112" y="60"/>
                </a:cubicBezTo>
                <a:close/>
                <a:moveTo>
                  <a:pt x="32" y="16"/>
                </a:moveTo>
                <a:cubicBezTo>
                  <a:pt x="32" y="12"/>
                  <a:pt x="36" y="8"/>
                  <a:pt x="40" y="8"/>
                </a:cubicBezTo>
                <a:cubicBezTo>
                  <a:pt x="88" y="8"/>
                  <a:pt x="88" y="8"/>
                  <a:pt x="88" y="8"/>
                </a:cubicBezTo>
                <a:cubicBezTo>
                  <a:pt x="92" y="8"/>
                  <a:pt x="96" y="12"/>
                  <a:pt x="96" y="16"/>
                </a:cubicBezTo>
                <a:cubicBezTo>
                  <a:pt x="96" y="60"/>
                  <a:pt x="96" y="60"/>
                  <a:pt x="96" y="60"/>
                </a:cubicBezTo>
                <a:cubicBezTo>
                  <a:pt x="32" y="60"/>
                  <a:pt x="32" y="60"/>
                  <a:pt x="32" y="60"/>
                </a:cubicBezTo>
                <a:lnTo>
                  <a:pt x="32" y="16"/>
                </a:lnTo>
                <a:close/>
                <a:moveTo>
                  <a:pt x="88" y="104"/>
                </a:moveTo>
                <a:cubicBezTo>
                  <a:pt x="40" y="104"/>
                  <a:pt x="40" y="104"/>
                  <a:pt x="40" y="104"/>
                </a:cubicBezTo>
                <a:cubicBezTo>
                  <a:pt x="36" y="104"/>
                  <a:pt x="32" y="100"/>
                  <a:pt x="32" y="96"/>
                </a:cubicBezTo>
                <a:cubicBezTo>
                  <a:pt x="32" y="92"/>
                  <a:pt x="36" y="88"/>
                  <a:pt x="40" y="88"/>
                </a:cubicBezTo>
                <a:cubicBezTo>
                  <a:pt x="88" y="88"/>
                  <a:pt x="88" y="88"/>
                  <a:pt x="88" y="88"/>
                </a:cubicBezTo>
                <a:cubicBezTo>
                  <a:pt x="92" y="88"/>
                  <a:pt x="96" y="92"/>
                  <a:pt x="96" y="96"/>
                </a:cubicBezTo>
                <a:cubicBezTo>
                  <a:pt x="96" y="100"/>
                  <a:pt x="92" y="104"/>
                  <a:pt x="88" y="104"/>
                </a:cubicBezTo>
                <a:close/>
                <a:moveTo>
                  <a:pt x="120" y="84"/>
                </a:moveTo>
                <a:cubicBezTo>
                  <a:pt x="120" y="88"/>
                  <a:pt x="116" y="92"/>
                  <a:pt x="112" y="92"/>
                </a:cubicBezTo>
                <a:cubicBezTo>
                  <a:pt x="103" y="92"/>
                  <a:pt x="103" y="92"/>
                  <a:pt x="103" y="92"/>
                </a:cubicBezTo>
                <a:cubicBezTo>
                  <a:pt x="102" y="85"/>
                  <a:pt x="95" y="80"/>
                  <a:pt x="88" y="80"/>
                </a:cubicBezTo>
                <a:cubicBezTo>
                  <a:pt x="40" y="80"/>
                  <a:pt x="40" y="80"/>
                  <a:pt x="40" y="80"/>
                </a:cubicBezTo>
                <a:cubicBezTo>
                  <a:pt x="33" y="80"/>
                  <a:pt x="26" y="85"/>
                  <a:pt x="25" y="92"/>
                </a:cubicBezTo>
                <a:cubicBezTo>
                  <a:pt x="16" y="92"/>
                  <a:pt x="16" y="92"/>
                  <a:pt x="16" y="92"/>
                </a:cubicBezTo>
                <a:cubicBezTo>
                  <a:pt x="12" y="92"/>
                  <a:pt x="8" y="88"/>
                  <a:pt x="8" y="84"/>
                </a:cubicBezTo>
                <a:cubicBezTo>
                  <a:pt x="8" y="76"/>
                  <a:pt x="8" y="76"/>
                  <a:pt x="8" y="76"/>
                </a:cubicBezTo>
                <a:cubicBezTo>
                  <a:pt x="8" y="72"/>
                  <a:pt x="12" y="68"/>
                  <a:pt x="16" y="68"/>
                </a:cubicBezTo>
                <a:cubicBezTo>
                  <a:pt x="112" y="68"/>
                  <a:pt x="112" y="68"/>
                  <a:pt x="112" y="68"/>
                </a:cubicBezTo>
                <a:cubicBezTo>
                  <a:pt x="116" y="68"/>
                  <a:pt x="120" y="72"/>
                  <a:pt x="120" y="76"/>
                </a:cubicBezTo>
                <a:lnTo>
                  <a:pt x="120" y="84"/>
                </a:lnTo>
                <a:close/>
              </a:path>
            </a:pathLst>
          </a:custGeom>
          <a:solidFill>
            <a:srgbClr val="F6F6F6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schemeClr val="tx1">
                  <a:lumMod val="75000"/>
                  <a:lumOff val="2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2375617" y="2080307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latin typeface="Bebas" pitchFamily="2" charset="0"/>
                <a:ea typeface="微软雅黑" panose="020B0503020204020204" charset="-122"/>
                <a:cs typeface="Lato Regular"/>
                <a:sym typeface="Bebas" pitchFamily="2" charset="0"/>
              </a:rPr>
              <a:t>填写段落标题</a:t>
            </a:r>
            <a:endParaRPr lang="zh-CN" altLang="en-US" sz="1600" b="1" dirty="0">
              <a:latin typeface="Bebas" pitchFamily="2" charset="0"/>
              <a:ea typeface="微软雅黑" panose="020B0503020204020204" charset="-122"/>
              <a:cs typeface="Lato Regular"/>
              <a:sym typeface="Bebas" pitchFamily="2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2375617" y="2384821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您的内容打在这里，或者通过复制您的文本后，在此框中选择粘贴，并选择只保留文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字。您的内容打在这里，或者通过复制您的文本后，在此框中选择粘贴，并选择只保留文字。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2375618" y="3591541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latin typeface="Bebas" pitchFamily="2" charset="0"/>
                <a:ea typeface="微软雅黑" panose="020B0503020204020204" charset="-122"/>
                <a:cs typeface="Lato Regular"/>
                <a:sym typeface="Bebas" pitchFamily="2" charset="0"/>
              </a:rPr>
              <a:t>填写段落标题</a:t>
            </a:r>
            <a:endParaRPr lang="zh-CN" altLang="en-US" sz="1600" b="1" dirty="0">
              <a:latin typeface="Bebas" pitchFamily="2" charset="0"/>
              <a:ea typeface="微软雅黑" panose="020B0503020204020204" charset="-122"/>
              <a:cs typeface="Lato Regular"/>
              <a:sym typeface="Bebas" pitchFamily="2" charset="0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375616" y="3896055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2375617" y="5102775"/>
            <a:ext cx="14157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600" b="1" dirty="0">
                <a:latin typeface="Bebas" pitchFamily="2" charset="0"/>
                <a:ea typeface="微软雅黑" panose="020B0503020204020204" charset="-122"/>
                <a:cs typeface="Lato Regular"/>
                <a:sym typeface="Bebas" pitchFamily="2" charset="0"/>
              </a:rPr>
              <a:t>填写段落标题</a:t>
            </a:r>
            <a:endParaRPr lang="zh-CN" altLang="en-US" sz="1600" b="1" dirty="0">
              <a:latin typeface="Bebas" pitchFamily="2" charset="0"/>
              <a:ea typeface="微软雅黑" panose="020B0503020204020204" charset="-122"/>
              <a:cs typeface="Lato Regular"/>
              <a:sym typeface="Bebas" pitchFamily="2" charset="0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375616" y="5407289"/>
            <a:ext cx="5562000" cy="7571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Bebas" pitchFamily="2" charset="0"/>
              <a:ea typeface="微软雅黑" panose="020B0503020204020204" charset="-122"/>
              <a:sym typeface="Bebas" pitchFamily="2" charset="0"/>
            </a:endParaRPr>
          </a:p>
        </p:txBody>
      </p:sp>
      <p:grpSp>
        <p:nvGrpSpPr>
          <p:cNvPr id="17" name="组合 42"/>
          <p:cNvGrpSpPr/>
          <p:nvPr/>
        </p:nvGrpSpPr>
        <p:grpSpPr>
          <a:xfrm>
            <a:off x="9878253" y="2213249"/>
            <a:ext cx="658088" cy="4387216"/>
            <a:chOff x="9846542" y="1813000"/>
            <a:chExt cx="658088" cy="4387216"/>
          </a:xfrm>
          <a:solidFill>
            <a:srgbClr val="1975E9"/>
          </a:solidFill>
        </p:grpSpPr>
        <p:sp>
          <p:nvSpPr>
            <p:cNvPr id="18" name="KSO_Shape"/>
            <p:cNvSpPr/>
            <p:nvPr/>
          </p:nvSpPr>
          <p:spPr bwMode="auto">
            <a:xfrm>
              <a:off x="9846542" y="1813000"/>
              <a:ext cx="658088" cy="1078832"/>
            </a:xfrm>
            <a:custGeom>
              <a:avLst/>
              <a:gdLst>
                <a:gd name="T0" fmla="*/ 1029029 w 3535"/>
                <a:gd name="T1" fmla="*/ 1156466 h 5800"/>
                <a:gd name="T2" fmla="*/ 818493 w 3535"/>
                <a:gd name="T3" fmla="*/ 1179458 h 5800"/>
                <a:gd name="T4" fmla="*/ 848054 w 3535"/>
                <a:gd name="T5" fmla="*/ 1077639 h 5800"/>
                <a:gd name="T6" fmla="*/ 875315 w 3535"/>
                <a:gd name="T7" fmla="*/ 972864 h 5800"/>
                <a:gd name="T8" fmla="*/ 898635 w 3535"/>
                <a:gd name="T9" fmla="*/ 868417 h 5800"/>
                <a:gd name="T10" fmla="*/ 916371 w 3535"/>
                <a:gd name="T11" fmla="*/ 767255 h 5800"/>
                <a:gd name="T12" fmla="*/ 926553 w 3535"/>
                <a:gd name="T13" fmla="*/ 672662 h 5800"/>
                <a:gd name="T14" fmla="*/ 927538 w 3535"/>
                <a:gd name="T15" fmla="*/ 635876 h 5800"/>
                <a:gd name="T16" fmla="*/ 926553 w 3535"/>
                <a:gd name="T17" fmla="*/ 582996 h 5800"/>
                <a:gd name="T18" fmla="*/ 921955 w 3535"/>
                <a:gd name="T19" fmla="*/ 531429 h 5800"/>
                <a:gd name="T20" fmla="*/ 914072 w 3535"/>
                <a:gd name="T21" fmla="*/ 481505 h 5800"/>
                <a:gd name="T22" fmla="*/ 903233 w 3535"/>
                <a:gd name="T23" fmla="*/ 433223 h 5800"/>
                <a:gd name="T24" fmla="*/ 889438 w 3535"/>
                <a:gd name="T25" fmla="*/ 387241 h 5800"/>
                <a:gd name="T26" fmla="*/ 873673 w 3535"/>
                <a:gd name="T27" fmla="*/ 342900 h 5800"/>
                <a:gd name="T28" fmla="*/ 855936 w 3535"/>
                <a:gd name="T29" fmla="*/ 301187 h 5800"/>
                <a:gd name="T30" fmla="*/ 836230 w 3535"/>
                <a:gd name="T31" fmla="*/ 261773 h 5800"/>
                <a:gd name="T32" fmla="*/ 808640 w 3535"/>
                <a:gd name="T33" fmla="*/ 212178 h 5800"/>
                <a:gd name="T34" fmla="*/ 763314 w 3535"/>
                <a:gd name="T35" fmla="*/ 146816 h 5800"/>
                <a:gd name="T36" fmla="*/ 717660 w 3535"/>
                <a:gd name="T37" fmla="*/ 92622 h 5800"/>
                <a:gd name="T38" fmla="*/ 673319 w 3535"/>
                <a:gd name="T39" fmla="*/ 50253 h 5800"/>
                <a:gd name="T40" fmla="*/ 632592 w 3535"/>
                <a:gd name="T41" fmla="*/ 20035 h 5800"/>
                <a:gd name="T42" fmla="*/ 608943 w 3535"/>
                <a:gd name="T43" fmla="*/ 7226 h 5800"/>
                <a:gd name="T44" fmla="*/ 593835 w 3535"/>
                <a:gd name="T45" fmla="*/ 1971 h 5800"/>
                <a:gd name="T46" fmla="*/ 580697 w 3535"/>
                <a:gd name="T47" fmla="*/ 0 h 5800"/>
                <a:gd name="T48" fmla="*/ 572486 w 3535"/>
                <a:gd name="T49" fmla="*/ 657 h 5800"/>
                <a:gd name="T50" fmla="*/ 558034 w 3535"/>
                <a:gd name="T51" fmla="*/ 5255 h 5800"/>
                <a:gd name="T52" fmla="*/ 541283 w 3535"/>
                <a:gd name="T53" fmla="*/ 12809 h 5800"/>
                <a:gd name="T54" fmla="*/ 502526 w 3535"/>
                <a:gd name="T55" fmla="*/ 38428 h 5800"/>
                <a:gd name="T56" fmla="*/ 459171 w 3535"/>
                <a:gd name="T57" fmla="*/ 77185 h 5800"/>
                <a:gd name="T58" fmla="*/ 413517 w 3535"/>
                <a:gd name="T59" fmla="*/ 127438 h 5800"/>
                <a:gd name="T60" fmla="*/ 368191 w 3535"/>
                <a:gd name="T61" fmla="*/ 189515 h 5800"/>
                <a:gd name="T62" fmla="*/ 332390 w 3535"/>
                <a:gd name="T63" fmla="*/ 248635 h 5800"/>
                <a:gd name="T64" fmla="*/ 312026 w 3535"/>
                <a:gd name="T65" fmla="*/ 287721 h 5800"/>
                <a:gd name="T66" fmla="*/ 293633 w 3535"/>
                <a:gd name="T67" fmla="*/ 328777 h 5800"/>
                <a:gd name="T68" fmla="*/ 277210 w 3535"/>
                <a:gd name="T69" fmla="*/ 371803 h 5800"/>
                <a:gd name="T70" fmla="*/ 263087 w 3535"/>
                <a:gd name="T71" fmla="*/ 417458 h 5800"/>
                <a:gd name="T72" fmla="*/ 250935 w 3535"/>
                <a:gd name="T73" fmla="*/ 465083 h 5800"/>
                <a:gd name="T74" fmla="*/ 242066 w 3535"/>
                <a:gd name="T75" fmla="*/ 514350 h 5800"/>
                <a:gd name="T76" fmla="*/ 236483 w 3535"/>
                <a:gd name="T77" fmla="*/ 565588 h 5800"/>
                <a:gd name="T78" fmla="*/ 233855 w 3535"/>
                <a:gd name="T79" fmla="*/ 618468 h 5800"/>
                <a:gd name="T80" fmla="*/ 235169 w 3535"/>
                <a:gd name="T81" fmla="*/ 672662 h 5800"/>
                <a:gd name="T82" fmla="*/ 241410 w 3535"/>
                <a:gd name="T83" fmla="*/ 734739 h 5800"/>
                <a:gd name="T84" fmla="*/ 256190 w 3535"/>
                <a:gd name="T85" fmla="*/ 834259 h 5800"/>
                <a:gd name="T86" fmla="*/ 277867 w 3535"/>
                <a:gd name="T87" fmla="*/ 938048 h 5800"/>
                <a:gd name="T88" fmla="*/ 304143 w 3535"/>
                <a:gd name="T89" fmla="*/ 1043152 h 5800"/>
                <a:gd name="T90" fmla="*/ 333047 w 3535"/>
                <a:gd name="T91" fmla="*/ 1146284 h 5800"/>
                <a:gd name="T92" fmla="*/ 132693 w 3535"/>
                <a:gd name="T93" fmla="*/ 1156466 h 5800"/>
                <a:gd name="T94" fmla="*/ 580697 w 3535"/>
                <a:gd name="T95" fmla="*/ 1905000 h 5800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3535" h="5800">
                  <a:moveTo>
                    <a:pt x="2174" y="4724"/>
                  </a:moveTo>
                  <a:lnTo>
                    <a:pt x="3535" y="5397"/>
                  </a:lnTo>
                  <a:lnTo>
                    <a:pt x="3133" y="3521"/>
                  </a:lnTo>
                  <a:lnTo>
                    <a:pt x="2462" y="3691"/>
                  </a:lnTo>
                  <a:lnTo>
                    <a:pt x="2492" y="3591"/>
                  </a:lnTo>
                  <a:lnTo>
                    <a:pt x="2523" y="3490"/>
                  </a:lnTo>
                  <a:lnTo>
                    <a:pt x="2552" y="3385"/>
                  </a:lnTo>
                  <a:lnTo>
                    <a:pt x="2582" y="3281"/>
                  </a:lnTo>
                  <a:lnTo>
                    <a:pt x="2611" y="3176"/>
                  </a:lnTo>
                  <a:lnTo>
                    <a:pt x="2638" y="3069"/>
                  </a:lnTo>
                  <a:lnTo>
                    <a:pt x="2665" y="2962"/>
                  </a:lnTo>
                  <a:lnTo>
                    <a:pt x="2691" y="2856"/>
                  </a:lnTo>
                  <a:lnTo>
                    <a:pt x="2714" y="2749"/>
                  </a:lnTo>
                  <a:lnTo>
                    <a:pt x="2736" y="2644"/>
                  </a:lnTo>
                  <a:lnTo>
                    <a:pt x="2757" y="2540"/>
                  </a:lnTo>
                  <a:lnTo>
                    <a:pt x="2774" y="2437"/>
                  </a:lnTo>
                  <a:lnTo>
                    <a:pt x="2790" y="2336"/>
                  </a:lnTo>
                  <a:lnTo>
                    <a:pt x="2802" y="2237"/>
                  </a:lnTo>
                  <a:lnTo>
                    <a:pt x="2813" y="2141"/>
                  </a:lnTo>
                  <a:lnTo>
                    <a:pt x="2821" y="2048"/>
                  </a:lnTo>
                  <a:lnTo>
                    <a:pt x="2823" y="1992"/>
                  </a:lnTo>
                  <a:lnTo>
                    <a:pt x="2824" y="1936"/>
                  </a:lnTo>
                  <a:lnTo>
                    <a:pt x="2824" y="1883"/>
                  </a:lnTo>
                  <a:lnTo>
                    <a:pt x="2823" y="1829"/>
                  </a:lnTo>
                  <a:lnTo>
                    <a:pt x="2821" y="1775"/>
                  </a:lnTo>
                  <a:lnTo>
                    <a:pt x="2817" y="1722"/>
                  </a:lnTo>
                  <a:lnTo>
                    <a:pt x="2813" y="1669"/>
                  </a:lnTo>
                  <a:lnTo>
                    <a:pt x="2807" y="1618"/>
                  </a:lnTo>
                  <a:lnTo>
                    <a:pt x="2800" y="1566"/>
                  </a:lnTo>
                  <a:lnTo>
                    <a:pt x="2791" y="1515"/>
                  </a:lnTo>
                  <a:lnTo>
                    <a:pt x="2783" y="1466"/>
                  </a:lnTo>
                  <a:lnTo>
                    <a:pt x="2773" y="1416"/>
                  </a:lnTo>
                  <a:lnTo>
                    <a:pt x="2762" y="1367"/>
                  </a:lnTo>
                  <a:lnTo>
                    <a:pt x="2750" y="1319"/>
                  </a:lnTo>
                  <a:lnTo>
                    <a:pt x="2736" y="1271"/>
                  </a:lnTo>
                  <a:lnTo>
                    <a:pt x="2723" y="1224"/>
                  </a:lnTo>
                  <a:lnTo>
                    <a:pt x="2708" y="1179"/>
                  </a:lnTo>
                  <a:lnTo>
                    <a:pt x="2693" y="1132"/>
                  </a:lnTo>
                  <a:lnTo>
                    <a:pt x="2677" y="1088"/>
                  </a:lnTo>
                  <a:lnTo>
                    <a:pt x="2660" y="1044"/>
                  </a:lnTo>
                  <a:lnTo>
                    <a:pt x="2643" y="1001"/>
                  </a:lnTo>
                  <a:lnTo>
                    <a:pt x="2625" y="958"/>
                  </a:lnTo>
                  <a:lnTo>
                    <a:pt x="2606" y="917"/>
                  </a:lnTo>
                  <a:lnTo>
                    <a:pt x="2587" y="876"/>
                  </a:lnTo>
                  <a:lnTo>
                    <a:pt x="2567" y="836"/>
                  </a:lnTo>
                  <a:lnTo>
                    <a:pt x="2546" y="797"/>
                  </a:lnTo>
                  <a:lnTo>
                    <a:pt x="2525" y="757"/>
                  </a:lnTo>
                  <a:lnTo>
                    <a:pt x="2505" y="719"/>
                  </a:lnTo>
                  <a:lnTo>
                    <a:pt x="2462" y="646"/>
                  </a:lnTo>
                  <a:lnTo>
                    <a:pt x="2416" y="577"/>
                  </a:lnTo>
                  <a:lnTo>
                    <a:pt x="2371" y="511"/>
                  </a:lnTo>
                  <a:lnTo>
                    <a:pt x="2324" y="447"/>
                  </a:lnTo>
                  <a:lnTo>
                    <a:pt x="2278" y="388"/>
                  </a:lnTo>
                  <a:lnTo>
                    <a:pt x="2231" y="333"/>
                  </a:lnTo>
                  <a:lnTo>
                    <a:pt x="2185" y="282"/>
                  </a:lnTo>
                  <a:lnTo>
                    <a:pt x="2139" y="235"/>
                  </a:lnTo>
                  <a:lnTo>
                    <a:pt x="2094" y="191"/>
                  </a:lnTo>
                  <a:lnTo>
                    <a:pt x="2050" y="153"/>
                  </a:lnTo>
                  <a:lnTo>
                    <a:pt x="2007" y="117"/>
                  </a:lnTo>
                  <a:lnTo>
                    <a:pt x="1965" y="87"/>
                  </a:lnTo>
                  <a:lnTo>
                    <a:pt x="1926" y="61"/>
                  </a:lnTo>
                  <a:lnTo>
                    <a:pt x="1889" y="39"/>
                  </a:lnTo>
                  <a:lnTo>
                    <a:pt x="1871" y="30"/>
                  </a:lnTo>
                  <a:lnTo>
                    <a:pt x="1854" y="22"/>
                  </a:lnTo>
                  <a:lnTo>
                    <a:pt x="1838" y="16"/>
                  </a:lnTo>
                  <a:lnTo>
                    <a:pt x="1823" y="10"/>
                  </a:lnTo>
                  <a:lnTo>
                    <a:pt x="1808" y="6"/>
                  </a:lnTo>
                  <a:lnTo>
                    <a:pt x="1794" y="2"/>
                  </a:lnTo>
                  <a:lnTo>
                    <a:pt x="1780" y="1"/>
                  </a:lnTo>
                  <a:lnTo>
                    <a:pt x="1768" y="0"/>
                  </a:lnTo>
                  <a:lnTo>
                    <a:pt x="1757" y="1"/>
                  </a:lnTo>
                  <a:lnTo>
                    <a:pt x="1743" y="2"/>
                  </a:lnTo>
                  <a:lnTo>
                    <a:pt x="1729" y="6"/>
                  </a:lnTo>
                  <a:lnTo>
                    <a:pt x="1714" y="10"/>
                  </a:lnTo>
                  <a:lnTo>
                    <a:pt x="1699" y="16"/>
                  </a:lnTo>
                  <a:lnTo>
                    <a:pt x="1682" y="22"/>
                  </a:lnTo>
                  <a:lnTo>
                    <a:pt x="1666" y="30"/>
                  </a:lnTo>
                  <a:lnTo>
                    <a:pt x="1648" y="39"/>
                  </a:lnTo>
                  <a:lnTo>
                    <a:pt x="1611" y="61"/>
                  </a:lnTo>
                  <a:lnTo>
                    <a:pt x="1572" y="87"/>
                  </a:lnTo>
                  <a:lnTo>
                    <a:pt x="1530" y="117"/>
                  </a:lnTo>
                  <a:lnTo>
                    <a:pt x="1487" y="153"/>
                  </a:lnTo>
                  <a:lnTo>
                    <a:pt x="1443" y="191"/>
                  </a:lnTo>
                  <a:lnTo>
                    <a:pt x="1398" y="235"/>
                  </a:lnTo>
                  <a:lnTo>
                    <a:pt x="1352" y="282"/>
                  </a:lnTo>
                  <a:lnTo>
                    <a:pt x="1306" y="333"/>
                  </a:lnTo>
                  <a:lnTo>
                    <a:pt x="1259" y="388"/>
                  </a:lnTo>
                  <a:lnTo>
                    <a:pt x="1213" y="447"/>
                  </a:lnTo>
                  <a:lnTo>
                    <a:pt x="1166" y="511"/>
                  </a:lnTo>
                  <a:lnTo>
                    <a:pt x="1121" y="577"/>
                  </a:lnTo>
                  <a:lnTo>
                    <a:pt x="1075" y="646"/>
                  </a:lnTo>
                  <a:lnTo>
                    <a:pt x="1032" y="719"/>
                  </a:lnTo>
                  <a:lnTo>
                    <a:pt x="1012" y="757"/>
                  </a:lnTo>
                  <a:lnTo>
                    <a:pt x="991" y="797"/>
                  </a:lnTo>
                  <a:lnTo>
                    <a:pt x="970" y="836"/>
                  </a:lnTo>
                  <a:lnTo>
                    <a:pt x="950" y="876"/>
                  </a:lnTo>
                  <a:lnTo>
                    <a:pt x="931" y="917"/>
                  </a:lnTo>
                  <a:lnTo>
                    <a:pt x="912" y="958"/>
                  </a:lnTo>
                  <a:lnTo>
                    <a:pt x="894" y="1001"/>
                  </a:lnTo>
                  <a:lnTo>
                    <a:pt x="877" y="1044"/>
                  </a:lnTo>
                  <a:lnTo>
                    <a:pt x="860" y="1088"/>
                  </a:lnTo>
                  <a:lnTo>
                    <a:pt x="844" y="1132"/>
                  </a:lnTo>
                  <a:lnTo>
                    <a:pt x="829" y="1179"/>
                  </a:lnTo>
                  <a:lnTo>
                    <a:pt x="814" y="1224"/>
                  </a:lnTo>
                  <a:lnTo>
                    <a:pt x="801" y="1271"/>
                  </a:lnTo>
                  <a:lnTo>
                    <a:pt x="787" y="1319"/>
                  </a:lnTo>
                  <a:lnTo>
                    <a:pt x="775" y="1367"/>
                  </a:lnTo>
                  <a:lnTo>
                    <a:pt x="764" y="1416"/>
                  </a:lnTo>
                  <a:lnTo>
                    <a:pt x="754" y="1466"/>
                  </a:lnTo>
                  <a:lnTo>
                    <a:pt x="746" y="1515"/>
                  </a:lnTo>
                  <a:lnTo>
                    <a:pt x="737" y="1566"/>
                  </a:lnTo>
                  <a:lnTo>
                    <a:pt x="730" y="1618"/>
                  </a:lnTo>
                  <a:lnTo>
                    <a:pt x="723" y="1669"/>
                  </a:lnTo>
                  <a:lnTo>
                    <a:pt x="720" y="1722"/>
                  </a:lnTo>
                  <a:lnTo>
                    <a:pt x="716" y="1775"/>
                  </a:lnTo>
                  <a:lnTo>
                    <a:pt x="714" y="1829"/>
                  </a:lnTo>
                  <a:lnTo>
                    <a:pt x="712" y="1883"/>
                  </a:lnTo>
                  <a:lnTo>
                    <a:pt x="712" y="1936"/>
                  </a:lnTo>
                  <a:lnTo>
                    <a:pt x="714" y="1992"/>
                  </a:lnTo>
                  <a:lnTo>
                    <a:pt x="716" y="2048"/>
                  </a:lnTo>
                  <a:lnTo>
                    <a:pt x="723" y="2141"/>
                  </a:lnTo>
                  <a:lnTo>
                    <a:pt x="735" y="2237"/>
                  </a:lnTo>
                  <a:lnTo>
                    <a:pt x="747" y="2336"/>
                  </a:lnTo>
                  <a:lnTo>
                    <a:pt x="763" y="2437"/>
                  </a:lnTo>
                  <a:lnTo>
                    <a:pt x="780" y="2540"/>
                  </a:lnTo>
                  <a:lnTo>
                    <a:pt x="801" y="2644"/>
                  </a:lnTo>
                  <a:lnTo>
                    <a:pt x="823" y="2749"/>
                  </a:lnTo>
                  <a:lnTo>
                    <a:pt x="846" y="2856"/>
                  </a:lnTo>
                  <a:lnTo>
                    <a:pt x="872" y="2962"/>
                  </a:lnTo>
                  <a:lnTo>
                    <a:pt x="899" y="3069"/>
                  </a:lnTo>
                  <a:lnTo>
                    <a:pt x="926" y="3176"/>
                  </a:lnTo>
                  <a:lnTo>
                    <a:pt x="955" y="3281"/>
                  </a:lnTo>
                  <a:lnTo>
                    <a:pt x="985" y="3385"/>
                  </a:lnTo>
                  <a:lnTo>
                    <a:pt x="1014" y="3490"/>
                  </a:lnTo>
                  <a:lnTo>
                    <a:pt x="1045" y="3591"/>
                  </a:lnTo>
                  <a:lnTo>
                    <a:pt x="1075" y="3691"/>
                  </a:lnTo>
                  <a:lnTo>
                    <a:pt x="404" y="3521"/>
                  </a:lnTo>
                  <a:lnTo>
                    <a:pt x="0" y="5397"/>
                  </a:lnTo>
                  <a:lnTo>
                    <a:pt x="1362" y="4724"/>
                  </a:lnTo>
                  <a:lnTo>
                    <a:pt x="1768" y="5800"/>
                  </a:lnTo>
                  <a:lnTo>
                    <a:pt x="2174" y="4724"/>
                  </a:lnTo>
                  <a:close/>
                </a:path>
              </a:pathLst>
            </a:custGeom>
            <a:grpFill/>
            <a:ln w="1905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solidFill>
                  <a:schemeClr val="lt1"/>
                </a:solidFill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  <p:sp>
          <p:nvSpPr>
            <p:cNvPr id="19" name="任意多边形 44"/>
            <p:cNvSpPr/>
            <p:nvPr/>
          </p:nvSpPr>
          <p:spPr>
            <a:xfrm>
              <a:off x="9922624" y="2891833"/>
              <a:ext cx="504350" cy="3308383"/>
            </a:xfrm>
            <a:custGeom>
              <a:avLst/>
              <a:gdLst>
                <a:gd name="connsiteX0" fmla="*/ 243936 w 504350"/>
                <a:gd name="connsiteY0" fmla="*/ 0 h 3308383"/>
                <a:gd name="connsiteX1" fmla="*/ 260414 w 504350"/>
                <a:gd name="connsiteY1" fmla="*/ 0 h 3308383"/>
                <a:gd name="connsiteX2" fmla="*/ 263584 w 504350"/>
                <a:gd name="connsiteY2" fmla="*/ 338513 h 3308383"/>
                <a:gd name="connsiteX3" fmla="*/ 296771 w 504350"/>
                <a:gd name="connsiteY3" fmla="*/ 1250864 h 3308383"/>
                <a:gd name="connsiteX4" fmla="*/ 480386 w 504350"/>
                <a:gd name="connsiteY4" fmla="*/ 3188542 h 3308383"/>
                <a:gd name="connsiteX5" fmla="*/ 504350 w 504350"/>
                <a:gd name="connsiteY5" fmla="*/ 3308383 h 3308383"/>
                <a:gd name="connsiteX6" fmla="*/ 0 w 504350"/>
                <a:gd name="connsiteY6" fmla="*/ 3308383 h 3308383"/>
                <a:gd name="connsiteX7" fmla="*/ 23964 w 504350"/>
                <a:gd name="connsiteY7" fmla="*/ 3188542 h 3308383"/>
                <a:gd name="connsiteX8" fmla="*/ 207580 w 504350"/>
                <a:gd name="connsiteY8" fmla="*/ 1250864 h 3308383"/>
                <a:gd name="connsiteX9" fmla="*/ 240766 w 504350"/>
                <a:gd name="connsiteY9" fmla="*/ 338513 h 33083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504350" h="3308383">
                  <a:moveTo>
                    <a:pt x="243936" y="0"/>
                  </a:moveTo>
                  <a:lnTo>
                    <a:pt x="260414" y="0"/>
                  </a:lnTo>
                  <a:lnTo>
                    <a:pt x="263584" y="338513"/>
                  </a:lnTo>
                  <a:cubicBezTo>
                    <a:pt x="268875" y="619190"/>
                    <a:pt x="279825" y="927510"/>
                    <a:pt x="296771" y="1250864"/>
                  </a:cubicBezTo>
                  <a:cubicBezTo>
                    <a:pt x="339136" y="2059247"/>
                    <a:pt x="408953" y="2770268"/>
                    <a:pt x="480386" y="3188542"/>
                  </a:cubicBezTo>
                  <a:lnTo>
                    <a:pt x="504350" y="3308383"/>
                  </a:lnTo>
                  <a:lnTo>
                    <a:pt x="0" y="3308383"/>
                  </a:lnTo>
                  <a:lnTo>
                    <a:pt x="23964" y="3188542"/>
                  </a:lnTo>
                  <a:cubicBezTo>
                    <a:pt x="95398" y="2770268"/>
                    <a:pt x="165214" y="2059247"/>
                    <a:pt x="207580" y="1250864"/>
                  </a:cubicBezTo>
                  <a:cubicBezTo>
                    <a:pt x="224526" y="927510"/>
                    <a:pt x="235476" y="619190"/>
                    <a:pt x="240766" y="338513"/>
                  </a:cubicBezTo>
                  <a:close/>
                </a:path>
              </a:pathLst>
            </a:custGeom>
            <a:grpFill/>
            <a:ln w="19050">
              <a:noFill/>
            </a:ln>
            <a:effectLst>
              <a:outerShdw blurRad="419100" dist="25400" dir="2700000" sx="90000" sy="90000" algn="tl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noAutofit/>
            </a:bodyPr>
            <a:lstStyle/>
            <a:p>
              <a:pPr algn="ctr"/>
              <a:endParaRPr lang="zh-CN" altLang="en-US">
                <a:latin typeface="Bebas" pitchFamily="2" charset="0"/>
                <a:ea typeface="微软雅黑" panose="020B0503020204020204" charset="-122"/>
                <a:sym typeface="Bebas" pitchFamily="2" charset="0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1.85185E-6 L -0.08906 -1.85185E-6 " pathEditMode="relative" rAng="0" ptsTypes="AA">
                                      <p:cBhvr>
                                        <p:cTn id="9" dur="1000" spd="-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1.85185E-6 L -3.125E-6 -1.85185E-6 " pathEditMode="relative" rAng="0" ptsTypes="AA">
                                      <p:cBhvr>
                                        <p:cTn id="11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22222E-6 L -0.08906 -2.22222E-6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22222E-6 L -3.125E-6 -2.22222E-6 " pathEditMode="relative" rAng="0" ptsTypes="AA">
                                      <p:cBhvr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5" presetClass="path" presetSubtype="0" decel="4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3073 -2.59259E-6 L -0.08906 -2.59259E-6 " pathEditMode="relative" rAng="0" ptsTypes="AA">
                                      <p:cBhvr>
                                        <p:cTn id="23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990" y="0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35" presetClass="path" presetSubtype="0" accel="40000" decel="40000" fill="hold" grpId="2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0.03073 -2.59259E-6 L -3.125E-6 -2.59259E-6 " pathEditMode="relative" rAng="0" ptsTypes="AA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36" y="0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2" presetClass="path" presetSubtype="0" decel="5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16667E-7 -2.59259E-6 L 4.16667E-7 0.52685 " pathEditMode="relative" rAng="0" ptsTypes="AA">
                                      <p:cBhvr>
                                        <p:cTn id="63" dur="175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2634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5" grpId="2" animBg="1"/>
      <p:bldP spid="6" grpId="0" animBg="1"/>
      <p:bldP spid="6" grpId="1" animBg="1"/>
      <p:bldP spid="6" grpId="2" animBg="1"/>
      <p:bldP spid="7" grpId="0" animBg="1"/>
      <p:bldP spid="7" grpId="1" animBg="1"/>
      <p:bldP spid="7" grpId="2" animBg="1"/>
      <p:bldP spid="8" grpId="0" animBg="1"/>
      <p:bldP spid="9" grpId="0" animBg="1"/>
      <p:bldP spid="10" grpId="0" animBg="1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工作任务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Freeform 11"/>
          <p:cNvSpPr>
            <a:spLocks noEditPoints="1"/>
          </p:cNvSpPr>
          <p:nvPr/>
        </p:nvSpPr>
        <p:spPr bwMode="auto">
          <a:xfrm>
            <a:off x="975943" y="4610033"/>
            <a:ext cx="1666358" cy="1664147"/>
          </a:xfrm>
          <a:custGeom>
            <a:avLst/>
            <a:gdLst>
              <a:gd name="T0" fmla="*/ 638 w 638"/>
              <a:gd name="T1" fmla="*/ 346 h 637"/>
              <a:gd name="T2" fmla="*/ 603 w 638"/>
              <a:gd name="T3" fmla="*/ 284 h 637"/>
              <a:gd name="T4" fmla="*/ 556 w 638"/>
              <a:gd name="T5" fmla="*/ 221 h 637"/>
              <a:gd name="T6" fmla="*/ 609 w 638"/>
              <a:gd name="T7" fmla="*/ 184 h 637"/>
              <a:gd name="T8" fmla="*/ 547 w 638"/>
              <a:gd name="T9" fmla="*/ 146 h 637"/>
              <a:gd name="T10" fmla="*/ 476 w 638"/>
              <a:gd name="T11" fmla="*/ 116 h 637"/>
              <a:gd name="T12" fmla="*/ 503 w 638"/>
              <a:gd name="T13" fmla="*/ 57 h 637"/>
              <a:gd name="T14" fmla="*/ 432 w 638"/>
              <a:gd name="T15" fmla="*/ 56 h 637"/>
              <a:gd name="T16" fmla="*/ 353 w 638"/>
              <a:gd name="T17" fmla="*/ 65 h 637"/>
              <a:gd name="T18" fmla="*/ 347 w 638"/>
              <a:gd name="T19" fmla="*/ 0 h 637"/>
              <a:gd name="T20" fmla="*/ 285 w 638"/>
              <a:gd name="T21" fmla="*/ 34 h 637"/>
              <a:gd name="T22" fmla="*/ 221 w 638"/>
              <a:gd name="T23" fmla="*/ 81 h 637"/>
              <a:gd name="T24" fmla="*/ 185 w 638"/>
              <a:gd name="T25" fmla="*/ 28 h 637"/>
              <a:gd name="T26" fmla="*/ 149 w 638"/>
              <a:gd name="T27" fmla="*/ 90 h 637"/>
              <a:gd name="T28" fmla="*/ 117 w 638"/>
              <a:gd name="T29" fmla="*/ 162 h 637"/>
              <a:gd name="T30" fmla="*/ 58 w 638"/>
              <a:gd name="T31" fmla="*/ 134 h 637"/>
              <a:gd name="T32" fmla="*/ 56 w 638"/>
              <a:gd name="T33" fmla="*/ 205 h 637"/>
              <a:gd name="T34" fmla="*/ 66 w 638"/>
              <a:gd name="T35" fmla="*/ 284 h 637"/>
              <a:gd name="T36" fmla="*/ 0 w 638"/>
              <a:gd name="T37" fmla="*/ 290 h 637"/>
              <a:gd name="T38" fmla="*/ 37 w 638"/>
              <a:gd name="T39" fmla="*/ 352 h 637"/>
              <a:gd name="T40" fmla="*/ 82 w 638"/>
              <a:gd name="T41" fmla="*/ 414 h 637"/>
              <a:gd name="T42" fmla="*/ 29 w 638"/>
              <a:gd name="T43" fmla="*/ 452 h 637"/>
              <a:gd name="T44" fmla="*/ 91 w 638"/>
              <a:gd name="T45" fmla="*/ 488 h 637"/>
              <a:gd name="T46" fmla="*/ 162 w 638"/>
              <a:gd name="T47" fmla="*/ 520 h 637"/>
              <a:gd name="T48" fmla="*/ 135 w 638"/>
              <a:gd name="T49" fmla="*/ 579 h 637"/>
              <a:gd name="T50" fmla="*/ 208 w 638"/>
              <a:gd name="T51" fmla="*/ 581 h 637"/>
              <a:gd name="T52" fmla="*/ 285 w 638"/>
              <a:gd name="T53" fmla="*/ 572 h 637"/>
              <a:gd name="T54" fmla="*/ 291 w 638"/>
              <a:gd name="T55" fmla="*/ 637 h 637"/>
              <a:gd name="T56" fmla="*/ 353 w 638"/>
              <a:gd name="T57" fmla="*/ 600 h 637"/>
              <a:gd name="T58" fmla="*/ 417 w 638"/>
              <a:gd name="T59" fmla="*/ 555 h 637"/>
              <a:gd name="T60" fmla="*/ 453 w 638"/>
              <a:gd name="T61" fmla="*/ 608 h 637"/>
              <a:gd name="T62" fmla="*/ 491 w 638"/>
              <a:gd name="T63" fmla="*/ 546 h 637"/>
              <a:gd name="T64" fmla="*/ 521 w 638"/>
              <a:gd name="T65" fmla="*/ 475 h 637"/>
              <a:gd name="T66" fmla="*/ 580 w 638"/>
              <a:gd name="T67" fmla="*/ 502 h 637"/>
              <a:gd name="T68" fmla="*/ 582 w 638"/>
              <a:gd name="T69" fmla="*/ 429 h 637"/>
              <a:gd name="T70" fmla="*/ 573 w 638"/>
              <a:gd name="T71" fmla="*/ 352 h 637"/>
              <a:gd name="T72" fmla="*/ 319 w 638"/>
              <a:gd name="T73" fmla="*/ 493 h 637"/>
              <a:gd name="T74" fmla="*/ 319 w 638"/>
              <a:gd name="T75" fmla="*/ 144 h 637"/>
              <a:gd name="T76" fmla="*/ 319 w 638"/>
              <a:gd name="T77" fmla="*/ 493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637">
                <a:moveTo>
                  <a:pt x="603" y="352"/>
                </a:moveTo>
                <a:cubicBezTo>
                  <a:pt x="638" y="346"/>
                  <a:pt x="638" y="346"/>
                  <a:pt x="638" y="346"/>
                </a:cubicBezTo>
                <a:cubicBezTo>
                  <a:pt x="638" y="290"/>
                  <a:pt x="638" y="290"/>
                  <a:pt x="638" y="290"/>
                </a:cubicBezTo>
                <a:cubicBezTo>
                  <a:pt x="603" y="284"/>
                  <a:pt x="603" y="284"/>
                  <a:pt x="603" y="284"/>
                </a:cubicBezTo>
                <a:cubicBezTo>
                  <a:pt x="573" y="284"/>
                  <a:pt x="573" y="284"/>
                  <a:pt x="573" y="284"/>
                </a:cubicBezTo>
                <a:cubicBezTo>
                  <a:pt x="570" y="261"/>
                  <a:pt x="564" y="240"/>
                  <a:pt x="556" y="221"/>
                </a:cubicBezTo>
                <a:cubicBezTo>
                  <a:pt x="582" y="205"/>
                  <a:pt x="582" y="205"/>
                  <a:pt x="582" y="205"/>
                </a:cubicBezTo>
                <a:cubicBezTo>
                  <a:pt x="609" y="184"/>
                  <a:pt x="609" y="184"/>
                  <a:pt x="609" y="184"/>
                </a:cubicBezTo>
                <a:cubicBezTo>
                  <a:pt x="580" y="134"/>
                  <a:pt x="580" y="134"/>
                  <a:pt x="580" y="134"/>
                </a:cubicBezTo>
                <a:cubicBezTo>
                  <a:pt x="547" y="146"/>
                  <a:pt x="547" y="146"/>
                  <a:pt x="547" y="146"/>
                </a:cubicBezTo>
                <a:cubicBezTo>
                  <a:pt x="521" y="162"/>
                  <a:pt x="521" y="162"/>
                  <a:pt x="521" y="162"/>
                </a:cubicBezTo>
                <a:cubicBezTo>
                  <a:pt x="509" y="145"/>
                  <a:pt x="493" y="128"/>
                  <a:pt x="476" y="116"/>
                </a:cubicBezTo>
                <a:cubicBezTo>
                  <a:pt x="491" y="90"/>
                  <a:pt x="491" y="90"/>
                  <a:pt x="491" y="90"/>
                </a:cubicBezTo>
                <a:cubicBezTo>
                  <a:pt x="503" y="57"/>
                  <a:pt x="503" y="57"/>
                  <a:pt x="503" y="57"/>
                </a:cubicBezTo>
                <a:cubicBezTo>
                  <a:pt x="453" y="28"/>
                  <a:pt x="453" y="28"/>
                  <a:pt x="453" y="28"/>
                </a:cubicBezTo>
                <a:cubicBezTo>
                  <a:pt x="432" y="56"/>
                  <a:pt x="432" y="56"/>
                  <a:pt x="432" y="56"/>
                </a:cubicBezTo>
                <a:cubicBezTo>
                  <a:pt x="417" y="81"/>
                  <a:pt x="417" y="81"/>
                  <a:pt x="417" y="81"/>
                </a:cubicBezTo>
                <a:cubicBezTo>
                  <a:pt x="397" y="74"/>
                  <a:pt x="376" y="68"/>
                  <a:pt x="353" y="65"/>
                </a:cubicBezTo>
                <a:cubicBezTo>
                  <a:pt x="353" y="34"/>
                  <a:pt x="353" y="34"/>
                  <a:pt x="353" y="34"/>
                </a:cubicBezTo>
                <a:cubicBezTo>
                  <a:pt x="347" y="0"/>
                  <a:pt x="347" y="0"/>
                  <a:pt x="347" y="0"/>
                </a:cubicBezTo>
                <a:cubicBezTo>
                  <a:pt x="291" y="0"/>
                  <a:pt x="291" y="0"/>
                  <a:pt x="291" y="0"/>
                </a:cubicBezTo>
                <a:cubicBezTo>
                  <a:pt x="285" y="34"/>
                  <a:pt x="285" y="34"/>
                  <a:pt x="285" y="34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62" y="68"/>
                  <a:pt x="243" y="74"/>
                  <a:pt x="221" y="81"/>
                </a:cubicBezTo>
                <a:cubicBezTo>
                  <a:pt x="208" y="56"/>
                  <a:pt x="208" y="56"/>
                  <a:pt x="208" y="56"/>
                </a:cubicBezTo>
                <a:cubicBezTo>
                  <a:pt x="185" y="28"/>
                  <a:pt x="185" y="28"/>
                  <a:pt x="185" y="28"/>
                </a:cubicBezTo>
                <a:cubicBezTo>
                  <a:pt x="135" y="57"/>
                  <a:pt x="135" y="57"/>
                  <a:pt x="135" y="57"/>
                </a:cubicBezTo>
                <a:cubicBezTo>
                  <a:pt x="149" y="90"/>
                  <a:pt x="149" y="90"/>
                  <a:pt x="149" y="90"/>
                </a:cubicBezTo>
                <a:cubicBezTo>
                  <a:pt x="162" y="116"/>
                  <a:pt x="162" y="116"/>
                  <a:pt x="162" y="116"/>
                </a:cubicBezTo>
                <a:cubicBezTo>
                  <a:pt x="146" y="128"/>
                  <a:pt x="131" y="145"/>
                  <a:pt x="117" y="162"/>
                </a:cubicBezTo>
                <a:cubicBezTo>
                  <a:pt x="91" y="146"/>
                  <a:pt x="91" y="146"/>
                  <a:pt x="91" y="146"/>
                </a:cubicBezTo>
                <a:cubicBezTo>
                  <a:pt x="58" y="134"/>
                  <a:pt x="58" y="134"/>
                  <a:pt x="58" y="134"/>
                </a:cubicBezTo>
                <a:cubicBezTo>
                  <a:pt x="29" y="184"/>
                  <a:pt x="29" y="184"/>
                  <a:pt x="29" y="184"/>
                </a:cubicBezTo>
                <a:cubicBezTo>
                  <a:pt x="56" y="205"/>
                  <a:pt x="56" y="205"/>
                  <a:pt x="56" y="205"/>
                </a:cubicBezTo>
                <a:cubicBezTo>
                  <a:pt x="82" y="221"/>
                  <a:pt x="82" y="221"/>
                  <a:pt x="82" y="221"/>
                </a:cubicBezTo>
                <a:cubicBezTo>
                  <a:pt x="75" y="240"/>
                  <a:pt x="69" y="261"/>
                  <a:pt x="66" y="284"/>
                </a:cubicBezTo>
                <a:cubicBezTo>
                  <a:pt x="37" y="284"/>
                  <a:pt x="37" y="284"/>
                  <a:pt x="37" y="284"/>
                </a:cubicBezTo>
                <a:cubicBezTo>
                  <a:pt x="0" y="290"/>
                  <a:pt x="0" y="290"/>
                  <a:pt x="0" y="290"/>
                </a:cubicBezTo>
                <a:cubicBezTo>
                  <a:pt x="0" y="346"/>
                  <a:pt x="0" y="346"/>
                  <a:pt x="0" y="346"/>
                </a:cubicBezTo>
                <a:cubicBezTo>
                  <a:pt x="37" y="352"/>
                  <a:pt x="37" y="352"/>
                  <a:pt x="37" y="352"/>
                </a:cubicBezTo>
                <a:cubicBezTo>
                  <a:pt x="66" y="352"/>
                  <a:pt x="66" y="352"/>
                  <a:pt x="66" y="352"/>
                </a:cubicBezTo>
                <a:cubicBezTo>
                  <a:pt x="69" y="373"/>
                  <a:pt x="75" y="395"/>
                  <a:pt x="82" y="414"/>
                </a:cubicBezTo>
                <a:cubicBezTo>
                  <a:pt x="56" y="429"/>
                  <a:pt x="56" y="429"/>
                  <a:pt x="56" y="429"/>
                </a:cubicBezTo>
                <a:cubicBezTo>
                  <a:pt x="29" y="452"/>
                  <a:pt x="29" y="452"/>
                  <a:pt x="29" y="452"/>
                </a:cubicBezTo>
                <a:cubicBezTo>
                  <a:pt x="58" y="502"/>
                  <a:pt x="58" y="502"/>
                  <a:pt x="58" y="502"/>
                </a:cubicBezTo>
                <a:cubicBezTo>
                  <a:pt x="91" y="488"/>
                  <a:pt x="91" y="488"/>
                  <a:pt x="91" y="488"/>
                </a:cubicBezTo>
                <a:cubicBezTo>
                  <a:pt x="117" y="475"/>
                  <a:pt x="117" y="475"/>
                  <a:pt x="117" y="475"/>
                </a:cubicBezTo>
                <a:cubicBezTo>
                  <a:pt x="131" y="491"/>
                  <a:pt x="146" y="507"/>
                  <a:pt x="162" y="520"/>
                </a:cubicBezTo>
                <a:cubicBezTo>
                  <a:pt x="149" y="546"/>
                  <a:pt x="149" y="546"/>
                  <a:pt x="149" y="546"/>
                </a:cubicBezTo>
                <a:cubicBezTo>
                  <a:pt x="135" y="579"/>
                  <a:pt x="135" y="579"/>
                  <a:pt x="135" y="579"/>
                </a:cubicBezTo>
                <a:cubicBezTo>
                  <a:pt x="185" y="608"/>
                  <a:pt x="185" y="608"/>
                  <a:pt x="185" y="608"/>
                </a:cubicBezTo>
                <a:cubicBezTo>
                  <a:pt x="208" y="581"/>
                  <a:pt x="208" y="581"/>
                  <a:pt x="208" y="581"/>
                </a:cubicBezTo>
                <a:cubicBezTo>
                  <a:pt x="221" y="555"/>
                  <a:pt x="221" y="555"/>
                  <a:pt x="221" y="555"/>
                </a:cubicBezTo>
                <a:cubicBezTo>
                  <a:pt x="243" y="563"/>
                  <a:pt x="262" y="569"/>
                  <a:pt x="285" y="572"/>
                </a:cubicBezTo>
                <a:cubicBezTo>
                  <a:pt x="285" y="600"/>
                  <a:pt x="285" y="600"/>
                  <a:pt x="285" y="600"/>
                </a:cubicBezTo>
                <a:cubicBezTo>
                  <a:pt x="291" y="637"/>
                  <a:pt x="291" y="637"/>
                  <a:pt x="291" y="637"/>
                </a:cubicBezTo>
                <a:cubicBezTo>
                  <a:pt x="347" y="637"/>
                  <a:pt x="347" y="637"/>
                  <a:pt x="347" y="637"/>
                </a:cubicBezTo>
                <a:cubicBezTo>
                  <a:pt x="353" y="600"/>
                  <a:pt x="353" y="600"/>
                  <a:pt x="353" y="600"/>
                </a:cubicBezTo>
                <a:cubicBezTo>
                  <a:pt x="353" y="572"/>
                  <a:pt x="353" y="572"/>
                  <a:pt x="353" y="572"/>
                </a:cubicBezTo>
                <a:cubicBezTo>
                  <a:pt x="376" y="569"/>
                  <a:pt x="397" y="563"/>
                  <a:pt x="417" y="555"/>
                </a:cubicBezTo>
                <a:cubicBezTo>
                  <a:pt x="432" y="581"/>
                  <a:pt x="432" y="581"/>
                  <a:pt x="432" y="581"/>
                </a:cubicBezTo>
                <a:cubicBezTo>
                  <a:pt x="453" y="608"/>
                  <a:pt x="453" y="608"/>
                  <a:pt x="453" y="608"/>
                </a:cubicBezTo>
                <a:cubicBezTo>
                  <a:pt x="503" y="579"/>
                  <a:pt x="503" y="579"/>
                  <a:pt x="503" y="579"/>
                </a:cubicBezTo>
                <a:cubicBezTo>
                  <a:pt x="491" y="546"/>
                  <a:pt x="491" y="546"/>
                  <a:pt x="491" y="546"/>
                </a:cubicBezTo>
                <a:cubicBezTo>
                  <a:pt x="476" y="520"/>
                  <a:pt x="476" y="520"/>
                  <a:pt x="476" y="520"/>
                </a:cubicBezTo>
                <a:cubicBezTo>
                  <a:pt x="493" y="507"/>
                  <a:pt x="509" y="491"/>
                  <a:pt x="521" y="475"/>
                </a:cubicBezTo>
                <a:cubicBezTo>
                  <a:pt x="547" y="488"/>
                  <a:pt x="547" y="488"/>
                  <a:pt x="547" y="488"/>
                </a:cubicBezTo>
                <a:cubicBezTo>
                  <a:pt x="580" y="502"/>
                  <a:pt x="580" y="502"/>
                  <a:pt x="580" y="502"/>
                </a:cubicBezTo>
                <a:cubicBezTo>
                  <a:pt x="609" y="452"/>
                  <a:pt x="609" y="452"/>
                  <a:pt x="609" y="452"/>
                </a:cubicBezTo>
                <a:cubicBezTo>
                  <a:pt x="582" y="429"/>
                  <a:pt x="582" y="429"/>
                  <a:pt x="582" y="429"/>
                </a:cubicBezTo>
                <a:cubicBezTo>
                  <a:pt x="556" y="414"/>
                  <a:pt x="556" y="414"/>
                  <a:pt x="556" y="414"/>
                </a:cubicBezTo>
                <a:cubicBezTo>
                  <a:pt x="564" y="395"/>
                  <a:pt x="570" y="373"/>
                  <a:pt x="573" y="352"/>
                </a:cubicBezTo>
                <a:lnTo>
                  <a:pt x="603" y="352"/>
                </a:lnTo>
                <a:close/>
                <a:moveTo>
                  <a:pt x="319" y="493"/>
                </a:moveTo>
                <a:cubicBezTo>
                  <a:pt x="223" y="493"/>
                  <a:pt x="145" y="414"/>
                  <a:pt x="145" y="318"/>
                </a:cubicBezTo>
                <a:cubicBezTo>
                  <a:pt x="145" y="222"/>
                  <a:pt x="223" y="144"/>
                  <a:pt x="319" y="144"/>
                </a:cubicBezTo>
                <a:cubicBezTo>
                  <a:pt x="415" y="144"/>
                  <a:pt x="493" y="222"/>
                  <a:pt x="493" y="318"/>
                </a:cubicBezTo>
                <a:cubicBezTo>
                  <a:pt x="493" y="414"/>
                  <a:pt x="415" y="493"/>
                  <a:pt x="319" y="493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6" name="Freeform 12"/>
          <p:cNvSpPr>
            <a:spLocks noEditPoints="1"/>
          </p:cNvSpPr>
          <p:nvPr/>
        </p:nvSpPr>
        <p:spPr bwMode="auto">
          <a:xfrm>
            <a:off x="2414517" y="3808367"/>
            <a:ext cx="2089859" cy="2086542"/>
          </a:xfrm>
          <a:custGeom>
            <a:avLst/>
            <a:gdLst>
              <a:gd name="T0" fmla="*/ 800 w 800"/>
              <a:gd name="T1" fmla="*/ 428 h 799"/>
              <a:gd name="T2" fmla="*/ 766 w 800"/>
              <a:gd name="T3" fmla="*/ 365 h 799"/>
              <a:gd name="T4" fmla="*/ 725 w 800"/>
              <a:gd name="T5" fmla="*/ 303 h 799"/>
              <a:gd name="T6" fmla="*/ 781 w 800"/>
              <a:gd name="T7" fmla="*/ 273 h 799"/>
              <a:gd name="T8" fmla="*/ 725 w 800"/>
              <a:gd name="T9" fmla="*/ 229 h 799"/>
              <a:gd name="T10" fmla="*/ 663 w 800"/>
              <a:gd name="T11" fmla="*/ 186 h 799"/>
              <a:gd name="T12" fmla="*/ 704 w 800"/>
              <a:gd name="T13" fmla="*/ 136 h 799"/>
              <a:gd name="T14" fmla="*/ 636 w 800"/>
              <a:gd name="T15" fmla="*/ 117 h 799"/>
              <a:gd name="T16" fmla="*/ 561 w 800"/>
              <a:gd name="T17" fmla="*/ 102 h 799"/>
              <a:gd name="T18" fmla="*/ 580 w 800"/>
              <a:gd name="T19" fmla="*/ 41 h 799"/>
              <a:gd name="T20" fmla="*/ 509 w 800"/>
              <a:gd name="T21" fmla="*/ 49 h 799"/>
              <a:gd name="T22" fmla="*/ 436 w 800"/>
              <a:gd name="T23" fmla="*/ 64 h 799"/>
              <a:gd name="T24" fmla="*/ 430 w 800"/>
              <a:gd name="T25" fmla="*/ 0 h 799"/>
              <a:gd name="T26" fmla="*/ 366 w 800"/>
              <a:gd name="T27" fmla="*/ 35 h 799"/>
              <a:gd name="T28" fmla="*/ 304 w 800"/>
              <a:gd name="T29" fmla="*/ 76 h 799"/>
              <a:gd name="T30" fmla="*/ 274 w 800"/>
              <a:gd name="T31" fmla="*/ 20 h 799"/>
              <a:gd name="T32" fmla="*/ 230 w 800"/>
              <a:gd name="T33" fmla="*/ 76 h 799"/>
              <a:gd name="T34" fmla="*/ 188 w 800"/>
              <a:gd name="T35" fmla="*/ 138 h 799"/>
              <a:gd name="T36" fmla="*/ 138 w 800"/>
              <a:gd name="T37" fmla="*/ 97 h 799"/>
              <a:gd name="T38" fmla="*/ 118 w 800"/>
              <a:gd name="T39" fmla="*/ 165 h 799"/>
              <a:gd name="T40" fmla="*/ 103 w 800"/>
              <a:gd name="T41" fmla="*/ 239 h 799"/>
              <a:gd name="T42" fmla="*/ 43 w 800"/>
              <a:gd name="T43" fmla="*/ 220 h 799"/>
              <a:gd name="T44" fmla="*/ 50 w 800"/>
              <a:gd name="T45" fmla="*/ 292 h 799"/>
              <a:gd name="T46" fmla="*/ 64 w 800"/>
              <a:gd name="T47" fmla="*/ 365 h 799"/>
              <a:gd name="T48" fmla="*/ 0 w 800"/>
              <a:gd name="T49" fmla="*/ 371 h 799"/>
              <a:gd name="T50" fmla="*/ 37 w 800"/>
              <a:gd name="T51" fmla="*/ 435 h 799"/>
              <a:gd name="T52" fmla="*/ 77 w 800"/>
              <a:gd name="T53" fmla="*/ 497 h 799"/>
              <a:gd name="T54" fmla="*/ 20 w 800"/>
              <a:gd name="T55" fmla="*/ 527 h 799"/>
              <a:gd name="T56" fmla="*/ 77 w 800"/>
              <a:gd name="T57" fmla="*/ 571 h 799"/>
              <a:gd name="T58" fmla="*/ 139 w 800"/>
              <a:gd name="T59" fmla="*/ 613 h 799"/>
              <a:gd name="T60" fmla="*/ 99 w 800"/>
              <a:gd name="T61" fmla="*/ 663 h 799"/>
              <a:gd name="T62" fmla="*/ 167 w 800"/>
              <a:gd name="T63" fmla="*/ 683 h 799"/>
              <a:gd name="T64" fmla="*/ 241 w 800"/>
              <a:gd name="T65" fmla="*/ 698 h 799"/>
              <a:gd name="T66" fmla="*/ 221 w 800"/>
              <a:gd name="T67" fmla="*/ 758 h 799"/>
              <a:gd name="T68" fmla="*/ 292 w 800"/>
              <a:gd name="T69" fmla="*/ 751 h 799"/>
              <a:gd name="T70" fmla="*/ 366 w 800"/>
              <a:gd name="T71" fmla="*/ 736 h 799"/>
              <a:gd name="T72" fmla="*/ 372 w 800"/>
              <a:gd name="T73" fmla="*/ 799 h 799"/>
              <a:gd name="T74" fmla="*/ 436 w 800"/>
              <a:gd name="T75" fmla="*/ 764 h 799"/>
              <a:gd name="T76" fmla="*/ 498 w 800"/>
              <a:gd name="T77" fmla="*/ 724 h 799"/>
              <a:gd name="T78" fmla="*/ 528 w 800"/>
              <a:gd name="T79" fmla="*/ 781 h 799"/>
              <a:gd name="T80" fmla="*/ 572 w 800"/>
              <a:gd name="T81" fmla="*/ 724 h 799"/>
              <a:gd name="T82" fmla="*/ 614 w 800"/>
              <a:gd name="T83" fmla="*/ 662 h 799"/>
              <a:gd name="T84" fmla="*/ 664 w 800"/>
              <a:gd name="T85" fmla="*/ 702 h 799"/>
              <a:gd name="T86" fmla="*/ 684 w 800"/>
              <a:gd name="T87" fmla="*/ 634 h 799"/>
              <a:gd name="T88" fmla="*/ 699 w 800"/>
              <a:gd name="T89" fmla="*/ 560 h 799"/>
              <a:gd name="T90" fmla="*/ 760 w 800"/>
              <a:gd name="T91" fmla="*/ 580 h 799"/>
              <a:gd name="T92" fmla="*/ 751 w 800"/>
              <a:gd name="T93" fmla="*/ 507 h 799"/>
              <a:gd name="T94" fmla="*/ 737 w 800"/>
              <a:gd name="T95" fmla="*/ 435 h 799"/>
              <a:gd name="T96" fmla="*/ 400 w 800"/>
              <a:gd name="T97" fmla="*/ 650 h 799"/>
              <a:gd name="T98" fmla="*/ 400 w 800"/>
              <a:gd name="T99" fmla="*/ 149 h 799"/>
              <a:gd name="T100" fmla="*/ 400 w 800"/>
              <a:gd name="T101" fmla="*/ 650 h 7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</a:cxnLst>
            <a:rect l="0" t="0" r="r" b="b"/>
            <a:pathLst>
              <a:path w="800" h="799">
                <a:moveTo>
                  <a:pt x="766" y="435"/>
                </a:moveTo>
                <a:cubicBezTo>
                  <a:pt x="800" y="428"/>
                  <a:pt x="800" y="428"/>
                  <a:pt x="800" y="428"/>
                </a:cubicBezTo>
                <a:cubicBezTo>
                  <a:pt x="800" y="371"/>
                  <a:pt x="800" y="371"/>
                  <a:pt x="800" y="371"/>
                </a:cubicBezTo>
                <a:cubicBezTo>
                  <a:pt x="766" y="365"/>
                  <a:pt x="766" y="365"/>
                  <a:pt x="766" y="365"/>
                </a:cubicBezTo>
                <a:cubicBezTo>
                  <a:pt x="737" y="365"/>
                  <a:pt x="737" y="365"/>
                  <a:pt x="737" y="365"/>
                </a:cubicBezTo>
                <a:cubicBezTo>
                  <a:pt x="735" y="344"/>
                  <a:pt x="731" y="322"/>
                  <a:pt x="725" y="303"/>
                </a:cubicBezTo>
                <a:cubicBezTo>
                  <a:pt x="751" y="292"/>
                  <a:pt x="751" y="292"/>
                  <a:pt x="751" y="292"/>
                </a:cubicBezTo>
                <a:cubicBezTo>
                  <a:pt x="781" y="273"/>
                  <a:pt x="781" y="273"/>
                  <a:pt x="781" y="273"/>
                </a:cubicBezTo>
                <a:cubicBezTo>
                  <a:pt x="760" y="220"/>
                  <a:pt x="760" y="220"/>
                  <a:pt x="760" y="220"/>
                </a:cubicBezTo>
                <a:cubicBezTo>
                  <a:pt x="725" y="229"/>
                  <a:pt x="725" y="229"/>
                  <a:pt x="725" y="229"/>
                </a:cubicBezTo>
                <a:cubicBezTo>
                  <a:pt x="699" y="239"/>
                  <a:pt x="699" y="239"/>
                  <a:pt x="699" y="239"/>
                </a:cubicBezTo>
                <a:cubicBezTo>
                  <a:pt x="689" y="220"/>
                  <a:pt x="676" y="203"/>
                  <a:pt x="663" y="186"/>
                </a:cubicBezTo>
                <a:cubicBezTo>
                  <a:pt x="684" y="165"/>
                  <a:pt x="684" y="165"/>
                  <a:pt x="684" y="165"/>
                </a:cubicBezTo>
                <a:cubicBezTo>
                  <a:pt x="704" y="136"/>
                  <a:pt x="704" y="136"/>
                  <a:pt x="704" y="136"/>
                </a:cubicBezTo>
                <a:cubicBezTo>
                  <a:pt x="664" y="97"/>
                  <a:pt x="664" y="97"/>
                  <a:pt x="664" y="97"/>
                </a:cubicBezTo>
                <a:cubicBezTo>
                  <a:pt x="636" y="117"/>
                  <a:pt x="636" y="117"/>
                  <a:pt x="636" y="117"/>
                </a:cubicBezTo>
                <a:cubicBezTo>
                  <a:pt x="614" y="138"/>
                  <a:pt x="614" y="138"/>
                  <a:pt x="614" y="138"/>
                </a:cubicBezTo>
                <a:cubicBezTo>
                  <a:pt x="598" y="124"/>
                  <a:pt x="580" y="112"/>
                  <a:pt x="561" y="102"/>
                </a:cubicBezTo>
                <a:cubicBezTo>
                  <a:pt x="572" y="76"/>
                  <a:pt x="572" y="76"/>
                  <a:pt x="572" y="76"/>
                </a:cubicBezTo>
                <a:cubicBezTo>
                  <a:pt x="580" y="41"/>
                  <a:pt x="580" y="41"/>
                  <a:pt x="580" y="41"/>
                </a:cubicBezTo>
                <a:cubicBezTo>
                  <a:pt x="528" y="20"/>
                  <a:pt x="528" y="20"/>
                  <a:pt x="528" y="20"/>
                </a:cubicBezTo>
                <a:cubicBezTo>
                  <a:pt x="509" y="49"/>
                  <a:pt x="509" y="49"/>
                  <a:pt x="509" y="49"/>
                </a:cubicBezTo>
                <a:cubicBezTo>
                  <a:pt x="498" y="76"/>
                  <a:pt x="498" y="76"/>
                  <a:pt x="498" y="76"/>
                </a:cubicBezTo>
                <a:cubicBezTo>
                  <a:pt x="478" y="70"/>
                  <a:pt x="457" y="65"/>
                  <a:pt x="436" y="64"/>
                </a:cubicBezTo>
                <a:cubicBezTo>
                  <a:pt x="436" y="35"/>
                  <a:pt x="436" y="35"/>
                  <a:pt x="436" y="35"/>
                </a:cubicBezTo>
                <a:cubicBezTo>
                  <a:pt x="430" y="0"/>
                  <a:pt x="430" y="0"/>
                  <a:pt x="430" y="0"/>
                </a:cubicBezTo>
                <a:cubicBezTo>
                  <a:pt x="372" y="0"/>
                  <a:pt x="372" y="0"/>
                  <a:pt x="372" y="0"/>
                </a:cubicBezTo>
                <a:cubicBezTo>
                  <a:pt x="366" y="35"/>
                  <a:pt x="366" y="35"/>
                  <a:pt x="366" y="35"/>
                </a:cubicBezTo>
                <a:cubicBezTo>
                  <a:pt x="366" y="64"/>
                  <a:pt x="366" y="64"/>
                  <a:pt x="366" y="64"/>
                </a:cubicBezTo>
                <a:cubicBezTo>
                  <a:pt x="345" y="65"/>
                  <a:pt x="324" y="70"/>
                  <a:pt x="304" y="76"/>
                </a:cubicBezTo>
                <a:cubicBezTo>
                  <a:pt x="292" y="49"/>
                  <a:pt x="292" y="49"/>
                  <a:pt x="292" y="49"/>
                </a:cubicBezTo>
                <a:cubicBezTo>
                  <a:pt x="274" y="20"/>
                  <a:pt x="274" y="20"/>
                  <a:pt x="274" y="20"/>
                </a:cubicBezTo>
                <a:cubicBezTo>
                  <a:pt x="221" y="41"/>
                  <a:pt x="221" y="41"/>
                  <a:pt x="221" y="41"/>
                </a:cubicBezTo>
                <a:cubicBezTo>
                  <a:pt x="230" y="76"/>
                  <a:pt x="230" y="76"/>
                  <a:pt x="230" y="76"/>
                </a:cubicBezTo>
                <a:cubicBezTo>
                  <a:pt x="241" y="102"/>
                  <a:pt x="241" y="102"/>
                  <a:pt x="241" y="102"/>
                </a:cubicBezTo>
                <a:cubicBezTo>
                  <a:pt x="221" y="112"/>
                  <a:pt x="204" y="124"/>
                  <a:pt x="188" y="138"/>
                </a:cubicBezTo>
                <a:cubicBezTo>
                  <a:pt x="167" y="117"/>
                  <a:pt x="167" y="117"/>
                  <a:pt x="167" y="117"/>
                </a:cubicBezTo>
                <a:cubicBezTo>
                  <a:pt x="138" y="97"/>
                  <a:pt x="138" y="97"/>
                  <a:pt x="138" y="97"/>
                </a:cubicBezTo>
                <a:cubicBezTo>
                  <a:pt x="99" y="136"/>
                  <a:pt x="99" y="136"/>
                  <a:pt x="99" y="136"/>
                </a:cubicBezTo>
                <a:cubicBezTo>
                  <a:pt x="118" y="165"/>
                  <a:pt x="118" y="165"/>
                  <a:pt x="118" y="165"/>
                </a:cubicBezTo>
                <a:cubicBezTo>
                  <a:pt x="139" y="186"/>
                  <a:pt x="139" y="186"/>
                  <a:pt x="139" y="186"/>
                </a:cubicBezTo>
                <a:cubicBezTo>
                  <a:pt x="126" y="203"/>
                  <a:pt x="114" y="220"/>
                  <a:pt x="103" y="239"/>
                </a:cubicBezTo>
                <a:cubicBezTo>
                  <a:pt x="77" y="229"/>
                  <a:pt x="77" y="229"/>
                  <a:pt x="77" y="229"/>
                </a:cubicBezTo>
                <a:cubicBezTo>
                  <a:pt x="43" y="220"/>
                  <a:pt x="43" y="220"/>
                  <a:pt x="43" y="220"/>
                </a:cubicBezTo>
                <a:cubicBezTo>
                  <a:pt x="20" y="273"/>
                  <a:pt x="20" y="273"/>
                  <a:pt x="20" y="273"/>
                </a:cubicBezTo>
                <a:cubicBezTo>
                  <a:pt x="50" y="292"/>
                  <a:pt x="50" y="292"/>
                  <a:pt x="50" y="292"/>
                </a:cubicBezTo>
                <a:cubicBezTo>
                  <a:pt x="77" y="303"/>
                  <a:pt x="77" y="303"/>
                  <a:pt x="77" y="303"/>
                </a:cubicBezTo>
                <a:cubicBezTo>
                  <a:pt x="71" y="322"/>
                  <a:pt x="67" y="344"/>
                  <a:pt x="64" y="365"/>
                </a:cubicBezTo>
                <a:cubicBezTo>
                  <a:pt x="37" y="365"/>
                  <a:pt x="37" y="365"/>
                  <a:pt x="37" y="365"/>
                </a:cubicBezTo>
                <a:cubicBezTo>
                  <a:pt x="0" y="371"/>
                  <a:pt x="0" y="371"/>
                  <a:pt x="0" y="371"/>
                </a:cubicBezTo>
                <a:cubicBezTo>
                  <a:pt x="0" y="428"/>
                  <a:pt x="0" y="428"/>
                  <a:pt x="0" y="428"/>
                </a:cubicBezTo>
                <a:cubicBezTo>
                  <a:pt x="37" y="435"/>
                  <a:pt x="37" y="435"/>
                  <a:pt x="37" y="435"/>
                </a:cubicBezTo>
                <a:cubicBezTo>
                  <a:pt x="64" y="435"/>
                  <a:pt x="64" y="435"/>
                  <a:pt x="64" y="435"/>
                </a:cubicBezTo>
                <a:cubicBezTo>
                  <a:pt x="67" y="456"/>
                  <a:pt x="71" y="477"/>
                  <a:pt x="77" y="497"/>
                </a:cubicBezTo>
                <a:cubicBezTo>
                  <a:pt x="50" y="507"/>
                  <a:pt x="50" y="507"/>
                  <a:pt x="50" y="507"/>
                </a:cubicBezTo>
                <a:cubicBezTo>
                  <a:pt x="20" y="527"/>
                  <a:pt x="20" y="527"/>
                  <a:pt x="20" y="527"/>
                </a:cubicBezTo>
                <a:cubicBezTo>
                  <a:pt x="43" y="580"/>
                  <a:pt x="43" y="580"/>
                  <a:pt x="43" y="580"/>
                </a:cubicBezTo>
                <a:cubicBezTo>
                  <a:pt x="77" y="571"/>
                  <a:pt x="77" y="571"/>
                  <a:pt x="77" y="571"/>
                </a:cubicBezTo>
                <a:cubicBezTo>
                  <a:pt x="103" y="560"/>
                  <a:pt x="103" y="560"/>
                  <a:pt x="103" y="560"/>
                </a:cubicBezTo>
                <a:cubicBezTo>
                  <a:pt x="114" y="580"/>
                  <a:pt x="126" y="596"/>
                  <a:pt x="139" y="613"/>
                </a:cubicBezTo>
                <a:cubicBezTo>
                  <a:pt x="118" y="634"/>
                  <a:pt x="118" y="634"/>
                  <a:pt x="118" y="634"/>
                </a:cubicBezTo>
                <a:cubicBezTo>
                  <a:pt x="99" y="663"/>
                  <a:pt x="99" y="663"/>
                  <a:pt x="99" y="663"/>
                </a:cubicBezTo>
                <a:cubicBezTo>
                  <a:pt x="138" y="702"/>
                  <a:pt x="138" y="702"/>
                  <a:pt x="138" y="702"/>
                </a:cubicBezTo>
                <a:cubicBezTo>
                  <a:pt x="167" y="683"/>
                  <a:pt x="167" y="683"/>
                  <a:pt x="167" y="683"/>
                </a:cubicBezTo>
                <a:cubicBezTo>
                  <a:pt x="188" y="662"/>
                  <a:pt x="188" y="662"/>
                  <a:pt x="188" y="662"/>
                </a:cubicBezTo>
                <a:cubicBezTo>
                  <a:pt x="204" y="675"/>
                  <a:pt x="221" y="687"/>
                  <a:pt x="241" y="698"/>
                </a:cubicBezTo>
                <a:cubicBezTo>
                  <a:pt x="230" y="724"/>
                  <a:pt x="230" y="724"/>
                  <a:pt x="230" y="724"/>
                </a:cubicBezTo>
                <a:cubicBezTo>
                  <a:pt x="221" y="758"/>
                  <a:pt x="221" y="758"/>
                  <a:pt x="221" y="758"/>
                </a:cubicBezTo>
                <a:cubicBezTo>
                  <a:pt x="274" y="781"/>
                  <a:pt x="274" y="781"/>
                  <a:pt x="274" y="781"/>
                </a:cubicBezTo>
                <a:cubicBezTo>
                  <a:pt x="292" y="751"/>
                  <a:pt x="292" y="751"/>
                  <a:pt x="292" y="751"/>
                </a:cubicBezTo>
                <a:cubicBezTo>
                  <a:pt x="304" y="724"/>
                  <a:pt x="304" y="724"/>
                  <a:pt x="304" y="724"/>
                </a:cubicBezTo>
                <a:cubicBezTo>
                  <a:pt x="324" y="730"/>
                  <a:pt x="345" y="734"/>
                  <a:pt x="366" y="736"/>
                </a:cubicBezTo>
                <a:cubicBezTo>
                  <a:pt x="366" y="764"/>
                  <a:pt x="366" y="764"/>
                  <a:pt x="366" y="764"/>
                </a:cubicBezTo>
                <a:cubicBezTo>
                  <a:pt x="372" y="799"/>
                  <a:pt x="372" y="799"/>
                  <a:pt x="372" y="799"/>
                </a:cubicBezTo>
                <a:cubicBezTo>
                  <a:pt x="430" y="799"/>
                  <a:pt x="430" y="799"/>
                  <a:pt x="430" y="799"/>
                </a:cubicBezTo>
                <a:cubicBezTo>
                  <a:pt x="436" y="764"/>
                  <a:pt x="436" y="764"/>
                  <a:pt x="436" y="764"/>
                </a:cubicBezTo>
                <a:cubicBezTo>
                  <a:pt x="436" y="736"/>
                  <a:pt x="436" y="736"/>
                  <a:pt x="436" y="736"/>
                </a:cubicBezTo>
                <a:cubicBezTo>
                  <a:pt x="457" y="734"/>
                  <a:pt x="478" y="730"/>
                  <a:pt x="498" y="724"/>
                </a:cubicBezTo>
                <a:cubicBezTo>
                  <a:pt x="509" y="751"/>
                  <a:pt x="509" y="751"/>
                  <a:pt x="509" y="751"/>
                </a:cubicBezTo>
                <a:cubicBezTo>
                  <a:pt x="528" y="781"/>
                  <a:pt x="528" y="781"/>
                  <a:pt x="528" y="781"/>
                </a:cubicBezTo>
                <a:cubicBezTo>
                  <a:pt x="580" y="758"/>
                  <a:pt x="580" y="758"/>
                  <a:pt x="580" y="758"/>
                </a:cubicBezTo>
                <a:cubicBezTo>
                  <a:pt x="572" y="724"/>
                  <a:pt x="572" y="724"/>
                  <a:pt x="572" y="724"/>
                </a:cubicBezTo>
                <a:cubicBezTo>
                  <a:pt x="561" y="698"/>
                  <a:pt x="561" y="698"/>
                  <a:pt x="561" y="698"/>
                </a:cubicBezTo>
                <a:cubicBezTo>
                  <a:pt x="580" y="687"/>
                  <a:pt x="598" y="675"/>
                  <a:pt x="614" y="662"/>
                </a:cubicBezTo>
                <a:cubicBezTo>
                  <a:pt x="636" y="683"/>
                  <a:pt x="636" y="683"/>
                  <a:pt x="636" y="683"/>
                </a:cubicBezTo>
                <a:cubicBezTo>
                  <a:pt x="664" y="702"/>
                  <a:pt x="664" y="702"/>
                  <a:pt x="664" y="702"/>
                </a:cubicBezTo>
                <a:cubicBezTo>
                  <a:pt x="704" y="663"/>
                  <a:pt x="704" y="663"/>
                  <a:pt x="704" y="663"/>
                </a:cubicBezTo>
                <a:cubicBezTo>
                  <a:pt x="684" y="634"/>
                  <a:pt x="684" y="634"/>
                  <a:pt x="684" y="634"/>
                </a:cubicBezTo>
                <a:cubicBezTo>
                  <a:pt x="663" y="613"/>
                  <a:pt x="663" y="613"/>
                  <a:pt x="663" y="613"/>
                </a:cubicBezTo>
                <a:cubicBezTo>
                  <a:pt x="676" y="596"/>
                  <a:pt x="689" y="580"/>
                  <a:pt x="699" y="560"/>
                </a:cubicBezTo>
                <a:cubicBezTo>
                  <a:pt x="725" y="571"/>
                  <a:pt x="725" y="571"/>
                  <a:pt x="725" y="571"/>
                </a:cubicBezTo>
                <a:cubicBezTo>
                  <a:pt x="760" y="580"/>
                  <a:pt x="760" y="580"/>
                  <a:pt x="760" y="580"/>
                </a:cubicBezTo>
                <a:cubicBezTo>
                  <a:pt x="781" y="527"/>
                  <a:pt x="781" y="527"/>
                  <a:pt x="781" y="527"/>
                </a:cubicBezTo>
                <a:cubicBezTo>
                  <a:pt x="751" y="507"/>
                  <a:pt x="751" y="507"/>
                  <a:pt x="751" y="507"/>
                </a:cubicBezTo>
                <a:cubicBezTo>
                  <a:pt x="725" y="497"/>
                  <a:pt x="725" y="497"/>
                  <a:pt x="725" y="497"/>
                </a:cubicBezTo>
                <a:cubicBezTo>
                  <a:pt x="731" y="477"/>
                  <a:pt x="735" y="456"/>
                  <a:pt x="737" y="435"/>
                </a:cubicBezTo>
                <a:lnTo>
                  <a:pt x="766" y="435"/>
                </a:lnTo>
                <a:close/>
                <a:moveTo>
                  <a:pt x="400" y="650"/>
                </a:moveTo>
                <a:cubicBezTo>
                  <a:pt x="262" y="650"/>
                  <a:pt x="150" y="538"/>
                  <a:pt x="150" y="400"/>
                </a:cubicBezTo>
                <a:cubicBezTo>
                  <a:pt x="150" y="261"/>
                  <a:pt x="262" y="149"/>
                  <a:pt x="400" y="149"/>
                </a:cubicBezTo>
                <a:cubicBezTo>
                  <a:pt x="539" y="149"/>
                  <a:pt x="651" y="261"/>
                  <a:pt x="651" y="400"/>
                </a:cubicBezTo>
                <a:cubicBezTo>
                  <a:pt x="651" y="538"/>
                  <a:pt x="539" y="650"/>
                  <a:pt x="400" y="650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7" name="Freeform 13"/>
          <p:cNvSpPr>
            <a:spLocks noEditPoints="1"/>
          </p:cNvSpPr>
          <p:nvPr/>
        </p:nvSpPr>
        <p:spPr bwMode="auto">
          <a:xfrm>
            <a:off x="4198085" y="3419145"/>
            <a:ext cx="1368913" cy="1392134"/>
          </a:xfrm>
          <a:custGeom>
            <a:avLst/>
            <a:gdLst>
              <a:gd name="T0" fmla="*/ 467 w 524"/>
              <a:gd name="T1" fmla="*/ 267 h 533"/>
              <a:gd name="T2" fmla="*/ 493 w 524"/>
              <a:gd name="T3" fmla="*/ 227 h 533"/>
              <a:gd name="T4" fmla="*/ 506 w 524"/>
              <a:gd name="T5" fmla="*/ 156 h 533"/>
              <a:gd name="T6" fmla="*/ 444 w 524"/>
              <a:gd name="T7" fmla="*/ 171 h 533"/>
              <a:gd name="T8" fmla="*/ 426 w 524"/>
              <a:gd name="T9" fmla="*/ 99 h 533"/>
              <a:gd name="T10" fmla="*/ 396 w 524"/>
              <a:gd name="T11" fmla="*/ 33 h 533"/>
              <a:gd name="T12" fmla="*/ 354 w 524"/>
              <a:gd name="T13" fmla="*/ 82 h 533"/>
              <a:gd name="T14" fmla="*/ 296 w 524"/>
              <a:gd name="T15" fmla="*/ 35 h 533"/>
              <a:gd name="T16" fmla="*/ 234 w 524"/>
              <a:gd name="T17" fmla="*/ 0 h 533"/>
              <a:gd name="T18" fmla="*/ 228 w 524"/>
              <a:gd name="T19" fmla="*/ 64 h 533"/>
              <a:gd name="T20" fmla="*/ 154 w 524"/>
              <a:gd name="T21" fmla="*/ 59 h 533"/>
              <a:gd name="T22" fmla="*/ 83 w 524"/>
              <a:gd name="T23" fmla="*/ 67 h 533"/>
              <a:gd name="T24" fmla="*/ 116 w 524"/>
              <a:gd name="T25" fmla="*/ 123 h 533"/>
              <a:gd name="T26" fmla="*/ 53 w 524"/>
              <a:gd name="T27" fmla="*/ 162 h 533"/>
              <a:gd name="T28" fmla="*/ 0 w 524"/>
              <a:gd name="T29" fmla="*/ 211 h 533"/>
              <a:gd name="T30" fmla="*/ 59 w 524"/>
              <a:gd name="T31" fmla="*/ 236 h 533"/>
              <a:gd name="T32" fmla="*/ 59 w 524"/>
              <a:gd name="T33" fmla="*/ 295 h 533"/>
              <a:gd name="T34" fmla="*/ 0 w 524"/>
              <a:gd name="T35" fmla="*/ 321 h 533"/>
              <a:gd name="T36" fmla="*/ 53 w 524"/>
              <a:gd name="T37" fmla="*/ 369 h 533"/>
              <a:gd name="T38" fmla="*/ 116 w 524"/>
              <a:gd name="T39" fmla="*/ 410 h 533"/>
              <a:gd name="T40" fmla="*/ 83 w 524"/>
              <a:gd name="T41" fmla="*/ 465 h 533"/>
              <a:gd name="T42" fmla="*/ 154 w 524"/>
              <a:gd name="T43" fmla="*/ 474 h 533"/>
              <a:gd name="T44" fmla="*/ 228 w 524"/>
              <a:gd name="T45" fmla="*/ 468 h 533"/>
              <a:gd name="T46" fmla="*/ 234 w 524"/>
              <a:gd name="T47" fmla="*/ 533 h 533"/>
              <a:gd name="T48" fmla="*/ 296 w 524"/>
              <a:gd name="T49" fmla="*/ 498 h 533"/>
              <a:gd name="T50" fmla="*/ 354 w 524"/>
              <a:gd name="T51" fmla="*/ 450 h 533"/>
              <a:gd name="T52" fmla="*/ 396 w 524"/>
              <a:gd name="T53" fmla="*/ 498 h 533"/>
              <a:gd name="T54" fmla="*/ 426 w 524"/>
              <a:gd name="T55" fmla="*/ 433 h 533"/>
              <a:gd name="T56" fmla="*/ 444 w 524"/>
              <a:gd name="T57" fmla="*/ 362 h 533"/>
              <a:gd name="T58" fmla="*/ 506 w 524"/>
              <a:gd name="T59" fmla="*/ 376 h 533"/>
              <a:gd name="T60" fmla="*/ 493 w 524"/>
              <a:gd name="T61" fmla="*/ 304 h 533"/>
              <a:gd name="T62" fmla="*/ 262 w 524"/>
              <a:gd name="T63" fmla="*/ 417 h 533"/>
              <a:gd name="T64" fmla="*/ 262 w 524"/>
              <a:gd name="T65" fmla="*/ 116 h 533"/>
              <a:gd name="T66" fmla="*/ 262 w 524"/>
              <a:gd name="T67" fmla="*/ 417 h 5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524" h="533">
                <a:moveTo>
                  <a:pt x="466" y="295"/>
                </a:moveTo>
                <a:cubicBezTo>
                  <a:pt x="467" y="286"/>
                  <a:pt x="467" y="276"/>
                  <a:pt x="467" y="267"/>
                </a:cubicBezTo>
                <a:cubicBezTo>
                  <a:pt x="467" y="256"/>
                  <a:pt x="467" y="245"/>
                  <a:pt x="466" y="236"/>
                </a:cubicBezTo>
                <a:cubicBezTo>
                  <a:pt x="493" y="227"/>
                  <a:pt x="493" y="227"/>
                  <a:pt x="493" y="227"/>
                </a:cubicBezTo>
                <a:cubicBezTo>
                  <a:pt x="524" y="211"/>
                  <a:pt x="524" y="211"/>
                  <a:pt x="524" y="211"/>
                </a:cubicBezTo>
                <a:cubicBezTo>
                  <a:pt x="506" y="156"/>
                  <a:pt x="506" y="156"/>
                  <a:pt x="506" y="156"/>
                </a:cubicBezTo>
                <a:cubicBezTo>
                  <a:pt x="472" y="162"/>
                  <a:pt x="472" y="162"/>
                  <a:pt x="472" y="162"/>
                </a:cubicBezTo>
                <a:cubicBezTo>
                  <a:pt x="444" y="171"/>
                  <a:pt x="444" y="171"/>
                  <a:pt x="444" y="171"/>
                </a:cubicBezTo>
                <a:cubicBezTo>
                  <a:pt x="435" y="153"/>
                  <a:pt x="423" y="136"/>
                  <a:pt x="410" y="123"/>
                </a:cubicBezTo>
                <a:cubicBezTo>
                  <a:pt x="426" y="99"/>
                  <a:pt x="426" y="99"/>
                  <a:pt x="426" y="99"/>
                </a:cubicBezTo>
                <a:cubicBezTo>
                  <a:pt x="441" y="67"/>
                  <a:pt x="441" y="67"/>
                  <a:pt x="441" y="67"/>
                </a:cubicBezTo>
                <a:cubicBezTo>
                  <a:pt x="396" y="33"/>
                  <a:pt x="396" y="33"/>
                  <a:pt x="396" y="33"/>
                </a:cubicBezTo>
                <a:cubicBezTo>
                  <a:pt x="370" y="59"/>
                  <a:pt x="370" y="59"/>
                  <a:pt x="370" y="59"/>
                </a:cubicBezTo>
                <a:cubicBezTo>
                  <a:pt x="354" y="82"/>
                  <a:pt x="354" y="82"/>
                  <a:pt x="354" y="82"/>
                </a:cubicBezTo>
                <a:cubicBezTo>
                  <a:pt x="335" y="73"/>
                  <a:pt x="317" y="67"/>
                  <a:pt x="296" y="64"/>
                </a:cubicBezTo>
                <a:cubicBezTo>
                  <a:pt x="296" y="35"/>
                  <a:pt x="296" y="35"/>
                  <a:pt x="296" y="35"/>
                </a:cubicBezTo>
                <a:cubicBezTo>
                  <a:pt x="290" y="0"/>
                  <a:pt x="290" y="0"/>
                  <a:pt x="290" y="0"/>
                </a:cubicBezTo>
                <a:cubicBezTo>
                  <a:pt x="234" y="0"/>
                  <a:pt x="234" y="0"/>
                  <a:pt x="234" y="0"/>
                </a:cubicBezTo>
                <a:cubicBezTo>
                  <a:pt x="228" y="35"/>
                  <a:pt x="228" y="35"/>
                  <a:pt x="228" y="35"/>
                </a:cubicBezTo>
                <a:cubicBezTo>
                  <a:pt x="228" y="64"/>
                  <a:pt x="228" y="64"/>
                  <a:pt x="228" y="64"/>
                </a:cubicBezTo>
                <a:cubicBezTo>
                  <a:pt x="208" y="67"/>
                  <a:pt x="189" y="73"/>
                  <a:pt x="171" y="82"/>
                </a:cubicBezTo>
                <a:cubicBezTo>
                  <a:pt x="154" y="59"/>
                  <a:pt x="154" y="59"/>
                  <a:pt x="154" y="59"/>
                </a:cubicBezTo>
                <a:cubicBezTo>
                  <a:pt x="128" y="33"/>
                  <a:pt x="128" y="33"/>
                  <a:pt x="128" y="33"/>
                </a:cubicBezTo>
                <a:cubicBezTo>
                  <a:pt x="83" y="67"/>
                  <a:pt x="83" y="67"/>
                  <a:pt x="83" y="67"/>
                </a:cubicBezTo>
                <a:cubicBezTo>
                  <a:pt x="98" y="99"/>
                  <a:pt x="98" y="99"/>
                  <a:pt x="98" y="99"/>
                </a:cubicBezTo>
                <a:cubicBezTo>
                  <a:pt x="116" y="123"/>
                  <a:pt x="116" y="123"/>
                  <a:pt x="116" y="123"/>
                </a:cubicBezTo>
                <a:cubicBezTo>
                  <a:pt x="101" y="136"/>
                  <a:pt x="91" y="153"/>
                  <a:pt x="80" y="171"/>
                </a:cubicBezTo>
                <a:cubicBezTo>
                  <a:pt x="53" y="162"/>
                  <a:pt x="53" y="162"/>
                  <a:pt x="53" y="162"/>
                </a:cubicBezTo>
                <a:cubicBezTo>
                  <a:pt x="18" y="156"/>
                  <a:pt x="18" y="156"/>
                  <a:pt x="18" y="156"/>
                </a:cubicBezTo>
                <a:cubicBezTo>
                  <a:pt x="0" y="211"/>
                  <a:pt x="0" y="211"/>
                  <a:pt x="0" y="211"/>
                </a:cubicBezTo>
                <a:cubicBezTo>
                  <a:pt x="32" y="227"/>
                  <a:pt x="32" y="227"/>
                  <a:pt x="32" y="227"/>
                </a:cubicBezTo>
                <a:cubicBezTo>
                  <a:pt x="59" y="236"/>
                  <a:pt x="59" y="236"/>
                  <a:pt x="59" y="236"/>
                </a:cubicBezTo>
                <a:cubicBezTo>
                  <a:pt x="57" y="245"/>
                  <a:pt x="57" y="256"/>
                  <a:pt x="57" y="267"/>
                </a:cubicBezTo>
                <a:cubicBezTo>
                  <a:pt x="57" y="276"/>
                  <a:pt x="57" y="286"/>
                  <a:pt x="59" y="295"/>
                </a:cubicBezTo>
                <a:cubicBezTo>
                  <a:pt x="32" y="304"/>
                  <a:pt x="32" y="304"/>
                  <a:pt x="32" y="304"/>
                </a:cubicBezTo>
                <a:cubicBezTo>
                  <a:pt x="0" y="321"/>
                  <a:pt x="0" y="321"/>
                  <a:pt x="0" y="321"/>
                </a:cubicBezTo>
                <a:cubicBezTo>
                  <a:pt x="18" y="376"/>
                  <a:pt x="18" y="376"/>
                  <a:pt x="18" y="376"/>
                </a:cubicBezTo>
                <a:cubicBezTo>
                  <a:pt x="53" y="369"/>
                  <a:pt x="53" y="369"/>
                  <a:pt x="53" y="369"/>
                </a:cubicBezTo>
                <a:cubicBezTo>
                  <a:pt x="80" y="362"/>
                  <a:pt x="80" y="362"/>
                  <a:pt x="80" y="362"/>
                </a:cubicBezTo>
                <a:cubicBezTo>
                  <a:pt x="91" y="379"/>
                  <a:pt x="101" y="395"/>
                  <a:pt x="116" y="410"/>
                </a:cubicBezTo>
                <a:cubicBezTo>
                  <a:pt x="98" y="433"/>
                  <a:pt x="98" y="433"/>
                  <a:pt x="98" y="433"/>
                </a:cubicBezTo>
                <a:cubicBezTo>
                  <a:pt x="83" y="465"/>
                  <a:pt x="83" y="465"/>
                  <a:pt x="83" y="465"/>
                </a:cubicBezTo>
                <a:cubicBezTo>
                  <a:pt x="128" y="498"/>
                  <a:pt x="128" y="498"/>
                  <a:pt x="128" y="498"/>
                </a:cubicBezTo>
                <a:cubicBezTo>
                  <a:pt x="154" y="474"/>
                  <a:pt x="154" y="474"/>
                  <a:pt x="154" y="474"/>
                </a:cubicBezTo>
                <a:cubicBezTo>
                  <a:pt x="171" y="450"/>
                  <a:pt x="171" y="450"/>
                  <a:pt x="171" y="450"/>
                </a:cubicBezTo>
                <a:cubicBezTo>
                  <a:pt x="189" y="459"/>
                  <a:pt x="208" y="465"/>
                  <a:pt x="228" y="468"/>
                </a:cubicBezTo>
                <a:cubicBezTo>
                  <a:pt x="228" y="498"/>
                  <a:pt x="228" y="498"/>
                  <a:pt x="228" y="498"/>
                </a:cubicBezTo>
                <a:cubicBezTo>
                  <a:pt x="234" y="533"/>
                  <a:pt x="234" y="533"/>
                  <a:pt x="234" y="533"/>
                </a:cubicBezTo>
                <a:cubicBezTo>
                  <a:pt x="290" y="533"/>
                  <a:pt x="290" y="533"/>
                  <a:pt x="290" y="533"/>
                </a:cubicBezTo>
                <a:cubicBezTo>
                  <a:pt x="296" y="498"/>
                  <a:pt x="296" y="498"/>
                  <a:pt x="296" y="498"/>
                </a:cubicBezTo>
                <a:cubicBezTo>
                  <a:pt x="296" y="468"/>
                  <a:pt x="296" y="468"/>
                  <a:pt x="296" y="468"/>
                </a:cubicBezTo>
                <a:cubicBezTo>
                  <a:pt x="317" y="465"/>
                  <a:pt x="335" y="459"/>
                  <a:pt x="354" y="450"/>
                </a:cubicBezTo>
                <a:cubicBezTo>
                  <a:pt x="370" y="474"/>
                  <a:pt x="370" y="474"/>
                  <a:pt x="370" y="474"/>
                </a:cubicBezTo>
                <a:cubicBezTo>
                  <a:pt x="396" y="498"/>
                  <a:pt x="396" y="498"/>
                  <a:pt x="396" y="498"/>
                </a:cubicBezTo>
                <a:cubicBezTo>
                  <a:pt x="441" y="465"/>
                  <a:pt x="441" y="465"/>
                  <a:pt x="441" y="465"/>
                </a:cubicBezTo>
                <a:cubicBezTo>
                  <a:pt x="426" y="433"/>
                  <a:pt x="426" y="433"/>
                  <a:pt x="426" y="433"/>
                </a:cubicBezTo>
                <a:cubicBezTo>
                  <a:pt x="410" y="410"/>
                  <a:pt x="410" y="410"/>
                  <a:pt x="410" y="410"/>
                </a:cubicBezTo>
                <a:cubicBezTo>
                  <a:pt x="423" y="395"/>
                  <a:pt x="435" y="379"/>
                  <a:pt x="444" y="362"/>
                </a:cubicBezTo>
                <a:cubicBezTo>
                  <a:pt x="472" y="369"/>
                  <a:pt x="472" y="369"/>
                  <a:pt x="472" y="369"/>
                </a:cubicBezTo>
                <a:cubicBezTo>
                  <a:pt x="506" y="376"/>
                  <a:pt x="506" y="376"/>
                  <a:pt x="506" y="376"/>
                </a:cubicBezTo>
                <a:cubicBezTo>
                  <a:pt x="524" y="321"/>
                  <a:pt x="524" y="321"/>
                  <a:pt x="524" y="321"/>
                </a:cubicBezTo>
                <a:cubicBezTo>
                  <a:pt x="493" y="304"/>
                  <a:pt x="493" y="304"/>
                  <a:pt x="493" y="304"/>
                </a:cubicBezTo>
                <a:lnTo>
                  <a:pt x="466" y="295"/>
                </a:lnTo>
                <a:close/>
                <a:moveTo>
                  <a:pt x="262" y="417"/>
                </a:moveTo>
                <a:cubicBezTo>
                  <a:pt x="179" y="417"/>
                  <a:pt x="112" y="350"/>
                  <a:pt x="112" y="267"/>
                </a:cubicBezTo>
                <a:cubicBezTo>
                  <a:pt x="112" y="183"/>
                  <a:pt x="179" y="116"/>
                  <a:pt x="262" y="116"/>
                </a:cubicBezTo>
                <a:cubicBezTo>
                  <a:pt x="345" y="116"/>
                  <a:pt x="412" y="183"/>
                  <a:pt x="412" y="267"/>
                </a:cubicBezTo>
                <a:cubicBezTo>
                  <a:pt x="412" y="350"/>
                  <a:pt x="345" y="417"/>
                  <a:pt x="262" y="417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8" name="Freeform 14"/>
          <p:cNvSpPr>
            <a:spLocks noEditPoints="1"/>
          </p:cNvSpPr>
          <p:nvPr/>
        </p:nvSpPr>
        <p:spPr bwMode="auto">
          <a:xfrm>
            <a:off x="4945569" y="2243738"/>
            <a:ext cx="1666358" cy="1666359"/>
          </a:xfrm>
          <a:custGeom>
            <a:avLst/>
            <a:gdLst>
              <a:gd name="T0" fmla="*/ 638 w 638"/>
              <a:gd name="T1" fmla="*/ 347 h 638"/>
              <a:gd name="T2" fmla="*/ 603 w 638"/>
              <a:gd name="T3" fmla="*/ 285 h 638"/>
              <a:gd name="T4" fmla="*/ 556 w 638"/>
              <a:gd name="T5" fmla="*/ 221 h 638"/>
              <a:gd name="T6" fmla="*/ 609 w 638"/>
              <a:gd name="T7" fmla="*/ 185 h 638"/>
              <a:gd name="T8" fmla="*/ 547 w 638"/>
              <a:gd name="T9" fmla="*/ 147 h 638"/>
              <a:gd name="T10" fmla="*/ 476 w 638"/>
              <a:gd name="T11" fmla="*/ 117 h 638"/>
              <a:gd name="T12" fmla="*/ 503 w 638"/>
              <a:gd name="T13" fmla="*/ 58 h 638"/>
              <a:gd name="T14" fmla="*/ 432 w 638"/>
              <a:gd name="T15" fmla="*/ 56 h 638"/>
              <a:gd name="T16" fmla="*/ 353 w 638"/>
              <a:gd name="T17" fmla="*/ 65 h 638"/>
              <a:gd name="T18" fmla="*/ 347 w 638"/>
              <a:gd name="T19" fmla="*/ 0 h 638"/>
              <a:gd name="T20" fmla="*/ 285 w 638"/>
              <a:gd name="T21" fmla="*/ 35 h 638"/>
              <a:gd name="T22" fmla="*/ 221 w 638"/>
              <a:gd name="T23" fmla="*/ 82 h 638"/>
              <a:gd name="T24" fmla="*/ 185 w 638"/>
              <a:gd name="T25" fmla="*/ 29 h 638"/>
              <a:gd name="T26" fmla="*/ 148 w 638"/>
              <a:gd name="T27" fmla="*/ 91 h 638"/>
              <a:gd name="T28" fmla="*/ 117 w 638"/>
              <a:gd name="T29" fmla="*/ 162 h 638"/>
              <a:gd name="T30" fmla="*/ 58 w 638"/>
              <a:gd name="T31" fmla="*/ 135 h 638"/>
              <a:gd name="T32" fmla="*/ 56 w 638"/>
              <a:gd name="T33" fmla="*/ 206 h 638"/>
              <a:gd name="T34" fmla="*/ 65 w 638"/>
              <a:gd name="T35" fmla="*/ 285 h 638"/>
              <a:gd name="T36" fmla="*/ 0 w 638"/>
              <a:gd name="T37" fmla="*/ 291 h 638"/>
              <a:gd name="T38" fmla="*/ 36 w 638"/>
              <a:gd name="T39" fmla="*/ 353 h 638"/>
              <a:gd name="T40" fmla="*/ 82 w 638"/>
              <a:gd name="T41" fmla="*/ 415 h 638"/>
              <a:gd name="T42" fmla="*/ 29 w 638"/>
              <a:gd name="T43" fmla="*/ 453 h 638"/>
              <a:gd name="T44" fmla="*/ 91 w 638"/>
              <a:gd name="T45" fmla="*/ 489 h 638"/>
              <a:gd name="T46" fmla="*/ 162 w 638"/>
              <a:gd name="T47" fmla="*/ 521 h 638"/>
              <a:gd name="T48" fmla="*/ 135 w 638"/>
              <a:gd name="T49" fmla="*/ 580 h 638"/>
              <a:gd name="T50" fmla="*/ 208 w 638"/>
              <a:gd name="T51" fmla="*/ 582 h 638"/>
              <a:gd name="T52" fmla="*/ 285 w 638"/>
              <a:gd name="T53" fmla="*/ 573 h 638"/>
              <a:gd name="T54" fmla="*/ 291 w 638"/>
              <a:gd name="T55" fmla="*/ 638 h 638"/>
              <a:gd name="T56" fmla="*/ 353 w 638"/>
              <a:gd name="T57" fmla="*/ 601 h 638"/>
              <a:gd name="T58" fmla="*/ 416 w 638"/>
              <a:gd name="T59" fmla="*/ 556 h 638"/>
              <a:gd name="T60" fmla="*/ 453 w 638"/>
              <a:gd name="T61" fmla="*/ 609 h 638"/>
              <a:gd name="T62" fmla="*/ 491 w 638"/>
              <a:gd name="T63" fmla="*/ 547 h 638"/>
              <a:gd name="T64" fmla="*/ 521 w 638"/>
              <a:gd name="T65" fmla="*/ 476 h 638"/>
              <a:gd name="T66" fmla="*/ 580 w 638"/>
              <a:gd name="T67" fmla="*/ 503 h 638"/>
              <a:gd name="T68" fmla="*/ 582 w 638"/>
              <a:gd name="T69" fmla="*/ 430 h 638"/>
              <a:gd name="T70" fmla="*/ 572 w 638"/>
              <a:gd name="T71" fmla="*/ 353 h 638"/>
              <a:gd name="T72" fmla="*/ 319 w 638"/>
              <a:gd name="T73" fmla="*/ 503 h 638"/>
              <a:gd name="T74" fmla="*/ 319 w 638"/>
              <a:gd name="T75" fmla="*/ 135 h 638"/>
              <a:gd name="T76" fmla="*/ 319 w 638"/>
              <a:gd name="T77" fmla="*/ 503 h 6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638" h="638">
                <a:moveTo>
                  <a:pt x="603" y="353"/>
                </a:moveTo>
                <a:cubicBezTo>
                  <a:pt x="638" y="347"/>
                  <a:pt x="638" y="347"/>
                  <a:pt x="638" y="347"/>
                </a:cubicBezTo>
                <a:cubicBezTo>
                  <a:pt x="638" y="291"/>
                  <a:pt x="638" y="291"/>
                  <a:pt x="638" y="291"/>
                </a:cubicBezTo>
                <a:cubicBezTo>
                  <a:pt x="603" y="285"/>
                  <a:pt x="603" y="285"/>
                  <a:pt x="603" y="285"/>
                </a:cubicBezTo>
                <a:cubicBezTo>
                  <a:pt x="572" y="285"/>
                  <a:pt x="572" y="285"/>
                  <a:pt x="572" y="285"/>
                </a:cubicBezTo>
                <a:cubicBezTo>
                  <a:pt x="569" y="262"/>
                  <a:pt x="563" y="241"/>
                  <a:pt x="556" y="221"/>
                </a:cubicBezTo>
                <a:cubicBezTo>
                  <a:pt x="582" y="206"/>
                  <a:pt x="582" y="206"/>
                  <a:pt x="582" y="206"/>
                </a:cubicBezTo>
                <a:cubicBezTo>
                  <a:pt x="609" y="185"/>
                  <a:pt x="609" y="185"/>
                  <a:pt x="609" y="185"/>
                </a:cubicBezTo>
                <a:cubicBezTo>
                  <a:pt x="580" y="135"/>
                  <a:pt x="580" y="135"/>
                  <a:pt x="580" y="135"/>
                </a:cubicBezTo>
                <a:cubicBezTo>
                  <a:pt x="547" y="147"/>
                  <a:pt x="547" y="147"/>
                  <a:pt x="547" y="147"/>
                </a:cubicBezTo>
                <a:cubicBezTo>
                  <a:pt x="521" y="162"/>
                  <a:pt x="521" y="162"/>
                  <a:pt x="521" y="162"/>
                </a:cubicBezTo>
                <a:cubicBezTo>
                  <a:pt x="509" y="146"/>
                  <a:pt x="492" y="129"/>
                  <a:pt x="476" y="117"/>
                </a:cubicBezTo>
                <a:cubicBezTo>
                  <a:pt x="491" y="91"/>
                  <a:pt x="491" y="91"/>
                  <a:pt x="491" y="91"/>
                </a:cubicBezTo>
                <a:cubicBezTo>
                  <a:pt x="503" y="58"/>
                  <a:pt x="503" y="58"/>
                  <a:pt x="503" y="58"/>
                </a:cubicBezTo>
                <a:cubicBezTo>
                  <a:pt x="453" y="29"/>
                  <a:pt x="453" y="29"/>
                  <a:pt x="453" y="29"/>
                </a:cubicBezTo>
                <a:cubicBezTo>
                  <a:pt x="432" y="56"/>
                  <a:pt x="432" y="56"/>
                  <a:pt x="432" y="56"/>
                </a:cubicBezTo>
                <a:cubicBezTo>
                  <a:pt x="416" y="82"/>
                  <a:pt x="416" y="82"/>
                  <a:pt x="416" y="82"/>
                </a:cubicBezTo>
                <a:cubicBezTo>
                  <a:pt x="397" y="74"/>
                  <a:pt x="376" y="68"/>
                  <a:pt x="353" y="65"/>
                </a:cubicBezTo>
                <a:cubicBezTo>
                  <a:pt x="353" y="35"/>
                  <a:pt x="353" y="35"/>
                  <a:pt x="353" y="35"/>
                </a:cubicBezTo>
                <a:cubicBezTo>
                  <a:pt x="347" y="0"/>
                  <a:pt x="347" y="0"/>
                  <a:pt x="347" y="0"/>
                </a:cubicBezTo>
                <a:cubicBezTo>
                  <a:pt x="291" y="0"/>
                  <a:pt x="291" y="0"/>
                  <a:pt x="291" y="0"/>
                </a:cubicBezTo>
                <a:cubicBezTo>
                  <a:pt x="285" y="35"/>
                  <a:pt x="285" y="35"/>
                  <a:pt x="285" y="35"/>
                </a:cubicBezTo>
                <a:cubicBezTo>
                  <a:pt x="285" y="65"/>
                  <a:pt x="285" y="65"/>
                  <a:pt x="285" y="65"/>
                </a:cubicBezTo>
                <a:cubicBezTo>
                  <a:pt x="262" y="68"/>
                  <a:pt x="242" y="74"/>
                  <a:pt x="221" y="82"/>
                </a:cubicBezTo>
                <a:cubicBezTo>
                  <a:pt x="208" y="56"/>
                  <a:pt x="208" y="56"/>
                  <a:pt x="208" y="56"/>
                </a:cubicBezTo>
                <a:cubicBezTo>
                  <a:pt x="185" y="29"/>
                  <a:pt x="185" y="29"/>
                  <a:pt x="185" y="29"/>
                </a:cubicBezTo>
                <a:cubicBezTo>
                  <a:pt x="135" y="58"/>
                  <a:pt x="135" y="58"/>
                  <a:pt x="135" y="58"/>
                </a:cubicBezTo>
                <a:cubicBezTo>
                  <a:pt x="148" y="91"/>
                  <a:pt x="148" y="91"/>
                  <a:pt x="148" y="91"/>
                </a:cubicBezTo>
                <a:cubicBezTo>
                  <a:pt x="162" y="117"/>
                  <a:pt x="162" y="117"/>
                  <a:pt x="162" y="117"/>
                </a:cubicBezTo>
                <a:cubicBezTo>
                  <a:pt x="145" y="129"/>
                  <a:pt x="130" y="146"/>
                  <a:pt x="117" y="162"/>
                </a:cubicBezTo>
                <a:cubicBezTo>
                  <a:pt x="91" y="147"/>
                  <a:pt x="91" y="147"/>
                  <a:pt x="91" y="147"/>
                </a:cubicBezTo>
                <a:cubicBezTo>
                  <a:pt x="58" y="135"/>
                  <a:pt x="58" y="135"/>
                  <a:pt x="58" y="135"/>
                </a:cubicBezTo>
                <a:cubicBezTo>
                  <a:pt x="29" y="185"/>
                  <a:pt x="29" y="185"/>
                  <a:pt x="29" y="185"/>
                </a:cubicBezTo>
                <a:cubicBezTo>
                  <a:pt x="56" y="206"/>
                  <a:pt x="56" y="206"/>
                  <a:pt x="56" y="206"/>
                </a:cubicBezTo>
                <a:cubicBezTo>
                  <a:pt x="82" y="221"/>
                  <a:pt x="82" y="221"/>
                  <a:pt x="82" y="221"/>
                </a:cubicBezTo>
                <a:cubicBezTo>
                  <a:pt x="74" y="241"/>
                  <a:pt x="68" y="262"/>
                  <a:pt x="65" y="285"/>
                </a:cubicBezTo>
                <a:cubicBezTo>
                  <a:pt x="36" y="285"/>
                  <a:pt x="36" y="285"/>
                  <a:pt x="36" y="285"/>
                </a:cubicBezTo>
                <a:cubicBezTo>
                  <a:pt x="0" y="291"/>
                  <a:pt x="0" y="291"/>
                  <a:pt x="0" y="291"/>
                </a:cubicBezTo>
                <a:cubicBezTo>
                  <a:pt x="0" y="347"/>
                  <a:pt x="0" y="347"/>
                  <a:pt x="0" y="347"/>
                </a:cubicBezTo>
                <a:cubicBezTo>
                  <a:pt x="36" y="353"/>
                  <a:pt x="36" y="353"/>
                  <a:pt x="36" y="353"/>
                </a:cubicBezTo>
                <a:cubicBezTo>
                  <a:pt x="65" y="353"/>
                  <a:pt x="65" y="353"/>
                  <a:pt x="65" y="353"/>
                </a:cubicBezTo>
                <a:cubicBezTo>
                  <a:pt x="68" y="374"/>
                  <a:pt x="74" y="395"/>
                  <a:pt x="82" y="415"/>
                </a:cubicBezTo>
                <a:cubicBezTo>
                  <a:pt x="56" y="430"/>
                  <a:pt x="56" y="430"/>
                  <a:pt x="56" y="430"/>
                </a:cubicBezTo>
                <a:cubicBezTo>
                  <a:pt x="29" y="453"/>
                  <a:pt x="29" y="453"/>
                  <a:pt x="29" y="453"/>
                </a:cubicBezTo>
                <a:cubicBezTo>
                  <a:pt x="58" y="503"/>
                  <a:pt x="58" y="503"/>
                  <a:pt x="58" y="503"/>
                </a:cubicBezTo>
                <a:cubicBezTo>
                  <a:pt x="91" y="489"/>
                  <a:pt x="91" y="489"/>
                  <a:pt x="91" y="489"/>
                </a:cubicBezTo>
                <a:cubicBezTo>
                  <a:pt x="117" y="476"/>
                  <a:pt x="117" y="476"/>
                  <a:pt x="117" y="476"/>
                </a:cubicBezTo>
                <a:cubicBezTo>
                  <a:pt x="130" y="492"/>
                  <a:pt x="145" y="507"/>
                  <a:pt x="162" y="521"/>
                </a:cubicBezTo>
                <a:cubicBezTo>
                  <a:pt x="148" y="547"/>
                  <a:pt x="148" y="547"/>
                  <a:pt x="148" y="547"/>
                </a:cubicBezTo>
                <a:cubicBezTo>
                  <a:pt x="135" y="580"/>
                  <a:pt x="135" y="580"/>
                  <a:pt x="135" y="580"/>
                </a:cubicBezTo>
                <a:cubicBezTo>
                  <a:pt x="185" y="609"/>
                  <a:pt x="185" y="609"/>
                  <a:pt x="185" y="609"/>
                </a:cubicBezTo>
                <a:cubicBezTo>
                  <a:pt x="208" y="582"/>
                  <a:pt x="208" y="582"/>
                  <a:pt x="208" y="582"/>
                </a:cubicBezTo>
                <a:cubicBezTo>
                  <a:pt x="221" y="556"/>
                  <a:pt x="221" y="556"/>
                  <a:pt x="221" y="556"/>
                </a:cubicBezTo>
                <a:cubicBezTo>
                  <a:pt x="242" y="563"/>
                  <a:pt x="262" y="570"/>
                  <a:pt x="285" y="573"/>
                </a:cubicBezTo>
                <a:cubicBezTo>
                  <a:pt x="285" y="601"/>
                  <a:pt x="285" y="601"/>
                  <a:pt x="285" y="601"/>
                </a:cubicBezTo>
                <a:cubicBezTo>
                  <a:pt x="291" y="638"/>
                  <a:pt x="291" y="638"/>
                  <a:pt x="291" y="638"/>
                </a:cubicBezTo>
                <a:cubicBezTo>
                  <a:pt x="347" y="638"/>
                  <a:pt x="347" y="638"/>
                  <a:pt x="347" y="638"/>
                </a:cubicBezTo>
                <a:cubicBezTo>
                  <a:pt x="353" y="601"/>
                  <a:pt x="353" y="601"/>
                  <a:pt x="353" y="601"/>
                </a:cubicBezTo>
                <a:cubicBezTo>
                  <a:pt x="353" y="573"/>
                  <a:pt x="353" y="573"/>
                  <a:pt x="353" y="573"/>
                </a:cubicBezTo>
                <a:cubicBezTo>
                  <a:pt x="376" y="570"/>
                  <a:pt x="397" y="563"/>
                  <a:pt x="416" y="556"/>
                </a:cubicBezTo>
                <a:cubicBezTo>
                  <a:pt x="432" y="582"/>
                  <a:pt x="432" y="582"/>
                  <a:pt x="432" y="582"/>
                </a:cubicBezTo>
                <a:cubicBezTo>
                  <a:pt x="453" y="609"/>
                  <a:pt x="453" y="609"/>
                  <a:pt x="453" y="609"/>
                </a:cubicBezTo>
                <a:cubicBezTo>
                  <a:pt x="503" y="580"/>
                  <a:pt x="503" y="580"/>
                  <a:pt x="503" y="580"/>
                </a:cubicBezTo>
                <a:cubicBezTo>
                  <a:pt x="491" y="547"/>
                  <a:pt x="491" y="547"/>
                  <a:pt x="491" y="547"/>
                </a:cubicBezTo>
                <a:cubicBezTo>
                  <a:pt x="476" y="521"/>
                  <a:pt x="476" y="521"/>
                  <a:pt x="476" y="521"/>
                </a:cubicBezTo>
                <a:cubicBezTo>
                  <a:pt x="492" y="507"/>
                  <a:pt x="509" y="492"/>
                  <a:pt x="521" y="476"/>
                </a:cubicBezTo>
                <a:cubicBezTo>
                  <a:pt x="547" y="489"/>
                  <a:pt x="547" y="489"/>
                  <a:pt x="547" y="489"/>
                </a:cubicBezTo>
                <a:cubicBezTo>
                  <a:pt x="580" y="503"/>
                  <a:pt x="580" y="503"/>
                  <a:pt x="580" y="503"/>
                </a:cubicBezTo>
                <a:cubicBezTo>
                  <a:pt x="609" y="453"/>
                  <a:pt x="609" y="453"/>
                  <a:pt x="609" y="453"/>
                </a:cubicBezTo>
                <a:cubicBezTo>
                  <a:pt x="582" y="430"/>
                  <a:pt x="582" y="430"/>
                  <a:pt x="582" y="430"/>
                </a:cubicBezTo>
                <a:cubicBezTo>
                  <a:pt x="556" y="415"/>
                  <a:pt x="556" y="415"/>
                  <a:pt x="556" y="415"/>
                </a:cubicBezTo>
                <a:cubicBezTo>
                  <a:pt x="563" y="395"/>
                  <a:pt x="569" y="374"/>
                  <a:pt x="572" y="353"/>
                </a:cubicBezTo>
                <a:lnTo>
                  <a:pt x="603" y="353"/>
                </a:lnTo>
                <a:close/>
                <a:moveTo>
                  <a:pt x="319" y="503"/>
                </a:moveTo>
                <a:cubicBezTo>
                  <a:pt x="217" y="503"/>
                  <a:pt x="135" y="420"/>
                  <a:pt x="135" y="319"/>
                </a:cubicBezTo>
                <a:cubicBezTo>
                  <a:pt x="135" y="217"/>
                  <a:pt x="217" y="135"/>
                  <a:pt x="319" y="135"/>
                </a:cubicBezTo>
                <a:cubicBezTo>
                  <a:pt x="420" y="135"/>
                  <a:pt x="503" y="217"/>
                  <a:pt x="503" y="319"/>
                </a:cubicBezTo>
                <a:cubicBezTo>
                  <a:pt x="503" y="420"/>
                  <a:pt x="420" y="503"/>
                  <a:pt x="319" y="503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9" name="Freeform 20"/>
          <p:cNvSpPr>
            <a:spLocks noEditPoints="1"/>
          </p:cNvSpPr>
          <p:nvPr/>
        </p:nvSpPr>
        <p:spPr bwMode="auto">
          <a:xfrm>
            <a:off x="1243408" y="2026897"/>
            <a:ext cx="1976927" cy="2583136"/>
          </a:xfrm>
          <a:custGeom>
            <a:avLst/>
            <a:gdLst>
              <a:gd name="T0" fmla="*/ 1567 w 1613"/>
              <a:gd name="T1" fmla="*/ 523 h 2107"/>
              <a:gd name="T2" fmla="*/ 1500 w 1613"/>
              <a:gd name="T3" fmla="*/ 629 h 2107"/>
              <a:gd name="T4" fmla="*/ 1287 w 1613"/>
              <a:gd name="T5" fmla="*/ 761 h 2107"/>
              <a:gd name="T6" fmla="*/ 1120 w 1613"/>
              <a:gd name="T7" fmla="*/ 789 h 2107"/>
              <a:gd name="T8" fmla="*/ 1167 w 1613"/>
              <a:gd name="T9" fmla="*/ 902 h 2107"/>
              <a:gd name="T10" fmla="*/ 1451 w 1613"/>
              <a:gd name="T11" fmla="*/ 1038 h 2107"/>
              <a:gd name="T12" fmla="*/ 1297 w 1613"/>
              <a:gd name="T13" fmla="*/ 1352 h 2107"/>
              <a:gd name="T14" fmla="*/ 1167 w 1613"/>
              <a:gd name="T15" fmla="*/ 1469 h 2107"/>
              <a:gd name="T16" fmla="*/ 1304 w 1613"/>
              <a:gd name="T17" fmla="*/ 1587 h 2107"/>
              <a:gd name="T18" fmla="*/ 1199 w 1613"/>
              <a:gd name="T19" fmla="*/ 1624 h 2107"/>
              <a:gd name="T20" fmla="*/ 1101 w 1613"/>
              <a:gd name="T21" fmla="*/ 1629 h 2107"/>
              <a:gd name="T22" fmla="*/ 1003 w 1613"/>
              <a:gd name="T23" fmla="*/ 1537 h 2107"/>
              <a:gd name="T24" fmla="*/ 1061 w 1613"/>
              <a:gd name="T25" fmla="*/ 1458 h 2107"/>
              <a:gd name="T26" fmla="*/ 1142 w 1613"/>
              <a:gd name="T27" fmla="*/ 1330 h 2107"/>
              <a:gd name="T28" fmla="*/ 1232 w 1613"/>
              <a:gd name="T29" fmla="*/ 1164 h 2107"/>
              <a:gd name="T30" fmla="*/ 968 w 1613"/>
              <a:gd name="T31" fmla="*/ 1095 h 2107"/>
              <a:gd name="T32" fmla="*/ 861 w 1613"/>
              <a:gd name="T33" fmla="*/ 1194 h 2107"/>
              <a:gd name="T34" fmla="*/ 638 w 1613"/>
              <a:gd name="T35" fmla="*/ 1516 h 2107"/>
              <a:gd name="T36" fmla="*/ 486 w 1613"/>
              <a:gd name="T37" fmla="*/ 1707 h 2107"/>
              <a:gd name="T38" fmla="*/ 409 w 1613"/>
              <a:gd name="T39" fmla="*/ 1862 h 2107"/>
              <a:gd name="T40" fmla="*/ 375 w 1613"/>
              <a:gd name="T41" fmla="*/ 1892 h 2107"/>
              <a:gd name="T42" fmla="*/ 328 w 1613"/>
              <a:gd name="T43" fmla="*/ 2035 h 2107"/>
              <a:gd name="T44" fmla="*/ 358 w 1613"/>
              <a:gd name="T45" fmla="*/ 2100 h 2107"/>
              <a:gd name="T46" fmla="*/ 208 w 1613"/>
              <a:gd name="T47" fmla="*/ 1989 h 2107"/>
              <a:gd name="T48" fmla="*/ 173 w 1613"/>
              <a:gd name="T49" fmla="*/ 1874 h 2107"/>
              <a:gd name="T50" fmla="*/ 276 w 1613"/>
              <a:gd name="T51" fmla="*/ 1800 h 2107"/>
              <a:gd name="T52" fmla="*/ 388 w 1613"/>
              <a:gd name="T53" fmla="*/ 1585 h 2107"/>
              <a:gd name="T54" fmla="*/ 601 w 1613"/>
              <a:gd name="T55" fmla="*/ 1295 h 2107"/>
              <a:gd name="T56" fmla="*/ 687 w 1613"/>
              <a:gd name="T57" fmla="*/ 1065 h 2107"/>
              <a:gd name="T58" fmla="*/ 760 w 1613"/>
              <a:gd name="T59" fmla="*/ 732 h 2107"/>
              <a:gd name="T60" fmla="*/ 735 w 1613"/>
              <a:gd name="T61" fmla="*/ 579 h 2107"/>
              <a:gd name="T62" fmla="*/ 492 w 1613"/>
              <a:gd name="T63" fmla="*/ 817 h 2107"/>
              <a:gd name="T64" fmla="*/ 410 w 1613"/>
              <a:gd name="T65" fmla="*/ 866 h 2107"/>
              <a:gd name="T66" fmla="*/ 468 w 1613"/>
              <a:gd name="T67" fmla="*/ 998 h 2107"/>
              <a:gd name="T68" fmla="*/ 298 w 1613"/>
              <a:gd name="T69" fmla="*/ 1234 h 2107"/>
              <a:gd name="T70" fmla="*/ 233 w 1613"/>
              <a:gd name="T71" fmla="*/ 1232 h 2107"/>
              <a:gd name="T72" fmla="*/ 129 w 1613"/>
              <a:gd name="T73" fmla="*/ 1115 h 2107"/>
              <a:gd name="T74" fmla="*/ 17 w 1613"/>
              <a:gd name="T75" fmla="*/ 984 h 2107"/>
              <a:gd name="T76" fmla="*/ 60 w 1613"/>
              <a:gd name="T77" fmla="*/ 866 h 2107"/>
              <a:gd name="T78" fmla="*/ 183 w 1613"/>
              <a:gd name="T79" fmla="*/ 720 h 2107"/>
              <a:gd name="T80" fmla="*/ 311 w 1613"/>
              <a:gd name="T81" fmla="*/ 776 h 2107"/>
              <a:gd name="T82" fmla="*/ 406 w 1613"/>
              <a:gd name="T83" fmla="*/ 723 h 2107"/>
              <a:gd name="T84" fmla="*/ 553 w 1613"/>
              <a:gd name="T85" fmla="*/ 551 h 2107"/>
              <a:gd name="T86" fmla="*/ 674 w 1613"/>
              <a:gd name="T87" fmla="*/ 444 h 2107"/>
              <a:gd name="T88" fmla="*/ 756 w 1613"/>
              <a:gd name="T89" fmla="*/ 372 h 2107"/>
              <a:gd name="T90" fmla="*/ 938 w 1613"/>
              <a:gd name="T91" fmla="*/ 255 h 2107"/>
              <a:gd name="T92" fmla="*/ 1012 w 1613"/>
              <a:gd name="T93" fmla="*/ 168 h 2107"/>
              <a:gd name="T94" fmla="*/ 1063 w 1613"/>
              <a:gd name="T95" fmla="*/ 16 h 2107"/>
              <a:gd name="T96" fmla="*/ 1188 w 1613"/>
              <a:gd name="T97" fmla="*/ 18 h 2107"/>
              <a:gd name="T98" fmla="*/ 1265 w 1613"/>
              <a:gd name="T99" fmla="*/ 139 h 2107"/>
              <a:gd name="T100" fmla="*/ 1268 w 1613"/>
              <a:gd name="T101" fmla="*/ 210 h 2107"/>
              <a:gd name="T102" fmla="*/ 1239 w 1613"/>
              <a:gd name="T103" fmla="*/ 289 h 2107"/>
              <a:gd name="T104" fmla="*/ 1158 w 1613"/>
              <a:gd name="T105" fmla="*/ 340 h 2107"/>
              <a:gd name="T106" fmla="*/ 1218 w 1613"/>
              <a:gd name="T107" fmla="*/ 444 h 2107"/>
              <a:gd name="T108" fmla="*/ 1268 w 1613"/>
              <a:gd name="T109" fmla="*/ 566 h 2107"/>
              <a:gd name="T110" fmla="*/ 1364 w 1613"/>
              <a:gd name="T111" fmla="*/ 584 h 2107"/>
              <a:gd name="T112" fmla="*/ 1437 w 1613"/>
              <a:gd name="T113" fmla="*/ 509 h 2107"/>
              <a:gd name="T114" fmla="*/ 1515 w 1613"/>
              <a:gd name="T115" fmla="*/ 481 h 2107"/>
              <a:gd name="T116" fmla="*/ 1565 w 1613"/>
              <a:gd name="T117" fmla="*/ 388 h 2107"/>
              <a:gd name="T118" fmla="*/ 1608 w 1613"/>
              <a:gd name="T119" fmla="*/ 453 h 2107"/>
              <a:gd name="T120" fmla="*/ 325 w 1613"/>
              <a:gd name="T121" fmla="*/ 796 h 2107"/>
              <a:gd name="T122" fmla="*/ 330 w 1613"/>
              <a:gd name="T123" fmla="*/ 845 h 210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1613" h="2107">
                <a:moveTo>
                  <a:pt x="1613" y="463"/>
                </a:moveTo>
                <a:cubicBezTo>
                  <a:pt x="1612" y="468"/>
                  <a:pt x="1610" y="473"/>
                  <a:pt x="1605" y="475"/>
                </a:cubicBezTo>
                <a:cubicBezTo>
                  <a:pt x="1605" y="476"/>
                  <a:pt x="1604" y="476"/>
                  <a:pt x="1604" y="477"/>
                </a:cubicBezTo>
                <a:cubicBezTo>
                  <a:pt x="1596" y="493"/>
                  <a:pt x="1580" y="502"/>
                  <a:pt x="1570" y="515"/>
                </a:cubicBezTo>
                <a:cubicBezTo>
                  <a:pt x="1568" y="517"/>
                  <a:pt x="1566" y="518"/>
                  <a:pt x="1568" y="521"/>
                </a:cubicBezTo>
                <a:cubicBezTo>
                  <a:pt x="1569" y="522"/>
                  <a:pt x="1568" y="522"/>
                  <a:pt x="1567" y="523"/>
                </a:cubicBezTo>
                <a:cubicBezTo>
                  <a:pt x="1564" y="529"/>
                  <a:pt x="1560" y="534"/>
                  <a:pt x="1553" y="538"/>
                </a:cubicBezTo>
                <a:cubicBezTo>
                  <a:pt x="1550" y="540"/>
                  <a:pt x="1548" y="543"/>
                  <a:pt x="1545" y="546"/>
                </a:cubicBezTo>
                <a:cubicBezTo>
                  <a:pt x="1544" y="548"/>
                  <a:pt x="1545" y="550"/>
                  <a:pt x="1547" y="552"/>
                </a:cubicBezTo>
                <a:cubicBezTo>
                  <a:pt x="1553" y="561"/>
                  <a:pt x="1560" y="569"/>
                  <a:pt x="1566" y="577"/>
                </a:cubicBezTo>
                <a:cubicBezTo>
                  <a:pt x="1570" y="582"/>
                  <a:pt x="1570" y="583"/>
                  <a:pt x="1565" y="586"/>
                </a:cubicBezTo>
                <a:cubicBezTo>
                  <a:pt x="1543" y="600"/>
                  <a:pt x="1521" y="614"/>
                  <a:pt x="1500" y="629"/>
                </a:cubicBezTo>
                <a:cubicBezTo>
                  <a:pt x="1486" y="639"/>
                  <a:pt x="1471" y="648"/>
                  <a:pt x="1458" y="659"/>
                </a:cubicBezTo>
                <a:cubicBezTo>
                  <a:pt x="1445" y="668"/>
                  <a:pt x="1431" y="677"/>
                  <a:pt x="1418" y="686"/>
                </a:cubicBezTo>
                <a:cubicBezTo>
                  <a:pt x="1402" y="697"/>
                  <a:pt x="1387" y="709"/>
                  <a:pt x="1373" y="722"/>
                </a:cubicBezTo>
                <a:cubicBezTo>
                  <a:pt x="1361" y="735"/>
                  <a:pt x="1346" y="743"/>
                  <a:pt x="1331" y="751"/>
                </a:cubicBezTo>
                <a:cubicBezTo>
                  <a:pt x="1326" y="754"/>
                  <a:pt x="1320" y="757"/>
                  <a:pt x="1315" y="761"/>
                </a:cubicBezTo>
                <a:cubicBezTo>
                  <a:pt x="1305" y="767"/>
                  <a:pt x="1296" y="767"/>
                  <a:pt x="1287" y="761"/>
                </a:cubicBezTo>
                <a:cubicBezTo>
                  <a:pt x="1264" y="748"/>
                  <a:pt x="1242" y="735"/>
                  <a:pt x="1222" y="718"/>
                </a:cubicBezTo>
                <a:cubicBezTo>
                  <a:pt x="1205" y="704"/>
                  <a:pt x="1188" y="690"/>
                  <a:pt x="1172" y="674"/>
                </a:cubicBezTo>
                <a:cubicBezTo>
                  <a:pt x="1169" y="672"/>
                  <a:pt x="1168" y="671"/>
                  <a:pt x="1166" y="675"/>
                </a:cubicBezTo>
                <a:cubicBezTo>
                  <a:pt x="1159" y="692"/>
                  <a:pt x="1151" y="708"/>
                  <a:pt x="1141" y="723"/>
                </a:cubicBezTo>
                <a:cubicBezTo>
                  <a:pt x="1137" y="729"/>
                  <a:pt x="1136" y="737"/>
                  <a:pt x="1136" y="745"/>
                </a:cubicBezTo>
                <a:cubicBezTo>
                  <a:pt x="1136" y="761"/>
                  <a:pt x="1130" y="776"/>
                  <a:pt x="1120" y="789"/>
                </a:cubicBezTo>
                <a:cubicBezTo>
                  <a:pt x="1112" y="800"/>
                  <a:pt x="1106" y="812"/>
                  <a:pt x="1098" y="823"/>
                </a:cubicBezTo>
                <a:cubicBezTo>
                  <a:pt x="1096" y="827"/>
                  <a:pt x="1093" y="831"/>
                  <a:pt x="1090" y="835"/>
                </a:cubicBezTo>
                <a:cubicBezTo>
                  <a:pt x="1085" y="841"/>
                  <a:pt x="1082" y="848"/>
                  <a:pt x="1081" y="856"/>
                </a:cubicBezTo>
                <a:cubicBezTo>
                  <a:pt x="1079" y="861"/>
                  <a:pt x="1081" y="866"/>
                  <a:pt x="1086" y="869"/>
                </a:cubicBezTo>
                <a:cubicBezTo>
                  <a:pt x="1093" y="874"/>
                  <a:pt x="1101" y="877"/>
                  <a:pt x="1109" y="879"/>
                </a:cubicBezTo>
                <a:cubicBezTo>
                  <a:pt x="1129" y="885"/>
                  <a:pt x="1149" y="892"/>
                  <a:pt x="1167" y="902"/>
                </a:cubicBezTo>
                <a:cubicBezTo>
                  <a:pt x="1183" y="911"/>
                  <a:pt x="1200" y="916"/>
                  <a:pt x="1217" y="921"/>
                </a:cubicBezTo>
                <a:cubicBezTo>
                  <a:pt x="1236" y="928"/>
                  <a:pt x="1255" y="935"/>
                  <a:pt x="1274" y="941"/>
                </a:cubicBezTo>
                <a:cubicBezTo>
                  <a:pt x="1286" y="945"/>
                  <a:pt x="1297" y="953"/>
                  <a:pt x="1309" y="958"/>
                </a:cubicBezTo>
                <a:cubicBezTo>
                  <a:pt x="1328" y="966"/>
                  <a:pt x="1346" y="974"/>
                  <a:pt x="1364" y="983"/>
                </a:cubicBezTo>
                <a:cubicBezTo>
                  <a:pt x="1386" y="994"/>
                  <a:pt x="1411" y="1001"/>
                  <a:pt x="1431" y="1015"/>
                </a:cubicBezTo>
                <a:cubicBezTo>
                  <a:pt x="1440" y="1021"/>
                  <a:pt x="1446" y="1029"/>
                  <a:pt x="1451" y="1038"/>
                </a:cubicBezTo>
                <a:cubicBezTo>
                  <a:pt x="1458" y="1050"/>
                  <a:pt x="1464" y="1063"/>
                  <a:pt x="1468" y="1076"/>
                </a:cubicBezTo>
                <a:cubicBezTo>
                  <a:pt x="1471" y="1090"/>
                  <a:pt x="1469" y="1103"/>
                  <a:pt x="1463" y="1115"/>
                </a:cubicBezTo>
                <a:cubicBezTo>
                  <a:pt x="1451" y="1141"/>
                  <a:pt x="1435" y="1164"/>
                  <a:pt x="1420" y="1188"/>
                </a:cubicBezTo>
                <a:cubicBezTo>
                  <a:pt x="1405" y="1211"/>
                  <a:pt x="1390" y="1234"/>
                  <a:pt x="1373" y="1256"/>
                </a:cubicBezTo>
                <a:cubicBezTo>
                  <a:pt x="1359" y="1273"/>
                  <a:pt x="1347" y="1292"/>
                  <a:pt x="1333" y="1310"/>
                </a:cubicBezTo>
                <a:cubicBezTo>
                  <a:pt x="1322" y="1324"/>
                  <a:pt x="1310" y="1338"/>
                  <a:pt x="1297" y="1352"/>
                </a:cubicBezTo>
                <a:cubicBezTo>
                  <a:pt x="1282" y="1367"/>
                  <a:pt x="1269" y="1385"/>
                  <a:pt x="1258" y="1404"/>
                </a:cubicBezTo>
                <a:cubicBezTo>
                  <a:pt x="1246" y="1425"/>
                  <a:pt x="1232" y="1444"/>
                  <a:pt x="1216" y="1462"/>
                </a:cubicBezTo>
                <a:cubicBezTo>
                  <a:pt x="1214" y="1464"/>
                  <a:pt x="1213" y="1466"/>
                  <a:pt x="1211" y="1469"/>
                </a:cubicBezTo>
                <a:cubicBezTo>
                  <a:pt x="1206" y="1475"/>
                  <a:pt x="1202" y="1477"/>
                  <a:pt x="1195" y="1474"/>
                </a:cubicBezTo>
                <a:cubicBezTo>
                  <a:pt x="1187" y="1472"/>
                  <a:pt x="1179" y="1471"/>
                  <a:pt x="1172" y="1468"/>
                </a:cubicBezTo>
                <a:cubicBezTo>
                  <a:pt x="1170" y="1467"/>
                  <a:pt x="1168" y="1468"/>
                  <a:pt x="1167" y="1469"/>
                </a:cubicBezTo>
                <a:cubicBezTo>
                  <a:pt x="1165" y="1470"/>
                  <a:pt x="1165" y="1472"/>
                  <a:pt x="1166" y="1474"/>
                </a:cubicBezTo>
                <a:cubicBezTo>
                  <a:pt x="1171" y="1482"/>
                  <a:pt x="1171" y="1492"/>
                  <a:pt x="1172" y="1501"/>
                </a:cubicBezTo>
                <a:cubicBezTo>
                  <a:pt x="1172" y="1505"/>
                  <a:pt x="1175" y="1507"/>
                  <a:pt x="1177" y="1510"/>
                </a:cubicBezTo>
                <a:cubicBezTo>
                  <a:pt x="1190" y="1520"/>
                  <a:pt x="1203" y="1529"/>
                  <a:pt x="1214" y="1540"/>
                </a:cubicBezTo>
                <a:cubicBezTo>
                  <a:pt x="1222" y="1548"/>
                  <a:pt x="1233" y="1553"/>
                  <a:pt x="1244" y="1559"/>
                </a:cubicBezTo>
                <a:cubicBezTo>
                  <a:pt x="1263" y="1569"/>
                  <a:pt x="1283" y="1578"/>
                  <a:pt x="1304" y="1587"/>
                </a:cubicBezTo>
                <a:cubicBezTo>
                  <a:pt x="1313" y="1591"/>
                  <a:pt x="1322" y="1594"/>
                  <a:pt x="1331" y="1598"/>
                </a:cubicBezTo>
                <a:cubicBezTo>
                  <a:pt x="1337" y="1601"/>
                  <a:pt x="1343" y="1605"/>
                  <a:pt x="1347" y="1610"/>
                </a:cubicBezTo>
                <a:cubicBezTo>
                  <a:pt x="1352" y="1616"/>
                  <a:pt x="1353" y="1623"/>
                  <a:pt x="1350" y="1629"/>
                </a:cubicBezTo>
                <a:cubicBezTo>
                  <a:pt x="1346" y="1637"/>
                  <a:pt x="1341" y="1642"/>
                  <a:pt x="1332" y="1642"/>
                </a:cubicBezTo>
                <a:cubicBezTo>
                  <a:pt x="1303" y="1643"/>
                  <a:pt x="1274" y="1639"/>
                  <a:pt x="1246" y="1634"/>
                </a:cubicBezTo>
                <a:cubicBezTo>
                  <a:pt x="1230" y="1631"/>
                  <a:pt x="1215" y="1628"/>
                  <a:pt x="1199" y="1624"/>
                </a:cubicBezTo>
                <a:cubicBezTo>
                  <a:pt x="1195" y="1623"/>
                  <a:pt x="1190" y="1624"/>
                  <a:pt x="1185" y="1624"/>
                </a:cubicBezTo>
                <a:cubicBezTo>
                  <a:pt x="1169" y="1625"/>
                  <a:pt x="1154" y="1619"/>
                  <a:pt x="1139" y="1615"/>
                </a:cubicBezTo>
                <a:cubicBezTo>
                  <a:pt x="1131" y="1613"/>
                  <a:pt x="1123" y="1610"/>
                  <a:pt x="1115" y="1608"/>
                </a:cubicBezTo>
                <a:cubicBezTo>
                  <a:pt x="1111" y="1607"/>
                  <a:pt x="1109" y="1609"/>
                  <a:pt x="1109" y="1613"/>
                </a:cubicBezTo>
                <a:cubicBezTo>
                  <a:pt x="1108" y="1616"/>
                  <a:pt x="1108" y="1620"/>
                  <a:pt x="1108" y="1624"/>
                </a:cubicBezTo>
                <a:cubicBezTo>
                  <a:pt x="1107" y="1628"/>
                  <a:pt x="1105" y="1630"/>
                  <a:pt x="1101" y="1629"/>
                </a:cubicBezTo>
                <a:cubicBezTo>
                  <a:pt x="1072" y="1628"/>
                  <a:pt x="1042" y="1624"/>
                  <a:pt x="1014" y="1615"/>
                </a:cubicBezTo>
                <a:cubicBezTo>
                  <a:pt x="1010" y="1614"/>
                  <a:pt x="1006" y="1612"/>
                  <a:pt x="1003" y="1611"/>
                </a:cubicBezTo>
                <a:cubicBezTo>
                  <a:pt x="996" y="1608"/>
                  <a:pt x="995" y="1607"/>
                  <a:pt x="996" y="1599"/>
                </a:cubicBezTo>
                <a:cubicBezTo>
                  <a:pt x="997" y="1593"/>
                  <a:pt x="998" y="1586"/>
                  <a:pt x="999" y="1579"/>
                </a:cubicBezTo>
                <a:cubicBezTo>
                  <a:pt x="1000" y="1575"/>
                  <a:pt x="1000" y="1570"/>
                  <a:pt x="1000" y="1565"/>
                </a:cubicBezTo>
                <a:cubicBezTo>
                  <a:pt x="999" y="1555"/>
                  <a:pt x="1000" y="1546"/>
                  <a:pt x="1003" y="1537"/>
                </a:cubicBezTo>
                <a:cubicBezTo>
                  <a:pt x="1009" y="1523"/>
                  <a:pt x="1012" y="1508"/>
                  <a:pt x="1021" y="1495"/>
                </a:cubicBezTo>
                <a:cubicBezTo>
                  <a:pt x="1024" y="1491"/>
                  <a:pt x="1025" y="1485"/>
                  <a:pt x="1025" y="1480"/>
                </a:cubicBezTo>
                <a:cubicBezTo>
                  <a:pt x="1024" y="1477"/>
                  <a:pt x="1025" y="1474"/>
                  <a:pt x="1026" y="1471"/>
                </a:cubicBezTo>
                <a:cubicBezTo>
                  <a:pt x="1027" y="1466"/>
                  <a:pt x="1032" y="1463"/>
                  <a:pt x="1037" y="1464"/>
                </a:cubicBezTo>
                <a:cubicBezTo>
                  <a:pt x="1039" y="1465"/>
                  <a:pt x="1040" y="1465"/>
                  <a:pt x="1042" y="1466"/>
                </a:cubicBezTo>
                <a:cubicBezTo>
                  <a:pt x="1050" y="1466"/>
                  <a:pt x="1056" y="1467"/>
                  <a:pt x="1061" y="1458"/>
                </a:cubicBezTo>
                <a:cubicBezTo>
                  <a:pt x="1066" y="1449"/>
                  <a:pt x="1073" y="1440"/>
                  <a:pt x="1080" y="1431"/>
                </a:cubicBezTo>
                <a:cubicBezTo>
                  <a:pt x="1082" y="1427"/>
                  <a:pt x="1083" y="1424"/>
                  <a:pt x="1083" y="1420"/>
                </a:cubicBezTo>
                <a:cubicBezTo>
                  <a:pt x="1083" y="1406"/>
                  <a:pt x="1085" y="1393"/>
                  <a:pt x="1095" y="1383"/>
                </a:cubicBezTo>
                <a:cubicBezTo>
                  <a:pt x="1100" y="1378"/>
                  <a:pt x="1106" y="1374"/>
                  <a:pt x="1112" y="1370"/>
                </a:cubicBezTo>
                <a:cubicBezTo>
                  <a:pt x="1119" y="1366"/>
                  <a:pt x="1125" y="1361"/>
                  <a:pt x="1128" y="1353"/>
                </a:cubicBezTo>
                <a:cubicBezTo>
                  <a:pt x="1131" y="1344"/>
                  <a:pt x="1136" y="1337"/>
                  <a:pt x="1142" y="1330"/>
                </a:cubicBezTo>
                <a:cubicBezTo>
                  <a:pt x="1149" y="1323"/>
                  <a:pt x="1155" y="1315"/>
                  <a:pt x="1159" y="1306"/>
                </a:cubicBezTo>
                <a:cubicBezTo>
                  <a:pt x="1166" y="1290"/>
                  <a:pt x="1174" y="1275"/>
                  <a:pt x="1182" y="1260"/>
                </a:cubicBezTo>
                <a:cubicBezTo>
                  <a:pt x="1188" y="1250"/>
                  <a:pt x="1193" y="1239"/>
                  <a:pt x="1199" y="1228"/>
                </a:cubicBezTo>
                <a:cubicBezTo>
                  <a:pt x="1201" y="1225"/>
                  <a:pt x="1204" y="1222"/>
                  <a:pt x="1206" y="1219"/>
                </a:cubicBezTo>
                <a:cubicBezTo>
                  <a:pt x="1214" y="1208"/>
                  <a:pt x="1221" y="1197"/>
                  <a:pt x="1221" y="1183"/>
                </a:cubicBezTo>
                <a:cubicBezTo>
                  <a:pt x="1222" y="1175"/>
                  <a:pt x="1226" y="1169"/>
                  <a:pt x="1232" y="1164"/>
                </a:cubicBezTo>
                <a:cubicBezTo>
                  <a:pt x="1233" y="1163"/>
                  <a:pt x="1234" y="1162"/>
                  <a:pt x="1235" y="1160"/>
                </a:cubicBezTo>
                <a:cubicBezTo>
                  <a:pt x="1236" y="1159"/>
                  <a:pt x="1236" y="1158"/>
                  <a:pt x="1233" y="1157"/>
                </a:cubicBezTo>
                <a:cubicBezTo>
                  <a:pt x="1200" y="1153"/>
                  <a:pt x="1169" y="1143"/>
                  <a:pt x="1137" y="1133"/>
                </a:cubicBezTo>
                <a:cubicBezTo>
                  <a:pt x="1113" y="1125"/>
                  <a:pt x="1088" y="1117"/>
                  <a:pt x="1063" y="1111"/>
                </a:cubicBezTo>
                <a:cubicBezTo>
                  <a:pt x="1045" y="1107"/>
                  <a:pt x="1027" y="1106"/>
                  <a:pt x="1009" y="1103"/>
                </a:cubicBezTo>
                <a:cubicBezTo>
                  <a:pt x="995" y="1100"/>
                  <a:pt x="982" y="1097"/>
                  <a:pt x="968" y="1095"/>
                </a:cubicBezTo>
                <a:cubicBezTo>
                  <a:pt x="965" y="1094"/>
                  <a:pt x="963" y="1095"/>
                  <a:pt x="962" y="1097"/>
                </a:cubicBezTo>
                <a:cubicBezTo>
                  <a:pt x="959" y="1101"/>
                  <a:pt x="957" y="1104"/>
                  <a:pt x="954" y="1107"/>
                </a:cubicBezTo>
                <a:cubicBezTo>
                  <a:pt x="948" y="1114"/>
                  <a:pt x="940" y="1115"/>
                  <a:pt x="931" y="1115"/>
                </a:cubicBezTo>
                <a:cubicBezTo>
                  <a:pt x="930" y="1115"/>
                  <a:pt x="930" y="1115"/>
                  <a:pt x="929" y="1114"/>
                </a:cubicBezTo>
                <a:cubicBezTo>
                  <a:pt x="923" y="1113"/>
                  <a:pt x="919" y="1115"/>
                  <a:pt x="916" y="1120"/>
                </a:cubicBezTo>
                <a:cubicBezTo>
                  <a:pt x="897" y="1144"/>
                  <a:pt x="878" y="1169"/>
                  <a:pt x="861" y="1194"/>
                </a:cubicBezTo>
                <a:cubicBezTo>
                  <a:pt x="851" y="1208"/>
                  <a:pt x="843" y="1223"/>
                  <a:pt x="834" y="1237"/>
                </a:cubicBezTo>
                <a:cubicBezTo>
                  <a:pt x="823" y="1256"/>
                  <a:pt x="810" y="1274"/>
                  <a:pt x="798" y="1292"/>
                </a:cubicBezTo>
                <a:cubicBezTo>
                  <a:pt x="789" y="1305"/>
                  <a:pt x="782" y="1319"/>
                  <a:pt x="774" y="1332"/>
                </a:cubicBezTo>
                <a:cubicBezTo>
                  <a:pt x="759" y="1355"/>
                  <a:pt x="743" y="1377"/>
                  <a:pt x="727" y="1399"/>
                </a:cubicBezTo>
                <a:cubicBezTo>
                  <a:pt x="702" y="1434"/>
                  <a:pt x="677" y="1469"/>
                  <a:pt x="652" y="1504"/>
                </a:cubicBezTo>
                <a:cubicBezTo>
                  <a:pt x="648" y="1510"/>
                  <a:pt x="643" y="1513"/>
                  <a:pt x="638" y="1516"/>
                </a:cubicBezTo>
                <a:cubicBezTo>
                  <a:pt x="621" y="1525"/>
                  <a:pt x="612" y="1541"/>
                  <a:pt x="603" y="1556"/>
                </a:cubicBezTo>
                <a:cubicBezTo>
                  <a:pt x="595" y="1570"/>
                  <a:pt x="585" y="1581"/>
                  <a:pt x="574" y="1592"/>
                </a:cubicBezTo>
                <a:cubicBezTo>
                  <a:pt x="562" y="1603"/>
                  <a:pt x="554" y="1615"/>
                  <a:pt x="543" y="1627"/>
                </a:cubicBezTo>
                <a:cubicBezTo>
                  <a:pt x="532" y="1640"/>
                  <a:pt x="521" y="1652"/>
                  <a:pt x="511" y="1665"/>
                </a:cubicBezTo>
                <a:cubicBezTo>
                  <a:pt x="505" y="1672"/>
                  <a:pt x="500" y="1680"/>
                  <a:pt x="498" y="1689"/>
                </a:cubicBezTo>
                <a:cubicBezTo>
                  <a:pt x="495" y="1696"/>
                  <a:pt x="491" y="1702"/>
                  <a:pt x="486" y="1707"/>
                </a:cubicBezTo>
                <a:cubicBezTo>
                  <a:pt x="476" y="1716"/>
                  <a:pt x="467" y="1726"/>
                  <a:pt x="458" y="1736"/>
                </a:cubicBezTo>
                <a:cubicBezTo>
                  <a:pt x="455" y="1740"/>
                  <a:pt x="453" y="1743"/>
                  <a:pt x="449" y="1746"/>
                </a:cubicBezTo>
                <a:cubicBezTo>
                  <a:pt x="440" y="1756"/>
                  <a:pt x="437" y="1770"/>
                  <a:pt x="431" y="1782"/>
                </a:cubicBezTo>
                <a:cubicBezTo>
                  <a:pt x="425" y="1793"/>
                  <a:pt x="426" y="1805"/>
                  <a:pt x="424" y="1817"/>
                </a:cubicBezTo>
                <a:cubicBezTo>
                  <a:pt x="423" y="1828"/>
                  <a:pt x="420" y="1839"/>
                  <a:pt x="414" y="1849"/>
                </a:cubicBezTo>
                <a:cubicBezTo>
                  <a:pt x="412" y="1853"/>
                  <a:pt x="411" y="1857"/>
                  <a:pt x="409" y="1862"/>
                </a:cubicBezTo>
                <a:cubicBezTo>
                  <a:pt x="408" y="1865"/>
                  <a:pt x="406" y="1866"/>
                  <a:pt x="403" y="1866"/>
                </a:cubicBezTo>
                <a:cubicBezTo>
                  <a:pt x="397" y="1864"/>
                  <a:pt x="392" y="1866"/>
                  <a:pt x="386" y="1866"/>
                </a:cubicBezTo>
                <a:cubicBezTo>
                  <a:pt x="385" y="1866"/>
                  <a:pt x="384" y="1867"/>
                  <a:pt x="384" y="1866"/>
                </a:cubicBezTo>
                <a:cubicBezTo>
                  <a:pt x="380" y="1866"/>
                  <a:pt x="376" y="1865"/>
                  <a:pt x="375" y="1870"/>
                </a:cubicBezTo>
                <a:cubicBezTo>
                  <a:pt x="373" y="1874"/>
                  <a:pt x="369" y="1879"/>
                  <a:pt x="374" y="1885"/>
                </a:cubicBezTo>
                <a:cubicBezTo>
                  <a:pt x="375" y="1887"/>
                  <a:pt x="376" y="1889"/>
                  <a:pt x="375" y="1892"/>
                </a:cubicBezTo>
                <a:cubicBezTo>
                  <a:pt x="370" y="1903"/>
                  <a:pt x="367" y="1915"/>
                  <a:pt x="362" y="1926"/>
                </a:cubicBezTo>
                <a:cubicBezTo>
                  <a:pt x="362" y="1927"/>
                  <a:pt x="362" y="1929"/>
                  <a:pt x="360" y="1930"/>
                </a:cubicBezTo>
                <a:cubicBezTo>
                  <a:pt x="359" y="1930"/>
                  <a:pt x="360" y="1928"/>
                  <a:pt x="359" y="1927"/>
                </a:cubicBezTo>
                <a:cubicBezTo>
                  <a:pt x="348" y="1953"/>
                  <a:pt x="339" y="1981"/>
                  <a:pt x="330" y="2008"/>
                </a:cubicBezTo>
                <a:cubicBezTo>
                  <a:pt x="328" y="2014"/>
                  <a:pt x="327" y="2020"/>
                  <a:pt x="328" y="2026"/>
                </a:cubicBezTo>
                <a:cubicBezTo>
                  <a:pt x="329" y="2029"/>
                  <a:pt x="328" y="2032"/>
                  <a:pt x="328" y="2035"/>
                </a:cubicBezTo>
                <a:cubicBezTo>
                  <a:pt x="327" y="2042"/>
                  <a:pt x="327" y="2048"/>
                  <a:pt x="329" y="2054"/>
                </a:cubicBezTo>
                <a:cubicBezTo>
                  <a:pt x="330" y="2057"/>
                  <a:pt x="330" y="2060"/>
                  <a:pt x="330" y="2062"/>
                </a:cubicBezTo>
                <a:cubicBezTo>
                  <a:pt x="328" y="2069"/>
                  <a:pt x="332" y="2077"/>
                  <a:pt x="340" y="2076"/>
                </a:cubicBezTo>
                <a:cubicBezTo>
                  <a:pt x="341" y="2076"/>
                  <a:pt x="342" y="2076"/>
                  <a:pt x="343" y="2077"/>
                </a:cubicBezTo>
                <a:cubicBezTo>
                  <a:pt x="355" y="2077"/>
                  <a:pt x="361" y="2085"/>
                  <a:pt x="360" y="2096"/>
                </a:cubicBezTo>
                <a:cubicBezTo>
                  <a:pt x="360" y="2098"/>
                  <a:pt x="359" y="2099"/>
                  <a:pt x="358" y="2100"/>
                </a:cubicBezTo>
                <a:cubicBezTo>
                  <a:pt x="349" y="2105"/>
                  <a:pt x="339" y="2107"/>
                  <a:pt x="329" y="2107"/>
                </a:cubicBezTo>
                <a:cubicBezTo>
                  <a:pt x="313" y="2107"/>
                  <a:pt x="297" y="2106"/>
                  <a:pt x="281" y="2105"/>
                </a:cubicBezTo>
                <a:cubicBezTo>
                  <a:pt x="271" y="2104"/>
                  <a:pt x="260" y="2104"/>
                  <a:pt x="250" y="2103"/>
                </a:cubicBezTo>
                <a:cubicBezTo>
                  <a:pt x="236" y="2101"/>
                  <a:pt x="227" y="2092"/>
                  <a:pt x="222" y="2080"/>
                </a:cubicBezTo>
                <a:cubicBezTo>
                  <a:pt x="214" y="2061"/>
                  <a:pt x="209" y="2041"/>
                  <a:pt x="207" y="2020"/>
                </a:cubicBezTo>
                <a:cubicBezTo>
                  <a:pt x="206" y="2010"/>
                  <a:pt x="207" y="1999"/>
                  <a:pt x="208" y="1989"/>
                </a:cubicBezTo>
                <a:cubicBezTo>
                  <a:pt x="209" y="1977"/>
                  <a:pt x="209" y="1965"/>
                  <a:pt x="208" y="1953"/>
                </a:cubicBezTo>
                <a:cubicBezTo>
                  <a:pt x="207" y="1951"/>
                  <a:pt x="207" y="1950"/>
                  <a:pt x="205" y="1950"/>
                </a:cubicBezTo>
                <a:cubicBezTo>
                  <a:pt x="203" y="1950"/>
                  <a:pt x="201" y="1949"/>
                  <a:pt x="200" y="1950"/>
                </a:cubicBezTo>
                <a:cubicBezTo>
                  <a:pt x="192" y="1950"/>
                  <a:pt x="189" y="1946"/>
                  <a:pt x="186" y="1940"/>
                </a:cubicBezTo>
                <a:cubicBezTo>
                  <a:pt x="178" y="1922"/>
                  <a:pt x="172" y="1904"/>
                  <a:pt x="172" y="1884"/>
                </a:cubicBezTo>
                <a:cubicBezTo>
                  <a:pt x="172" y="1881"/>
                  <a:pt x="173" y="1877"/>
                  <a:pt x="173" y="1874"/>
                </a:cubicBezTo>
                <a:cubicBezTo>
                  <a:pt x="174" y="1870"/>
                  <a:pt x="176" y="1867"/>
                  <a:pt x="179" y="1865"/>
                </a:cubicBezTo>
                <a:cubicBezTo>
                  <a:pt x="197" y="1855"/>
                  <a:pt x="211" y="1841"/>
                  <a:pt x="229" y="1832"/>
                </a:cubicBezTo>
                <a:cubicBezTo>
                  <a:pt x="239" y="1827"/>
                  <a:pt x="250" y="1822"/>
                  <a:pt x="261" y="1818"/>
                </a:cubicBezTo>
                <a:cubicBezTo>
                  <a:pt x="266" y="1817"/>
                  <a:pt x="271" y="1815"/>
                  <a:pt x="277" y="1814"/>
                </a:cubicBezTo>
                <a:cubicBezTo>
                  <a:pt x="279" y="1813"/>
                  <a:pt x="280" y="1812"/>
                  <a:pt x="278" y="1810"/>
                </a:cubicBezTo>
                <a:cubicBezTo>
                  <a:pt x="274" y="1807"/>
                  <a:pt x="275" y="1804"/>
                  <a:pt x="276" y="1800"/>
                </a:cubicBezTo>
                <a:cubicBezTo>
                  <a:pt x="280" y="1789"/>
                  <a:pt x="284" y="1779"/>
                  <a:pt x="288" y="1768"/>
                </a:cubicBezTo>
                <a:cubicBezTo>
                  <a:pt x="290" y="1763"/>
                  <a:pt x="294" y="1759"/>
                  <a:pt x="299" y="1756"/>
                </a:cubicBezTo>
                <a:cubicBezTo>
                  <a:pt x="306" y="1750"/>
                  <a:pt x="312" y="1744"/>
                  <a:pt x="315" y="1736"/>
                </a:cubicBezTo>
                <a:cubicBezTo>
                  <a:pt x="322" y="1715"/>
                  <a:pt x="332" y="1696"/>
                  <a:pt x="338" y="1676"/>
                </a:cubicBezTo>
                <a:cubicBezTo>
                  <a:pt x="344" y="1660"/>
                  <a:pt x="351" y="1645"/>
                  <a:pt x="358" y="1630"/>
                </a:cubicBezTo>
                <a:cubicBezTo>
                  <a:pt x="366" y="1613"/>
                  <a:pt x="379" y="1601"/>
                  <a:pt x="388" y="1585"/>
                </a:cubicBezTo>
                <a:cubicBezTo>
                  <a:pt x="408" y="1555"/>
                  <a:pt x="429" y="1526"/>
                  <a:pt x="448" y="1494"/>
                </a:cubicBezTo>
                <a:cubicBezTo>
                  <a:pt x="464" y="1467"/>
                  <a:pt x="481" y="1440"/>
                  <a:pt x="500" y="1414"/>
                </a:cubicBezTo>
                <a:cubicBezTo>
                  <a:pt x="514" y="1395"/>
                  <a:pt x="528" y="1374"/>
                  <a:pt x="543" y="1355"/>
                </a:cubicBezTo>
                <a:cubicBezTo>
                  <a:pt x="552" y="1344"/>
                  <a:pt x="562" y="1337"/>
                  <a:pt x="575" y="1333"/>
                </a:cubicBezTo>
                <a:cubicBezTo>
                  <a:pt x="591" y="1327"/>
                  <a:pt x="598" y="1317"/>
                  <a:pt x="599" y="1301"/>
                </a:cubicBezTo>
                <a:cubicBezTo>
                  <a:pt x="600" y="1299"/>
                  <a:pt x="600" y="1296"/>
                  <a:pt x="601" y="1295"/>
                </a:cubicBezTo>
                <a:cubicBezTo>
                  <a:pt x="612" y="1279"/>
                  <a:pt x="616" y="1261"/>
                  <a:pt x="622" y="1243"/>
                </a:cubicBezTo>
                <a:cubicBezTo>
                  <a:pt x="629" y="1221"/>
                  <a:pt x="638" y="1199"/>
                  <a:pt x="648" y="1178"/>
                </a:cubicBezTo>
                <a:cubicBezTo>
                  <a:pt x="655" y="1162"/>
                  <a:pt x="660" y="1146"/>
                  <a:pt x="667" y="1131"/>
                </a:cubicBezTo>
                <a:cubicBezTo>
                  <a:pt x="674" y="1116"/>
                  <a:pt x="678" y="1101"/>
                  <a:pt x="683" y="1086"/>
                </a:cubicBezTo>
                <a:cubicBezTo>
                  <a:pt x="684" y="1081"/>
                  <a:pt x="687" y="1076"/>
                  <a:pt x="688" y="1070"/>
                </a:cubicBezTo>
                <a:cubicBezTo>
                  <a:pt x="689" y="1068"/>
                  <a:pt x="689" y="1066"/>
                  <a:pt x="687" y="1065"/>
                </a:cubicBezTo>
                <a:cubicBezTo>
                  <a:pt x="682" y="1063"/>
                  <a:pt x="683" y="1060"/>
                  <a:pt x="683" y="1057"/>
                </a:cubicBezTo>
                <a:cubicBezTo>
                  <a:pt x="684" y="1047"/>
                  <a:pt x="685" y="1037"/>
                  <a:pt x="687" y="1027"/>
                </a:cubicBezTo>
                <a:cubicBezTo>
                  <a:pt x="690" y="1008"/>
                  <a:pt x="693" y="990"/>
                  <a:pt x="695" y="971"/>
                </a:cubicBezTo>
                <a:cubicBezTo>
                  <a:pt x="699" y="940"/>
                  <a:pt x="705" y="911"/>
                  <a:pt x="712" y="881"/>
                </a:cubicBezTo>
                <a:cubicBezTo>
                  <a:pt x="716" y="861"/>
                  <a:pt x="724" y="843"/>
                  <a:pt x="729" y="824"/>
                </a:cubicBezTo>
                <a:cubicBezTo>
                  <a:pt x="738" y="793"/>
                  <a:pt x="750" y="763"/>
                  <a:pt x="760" y="732"/>
                </a:cubicBezTo>
                <a:cubicBezTo>
                  <a:pt x="768" y="709"/>
                  <a:pt x="774" y="684"/>
                  <a:pt x="778" y="660"/>
                </a:cubicBezTo>
                <a:cubicBezTo>
                  <a:pt x="782" y="634"/>
                  <a:pt x="781" y="608"/>
                  <a:pt x="781" y="582"/>
                </a:cubicBezTo>
                <a:cubicBezTo>
                  <a:pt x="781" y="570"/>
                  <a:pt x="781" y="559"/>
                  <a:pt x="781" y="547"/>
                </a:cubicBezTo>
                <a:cubicBezTo>
                  <a:pt x="781" y="545"/>
                  <a:pt x="782" y="543"/>
                  <a:pt x="780" y="542"/>
                </a:cubicBezTo>
                <a:cubicBezTo>
                  <a:pt x="778" y="541"/>
                  <a:pt x="776" y="543"/>
                  <a:pt x="775" y="544"/>
                </a:cubicBezTo>
                <a:cubicBezTo>
                  <a:pt x="761" y="555"/>
                  <a:pt x="748" y="567"/>
                  <a:pt x="735" y="579"/>
                </a:cubicBezTo>
                <a:cubicBezTo>
                  <a:pt x="716" y="595"/>
                  <a:pt x="698" y="610"/>
                  <a:pt x="680" y="627"/>
                </a:cubicBezTo>
                <a:cubicBezTo>
                  <a:pt x="671" y="635"/>
                  <a:pt x="662" y="643"/>
                  <a:pt x="654" y="652"/>
                </a:cubicBezTo>
                <a:cubicBezTo>
                  <a:pt x="626" y="680"/>
                  <a:pt x="597" y="707"/>
                  <a:pt x="569" y="735"/>
                </a:cubicBezTo>
                <a:cubicBezTo>
                  <a:pt x="548" y="755"/>
                  <a:pt x="528" y="776"/>
                  <a:pt x="511" y="800"/>
                </a:cubicBezTo>
                <a:cubicBezTo>
                  <a:pt x="507" y="805"/>
                  <a:pt x="503" y="809"/>
                  <a:pt x="499" y="815"/>
                </a:cubicBezTo>
                <a:cubicBezTo>
                  <a:pt x="497" y="818"/>
                  <a:pt x="494" y="818"/>
                  <a:pt x="492" y="817"/>
                </a:cubicBezTo>
                <a:cubicBezTo>
                  <a:pt x="487" y="814"/>
                  <a:pt x="482" y="812"/>
                  <a:pt x="477" y="809"/>
                </a:cubicBezTo>
                <a:cubicBezTo>
                  <a:pt x="475" y="808"/>
                  <a:pt x="473" y="807"/>
                  <a:pt x="472" y="809"/>
                </a:cubicBezTo>
                <a:cubicBezTo>
                  <a:pt x="461" y="819"/>
                  <a:pt x="451" y="829"/>
                  <a:pt x="444" y="841"/>
                </a:cubicBezTo>
                <a:cubicBezTo>
                  <a:pt x="441" y="846"/>
                  <a:pt x="439" y="851"/>
                  <a:pt x="437" y="856"/>
                </a:cubicBezTo>
                <a:cubicBezTo>
                  <a:pt x="435" y="861"/>
                  <a:pt x="431" y="863"/>
                  <a:pt x="425" y="864"/>
                </a:cubicBezTo>
                <a:cubicBezTo>
                  <a:pt x="420" y="864"/>
                  <a:pt x="415" y="865"/>
                  <a:pt x="410" y="866"/>
                </a:cubicBezTo>
                <a:cubicBezTo>
                  <a:pt x="406" y="866"/>
                  <a:pt x="405" y="868"/>
                  <a:pt x="405" y="872"/>
                </a:cubicBezTo>
                <a:cubicBezTo>
                  <a:pt x="404" y="881"/>
                  <a:pt x="407" y="890"/>
                  <a:pt x="409" y="900"/>
                </a:cubicBezTo>
                <a:cubicBezTo>
                  <a:pt x="410" y="908"/>
                  <a:pt x="408" y="915"/>
                  <a:pt x="401" y="920"/>
                </a:cubicBezTo>
                <a:cubicBezTo>
                  <a:pt x="399" y="922"/>
                  <a:pt x="400" y="923"/>
                  <a:pt x="401" y="925"/>
                </a:cubicBezTo>
                <a:cubicBezTo>
                  <a:pt x="404" y="928"/>
                  <a:pt x="407" y="932"/>
                  <a:pt x="410" y="935"/>
                </a:cubicBezTo>
                <a:cubicBezTo>
                  <a:pt x="429" y="956"/>
                  <a:pt x="449" y="977"/>
                  <a:pt x="468" y="998"/>
                </a:cubicBezTo>
                <a:cubicBezTo>
                  <a:pt x="479" y="1009"/>
                  <a:pt x="479" y="1015"/>
                  <a:pt x="472" y="1029"/>
                </a:cubicBezTo>
                <a:cubicBezTo>
                  <a:pt x="459" y="1055"/>
                  <a:pt x="442" y="1080"/>
                  <a:pt x="425" y="1104"/>
                </a:cubicBezTo>
                <a:cubicBezTo>
                  <a:pt x="405" y="1133"/>
                  <a:pt x="384" y="1162"/>
                  <a:pt x="364" y="1192"/>
                </a:cubicBezTo>
                <a:cubicBezTo>
                  <a:pt x="353" y="1207"/>
                  <a:pt x="341" y="1221"/>
                  <a:pt x="329" y="1236"/>
                </a:cubicBezTo>
                <a:cubicBezTo>
                  <a:pt x="325" y="1242"/>
                  <a:pt x="319" y="1247"/>
                  <a:pt x="311" y="1245"/>
                </a:cubicBezTo>
                <a:cubicBezTo>
                  <a:pt x="305" y="1243"/>
                  <a:pt x="301" y="1239"/>
                  <a:pt x="298" y="1234"/>
                </a:cubicBezTo>
                <a:cubicBezTo>
                  <a:pt x="295" y="1231"/>
                  <a:pt x="294" y="1230"/>
                  <a:pt x="290" y="1232"/>
                </a:cubicBezTo>
                <a:cubicBezTo>
                  <a:pt x="285" y="1236"/>
                  <a:pt x="281" y="1234"/>
                  <a:pt x="277" y="1229"/>
                </a:cubicBezTo>
                <a:cubicBezTo>
                  <a:pt x="276" y="1227"/>
                  <a:pt x="275" y="1225"/>
                  <a:pt x="273" y="1224"/>
                </a:cubicBezTo>
                <a:cubicBezTo>
                  <a:pt x="271" y="1222"/>
                  <a:pt x="269" y="1222"/>
                  <a:pt x="267" y="1225"/>
                </a:cubicBezTo>
                <a:cubicBezTo>
                  <a:pt x="263" y="1229"/>
                  <a:pt x="259" y="1232"/>
                  <a:pt x="254" y="1235"/>
                </a:cubicBezTo>
                <a:cubicBezTo>
                  <a:pt x="246" y="1239"/>
                  <a:pt x="239" y="1238"/>
                  <a:pt x="233" y="1232"/>
                </a:cubicBezTo>
                <a:cubicBezTo>
                  <a:pt x="230" y="1229"/>
                  <a:pt x="227" y="1226"/>
                  <a:pt x="224" y="1223"/>
                </a:cubicBezTo>
                <a:cubicBezTo>
                  <a:pt x="221" y="1220"/>
                  <a:pt x="218" y="1217"/>
                  <a:pt x="213" y="1216"/>
                </a:cubicBezTo>
                <a:cubicBezTo>
                  <a:pt x="210" y="1216"/>
                  <a:pt x="207" y="1213"/>
                  <a:pt x="208" y="1209"/>
                </a:cubicBezTo>
                <a:cubicBezTo>
                  <a:pt x="208" y="1206"/>
                  <a:pt x="207" y="1204"/>
                  <a:pt x="205" y="1202"/>
                </a:cubicBezTo>
                <a:cubicBezTo>
                  <a:pt x="191" y="1187"/>
                  <a:pt x="178" y="1171"/>
                  <a:pt x="164" y="1156"/>
                </a:cubicBezTo>
                <a:cubicBezTo>
                  <a:pt x="152" y="1142"/>
                  <a:pt x="140" y="1129"/>
                  <a:pt x="129" y="1115"/>
                </a:cubicBezTo>
                <a:cubicBezTo>
                  <a:pt x="116" y="1101"/>
                  <a:pt x="104" y="1086"/>
                  <a:pt x="92" y="1072"/>
                </a:cubicBezTo>
                <a:cubicBezTo>
                  <a:pt x="81" y="1059"/>
                  <a:pt x="70" y="1047"/>
                  <a:pt x="59" y="1034"/>
                </a:cubicBezTo>
                <a:cubicBezTo>
                  <a:pt x="50" y="1024"/>
                  <a:pt x="41" y="1013"/>
                  <a:pt x="32" y="1003"/>
                </a:cubicBezTo>
                <a:cubicBezTo>
                  <a:pt x="31" y="1001"/>
                  <a:pt x="29" y="1000"/>
                  <a:pt x="26" y="1000"/>
                </a:cubicBezTo>
                <a:cubicBezTo>
                  <a:pt x="21" y="1000"/>
                  <a:pt x="18" y="995"/>
                  <a:pt x="19" y="990"/>
                </a:cubicBezTo>
                <a:cubicBezTo>
                  <a:pt x="20" y="988"/>
                  <a:pt x="18" y="986"/>
                  <a:pt x="17" y="984"/>
                </a:cubicBezTo>
                <a:cubicBezTo>
                  <a:pt x="13" y="979"/>
                  <a:pt x="10" y="975"/>
                  <a:pt x="6" y="970"/>
                </a:cubicBezTo>
                <a:cubicBezTo>
                  <a:pt x="3" y="966"/>
                  <a:pt x="1" y="961"/>
                  <a:pt x="0" y="955"/>
                </a:cubicBezTo>
                <a:cubicBezTo>
                  <a:pt x="0" y="955"/>
                  <a:pt x="0" y="954"/>
                  <a:pt x="0" y="954"/>
                </a:cubicBezTo>
                <a:cubicBezTo>
                  <a:pt x="0" y="942"/>
                  <a:pt x="7" y="933"/>
                  <a:pt x="14" y="924"/>
                </a:cubicBezTo>
                <a:cubicBezTo>
                  <a:pt x="16" y="921"/>
                  <a:pt x="19" y="917"/>
                  <a:pt x="22" y="913"/>
                </a:cubicBezTo>
                <a:cubicBezTo>
                  <a:pt x="35" y="898"/>
                  <a:pt x="47" y="882"/>
                  <a:pt x="60" y="866"/>
                </a:cubicBezTo>
                <a:cubicBezTo>
                  <a:pt x="66" y="859"/>
                  <a:pt x="73" y="852"/>
                  <a:pt x="75" y="843"/>
                </a:cubicBezTo>
                <a:cubicBezTo>
                  <a:pt x="76" y="840"/>
                  <a:pt x="78" y="837"/>
                  <a:pt x="80" y="835"/>
                </a:cubicBezTo>
                <a:cubicBezTo>
                  <a:pt x="88" y="825"/>
                  <a:pt x="95" y="816"/>
                  <a:pt x="103" y="806"/>
                </a:cubicBezTo>
                <a:cubicBezTo>
                  <a:pt x="115" y="793"/>
                  <a:pt x="126" y="779"/>
                  <a:pt x="138" y="765"/>
                </a:cubicBezTo>
                <a:cubicBezTo>
                  <a:pt x="145" y="757"/>
                  <a:pt x="153" y="749"/>
                  <a:pt x="160" y="740"/>
                </a:cubicBezTo>
                <a:cubicBezTo>
                  <a:pt x="167" y="733"/>
                  <a:pt x="174" y="724"/>
                  <a:pt x="183" y="720"/>
                </a:cubicBezTo>
                <a:cubicBezTo>
                  <a:pt x="194" y="716"/>
                  <a:pt x="204" y="715"/>
                  <a:pt x="214" y="722"/>
                </a:cubicBezTo>
                <a:cubicBezTo>
                  <a:pt x="220" y="727"/>
                  <a:pt x="226" y="733"/>
                  <a:pt x="231" y="739"/>
                </a:cubicBezTo>
                <a:cubicBezTo>
                  <a:pt x="244" y="755"/>
                  <a:pt x="258" y="769"/>
                  <a:pt x="272" y="783"/>
                </a:cubicBezTo>
                <a:cubicBezTo>
                  <a:pt x="275" y="786"/>
                  <a:pt x="277" y="787"/>
                  <a:pt x="280" y="784"/>
                </a:cubicBezTo>
                <a:cubicBezTo>
                  <a:pt x="284" y="781"/>
                  <a:pt x="288" y="779"/>
                  <a:pt x="293" y="779"/>
                </a:cubicBezTo>
                <a:cubicBezTo>
                  <a:pt x="299" y="779"/>
                  <a:pt x="305" y="777"/>
                  <a:pt x="311" y="776"/>
                </a:cubicBezTo>
                <a:cubicBezTo>
                  <a:pt x="318" y="775"/>
                  <a:pt x="325" y="774"/>
                  <a:pt x="333" y="775"/>
                </a:cubicBezTo>
                <a:cubicBezTo>
                  <a:pt x="336" y="776"/>
                  <a:pt x="340" y="776"/>
                  <a:pt x="344" y="777"/>
                </a:cubicBezTo>
                <a:cubicBezTo>
                  <a:pt x="346" y="777"/>
                  <a:pt x="348" y="776"/>
                  <a:pt x="349" y="775"/>
                </a:cubicBezTo>
                <a:cubicBezTo>
                  <a:pt x="362" y="764"/>
                  <a:pt x="375" y="752"/>
                  <a:pt x="389" y="742"/>
                </a:cubicBezTo>
                <a:cubicBezTo>
                  <a:pt x="394" y="739"/>
                  <a:pt x="398" y="736"/>
                  <a:pt x="400" y="730"/>
                </a:cubicBezTo>
                <a:cubicBezTo>
                  <a:pt x="401" y="727"/>
                  <a:pt x="404" y="725"/>
                  <a:pt x="406" y="723"/>
                </a:cubicBezTo>
                <a:cubicBezTo>
                  <a:pt x="416" y="713"/>
                  <a:pt x="425" y="704"/>
                  <a:pt x="435" y="694"/>
                </a:cubicBezTo>
                <a:cubicBezTo>
                  <a:pt x="449" y="681"/>
                  <a:pt x="458" y="665"/>
                  <a:pt x="470" y="651"/>
                </a:cubicBezTo>
                <a:cubicBezTo>
                  <a:pt x="479" y="641"/>
                  <a:pt x="487" y="630"/>
                  <a:pt x="494" y="619"/>
                </a:cubicBezTo>
                <a:cubicBezTo>
                  <a:pt x="501" y="609"/>
                  <a:pt x="511" y="602"/>
                  <a:pt x="520" y="594"/>
                </a:cubicBezTo>
                <a:cubicBezTo>
                  <a:pt x="523" y="591"/>
                  <a:pt x="526" y="587"/>
                  <a:pt x="528" y="584"/>
                </a:cubicBezTo>
                <a:cubicBezTo>
                  <a:pt x="536" y="572"/>
                  <a:pt x="542" y="560"/>
                  <a:pt x="553" y="551"/>
                </a:cubicBezTo>
                <a:cubicBezTo>
                  <a:pt x="566" y="540"/>
                  <a:pt x="580" y="530"/>
                  <a:pt x="589" y="514"/>
                </a:cubicBezTo>
                <a:cubicBezTo>
                  <a:pt x="589" y="514"/>
                  <a:pt x="589" y="514"/>
                  <a:pt x="590" y="513"/>
                </a:cubicBezTo>
                <a:cubicBezTo>
                  <a:pt x="597" y="503"/>
                  <a:pt x="605" y="494"/>
                  <a:pt x="614" y="485"/>
                </a:cubicBezTo>
                <a:cubicBezTo>
                  <a:pt x="622" y="478"/>
                  <a:pt x="627" y="469"/>
                  <a:pt x="635" y="462"/>
                </a:cubicBezTo>
                <a:cubicBezTo>
                  <a:pt x="639" y="458"/>
                  <a:pt x="642" y="453"/>
                  <a:pt x="648" y="450"/>
                </a:cubicBezTo>
                <a:cubicBezTo>
                  <a:pt x="656" y="446"/>
                  <a:pt x="665" y="443"/>
                  <a:pt x="674" y="444"/>
                </a:cubicBezTo>
                <a:cubicBezTo>
                  <a:pt x="678" y="445"/>
                  <a:pt x="680" y="443"/>
                  <a:pt x="683" y="441"/>
                </a:cubicBezTo>
                <a:cubicBezTo>
                  <a:pt x="685" y="438"/>
                  <a:pt x="687" y="436"/>
                  <a:pt x="688" y="433"/>
                </a:cubicBezTo>
                <a:cubicBezTo>
                  <a:pt x="692" y="423"/>
                  <a:pt x="700" y="418"/>
                  <a:pt x="710" y="416"/>
                </a:cubicBezTo>
                <a:cubicBezTo>
                  <a:pt x="714" y="416"/>
                  <a:pt x="717" y="414"/>
                  <a:pt x="719" y="410"/>
                </a:cubicBezTo>
                <a:cubicBezTo>
                  <a:pt x="721" y="404"/>
                  <a:pt x="725" y="400"/>
                  <a:pt x="730" y="396"/>
                </a:cubicBezTo>
                <a:cubicBezTo>
                  <a:pt x="740" y="390"/>
                  <a:pt x="747" y="380"/>
                  <a:pt x="756" y="372"/>
                </a:cubicBezTo>
                <a:cubicBezTo>
                  <a:pt x="760" y="368"/>
                  <a:pt x="764" y="362"/>
                  <a:pt x="768" y="358"/>
                </a:cubicBezTo>
                <a:cubicBezTo>
                  <a:pt x="783" y="344"/>
                  <a:pt x="795" y="330"/>
                  <a:pt x="802" y="311"/>
                </a:cubicBezTo>
                <a:cubicBezTo>
                  <a:pt x="810" y="287"/>
                  <a:pt x="823" y="266"/>
                  <a:pt x="843" y="251"/>
                </a:cubicBezTo>
                <a:cubicBezTo>
                  <a:pt x="856" y="240"/>
                  <a:pt x="871" y="236"/>
                  <a:pt x="888" y="241"/>
                </a:cubicBezTo>
                <a:cubicBezTo>
                  <a:pt x="899" y="245"/>
                  <a:pt x="910" y="249"/>
                  <a:pt x="921" y="253"/>
                </a:cubicBezTo>
                <a:cubicBezTo>
                  <a:pt x="927" y="255"/>
                  <a:pt x="932" y="257"/>
                  <a:pt x="938" y="255"/>
                </a:cubicBezTo>
                <a:cubicBezTo>
                  <a:pt x="946" y="253"/>
                  <a:pt x="954" y="254"/>
                  <a:pt x="961" y="253"/>
                </a:cubicBezTo>
                <a:cubicBezTo>
                  <a:pt x="971" y="252"/>
                  <a:pt x="981" y="253"/>
                  <a:pt x="991" y="250"/>
                </a:cubicBezTo>
                <a:cubicBezTo>
                  <a:pt x="1006" y="246"/>
                  <a:pt x="1018" y="236"/>
                  <a:pt x="1028" y="224"/>
                </a:cubicBezTo>
                <a:cubicBezTo>
                  <a:pt x="1029" y="223"/>
                  <a:pt x="1030" y="222"/>
                  <a:pt x="1029" y="220"/>
                </a:cubicBezTo>
                <a:cubicBezTo>
                  <a:pt x="1028" y="214"/>
                  <a:pt x="1028" y="208"/>
                  <a:pt x="1026" y="202"/>
                </a:cubicBezTo>
                <a:cubicBezTo>
                  <a:pt x="1021" y="191"/>
                  <a:pt x="1017" y="179"/>
                  <a:pt x="1012" y="168"/>
                </a:cubicBezTo>
                <a:cubicBezTo>
                  <a:pt x="1003" y="148"/>
                  <a:pt x="1001" y="127"/>
                  <a:pt x="1005" y="105"/>
                </a:cubicBezTo>
                <a:cubicBezTo>
                  <a:pt x="1008" y="93"/>
                  <a:pt x="1013" y="81"/>
                  <a:pt x="1018" y="70"/>
                </a:cubicBezTo>
                <a:cubicBezTo>
                  <a:pt x="1020" y="64"/>
                  <a:pt x="1021" y="59"/>
                  <a:pt x="1024" y="53"/>
                </a:cubicBezTo>
                <a:cubicBezTo>
                  <a:pt x="1029" y="43"/>
                  <a:pt x="1039" y="38"/>
                  <a:pt x="1045" y="29"/>
                </a:cubicBezTo>
                <a:cubicBezTo>
                  <a:pt x="1045" y="28"/>
                  <a:pt x="1047" y="27"/>
                  <a:pt x="1048" y="26"/>
                </a:cubicBezTo>
                <a:cubicBezTo>
                  <a:pt x="1054" y="24"/>
                  <a:pt x="1058" y="20"/>
                  <a:pt x="1063" y="16"/>
                </a:cubicBezTo>
                <a:cubicBezTo>
                  <a:pt x="1072" y="11"/>
                  <a:pt x="1081" y="6"/>
                  <a:pt x="1091" y="5"/>
                </a:cubicBezTo>
                <a:cubicBezTo>
                  <a:pt x="1096" y="4"/>
                  <a:pt x="1102" y="2"/>
                  <a:pt x="1107" y="0"/>
                </a:cubicBezTo>
                <a:cubicBezTo>
                  <a:pt x="1114" y="0"/>
                  <a:pt x="1120" y="0"/>
                  <a:pt x="1126" y="0"/>
                </a:cubicBezTo>
                <a:cubicBezTo>
                  <a:pt x="1126" y="0"/>
                  <a:pt x="1127" y="1"/>
                  <a:pt x="1127" y="1"/>
                </a:cubicBezTo>
                <a:cubicBezTo>
                  <a:pt x="1140" y="1"/>
                  <a:pt x="1151" y="5"/>
                  <a:pt x="1163" y="9"/>
                </a:cubicBezTo>
                <a:cubicBezTo>
                  <a:pt x="1171" y="12"/>
                  <a:pt x="1180" y="16"/>
                  <a:pt x="1188" y="18"/>
                </a:cubicBezTo>
                <a:cubicBezTo>
                  <a:pt x="1199" y="20"/>
                  <a:pt x="1209" y="25"/>
                  <a:pt x="1219" y="31"/>
                </a:cubicBezTo>
                <a:cubicBezTo>
                  <a:pt x="1226" y="35"/>
                  <a:pt x="1233" y="41"/>
                  <a:pt x="1239" y="47"/>
                </a:cubicBezTo>
                <a:cubicBezTo>
                  <a:pt x="1247" y="56"/>
                  <a:pt x="1252" y="66"/>
                  <a:pt x="1250" y="77"/>
                </a:cubicBezTo>
                <a:cubicBezTo>
                  <a:pt x="1250" y="84"/>
                  <a:pt x="1251" y="89"/>
                  <a:pt x="1254" y="94"/>
                </a:cubicBezTo>
                <a:cubicBezTo>
                  <a:pt x="1256" y="98"/>
                  <a:pt x="1258" y="102"/>
                  <a:pt x="1260" y="105"/>
                </a:cubicBezTo>
                <a:cubicBezTo>
                  <a:pt x="1267" y="116"/>
                  <a:pt x="1269" y="127"/>
                  <a:pt x="1265" y="139"/>
                </a:cubicBezTo>
                <a:cubicBezTo>
                  <a:pt x="1263" y="145"/>
                  <a:pt x="1264" y="150"/>
                  <a:pt x="1268" y="155"/>
                </a:cubicBezTo>
                <a:cubicBezTo>
                  <a:pt x="1269" y="156"/>
                  <a:pt x="1270" y="157"/>
                  <a:pt x="1271" y="158"/>
                </a:cubicBezTo>
                <a:cubicBezTo>
                  <a:pt x="1277" y="166"/>
                  <a:pt x="1284" y="173"/>
                  <a:pt x="1288" y="181"/>
                </a:cubicBezTo>
                <a:cubicBezTo>
                  <a:pt x="1293" y="190"/>
                  <a:pt x="1289" y="198"/>
                  <a:pt x="1279" y="198"/>
                </a:cubicBezTo>
                <a:cubicBezTo>
                  <a:pt x="1278" y="198"/>
                  <a:pt x="1277" y="198"/>
                  <a:pt x="1276" y="198"/>
                </a:cubicBezTo>
                <a:cubicBezTo>
                  <a:pt x="1269" y="200"/>
                  <a:pt x="1267" y="204"/>
                  <a:pt x="1268" y="210"/>
                </a:cubicBezTo>
                <a:cubicBezTo>
                  <a:pt x="1270" y="215"/>
                  <a:pt x="1268" y="218"/>
                  <a:pt x="1264" y="220"/>
                </a:cubicBezTo>
                <a:cubicBezTo>
                  <a:pt x="1260" y="223"/>
                  <a:pt x="1259" y="227"/>
                  <a:pt x="1262" y="232"/>
                </a:cubicBezTo>
                <a:cubicBezTo>
                  <a:pt x="1262" y="233"/>
                  <a:pt x="1263" y="234"/>
                  <a:pt x="1264" y="236"/>
                </a:cubicBezTo>
                <a:cubicBezTo>
                  <a:pt x="1265" y="239"/>
                  <a:pt x="1266" y="242"/>
                  <a:pt x="1263" y="245"/>
                </a:cubicBezTo>
                <a:cubicBezTo>
                  <a:pt x="1259" y="249"/>
                  <a:pt x="1259" y="253"/>
                  <a:pt x="1260" y="258"/>
                </a:cubicBezTo>
                <a:cubicBezTo>
                  <a:pt x="1263" y="273"/>
                  <a:pt x="1254" y="286"/>
                  <a:pt x="1239" y="289"/>
                </a:cubicBezTo>
                <a:cubicBezTo>
                  <a:pt x="1230" y="290"/>
                  <a:pt x="1221" y="289"/>
                  <a:pt x="1213" y="288"/>
                </a:cubicBezTo>
                <a:cubicBezTo>
                  <a:pt x="1201" y="287"/>
                  <a:pt x="1189" y="286"/>
                  <a:pt x="1177" y="290"/>
                </a:cubicBezTo>
                <a:cubicBezTo>
                  <a:pt x="1174" y="292"/>
                  <a:pt x="1171" y="294"/>
                  <a:pt x="1168" y="297"/>
                </a:cubicBezTo>
                <a:cubicBezTo>
                  <a:pt x="1164" y="304"/>
                  <a:pt x="1159" y="311"/>
                  <a:pt x="1152" y="316"/>
                </a:cubicBezTo>
                <a:cubicBezTo>
                  <a:pt x="1151" y="318"/>
                  <a:pt x="1150" y="320"/>
                  <a:pt x="1150" y="322"/>
                </a:cubicBezTo>
                <a:cubicBezTo>
                  <a:pt x="1152" y="329"/>
                  <a:pt x="1153" y="335"/>
                  <a:pt x="1158" y="340"/>
                </a:cubicBezTo>
                <a:cubicBezTo>
                  <a:pt x="1165" y="347"/>
                  <a:pt x="1166" y="353"/>
                  <a:pt x="1162" y="361"/>
                </a:cubicBezTo>
                <a:cubicBezTo>
                  <a:pt x="1159" y="367"/>
                  <a:pt x="1160" y="369"/>
                  <a:pt x="1165" y="372"/>
                </a:cubicBezTo>
                <a:cubicBezTo>
                  <a:pt x="1169" y="375"/>
                  <a:pt x="1174" y="378"/>
                  <a:pt x="1177" y="382"/>
                </a:cubicBezTo>
                <a:cubicBezTo>
                  <a:pt x="1180" y="388"/>
                  <a:pt x="1185" y="393"/>
                  <a:pt x="1188" y="399"/>
                </a:cubicBezTo>
                <a:cubicBezTo>
                  <a:pt x="1190" y="403"/>
                  <a:pt x="1193" y="406"/>
                  <a:pt x="1197" y="409"/>
                </a:cubicBezTo>
                <a:cubicBezTo>
                  <a:pt x="1209" y="417"/>
                  <a:pt x="1216" y="429"/>
                  <a:pt x="1218" y="444"/>
                </a:cubicBezTo>
                <a:cubicBezTo>
                  <a:pt x="1221" y="457"/>
                  <a:pt x="1223" y="470"/>
                  <a:pt x="1225" y="483"/>
                </a:cubicBezTo>
                <a:cubicBezTo>
                  <a:pt x="1227" y="493"/>
                  <a:pt x="1229" y="502"/>
                  <a:pt x="1229" y="512"/>
                </a:cubicBezTo>
                <a:cubicBezTo>
                  <a:pt x="1228" y="517"/>
                  <a:pt x="1230" y="521"/>
                  <a:pt x="1234" y="523"/>
                </a:cubicBezTo>
                <a:cubicBezTo>
                  <a:pt x="1245" y="527"/>
                  <a:pt x="1251" y="534"/>
                  <a:pt x="1254" y="545"/>
                </a:cubicBezTo>
                <a:cubicBezTo>
                  <a:pt x="1255" y="547"/>
                  <a:pt x="1255" y="550"/>
                  <a:pt x="1258" y="552"/>
                </a:cubicBezTo>
                <a:cubicBezTo>
                  <a:pt x="1263" y="556"/>
                  <a:pt x="1266" y="561"/>
                  <a:pt x="1268" y="566"/>
                </a:cubicBezTo>
                <a:cubicBezTo>
                  <a:pt x="1272" y="576"/>
                  <a:pt x="1277" y="584"/>
                  <a:pt x="1286" y="590"/>
                </a:cubicBezTo>
                <a:cubicBezTo>
                  <a:pt x="1290" y="593"/>
                  <a:pt x="1294" y="596"/>
                  <a:pt x="1296" y="600"/>
                </a:cubicBezTo>
                <a:cubicBezTo>
                  <a:pt x="1297" y="604"/>
                  <a:pt x="1301" y="606"/>
                  <a:pt x="1303" y="609"/>
                </a:cubicBezTo>
                <a:cubicBezTo>
                  <a:pt x="1304" y="611"/>
                  <a:pt x="1306" y="610"/>
                  <a:pt x="1307" y="610"/>
                </a:cubicBezTo>
                <a:cubicBezTo>
                  <a:pt x="1316" y="604"/>
                  <a:pt x="1327" y="604"/>
                  <a:pt x="1337" y="599"/>
                </a:cubicBezTo>
                <a:cubicBezTo>
                  <a:pt x="1346" y="595"/>
                  <a:pt x="1356" y="590"/>
                  <a:pt x="1364" y="584"/>
                </a:cubicBezTo>
                <a:cubicBezTo>
                  <a:pt x="1367" y="581"/>
                  <a:pt x="1371" y="578"/>
                  <a:pt x="1375" y="577"/>
                </a:cubicBezTo>
                <a:cubicBezTo>
                  <a:pt x="1380" y="576"/>
                  <a:pt x="1382" y="574"/>
                  <a:pt x="1382" y="568"/>
                </a:cubicBezTo>
                <a:cubicBezTo>
                  <a:pt x="1382" y="567"/>
                  <a:pt x="1383" y="565"/>
                  <a:pt x="1384" y="563"/>
                </a:cubicBezTo>
                <a:cubicBezTo>
                  <a:pt x="1389" y="551"/>
                  <a:pt x="1398" y="544"/>
                  <a:pt x="1407" y="536"/>
                </a:cubicBezTo>
                <a:cubicBezTo>
                  <a:pt x="1416" y="528"/>
                  <a:pt x="1427" y="524"/>
                  <a:pt x="1433" y="514"/>
                </a:cubicBezTo>
                <a:cubicBezTo>
                  <a:pt x="1434" y="512"/>
                  <a:pt x="1436" y="511"/>
                  <a:pt x="1437" y="509"/>
                </a:cubicBezTo>
                <a:cubicBezTo>
                  <a:pt x="1449" y="498"/>
                  <a:pt x="1462" y="489"/>
                  <a:pt x="1473" y="477"/>
                </a:cubicBezTo>
                <a:cubicBezTo>
                  <a:pt x="1476" y="474"/>
                  <a:pt x="1478" y="475"/>
                  <a:pt x="1480" y="477"/>
                </a:cubicBezTo>
                <a:cubicBezTo>
                  <a:pt x="1489" y="487"/>
                  <a:pt x="1498" y="496"/>
                  <a:pt x="1506" y="505"/>
                </a:cubicBezTo>
                <a:cubicBezTo>
                  <a:pt x="1507" y="506"/>
                  <a:pt x="1509" y="508"/>
                  <a:pt x="1511" y="507"/>
                </a:cubicBezTo>
                <a:cubicBezTo>
                  <a:pt x="1512" y="506"/>
                  <a:pt x="1514" y="505"/>
                  <a:pt x="1514" y="503"/>
                </a:cubicBezTo>
                <a:cubicBezTo>
                  <a:pt x="1515" y="496"/>
                  <a:pt x="1515" y="488"/>
                  <a:pt x="1515" y="481"/>
                </a:cubicBezTo>
                <a:cubicBezTo>
                  <a:pt x="1515" y="478"/>
                  <a:pt x="1513" y="474"/>
                  <a:pt x="1510" y="473"/>
                </a:cubicBezTo>
                <a:cubicBezTo>
                  <a:pt x="1502" y="472"/>
                  <a:pt x="1494" y="462"/>
                  <a:pt x="1498" y="454"/>
                </a:cubicBezTo>
                <a:cubicBezTo>
                  <a:pt x="1502" y="447"/>
                  <a:pt x="1503" y="439"/>
                  <a:pt x="1506" y="431"/>
                </a:cubicBezTo>
                <a:cubicBezTo>
                  <a:pt x="1507" y="426"/>
                  <a:pt x="1509" y="420"/>
                  <a:pt x="1515" y="417"/>
                </a:cubicBezTo>
                <a:cubicBezTo>
                  <a:pt x="1527" y="409"/>
                  <a:pt x="1539" y="401"/>
                  <a:pt x="1551" y="394"/>
                </a:cubicBezTo>
                <a:cubicBezTo>
                  <a:pt x="1555" y="391"/>
                  <a:pt x="1560" y="389"/>
                  <a:pt x="1565" y="388"/>
                </a:cubicBezTo>
                <a:cubicBezTo>
                  <a:pt x="1574" y="387"/>
                  <a:pt x="1580" y="392"/>
                  <a:pt x="1583" y="400"/>
                </a:cubicBezTo>
                <a:cubicBezTo>
                  <a:pt x="1585" y="405"/>
                  <a:pt x="1585" y="411"/>
                  <a:pt x="1592" y="413"/>
                </a:cubicBezTo>
                <a:cubicBezTo>
                  <a:pt x="1596" y="414"/>
                  <a:pt x="1599" y="418"/>
                  <a:pt x="1598" y="423"/>
                </a:cubicBezTo>
                <a:cubicBezTo>
                  <a:pt x="1598" y="426"/>
                  <a:pt x="1599" y="428"/>
                  <a:pt x="1602" y="430"/>
                </a:cubicBezTo>
                <a:cubicBezTo>
                  <a:pt x="1609" y="435"/>
                  <a:pt x="1611" y="440"/>
                  <a:pt x="1607" y="448"/>
                </a:cubicBezTo>
                <a:cubicBezTo>
                  <a:pt x="1606" y="450"/>
                  <a:pt x="1605" y="452"/>
                  <a:pt x="1608" y="453"/>
                </a:cubicBezTo>
                <a:cubicBezTo>
                  <a:pt x="1612" y="454"/>
                  <a:pt x="1612" y="458"/>
                  <a:pt x="1613" y="461"/>
                </a:cubicBezTo>
                <a:cubicBezTo>
                  <a:pt x="1613" y="462"/>
                  <a:pt x="1613" y="462"/>
                  <a:pt x="1613" y="463"/>
                </a:cubicBezTo>
                <a:close/>
                <a:moveTo>
                  <a:pt x="336" y="819"/>
                </a:moveTo>
                <a:cubicBezTo>
                  <a:pt x="336" y="817"/>
                  <a:pt x="337" y="814"/>
                  <a:pt x="335" y="813"/>
                </a:cubicBezTo>
                <a:cubicBezTo>
                  <a:pt x="330" y="810"/>
                  <a:pt x="329" y="806"/>
                  <a:pt x="329" y="801"/>
                </a:cubicBezTo>
                <a:cubicBezTo>
                  <a:pt x="330" y="797"/>
                  <a:pt x="328" y="796"/>
                  <a:pt x="325" y="796"/>
                </a:cubicBezTo>
                <a:cubicBezTo>
                  <a:pt x="322" y="797"/>
                  <a:pt x="318" y="797"/>
                  <a:pt x="315" y="798"/>
                </a:cubicBezTo>
                <a:cubicBezTo>
                  <a:pt x="312" y="798"/>
                  <a:pt x="310" y="799"/>
                  <a:pt x="309" y="802"/>
                </a:cubicBezTo>
                <a:cubicBezTo>
                  <a:pt x="308" y="805"/>
                  <a:pt x="306" y="807"/>
                  <a:pt x="303" y="808"/>
                </a:cubicBezTo>
                <a:cubicBezTo>
                  <a:pt x="299" y="810"/>
                  <a:pt x="299" y="812"/>
                  <a:pt x="302" y="814"/>
                </a:cubicBezTo>
                <a:cubicBezTo>
                  <a:pt x="306" y="819"/>
                  <a:pt x="311" y="824"/>
                  <a:pt x="315" y="829"/>
                </a:cubicBezTo>
                <a:cubicBezTo>
                  <a:pt x="320" y="834"/>
                  <a:pt x="325" y="839"/>
                  <a:pt x="330" y="845"/>
                </a:cubicBezTo>
                <a:cubicBezTo>
                  <a:pt x="331" y="845"/>
                  <a:pt x="332" y="847"/>
                  <a:pt x="333" y="847"/>
                </a:cubicBezTo>
                <a:cubicBezTo>
                  <a:pt x="335" y="846"/>
                  <a:pt x="334" y="844"/>
                  <a:pt x="335" y="843"/>
                </a:cubicBezTo>
                <a:cubicBezTo>
                  <a:pt x="337" y="836"/>
                  <a:pt x="340" y="830"/>
                  <a:pt x="336" y="822"/>
                </a:cubicBezTo>
                <a:cubicBezTo>
                  <a:pt x="336" y="821"/>
                  <a:pt x="336" y="821"/>
                  <a:pt x="336" y="819"/>
                </a:cubicBezTo>
                <a:close/>
              </a:path>
            </a:pathLst>
          </a:custGeom>
          <a:solidFill>
            <a:srgbClr val="1975E9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/>
          </a:p>
        </p:txBody>
      </p:sp>
      <p:sp>
        <p:nvSpPr>
          <p:cNvPr id="10" name="TextBox 29"/>
          <p:cNvSpPr txBox="1"/>
          <p:nvPr/>
        </p:nvSpPr>
        <p:spPr>
          <a:xfrm>
            <a:off x="7283063" y="2877398"/>
            <a:ext cx="3108543" cy="126188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>
              <a:defRPr sz="2400" b="1">
                <a:solidFill>
                  <a:srgbClr val="12E5DF"/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r>
              <a:rPr lang="zh-CN" altLang="en-US" sz="2800" b="0" dirty="0">
                <a:solidFill>
                  <a:schemeClr val="tx1"/>
                </a:solidFill>
              </a:rPr>
              <a:t>点击添加文字</a:t>
            </a:r>
            <a:endParaRPr lang="en-US" altLang="zh-CN" sz="2800" b="0" dirty="0">
              <a:solidFill>
                <a:schemeClr val="tx1"/>
              </a:solidFill>
            </a:endParaRPr>
          </a:p>
          <a:p>
            <a:r>
              <a:rPr lang="zh-CN" altLang="en-US" sz="4800" b="0" dirty="0" smtClean="0">
                <a:solidFill>
                  <a:schemeClr val="tx1"/>
                </a:solidFill>
              </a:rPr>
              <a:t>领先者</a:t>
            </a:r>
            <a:r>
              <a:rPr lang="zh-CN" altLang="en-US" sz="2800" b="0" dirty="0">
                <a:solidFill>
                  <a:schemeClr val="tx1"/>
                </a:solidFill>
              </a:rPr>
              <a:t>的世界</a:t>
            </a:r>
            <a:endParaRPr lang="zh-CN" altLang="en-US" sz="2800" b="0" dirty="0">
              <a:solidFill>
                <a:schemeClr val="tx1"/>
              </a:solidFill>
            </a:endParaRPr>
          </a:p>
        </p:txBody>
      </p:sp>
      <p:sp>
        <p:nvSpPr>
          <p:cNvPr id="11" name="TextBox 30"/>
          <p:cNvSpPr txBox="1"/>
          <p:nvPr/>
        </p:nvSpPr>
        <p:spPr>
          <a:xfrm>
            <a:off x="7283062" y="4300322"/>
            <a:ext cx="3826689" cy="16158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>
                <a:solidFill>
                  <a:srgbClr val="4C4C4C"/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</a:t>
            </a:r>
            <a:r>
              <a:rPr lang="zh-CN" altLang="en-US" sz="11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rPr>
              <a:t>您的内容打在这里，或者通过复制您的文本后，在此框中选择粘贴，并选择只保留文字。您的内容打在这里，或者通过复制您的文本后，在此框中选择粘贴，并选择只保留文字。您的内容打在这里，或者通过复制您的文本后，在此框中选择粘贴，并选择只保留文字。</a:t>
            </a:r>
            <a:endParaRPr lang="zh-CN" altLang="en-US" sz="1100" dirty="0">
              <a:solidFill>
                <a:srgbClr val="4C4C4C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86400000">
                                      <p:cBhvr>
                                        <p:cTn id="22" dur="7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70800000">
                                      <p:cBhvr>
                                        <p:cTn id="24" dur="7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112800000">
                                      <p:cBhvr>
                                        <p:cTn id="26" dur="7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83400000">
                                      <p:cBhvr>
                                        <p:cTn id="28" dur="7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ac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ac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10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/>
          <p:nvPr/>
        </p:nvSpPr>
        <p:spPr bwMode="auto">
          <a:xfrm>
            <a:off x="4093159" y="1447449"/>
            <a:ext cx="4050506" cy="40505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sp>
        <p:nvSpPr>
          <p:cNvPr id="3" name="Rectangle 4"/>
          <p:cNvSpPr/>
          <p:nvPr/>
        </p:nvSpPr>
        <p:spPr bwMode="auto">
          <a:xfrm>
            <a:off x="4363202" y="1717493"/>
            <a:ext cx="3510419" cy="3510419"/>
          </a:xfrm>
          <a:prstGeom prst="rect">
            <a:avLst/>
          </a:prstGeom>
          <a:noFill/>
          <a:ln w="152400">
            <a:solidFill>
              <a:srgbClr val="1975E9"/>
            </a:solidFill>
            <a:miter lim="800000"/>
          </a:ln>
        </p:spPr>
        <p:txBody>
          <a:bodyPr vert="horz" wrap="square" lIns="34290" tIns="17145" rIns="34290" bIns="17145" numCol="1" rtlCol="0" anchor="t" anchorCtr="0" compatLnSpc="1"/>
          <a:lstStyle/>
          <a:p>
            <a:pPr algn="ctr"/>
            <a:endParaRPr lang="id-ID" sz="675"/>
          </a:p>
        </p:txBody>
      </p:sp>
      <p:grpSp>
        <p:nvGrpSpPr>
          <p:cNvPr id="4" name="Group 5"/>
          <p:cNvGrpSpPr/>
          <p:nvPr/>
        </p:nvGrpSpPr>
        <p:grpSpPr>
          <a:xfrm>
            <a:off x="5111598" y="2017235"/>
            <a:ext cx="2013628" cy="2472077"/>
            <a:chOff x="1106911" y="2692791"/>
            <a:chExt cx="5369671" cy="6592206"/>
          </a:xfrm>
        </p:grpSpPr>
        <p:sp>
          <p:nvSpPr>
            <p:cNvPr id="5" name="TextBox 6"/>
            <p:cNvSpPr txBox="1"/>
            <p:nvPr/>
          </p:nvSpPr>
          <p:spPr>
            <a:xfrm>
              <a:off x="1106911" y="4816447"/>
              <a:ext cx="5369671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2815" b="1" dirty="0">
                  <a:latin typeface="Aleo" panose="020F0502020204030203" pitchFamily="34" charset="0"/>
                </a:rPr>
                <a:t>ABOUT US</a:t>
              </a:r>
              <a:endParaRPr lang="id-ID" sz="2815" b="1" dirty="0">
                <a:latin typeface="Aleo" panose="020F0502020204030203" pitchFamily="34" charset="0"/>
              </a:endParaRPr>
            </a:p>
          </p:txBody>
        </p:sp>
        <p:sp>
          <p:nvSpPr>
            <p:cNvPr id="6" name="TextBox 7"/>
            <p:cNvSpPr txBox="1"/>
            <p:nvPr/>
          </p:nvSpPr>
          <p:spPr>
            <a:xfrm>
              <a:off x="1215836" y="6278967"/>
              <a:ext cx="5151834" cy="61555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id-ID" sz="900" spc="225" dirty="0">
                  <a:latin typeface="Montserrat" panose="00000500000000000000" pitchFamily="50" charset="0"/>
                </a:rPr>
                <a:t>OUR COMPANY STORY</a:t>
              </a:r>
              <a:endParaRPr lang="id-ID" sz="900" spc="225" dirty="0">
                <a:latin typeface="Montserrat" panose="00000500000000000000" pitchFamily="50" charset="0"/>
              </a:endParaRP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3237747" y="2692791"/>
              <a:ext cx="1107994" cy="17235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sz="3600" b="1" dirty="0">
                  <a:latin typeface="Aleo" panose="020F0502020204030203" pitchFamily="34" charset="0"/>
                </a:rPr>
                <a:t>1</a:t>
              </a:r>
              <a:endParaRPr lang="id-ID" sz="3600" b="1" dirty="0">
                <a:latin typeface="Aleo" panose="020F0502020204030203" pitchFamily="34" charset="0"/>
              </a:endParaRPr>
            </a:p>
          </p:txBody>
        </p:sp>
        <p:sp>
          <p:nvSpPr>
            <p:cNvPr id="8" name="TextBox 6"/>
            <p:cNvSpPr txBox="1"/>
            <p:nvPr/>
          </p:nvSpPr>
          <p:spPr>
            <a:xfrm>
              <a:off x="1621934" y="7884442"/>
              <a:ext cx="4339648" cy="140055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zh-CN" altLang="en-US" sz="2815" b="1" dirty="0" smtClean="0">
                  <a:latin typeface="微软雅黑" panose="020B0503020204020204" charset="-122"/>
                  <a:ea typeface="微软雅黑" panose="020B0503020204020204" charset="-122"/>
                  <a:cs typeface="微软雅黑" panose="020B0503020204020204" charset="-122"/>
                </a:rPr>
                <a:t>相关后续</a:t>
              </a:r>
              <a:endParaRPr lang="id-ID" sz="2815" b="1" dirty="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淘宝店 bossppt 出品 4"/>
          <p:cNvGrpSpPr/>
          <p:nvPr/>
        </p:nvGrpSpPr>
        <p:grpSpPr>
          <a:xfrm>
            <a:off x="636091" y="2136943"/>
            <a:ext cx="5616000" cy="3496636"/>
            <a:chOff x="3853816" y="1425316"/>
            <a:chExt cx="4967226" cy="3092697"/>
          </a:xfrm>
        </p:grpSpPr>
        <p:grpSp>
          <p:nvGrpSpPr>
            <p:cNvPr id="6" name="Group 5"/>
            <p:cNvGrpSpPr/>
            <p:nvPr/>
          </p:nvGrpSpPr>
          <p:grpSpPr>
            <a:xfrm>
              <a:off x="3853816" y="1425316"/>
              <a:ext cx="4967226" cy="3092697"/>
              <a:chOff x="4332945" y="1178069"/>
              <a:chExt cx="7358473" cy="4494337"/>
            </a:xfrm>
          </p:grpSpPr>
          <p:sp>
            <p:nvSpPr>
              <p:cNvPr id="8" name="AutoShape 2"/>
              <p:cNvSpPr/>
              <p:nvPr/>
            </p:nvSpPr>
            <p:spPr bwMode="auto">
              <a:xfrm>
                <a:off x="4851841" y="1178069"/>
                <a:ext cx="6407150" cy="42791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0453"/>
                    </a:moveTo>
                    <a:cubicBezTo>
                      <a:pt x="21600" y="21086"/>
                      <a:pt x="21251" y="21599"/>
                      <a:pt x="20820" y="21599"/>
                    </a:cubicBezTo>
                    <a:lnTo>
                      <a:pt x="779" y="21599"/>
                    </a:lnTo>
                    <a:cubicBezTo>
                      <a:pt x="348" y="21599"/>
                      <a:pt x="0" y="21086"/>
                      <a:pt x="0" y="20453"/>
                    </a:cubicBezTo>
                    <a:lnTo>
                      <a:pt x="0" y="1146"/>
                    </a:lnTo>
                    <a:cubicBezTo>
                      <a:pt x="0" y="513"/>
                      <a:pt x="348" y="0"/>
                      <a:pt x="779" y="0"/>
                    </a:cubicBezTo>
                    <a:lnTo>
                      <a:pt x="20820" y="0"/>
                    </a:lnTo>
                    <a:cubicBezTo>
                      <a:pt x="21251" y="0"/>
                      <a:pt x="21600" y="513"/>
                      <a:pt x="21600" y="1146"/>
                    </a:cubicBezTo>
                    <a:cubicBezTo>
                      <a:pt x="21600" y="1146"/>
                      <a:pt x="21600" y="20453"/>
                      <a:pt x="21600" y="20453"/>
                    </a:cubicBezTo>
                    <a:close/>
                  </a:path>
                </a:pathLst>
              </a:custGeom>
              <a:solidFill>
                <a:srgbClr val="484849"/>
              </a:solidFill>
              <a:ln w="38100" cap="flat" cmpd="sng">
                <a:solidFill>
                  <a:srgbClr val="6E6D6E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9" name="AutoShape 3"/>
              <p:cNvSpPr/>
              <p:nvPr/>
            </p:nvSpPr>
            <p:spPr bwMode="auto">
              <a:xfrm>
                <a:off x="4870891" y="1190769"/>
                <a:ext cx="5091907" cy="42791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21599"/>
                    </a:moveTo>
                    <a:lnTo>
                      <a:pt x="980" y="21599"/>
                    </a:lnTo>
                    <a:cubicBezTo>
                      <a:pt x="438" y="21599"/>
                      <a:pt x="0" y="21086"/>
                      <a:pt x="0" y="20453"/>
                    </a:cubicBezTo>
                    <a:lnTo>
                      <a:pt x="0" y="1146"/>
                    </a:lnTo>
                    <a:cubicBezTo>
                      <a:pt x="0" y="513"/>
                      <a:pt x="438" y="0"/>
                      <a:pt x="980" y="0"/>
                    </a:cubicBezTo>
                    <a:lnTo>
                      <a:pt x="15217" y="0"/>
                    </a:lnTo>
                    <a:cubicBezTo>
                      <a:pt x="15217" y="0"/>
                      <a:pt x="21600" y="21599"/>
                      <a:pt x="21600" y="21599"/>
                    </a:cubicBezTo>
                    <a:close/>
                  </a:path>
                </a:pathLst>
              </a:custGeom>
              <a:solidFill>
                <a:srgbClr val="424242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0" name="AutoShape 4"/>
              <p:cNvSpPr/>
              <p:nvPr/>
            </p:nvSpPr>
            <p:spPr bwMode="auto">
              <a:xfrm>
                <a:off x="8058591" y="1214928"/>
                <a:ext cx="108744" cy="10715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600" y="10794"/>
                    </a:moveTo>
                    <a:cubicBezTo>
                      <a:pt x="21600" y="16761"/>
                      <a:pt x="16755" y="21599"/>
                      <a:pt x="10791" y="21599"/>
                    </a:cubicBezTo>
                    <a:cubicBezTo>
                      <a:pt x="4831" y="21599"/>
                      <a:pt x="0" y="16761"/>
                      <a:pt x="0" y="10794"/>
                    </a:cubicBezTo>
                    <a:cubicBezTo>
                      <a:pt x="0" y="4832"/>
                      <a:pt x="4831" y="0"/>
                      <a:pt x="10791" y="0"/>
                    </a:cubicBezTo>
                    <a:cubicBezTo>
                      <a:pt x="16755" y="0"/>
                      <a:pt x="21600" y="4832"/>
                      <a:pt x="21600" y="10794"/>
                    </a:cubicBezTo>
                    <a:close/>
                  </a:path>
                </a:pathLst>
              </a:custGeom>
              <a:solidFill>
                <a:srgbClr val="232323"/>
              </a:solidFill>
              <a:ln w="12700" cap="flat" cmpd="sng">
                <a:solidFill>
                  <a:srgbClr val="232323"/>
                </a:solidFill>
                <a:prstDash val="solid"/>
                <a:miter lim="0"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1" name="AutoShape 5"/>
              <p:cNvSpPr/>
              <p:nvPr/>
            </p:nvSpPr>
            <p:spPr bwMode="auto">
              <a:xfrm>
                <a:off x="5118541" y="1374919"/>
                <a:ext cx="5899150" cy="3750469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1599" y="21599"/>
                    </a:moveTo>
                    <a:lnTo>
                      <a:pt x="0" y="21599"/>
                    </a:lnTo>
                    <a:lnTo>
                      <a:pt x="0" y="0"/>
                    </a:lnTo>
                    <a:lnTo>
                      <a:pt x="21599" y="0"/>
                    </a:lnTo>
                    <a:cubicBezTo>
                      <a:pt x="21599" y="0"/>
                      <a:pt x="21599" y="21599"/>
                      <a:pt x="21599" y="21599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DCDEE0"/>
                    </a:outerShdw>
                  </a:effectLst>
                </a:endParaRPr>
              </a:p>
            </p:txBody>
          </p:sp>
          <p:sp>
            <p:nvSpPr>
              <p:cNvPr id="12" name="AutoShape 6"/>
              <p:cNvSpPr/>
              <p:nvPr/>
            </p:nvSpPr>
            <p:spPr bwMode="auto">
              <a:xfrm>
                <a:off x="4332945" y="5430311"/>
                <a:ext cx="7358473" cy="24209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999" y="0"/>
                    </a:moveTo>
                    <a:lnTo>
                      <a:pt x="20988" y="0"/>
                    </a:lnTo>
                    <a:lnTo>
                      <a:pt x="611" y="0"/>
                    </a:lnTo>
                    <a:lnTo>
                      <a:pt x="600" y="0"/>
                    </a:lnTo>
                    <a:cubicBezTo>
                      <a:pt x="268" y="0"/>
                      <a:pt x="0" y="4463"/>
                      <a:pt x="0" y="9970"/>
                    </a:cubicBezTo>
                    <a:lnTo>
                      <a:pt x="0" y="11632"/>
                    </a:lnTo>
                    <a:cubicBezTo>
                      <a:pt x="0" y="17137"/>
                      <a:pt x="268" y="21599"/>
                      <a:pt x="600" y="21599"/>
                    </a:cubicBezTo>
                    <a:lnTo>
                      <a:pt x="611" y="21599"/>
                    </a:lnTo>
                    <a:lnTo>
                      <a:pt x="20988" y="21599"/>
                    </a:lnTo>
                    <a:lnTo>
                      <a:pt x="20999" y="21599"/>
                    </a:lnTo>
                    <a:cubicBezTo>
                      <a:pt x="21331" y="21599"/>
                      <a:pt x="21600" y="17137"/>
                      <a:pt x="21600" y="11632"/>
                    </a:cubicBezTo>
                    <a:lnTo>
                      <a:pt x="21600" y="9970"/>
                    </a:lnTo>
                    <a:cubicBezTo>
                      <a:pt x="21600" y="4463"/>
                      <a:pt x="21331" y="0"/>
                      <a:pt x="20999" y="0"/>
                    </a:cubicBezTo>
                    <a:close/>
                  </a:path>
                </a:pathLst>
              </a:cu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  <p:sp>
            <p:nvSpPr>
              <p:cNvPr id="13" name="AutoShape 7"/>
              <p:cNvSpPr/>
              <p:nvPr/>
            </p:nvSpPr>
            <p:spPr bwMode="auto">
              <a:xfrm>
                <a:off x="4332945" y="5430311"/>
                <a:ext cx="7358473" cy="130175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21599" y="0"/>
                    </a:lnTo>
                    <a:lnTo>
                      <a:pt x="21599" y="21599"/>
                    </a:lnTo>
                    <a:lnTo>
                      <a:pt x="0" y="21599"/>
                    </a:lnTo>
                    <a:cubicBezTo>
                      <a:pt x="0" y="21599"/>
                      <a:pt x="0" y="0"/>
                      <a:pt x="0" y="0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25400" tIns="25400" rIns="25400" bIns="25400" anchor="ctr"/>
              <a:lstStyle>
                <a:lvl1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1pPr>
                <a:lvl2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2pPr>
                <a:lvl3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3pPr>
                <a:lvl4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4pPr>
                <a:lvl5pPr defTabSz="457200"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5pPr>
                <a:lvl6pPr marL="18288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6pPr>
                <a:lvl7pPr marL="22860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7pPr>
                <a:lvl8pPr marL="27432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8pPr>
                <a:lvl9pPr marL="3200400" algn="ctr" defTabSz="457200" fontAlgn="base" hangingPunct="0">
                  <a:spcBef>
                    <a:spcPct val="0"/>
                  </a:spcBef>
                  <a:spcAft>
                    <a:spcPct val="0"/>
                  </a:spcAft>
                  <a:defRPr sz="5600">
                    <a:solidFill>
                      <a:srgbClr val="000000"/>
                    </a:solidFill>
                    <a:latin typeface="Gill Sans" charset="0"/>
                    <a:ea typeface="Gill Sans" charset="0"/>
                    <a:cs typeface="Gill Sans" charset="0"/>
                    <a:sym typeface="Gill Sans" charset="0"/>
                  </a:defRPr>
                </a:lvl9pPr>
              </a:lstStyle>
              <a:p>
                <a:pPr algn="ctr">
                  <a:defRPr/>
                </a:pPr>
                <a:endParaRPr lang="en-US" sz="1465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  <p:sp>
          <p:nvSpPr>
            <p:cNvPr id="7" name="淘宝店 bossppt 出品 29"/>
            <p:cNvSpPr>
              <a:spLocks noChangeAspect="1" noChangeArrowheads="1"/>
            </p:cNvSpPr>
            <p:nvPr/>
          </p:nvSpPr>
          <p:spPr bwMode="auto">
            <a:xfrm>
              <a:off x="4384120" y="1554754"/>
              <a:ext cx="3982133" cy="2586839"/>
            </a:xfrm>
            <a:prstGeom prst="rect">
              <a:avLst/>
            </a:prstGeom>
            <a:blipFill dpi="0" rotWithShape="1">
              <a:blip r:embed="rId1"/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>
                <a:buFont typeface="Arial" panose="020B0604020202020204" pitchFamily="34" charset="0"/>
                <a:buNone/>
              </a:pPr>
              <a:endParaRPr lang="zh-CN" altLang="zh-CN" sz="24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sym typeface="微软雅黑" panose="020B0503020204020204" charset="-122"/>
              </a:endParaRPr>
            </a:p>
          </p:txBody>
        </p:sp>
      </p:grpSp>
      <p:sp>
        <p:nvSpPr>
          <p:cNvPr id="14" name="TextBox 33"/>
          <p:cNvSpPr txBox="1"/>
          <p:nvPr/>
        </p:nvSpPr>
        <p:spPr>
          <a:xfrm>
            <a:off x="7475620" y="1892468"/>
            <a:ext cx="3706409" cy="10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点击添加标题</a:t>
            </a:r>
            <a:endParaRPr lang="en-US" altLang="zh-CN" sz="2135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5" name="TextBox 34"/>
          <p:cNvSpPr txBox="1"/>
          <p:nvPr/>
        </p:nvSpPr>
        <p:spPr>
          <a:xfrm>
            <a:off x="7478165" y="3350848"/>
            <a:ext cx="3706409" cy="10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点击添加标题</a:t>
            </a:r>
            <a:endParaRPr lang="en-US" altLang="zh-CN" sz="2135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sp>
        <p:nvSpPr>
          <p:cNvPr id="16" name="TextBox 35"/>
          <p:cNvSpPr txBox="1"/>
          <p:nvPr/>
        </p:nvSpPr>
        <p:spPr>
          <a:xfrm>
            <a:off x="7478165" y="4762313"/>
            <a:ext cx="3706409" cy="1035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135" b="1" dirty="0">
                <a:solidFill>
                  <a:schemeClr val="tx1">
                    <a:lumMod val="75000"/>
                    <a:lumOff val="25000"/>
                  </a:schemeClr>
                </a:solidFill>
                <a:cs typeface="+mn-ea"/>
                <a:sym typeface="+mn-lt"/>
              </a:rPr>
              <a:t>点击添加标题</a:t>
            </a:r>
            <a:endParaRPr lang="zh-CN" altLang="en-US" sz="2135" b="1" dirty="0">
              <a:solidFill>
                <a:schemeClr val="tx1">
                  <a:lumMod val="75000"/>
                  <a:lumOff val="25000"/>
                </a:schemeClr>
              </a:solidFill>
              <a:cs typeface="+mn-ea"/>
              <a:sym typeface="+mn-lt"/>
            </a:endParaRPr>
          </a:p>
          <a:p>
            <a:pPr lvl="0">
              <a:lnSpc>
                <a:spcPct val="150000"/>
              </a:lnSpc>
            </a:pPr>
            <a:r>
              <a:rPr lang="zh-CN" altLang="en-US" sz="1335" dirty="0">
                <a:solidFill>
                  <a:prstClr val="black"/>
                </a:solidFill>
                <a:cs typeface="+mn-ea"/>
                <a:sym typeface="+mn-lt"/>
              </a:rPr>
              <a:t>您的内容打在这里，或者通过复制您的文本后，在此框中选择粘贴，并选择只保留文字。</a:t>
            </a:r>
            <a:endParaRPr lang="zh-CN" altLang="en-US" sz="1335" dirty="0">
              <a:solidFill>
                <a:prstClr val="black"/>
              </a:solidFill>
              <a:cs typeface="+mn-ea"/>
              <a:sym typeface="+mn-lt"/>
            </a:endParaRPr>
          </a:p>
        </p:txBody>
      </p:sp>
      <p:cxnSp>
        <p:nvCxnSpPr>
          <p:cNvPr id="17" name="淘宝店 bossppt 出品 36"/>
          <p:cNvCxnSpPr/>
          <p:nvPr/>
        </p:nvCxnSpPr>
        <p:spPr>
          <a:xfrm>
            <a:off x="6566952" y="3029557"/>
            <a:ext cx="4425573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cxnSp>
        <p:nvCxnSpPr>
          <p:cNvPr id="18" name="淘宝店 bossppt 出品 37"/>
          <p:cNvCxnSpPr/>
          <p:nvPr/>
        </p:nvCxnSpPr>
        <p:spPr>
          <a:xfrm>
            <a:off x="6566179" y="4569139"/>
            <a:ext cx="4426388" cy="0"/>
          </a:xfrm>
          <a:prstGeom prst="line">
            <a:avLst/>
          </a:prstGeom>
          <a:noFill/>
          <a:ln w="9525" cap="flat" cmpd="sng" algn="ctr">
            <a:solidFill>
              <a:schemeClr val="tx1">
                <a:lumMod val="50000"/>
                <a:lumOff val="50000"/>
              </a:schemeClr>
            </a:solidFill>
            <a:prstDash val="dash"/>
          </a:ln>
          <a:effectLst/>
        </p:spPr>
      </p:cxnSp>
      <p:grpSp>
        <p:nvGrpSpPr>
          <p:cNvPr id="19" name="淘宝店 bossppt 出品 38"/>
          <p:cNvGrpSpPr>
            <a:grpSpLocks noChangeAspect="1"/>
          </p:cNvGrpSpPr>
          <p:nvPr/>
        </p:nvGrpSpPr>
        <p:grpSpPr>
          <a:xfrm>
            <a:off x="6607298" y="2039128"/>
            <a:ext cx="789169" cy="789169"/>
            <a:chOff x="4572074" y="339574"/>
            <a:chExt cx="455290" cy="455290"/>
          </a:xfrm>
        </p:grpSpPr>
        <p:sp>
          <p:nvSpPr>
            <p:cNvPr id="20" name="淘宝店 bossppt 出品 42"/>
            <p:cNvSpPr/>
            <p:nvPr/>
          </p:nvSpPr>
          <p:spPr>
            <a:xfrm>
              <a:off x="4572074" y="339574"/>
              <a:ext cx="455290" cy="455290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1" name="淘宝店 bossppt 出品 70"/>
            <p:cNvSpPr>
              <a:spLocks noChangeAspect="1" noEditPoints="1"/>
            </p:cNvSpPr>
            <p:nvPr/>
          </p:nvSpPr>
          <p:spPr bwMode="auto">
            <a:xfrm>
              <a:off x="4691154" y="437294"/>
              <a:ext cx="217130" cy="259850"/>
            </a:xfrm>
            <a:custGeom>
              <a:avLst/>
              <a:gdLst>
                <a:gd name="T0" fmla="*/ 346 w 346"/>
                <a:gd name="T1" fmla="*/ 77 h 414"/>
                <a:gd name="T2" fmla="*/ 345 w 346"/>
                <a:gd name="T3" fmla="*/ 75 h 414"/>
                <a:gd name="T4" fmla="*/ 345 w 346"/>
                <a:gd name="T5" fmla="*/ 74 h 414"/>
                <a:gd name="T6" fmla="*/ 343 w 346"/>
                <a:gd name="T7" fmla="*/ 72 h 414"/>
                <a:gd name="T8" fmla="*/ 273 w 346"/>
                <a:gd name="T9" fmla="*/ 2 h 414"/>
                <a:gd name="T10" fmla="*/ 271 w 346"/>
                <a:gd name="T11" fmla="*/ 0 h 414"/>
                <a:gd name="T12" fmla="*/ 270 w 346"/>
                <a:gd name="T13" fmla="*/ 0 h 414"/>
                <a:gd name="T14" fmla="*/ 268 w 346"/>
                <a:gd name="T15" fmla="*/ 0 h 414"/>
                <a:gd name="T16" fmla="*/ 268 w 346"/>
                <a:gd name="T17" fmla="*/ 0 h 414"/>
                <a:gd name="T18" fmla="*/ 7 w 346"/>
                <a:gd name="T19" fmla="*/ 0 h 414"/>
                <a:gd name="T20" fmla="*/ 0 w 346"/>
                <a:gd name="T21" fmla="*/ 7 h 414"/>
                <a:gd name="T22" fmla="*/ 0 w 346"/>
                <a:gd name="T23" fmla="*/ 407 h 414"/>
                <a:gd name="T24" fmla="*/ 7 w 346"/>
                <a:gd name="T25" fmla="*/ 414 h 414"/>
                <a:gd name="T26" fmla="*/ 338 w 346"/>
                <a:gd name="T27" fmla="*/ 414 h 414"/>
                <a:gd name="T28" fmla="*/ 346 w 346"/>
                <a:gd name="T29" fmla="*/ 407 h 414"/>
                <a:gd name="T30" fmla="*/ 346 w 346"/>
                <a:gd name="T31" fmla="*/ 77 h 414"/>
                <a:gd name="T32" fmla="*/ 346 w 346"/>
                <a:gd name="T33" fmla="*/ 77 h 414"/>
                <a:gd name="T34" fmla="*/ 275 w 346"/>
                <a:gd name="T35" fmla="*/ 25 h 414"/>
                <a:gd name="T36" fmla="*/ 320 w 346"/>
                <a:gd name="T37" fmla="*/ 70 h 414"/>
                <a:gd name="T38" fmla="*/ 275 w 346"/>
                <a:gd name="T39" fmla="*/ 70 h 414"/>
                <a:gd name="T40" fmla="*/ 275 w 346"/>
                <a:gd name="T41" fmla="*/ 25 h 414"/>
                <a:gd name="T42" fmla="*/ 14 w 346"/>
                <a:gd name="T43" fmla="*/ 400 h 414"/>
                <a:gd name="T44" fmla="*/ 14 w 346"/>
                <a:gd name="T45" fmla="*/ 14 h 414"/>
                <a:gd name="T46" fmla="*/ 260 w 346"/>
                <a:gd name="T47" fmla="*/ 14 h 414"/>
                <a:gd name="T48" fmla="*/ 260 w 346"/>
                <a:gd name="T49" fmla="*/ 77 h 414"/>
                <a:gd name="T50" fmla="*/ 268 w 346"/>
                <a:gd name="T51" fmla="*/ 85 h 414"/>
                <a:gd name="T52" fmla="*/ 331 w 346"/>
                <a:gd name="T53" fmla="*/ 85 h 414"/>
                <a:gd name="T54" fmla="*/ 331 w 346"/>
                <a:gd name="T55" fmla="*/ 400 h 414"/>
                <a:gd name="T56" fmla="*/ 14 w 346"/>
                <a:gd name="T57" fmla="*/ 400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346" h="414">
                  <a:moveTo>
                    <a:pt x="346" y="77"/>
                  </a:moveTo>
                  <a:cubicBezTo>
                    <a:pt x="345" y="76"/>
                    <a:pt x="345" y="76"/>
                    <a:pt x="345" y="75"/>
                  </a:cubicBezTo>
                  <a:cubicBezTo>
                    <a:pt x="345" y="75"/>
                    <a:pt x="345" y="75"/>
                    <a:pt x="345" y="74"/>
                  </a:cubicBezTo>
                  <a:cubicBezTo>
                    <a:pt x="345" y="74"/>
                    <a:pt x="344" y="73"/>
                    <a:pt x="343" y="72"/>
                  </a:cubicBezTo>
                  <a:cubicBezTo>
                    <a:pt x="273" y="2"/>
                    <a:pt x="273" y="2"/>
                    <a:pt x="273" y="2"/>
                  </a:cubicBezTo>
                  <a:cubicBezTo>
                    <a:pt x="272" y="1"/>
                    <a:pt x="272" y="1"/>
                    <a:pt x="271" y="0"/>
                  </a:cubicBezTo>
                  <a:cubicBezTo>
                    <a:pt x="271" y="0"/>
                    <a:pt x="270" y="0"/>
                    <a:pt x="270" y="0"/>
                  </a:cubicBezTo>
                  <a:cubicBezTo>
                    <a:pt x="270" y="0"/>
                    <a:pt x="269" y="0"/>
                    <a:pt x="268" y="0"/>
                  </a:cubicBezTo>
                  <a:cubicBezTo>
                    <a:pt x="268" y="0"/>
                    <a:pt x="268" y="0"/>
                    <a:pt x="268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3" y="0"/>
                    <a:pt x="0" y="3"/>
                    <a:pt x="0" y="7"/>
                  </a:cubicBezTo>
                  <a:cubicBezTo>
                    <a:pt x="0" y="407"/>
                    <a:pt x="0" y="407"/>
                    <a:pt x="0" y="407"/>
                  </a:cubicBezTo>
                  <a:cubicBezTo>
                    <a:pt x="0" y="411"/>
                    <a:pt x="3" y="414"/>
                    <a:pt x="7" y="414"/>
                  </a:cubicBezTo>
                  <a:cubicBezTo>
                    <a:pt x="338" y="414"/>
                    <a:pt x="338" y="414"/>
                    <a:pt x="338" y="414"/>
                  </a:cubicBezTo>
                  <a:cubicBezTo>
                    <a:pt x="342" y="414"/>
                    <a:pt x="346" y="411"/>
                    <a:pt x="346" y="407"/>
                  </a:cubicBezTo>
                  <a:cubicBezTo>
                    <a:pt x="346" y="77"/>
                    <a:pt x="346" y="77"/>
                    <a:pt x="346" y="77"/>
                  </a:cubicBezTo>
                  <a:cubicBezTo>
                    <a:pt x="346" y="77"/>
                    <a:pt x="346" y="77"/>
                    <a:pt x="346" y="77"/>
                  </a:cubicBezTo>
                  <a:close/>
                  <a:moveTo>
                    <a:pt x="275" y="25"/>
                  </a:moveTo>
                  <a:cubicBezTo>
                    <a:pt x="320" y="70"/>
                    <a:pt x="320" y="70"/>
                    <a:pt x="320" y="70"/>
                  </a:cubicBezTo>
                  <a:cubicBezTo>
                    <a:pt x="275" y="70"/>
                    <a:pt x="275" y="70"/>
                    <a:pt x="275" y="70"/>
                  </a:cubicBezTo>
                  <a:lnTo>
                    <a:pt x="275" y="25"/>
                  </a:lnTo>
                  <a:close/>
                  <a:moveTo>
                    <a:pt x="14" y="400"/>
                  </a:moveTo>
                  <a:cubicBezTo>
                    <a:pt x="14" y="14"/>
                    <a:pt x="14" y="14"/>
                    <a:pt x="14" y="14"/>
                  </a:cubicBezTo>
                  <a:cubicBezTo>
                    <a:pt x="260" y="14"/>
                    <a:pt x="260" y="14"/>
                    <a:pt x="260" y="14"/>
                  </a:cubicBezTo>
                  <a:cubicBezTo>
                    <a:pt x="260" y="77"/>
                    <a:pt x="260" y="77"/>
                    <a:pt x="260" y="77"/>
                  </a:cubicBezTo>
                  <a:cubicBezTo>
                    <a:pt x="260" y="81"/>
                    <a:pt x="264" y="85"/>
                    <a:pt x="268" y="85"/>
                  </a:cubicBezTo>
                  <a:cubicBezTo>
                    <a:pt x="331" y="85"/>
                    <a:pt x="331" y="85"/>
                    <a:pt x="331" y="85"/>
                  </a:cubicBezTo>
                  <a:cubicBezTo>
                    <a:pt x="331" y="400"/>
                    <a:pt x="331" y="400"/>
                    <a:pt x="331" y="400"/>
                  </a:cubicBezTo>
                  <a:lnTo>
                    <a:pt x="14" y="4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</p:grpSp>
      <p:grpSp>
        <p:nvGrpSpPr>
          <p:cNvPr id="22" name="淘宝店 bossppt 出品 43"/>
          <p:cNvGrpSpPr>
            <a:grpSpLocks noChangeAspect="1"/>
          </p:cNvGrpSpPr>
          <p:nvPr/>
        </p:nvGrpSpPr>
        <p:grpSpPr>
          <a:xfrm>
            <a:off x="6627869" y="3446918"/>
            <a:ext cx="789169" cy="789169"/>
            <a:chOff x="5490534" y="379782"/>
            <a:chExt cx="455290" cy="455290"/>
          </a:xfrm>
        </p:grpSpPr>
        <p:sp>
          <p:nvSpPr>
            <p:cNvPr id="23" name="淘宝店 bossppt 出品 47"/>
            <p:cNvSpPr/>
            <p:nvPr/>
          </p:nvSpPr>
          <p:spPr>
            <a:xfrm>
              <a:off x="5490534" y="379782"/>
              <a:ext cx="455290" cy="455290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4" name="淘宝店 bossppt 出品 72"/>
            <p:cNvSpPr>
              <a:spLocks noChangeAspect="1" noEditPoints="1"/>
            </p:cNvSpPr>
            <p:nvPr/>
          </p:nvSpPr>
          <p:spPr bwMode="auto">
            <a:xfrm>
              <a:off x="5584449" y="473457"/>
              <a:ext cx="267461" cy="267941"/>
            </a:xfrm>
            <a:custGeom>
              <a:avLst/>
              <a:gdLst>
                <a:gd name="T0" fmla="*/ 337 w 411"/>
                <a:gd name="T1" fmla="*/ 198 h 412"/>
                <a:gd name="T2" fmla="*/ 284 w 411"/>
                <a:gd name="T3" fmla="*/ 220 h 412"/>
                <a:gd name="T4" fmla="*/ 249 w 411"/>
                <a:gd name="T5" fmla="*/ 185 h 412"/>
                <a:gd name="T6" fmla="*/ 283 w 411"/>
                <a:gd name="T7" fmla="*/ 107 h 412"/>
                <a:gd name="T8" fmla="*/ 176 w 411"/>
                <a:gd name="T9" fmla="*/ 0 h 412"/>
                <a:gd name="T10" fmla="*/ 68 w 411"/>
                <a:gd name="T11" fmla="*/ 107 h 412"/>
                <a:gd name="T12" fmla="*/ 116 w 411"/>
                <a:gd name="T13" fmla="*/ 196 h 412"/>
                <a:gd name="T14" fmla="*/ 96 w 411"/>
                <a:gd name="T15" fmla="*/ 266 h 412"/>
                <a:gd name="T16" fmla="*/ 74 w 411"/>
                <a:gd name="T17" fmla="*/ 263 h 412"/>
                <a:gd name="T18" fmla="*/ 0 w 411"/>
                <a:gd name="T19" fmla="*/ 337 h 412"/>
                <a:gd name="T20" fmla="*/ 74 w 411"/>
                <a:gd name="T21" fmla="*/ 412 h 412"/>
                <a:gd name="T22" fmla="*/ 149 w 411"/>
                <a:gd name="T23" fmla="*/ 337 h 412"/>
                <a:gd name="T24" fmla="*/ 110 w 411"/>
                <a:gd name="T25" fmla="*/ 272 h 412"/>
                <a:gd name="T26" fmla="*/ 130 w 411"/>
                <a:gd name="T27" fmla="*/ 204 h 412"/>
                <a:gd name="T28" fmla="*/ 176 w 411"/>
                <a:gd name="T29" fmla="*/ 214 h 412"/>
                <a:gd name="T30" fmla="*/ 238 w 411"/>
                <a:gd name="T31" fmla="*/ 195 h 412"/>
                <a:gd name="T32" fmla="*/ 275 w 411"/>
                <a:gd name="T33" fmla="*/ 232 h 412"/>
                <a:gd name="T34" fmla="*/ 262 w 411"/>
                <a:gd name="T35" fmla="*/ 273 h 412"/>
                <a:gd name="T36" fmla="*/ 337 w 411"/>
                <a:gd name="T37" fmla="*/ 347 h 412"/>
                <a:gd name="T38" fmla="*/ 411 w 411"/>
                <a:gd name="T39" fmla="*/ 273 h 412"/>
                <a:gd name="T40" fmla="*/ 337 w 411"/>
                <a:gd name="T41" fmla="*/ 198 h 412"/>
                <a:gd name="T42" fmla="*/ 134 w 411"/>
                <a:gd name="T43" fmla="*/ 337 h 412"/>
                <a:gd name="T44" fmla="*/ 74 w 411"/>
                <a:gd name="T45" fmla="*/ 397 h 412"/>
                <a:gd name="T46" fmla="*/ 14 w 411"/>
                <a:gd name="T47" fmla="*/ 337 h 412"/>
                <a:gd name="T48" fmla="*/ 74 w 411"/>
                <a:gd name="T49" fmla="*/ 278 h 412"/>
                <a:gd name="T50" fmla="*/ 134 w 411"/>
                <a:gd name="T51" fmla="*/ 337 h 412"/>
                <a:gd name="T52" fmla="*/ 83 w 411"/>
                <a:gd name="T53" fmla="*/ 107 h 412"/>
                <a:gd name="T54" fmla="*/ 176 w 411"/>
                <a:gd name="T55" fmla="*/ 14 h 412"/>
                <a:gd name="T56" fmla="*/ 268 w 411"/>
                <a:gd name="T57" fmla="*/ 107 h 412"/>
                <a:gd name="T58" fmla="*/ 176 w 411"/>
                <a:gd name="T59" fmla="*/ 200 h 412"/>
                <a:gd name="T60" fmla="*/ 83 w 411"/>
                <a:gd name="T61" fmla="*/ 107 h 412"/>
                <a:gd name="T62" fmla="*/ 337 w 411"/>
                <a:gd name="T63" fmla="*/ 332 h 412"/>
                <a:gd name="T64" fmla="*/ 277 w 411"/>
                <a:gd name="T65" fmla="*/ 273 h 412"/>
                <a:gd name="T66" fmla="*/ 337 w 411"/>
                <a:gd name="T67" fmla="*/ 213 h 412"/>
                <a:gd name="T68" fmla="*/ 397 w 411"/>
                <a:gd name="T69" fmla="*/ 273 h 412"/>
                <a:gd name="T70" fmla="*/ 337 w 411"/>
                <a:gd name="T71" fmla="*/ 332 h 4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1" h="412">
                  <a:moveTo>
                    <a:pt x="337" y="198"/>
                  </a:moveTo>
                  <a:cubicBezTo>
                    <a:pt x="316" y="198"/>
                    <a:pt x="298" y="206"/>
                    <a:pt x="284" y="220"/>
                  </a:cubicBezTo>
                  <a:cubicBezTo>
                    <a:pt x="249" y="185"/>
                    <a:pt x="249" y="185"/>
                    <a:pt x="249" y="185"/>
                  </a:cubicBezTo>
                  <a:cubicBezTo>
                    <a:pt x="270" y="166"/>
                    <a:pt x="283" y="138"/>
                    <a:pt x="283" y="107"/>
                  </a:cubicBezTo>
                  <a:cubicBezTo>
                    <a:pt x="283" y="48"/>
                    <a:pt x="235" y="0"/>
                    <a:pt x="176" y="0"/>
                  </a:cubicBezTo>
                  <a:cubicBezTo>
                    <a:pt x="117" y="0"/>
                    <a:pt x="68" y="48"/>
                    <a:pt x="68" y="107"/>
                  </a:cubicBezTo>
                  <a:cubicBezTo>
                    <a:pt x="68" y="144"/>
                    <a:pt x="88" y="177"/>
                    <a:pt x="116" y="196"/>
                  </a:cubicBezTo>
                  <a:cubicBezTo>
                    <a:pt x="96" y="266"/>
                    <a:pt x="96" y="266"/>
                    <a:pt x="96" y="266"/>
                  </a:cubicBezTo>
                  <a:cubicBezTo>
                    <a:pt x="89" y="264"/>
                    <a:pt x="82" y="263"/>
                    <a:pt x="74" y="263"/>
                  </a:cubicBezTo>
                  <a:cubicBezTo>
                    <a:pt x="33" y="263"/>
                    <a:pt x="0" y="296"/>
                    <a:pt x="0" y="337"/>
                  </a:cubicBezTo>
                  <a:cubicBezTo>
                    <a:pt x="0" y="378"/>
                    <a:pt x="33" y="412"/>
                    <a:pt x="74" y="412"/>
                  </a:cubicBezTo>
                  <a:cubicBezTo>
                    <a:pt x="115" y="412"/>
                    <a:pt x="149" y="378"/>
                    <a:pt x="149" y="337"/>
                  </a:cubicBezTo>
                  <a:cubicBezTo>
                    <a:pt x="149" y="309"/>
                    <a:pt x="133" y="284"/>
                    <a:pt x="110" y="272"/>
                  </a:cubicBezTo>
                  <a:cubicBezTo>
                    <a:pt x="130" y="204"/>
                    <a:pt x="130" y="204"/>
                    <a:pt x="130" y="204"/>
                  </a:cubicBezTo>
                  <a:cubicBezTo>
                    <a:pt x="144" y="210"/>
                    <a:pt x="159" y="214"/>
                    <a:pt x="176" y="214"/>
                  </a:cubicBezTo>
                  <a:cubicBezTo>
                    <a:pt x="199" y="214"/>
                    <a:pt x="220" y="207"/>
                    <a:pt x="238" y="195"/>
                  </a:cubicBezTo>
                  <a:cubicBezTo>
                    <a:pt x="275" y="232"/>
                    <a:pt x="275" y="232"/>
                    <a:pt x="275" y="232"/>
                  </a:cubicBezTo>
                  <a:cubicBezTo>
                    <a:pt x="267" y="243"/>
                    <a:pt x="262" y="257"/>
                    <a:pt x="262" y="273"/>
                  </a:cubicBezTo>
                  <a:cubicBezTo>
                    <a:pt x="262" y="314"/>
                    <a:pt x="296" y="347"/>
                    <a:pt x="337" y="347"/>
                  </a:cubicBezTo>
                  <a:cubicBezTo>
                    <a:pt x="378" y="347"/>
                    <a:pt x="411" y="314"/>
                    <a:pt x="411" y="273"/>
                  </a:cubicBezTo>
                  <a:cubicBezTo>
                    <a:pt x="411" y="231"/>
                    <a:pt x="378" y="198"/>
                    <a:pt x="337" y="198"/>
                  </a:cubicBezTo>
                  <a:close/>
                  <a:moveTo>
                    <a:pt x="134" y="337"/>
                  </a:moveTo>
                  <a:cubicBezTo>
                    <a:pt x="134" y="370"/>
                    <a:pt x="107" y="397"/>
                    <a:pt x="74" y="397"/>
                  </a:cubicBezTo>
                  <a:cubicBezTo>
                    <a:pt x="41" y="397"/>
                    <a:pt x="14" y="370"/>
                    <a:pt x="14" y="337"/>
                  </a:cubicBezTo>
                  <a:cubicBezTo>
                    <a:pt x="14" y="304"/>
                    <a:pt x="41" y="278"/>
                    <a:pt x="74" y="278"/>
                  </a:cubicBezTo>
                  <a:cubicBezTo>
                    <a:pt x="107" y="278"/>
                    <a:pt x="134" y="304"/>
                    <a:pt x="134" y="337"/>
                  </a:cubicBezTo>
                  <a:close/>
                  <a:moveTo>
                    <a:pt x="83" y="107"/>
                  </a:moveTo>
                  <a:cubicBezTo>
                    <a:pt x="83" y="56"/>
                    <a:pt x="125" y="14"/>
                    <a:pt x="176" y="14"/>
                  </a:cubicBezTo>
                  <a:cubicBezTo>
                    <a:pt x="227" y="14"/>
                    <a:pt x="268" y="56"/>
                    <a:pt x="268" y="107"/>
                  </a:cubicBezTo>
                  <a:cubicBezTo>
                    <a:pt x="268" y="158"/>
                    <a:pt x="227" y="200"/>
                    <a:pt x="176" y="200"/>
                  </a:cubicBezTo>
                  <a:cubicBezTo>
                    <a:pt x="125" y="200"/>
                    <a:pt x="83" y="158"/>
                    <a:pt x="83" y="107"/>
                  </a:cubicBezTo>
                  <a:close/>
                  <a:moveTo>
                    <a:pt x="337" y="332"/>
                  </a:moveTo>
                  <a:cubicBezTo>
                    <a:pt x="304" y="332"/>
                    <a:pt x="277" y="306"/>
                    <a:pt x="277" y="273"/>
                  </a:cubicBezTo>
                  <a:cubicBezTo>
                    <a:pt x="277" y="240"/>
                    <a:pt x="304" y="213"/>
                    <a:pt x="337" y="213"/>
                  </a:cubicBezTo>
                  <a:cubicBezTo>
                    <a:pt x="370" y="213"/>
                    <a:pt x="397" y="240"/>
                    <a:pt x="397" y="273"/>
                  </a:cubicBezTo>
                  <a:cubicBezTo>
                    <a:pt x="397" y="306"/>
                    <a:pt x="370" y="332"/>
                    <a:pt x="337" y="332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</p:grpSp>
      <p:grpSp>
        <p:nvGrpSpPr>
          <p:cNvPr id="25" name="淘宝店 bossppt 出品 48"/>
          <p:cNvGrpSpPr>
            <a:grpSpLocks noChangeAspect="1"/>
          </p:cNvGrpSpPr>
          <p:nvPr/>
        </p:nvGrpSpPr>
        <p:grpSpPr>
          <a:xfrm>
            <a:off x="6651545" y="4830458"/>
            <a:ext cx="789169" cy="789169"/>
            <a:chOff x="6588298" y="406369"/>
            <a:chExt cx="455290" cy="455290"/>
          </a:xfrm>
        </p:grpSpPr>
        <p:sp>
          <p:nvSpPr>
            <p:cNvPr id="26" name="淘宝店 bossppt 出品 52"/>
            <p:cNvSpPr/>
            <p:nvPr/>
          </p:nvSpPr>
          <p:spPr>
            <a:xfrm>
              <a:off x="6588298" y="406369"/>
              <a:ext cx="455290" cy="455290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865">
                <a:solidFill>
                  <a:schemeClr val="tx1">
                    <a:lumMod val="65000"/>
                    <a:lumOff val="3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27" name="淘宝店 bossppt 出品 13"/>
            <p:cNvSpPr>
              <a:spLocks noChangeAspect="1" noEditPoints="1"/>
            </p:cNvSpPr>
            <p:nvPr/>
          </p:nvSpPr>
          <p:spPr bwMode="auto">
            <a:xfrm>
              <a:off x="6732824" y="480804"/>
              <a:ext cx="166237" cy="306419"/>
            </a:xfrm>
            <a:custGeom>
              <a:avLst/>
              <a:gdLst>
                <a:gd name="T0" fmla="*/ 2 w 122"/>
                <a:gd name="T1" fmla="*/ 65 h 225"/>
                <a:gd name="T2" fmla="*/ 14 w 122"/>
                <a:gd name="T3" fmla="*/ 77 h 225"/>
                <a:gd name="T4" fmla="*/ 17 w 122"/>
                <a:gd name="T5" fmla="*/ 76 h 225"/>
                <a:gd name="T6" fmla="*/ 119 w 122"/>
                <a:gd name="T7" fmla="*/ 42 h 225"/>
                <a:gd name="T8" fmla="*/ 119 w 122"/>
                <a:gd name="T9" fmla="*/ 30 h 225"/>
                <a:gd name="T10" fmla="*/ 105 w 122"/>
                <a:gd name="T11" fmla="*/ 23 h 225"/>
                <a:gd name="T12" fmla="*/ 3 w 122"/>
                <a:gd name="T13" fmla="*/ 57 h 225"/>
                <a:gd name="T14" fmla="*/ 108 w 122"/>
                <a:gd name="T15" fmla="*/ 28 h 225"/>
                <a:gd name="T16" fmla="*/ 114 w 122"/>
                <a:gd name="T17" fmla="*/ 35 h 225"/>
                <a:gd name="T18" fmla="*/ 111 w 122"/>
                <a:gd name="T19" fmla="*/ 42 h 225"/>
                <a:gd name="T20" fmla="*/ 14 w 122"/>
                <a:gd name="T21" fmla="*/ 71 h 225"/>
                <a:gd name="T22" fmla="*/ 9 w 122"/>
                <a:gd name="T23" fmla="*/ 67 h 225"/>
                <a:gd name="T24" fmla="*/ 8 w 122"/>
                <a:gd name="T25" fmla="*/ 59 h 225"/>
                <a:gd name="T26" fmla="*/ 106 w 122"/>
                <a:gd name="T27" fmla="*/ 28 h 225"/>
                <a:gd name="T28" fmla="*/ 14 w 122"/>
                <a:gd name="T29" fmla="*/ 43 h 225"/>
                <a:gd name="T30" fmla="*/ 66 w 122"/>
                <a:gd name="T31" fmla="*/ 28 h 225"/>
                <a:gd name="T32" fmla="*/ 73 w 122"/>
                <a:gd name="T33" fmla="*/ 10 h 225"/>
                <a:gd name="T34" fmla="*/ 9 w 122"/>
                <a:gd name="T35" fmla="*/ 17 h 225"/>
                <a:gd name="T36" fmla="*/ 3 w 122"/>
                <a:gd name="T37" fmla="*/ 35 h 225"/>
                <a:gd name="T38" fmla="*/ 61 w 122"/>
                <a:gd name="T39" fmla="*/ 8 h 225"/>
                <a:gd name="T40" fmla="*/ 67 w 122"/>
                <a:gd name="T41" fmla="*/ 12 h 225"/>
                <a:gd name="T42" fmla="*/ 65 w 122"/>
                <a:gd name="T43" fmla="*/ 22 h 225"/>
                <a:gd name="T44" fmla="*/ 14 w 122"/>
                <a:gd name="T45" fmla="*/ 37 h 225"/>
                <a:gd name="T46" fmla="*/ 8 w 122"/>
                <a:gd name="T47" fmla="*/ 30 h 225"/>
                <a:gd name="T48" fmla="*/ 120 w 122"/>
                <a:gd name="T49" fmla="*/ 101 h 225"/>
                <a:gd name="T50" fmla="*/ 105 w 122"/>
                <a:gd name="T51" fmla="*/ 90 h 225"/>
                <a:gd name="T52" fmla="*/ 72 w 122"/>
                <a:gd name="T53" fmla="*/ 110 h 225"/>
                <a:gd name="T54" fmla="*/ 55 w 122"/>
                <a:gd name="T55" fmla="*/ 138 h 225"/>
                <a:gd name="T56" fmla="*/ 53 w 122"/>
                <a:gd name="T57" fmla="*/ 99 h 225"/>
                <a:gd name="T58" fmla="*/ 119 w 122"/>
                <a:gd name="T59" fmla="*/ 76 h 225"/>
                <a:gd name="T60" fmla="*/ 119 w 122"/>
                <a:gd name="T61" fmla="*/ 64 h 225"/>
                <a:gd name="T62" fmla="*/ 9 w 122"/>
                <a:gd name="T63" fmla="*/ 85 h 225"/>
                <a:gd name="T64" fmla="*/ 1 w 122"/>
                <a:gd name="T65" fmla="*/ 97 h 225"/>
                <a:gd name="T66" fmla="*/ 3 w 122"/>
                <a:gd name="T67" fmla="*/ 102 h 225"/>
                <a:gd name="T68" fmla="*/ 11 w 122"/>
                <a:gd name="T69" fmla="*/ 110 h 225"/>
                <a:gd name="T70" fmla="*/ 28 w 122"/>
                <a:gd name="T71" fmla="*/ 121 h 225"/>
                <a:gd name="T72" fmla="*/ 17 w 122"/>
                <a:gd name="T73" fmla="*/ 138 h 225"/>
                <a:gd name="T74" fmla="*/ 40 w 122"/>
                <a:gd name="T75" fmla="*/ 209 h 225"/>
                <a:gd name="T76" fmla="*/ 53 w 122"/>
                <a:gd name="T77" fmla="*/ 225 h 225"/>
                <a:gd name="T78" fmla="*/ 87 w 122"/>
                <a:gd name="T79" fmla="*/ 214 h 225"/>
                <a:gd name="T80" fmla="*/ 110 w 122"/>
                <a:gd name="T81" fmla="*/ 187 h 225"/>
                <a:gd name="T82" fmla="*/ 99 w 122"/>
                <a:gd name="T83" fmla="*/ 138 h 225"/>
                <a:gd name="T84" fmla="*/ 104 w 122"/>
                <a:gd name="T85" fmla="*/ 117 h 225"/>
                <a:gd name="T86" fmla="*/ 120 w 122"/>
                <a:gd name="T87" fmla="*/ 101 h 225"/>
                <a:gd name="T88" fmla="*/ 47 w 122"/>
                <a:gd name="T89" fmla="*/ 101 h 225"/>
                <a:gd name="T90" fmla="*/ 49 w 122"/>
                <a:gd name="T91" fmla="*/ 138 h 225"/>
                <a:gd name="T92" fmla="*/ 35 w 122"/>
                <a:gd name="T93" fmla="*/ 121 h 225"/>
                <a:gd name="T94" fmla="*/ 24 w 122"/>
                <a:gd name="T95" fmla="*/ 108 h 225"/>
                <a:gd name="T96" fmla="*/ 12 w 122"/>
                <a:gd name="T97" fmla="*/ 104 h 225"/>
                <a:gd name="T98" fmla="*/ 8 w 122"/>
                <a:gd name="T99" fmla="*/ 97 h 225"/>
                <a:gd name="T100" fmla="*/ 8 w 122"/>
                <a:gd name="T101" fmla="*/ 93 h 225"/>
                <a:gd name="T102" fmla="*/ 12 w 122"/>
                <a:gd name="T103" fmla="*/ 90 h 225"/>
                <a:gd name="T104" fmla="*/ 24 w 122"/>
                <a:gd name="T105" fmla="*/ 86 h 225"/>
                <a:gd name="T106" fmla="*/ 108 w 122"/>
                <a:gd name="T107" fmla="*/ 62 h 225"/>
                <a:gd name="T108" fmla="*/ 114 w 122"/>
                <a:gd name="T109" fmla="*/ 69 h 225"/>
                <a:gd name="T110" fmla="*/ 111 w 122"/>
                <a:gd name="T111" fmla="*/ 76 h 225"/>
                <a:gd name="T112" fmla="*/ 43 w 122"/>
                <a:gd name="T113" fmla="*/ 98 h 225"/>
                <a:gd name="T114" fmla="*/ 103 w 122"/>
                <a:gd name="T115" fmla="*/ 111 h 225"/>
                <a:gd name="T116" fmla="*/ 92 w 122"/>
                <a:gd name="T117" fmla="*/ 138 h 225"/>
                <a:gd name="T118" fmla="*/ 78 w 122"/>
                <a:gd name="T119" fmla="*/ 110 h 225"/>
                <a:gd name="T120" fmla="*/ 106 w 122"/>
                <a:gd name="T121" fmla="*/ 96 h 225"/>
                <a:gd name="T122" fmla="*/ 114 w 122"/>
                <a:gd name="T123" fmla="*/ 103 h 2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22" h="225">
                  <a:moveTo>
                    <a:pt x="3" y="57"/>
                  </a:moveTo>
                  <a:cubicBezTo>
                    <a:pt x="1" y="59"/>
                    <a:pt x="1" y="62"/>
                    <a:pt x="2" y="65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4" y="74"/>
                    <a:pt x="9" y="77"/>
                    <a:pt x="14" y="77"/>
                  </a:cubicBezTo>
                  <a:cubicBezTo>
                    <a:pt x="14" y="77"/>
                    <a:pt x="14" y="77"/>
                    <a:pt x="14" y="77"/>
                  </a:cubicBezTo>
                  <a:cubicBezTo>
                    <a:pt x="15" y="77"/>
                    <a:pt x="16" y="77"/>
                    <a:pt x="17" y="76"/>
                  </a:cubicBezTo>
                  <a:cubicBezTo>
                    <a:pt x="112" y="48"/>
                    <a:pt x="112" y="48"/>
                    <a:pt x="112" y="48"/>
                  </a:cubicBezTo>
                  <a:cubicBezTo>
                    <a:pt x="115" y="47"/>
                    <a:pt x="118" y="45"/>
                    <a:pt x="119" y="42"/>
                  </a:cubicBezTo>
                  <a:cubicBezTo>
                    <a:pt x="120" y="40"/>
                    <a:pt x="121" y="37"/>
                    <a:pt x="120" y="34"/>
                  </a:cubicBezTo>
                  <a:cubicBezTo>
                    <a:pt x="119" y="30"/>
                    <a:pt x="119" y="30"/>
                    <a:pt x="119" y="30"/>
                  </a:cubicBezTo>
                  <a:cubicBezTo>
                    <a:pt x="117" y="25"/>
                    <a:pt x="113" y="22"/>
                    <a:pt x="108" y="22"/>
                  </a:cubicBezTo>
                  <a:cubicBezTo>
                    <a:pt x="107" y="22"/>
                    <a:pt x="106" y="22"/>
                    <a:pt x="105" y="23"/>
                  </a:cubicBezTo>
                  <a:cubicBezTo>
                    <a:pt x="9" y="51"/>
                    <a:pt x="9" y="51"/>
                    <a:pt x="9" y="51"/>
                  </a:cubicBezTo>
                  <a:cubicBezTo>
                    <a:pt x="6" y="52"/>
                    <a:pt x="4" y="54"/>
                    <a:pt x="3" y="57"/>
                  </a:cubicBezTo>
                  <a:close/>
                  <a:moveTo>
                    <a:pt x="106" y="28"/>
                  </a:moveTo>
                  <a:cubicBezTo>
                    <a:pt x="107" y="28"/>
                    <a:pt x="107" y="28"/>
                    <a:pt x="108" y="28"/>
                  </a:cubicBezTo>
                  <a:cubicBezTo>
                    <a:pt x="110" y="28"/>
                    <a:pt x="112" y="30"/>
                    <a:pt x="113" y="32"/>
                  </a:cubicBezTo>
                  <a:cubicBezTo>
                    <a:pt x="114" y="35"/>
                    <a:pt x="114" y="35"/>
                    <a:pt x="114" y="35"/>
                  </a:cubicBezTo>
                  <a:cubicBezTo>
                    <a:pt x="115" y="37"/>
                    <a:pt x="114" y="38"/>
                    <a:pt x="114" y="40"/>
                  </a:cubicBezTo>
                  <a:cubicBezTo>
                    <a:pt x="113" y="41"/>
                    <a:pt x="112" y="42"/>
                    <a:pt x="111" y="42"/>
                  </a:cubicBezTo>
                  <a:cubicBezTo>
                    <a:pt x="15" y="71"/>
                    <a:pt x="15" y="71"/>
                    <a:pt x="15" y="71"/>
                  </a:cubicBezTo>
                  <a:cubicBezTo>
                    <a:pt x="15" y="71"/>
                    <a:pt x="14" y="71"/>
                    <a:pt x="14" y="71"/>
                  </a:cubicBezTo>
                  <a:cubicBezTo>
                    <a:pt x="14" y="71"/>
                    <a:pt x="14" y="71"/>
                    <a:pt x="14" y="71"/>
                  </a:cubicBezTo>
                  <a:cubicBezTo>
                    <a:pt x="11" y="71"/>
                    <a:pt x="9" y="69"/>
                    <a:pt x="9" y="67"/>
                  </a:cubicBezTo>
                  <a:cubicBezTo>
                    <a:pt x="8" y="63"/>
                    <a:pt x="8" y="63"/>
                    <a:pt x="8" y="63"/>
                  </a:cubicBezTo>
                  <a:cubicBezTo>
                    <a:pt x="7" y="62"/>
                    <a:pt x="7" y="61"/>
                    <a:pt x="8" y="59"/>
                  </a:cubicBezTo>
                  <a:cubicBezTo>
                    <a:pt x="9" y="58"/>
                    <a:pt x="10" y="57"/>
                    <a:pt x="11" y="57"/>
                  </a:cubicBezTo>
                  <a:lnTo>
                    <a:pt x="106" y="28"/>
                  </a:lnTo>
                  <a:close/>
                  <a:moveTo>
                    <a:pt x="3" y="35"/>
                  </a:moveTo>
                  <a:cubicBezTo>
                    <a:pt x="4" y="40"/>
                    <a:pt x="9" y="43"/>
                    <a:pt x="14" y="43"/>
                  </a:cubicBezTo>
                  <a:cubicBezTo>
                    <a:pt x="15" y="43"/>
                    <a:pt x="16" y="43"/>
                    <a:pt x="17" y="43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72" y="26"/>
                    <a:pt x="76" y="19"/>
                    <a:pt x="74" y="13"/>
                  </a:cubicBezTo>
                  <a:cubicBezTo>
                    <a:pt x="73" y="10"/>
                    <a:pt x="73" y="10"/>
                    <a:pt x="73" y="10"/>
                  </a:cubicBezTo>
                  <a:cubicBezTo>
                    <a:pt x="71" y="4"/>
                    <a:pt x="65" y="0"/>
                    <a:pt x="59" y="2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3" y="19"/>
                    <a:pt x="0" y="25"/>
                    <a:pt x="2" y="31"/>
                  </a:cubicBezTo>
                  <a:lnTo>
                    <a:pt x="3" y="35"/>
                  </a:lnTo>
                  <a:close/>
                  <a:moveTo>
                    <a:pt x="11" y="23"/>
                  </a:moveTo>
                  <a:cubicBezTo>
                    <a:pt x="61" y="8"/>
                    <a:pt x="61" y="8"/>
                    <a:pt x="61" y="8"/>
                  </a:cubicBezTo>
                  <a:cubicBezTo>
                    <a:pt x="61" y="8"/>
                    <a:pt x="62" y="8"/>
                    <a:pt x="62" y="8"/>
                  </a:cubicBezTo>
                  <a:cubicBezTo>
                    <a:pt x="64" y="8"/>
                    <a:pt x="67" y="9"/>
                    <a:pt x="67" y="12"/>
                  </a:cubicBezTo>
                  <a:cubicBezTo>
                    <a:pt x="68" y="15"/>
                    <a:pt x="68" y="15"/>
                    <a:pt x="68" y="15"/>
                  </a:cubicBezTo>
                  <a:cubicBezTo>
                    <a:pt x="69" y="18"/>
                    <a:pt x="68" y="21"/>
                    <a:pt x="65" y="22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5" y="37"/>
                    <a:pt x="14" y="37"/>
                    <a:pt x="14" y="37"/>
                  </a:cubicBezTo>
                  <a:cubicBezTo>
                    <a:pt x="11" y="37"/>
                    <a:pt x="9" y="36"/>
                    <a:pt x="9" y="33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7" y="27"/>
                    <a:pt x="8" y="24"/>
                    <a:pt x="11" y="23"/>
                  </a:cubicBezTo>
                  <a:close/>
                  <a:moveTo>
                    <a:pt x="120" y="101"/>
                  </a:moveTo>
                  <a:cubicBezTo>
                    <a:pt x="119" y="97"/>
                    <a:pt x="119" y="97"/>
                    <a:pt x="119" y="97"/>
                  </a:cubicBezTo>
                  <a:cubicBezTo>
                    <a:pt x="117" y="92"/>
                    <a:pt x="110" y="88"/>
                    <a:pt x="105" y="90"/>
                  </a:cubicBezTo>
                  <a:cubicBezTo>
                    <a:pt x="82" y="96"/>
                    <a:pt x="82" y="96"/>
                    <a:pt x="82" y="96"/>
                  </a:cubicBezTo>
                  <a:cubicBezTo>
                    <a:pt x="76" y="98"/>
                    <a:pt x="72" y="104"/>
                    <a:pt x="72" y="110"/>
                  </a:cubicBezTo>
                  <a:cubicBezTo>
                    <a:pt x="72" y="138"/>
                    <a:pt x="72" y="138"/>
                    <a:pt x="72" y="138"/>
                  </a:cubicBezTo>
                  <a:cubicBezTo>
                    <a:pt x="55" y="138"/>
                    <a:pt x="55" y="138"/>
                    <a:pt x="55" y="138"/>
                  </a:cubicBezTo>
                  <a:cubicBezTo>
                    <a:pt x="55" y="106"/>
                    <a:pt x="55" y="106"/>
                    <a:pt x="55" y="106"/>
                  </a:cubicBezTo>
                  <a:cubicBezTo>
                    <a:pt x="55" y="104"/>
                    <a:pt x="54" y="101"/>
                    <a:pt x="53" y="99"/>
                  </a:cubicBezTo>
                  <a:cubicBezTo>
                    <a:pt x="112" y="82"/>
                    <a:pt x="112" y="82"/>
                    <a:pt x="112" y="82"/>
                  </a:cubicBezTo>
                  <a:cubicBezTo>
                    <a:pt x="115" y="81"/>
                    <a:pt x="118" y="79"/>
                    <a:pt x="119" y="76"/>
                  </a:cubicBezTo>
                  <a:cubicBezTo>
                    <a:pt x="120" y="73"/>
                    <a:pt x="121" y="70"/>
                    <a:pt x="120" y="67"/>
                  </a:cubicBezTo>
                  <a:cubicBezTo>
                    <a:pt x="119" y="64"/>
                    <a:pt x="119" y="64"/>
                    <a:pt x="119" y="64"/>
                  </a:cubicBezTo>
                  <a:cubicBezTo>
                    <a:pt x="117" y="58"/>
                    <a:pt x="110" y="54"/>
                    <a:pt x="105" y="56"/>
                  </a:cubicBezTo>
                  <a:cubicBezTo>
                    <a:pt x="9" y="85"/>
                    <a:pt x="9" y="85"/>
                    <a:pt x="9" y="85"/>
                  </a:cubicBezTo>
                  <a:cubicBezTo>
                    <a:pt x="6" y="86"/>
                    <a:pt x="4" y="88"/>
                    <a:pt x="3" y="90"/>
                  </a:cubicBezTo>
                  <a:cubicBezTo>
                    <a:pt x="1" y="92"/>
                    <a:pt x="1" y="95"/>
                    <a:pt x="1" y="97"/>
                  </a:cubicBezTo>
                  <a:cubicBezTo>
                    <a:pt x="2" y="98"/>
                    <a:pt x="2" y="98"/>
                    <a:pt x="2" y="99"/>
                  </a:cubicBezTo>
                  <a:cubicBezTo>
                    <a:pt x="3" y="102"/>
                    <a:pt x="3" y="102"/>
                    <a:pt x="3" y="102"/>
                  </a:cubicBezTo>
                  <a:cubicBezTo>
                    <a:pt x="4" y="106"/>
                    <a:pt x="7" y="109"/>
                    <a:pt x="10" y="110"/>
                  </a:cubicBezTo>
                  <a:cubicBezTo>
                    <a:pt x="11" y="110"/>
                    <a:pt x="11" y="110"/>
                    <a:pt x="11" y="110"/>
                  </a:cubicBezTo>
                  <a:cubicBezTo>
                    <a:pt x="23" y="113"/>
                    <a:pt x="23" y="113"/>
                    <a:pt x="23" y="113"/>
                  </a:cubicBezTo>
                  <a:cubicBezTo>
                    <a:pt x="26" y="114"/>
                    <a:pt x="28" y="118"/>
                    <a:pt x="28" y="121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17" y="138"/>
                    <a:pt x="17" y="138"/>
                    <a:pt x="17" y="138"/>
                  </a:cubicBezTo>
                  <a:cubicBezTo>
                    <a:pt x="17" y="187"/>
                    <a:pt x="17" y="187"/>
                    <a:pt x="17" y="187"/>
                  </a:cubicBezTo>
                  <a:cubicBezTo>
                    <a:pt x="17" y="199"/>
                    <a:pt x="28" y="208"/>
                    <a:pt x="40" y="209"/>
                  </a:cubicBezTo>
                  <a:cubicBezTo>
                    <a:pt x="40" y="214"/>
                    <a:pt x="40" y="214"/>
                    <a:pt x="40" y="214"/>
                  </a:cubicBezTo>
                  <a:cubicBezTo>
                    <a:pt x="40" y="220"/>
                    <a:pt x="46" y="225"/>
                    <a:pt x="53" y="225"/>
                  </a:cubicBezTo>
                  <a:cubicBezTo>
                    <a:pt x="74" y="225"/>
                    <a:pt x="74" y="225"/>
                    <a:pt x="74" y="225"/>
                  </a:cubicBezTo>
                  <a:cubicBezTo>
                    <a:pt x="81" y="225"/>
                    <a:pt x="87" y="220"/>
                    <a:pt x="87" y="214"/>
                  </a:cubicBezTo>
                  <a:cubicBezTo>
                    <a:pt x="87" y="209"/>
                    <a:pt x="87" y="209"/>
                    <a:pt x="87" y="209"/>
                  </a:cubicBezTo>
                  <a:cubicBezTo>
                    <a:pt x="99" y="208"/>
                    <a:pt x="110" y="199"/>
                    <a:pt x="110" y="187"/>
                  </a:cubicBezTo>
                  <a:cubicBezTo>
                    <a:pt x="110" y="138"/>
                    <a:pt x="110" y="138"/>
                    <a:pt x="110" y="138"/>
                  </a:cubicBezTo>
                  <a:cubicBezTo>
                    <a:pt x="99" y="138"/>
                    <a:pt x="99" y="138"/>
                    <a:pt x="99" y="138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99" y="122"/>
                    <a:pt x="101" y="118"/>
                    <a:pt x="104" y="117"/>
                  </a:cubicBezTo>
                  <a:cubicBezTo>
                    <a:pt x="112" y="115"/>
                    <a:pt x="112" y="115"/>
                    <a:pt x="112" y="115"/>
                  </a:cubicBezTo>
                  <a:cubicBezTo>
                    <a:pt x="118" y="113"/>
                    <a:pt x="122" y="107"/>
                    <a:pt x="120" y="101"/>
                  </a:cubicBezTo>
                  <a:close/>
                  <a:moveTo>
                    <a:pt x="43" y="98"/>
                  </a:moveTo>
                  <a:cubicBezTo>
                    <a:pt x="45" y="99"/>
                    <a:pt x="46" y="100"/>
                    <a:pt x="47" y="101"/>
                  </a:cubicBezTo>
                  <a:cubicBezTo>
                    <a:pt x="48" y="103"/>
                    <a:pt x="49" y="104"/>
                    <a:pt x="49" y="106"/>
                  </a:cubicBezTo>
                  <a:cubicBezTo>
                    <a:pt x="49" y="138"/>
                    <a:pt x="49" y="138"/>
                    <a:pt x="49" y="138"/>
                  </a:cubicBezTo>
                  <a:cubicBezTo>
                    <a:pt x="35" y="138"/>
                    <a:pt x="35" y="138"/>
                    <a:pt x="35" y="138"/>
                  </a:cubicBezTo>
                  <a:cubicBezTo>
                    <a:pt x="35" y="121"/>
                    <a:pt x="35" y="121"/>
                    <a:pt x="35" y="121"/>
                  </a:cubicBezTo>
                  <a:cubicBezTo>
                    <a:pt x="35" y="116"/>
                    <a:pt x="30" y="110"/>
                    <a:pt x="25" y="108"/>
                  </a:cubicBezTo>
                  <a:cubicBezTo>
                    <a:pt x="25" y="108"/>
                    <a:pt x="24" y="108"/>
                    <a:pt x="24" y="108"/>
                  </a:cubicBezTo>
                  <a:cubicBezTo>
                    <a:pt x="13" y="104"/>
                    <a:pt x="13" y="104"/>
                    <a:pt x="1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10" y="104"/>
                    <a:pt x="9" y="102"/>
                    <a:pt x="9" y="101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8" y="97"/>
                    <a:pt x="8" y="97"/>
                    <a:pt x="8" y="97"/>
                  </a:cubicBezTo>
                  <a:cubicBezTo>
                    <a:pt x="7" y="96"/>
                    <a:pt x="7" y="94"/>
                    <a:pt x="8" y="93"/>
                  </a:cubicBezTo>
                  <a:cubicBezTo>
                    <a:pt x="9" y="92"/>
                    <a:pt x="10" y="91"/>
                    <a:pt x="11" y="90"/>
                  </a:cubicBezTo>
                  <a:cubicBezTo>
                    <a:pt x="12" y="90"/>
                    <a:pt x="12" y="90"/>
                    <a:pt x="12" y="90"/>
                  </a:cubicBezTo>
                  <a:cubicBezTo>
                    <a:pt x="13" y="90"/>
                    <a:pt x="13" y="90"/>
                    <a:pt x="13" y="90"/>
                  </a:cubicBezTo>
                  <a:cubicBezTo>
                    <a:pt x="24" y="86"/>
                    <a:pt x="24" y="86"/>
                    <a:pt x="24" y="86"/>
                  </a:cubicBezTo>
                  <a:cubicBezTo>
                    <a:pt x="106" y="62"/>
                    <a:pt x="106" y="62"/>
                    <a:pt x="106" y="62"/>
                  </a:cubicBezTo>
                  <a:cubicBezTo>
                    <a:pt x="107" y="62"/>
                    <a:pt x="107" y="62"/>
                    <a:pt x="108" y="62"/>
                  </a:cubicBezTo>
                  <a:cubicBezTo>
                    <a:pt x="110" y="62"/>
                    <a:pt x="112" y="63"/>
                    <a:pt x="113" y="66"/>
                  </a:cubicBezTo>
                  <a:cubicBezTo>
                    <a:pt x="114" y="69"/>
                    <a:pt x="114" y="69"/>
                    <a:pt x="114" y="69"/>
                  </a:cubicBezTo>
                  <a:cubicBezTo>
                    <a:pt x="115" y="71"/>
                    <a:pt x="114" y="72"/>
                    <a:pt x="114" y="73"/>
                  </a:cubicBezTo>
                  <a:cubicBezTo>
                    <a:pt x="113" y="74"/>
                    <a:pt x="112" y="75"/>
                    <a:pt x="111" y="76"/>
                  </a:cubicBezTo>
                  <a:cubicBezTo>
                    <a:pt x="49" y="94"/>
                    <a:pt x="49" y="94"/>
                    <a:pt x="49" y="94"/>
                  </a:cubicBezTo>
                  <a:cubicBezTo>
                    <a:pt x="39" y="97"/>
                    <a:pt x="43" y="98"/>
                    <a:pt x="43" y="98"/>
                  </a:cubicBezTo>
                  <a:close/>
                  <a:moveTo>
                    <a:pt x="111" y="109"/>
                  </a:moveTo>
                  <a:cubicBezTo>
                    <a:pt x="103" y="111"/>
                    <a:pt x="103" y="111"/>
                    <a:pt x="103" y="111"/>
                  </a:cubicBezTo>
                  <a:cubicBezTo>
                    <a:pt x="97" y="113"/>
                    <a:pt x="92" y="119"/>
                    <a:pt x="92" y="125"/>
                  </a:cubicBezTo>
                  <a:cubicBezTo>
                    <a:pt x="92" y="138"/>
                    <a:pt x="92" y="138"/>
                    <a:pt x="92" y="138"/>
                  </a:cubicBezTo>
                  <a:cubicBezTo>
                    <a:pt x="78" y="138"/>
                    <a:pt x="78" y="138"/>
                    <a:pt x="78" y="138"/>
                  </a:cubicBezTo>
                  <a:cubicBezTo>
                    <a:pt x="78" y="110"/>
                    <a:pt x="78" y="110"/>
                    <a:pt x="78" y="110"/>
                  </a:cubicBezTo>
                  <a:cubicBezTo>
                    <a:pt x="78" y="107"/>
                    <a:pt x="81" y="103"/>
                    <a:pt x="84" y="102"/>
                  </a:cubicBezTo>
                  <a:cubicBezTo>
                    <a:pt x="106" y="96"/>
                    <a:pt x="106" y="96"/>
                    <a:pt x="106" y="96"/>
                  </a:cubicBezTo>
                  <a:cubicBezTo>
                    <a:pt x="109" y="95"/>
                    <a:pt x="112" y="96"/>
                    <a:pt x="113" y="99"/>
                  </a:cubicBezTo>
                  <a:cubicBezTo>
                    <a:pt x="114" y="103"/>
                    <a:pt x="114" y="103"/>
                    <a:pt x="114" y="103"/>
                  </a:cubicBezTo>
                  <a:cubicBezTo>
                    <a:pt x="115" y="106"/>
                    <a:pt x="113" y="109"/>
                    <a:pt x="111" y="10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vert="horz" wrap="square" lIns="91428" tIns="45715" rIns="91428" bIns="45715" numCol="1" anchor="t" anchorCtr="0" compatLnSpc="1"/>
            <a:lstStyle/>
            <a:p>
              <a:endParaRPr lang="en-US" sz="2400">
                <a:cs typeface="+mn-ea"/>
                <a:sym typeface="+mn-lt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Quad Arrow 40"/>
          <p:cNvSpPr/>
          <p:nvPr/>
        </p:nvSpPr>
        <p:spPr>
          <a:xfrm>
            <a:off x="1082246" y="1641759"/>
            <a:ext cx="4398566" cy="4400157"/>
          </a:xfrm>
          <a:prstGeom prst="quadArrow">
            <a:avLst>
              <a:gd name="adj1" fmla="val 2000"/>
              <a:gd name="adj2" fmla="val 4000"/>
              <a:gd name="adj3" fmla="val 5000"/>
            </a:avLst>
          </a:prstGeom>
          <a:solidFill>
            <a:srgbClr val="1975E9"/>
          </a:solidFill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lIns="121917" tIns="60958" rIns="121917" bIns="60958"/>
          <a:lstStyle/>
          <a:p>
            <a:endParaRPr lang="zh-CN" alt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Freeform 41"/>
          <p:cNvSpPr/>
          <p:nvPr/>
        </p:nvSpPr>
        <p:spPr>
          <a:xfrm>
            <a:off x="1368153" y="1927768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br>
              <a:rPr lang="en-US" sz="4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愿景</a:t>
            </a:r>
            <a:endParaRPr lang="en-US" sz="19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Freeform 42"/>
          <p:cNvSpPr/>
          <p:nvPr/>
        </p:nvSpPr>
        <p:spPr>
          <a:xfrm>
            <a:off x="3435480" y="1927768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br>
              <a:rPr lang="en-US" sz="4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理念</a:t>
            </a:r>
            <a:endParaRPr lang="en-US" sz="19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Freeform 43"/>
          <p:cNvSpPr/>
          <p:nvPr/>
        </p:nvSpPr>
        <p:spPr>
          <a:xfrm>
            <a:off x="1368153" y="3995843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br>
              <a:rPr lang="en-US" sz="4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创意</a:t>
            </a:r>
            <a:endParaRPr lang="en-US" sz="1900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Freeform 44"/>
          <p:cNvSpPr/>
          <p:nvPr/>
        </p:nvSpPr>
        <p:spPr>
          <a:xfrm>
            <a:off x="3435480" y="3995843"/>
            <a:ext cx="1759426" cy="1760062"/>
          </a:xfrm>
          <a:custGeom>
            <a:avLst/>
            <a:gdLst>
              <a:gd name="connsiteX0" fmla="*/ 0 w 1457998"/>
              <a:gd name="connsiteY0" fmla="*/ 243005 h 1457998"/>
              <a:gd name="connsiteX1" fmla="*/ 71175 w 1457998"/>
              <a:gd name="connsiteY1" fmla="*/ 71175 h 1457998"/>
              <a:gd name="connsiteX2" fmla="*/ 243006 w 1457998"/>
              <a:gd name="connsiteY2" fmla="*/ 1 h 1457998"/>
              <a:gd name="connsiteX3" fmla="*/ 1214993 w 1457998"/>
              <a:gd name="connsiteY3" fmla="*/ 0 h 1457998"/>
              <a:gd name="connsiteX4" fmla="*/ 1386823 w 1457998"/>
              <a:gd name="connsiteY4" fmla="*/ 71175 h 1457998"/>
              <a:gd name="connsiteX5" fmla="*/ 1457997 w 1457998"/>
              <a:gd name="connsiteY5" fmla="*/ 243006 h 1457998"/>
              <a:gd name="connsiteX6" fmla="*/ 1457998 w 1457998"/>
              <a:gd name="connsiteY6" fmla="*/ 1214993 h 1457998"/>
              <a:gd name="connsiteX7" fmla="*/ 1386823 w 1457998"/>
              <a:gd name="connsiteY7" fmla="*/ 1386824 h 1457998"/>
              <a:gd name="connsiteX8" fmla="*/ 1214992 w 1457998"/>
              <a:gd name="connsiteY8" fmla="*/ 1457998 h 1457998"/>
              <a:gd name="connsiteX9" fmla="*/ 243005 w 1457998"/>
              <a:gd name="connsiteY9" fmla="*/ 1457998 h 1457998"/>
              <a:gd name="connsiteX10" fmla="*/ 71175 w 1457998"/>
              <a:gd name="connsiteY10" fmla="*/ 1386823 h 1457998"/>
              <a:gd name="connsiteX11" fmla="*/ 1 w 1457998"/>
              <a:gd name="connsiteY11" fmla="*/ 1214992 h 1457998"/>
              <a:gd name="connsiteX12" fmla="*/ 0 w 1457998"/>
              <a:gd name="connsiteY12" fmla="*/ 243005 h 145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1457998" h="1457998">
                <a:moveTo>
                  <a:pt x="0" y="243005"/>
                </a:moveTo>
                <a:cubicBezTo>
                  <a:pt x="0" y="178556"/>
                  <a:pt x="25602" y="116747"/>
                  <a:pt x="71175" y="71175"/>
                </a:cubicBezTo>
                <a:cubicBezTo>
                  <a:pt x="116747" y="25603"/>
                  <a:pt x="178557" y="1"/>
                  <a:pt x="243006" y="1"/>
                </a:cubicBezTo>
                <a:lnTo>
                  <a:pt x="1214993" y="0"/>
                </a:lnTo>
                <a:cubicBezTo>
                  <a:pt x="1279442" y="0"/>
                  <a:pt x="1341251" y="25602"/>
                  <a:pt x="1386823" y="71175"/>
                </a:cubicBezTo>
                <a:cubicBezTo>
                  <a:pt x="1432395" y="116747"/>
                  <a:pt x="1457997" y="178557"/>
                  <a:pt x="1457997" y="243006"/>
                </a:cubicBezTo>
                <a:cubicBezTo>
                  <a:pt x="1457997" y="567002"/>
                  <a:pt x="1457998" y="890997"/>
                  <a:pt x="1457998" y="1214993"/>
                </a:cubicBezTo>
                <a:cubicBezTo>
                  <a:pt x="1457998" y="1279442"/>
                  <a:pt x="1432396" y="1341251"/>
                  <a:pt x="1386823" y="1386824"/>
                </a:cubicBezTo>
                <a:cubicBezTo>
                  <a:pt x="1341251" y="1432396"/>
                  <a:pt x="1279441" y="1457999"/>
                  <a:pt x="1214992" y="1457998"/>
                </a:cubicBezTo>
                <a:lnTo>
                  <a:pt x="243005" y="1457998"/>
                </a:lnTo>
                <a:cubicBezTo>
                  <a:pt x="178556" y="1457998"/>
                  <a:pt x="116747" y="1432396"/>
                  <a:pt x="71175" y="1386823"/>
                </a:cubicBezTo>
                <a:cubicBezTo>
                  <a:pt x="25603" y="1341251"/>
                  <a:pt x="1" y="1279441"/>
                  <a:pt x="1" y="1214992"/>
                </a:cubicBezTo>
                <a:cubicBezTo>
                  <a:pt x="1" y="890996"/>
                  <a:pt x="0" y="567001"/>
                  <a:pt x="0" y="243005"/>
                </a:cubicBezTo>
                <a:close/>
              </a:path>
            </a:pathLst>
          </a:custGeom>
          <a:solidFill>
            <a:srgbClr val="1975E9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277772" tIns="277772" rIns="277772" bIns="277772" numCol="1" spcCol="1693" anchor="ctr" anchorCtr="0">
            <a:noAutofit/>
          </a:bodyPr>
          <a:lstStyle/>
          <a:p>
            <a:pPr algn="ctr" defTabSz="2132965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br>
              <a:rPr lang="en-US" sz="4800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</a:br>
            <a:r>
              <a:rPr lang="zh-CN" altLang="en-US" sz="1900" b="1" dirty="0"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时间</a:t>
            </a:r>
            <a:endParaRPr lang="en-US" sz="1900" b="1" dirty="0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0" name="Freeform 143"/>
          <p:cNvSpPr>
            <a:spLocks noEditPoints="1"/>
          </p:cNvSpPr>
          <p:nvPr/>
        </p:nvSpPr>
        <p:spPr bwMode="auto">
          <a:xfrm>
            <a:off x="2006596" y="4507041"/>
            <a:ext cx="482537" cy="444603"/>
          </a:xfrm>
          <a:custGeom>
            <a:avLst/>
            <a:gdLst>
              <a:gd name="T0" fmla="*/ 151 w 157"/>
              <a:gd name="T1" fmla="*/ 59 h 145"/>
              <a:gd name="T2" fmla="*/ 130 w 157"/>
              <a:gd name="T3" fmla="*/ 41 h 145"/>
              <a:gd name="T4" fmla="*/ 110 w 157"/>
              <a:gd name="T5" fmla="*/ 23 h 145"/>
              <a:gd name="T6" fmla="*/ 88 w 157"/>
              <a:gd name="T7" fmla="*/ 5 h 145"/>
              <a:gd name="T8" fmla="*/ 69 w 157"/>
              <a:gd name="T9" fmla="*/ 5 h 145"/>
              <a:gd name="T10" fmla="*/ 47 w 157"/>
              <a:gd name="T11" fmla="*/ 23 h 145"/>
              <a:gd name="T12" fmla="*/ 27 w 157"/>
              <a:gd name="T13" fmla="*/ 41 h 145"/>
              <a:gd name="T14" fmla="*/ 6 w 157"/>
              <a:gd name="T15" fmla="*/ 59 h 145"/>
              <a:gd name="T16" fmla="*/ 9 w 157"/>
              <a:gd name="T17" fmla="*/ 68 h 145"/>
              <a:gd name="T18" fmla="*/ 21 w 157"/>
              <a:gd name="T19" fmla="*/ 68 h 145"/>
              <a:gd name="T20" fmla="*/ 21 w 157"/>
              <a:gd name="T21" fmla="*/ 139 h 145"/>
              <a:gd name="T22" fmla="*/ 27 w 157"/>
              <a:gd name="T23" fmla="*/ 145 h 145"/>
              <a:gd name="T24" fmla="*/ 38 w 157"/>
              <a:gd name="T25" fmla="*/ 145 h 145"/>
              <a:gd name="T26" fmla="*/ 38 w 157"/>
              <a:gd name="T27" fmla="*/ 81 h 145"/>
              <a:gd name="T28" fmla="*/ 71 w 157"/>
              <a:gd name="T29" fmla="*/ 81 h 145"/>
              <a:gd name="T30" fmla="*/ 71 w 157"/>
              <a:gd name="T31" fmla="*/ 145 h 145"/>
              <a:gd name="T32" fmla="*/ 130 w 157"/>
              <a:gd name="T33" fmla="*/ 145 h 145"/>
              <a:gd name="T34" fmla="*/ 136 w 157"/>
              <a:gd name="T35" fmla="*/ 139 h 145"/>
              <a:gd name="T36" fmla="*/ 136 w 157"/>
              <a:gd name="T37" fmla="*/ 68 h 145"/>
              <a:gd name="T38" fmla="*/ 148 w 157"/>
              <a:gd name="T39" fmla="*/ 68 h 145"/>
              <a:gd name="T40" fmla="*/ 151 w 157"/>
              <a:gd name="T41" fmla="*/ 59 h 145"/>
              <a:gd name="T42" fmla="*/ 118 w 157"/>
              <a:gd name="T43" fmla="*/ 97 h 145"/>
              <a:gd name="T44" fmla="*/ 89 w 157"/>
              <a:gd name="T45" fmla="*/ 97 h 145"/>
              <a:gd name="T46" fmla="*/ 89 w 157"/>
              <a:gd name="T47" fmla="*/ 72 h 145"/>
              <a:gd name="T48" fmla="*/ 118 w 157"/>
              <a:gd name="T49" fmla="*/ 72 h 145"/>
              <a:gd name="T50" fmla="*/ 118 w 157"/>
              <a:gd name="T51" fmla="*/ 97 h 1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157" h="145">
                <a:moveTo>
                  <a:pt x="151" y="59"/>
                </a:moveTo>
                <a:cubicBezTo>
                  <a:pt x="130" y="41"/>
                  <a:pt x="130" y="41"/>
                  <a:pt x="130" y="41"/>
                </a:cubicBezTo>
                <a:cubicBezTo>
                  <a:pt x="124" y="36"/>
                  <a:pt x="115" y="28"/>
                  <a:pt x="110" y="23"/>
                </a:cubicBezTo>
                <a:cubicBezTo>
                  <a:pt x="88" y="5"/>
                  <a:pt x="88" y="5"/>
                  <a:pt x="88" y="5"/>
                </a:cubicBezTo>
                <a:cubicBezTo>
                  <a:pt x="83" y="0"/>
                  <a:pt x="74" y="0"/>
                  <a:pt x="69" y="5"/>
                </a:cubicBezTo>
                <a:cubicBezTo>
                  <a:pt x="47" y="23"/>
                  <a:pt x="47" y="23"/>
                  <a:pt x="47" y="23"/>
                </a:cubicBezTo>
                <a:cubicBezTo>
                  <a:pt x="42" y="28"/>
                  <a:pt x="33" y="36"/>
                  <a:pt x="27" y="41"/>
                </a:cubicBezTo>
                <a:cubicBezTo>
                  <a:pt x="6" y="59"/>
                  <a:pt x="6" y="59"/>
                  <a:pt x="6" y="59"/>
                </a:cubicBezTo>
                <a:cubicBezTo>
                  <a:pt x="0" y="64"/>
                  <a:pt x="2" y="68"/>
                  <a:pt x="9" y="68"/>
                </a:cubicBezTo>
                <a:cubicBezTo>
                  <a:pt x="21" y="68"/>
                  <a:pt x="21" y="68"/>
                  <a:pt x="21" y="68"/>
                </a:cubicBezTo>
                <a:cubicBezTo>
                  <a:pt x="21" y="139"/>
                  <a:pt x="21" y="139"/>
                  <a:pt x="21" y="139"/>
                </a:cubicBezTo>
                <a:cubicBezTo>
                  <a:pt x="21" y="142"/>
                  <a:pt x="24" y="145"/>
                  <a:pt x="27" y="145"/>
                </a:cubicBezTo>
                <a:cubicBezTo>
                  <a:pt x="38" y="145"/>
                  <a:pt x="38" y="145"/>
                  <a:pt x="38" y="145"/>
                </a:cubicBezTo>
                <a:cubicBezTo>
                  <a:pt x="38" y="81"/>
                  <a:pt x="38" y="81"/>
                  <a:pt x="38" y="81"/>
                </a:cubicBezTo>
                <a:cubicBezTo>
                  <a:pt x="71" y="81"/>
                  <a:pt x="71" y="81"/>
                  <a:pt x="71" y="81"/>
                </a:cubicBezTo>
                <a:cubicBezTo>
                  <a:pt x="71" y="145"/>
                  <a:pt x="71" y="145"/>
                  <a:pt x="71" y="145"/>
                </a:cubicBezTo>
                <a:cubicBezTo>
                  <a:pt x="130" y="145"/>
                  <a:pt x="130" y="145"/>
                  <a:pt x="130" y="145"/>
                </a:cubicBezTo>
                <a:cubicBezTo>
                  <a:pt x="134" y="145"/>
                  <a:pt x="136" y="142"/>
                  <a:pt x="136" y="139"/>
                </a:cubicBezTo>
                <a:cubicBezTo>
                  <a:pt x="136" y="68"/>
                  <a:pt x="136" y="68"/>
                  <a:pt x="136" y="68"/>
                </a:cubicBezTo>
                <a:cubicBezTo>
                  <a:pt x="148" y="68"/>
                  <a:pt x="148" y="68"/>
                  <a:pt x="148" y="68"/>
                </a:cubicBezTo>
                <a:cubicBezTo>
                  <a:pt x="155" y="68"/>
                  <a:pt x="157" y="64"/>
                  <a:pt x="151" y="59"/>
                </a:cubicBezTo>
                <a:close/>
                <a:moveTo>
                  <a:pt x="118" y="97"/>
                </a:moveTo>
                <a:cubicBezTo>
                  <a:pt x="89" y="97"/>
                  <a:pt x="89" y="97"/>
                  <a:pt x="89" y="97"/>
                </a:cubicBezTo>
                <a:cubicBezTo>
                  <a:pt x="89" y="72"/>
                  <a:pt x="89" y="72"/>
                  <a:pt x="89" y="72"/>
                </a:cubicBezTo>
                <a:cubicBezTo>
                  <a:pt x="118" y="72"/>
                  <a:pt x="118" y="72"/>
                  <a:pt x="118" y="72"/>
                </a:cubicBezTo>
                <a:lnTo>
                  <a:pt x="118" y="9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11" name="Freeform 92"/>
          <p:cNvSpPr>
            <a:spLocks noEditPoints="1"/>
          </p:cNvSpPr>
          <p:nvPr/>
        </p:nvSpPr>
        <p:spPr bwMode="auto">
          <a:xfrm>
            <a:off x="4087678" y="2409847"/>
            <a:ext cx="455025" cy="463658"/>
          </a:xfrm>
          <a:custGeom>
            <a:avLst/>
            <a:gdLst>
              <a:gd name="T0" fmla="*/ 143 w 148"/>
              <a:gd name="T1" fmla="*/ 130 h 151"/>
              <a:gd name="T2" fmla="*/ 100 w 148"/>
              <a:gd name="T3" fmla="*/ 86 h 151"/>
              <a:gd name="T4" fmla="*/ 110 w 148"/>
              <a:gd name="T5" fmla="*/ 55 h 151"/>
              <a:gd name="T6" fmla="*/ 55 w 148"/>
              <a:gd name="T7" fmla="*/ 0 h 151"/>
              <a:gd name="T8" fmla="*/ 0 w 148"/>
              <a:gd name="T9" fmla="*/ 55 h 151"/>
              <a:gd name="T10" fmla="*/ 55 w 148"/>
              <a:gd name="T11" fmla="*/ 109 h 151"/>
              <a:gd name="T12" fmla="*/ 81 w 148"/>
              <a:gd name="T13" fmla="*/ 103 h 151"/>
              <a:gd name="T14" fmla="*/ 126 w 148"/>
              <a:gd name="T15" fmla="*/ 147 h 151"/>
              <a:gd name="T16" fmla="*/ 143 w 148"/>
              <a:gd name="T17" fmla="*/ 147 h 151"/>
              <a:gd name="T18" fmla="*/ 143 w 148"/>
              <a:gd name="T19" fmla="*/ 130 h 151"/>
              <a:gd name="T20" fmla="*/ 19 w 148"/>
              <a:gd name="T21" fmla="*/ 55 h 151"/>
              <a:gd name="T22" fmla="*/ 55 w 148"/>
              <a:gd name="T23" fmla="*/ 18 h 151"/>
              <a:gd name="T24" fmla="*/ 92 w 148"/>
              <a:gd name="T25" fmla="*/ 55 h 151"/>
              <a:gd name="T26" fmla="*/ 55 w 148"/>
              <a:gd name="T27" fmla="*/ 91 h 151"/>
              <a:gd name="T28" fmla="*/ 19 w 148"/>
              <a:gd name="T29" fmla="*/ 55 h 1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148" h="151">
                <a:moveTo>
                  <a:pt x="143" y="130"/>
                </a:moveTo>
                <a:cubicBezTo>
                  <a:pt x="100" y="86"/>
                  <a:pt x="100" y="86"/>
                  <a:pt x="100" y="86"/>
                </a:cubicBezTo>
                <a:cubicBezTo>
                  <a:pt x="106" y="77"/>
                  <a:pt x="110" y="67"/>
                  <a:pt x="110" y="55"/>
                </a:cubicBezTo>
                <a:cubicBezTo>
                  <a:pt x="110" y="24"/>
                  <a:pt x="85" y="0"/>
                  <a:pt x="55" y="0"/>
                </a:cubicBezTo>
                <a:cubicBezTo>
                  <a:pt x="25" y="0"/>
                  <a:pt x="0" y="24"/>
                  <a:pt x="0" y="55"/>
                </a:cubicBezTo>
                <a:cubicBezTo>
                  <a:pt x="0" y="85"/>
                  <a:pt x="25" y="109"/>
                  <a:pt x="55" y="109"/>
                </a:cubicBezTo>
                <a:cubicBezTo>
                  <a:pt x="65" y="109"/>
                  <a:pt x="74" y="107"/>
                  <a:pt x="81" y="103"/>
                </a:cubicBezTo>
                <a:cubicBezTo>
                  <a:pt x="126" y="147"/>
                  <a:pt x="126" y="147"/>
                  <a:pt x="126" y="147"/>
                </a:cubicBezTo>
                <a:cubicBezTo>
                  <a:pt x="130" y="151"/>
                  <a:pt x="138" y="151"/>
                  <a:pt x="143" y="147"/>
                </a:cubicBezTo>
                <a:cubicBezTo>
                  <a:pt x="148" y="142"/>
                  <a:pt x="148" y="134"/>
                  <a:pt x="143" y="130"/>
                </a:cubicBezTo>
                <a:close/>
                <a:moveTo>
                  <a:pt x="19" y="55"/>
                </a:moveTo>
                <a:cubicBezTo>
                  <a:pt x="19" y="34"/>
                  <a:pt x="35" y="18"/>
                  <a:pt x="55" y="18"/>
                </a:cubicBezTo>
                <a:cubicBezTo>
                  <a:pt x="75" y="18"/>
                  <a:pt x="92" y="34"/>
                  <a:pt x="92" y="55"/>
                </a:cubicBezTo>
                <a:cubicBezTo>
                  <a:pt x="92" y="75"/>
                  <a:pt x="75" y="91"/>
                  <a:pt x="55" y="91"/>
                </a:cubicBezTo>
                <a:cubicBezTo>
                  <a:pt x="35" y="91"/>
                  <a:pt x="19" y="75"/>
                  <a:pt x="19" y="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2" name="组合 14"/>
          <p:cNvGrpSpPr/>
          <p:nvPr/>
        </p:nvGrpSpPr>
        <p:grpSpPr>
          <a:xfrm>
            <a:off x="4101436" y="4533232"/>
            <a:ext cx="427511" cy="400143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13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4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5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6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7" name="Freeform 140"/>
          <p:cNvSpPr>
            <a:spLocks noEditPoints="1"/>
          </p:cNvSpPr>
          <p:nvPr/>
        </p:nvSpPr>
        <p:spPr bwMode="auto">
          <a:xfrm>
            <a:off x="2020608" y="2380099"/>
            <a:ext cx="474458" cy="474630"/>
          </a:xfrm>
          <a:custGeom>
            <a:avLst/>
            <a:gdLst>
              <a:gd name="T0" fmla="*/ 103 w 112"/>
              <a:gd name="T1" fmla="*/ 47 h 112"/>
              <a:gd name="T2" fmla="*/ 106 w 112"/>
              <a:gd name="T3" fmla="*/ 36 h 112"/>
              <a:gd name="T4" fmla="*/ 102 w 112"/>
              <a:gd name="T5" fmla="*/ 22 h 112"/>
              <a:gd name="T6" fmla="*/ 92 w 112"/>
              <a:gd name="T7" fmla="*/ 25 h 112"/>
              <a:gd name="T8" fmla="*/ 90 w 112"/>
              <a:gd name="T9" fmla="*/ 14 h 112"/>
              <a:gd name="T10" fmla="*/ 79 w 112"/>
              <a:gd name="T11" fmla="*/ 4 h 112"/>
              <a:gd name="T12" fmla="*/ 71 w 112"/>
              <a:gd name="T13" fmla="*/ 11 h 112"/>
              <a:gd name="T14" fmla="*/ 64 w 112"/>
              <a:gd name="T15" fmla="*/ 3 h 112"/>
              <a:gd name="T16" fmla="*/ 50 w 112"/>
              <a:gd name="T17" fmla="*/ 0 h 112"/>
              <a:gd name="T18" fmla="*/ 47 w 112"/>
              <a:gd name="T19" fmla="*/ 10 h 112"/>
              <a:gd name="T20" fmla="*/ 37 w 112"/>
              <a:gd name="T21" fmla="*/ 6 h 112"/>
              <a:gd name="T22" fmla="*/ 23 w 112"/>
              <a:gd name="T23" fmla="*/ 11 h 112"/>
              <a:gd name="T24" fmla="*/ 25 w 112"/>
              <a:gd name="T25" fmla="*/ 20 h 112"/>
              <a:gd name="T26" fmla="*/ 14 w 112"/>
              <a:gd name="T27" fmla="*/ 22 h 112"/>
              <a:gd name="T28" fmla="*/ 5 w 112"/>
              <a:gd name="T29" fmla="*/ 33 h 112"/>
              <a:gd name="T30" fmla="*/ 12 w 112"/>
              <a:gd name="T31" fmla="*/ 41 h 112"/>
              <a:gd name="T32" fmla="*/ 3 w 112"/>
              <a:gd name="T33" fmla="*/ 48 h 112"/>
              <a:gd name="T34" fmla="*/ 0 w 112"/>
              <a:gd name="T35" fmla="*/ 62 h 112"/>
              <a:gd name="T36" fmla="*/ 10 w 112"/>
              <a:gd name="T37" fmla="*/ 65 h 112"/>
              <a:gd name="T38" fmla="*/ 6 w 112"/>
              <a:gd name="T39" fmla="*/ 75 h 112"/>
              <a:gd name="T40" fmla="*/ 11 w 112"/>
              <a:gd name="T41" fmla="*/ 89 h 112"/>
              <a:gd name="T42" fmla="*/ 21 w 112"/>
              <a:gd name="T43" fmla="*/ 87 h 112"/>
              <a:gd name="T44" fmla="*/ 23 w 112"/>
              <a:gd name="T45" fmla="*/ 98 h 112"/>
              <a:gd name="T46" fmla="*/ 34 w 112"/>
              <a:gd name="T47" fmla="*/ 108 h 112"/>
              <a:gd name="T48" fmla="*/ 41 w 112"/>
              <a:gd name="T49" fmla="*/ 101 h 112"/>
              <a:gd name="T50" fmla="*/ 48 w 112"/>
              <a:gd name="T51" fmla="*/ 109 h 112"/>
              <a:gd name="T52" fmla="*/ 63 w 112"/>
              <a:gd name="T53" fmla="*/ 112 h 112"/>
              <a:gd name="T54" fmla="*/ 66 w 112"/>
              <a:gd name="T55" fmla="*/ 102 h 112"/>
              <a:gd name="T56" fmla="*/ 76 w 112"/>
              <a:gd name="T57" fmla="*/ 106 h 112"/>
              <a:gd name="T58" fmla="*/ 90 w 112"/>
              <a:gd name="T59" fmla="*/ 101 h 112"/>
              <a:gd name="T60" fmla="*/ 88 w 112"/>
              <a:gd name="T61" fmla="*/ 91 h 112"/>
              <a:gd name="T62" fmla="*/ 98 w 112"/>
              <a:gd name="T63" fmla="*/ 89 h 112"/>
              <a:gd name="T64" fmla="*/ 108 w 112"/>
              <a:gd name="T65" fmla="*/ 78 h 112"/>
              <a:gd name="T66" fmla="*/ 101 w 112"/>
              <a:gd name="T67" fmla="*/ 71 h 112"/>
              <a:gd name="T68" fmla="*/ 110 w 112"/>
              <a:gd name="T69" fmla="*/ 64 h 112"/>
              <a:gd name="T70" fmla="*/ 112 w 112"/>
              <a:gd name="T71" fmla="*/ 49 h 112"/>
              <a:gd name="T72" fmla="*/ 56 w 112"/>
              <a:gd name="T73" fmla="*/ 86 h 112"/>
              <a:gd name="T74" fmla="*/ 56 w 112"/>
              <a:gd name="T75" fmla="*/ 26 h 112"/>
              <a:gd name="T76" fmla="*/ 56 w 112"/>
              <a:gd name="T77" fmla="*/ 86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</a:cxnLst>
            <a:rect l="0" t="0" r="r" b="b"/>
            <a:pathLst>
              <a:path w="112" h="112">
                <a:moveTo>
                  <a:pt x="110" y="47"/>
                </a:moveTo>
                <a:cubicBezTo>
                  <a:pt x="103" y="47"/>
                  <a:pt x="103" y="47"/>
                  <a:pt x="103" y="47"/>
                </a:cubicBezTo>
                <a:cubicBezTo>
                  <a:pt x="102" y="44"/>
                  <a:pt x="101" y="42"/>
                  <a:pt x="101" y="39"/>
                </a:cubicBezTo>
                <a:cubicBezTo>
                  <a:pt x="106" y="36"/>
                  <a:pt x="106" y="36"/>
                  <a:pt x="106" y="36"/>
                </a:cubicBezTo>
                <a:cubicBezTo>
                  <a:pt x="108" y="35"/>
                  <a:pt x="108" y="34"/>
                  <a:pt x="107" y="32"/>
                </a:cubicBezTo>
                <a:cubicBezTo>
                  <a:pt x="102" y="22"/>
                  <a:pt x="102" y="22"/>
                  <a:pt x="102" y="22"/>
                </a:cubicBezTo>
                <a:cubicBezTo>
                  <a:pt x="101" y="21"/>
                  <a:pt x="99" y="20"/>
                  <a:pt x="98" y="21"/>
                </a:cubicBezTo>
                <a:cubicBezTo>
                  <a:pt x="92" y="25"/>
                  <a:pt x="92" y="25"/>
                  <a:pt x="92" y="25"/>
                </a:cubicBezTo>
                <a:cubicBezTo>
                  <a:pt x="90" y="23"/>
                  <a:pt x="88" y="21"/>
                  <a:pt x="87" y="20"/>
                </a:cubicBezTo>
                <a:cubicBezTo>
                  <a:pt x="90" y="14"/>
                  <a:pt x="90" y="14"/>
                  <a:pt x="90" y="14"/>
                </a:cubicBezTo>
                <a:cubicBezTo>
                  <a:pt x="91" y="12"/>
                  <a:pt x="90" y="11"/>
                  <a:pt x="89" y="10"/>
                </a:cubicBezTo>
                <a:cubicBezTo>
                  <a:pt x="79" y="4"/>
                  <a:pt x="79" y="4"/>
                  <a:pt x="79" y="4"/>
                </a:cubicBezTo>
                <a:cubicBezTo>
                  <a:pt x="77" y="3"/>
                  <a:pt x="76" y="4"/>
                  <a:pt x="75" y="5"/>
                </a:cubicBezTo>
                <a:cubicBezTo>
                  <a:pt x="71" y="11"/>
                  <a:pt x="71" y="11"/>
                  <a:pt x="71" y="11"/>
                </a:cubicBezTo>
                <a:cubicBezTo>
                  <a:pt x="69" y="10"/>
                  <a:pt x="67" y="10"/>
                  <a:pt x="64" y="9"/>
                </a:cubicBezTo>
                <a:cubicBezTo>
                  <a:pt x="64" y="3"/>
                  <a:pt x="64" y="3"/>
                  <a:pt x="64" y="3"/>
                </a:cubicBezTo>
                <a:cubicBezTo>
                  <a:pt x="64" y="1"/>
                  <a:pt x="63" y="0"/>
                  <a:pt x="61" y="0"/>
                </a:cubicBezTo>
                <a:cubicBezTo>
                  <a:pt x="50" y="0"/>
                  <a:pt x="50" y="0"/>
                  <a:pt x="50" y="0"/>
                </a:cubicBezTo>
                <a:cubicBezTo>
                  <a:pt x="48" y="0"/>
                  <a:pt x="47" y="1"/>
                  <a:pt x="47" y="3"/>
                </a:cubicBezTo>
                <a:cubicBezTo>
                  <a:pt x="47" y="10"/>
                  <a:pt x="47" y="10"/>
                  <a:pt x="47" y="10"/>
                </a:cubicBezTo>
                <a:cubicBezTo>
                  <a:pt x="45" y="10"/>
                  <a:pt x="42" y="11"/>
                  <a:pt x="40" y="12"/>
                </a:cubicBezTo>
                <a:cubicBezTo>
                  <a:pt x="37" y="6"/>
                  <a:pt x="37" y="6"/>
                  <a:pt x="37" y="6"/>
                </a:cubicBezTo>
                <a:cubicBezTo>
                  <a:pt x="36" y="4"/>
                  <a:pt x="34" y="4"/>
                  <a:pt x="33" y="5"/>
                </a:cubicBezTo>
                <a:cubicBezTo>
                  <a:pt x="23" y="11"/>
                  <a:pt x="23" y="11"/>
                  <a:pt x="23" y="11"/>
                </a:cubicBezTo>
                <a:cubicBezTo>
                  <a:pt x="21" y="11"/>
                  <a:pt x="21" y="13"/>
                  <a:pt x="22" y="14"/>
                </a:cubicBezTo>
                <a:cubicBezTo>
                  <a:pt x="25" y="20"/>
                  <a:pt x="25" y="20"/>
                  <a:pt x="25" y="20"/>
                </a:cubicBezTo>
                <a:cubicBezTo>
                  <a:pt x="23" y="22"/>
                  <a:pt x="22" y="24"/>
                  <a:pt x="20" y="26"/>
                </a:cubicBezTo>
                <a:cubicBezTo>
                  <a:pt x="14" y="22"/>
                  <a:pt x="14" y="22"/>
                  <a:pt x="14" y="22"/>
                </a:cubicBezTo>
                <a:cubicBezTo>
                  <a:pt x="13" y="22"/>
                  <a:pt x="11" y="22"/>
                  <a:pt x="10" y="23"/>
                </a:cubicBezTo>
                <a:cubicBezTo>
                  <a:pt x="5" y="33"/>
                  <a:pt x="5" y="33"/>
                  <a:pt x="5" y="33"/>
                </a:cubicBezTo>
                <a:cubicBezTo>
                  <a:pt x="4" y="35"/>
                  <a:pt x="4" y="36"/>
                  <a:pt x="6" y="37"/>
                </a:cubicBezTo>
                <a:cubicBezTo>
                  <a:pt x="12" y="41"/>
                  <a:pt x="12" y="41"/>
                  <a:pt x="12" y="41"/>
                </a:cubicBezTo>
                <a:cubicBezTo>
                  <a:pt x="11" y="43"/>
                  <a:pt x="10" y="45"/>
                  <a:pt x="10" y="48"/>
                </a:cubicBezTo>
                <a:cubicBezTo>
                  <a:pt x="3" y="48"/>
                  <a:pt x="3" y="48"/>
                  <a:pt x="3" y="48"/>
                </a:cubicBezTo>
                <a:cubicBezTo>
                  <a:pt x="2" y="48"/>
                  <a:pt x="0" y="49"/>
                  <a:pt x="0" y="51"/>
                </a:cubicBezTo>
                <a:cubicBezTo>
                  <a:pt x="0" y="62"/>
                  <a:pt x="0" y="62"/>
                  <a:pt x="0" y="62"/>
                </a:cubicBezTo>
                <a:cubicBezTo>
                  <a:pt x="0" y="64"/>
                  <a:pt x="2" y="65"/>
                  <a:pt x="3" y="65"/>
                </a:cubicBezTo>
                <a:cubicBezTo>
                  <a:pt x="10" y="65"/>
                  <a:pt x="10" y="65"/>
                  <a:pt x="10" y="65"/>
                </a:cubicBezTo>
                <a:cubicBezTo>
                  <a:pt x="11" y="68"/>
                  <a:pt x="11" y="70"/>
                  <a:pt x="12" y="72"/>
                </a:cubicBezTo>
                <a:cubicBezTo>
                  <a:pt x="6" y="75"/>
                  <a:pt x="6" y="75"/>
                  <a:pt x="6" y="75"/>
                </a:cubicBezTo>
                <a:cubicBezTo>
                  <a:pt x="5" y="76"/>
                  <a:pt x="5" y="78"/>
                  <a:pt x="5" y="79"/>
                </a:cubicBezTo>
                <a:cubicBezTo>
                  <a:pt x="11" y="89"/>
                  <a:pt x="11" y="89"/>
                  <a:pt x="11" y="89"/>
                </a:cubicBezTo>
                <a:cubicBezTo>
                  <a:pt x="12" y="91"/>
                  <a:pt x="14" y="91"/>
                  <a:pt x="15" y="90"/>
                </a:cubicBezTo>
                <a:cubicBezTo>
                  <a:pt x="21" y="87"/>
                  <a:pt x="21" y="87"/>
                  <a:pt x="21" y="87"/>
                </a:cubicBezTo>
                <a:cubicBezTo>
                  <a:pt x="23" y="89"/>
                  <a:pt x="24" y="91"/>
                  <a:pt x="26" y="92"/>
                </a:cubicBezTo>
                <a:cubicBezTo>
                  <a:pt x="23" y="98"/>
                  <a:pt x="23" y="98"/>
                  <a:pt x="23" y="98"/>
                </a:cubicBezTo>
                <a:cubicBezTo>
                  <a:pt x="22" y="99"/>
                  <a:pt x="23" y="101"/>
                  <a:pt x="24" y="102"/>
                </a:cubicBezTo>
                <a:cubicBezTo>
                  <a:pt x="34" y="108"/>
                  <a:pt x="34" y="108"/>
                  <a:pt x="34" y="108"/>
                </a:cubicBezTo>
                <a:cubicBezTo>
                  <a:pt x="35" y="108"/>
                  <a:pt x="37" y="108"/>
                  <a:pt x="38" y="106"/>
                </a:cubicBezTo>
                <a:cubicBezTo>
                  <a:pt x="41" y="101"/>
                  <a:pt x="41" y="101"/>
                  <a:pt x="41" y="101"/>
                </a:cubicBezTo>
                <a:cubicBezTo>
                  <a:pt x="44" y="101"/>
                  <a:pt x="46" y="102"/>
                  <a:pt x="48" y="102"/>
                </a:cubicBezTo>
                <a:cubicBezTo>
                  <a:pt x="48" y="109"/>
                  <a:pt x="48" y="109"/>
                  <a:pt x="48" y="109"/>
                </a:cubicBezTo>
                <a:cubicBezTo>
                  <a:pt x="48" y="111"/>
                  <a:pt x="50" y="112"/>
                  <a:pt x="51" y="112"/>
                </a:cubicBezTo>
                <a:cubicBezTo>
                  <a:pt x="63" y="112"/>
                  <a:pt x="63" y="112"/>
                  <a:pt x="63" y="112"/>
                </a:cubicBezTo>
                <a:cubicBezTo>
                  <a:pt x="64" y="112"/>
                  <a:pt x="66" y="111"/>
                  <a:pt x="66" y="109"/>
                </a:cubicBezTo>
                <a:cubicBezTo>
                  <a:pt x="66" y="102"/>
                  <a:pt x="66" y="102"/>
                  <a:pt x="66" y="102"/>
                </a:cubicBezTo>
                <a:cubicBezTo>
                  <a:pt x="68" y="102"/>
                  <a:pt x="70" y="101"/>
                  <a:pt x="73" y="100"/>
                </a:cubicBezTo>
                <a:cubicBezTo>
                  <a:pt x="76" y="106"/>
                  <a:pt x="76" y="106"/>
                  <a:pt x="76" y="106"/>
                </a:cubicBezTo>
                <a:cubicBezTo>
                  <a:pt x="77" y="107"/>
                  <a:pt x="79" y="108"/>
                  <a:pt x="80" y="107"/>
                </a:cubicBezTo>
                <a:cubicBezTo>
                  <a:pt x="90" y="101"/>
                  <a:pt x="90" y="101"/>
                  <a:pt x="90" y="101"/>
                </a:cubicBezTo>
                <a:cubicBezTo>
                  <a:pt x="91" y="100"/>
                  <a:pt x="92" y="99"/>
                  <a:pt x="91" y="97"/>
                </a:cubicBezTo>
                <a:cubicBezTo>
                  <a:pt x="88" y="91"/>
                  <a:pt x="88" y="91"/>
                  <a:pt x="88" y="91"/>
                </a:cubicBezTo>
                <a:cubicBezTo>
                  <a:pt x="89" y="90"/>
                  <a:pt x="91" y="88"/>
                  <a:pt x="93" y="86"/>
                </a:cubicBezTo>
                <a:cubicBezTo>
                  <a:pt x="98" y="89"/>
                  <a:pt x="98" y="89"/>
                  <a:pt x="98" y="89"/>
                </a:cubicBezTo>
                <a:cubicBezTo>
                  <a:pt x="100" y="90"/>
                  <a:pt x="102" y="90"/>
                  <a:pt x="102" y="88"/>
                </a:cubicBezTo>
                <a:cubicBezTo>
                  <a:pt x="108" y="78"/>
                  <a:pt x="108" y="78"/>
                  <a:pt x="108" y="78"/>
                </a:cubicBezTo>
                <a:cubicBezTo>
                  <a:pt x="109" y="77"/>
                  <a:pt x="108" y="75"/>
                  <a:pt x="107" y="74"/>
                </a:cubicBezTo>
                <a:cubicBezTo>
                  <a:pt x="101" y="71"/>
                  <a:pt x="101" y="71"/>
                  <a:pt x="101" y="71"/>
                </a:cubicBezTo>
                <a:cubicBezTo>
                  <a:pt x="102" y="69"/>
                  <a:pt x="102" y="66"/>
                  <a:pt x="103" y="64"/>
                </a:cubicBezTo>
                <a:cubicBezTo>
                  <a:pt x="110" y="64"/>
                  <a:pt x="110" y="64"/>
                  <a:pt x="110" y="64"/>
                </a:cubicBezTo>
                <a:cubicBezTo>
                  <a:pt x="111" y="64"/>
                  <a:pt x="112" y="63"/>
                  <a:pt x="112" y="61"/>
                </a:cubicBezTo>
                <a:cubicBezTo>
                  <a:pt x="112" y="49"/>
                  <a:pt x="112" y="49"/>
                  <a:pt x="112" y="49"/>
                </a:cubicBezTo>
                <a:cubicBezTo>
                  <a:pt x="112" y="48"/>
                  <a:pt x="111" y="47"/>
                  <a:pt x="110" y="47"/>
                </a:cubicBezTo>
                <a:close/>
                <a:moveTo>
                  <a:pt x="56" y="86"/>
                </a:moveTo>
                <a:cubicBezTo>
                  <a:pt x="40" y="86"/>
                  <a:pt x="26" y="72"/>
                  <a:pt x="26" y="56"/>
                </a:cubicBezTo>
                <a:cubicBezTo>
                  <a:pt x="26" y="39"/>
                  <a:pt x="40" y="26"/>
                  <a:pt x="56" y="26"/>
                </a:cubicBezTo>
                <a:cubicBezTo>
                  <a:pt x="73" y="26"/>
                  <a:pt x="86" y="39"/>
                  <a:pt x="86" y="56"/>
                </a:cubicBezTo>
                <a:cubicBezTo>
                  <a:pt x="86" y="72"/>
                  <a:pt x="73" y="86"/>
                  <a:pt x="56" y="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121917" tIns="60958" rIns="121917" bIns="60958" numCol="1" anchor="t" anchorCtr="0" compatLnSpc="1"/>
          <a:lstStyle/>
          <a:p>
            <a:endParaRPr lang="en-US"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8" name="Group 32"/>
          <p:cNvGrpSpPr/>
          <p:nvPr/>
        </p:nvGrpSpPr>
        <p:grpSpPr>
          <a:xfrm>
            <a:off x="6253038" y="5043164"/>
            <a:ext cx="4983765" cy="757418"/>
            <a:chOff x="4033795" y="1217562"/>
            <a:chExt cx="3738310" cy="798360"/>
          </a:xfrm>
        </p:grpSpPr>
        <p:sp>
          <p:nvSpPr>
            <p:cNvPr id="19" name="Text Placeholder 3"/>
            <p:cNvSpPr txBox="1"/>
            <p:nvPr/>
          </p:nvSpPr>
          <p:spPr>
            <a:xfrm>
              <a:off x="4399178" y="1217562"/>
              <a:ext cx="3372927" cy="7983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20" name="Rectangle 34"/>
            <p:cNvSpPr/>
            <p:nvPr/>
          </p:nvSpPr>
          <p:spPr>
            <a:xfrm>
              <a:off x="4033795" y="1236031"/>
              <a:ext cx="49" cy="600165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3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1" name="Group 37"/>
          <p:cNvGrpSpPr/>
          <p:nvPr/>
        </p:nvGrpSpPr>
        <p:grpSpPr>
          <a:xfrm>
            <a:off x="6253038" y="1585943"/>
            <a:ext cx="4983765" cy="717449"/>
            <a:chOff x="4033795" y="1236031"/>
            <a:chExt cx="3738310" cy="537962"/>
          </a:xfrm>
        </p:grpSpPr>
        <p:sp>
          <p:nvSpPr>
            <p:cNvPr id="22" name="Text Placeholder 3"/>
            <p:cNvSpPr txBox="1"/>
            <p:nvPr/>
          </p:nvSpPr>
          <p:spPr>
            <a:xfrm>
              <a:off x="4399178" y="1239055"/>
              <a:ext cx="3372927" cy="53493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23" name="Rectangle 40"/>
            <p:cNvSpPr/>
            <p:nvPr/>
          </p:nvSpPr>
          <p:spPr>
            <a:xfrm>
              <a:off x="4033795" y="1236031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tx2">
                    <a:lumMod val="75000"/>
                  </a:schemeClr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4" name="Group 55"/>
          <p:cNvGrpSpPr/>
          <p:nvPr/>
        </p:nvGrpSpPr>
        <p:grpSpPr>
          <a:xfrm>
            <a:off x="6253038" y="2738351"/>
            <a:ext cx="4983765" cy="800661"/>
            <a:chOff x="4033795" y="2010310"/>
            <a:chExt cx="3738310" cy="600357"/>
          </a:xfrm>
        </p:grpSpPr>
        <p:sp>
          <p:nvSpPr>
            <p:cNvPr id="25" name="Text Placeholder 3"/>
            <p:cNvSpPr txBox="1"/>
            <p:nvPr/>
          </p:nvSpPr>
          <p:spPr>
            <a:xfrm>
              <a:off x="4399178" y="2010310"/>
              <a:ext cx="3372927" cy="6003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26" name="Rectangle 58"/>
            <p:cNvSpPr/>
            <p:nvPr/>
          </p:nvSpPr>
          <p:spPr>
            <a:xfrm>
              <a:off x="4033795" y="2058322"/>
              <a:ext cx="49" cy="426942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bg2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7" name="Group 64"/>
          <p:cNvGrpSpPr/>
          <p:nvPr/>
        </p:nvGrpSpPr>
        <p:grpSpPr>
          <a:xfrm>
            <a:off x="6253039" y="3900967"/>
            <a:ext cx="4983763" cy="758061"/>
            <a:chOff x="4033795" y="2017651"/>
            <a:chExt cx="3738309" cy="568414"/>
          </a:xfrm>
        </p:grpSpPr>
        <p:sp>
          <p:nvSpPr>
            <p:cNvPr id="28" name="Text Placeholder 3"/>
            <p:cNvSpPr txBox="1"/>
            <p:nvPr/>
          </p:nvSpPr>
          <p:spPr>
            <a:xfrm>
              <a:off x="4399178" y="2017651"/>
              <a:ext cx="3372926" cy="5684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 type="none" w="med" len="med"/>
                  <a:tailEnd type="none" w="med" len="med"/>
                </a14:hiddenLine>
              </a:ext>
            </a:extLst>
          </p:spPr>
          <p:txBody>
            <a:bodyPr lIns="0" tIns="0" rIns="0" bIns="0" anchor="t"/>
            <a:lstStyle>
              <a:defPPr>
                <a:defRPr lang="en-US"/>
              </a:defPPr>
              <a:lvl1pPr defTabSz="914400" fontAlgn="base">
                <a:lnSpc>
                  <a:spcPct val="150000"/>
                </a:lnSpc>
                <a:spcBef>
                  <a:spcPct val="0"/>
                </a:spcBef>
                <a:spcAft>
                  <a:spcPct val="0"/>
                </a:spcAft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charset="-122"/>
                  <a:ea typeface="微软雅黑" panose="020B0503020204020204" charset="-122"/>
                </a:defRPr>
              </a:lvl1pPr>
              <a:lvl2pPr marL="457200" defTabSz="914400">
                <a:defRPr sz="1800"/>
              </a:lvl2pPr>
              <a:lvl3pPr marL="914400" defTabSz="914400">
                <a:defRPr sz="1800"/>
              </a:lvl3pPr>
              <a:lvl4pPr marL="1371600" defTabSz="914400">
                <a:defRPr sz="1800"/>
              </a:lvl4pPr>
              <a:lvl5pPr marL="1828800" defTabSz="914400">
                <a:defRPr sz="1800"/>
              </a:lvl5pPr>
              <a:lvl6pPr marL="2286000" defTabSz="914400">
                <a:defRPr sz="1800"/>
              </a:lvl6pPr>
              <a:lvl7pPr marL="2743200" defTabSz="914400">
                <a:defRPr sz="1800"/>
              </a:lvl7pPr>
              <a:lvl8pPr marL="3200400" defTabSz="914400">
                <a:defRPr sz="1800"/>
              </a:lvl8pPr>
              <a:lvl9pPr marL="3657600" defTabSz="914400">
                <a:defRPr sz="1800"/>
              </a:lvl9pPr>
            </a:lstStyle>
            <a:p>
              <a:r>
                <a:rPr lang="zh-CN" altLang="en-US" dirty="0">
                  <a:sym typeface="Arial" panose="020B0604020202020204"/>
                </a:rPr>
                <a:t>此处添加详细文本描述，建议与标题相关并符合整体语言风格，语言描述尽量简洁生动。</a:t>
              </a:r>
              <a:endParaRPr lang="en-US" dirty="0">
                <a:sym typeface="Arial" panose="020B0604020202020204"/>
              </a:endParaRPr>
            </a:p>
            <a:p>
              <a:r>
                <a:rPr lang="en-US" dirty="0">
                  <a:sym typeface="Arial" panose="020B0604020202020204"/>
                </a:rPr>
                <a:t> </a:t>
              </a:r>
              <a:endParaRPr lang="en-US" dirty="0">
                <a:sym typeface="Arial" panose="020B0604020202020204"/>
              </a:endParaRPr>
            </a:p>
          </p:txBody>
        </p:sp>
        <p:sp>
          <p:nvSpPr>
            <p:cNvPr id="29" name="Rectangle 68"/>
            <p:cNvSpPr/>
            <p:nvPr/>
          </p:nvSpPr>
          <p:spPr>
            <a:xfrm>
              <a:off x="4033795" y="2058322"/>
              <a:ext cx="49" cy="426941"/>
            </a:xfrm>
            <a:prstGeom prst="rect">
              <a:avLst/>
            </a:prstGeom>
          </p:spPr>
          <p:txBody>
            <a:bodyPr wrap="none" lIns="0" tIns="0" rIns="0" bIns="0">
              <a:spAutoFit/>
            </a:bodyPr>
            <a:lstStyle/>
            <a:p>
              <a:endParaRPr lang="en-US" sz="3700" dirty="0">
                <a:solidFill>
                  <a:schemeClr val="accent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0" name="组合 32"/>
          <p:cNvGrpSpPr/>
          <p:nvPr/>
        </p:nvGrpSpPr>
        <p:grpSpPr>
          <a:xfrm>
            <a:off x="6176919" y="1739597"/>
            <a:ext cx="402121" cy="401197"/>
            <a:chOff x="-959970" y="1422605"/>
            <a:chExt cx="596900" cy="595313"/>
          </a:xfrm>
        </p:grpSpPr>
        <p:sp>
          <p:nvSpPr>
            <p:cNvPr id="31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2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3" name="组合 35"/>
          <p:cNvGrpSpPr/>
          <p:nvPr/>
        </p:nvGrpSpPr>
        <p:grpSpPr>
          <a:xfrm>
            <a:off x="6174246" y="2882778"/>
            <a:ext cx="402121" cy="401197"/>
            <a:chOff x="-959970" y="1422605"/>
            <a:chExt cx="596900" cy="595313"/>
          </a:xfrm>
        </p:grpSpPr>
        <p:sp>
          <p:nvSpPr>
            <p:cNvPr id="34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5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6" name="组合 38"/>
          <p:cNvGrpSpPr/>
          <p:nvPr/>
        </p:nvGrpSpPr>
        <p:grpSpPr>
          <a:xfrm>
            <a:off x="6174246" y="4003564"/>
            <a:ext cx="402121" cy="401197"/>
            <a:chOff x="-959970" y="1422605"/>
            <a:chExt cx="596900" cy="595313"/>
          </a:xfrm>
        </p:grpSpPr>
        <p:sp>
          <p:nvSpPr>
            <p:cNvPr id="37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38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9" name="组合 41"/>
          <p:cNvGrpSpPr/>
          <p:nvPr/>
        </p:nvGrpSpPr>
        <p:grpSpPr>
          <a:xfrm>
            <a:off x="6174246" y="5179756"/>
            <a:ext cx="402121" cy="401197"/>
            <a:chOff x="-959970" y="1422605"/>
            <a:chExt cx="596900" cy="595313"/>
          </a:xfrm>
        </p:grpSpPr>
        <p:sp>
          <p:nvSpPr>
            <p:cNvPr id="40" name="Oval 77"/>
            <p:cNvSpPr>
              <a:spLocks noChangeArrowheads="1"/>
            </p:cNvSpPr>
            <p:nvPr/>
          </p:nvSpPr>
          <p:spPr bwMode="auto">
            <a:xfrm>
              <a:off x="-959970" y="1422605"/>
              <a:ext cx="596900" cy="595313"/>
            </a:xfrm>
            <a:prstGeom prst="ellipse">
              <a:avLst/>
            </a:pr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41" name="Freeform 309"/>
            <p:cNvSpPr/>
            <p:nvPr/>
          </p:nvSpPr>
          <p:spPr bwMode="auto">
            <a:xfrm>
              <a:off x="-817095" y="1563892"/>
              <a:ext cx="303213" cy="306388"/>
            </a:xfrm>
            <a:custGeom>
              <a:avLst/>
              <a:gdLst>
                <a:gd name="T0" fmla="*/ 191 w 191"/>
                <a:gd name="T1" fmla="*/ 66 h 193"/>
                <a:gd name="T2" fmla="*/ 126 w 191"/>
                <a:gd name="T3" fmla="*/ 66 h 193"/>
                <a:gd name="T4" fmla="*/ 126 w 191"/>
                <a:gd name="T5" fmla="*/ 0 h 193"/>
                <a:gd name="T6" fmla="*/ 65 w 191"/>
                <a:gd name="T7" fmla="*/ 0 h 193"/>
                <a:gd name="T8" fmla="*/ 65 w 191"/>
                <a:gd name="T9" fmla="*/ 66 h 193"/>
                <a:gd name="T10" fmla="*/ 0 w 191"/>
                <a:gd name="T11" fmla="*/ 66 h 193"/>
                <a:gd name="T12" fmla="*/ 0 w 191"/>
                <a:gd name="T13" fmla="*/ 126 h 193"/>
                <a:gd name="T14" fmla="*/ 65 w 191"/>
                <a:gd name="T15" fmla="*/ 126 h 193"/>
                <a:gd name="T16" fmla="*/ 65 w 191"/>
                <a:gd name="T17" fmla="*/ 193 h 193"/>
                <a:gd name="T18" fmla="*/ 126 w 191"/>
                <a:gd name="T19" fmla="*/ 193 h 193"/>
                <a:gd name="T20" fmla="*/ 126 w 191"/>
                <a:gd name="T21" fmla="*/ 126 h 193"/>
                <a:gd name="T22" fmla="*/ 191 w 191"/>
                <a:gd name="T23" fmla="*/ 126 h 193"/>
                <a:gd name="T24" fmla="*/ 191 w 191"/>
                <a:gd name="T25" fmla="*/ 66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1" h="193">
                  <a:moveTo>
                    <a:pt x="191" y="66"/>
                  </a:moveTo>
                  <a:lnTo>
                    <a:pt x="126" y="66"/>
                  </a:lnTo>
                  <a:lnTo>
                    <a:pt x="126" y="0"/>
                  </a:lnTo>
                  <a:lnTo>
                    <a:pt x="65" y="0"/>
                  </a:lnTo>
                  <a:lnTo>
                    <a:pt x="65" y="66"/>
                  </a:lnTo>
                  <a:lnTo>
                    <a:pt x="0" y="66"/>
                  </a:lnTo>
                  <a:lnTo>
                    <a:pt x="0" y="126"/>
                  </a:lnTo>
                  <a:lnTo>
                    <a:pt x="65" y="126"/>
                  </a:lnTo>
                  <a:lnTo>
                    <a:pt x="65" y="193"/>
                  </a:lnTo>
                  <a:lnTo>
                    <a:pt x="126" y="193"/>
                  </a:lnTo>
                  <a:lnTo>
                    <a:pt x="126" y="126"/>
                  </a:lnTo>
                  <a:lnTo>
                    <a:pt x="191" y="126"/>
                  </a:lnTo>
                  <a:lnTo>
                    <a:pt x="191" y="6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000"/>
                            </p:stCondLst>
                            <p:childTnLst>
                              <p:par>
                                <p:cTn id="56" presetID="2" presetClass="entr" presetSubtype="2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8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7"/>
          <p:cNvGrpSpPr/>
          <p:nvPr/>
        </p:nvGrpSpPr>
        <p:grpSpPr>
          <a:xfrm>
            <a:off x="8969462" y="3823904"/>
            <a:ext cx="2722375" cy="2016691"/>
            <a:chOff x="-6229200" y="1473170"/>
            <a:chExt cx="1896069" cy="1661730"/>
          </a:xfrm>
        </p:grpSpPr>
        <p:sp>
          <p:nvSpPr>
            <p:cNvPr id="6" name="矩形 5"/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7" name="组合 9"/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9" name="矩形 8"/>
              <p:cNvSpPr/>
              <p:nvPr/>
            </p:nvSpPr>
            <p:spPr>
              <a:xfrm>
                <a:off x="2495894" y="1291639"/>
                <a:ext cx="914349" cy="907139"/>
              </a:xfrm>
              <a:prstGeom prst="rect">
                <a:avLst/>
              </a:prstGeom>
              <a:blipFill dpi="0" rotWithShape="1">
                <a:blip r:embed="rId1"/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0" name="组合 12"/>
          <p:cNvGrpSpPr/>
          <p:nvPr/>
        </p:nvGrpSpPr>
        <p:grpSpPr>
          <a:xfrm>
            <a:off x="676379" y="1785766"/>
            <a:ext cx="2722375" cy="2016691"/>
            <a:chOff x="-6229200" y="1473170"/>
            <a:chExt cx="1896069" cy="1661730"/>
          </a:xfrm>
        </p:grpSpPr>
        <p:sp>
          <p:nvSpPr>
            <p:cNvPr id="11" name="矩形 10"/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2" name="组合 14"/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4" name="矩形 13"/>
              <p:cNvSpPr/>
              <p:nvPr/>
            </p:nvSpPr>
            <p:spPr>
              <a:xfrm>
                <a:off x="2495893" y="1291639"/>
                <a:ext cx="914349" cy="907139"/>
              </a:xfrm>
              <a:prstGeom prst="rect">
                <a:avLst/>
              </a:prstGeom>
              <a:blipFill dpi="0" rotWithShape="1">
                <a:blip r:embed="rId2"/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15" name="组合 17"/>
          <p:cNvGrpSpPr/>
          <p:nvPr/>
        </p:nvGrpSpPr>
        <p:grpSpPr>
          <a:xfrm>
            <a:off x="6247087" y="1807213"/>
            <a:ext cx="2722375" cy="2016691"/>
            <a:chOff x="-6229200" y="1473170"/>
            <a:chExt cx="1896069" cy="1661730"/>
          </a:xfrm>
        </p:grpSpPr>
        <p:sp>
          <p:nvSpPr>
            <p:cNvPr id="16" name="矩形 15"/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17" name="组合 19"/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18" name="矩形 17"/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19" name="矩形 18"/>
              <p:cNvSpPr/>
              <p:nvPr/>
            </p:nvSpPr>
            <p:spPr>
              <a:xfrm>
                <a:off x="2495894" y="1291639"/>
                <a:ext cx="914349" cy="907139"/>
              </a:xfrm>
              <a:prstGeom prst="rect">
                <a:avLst/>
              </a:prstGeom>
              <a:blipFill dpi="0" rotWithShape="1"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grpSp>
        <p:nvGrpSpPr>
          <p:cNvPr id="20" name="组合 22"/>
          <p:cNvGrpSpPr/>
          <p:nvPr/>
        </p:nvGrpSpPr>
        <p:grpSpPr>
          <a:xfrm>
            <a:off x="3398754" y="3802457"/>
            <a:ext cx="2722375" cy="2016691"/>
            <a:chOff x="-6229200" y="1473170"/>
            <a:chExt cx="1896069" cy="1661730"/>
          </a:xfrm>
        </p:grpSpPr>
        <p:sp>
          <p:nvSpPr>
            <p:cNvPr id="21" name="矩形 20"/>
            <p:cNvSpPr/>
            <p:nvPr/>
          </p:nvSpPr>
          <p:spPr>
            <a:xfrm>
              <a:off x="-6229200" y="1473170"/>
              <a:ext cx="1896069" cy="1661730"/>
            </a:xfrm>
            <a:prstGeom prst="rect">
              <a:avLst/>
            </a:prstGeom>
            <a:gradFill flip="none" rotWithShape="1">
              <a:gsLst>
                <a:gs pos="64000">
                  <a:srgbClr val="ECECEC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  <a:ln w="19050">
              <a:noFill/>
            </a:ln>
            <a:effectLst>
              <a:outerShdw blurRad="127000" dist="381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grpSp>
          <p:nvGrpSpPr>
            <p:cNvPr id="22" name="组合 24"/>
            <p:cNvGrpSpPr/>
            <p:nvPr/>
          </p:nvGrpSpPr>
          <p:grpSpPr>
            <a:xfrm>
              <a:off x="-6129957" y="1573167"/>
              <a:ext cx="1697582" cy="1461736"/>
              <a:chOff x="2483700" y="1275840"/>
              <a:chExt cx="938736" cy="938736"/>
            </a:xfrm>
          </p:grpSpPr>
          <p:sp>
            <p:nvSpPr>
              <p:cNvPr id="23" name="矩形 22"/>
              <p:cNvSpPr/>
              <p:nvPr/>
            </p:nvSpPr>
            <p:spPr>
              <a:xfrm>
                <a:off x="2483700" y="1275840"/>
                <a:ext cx="938736" cy="938736"/>
              </a:xfrm>
              <a:prstGeom prst="rect">
                <a:avLst/>
              </a:prstGeom>
              <a:gradFill flip="none" rotWithShape="1">
                <a:gsLst>
                  <a:gs pos="0">
                    <a:schemeClr val="bg1"/>
                  </a:gs>
                  <a:gs pos="100000">
                    <a:schemeClr val="bg1">
                      <a:lumMod val="75000"/>
                    </a:schemeClr>
                  </a:gs>
                </a:gsLst>
                <a:path path="circle">
                  <a:fillToRect t="100000" r="100000"/>
                </a:path>
                <a:tileRect l="-100000" b="-100000"/>
              </a:gradFill>
              <a:ln w="19050"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  <p:sp>
            <p:nvSpPr>
              <p:cNvPr id="24" name="矩形 23"/>
              <p:cNvSpPr/>
              <p:nvPr/>
            </p:nvSpPr>
            <p:spPr>
              <a:xfrm>
                <a:off x="2495894" y="1291639"/>
                <a:ext cx="914349" cy="907139"/>
              </a:xfrm>
              <a:prstGeom prst="rect">
                <a:avLst/>
              </a:prstGeom>
              <a:blipFill dpi="0" rotWithShape="1">
                <a:blip r:embed="rId4"/>
                <a:srcRect/>
                <a:stretch>
                  <a:fillRect/>
                </a:stretch>
              </a:blipFill>
              <a:ln w="9525">
                <a:noFill/>
              </a:ln>
              <a:effectLst>
                <a:innerShdw blurRad="63500" dist="25400" dir="18900000">
                  <a:prstClr val="black">
                    <a:alpha val="30000"/>
                  </a:prst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>
                  <a:latin typeface="微软雅黑" panose="020B0503020204020204" charset="-122"/>
                  <a:ea typeface="微软雅黑" panose="020B0503020204020204" charset="-122"/>
                </a:endParaRPr>
              </a:p>
            </p:txBody>
          </p:sp>
        </p:grpSp>
      </p:grpSp>
      <p:sp>
        <p:nvSpPr>
          <p:cNvPr id="25" name="TextBox 5"/>
          <p:cNvSpPr txBox="1"/>
          <p:nvPr/>
        </p:nvSpPr>
        <p:spPr>
          <a:xfrm>
            <a:off x="3796097" y="2470890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sp>
        <p:nvSpPr>
          <p:cNvPr id="26" name="TextBox 5"/>
          <p:cNvSpPr txBox="1"/>
          <p:nvPr/>
        </p:nvSpPr>
        <p:spPr>
          <a:xfrm>
            <a:off x="6418008" y="4718501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sp>
        <p:nvSpPr>
          <p:cNvPr id="27" name="TextBox 5"/>
          <p:cNvSpPr txBox="1"/>
          <p:nvPr/>
        </p:nvSpPr>
        <p:spPr>
          <a:xfrm>
            <a:off x="9166516" y="2488164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sp>
        <p:nvSpPr>
          <p:cNvPr id="28" name="TextBox 5"/>
          <p:cNvSpPr txBox="1"/>
          <p:nvPr/>
        </p:nvSpPr>
        <p:spPr>
          <a:xfrm>
            <a:off x="886093" y="4718501"/>
            <a:ext cx="2207607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just">
              <a:lnSpc>
                <a:spcPts val="1300"/>
              </a:lnSpc>
              <a:defRPr sz="90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</a:lstStyle>
          <a:p>
            <a:pPr>
              <a:lnSpc>
                <a:spcPts val="2000"/>
              </a:lnSpc>
            </a:pPr>
            <a:r>
              <a:rPr lang="zh-CN" altLang="en-US" sz="1300" dirty="0"/>
              <a:t>点击输入简要文字内容，文字内容任意编辑，图片可替换，我图网</a:t>
            </a:r>
            <a:endParaRPr lang="en-US" altLang="zh-CN" sz="1300" dirty="0"/>
          </a:p>
        </p:txBody>
      </p:sp>
      <p:grpSp>
        <p:nvGrpSpPr>
          <p:cNvPr id="29" name="组合 31"/>
          <p:cNvGrpSpPr/>
          <p:nvPr/>
        </p:nvGrpSpPr>
        <p:grpSpPr>
          <a:xfrm>
            <a:off x="3803061" y="1789939"/>
            <a:ext cx="2227346" cy="416316"/>
            <a:chOff x="2785983" y="1494758"/>
            <a:chExt cx="1670727" cy="312165"/>
          </a:xfrm>
        </p:grpSpPr>
        <p:sp>
          <p:nvSpPr>
            <p:cNvPr id="30" name="圆角矩形 34"/>
            <p:cNvSpPr/>
            <p:nvPr/>
          </p:nvSpPr>
          <p:spPr>
            <a:xfrm>
              <a:off x="2785983" y="1494758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1" name="矩形 30"/>
            <p:cNvSpPr>
              <a:spLocks noChangeArrowheads="1"/>
            </p:cNvSpPr>
            <p:nvPr/>
          </p:nvSpPr>
          <p:spPr bwMode="auto">
            <a:xfrm>
              <a:off x="3063464" y="1538377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2" name="任意多边形 36"/>
            <p:cNvSpPr/>
            <p:nvPr/>
          </p:nvSpPr>
          <p:spPr>
            <a:xfrm rot="8100000">
              <a:off x="2908014" y="1588006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3" name="组合 35"/>
          <p:cNvGrpSpPr/>
          <p:nvPr/>
        </p:nvGrpSpPr>
        <p:grpSpPr>
          <a:xfrm>
            <a:off x="6424972" y="4037550"/>
            <a:ext cx="2227346" cy="416316"/>
            <a:chOff x="4752672" y="1494758"/>
            <a:chExt cx="1670727" cy="312165"/>
          </a:xfrm>
        </p:grpSpPr>
        <p:sp>
          <p:nvSpPr>
            <p:cNvPr id="34" name="圆角矩形 38"/>
            <p:cNvSpPr/>
            <p:nvPr/>
          </p:nvSpPr>
          <p:spPr>
            <a:xfrm>
              <a:off x="4752672" y="1494758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5" name="矩形 34"/>
            <p:cNvSpPr>
              <a:spLocks noChangeArrowheads="1"/>
            </p:cNvSpPr>
            <p:nvPr/>
          </p:nvSpPr>
          <p:spPr bwMode="auto">
            <a:xfrm>
              <a:off x="5030153" y="1538377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6" name="任意多边形 40"/>
            <p:cNvSpPr/>
            <p:nvPr/>
          </p:nvSpPr>
          <p:spPr>
            <a:xfrm rot="13500000" flipH="1">
              <a:off x="6182203" y="1588006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37" name="组合 39"/>
          <p:cNvGrpSpPr/>
          <p:nvPr/>
        </p:nvGrpSpPr>
        <p:grpSpPr>
          <a:xfrm>
            <a:off x="893057" y="4037550"/>
            <a:ext cx="2227346" cy="416316"/>
            <a:chOff x="603196" y="3180076"/>
            <a:chExt cx="1670727" cy="312165"/>
          </a:xfrm>
        </p:grpSpPr>
        <p:sp>
          <p:nvSpPr>
            <p:cNvPr id="38" name="圆角矩形 42"/>
            <p:cNvSpPr/>
            <p:nvPr/>
          </p:nvSpPr>
          <p:spPr>
            <a:xfrm>
              <a:off x="603196" y="3180076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39" name="矩形 38"/>
            <p:cNvSpPr>
              <a:spLocks noChangeArrowheads="1"/>
            </p:cNvSpPr>
            <p:nvPr/>
          </p:nvSpPr>
          <p:spPr bwMode="auto">
            <a:xfrm>
              <a:off x="880677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  <a:cs typeface="+mj-cs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+mj-cs"/>
              </a:endParaRPr>
            </a:p>
          </p:txBody>
        </p:sp>
        <p:sp>
          <p:nvSpPr>
            <p:cNvPr id="40" name="任意多边形 44"/>
            <p:cNvSpPr/>
            <p:nvPr/>
          </p:nvSpPr>
          <p:spPr>
            <a:xfrm rot="13500000" flipH="1">
              <a:off x="2029342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  <p:grpSp>
        <p:nvGrpSpPr>
          <p:cNvPr id="41" name="组合 43"/>
          <p:cNvGrpSpPr/>
          <p:nvPr/>
        </p:nvGrpSpPr>
        <p:grpSpPr>
          <a:xfrm>
            <a:off x="9173481" y="1807213"/>
            <a:ext cx="2227346" cy="416316"/>
            <a:chOff x="6814322" y="3180076"/>
            <a:chExt cx="1670727" cy="312165"/>
          </a:xfrm>
        </p:grpSpPr>
        <p:sp>
          <p:nvSpPr>
            <p:cNvPr id="42" name="圆角矩形 46"/>
            <p:cNvSpPr/>
            <p:nvPr/>
          </p:nvSpPr>
          <p:spPr>
            <a:xfrm>
              <a:off x="6814322" y="3180076"/>
              <a:ext cx="1670727" cy="312165"/>
            </a:xfrm>
            <a:prstGeom prst="roundRect">
              <a:avLst/>
            </a:prstGeom>
            <a:solidFill>
              <a:srgbClr val="1975E9"/>
            </a:solidFill>
            <a:ln w="12700">
              <a:gradFill flip="none" rotWithShape="1">
                <a:gsLst>
                  <a:gs pos="0">
                    <a:schemeClr val="bg1">
                      <a:lumMod val="75000"/>
                    </a:schemeClr>
                  </a:gs>
                  <a:gs pos="100000">
                    <a:schemeClr val="bg1"/>
                  </a:gs>
                </a:gsLst>
                <a:lin ang="18900000" scaled="1"/>
                <a:tileRect/>
              </a:gradFill>
            </a:ln>
            <a:effectLst>
              <a:outerShdw blurRad="101600" dist="25400" dir="8100000" algn="tr" rotWithShape="0">
                <a:prstClr val="black">
                  <a:alpha val="3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3" name="矩形 42"/>
            <p:cNvSpPr>
              <a:spLocks noChangeArrowheads="1"/>
            </p:cNvSpPr>
            <p:nvPr/>
          </p:nvSpPr>
          <p:spPr bwMode="auto">
            <a:xfrm>
              <a:off x="7091803" y="3223695"/>
              <a:ext cx="1115764" cy="224927"/>
            </a:xfrm>
            <a:prstGeom prst="rect">
              <a:avLst/>
            </a:prstGeom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t"/>
            <a:lstStyle/>
            <a:p>
              <a:pPr algn="ctr"/>
              <a:r>
                <a:rPr lang="zh-CN" altLang="en-US" sz="1900" b="1" cap="all" dirty="0">
                  <a:solidFill>
                    <a:schemeClr val="bg1"/>
                  </a:solidFill>
                  <a:latin typeface="微软雅黑" panose="020B0503020204020204" charset="-122"/>
                  <a:ea typeface="微软雅黑" panose="020B0503020204020204" charset="-122"/>
                </a:rPr>
                <a:t>添加标题</a:t>
              </a:r>
              <a:endParaRPr lang="en-US" altLang="zh-CN" sz="1900" b="1" cap="all" dirty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sp>
          <p:nvSpPr>
            <p:cNvPr id="44" name="任意多边形 48"/>
            <p:cNvSpPr/>
            <p:nvPr/>
          </p:nvSpPr>
          <p:spPr>
            <a:xfrm rot="8100000">
              <a:off x="6953708" y="3273324"/>
              <a:ext cx="125669" cy="125669"/>
            </a:xfrm>
            <a:custGeom>
              <a:avLst/>
              <a:gdLst>
                <a:gd name="connsiteX0" fmla="*/ 331554 w 391677"/>
                <a:gd name="connsiteY0" fmla="*/ 60123 h 391677"/>
                <a:gd name="connsiteX1" fmla="*/ 321239 w 391677"/>
                <a:gd name="connsiteY1" fmla="*/ 35219 h 391677"/>
                <a:gd name="connsiteX2" fmla="*/ 356458 w 391677"/>
                <a:gd name="connsiteY2" fmla="*/ 0 h 391677"/>
                <a:gd name="connsiteX3" fmla="*/ 391677 w 391677"/>
                <a:gd name="connsiteY3" fmla="*/ 35219 h 391677"/>
                <a:gd name="connsiteX4" fmla="*/ 356458 w 391677"/>
                <a:gd name="connsiteY4" fmla="*/ 70438 h 391677"/>
                <a:gd name="connsiteX5" fmla="*/ 331554 w 391677"/>
                <a:gd name="connsiteY5" fmla="*/ 60123 h 391677"/>
                <a:gd name="connsiteX6" fmla="*/ 331554 w 391677"/>
                <a:gd name="connsiteY6" fmla="*/ 167202 h 391677"/>
                <a:gd name="connsiteX7" fmla="*/ 321238 w 391677"/>
                <a:gd name="connsiteY7" fmla="*/ 142299 h 391677"/>
                <a:gd name="connsiteX8" fmla="*/ 356457 w 391677"/>
                <a:gd name="connsiteY8" fmla="*/ 107080 h 391677"/>
                <a:gd name="connsiteX9" fmla="*/ 391676 w 391677"/>
                <a:gd name="connsiteY9" fmla="*/ 142299 h 391677"/>
                <a:gd name="connsiteX10" fmla="*/ 356457 w 391677"/>
                <a:gd name="connsiteY10" fmla="*/ 177518 h 391677"/>
                <a:gd name="connsiteX11" fmla="*/ 331554 w 391677"/>
                <a:gd name="connsiteY11" fmla="*/ 167202 h 391677"/>
                <a:gd name="connsiteX12" fmla="*/ 331554 w 391677"/>
                <a:gd name="connsiteY12" fmla="*/ 274282 h 391677"/>
                <a:gd name="connsiteX13" fmla="*/ 321239 w 391677"/>
                <a:gd name="connsiteY13" fmla="*/ 249378 h 391677"/>
                <a:gd name="connsiteX14" fmla="*/ 356458 w 391677"/>
                <a:gd name="connsiteY14" fmla="*/ 214159 h 391677"/>
                <a:gd name="connsiteX15" fmla="*/ 391677 w 391677"/>
                <a:gd name="connsiteY15" fmla="*/ 249378 h 391677"/>
                <a:gd name="connsiteX16" fmla="*/ 356458 w 391677"/>
                <a:gd name="connsiteY16" fmla="*/ 284597 h 391677"/>
                <a:gd name="connsiteX17" fmla="*/ 331554 w 391677"/>
                <a:gd name="connsiteY17" fmla="*/ 274282 h 391677"/>
                <a:gd name="connsiteX18" fmla="*/ 331554 w 391677"/>
                <a:gd name="connsiteY18" fmla="*/ 381362 h 391677"/>
                <a:gd name="connsiteX19" fmla="*/ 321239 w 391677"/>
                <a:gd name="connsiteY19" fmla="*/ 356458 h 391677"/>
                <a:gd name="connsiteX20" fmla="*/ 356458 w 391677"/>
                <a:gd name="connsiteY20" fmla="*/ 321239 h 391677"/>
                <a:gd name="connsiteX21" fmla="*/ 391677 w 391677"/>
                <a:gd name="connsiteY21" fmla="*/ 356458 h 391677"/>
                <a:gd name="connsiteX22" fmla="*/ 356458 w 391677"/>
                <a:gd name="connsiteY22" fmla="*/ 391677 h 391677"/>
                <a:gd name="connsiteX23" fmla="*/ 331554 w 391677"/>
                <a:gd name="connsiteY23" fmla="*/ 381362 h 391677"/>
                <a:gd name="connsiteX24" fmla="*/ 224474 w 391677"/>
                <a:gd name="connsiteY24" fmla="*/ 381361 h 391677"/>
                <a:gd name="connsiteX25" fmla="*/ 214159 w 391677"/>
                <a:gd name="connsiteY25" fmla="*/ 356457 h 391677"/>
                <a:gd name="connsiteX26" fmla="*/ 249378 w 391677"/>
                <a:gd name="connsiteY26" fmla="*/ 321238 h 391677"/>
                <a:gd name="connsiteX27" fmla="*/ 284597 w 391677"/>
                <a:gd name="connsiteY27" fmla="*/ 356457 h 391677"/>
                <a:gd name="connsiteX28" fmla="*/ 249378 w 391677"/>
                <a:gd name="connsiteY28" fmla="*/ 391676 h 391677"/>
                <a:gd name="connsiteX29" fmla="*/ 224474 w 391677"/>
                <a:gd name="connsiteY29" fmla="*/ 381361 h 391677"/>
                <a:gd name="connsiteX30" fmla="*/ 117395 w 391677"/>
                <a:gd name="connsiteY30" fmla="*/ 381360 h 391677"/>
                <a:gd name="connsiteX31" fmla="*/ 107080 w 391677"/>
                <a:gd name="connsiteY31" fmla="*/ 356456 h 391677"/>
                <a:gd name="connsiteX32" fmla="*/ 142299 w 391677"/>
                <a:gd name="connsiteY32" fmla="*/ 321237 h 391677"/>
                <a:gd name="connsiteX33" fmla="*/ 177518 w 391677"/>
                <a:gd name="connsiteY33" fmla="*/ 356456 h 391677"/>
                <a:gd name="connsiteX34" fmla="*/ 142299 w 391677"/>
                <a:gd name="connsiteY34" fmla="*/ 391675 h 391677"/>
                <a:gd name="connsiteX35" fmla="*/ 117395 w 391677"/>
                <a:gd name="connsiteY35" fmla="*/ 381360 h 391677"/>
                <a:gd name="connsiteX36" fmla="*/ 10316 w 391677"/>
                <a:gd name="connsiteY36" fmla="*/ 381361 h 391677"/>
                <a:gd name="connsiteX37" fmla="*/ 0 w 391677"/>
                <a:gd name="connsiteY37" fmla="*/ 356457 h 391677"/>
                <a:gd name="connsiteX38" fmla="*/ 35219 w 391677"/>
                <a:gd name="connsiteY38" fmla="*/ 321238 h 391677"/>
                <a:gd name="connsiteX39" fmla="*/ 70438 w 391677"/>
                <a:gd name="connsiteY39" fmla="*/ 356457 h 391677"/>
                <a:gd name="connsiteX40" fmla="*/ 35219 w 391677"/>
                <a:gd name="connsiteY40" fmla="*/ 391676 h 391677"/>
                <a:gd name="connsiteX41" fmla="*/ 10316 w 391677"/>
                <a:gd name="connsiteY41" fmla="*/ 381361 h 3916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</a:cxnLst>
              <a:rect l="l" t="t" r="r" b="b"/>
              <a:pathLst>
                <a:path w="391677" h="391677">
                  <a:moveTo>
                    <a:pt x="331554" y="60123"/>
                  </a:moveTo>
                  <a:cubicBezTo>
                    <a:pt x="325181" y="53750"/>
                    <a:pt x="321239" y="44945"/>
                    <a:pt x="321239" y="35219"/>
                  </a:cubicBezTo>
                  <a:cubicBezTo>
                    <a:pt x="321239" y="15768"/>
                    <a:pt x="337007" y="0"/>
                    <a:pt x="356458" y="0"/>
                  </a:cubicBezTo>
                  <a:cubicBezTo>
                    <a:pt x="375909" y="0"/>
                    <a:pt x="391677" y="15768"/>
                    <a:pt x="391677" y="35219"/>
                  </a:cubicBezTo>
                  <a:cubicBezTo>
                    <a:pt x="391677" y="54670"/>
                    <a:pt x="375909" y="70438"/>
                    <a:pt x="356458" y="70438"/>
                  </a:cubicBezTo>
                  <a:cubicBezTo>
                    <a:pt x="346732" y="70438"/>
                    <a:pt x="337928" y="66496"/>
                    <a:pt x="331554" y="60123"/>
                  </a:cubicBezTo>
                  <a:close/>
                  <a:moveTo>
                    <a:pt x="331554" y="167202"/>
                  </a:moveTo>
                  <a:cubicBezTo>
                    <a:pt x="325180" y="160829"/>
                    <a:pt x="321238" y="152024"/>
                    <a:pt x="321238" y="142299"/>
                  </a:cubicBezTo>
                  <a:cubicBezTo>
                    <a:pt x="321238" y="122848"/>
                    <a:pt x="337006" y="107080"/>
                    <a:pt x="356457" y="107080"/>
                  </a:cubicBezTo>
                  <a:cubicBezTo>
                    <a:pt x="375908" y="107080"/>
                    <a:pt x="391676" y="122848"/>
                    <a:pt x="391676" y="142299"/>
                  </a:cubicBezTo>
                  <a:cubicBezTo>
                    <a:pt x="391676" y="161750"/>
                    <a:pt x="375908" y="177518"/>
                    <a:pt x="356457" y="177518"/>
                  </a:cubicBezTo>
                  <a:cubicBezTo>
                    <a:pt x="346732" y="177518"/>
                    <a:pt x="337927" y="173576"/>
                    <a:pt x="331554" y="167202"/>
                  </a:cubicBezTo>
                  <a:close/>
                  <a:moveTo>
                    <a:pt x="331554" y="274282"/>
                  </a:moveTo>
                  <a:cubicBezTo>
                    <a:pt x="325181" y="267908"/>
                    <a:pt x="321239" y="259103"/>
                    <a:pt x="321239" y="249378"/>
                  </a:cubicBezTo>
                  <a:cubicBezTo>
                    <a:pt x="321239" y="229927"/>
                    <a:pt x="337007" y="214159"/>
                    <a:pt x="356458" y="214159"/>
                  </a:cubicBezTo>
                  <a:cubicBezTo>
                    <a:pt x="375909" y="214159"/>
                    <a:pt x="391677" y="229927"/>
                    <a:pt x="391677" y="249378"/>
                  </a:cubicBezTo>
                  <a:cubicBezTo>
                    <a:pt x="391677" y="268829"/>
                    <a:pt x="375909" y="284597"/>
                    <a:pt x="356458" y="284597"/>
                  </a:cubicBezTo>
                  <a:cubicBezTo>
                    <a:pt x="346732" y="284597"/>
                    <a:pt x="337928" y="280655"/>
                    <a:pt x="331554" y="274282"/>
                  </a:cubicBezTo>
                  <a:close/>
                  <a:moveTo>
                    <a:pt x="331554" y="381362"/>
                  </a:moveTo>
                  <a:cubicBezTo>
                    <a:pt x="325181" y="374988"/>
                    <a:pt x="321239" y="366183"/>
                    <a:pt x="321239" y="356458"/>
                  </a:cubicBezTo>
                  <a:cubicBezTo>
                    <a:pt x="321239" y="337007"/>
                    <a:pt x="337007" y="321239"/>
                    <a:pt x="356458" y="321239"/>
                  </a:cubicBezTo>
                  <a:cubicBezTo>
                    <a:pt x="375909" y="321239"/>
                    <a:pt x="391677" y="337007"/>
                    <a:pt x="391677" y="356458"/>
                  </a:cubicBezTo>
                  <a:cubicBezTo>
                    <a:pt x="391677" y="375909"/>
                    <a:pt x="375909" y="391677"/>
                    <a:pt x="356458" y="391677"/>
                  </a:cubicBezTo>
                  <a:cubicBezTo>
                    <a:pt x="346732" y="391677"/>
                    <a:pt x="337928" y="387735"/>
                    <a:pt x="331554" y="381362"/>
                  </a:cubicBezTo>
                  <a:close/>
                  <a:moveTo>
                    <a:pt x="224474" y="381361"/>
                  </a:moveTo>
                  <a:cubicBezTo>
                    <a:pt x="218101" y="374987"/>
                    <a:pt x="214159" y="366182"/>
                    <a:pt x="214159" y="356457"/>
                  </a:cubicBezTo>
                  <a:cubicBezTo>
                    <a:pt x="214159" y="337006"/>
                    <a:pt x="229927" y="321238"/>
                    <a:pt x="249378" y="321238"/>
                  </a:cubicBezTo>
                  <a:cubicBezTo>
                    <a:pt x="268829" y="321238"/>
                    <a:pt x="284597" y="337006"/>
                    <a:pt x="284597" y="356457"/>
                  </a:cubicBezTo>
                  <a:cubicBezTo>
                    <a:pt x="284597" y="375908"/>
                    <a:pt x="268829" y="391676"/>
                    <a:pt x="249378" y="391676"/>
                  </a:cubicBezTo>
                  <a:cubicBezTo>
                    <a:pt x="239652" y="391676"/>
                    <a:pt x="230848" y="387734"/>
                    <a:pt x="224474" y="381361"/>
                  </a:cubicBezTo>
                  <a:close/>
                  <a:moveTo>
                    <a:pt x="117395" y="381360"/>
                  </a:moveTo>
                  <a:cubicBezTo>
                    <a:pt x="111022" y="374987"/>
                    <a:pt x="107080" y="366182"/>
                    <a:pt x="107080" y="356456"/>
                  </a:cubicBezTo>
                  <a:cubicBezTo>
                    <a:pt x="107080" y="337005"/>
                    <a:pt x="122848" y="321237"/>
                    <a:pt x="142299" y="321237"/>
                  </a:cubicBezTo>
                  <a:cubicBezTo>
                    <a:pt x="161750" y="321237"/>
                    <a:pt x="177518" y="337005"/>
                    <a:pt x="177518" y="356456"/>
                  </a:cubicBezTo>
                  <a:cubicBezTo>
                    <a:pt x="177518" y="375907"/>
                    <a:pt x="161750" y="391675"/>
                    <a:pt x="142299" y="391675"/>
                  </a:cubicBezTo>
                  <a:cubicBezTo>
                    <a:pt x="132573" y="391675"/>
                    <a:pt x="123768" y="387733"/>
                    <a:pt x="117395" y="381360"/>
                  </a:cubicBezTo>
                  <a:close/>
                  <a:moveTo>
                    <a:pt x="10316" y="381361"/>
                  </a:moveTo>
                  <a:cubicBezTo>
                    <a:pt x="3942" y="374987"/>
                    <a:pt x="0" y="366182"/>
                    <a:pt x="0" y="356457"/>
                  </a:cubicBezTo>
                  <a:cubicBezTo>
                    <a:pt x="0" y="337006"/>
                    <a:pt x="15768" y="321238"/>
                    <a:pt x="35219" y="321238"/>
                  </a:cubicBezTo>
                  <a:cubicBezTo>
                    <a:pt x="54670" y="321238"/>
                    <a:pt x="70438" y="337006"/>
                    <a:pt x="70438" y="356457"/>
                  </a:cubicBezTo>
                  <a:cubicBezTo>
                    <a:pt x="70438" y="375908"/>
                    <a:pt x="54670" y="391676"/>
                    <a:pt x="35219" y="391676"/>
                  </a:cubicBezTo>
                  <a:cubicBezTo>
                    <a:pt x="25494" y="391676"/>
                    <a:pt x="16689" y="387734"/>
                    <a:pt x="10316" y="381361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850"/>
                            </p:stCondLst>
                            <p:childTnLst>
                              <p:par>
                                <p:cTn id="3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350"/>
                            </p:stCondLst>
                            <p:childTnLst>
                              <p:par>
                                <p:cTn id="3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3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3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4" fill="hold" nodeType="withEffect">
                                  <p:stCondLst>
                                    <p:cond delay="10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400"/>
                            </p:stCondLst>
                            <p:childTnLst>
                              <p:par>
                                <p:cTn id="5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900"/>
                            </p:stCondLst>
                            <p:childTnLst>
                              <p:par>
                                <p:cTn id="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3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6039"/>
                            </p:stCondLst>
                            <p:childTnLst>
                              <p:par>
                                <p:cTn id="7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539"/>
                            </p:stCondLst>
                            <p:childTnLst>
                              <p:par>
                                <p:cTn id="7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3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6" grpId="0"/>
      <p:bldP spid="27" grpId="0"/>
      <p:bldP spid="2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Oval 82"/>
          <p:cNvSpPr>
            <a:spLocks noChangeAspect="1"/>
          </p:cNvSpPr>
          <p:nvPr/>
        </p:nvSpPr>
        <p:spPr>
          <a:xfrm>
            <a:off x="5763966" y="2292908"/>
            <a:ext cx="633771" cy="634000"/>
          </a:xfrm>
          <a:prstGeom prst="ellipse">
            <a:avLst/>
          </a:prstGeom>
          <a:solidFill>
            <a:srgbClr val="1975E9"/>
          </a:solidFill>
          <a:ln w="57150"/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03</a:t>
            </a:r>
            <a:endParaRPr lang="en-US" sz="19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6" name="Oval 83"/>
          <p:cNvSpPr>
            <a:spLocks noChangeAspect="1"/>
          </p:cNvSpPr>
          <p:nvPr/>
        </p:nvSpPr>
        <p:spPr>
          <a:xfrm>
            <a:off x="7184753" y="2830698"/>
            <a:ext cx="633771" cy="634000"/>
          </a:xfrm>
          <a:prstGeom prst="ellipse">
            <a:avLst/>
          </a:prstGeom>
          <a:solidFill>
            <a:srgbClr val="1975E9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04</a:t>
            </a:r>
            <a:endParaRPr lang="en-US" sz="19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7" name="Oval 84"/>
          <p:cNvSpPr>
            <a:spLocks noChangeAspect="1"/>
          </p:cNvSpPr>
          <p:nvPr/>
        </p:nvSpPr>
        <p:spPr>
          <a:xfrm>
            <a:off x="7827860" y="4232969"/>
            <a:ext cx="633771" cy="634000"/>
          </a:xfrm>
          <a:prstGeom prst="ellipse">
            <a:avLst/>
          </a:prstGeom>
          <a:solidFill>
            <a:srgbClr val="1975E9"/>
          </a:solidFill>
          <a:ln w="57150"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05</a:t>
            </a:r>
            <a:endParaRPr lang="en-US" sz="19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8" name="Oval 85"/>
          <p:cNvSpPr>
            <a:spLocks noChangeAspect="1"/>
          </p:cNvSpPr>
          <p:nvPr/>
        </p:nvSpPr>
        <p:spPr>
          <a:xfrm>
            <a:off x="3728782" y="4232969"/>
            <a:ext cx="633771" cy="634000"/>
          </a:xfrm>
          <a:prstGeom prst="ellipse">
            <a:avLst/>
          </a:prstGeom>
          <a:solidFill>
            <a:srgbClr val="1975E9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01</a:t>
            </a:r>
            <a:endParaRPr lang="en-US" sz="16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sp>
        <p:nvSpPr>
          <p:cNvPr id="9" name="Oval 86"/>
          <p:cNvSpPr>
            <a:spLocks noChangeAspect="1"/>
          </p:cNvSpPr>
          <p:nvPr/>
        </p:nvSpPr>
        <p:spPr>
          <a:xfrm>
            <a:off x="4333842" y="2830698"/>
            <a:ext cx="633771" cy="634000"/>
          </a:xfrm>
          <a:prstGeom prst="ellipse">
            <a:avLst/>
          </a:prstGeom>
          <a:solidFill>
            <a:srgbClr val="1975E9"/>
          </a:solidFill>
          <a:ln w="57150"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0" tIns="0" rIns="0" bIns="0" numCol="1" spcCol="1693" anchor="ctr" anchorCtr="0">
            <a:noAutofit/>
          </a:bodyPr>
          <a:lstStyle/>
          <a:p>
            <a:pPr algn="ctr" defTabSz="118491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900" b="1" dirty="0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rPr>
              <a:t>02</a:t>
            </a:r>
            <a:endParaRPr lang="en-US" sz="1900" b="1" dirty="0">
              <a:solidFill>
                <a:schemeClr val="bg1"/>
              </a:solidFill>
              <a:latin typeface="Arial" panose="020B0604020202020204"/>
              <a:ea typeface="微软雅黑" panose="020B0503020204020204" charset="-122"/>
              <a:sym typeface="Arial" panose="020B0604020202020204"/>
            </a:endParaRPr>
          </a:p>
        </p:txBody>
      </p:sp>
      <p:grpSp>
        <p:nvGrpSpPr>
          <p:cNvPr id="10" name="Group 116"/>
          <p:cNvGrpSpPr/>
          <p:nvPr/>
        </p:nvGrpSpPr>
        <p:grpSpPr>
          <a:xfrm>
            <a:off x="4792743" y="3422850"/>
            <a:ext cx="2576217" cy="2577143"/>
            <a:chOff x="3595025" y="2497298"/>
            <a:chExt cx="1932414" cy="1932410"/>
          </a:xfrm>
          <a:solidFill>
            <a:srgbClr val="1975E9"/>
          </a:solidFill>
        </p:grpSpPr>
        <p:sp>
          <p:nvSpPr>
            <p:cNvPr id="11" name="Chord 88"/>
            <p:cNvSpPr/>
            <p:nvPr/>
          </p:nvSpPr>
          <p:spPr>
            <a:xfrm>
              <a:off x="3595025" y="2497298"/>
              <a:ext cx="1932414" cy="1932410"/>
            </a:xfrm>
            <a:prstGeom prst="chord">
              <a:avLst>
                <a:gd name="adj1" fmla="val 10841139"/>
                <a:gd name="adj2" fmla="val 21551980"/>
              </a:avLst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26270" tIns="226270" rIns="226270" bIns="226270" numCol="1" spcCol="1270" anchor="b" anchorCtr="0">
              <a:noAutofit/>
            </a:bodyPr>
            <a:lstStyle/>
            <a:p>
              <a:pPr algn="ctr" defTabSz="171831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7200" dirty="0">
                <a:solidFill>
                  <a:schemeClr val="tx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12" name="Rectangle 90"/>
            <p:cNvSpPr/>
            <p:nvPr/>
          </p:nvSpPr>
          <p:spPr>
            <a:xfrm>
              <a:off x="4186771" y="2643891"/>
              <a:ext cx="138566" cy="750032"/>
            </a:xfrm>
            <a:prstGeom prst="rect">
              <a:avLst/>
            </a:prstGeom>
            <a:grpFill/>
          </p:spPr>
          <p:txBody>
            <a:bodyPr wrap="none">
              <a:spAutoFit/>
            </a:bodyPr>
            <a:lstStyle/>
            <a:p>
              <a:endParaRPr lang="en-US" sz="5900" dirty="0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sp>
        <p:nvSpPr>
          <p:cNvPr id="13" name="TextBox 38"/>
          <p:cNvSpPr txBox="1"/>
          <p:nvPr/>
        </p:nvSpPr>
        <p:spPr>
          <a:xfrm>
            <a:off x="1034646" y="5486375"/>
            <a:ext cx="10121124" cy="8977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/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olidFill>
                  <a:schemeClr val="tx1"/>
                </a:solidFill>
                <a:sym typeface="Arial" panose="020B0604020202020204"/>
              </a:rPr>
              <a:t>200</a:t>
            </a:r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字以内，据统计每页幻灯片的最好控制在</a:t>
            </a:r>
            <a:r>
              <a:rPr lang="en-US" altLang="zh-CN" dirty="0">
                <a:solidFill>
                  <a:schemeClr val="tx1"/>
                </a:solidFill>
                <a:sym typeface="Arial" panose="020B0604020202020204"/>
              </a:rPr>
              <a:t>5</a:t>
            </a:r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分钟之内。</a:t>
            </a:r>
            <a:endParaRPr lang="zh-CN" altLang="en-US" dirty="0">
              <a:solidFill>
                <a:schemeClr val="tx1"/>
              </a:solidFill>
              <a:sym typeface="Arial" panose="020B0604020202020204"/>
            </a:endParaRPr>
          </a:p>
        </p:txBody>
      </p:sp>
      <p:sp>
        <p:nvSpPr>
          <p:cNvPr id="14" name="Text Placeholder 3"/>
          <p:cNvSpPr txBox="1"/>
          <p:nvPr/>
        </p:nvSpPr>
        <p:spPr>
          <a:xfrm>
            <a:off x="1501794" y="2446563"/>
            <a:ext cx="2596630" cy="106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此处添加详细文本描述，建议与标题相关并符合整体语言风格</a:t>
            </a:r>
            <a:endParaRPr lang="zh-CN" altLang="en-US" dirty="0">
              <a:solidFill>
                <a:schemeClr val="tx1"/>
              </a:solidFill>
              <a:sym typeface="Arial" panose="020B0604020202020204"/>
            </a:endParaRPr>
          </a:p>
        </p:txBody>
      </p:sp>
      <p:sp>
        <p:nvSpPr>
          <p:cNvPr id="15" name="Text Placeholder 3"/>
          <p:cNvSpPr txBox="1"/>
          <p:nvPr/>
        </p:nvSpPr>
        <p:spPr>
          <a:xfrm>
            <a:off x="872852" y="3906278"/>
            <a:ext cx="2596630" cy="106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此处添加详细文本描述，建议与标题相关并符合整体语言风格</a:t>
            </a:r>
            <a:endParaRPr lang="zh-CN" altLang="en-US" dirty="0">
              <a:solidFill>
                <a:schemeClr val="tx1"/>
              </a:solidFill>
              <a:sym typeface="Arial" panose="020B0604020202020204"/>
            </a:endParaRPr>
          </a:p>
        </p:txBody>
      </p:sp>
      <p:sp>
        <p:nvSpPr>
          <p:cNvPr id="16" name="Text Placeholder 3"/>
          <p:cNvSpPr txBox="1"/>
          <p:nvPr/>
        </p:nvSpPr>
        <p:spPr>
          <a:xfrm>
            <a:off x="8029737" y="2523390"/>
            <a:ext cx="2596630" cy="106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此处添加详细文本描述，建议与标题相关并符合整体语言风格</a:t>
            </a:r>
            <a:endParaRPr lang="zh-CN" altLang="en-US" dirty="0">
              <a:solidFill>
                <a:schemeClr val="tx1"/>
              </a:solidFill>
              <a:sym typeface="Arial" panose="020B0604020202020204"/>
            </a:endParaRPr>
          </a:p>
        </p:txBody>
      </p:sp>
      <p:sp>
        <p:nvSpPr>
          <p:cNvPr id="17" name="Text Placeholder 3"/>
          <p:cNvSpPr txBox="1"/>
          <p:nvPr/>
        </p:nvSpPr>
        <p:spPr>
          <a:xfrm>
            <a:off x="8644132" y="3983105"/>
            <a:ext cx="2596630" cy="10647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此处添加详细文本描述，建议与标题相关并符合整体语言风格</a:t>
            </a:r>
            <a:endParaRPr lang="zh-CN" altLang="en-US" dirty="0">
              <a:solidFill>
                <a:schemeClr val="tx1"/>
              </a:solidFill>
              <a:sym typeface="Arial" panose="020B0604020202020204"/>
            </a:endParaRPr>
          </a:p>
        </p:txBody>
      </p:sp>
      <p:sp>
        <p:nvSpPr>
          <p:cNvPr id="18" name="Text Placeholder 3"/>
          <p:cNvSpPr txBox="1"/>
          <p:nvPr/>
        </p:nvSpPr>
        <p:spPr>
          <a:xfrm>
            <a:off x="4693634" y="1382265"/>
            <a:ext cx="2937559" cy="10642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r>
              <a:rPr lang="zh-CN" altLang="en-US" dirty="0">
                <a:solidFill>
                  <a:schemeClr val="tx1"/>
                </a:solidFill>
                <a:sym typeface="Arial" panose="020B0604020202020204"/>
              </a:rPr>
              <a:t>此处添加详细文本描述，建议与标题相关并符合整体语言风格</a:t>
            </a:r>
            <a:endParaRPr lang="en-US" dirty="0">
              <a:solidFill>
                <a:schemeClr val="tx1"/>
              </a:solidFill>
              <a:sym typeface="Arial" panose="020B0604020202020204"/>
            </a:endParaRPr>
          </a:p>
        </p:txBody>
      </p:sp>
      <p:grpSp>
        <p:nvGrpSpPr>
          <p:cNvPr id="19" name="组合 21"/>
          <p:cNvGrpSpPr/>
          <p:nvPr/>
        </p:nvGrpSpPr>
        <p:grpSpPr>
          <a:xfrm>
            <a:off x="5860870" y="4002459"/>
            <a:ext cx="427511" cy="400143"/>
            <a:chOff x="6661150" y="233363"/>
            <a:chExt cx="320675" cy="300038"/>
          </a:xfrm>
          <a:solidFill>
            <a:schemeClr val="bg1"/>
          </a:solidFill>
        </p:grpSpPr>
        <p:sp>
          <p:nvSpPr>
            <p:cNvPr id="20" name="Freeform 153"/>
            <p:cNvSpPr/>
            <p:nvPr/>
          </p:nvSpPr>
          <p:spPr bwMode="auto">
            <a:xfrm>
              <a:off x="6677025" y="315913"/>
              <a:ext cx="79375" cy="187325"/>
            </a:xfrm>
            <a:custGeom>
              <a:avLst/>
              <a:gdLst>
                <a:gd name="T0" fmla="*/ 34 w 34"/>
                <a:gd name="T1" fmla="*/ 81 h 81"/>
                <a:gd name="T2" fmla="*/ 34 w 34"/>
                <a:gd name="T3" fmla="*/ 8 h 81"/>
                <a:gd name="T4" fmla="*/ 26 w 34"/>
                <a:gd name="T5" fmla="*/ 0 h 81"/>
                <a:gd name="T6" fmla="*/ 9 w 34"/>
                <a:gd name="T7" fmla="*/ 0 h 81"/>
                <a:gd name="T8" fmla="*/ 0 w 34"/>
                <a:gd name="T9" fmla="*/ 8 h 81"/>
                <a:gd name="T10" fmla="*/ 0 w 34"/>
                <a:gd name="T11" fmla="*/ 81 h 81"/>
                <a:gd name="T12" fmla="*/ 34 w 34"/>
                <a:gd name="T13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81">
                  <a:moveTo>
                    <a:pt x="34" y="81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6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81"/>
                    <a:pt x="0" y="81"/>
                    <a:pt x="0" y="81"/>
                  </a:cubicBezTo>
                  <a:lnTo>
                    <a:pt x="34" y="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1" name="Freeform 154"/>
            <p:cNvSpPr/>
            <p:nvPr/>
          </p:nvSpPr>
          <p:spPr bwMode="auto">
            <a:xfrm>
              <a:off x="6783388" y="233363"/>
              <a:ext cx="77788" cy="269875"/>
            </a:xfrm>
            <a:custGeom>
              <a:avLst/>
              <a:gdLst>
                <a:gd name="T0" fmla="*/ 34 w 34"/>
                <a:gd name="T1" fmla="*/ 117 h 117"/>
                <a:gd name="T2" fmla="*/ 34 w 34"/>
                <a:gd name="T3" fmla="*/ 8 h 117"/>
                <a:gd name="T4" fmla="*/ 25 w 34"/>
                <a:gd name="T5" fmla="*/ 0 h 117"/>
                <a:gd name="T6" fmla="*/ 8 w 34"/>
                <a:gd name="T7" fmla="*/ 0 h 117"/>
                <a:gd name="T8" fmla="*/ 0 w 34"/>
                <a:gd name="T9" fmla="*/ 8 h 117"/>
                <a:gd name="T10" fmla="*/ 0 w 34"/>
                <a:gd name="T11" fmla="*/ 117 h 117"/>
                <a:gd name="T12" fmla="*/ 34 w 34"/>
                <a:gd name="T13" fmla="*/ 117 h 1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117">
                  <a:moveTo>
                    <a:pt x="34" y="117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3" y="0"/>
                    <a:pt x="0" y="4"/>
                    <a:pt x="0" y="8"/>
                  </a:cubicBezTo>
                  <a:cubicBezTo>
                    <a:pt x="0" y="117"/>
                    <a:pt x="0" y="117"/>
                    <a:pt x="0" y="117"/>
                  </a:cubicBezTo>
                  <a:lnTo>
                    <a:pt x="34" y="11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2" name="Freeform 155"/>
            <p:cNvSpPr/>
            <p:nvPr/>
          </p:nvSpPr>
          <p:spPr bwMode="auto">
            <a:xfrm>
              <a:off x="6886575" y="358776"/>
              <a:ext cx="79375" cy="144463"/>
            </a:xfrm>
            <a:custGeom>
              <a:avLst/>
              <a:gdLst>
                <a:gd name="T0" fmla="*/ 34 w 34"/>
                <a:gd name="T1" fmla="*/ 63 h 63"/>
                <a:gd name="T2" fmla="*/ 34 w 34"/>
                <a:gd name="T3" fmla="*/ 8 h 63"/>
                <a:gd name="T4" fmla="*/ 25 w 34"/>
                <a:gd name="T5" fmla="*/ 0 h 63"/>
                <a:gd name="T6" fmla="*/ 8 w 34"/>
                <a:gd name="T7" fmla="*/ 0 h 63"/>
                <a:gd name="T8" fmla="*/ 0 w 34"/>
                <a:gd name="T9" fmla="*/ 8 h 63"/>
                <a:gd name="T10" fmla="*/ 0 w 34"/>
                <a:gd name="T11" fmla="*/ 63 h 63"/>
                <a:gd name="T12" fmla="*/ 34 w 34"/>
                <a:gd name="T13" fmla="*/ 63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4" h="63">
                  <a:moveTo>
                    <a:pt x="34" y="63"/>
                  </a:moveTo>
                  <a:cubicBezTo>
                    <a:pt x="34" y="8"/>
                    <a:pt x="34" y="8"/>
                    <a:pt x="34" y="8"/>
                  </a:cubicBezTo>
                  <a:cubicBezTo>
                    <a:pt x="34" y="4"/>
                    <a:pt x="30" y="0"/>
                    <a:pt x="25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63"/>
                    <a:pt x="0" y="63"/>
                    <a:pt x="0" y="63"/>
                  </a:cubicBezTo>
                  <a:lnTo>
                    <a:pt x="34" y="6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  <p:sp>
          <p:nvSpPr>
            <p:cNvPr id="23" name="Rectangle 156"/>
            <p:cNvSpPr>
              <a:spLocks noChangeArrowheads="1"/>
            </p:cNvSpPr>
            <p:nvPr/>
          </p:nvSpPr>
          <p:spPr bwMode="auto">
            <a:xfrm>
              <a:off x="6661150" y="512763"/>
              <a:ext cx="320675" cy="2063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solidFill>
                  <a:schemeClr val="bg1"/>
                </a:solidFill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644984" y="600536"/>
            <a:ext cx="387477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600" dirty="0">
                <a:solidFill>
                  <a:schemeClr val="tx1"/>
                </a:solidFill>
                <a:latin typeface="华文细黑" panose="02010600040101010101" charset="-122"/>
                <a:ea typeface="华文细黑" panose="02010600040101010101" charset="-122"/>
                <a:sym typeface="+mn-ea"/>
              </a:rPr>
              <a:t>Click here to add your title</a:t>
            </a:r>
            <a:endParaRPr lang="zh-CN" altLang="en-US" sz="16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688046" y="149111"/>
            <a:ext cx="27035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dirty="0" smtClean="0">
                <a:latin typeface="华文细黑" panose="02010600040101010101" charset="-122"/>
                <a:ea typeface="华文细黑" panose="02010600040101010101" charset="-122"/>
                <a:sym typeface="+mn-ea"/>
              </a:rPr>
              <a:t>相关后续</a:t>
            </a:r>
            <a:endParaRPr lang="zh-CN" altLang="en-US" sz="2400" dirty="0">
              <a:solidFill>
                <a:schemeClr val="tx1"/>
              </a:solidFill>
              <a:latin typeface="华文细黑" panose="02010600040101010101" charset="-122"/>
              <a:ea typeface="华文细黑" panose="02010600040101010101" charset="-122"/>
              <a:sym typeface="+mn-ea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0" y="186400"/>
            <a:ext cx="515389" cy="661497"/>
          </a:xfrm>
          <a:prstGeom prst="rect">
            <a:avLst/>
          </a:prstGeom>
          <a:solidFill>
            <a:srgbClr val="1975E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7"/>
          <p:cNvSpPr txBox="1"/>
          <p:nvPr/>
        </p:nvSpPr>
        <p:spPr>
          <a:xfrm>
            <a:off x="1034646" y="5297816"/>
            <a:ext cx="10121124" cy="974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t"/>
          <a:lstStyle>
            <a:defPPr>
              <a:defRPr lang="en-US"/>
            </a:defPPr>
            <a:lvl1pPr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>
                    <a:lumMod val="50000"/>
                    <a:lumOff val="50000"/>
                  </a:schemeClr>
                </a:solidFill>
                <a:latin typeface="微软雅黑" panose="020B0503020204020204" charset="-122"/>
                <a:ea typeface="微软雅黑" panose="020B0503020204020204" charset="-122"/>
              </a:defRPr>
            </a:lvl1pPr>
            <a:lvl2pPr marL="457200" defTabSz="914400">
              <a:defRPr sz="1800"/>
            </a:lvl2pPr>
            <a:lvl3pPr marL="914400" defTabSz="914400">
              <a:defRPr sz="1800"/>
            </a:lvl3pPr>
            <a:lvl4pPr marL="1371600" defTabSz="914400">
              <a:defRPr sz="1800"/>
            </a:lvl4pPr>
            <a:lvl5pPr marL="1828800" defTabSz="914400">
              <a:defRPr sz="1800"/>
            </a:lvl5pPr>
            <a:lvl6pPr marL="2286000" defTabSz="914400">
              <a:defRPr sz="1800"/>
            </a:lvl6pPr>
            <a:lvl7pPr marL="2743200" defTabSz="914400">
              <a:defRPr sz="1800"/>
            </a:lvl7pPr>
            <a:lvl8pPr marL="3200400" defTabSz="914400">
              <a:defRPr sz="1800"/>
            </a:lvl8pPr>
            <a:lvl9pPr marL="3657600" defTabSz="914400">
              <a:defRPr sz="1800"/>
            </a:lvl9pPr>
          </a:lstStyle>
          <a:p>
            <a:pPr algn="ctr"/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/>
              </a:rPr>
              <a:t>200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/>
              </a:rPr>
              <a:t>字以内，据统计每页幻灯片的最好控制在</a:t>
            </a:r>
            <a:r>
              <a:rPr lang="en-US" altLang="zh-CN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/>
              </a:rPr>
              <a:t>5</a:t>
            </a:r>
            <a:r>
              <a:rPr lang="zh-CN" altLang="en-US" dirty="0">
                <a:solidFill>
                  <a:schemeClr val="tx1">
                    <a:lumMod val="85000"/>
                    <a:lumOff val="15000"/>
                  </a:schemeClr>
                </a:solidFill>
                <a:sym typeface="Arial" panose="020B0604020202020204"/>
              </a:rPr>
              <a:t>分钟之内。</a:t>
            </a:r>
            <a:endParaRPr lang="zh-CN" altLang="en-US" dirty="0">
              <a:solidFill>
                <a:schemeClr val="tx1">
                  <a:lumMod val="85000"/>
                  <a:lumOff val="15000"/>
                </a:schemeClr>
              </a:solidFill>
              <a:sym typeface="Arial" panose="020B0604020202020204"/>
            </a:endParaRPr>
          </a:p>
        </p:txBody>
      </p:sp>
      <p:cxnSp>
        <p:nvCxnSpPr>
          <p:cNvPr id="6" name="Straight Connector 27"/>
          <p:cNvCxnSpPr/>
          <p:nvPr/>
        </p:nvCxnSpPr>
        <p:spPr>
          <a:xfrm>
            <a:off x="1042839" y="5119991"/>
            <a:ext cx="10104735" cy="0"/>
          </a:xfrm>
          <a:prstGeom prst="line">
            <a:avLst/>
          </a:prstGeom>
          <a:ln w="19050">
            <a:solidFill>
              <a:srgbClr val="1975E9"/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组合 9"/>
          <p:cNvGrpSpPr/>
          <p:nvPr/>
        </p:nvGrpSpPr>
        <p:grpSpPr>
          <a:xfrm>
            <a:off x="1051848" y="2209095"/>
            <a:ext cx="1642001" cy="2142625"/>
            <a:chOff x="788988" y="1656437"/>
            <a:chExt cx="1231661" cy="1606597"/>
          </a:xfrm>
        </p:grpSpPr>
        <p:grpSp>
          <p:nvGrpSpPr>
            <p:cNvPr id="8" name="Group 36"/>
            <p:cNvGrpSpPr/>
            <p:nvPr/>
          </p:nvGrpSpPr>
          <p:grpSpPr>
            <a:xfrm>
              <a:off x="788988" y="1656437"/>
              <a:ext cx="1231661" cy="1606597"/>
              <a:chOff x="563421" y="1153347"/>
              <a:chExt cx="1501544" cy="1958638"/>
            </a:xfrm>
          </p:grpSpPr>
          <p:sp>
            <p:nvSpPr>
              <p:cNvPr id="10" name="Flowchart: Off-page Connector 25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1975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1" name="TextBox 13"/>
              <p:cNvSpPr txBox="1"/>
              <p:nvPr/>
            </p:nvSpPr>
            <p:spPr>
              <a:xfrm>
                <a:off x="1126559" y="2339507"/>
                <a:ext cx="375266" cy="45015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添加</a:t>
                </a:r>
                <a:endParaRPr lang="en-US" altLang="zh-CN" sz="1600" b="1" dirty="0" smtClean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 smtClean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标题</a:t>
                </a:r>
                <a:endParaRPr lang="en-US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2" name="Oval 24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tx2">
                      <a:lumMod val="75000"/>
                    </a:schemeClr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9" name="Freeform 143"/>
            <p:cNvSpPr>
              <a:spLocks noEditPoints="1"/>
            </p:cNvSpPr>
            <p:nvPr/>
          </p:nvSpPr>
          <p:spPr bwMode="auto">
            <a:xfrm>
              <a:off x="1223842" y="1969523"/>
              <a:ext cx="361950" cy="333375"/>
            </a:xfrm>
            <a:custGeom>
              <a:avLst/>
              <a:gdLst>
                <a:gd name="T0" fmla="*/ 151 w 157"/>
                <a:gd name="T1" fmla="*/ 59 h 145"/>
                <a:gd name="T2" fmla="*/ 130 w 157"/>
                <a:gd name="T3" fmla="*/ 41 h 145"/>
                <a:gd name="T4" fmla="*/ 110 w 157"/>
                <a:gd name="T5" fmla="*/ 23 h 145"/>
                <a:gd name="T6" fmla="*/ 88 w 157"/>
                <a:gd name="T7" fmla="*/ 5 h 145"/>
                <a:gd name="T8" fmla="*/ 69 w 157"/>
                <a:gd name="T9" fmla="*/ 5 h 145"/>
                <a:gd name="T10" fmla="*/ 47 w 157"/>
                <a:gd name="T11" fmla="*/ 23 h 145"/>
                <a:gd name="T12" fmla="*/ 27 w 157"/>
                <a:gd name="T13" fmla="*/ 41 h 145"/>
                <a:gd name="T14" fmla="*/ 6 w 157"/>
                <a:gd name="T15" fmla="*/ 59 h 145"/>
                <a:gd name="T16" fmla="*/ 9 w 157"/>
                <a:gd name="T17" fmla="*/ 68 h 145"/>
                <a:gd name="T18" fmla="*/ 21 w 157"/>
                <a:gd name="T19" fmla="*/ 68 h 145"/>
                <a:gd name="T20" fmla="*/ 21 w 157"/>
                <a:gd name="T21" fmla="*/ 139 h 145"/>
                <a:gd name="T22" fmla="*/ 27 w 157"/>
                <a:gd name="T23" fmla="*/ 145 h 145"/>
                <a:gd name="T24" fmla="*/ 38 w 157"/>
                <a:gd name="T25" fmla="*/ 145 h 145"/>
                <a:gd name="T26" fmla="*/ 38 w 157"/>
                <a:gd name="T27" fmla="*/ 81 h 145"/>
                <a:gd name="T28" fmla="*/ 71 w 157"/>
                <a:gd name="T29" fmla="*/ 81 h 145"/>
                <a:gd name="T30" fmla="*/ 71 w 157"/>
                <a:gd name="T31" fmla="*/ 145 h 145"/>
                <a:gd name="T32" fmla="*/ 130 w 157"/>
                <a:gd name="T33" fmla="*/ 145 h 145"/>
                <a:gd name="T34" fmla="*/ 136 w 157"/>
                <a:gd name="T35" fmla="*/ 139 h 145"/>
                <a:gd name="T36" fmla="*/ 136 w 157"/>
                <a:gd name="T37" fmla="*/ 68 h 145"/>
                <a:gd name="T38" fmla="*/ 148 w 157"/>
                <a:gd name="T39" fmla="*/ 68 h 145"/>
                <a:gd name="T40" fmla="*/ 151 w 157"/>
                <a:gd name="T41" fmla="*/ 59 h 145"/>
                <a:gd name="T42" fmla="*/ 118 w 157"/>
                <a:gd name="T43" fmla="*/ 97 h 145"/>
                <a:gd name="T44" fmla="*/ 89 w 157"/>
                <a:gd name="T45" fmla="*/ 97 h 145"/>
                <a:gd name="T46" fmla="*/ 89 w 157"/>
                <a:gd name="T47" fmla="*/ 72 h 145"/>
                <a:gd name="T48" fmla="*/ 118 w 157"/>
                <a:gd name="T49" fmla="*/ 72 h 145"/>
                <a:gd name="T50" fmla="*/ 118 w 157"/>
                <a:gd name="T51" fmla="*/ 97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7" h="145">
                  <a:moveTo>
                    <a:pt x="151" y="59"/>
                  </a:moveTo>
                  <a:cubicBezTo>
                    <a:pt x="130" y="41"/>
                    <a:pt x="130" y="41"/>
                    <a:pt x="130" y="41"/>
                  </a:cubicBezTo>
                  <a:cubicBezTo>
                    <a:pt x="124" y="36"/>
                    <a:pt x="115" y="28"/>
                    <a:pt x="110" y="23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3" y="0"/>
                    <a:pt x="74" y="0"/>
                    <a:pt x="69" y="5"/>
                  </a:cubicBezTo>
                  <a:cubicBezTo>
                    <a:pt x="47" y="23"/>
                    <a:pt x="47" y="23"/>
                    <a:pt x="47" y="23"/>
                  </a:cubicBezTo>
                  <a:cubicBezTo>
                    <a:pt x="42" y="28"/>
                    <a:pt x="33" y="36"/>
                    <a:pt x="27" y="41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0" y="64"/>
                    <a:pt x="2" y="68"/>
                    <a:pt x="9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1" y="139"/>
                    <a:pt x="21" y="139"/>
                    <a:pt x="21" y="139"/>
                  </a:cubicBezTo>
                  <a:cubicBezTo>
                    <a:pt x="21" y="142"/>
                    <a:pt x="24" y="145"/>
                    <a:pt x="27" y="145"/>
                  </a:cubicBezTo>
                  <a:cubicBezTo>
                    <a:pt x="38" y="145"/>
                    <a:pt x="38" y="145"/>
                    <a:pt x="38" y="145"/>
                  </a:cubicBezTo>
                  <a:cubicBezTo>
                    <a:pt x="38" y="81"/>
                    <a:pt x="38" y="81"/>
                    <a:pt x="38" y="81"/>
                  </a:cubicBezTo>
                  <a:cubicBezTo>
                    <a:pt x="71" y="81"/>
                    <a:pt x="71" y="81"/>
                    <a:pt x="71" y="81"/>
                  </a:cubicBezTo>
                  <a:cubicBezTo>
                    <a:pt x="71" y="145"/>
                    <a:pt x="71" y="145"/>
                    <a:pt x="71" y="145"/>
                  </a:cubicBezTo>
                  <a:cubicBezTo>
                    <a:pt x="130" y="145"/>
                    <a:pt x="130" y="145"/>
                    <a:pt x="130" y="145"/>
                  </a:cubicBezTo>
                  <a:cubicBezTo>
                    <a:pt x="134" y="145"/>
                    <a:pt x="136" y="142"/>
                    <a:pt x="136" y="139"/>
                  </a:cubicBezTo>
                  <a:cubicBezTo>
                    <a:pt x="136" y="68"/>
                    <a:pt x="136" y="68"/>
                    <a:pt x="136" y="68"/>
                  </a:cubicBezTo>
                  <a:cubicBezTo>
                    <a:pt x="148" y="68"/>
                    <a:pt x="148" y="68"/>
                    <a:pt x="148" y="68"/>
                  </a:cubicBezTo>
                  <a:cubicBezTo>
                    <a:pt x="155" y="68"/>
                    <a:pt x="157" y="64"/>
                    <a:pt x="151" y="59"/>
                  </a:cubicBezTo>
                  <a:close/>
                  <a:moveTo>
                    <a:pt x="118" y="97"/>
                  </a:moveTo>
                  <a:cubicBezTo>
                    <a:pt x="89" y="97"/>
                    <a:pt x="89" y="97"/>
                    <a:pt x="89" y="97"/>
                  </a:cubicBezTo>
                  <a:cubicBezTo>
                    <a:pt x="89" y="72"/>
                    <a:pt x="89" y="72"/>
                    <a:pt x="89" y="72"/>
                  </a:cubicBezTo>
                  <a:cubicBezTo>
                    <a:pt x="118" y="72"/>
                    <a:pt x="118" y="72"/>
                    <a:pt x="118" y="72"/>
                  </a:cubicBezTo>
                  <a:lnTo>
                    <a:pt x="118" y="97"/>
                  </a:ln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3" name="组合 15"/>
          <p:cNvGrpSpPr/>
          <p:nvPr/>
        </p:nvGrpSpPr>
        <p:grpSpPr>
          <a:xfrm>
            <a:off x="5267859" y="2209095"/>
            <a:ext cx="1642001" cy="2142625"/>
            <a:chOff x="3951408" y="1656437"/>
            <a:chExt cx="1231661" cy="1606597"/>
          </a:xfrm>
        </p:grpSpPr>
        <p:grpSp>
          <p:nvGrpSpPr>
            <p:cNvPr id="14" name="Group 66"/>
            <p:cNvGrpSpPr/>
            <p:nvPr/>
          </p:nvGrpSpPr>
          <p:grpSpPr>
            <a:xfrm>
              <a:off x="3951408" y="1656437"/>
              <a:ext cx="1231661" cy="1606597"/>
              <a:chOff x="563421" y="1153347"/>
              <a:chExt cx="1501544" cy="1958638"/>
            </a:xfrm>
            <a:effectLst/>
          </p:grpSpPr>
          <p:sp>
            <p:nvSpPr>
              <p:cNvPr id="16" name="Flowchart: Off-page Connector 67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1975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7" name="TextBox 19"/>
              <p:cNvSpPr txBox="1"/>
              <p:nvPr/>
            </p:nvSpPr>
            <p:spPr>
              <a:xfrm>
                <a:off x="1126559" y="2339507"/>
                <a:ext cx="375266" cy="4501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添加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标题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18" name="Oval 69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accent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15" name="Freeform 144"/>
            <p:cNvSpPr/>
            <p:nvPr/>
          </p:nvSpPr>
          <p:spPr bwMode="auto">
            <a:xfrm>
              <a:off x="4412455" y="1968728"/>
              <a:ext cx="309563" cy="334963"/>
            </a:xfrm>
            <a:custGeom>
              <a:avLst/>
              <a:gdLst>
                <a:gd name="T0" fmla="*/ 126 w 134"/>
                <a:gd name="T1" fmla="*/ 100 h 145"/>
                <a:gd name="T2" fmla="*/ 83 w 134"/>
                <a:gd name="T3" fmla="*/ 88 h 145"/>
                <a:gd name="T4" fmla="*/ 85 w 134"/>
                <a:gd name="T5" fmla="*/ 77 h 145"/>
                <a:gd name="T6" fmla="*/ 91 w 134"/>
                <a:gd name="T7" fmla="*/ 69 h 145"/>
                <a:gd name="T8" fmla="*/ 92 w 134"/>
                <a:gd name="T9" fmla="*/ 60 h 145"/>
                <a:gd name="T10" fmla="*/ 94 w 134"/>
                <a:gd name="T11" fmla="*/ 60 h 145"/>
                <a:gd name="T12" fmla="*/ 97 w 134"/>
                <a:gd name="T13" fmla="*/ 58 h 145"/>
                <a:gd name="T14" fmla="*/ 98 w 134"/>
                <a:gd name="T15" fmla="*/ 43 h 145"/>
                <a:gd name="T16" fmla="*/ 96 w 134"/>
                <a:gd name="T17" fmla="*/ 40 h 145"/>
                <a:gd name="T18" fmla="*/ 94 w 134"/>
                <a:gd name="T19" fmla="*/ 40 h 145"/>
                <a:gd name="T20" fmla="*/ 95 w 134"/>
                <a:gd name="T21" fmla="*/ 32 h 145"/>
                <a:gd name="T22" fmla="*/ 90 w 134"/>
                <a:gd name="T23" fmla="*/ 10 h 145"/>
                <a:gd name="T24" fmla="*/ 44 w 134"/>
                <a:gd name="T25" fmla="*/ 10 h 145"/>
                <a:gd name="T26" fmla="*/ 39 w 134"/>
                <a:gd name="T27" fmla="*/ 32 h 145"/>
                <a:gd name="T28" fmla="*/ 40 w 134"/>
                <a:gd name="T29" fmla="*/ 40 h 145"/>
                <a:gd name="T30" fmla="*/ 38 w 134"/>
                <a:gd name="T31" fmla="*/ 40 h 145"/>
                <a:gd name="T32" fmla="*/ 35 w 134"/>
                <a:gd name="T33" fmla="*/ 43 h 145"/>
                <a:gd name="T34" fmla="*/ 37 w 134"/>
                <a:gd name="T35" fmla="*/ 58 h 145"/>
                <a:gd name="T36" fmla="*/ 40 w 134"/>
                <a:gd name="T37" fmla="*/ 60 h 145"/>
                <a:gd name="T38" fmla="*/ 42 w 134"/>
                <a:gd name="T39" fmla="*/ 60 h 145"/>
                <a:gd name="T40" fmla="*/ 43 w 134"/>
                <a:gd name="T41" fmla="*/ 69 h 145"/>
                <a:gd name="T42" fmla="*/ 49 w 134"/>
                <a:gd name="T43" fmla="*/ 77 h 145"/>
                <a:gd name="T44" fmla="*/ 50 w 134"/>
                <a:gd name="T45" fmla="*/ 88 h 145"/>
                <a:gd name="T46" fmla="*/ 8 w 134"/>
                <a:gd name="T47" fmla="*/ 100 h 145"/>
                <a:gd name="T48" fmla="*/ 1 w 134"/>
                <a:gd name="T49" fmla="*/ 113 h 145"/>
                <a:gd name="T50" fmla="*/ 2 w 134"/>
                <a:gd name="T51" fmla="*/ 129 h 145"/>
                <a:gd name="T52" fmla="*/ 11 w 134"/>
                <a:gd name="T53" fmla="*/ 139 h 145"/>
                <a:gd name="T54" fmla="*/ 123 w 134"/>
                <a:gd name="T55" fmla="*/ 139 h 145"/>
                <a:gd name="T56" fmla="*/ 132 w 134"/>
                <a:gd name="T57" fmla="*/ 129 h 145"/>
                <a:gd name="T58" fmla="*/ 133 w 134"/>
                <a:gd name="T59" fmla="*/ 113 h 145"/>
                <a:gd name="T60" fmla="*/ 126 w 134"/>
                <a:gd name="T61" fmla="*/ 100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34" h="145">
                  <a:moveTo>
                    <a:pt x="126" y="100"/>
                  </a:moveTo>
                  <a:cubicBezTo>
                    <a:pt x="113" y="93"/>
                    <a:pt x="98" y="89"/>
                    <a:pt x="83" y="88"/>
                  </a:cubicBezTo>
                  <a:cubicBezTo>
                    <a:pt x="84" y="84"/>
                    <a:pt x="84" y="81"/>
                    <a:pt x="85" y="77"/>
                  </a:cubicBezTo>
                  <a:cubicBezTo>
                    <a:pt x="88" y="75"/>
                    <a:pt x="91" y="72"/>
                    <a:pt x="91" y="69"/>
                  </a:cubicBezTo>
                  <a:cubicBezTo>
                    <a:pt x="91" y="66"/>
                    <a:pt x="92" y="63"/>
                    <a:pt x="92" y="60"/>
                  </a:cubicBezTo>
                  <a:cubicBezTo>
                    <a:pt x="92" y="60"/>
                    <a:pt x="93" y="60"/>
                    <a:pt x="94" y="60"/>
                  </a:cubicBezTo>
                  <a:cubicBezTo>
                    <a:pt x="95" y="61"/>
                    <a:pt x="97" y="59"/>
                    <a:pt x="97" y="58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8" y="41"/>
                    <a:pt x="97" y="40"/>
                    <a:pt x="96" y="40"/>
                  </a:cubicBezTo>
                  <a:cubicBezTo>
                    <a:pt x="95" y="40"/>
                    <a:pt x="95" y="40"/>
                    <a:pt x="94" y="40"/>
                  </a:cubicBezTo>
                  <a:cubicBezTo>
                    <a:pt x="94" y="37"/>
                    <a:pt x="95" y="34"/>
                    <a:pt x="95" y="32"/>
                  </a:cubicBezTo>
                  <a:cubicBezTo>
                    <a:pt x="95" y="28"/>
                    <a:pt x="97" y="17"/>
                    <a:pt x="90" y="10"/>
                  </a:cubicBezTo>
                  <a:cubicBezTo>
                    <a:pt x="79" y="0"/>
                    <a:pt x="55" y="0"/>
                    <a:pt x="44" y="10"/>
                  </a:cubicBezTo>
                  <a:cubicBezTo>
                    <a:pt x="36" y="17"/>
                    <a:pt x="38" y="28"/>
                    <a:pt x="39" y="32"/>
                  </a:cubicBezTo>
                  <a:cubicBezTo>
                    <a:pt x="39" y="34"/>
                    <a:pt x="39" y="37"/>
                    <a:pt x="40" y="40"/>
                  </a:cubicBezTo>
                  <a:cubicBezTo>
                    <a:pt x="39" y="40"/>
                    <a:pt x="39" y="40"/>
                    <a:pt x="38" y="40"/>
                  </a:cubicBezTo>
                  <a:cubicBezTo>
                    <a:pt x="36" y="40"/>
                    <a:pt x="35" y="41"/>
                    <a:pt x="35" y="43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59"/>
                    <a:pt x="39" y="61"/>
                    <a:pt x="40" y="60"/>
                  </a:cubicBezTo>
                  <a:cubicBezTo>
                    <a:pt x="41" y="60"/>
                    <a:pt x="41" y="60"/>
                    <a:pt x="42" y="60"/>
                  </a:cubicBezTo>
                  <a:cubicBezTo>
                    <a:pt x="42" y="63"/>
                    <a:pt x="43" y="66"/>
                    <a:pt x="43" y="69"/>
                  </a:cubicBezTo>
                  <a:cubicBezTo>
                    <a:pt x="43" y="72"/>
                    <a:pt x="46" y="75"/>
                    <a:pt x="49" y="77"/>
                  </a:cubicBezTo>
                  <a:cubicBezTo>
                    <a:pt x="49" y="81"/>
                    <a:pt x="50" y="84"/>
                    <a:pt x="50" y="88"/>
                  </a:cubicBezTo>
                  <a:cubicBezTo>
                    <a:pt x="36" y="89"/>
                    <a:pt x="21" y="93"/>
                    <a:pt x="8" y="100"/>
                  </a:cubicBezTo>
                  <a:cubicBezTo>
                    <a:pt x="3" y="102"/>
                    <a:pt x="0" y="108"/>
                    <a:pt x="1" y="113"/>
                  </a:cubicBezTo>
                  <a:cubicBezTo>
                    <a:pt x="1" y="118"/>
                    <a:pt x="2" y="123"/>
                    <a:pt x="2" y="129"/>
                  </a:cubicBezTo>
                  <a:cubicBezTo>
                    <a:pt x="3" y="133"/>
                    <a:pt x="7" y="138"/>
                    <a:pt x="11" y="139"/>
                  </a:cubicBezTo>
                  <a:cubicBezTo>
                    <a:pt x="48" y="145"/>
                    <a:pt x="86" y="145"/>
                    <a:pt x="123" y="139"/>
                  </a:cubicBezTo>
                  <a:cubicBezTo>
                    <a:pt x="127" y="138"/>
                    <a:pt x="131" y="133"/>
                    <a:pt x="132" y="129"/>
                  </a:cubicBezTo>
                  <a:cubicBezTo>
                    <a:pt x="132" y="123"/>
                    <a:pt x="133" y="118"/>
                    <a:pt x="133" y="113"/>
                  </a:cubicBezTo>
                  <a:cubicBezTo>
                    <a:pt x="134" y="108"/>
                    <a:pt x="131" y="102"/>
                    <a:pt x="126" y="100"/>
                  </a:cubicBez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19" name="组合 21"/>
          <p:cNvGrpSpPr/>
          <p:nvPr/>
        </p:nvGrpSpPr>
        <p:grpSpPr>
          <a:xfrm>
            <a:off x="7375864" y="2209095"/>
            <a:ext cx="1642001" cy="2142625"/>
            <a:chOff x="5532618" y="1656437"/>
            <a:chExt cx="1231661" cy="1606597"/>
          </a:xfrm>
        </p:grpSpPr>
        <p:grpSp>
          <p:nvGrpSpPr>
            <p:cNvPr id="20" name="Group 70"/>
            <p:cNvGrpSpPr/>
            <p:nvPr/>
          </p:nvGrpSpPr>
          <p:grpSpPr>
            <a:xfrm>
              <a:off x="5532618" y="1656437"/>
              <a:ext cx="1231661" cy="1606597"/>
              <a:chOff x="563421" y="1153347"/>
              <a:chExt cx="1501544" cy="1958638"/>
            </a:xfrm>
          </p:grpSpPr>
          <p:sp>
            <p:nvSpPr>
              <p:cNvPr id="22" name="Flowchart: Off-page Connector 71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1975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23" name="TextBox 25"/>
              <p:cNvSpPr txBox="1"/>
              <p:nvPr/>
            </p:nvSpPr>
            <p:spPr>
              <a:xfrm>
                <a:off x="1126559" y="2339507"/>
                <a:ext cx="375266" cy="4501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添加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标题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24" name="Oval 73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accent2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21" name="Freeform 149"/>
            <p:cNvSpPr/>
            <p:nvPr/>
          </p:nvSpPr>
          <p:spPr bwMode="auto">
            <a:xfrm>
              <a:off x="5984935" y="1996826"/>
              <a:ext cx="327025" cy="320675"/>
            </a:xfrm>
            <a:custGeom>
              <a:avLst/>
              <a:gdLst>
                <a:gd name="T0" fmla="*/ 133 w 142"/>
                <a:gd name="T1" fmla="*/ 95 h 139"/>
                <a:gd name="T2" fmla="*/ 106 w 142"/>
                <a:gd name="T3" fmla="*/ 89 h 139"/>
                <a:gd name="T4" fmla="*/ 83 w 142"/>
                <a:gd name="T5" fmla="*/ 67 h 139"/>
                <a:gd name="T6" fmla="*/ 111 w 142"/>
                <a:gd name="T7" fmla="*/ 39 h 139"/>
                <a:gd name="T8" fmla="*/ 119 w 142"/>
                <a:gd name="T9" fmla="*/ 38 h 139"/>
                <a:gd name="T10" fmla="*/ 133 w 142"/>
                <a:gd name="T11" fmla="*/ 16 h 139"/>
                <a:gd name="T12" fmla="*/ 125 w 142"/>
                <a:gd name="T13" fmla="*/ 9 h 139"/>
                <a:gd name="T14" fmla="*/ 104 w 142"/>
                <a:gd name="T15" fmla="*/ 23 h 139"/>
                <a:gd name="T16" fmla="*/ 103 w 142"/>
                <a:gd name="T17" fmla="*/ 30 h 139"/>
                <a:gd name="T18" fmla="*/ 75 w 142"/>
                <a:gd name="T19" fmla="*/ 58 h 139"/>
                <a:gd name="T20" fmla="*/ 51 w 142"/>
                <a:gd name="T21" fmla="*/ 34 h 139"/>
                <a:gd name="T22" fmla="*/ 45 w 142"/>
                <a:gd name="T23" fmla="*/ 7 h 139"/>
                <a:gd name="T24" fmla="*/ 29 w 142"/>
                <a:gd name="T25" fmla="*/ 0 h 139"/>
                <a:gd name="T26" fmla="*/ 39 w 142"/>
                <a:gd name="T27" fmla="*/ 10 h 139"/>
                <a:gd name="T28" fmla="*/ 35 w 142"/>
                <a:gd name="T29" fmla="*/ 27 h 139"/>
                <a:gd name="T30" fmla="*/ 18 w 142"/>
                <a:gd name="T31" fmla="*/ 32 h 139"/>
                <a:gd name="T32" fmla="*/ 3 w 142"/>
                <a:gd name="T33" fmla="*/ 17 h 139"/>
                <a:gd name="T34" fmla="*/ 9 w 142"/>
                <a:gd name="T35" fmla="*/ 43 h 139"/>
                <a:gd name="T36" fmla="*/ 37 w 142"/>
                <a:gd name="T37" fmla="*/ 48 h 139"/>
                <a:gd name="T38" fmla="*/ 58 w 142"/>
                <a:gd name="T39" fmla="*/ 70 h 139"/>
                <a:gd name="T40" fmla="*/ 12 w 142"/>
                <a:gd name="T41" fmla="*/ 115 h 139"/>
                <a:gd name="T42" fmla="*/ 12 w 142"/>
                <a:gd name="T43" fmla="*/ 129 h 139"/>
                <a:gd name="T44" fmla="*/ 13 w 142"/>
                <a:gd name="T45" fmla="*/ 130 h 139"/>
                <a:gd name="T46" fmla="*/ 26 w 142"/>
                <a:gd name="T47" fmla="*/ 130 h 139"/>
                <a:gd name="T48" fmla="*/ 72 w 142"/>
                <a:gd name="T49" fmla="*/ 84 h 139"/>
                <a:gd name="T50" fmla="*/ 92 w 142"/>
                <a:gd name="T51" fmla="*/ 103 h 139"/>
                <a:gd name="T52" fmla="*/ 97 w 142"/>
                <a:gd name="T53" fmla="*/ 131 h 139"/>
                <a:gd name="T54" fmla="*/ 119 w 142"/>
                <a:gd name="T55" fmla="*/ 138 h 139"/>
                <a:gd name="T56" fmla="*/ 105 w 142"/>
                <a:gd name="T57" fmla="*/ 124 h 139"/>
                <a:gd name="T58" fmla="*/ 109 w 142"/>
                <a:gd name="T59" fmla="*/ 110 h 139"/>
                <a:gd name="T60" fmla="*/ 123 w 142"/>
                <a:gd name="T61" fmla="*/ 106 h 139"/>
                <a:gd name="T62" fmla="*/ 139 w 142"/>
                <a:gd name="T63" fmla="*/ 122 h 139"/>
                <a:gd name="T64" fmla="*/ 133 w 142"/>
                <a:gd name="T65" fmla="*/ 95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42" h="139">
                  <a:moveTo>
                    <a:pt x="133" y="95"/>
                  </a:moveTo>
                  <a:cubicBezTo>
                    <a:pt x="126" y="87"/>
                    <a:pt x="115" y="86"/>
                    <a:pt x="106" y="89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19" y="38"/>
                    <a:pt x="119" y="38"/>
                    <a:pt x="119" y="38"/>
                  </a:cubicBezTo>
                  <a:cubicBezTo>
                    <a:pt x="133" y="16"/>
                    <a:pt x="133" y="16"/>
                    <a:pt x="133" y="16"/>
                  </a:cubicBezTo>
                  <a:cubicBezTo>
                    <a:pt x="125" y="9"/>
                    <a:pt x="125" y="9"/>
                    <a:pt x="125" y="9"/>
                  </a:cubicBezTo>
                  <a:cubicBezTo>
                    <a:pt x="104" y="23"/>
                    <a:pt x="104" y="23"/>
                    <a:pt x="104" y="23"/>
                  </a:cubicBezTo>
                  <a:cubicBezTo>
                    <a:pt x="103" y="30"/>
                    <a:pt x="103" y="30"/>
                    <a:pt x="103" y="30"/>
                  </a:cubicBezTo>
                  <a:cubicBezTo>
                    <a:pt x="75" y="58"/>
                    <a:pt x="75" y="58"/>
                    <a:pt x="75" y="58"/>
                  </a:cubicBezTo>
                  <a:cubicBezTo>
                    <a:pt x="51" y="34"/>
                    <a:pt x="51" y="34"/>
                    <a:pt x="51" y="34"/>
                  </a:cubicBezTo>
                  <a:cubicBezTo>
                    <a:pt x="54" y="25"/>
                    <a:pt x="52" y="14"/>
                    <a:pt x="45" y="7"/>
                  </a:cubicBezTo>
                  <a:cubicBezTo>
                    <a:pt x="41" y="2"/>
                    <a:pt x="35" y="0"/>
                    <a:pt x="2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18" y="32"/>
                    <a:pt x="18" y="32"/>
                    <a:pt x="18" y="32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0" y="26"/>
                    <a:pt x="3" y="36"/>
                    <a:pt x="9" y="43"/>
                  </a:cubicBezTo>
                  <a:cubicBezTo>
                    <a:pt x="17" y="50"/>
                    <a:pt x="28" y="52"/>
                    <a:pt x="37" y="48"/>
                  </a:cubicBezTo>
                  <a:cubicBezTo>
                    <a:pt x="58" y="70"/>
                    <a:pt x="58" y="70"/>
                    <a:pt x="58" y="70"/>
                  </a:cubicBezTo>
                  <a:cubicBezTo>
                    <a:pt x="12" y="115"/>
                    <a:pt x="12" y="115"/>
                    <a:pt x="12" y="115"/>
                  </a:cubicBezTo>
                  <a:cubicBezTo>
                    <a:pt x="9" y="119"/>
                    <a:pt x="9" y="125"/>
                    <a:pt x="12" y="129"/>
                  </a:cubicBezTo>
                  <a:cubicBezTo>
                    <a:pt x="13" y="130"/>
                    <a:pt x="13" y="130"/>
                    <a:pt x="13" y="130"/>
                  </a:cubicBezTo>
                  <a:cubicBezTo>
                    <a:pt x="17" y="133"/>
                    <a:pt x="23" y="133"/>
                    <a:pt x="26" y="130"/>
                  </a:cubicBezTo>
                  <a:cubicBezTo>
                    <a:pt x="72" y="84"/>
                    <a:pt x="72" y="84"/>
                    <a:pt x="72" y="84"/>
                  </a:cubicBezTo>
                  <a:cubicBezTo>
                    <a:pt x="92" y="103"/>
                    <a:pt x="92" y="103"/>
                    <a:pt x="92" y="103"/>
                  </a:cubicBezTo>
                  <a:cubicBezTo>
                    <a:pt x="88" y="112"/>
                    <a:pt x="90" y="123"/>
                    <a:pt x="97" y="131"/>
                  </a:cubicBezTo>
                  <a:cubicBezTo>
                    <a:pt x="103" y="136"/>
                    <a:pt x="111" y="139"/>
                    <a:pt x="119" y="138"/>
                  </a:cubicBezTo>
                  <a:cubicBezTo>
                    <a:pt x="105" y="124"/>
                    <a:pt x="105" y="124"/>
                    <a:pt x="105" y="124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23" y="106"/>
                    <a:pt x="123" y="106"/>
                    <a:pt x="123" y="106"/>
                  </a:cubicBezTo>
                  <a:cubicBezTo>
                    <a:pt x="139" y="122"/>
                    <a:pt x="139" y="122"/>
                    <a:pt x="139" y="122"/>
                  </a:cubicBezTo>
                  <a:cubicBezTo>
                    <a:pt x="142" y="113"/>
                    <a:pt x="140" y="102"/>
                    <a:pt x="133" y="95"/>
                  </a:cubicBez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25" name="组合 27"/>
          <p:cNvGrpSpPr/>
          <p:nvPr/>
        </p:nvGrpSpPr>
        <p:grpSpPr>
          <a:xfrm>
            <a:off x="3159853" y="2209095"/>
            <a:ext cx="1642001" cy="2142625"/>
            <a:chOff x="2370198" y="1656437"/>
            <a:chExt cx="1231661" cy="1606597"/>
          </a:xfrm>
        </p:grpSpPr>
        <p:grpSp>
          <p:nvGrpSpPr>
            <p:cNvPr id="26" name="Group 62"/>
            <p:cNvGrpSpPr/>
            <p:nvPr/>
          </p:nvGrpSpPr>
          <p:grpSpPr>
            <a:xfrm>
              <a:off x="2370198" y="1656437"/>
              <a:ext cx="1231661" cy="1606597"/>
              <a:chOff x="563421" y="1153347"/>
              <a:chExt cx="1501544" cy="1958638"/>
            </a:xfrm>
            <a:effectLst/>
          </p:grpSpPr>
          <p:sp>
            <p:nvSpPr>
              <p:cNvPr id="28" name="Flowchart: Off-page Connector 63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1975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29" name="TextBox 31"/>
              <p:cNvSpPr txBox="1"/>
              <p:nvPr/>
            </p:nvSpPr>
            <p:spPr>
              <a:xfrm>
                <a:off x="1126558" y="2339507"/>
                <a:ext cx="375266" cy="4501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添加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标题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30" name="Oval 65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en-US" sz="4300" dirty="0">
                  <a:solidFill>
                    <a:schemeClr val="bg2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27" name="Freeform 160"/>
            <p:cNvSpPr/>
            <p:nvPr/>
          </p:nvSpPr>
          <p:spPr bwMode="auto">
            <a:xfrm>
              <a:off x="2797907" y="2027527"/>
              <a:ext cx="376238" cy="239713"/>
            </a:xfrm>
            <a:custGeom>
              <a:avLst/>
              <a:gdLst>
                <a:gd name="T0" fmla="*/ 163 w 163"/>
                <a:gd name="T1" fmla="*/ 70 h 104"/>
                <a:gd name="T2" fmla="*/ 129 w 163"/>
                <a:gd name="T3" fmla="*/ 37 h 104"/>
                <a:gd name="T4" fmla="*/ 119 w 163"/>
                <a:gd name="T5" fmla="*/ 38 h 104"/>
                <a:gd name="T6" fmla="*/ 77 w 163"/>
                <a:gd name="T7" fmla="*/ 0 h 104"/>
                <a:gd name="T8" fmla="*/ 34 w 163"/>
                <a:gd name="T9" fmla="*/ 42 h 104"/>
                <a:gd name="T10" fmla="*/ 35 w 163"/>
                <a:gd name="T11" fmla="*/ 51 h 104"/>
                <a:gd name="T12" fmla="*/ 27 w 163"/>
                <a:gd name="T13" fmla="*/ 51 h 104"/>
                <a:gd name="T14" fmla="*/ 0 w 163"/>
                <a:gd name="T15" fmla="*/ 77 h 104"/>
                <a:gd name="T16" fmla="*/ 27 w 163"/>
                <a:gd name="T17" fmla="*/ 104 h 104"/>
                <a:gd name="T18" fmla="*/ 132 w 163"/>
                <a:gd name="T19" fmla="*/ 104 h 104"/>
                <a:gd name="T20" fmla="*/ 152 w 163"/>
                <a:gd name="T21" fmla="*/ 95 h 104"/>
                <a:gd name="T22" fmla="*/ 163 w 163"/>
                <a:gd name="T23" fmla="*/ 70 h 1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63" h="104">
                  <a:moveTo>
                    <a:pt x="163" y="70"/>
                  </a:moveTo>
                  <a:cubicBezTo>
                    <a:pt x="163" y="52"/>
                    <a:pt x="148" y="37"/>
                    <a:pt x="129" y="37"/>
                  </a:cubicBezTo>
                  <a:cubicBezTo>
                    <a:pt x="126" y="37"/>
                    <a:pt x="122" y="37"/>
                    <a:pt x="119" y="38"/>
                  </a:cubicBezTo>
                  <a:cubicBezTo>
                    <a:pt x="117" y="17"/>
                    <a:pt x="99" y="0"/>
                    <a:pt x="77" y="0"/>
                  </a:cubicBezTo>
                  <a:cubicBezTo>
                    <a:pt x="53" y="0"/>
                    <a:pt x="34" y="19"/>
                    <a:pt x="34" y="42"/>
                  </a:cubicBezTo>
                  <a:cubicBezTo>
                    <a:pt x="34" y="45"/>
                    <a:pt x="34" y="48"/>
                    <a:pt x="35" y="51"/>
                  </a:cubicBezTo>
                  <a:cubicBezTo>
                    <a:pt x="27" y="51"/>
                    <a:pt x="27" y="51"/>
                    <a:pt x="27" y="51"/>
                  </a:cubicBezTo>
                  <a:cubicBezTo>
                    <a:pt x="12" y="51"/>
                    <a:pt x="0" y="63"/>
                    <a:pt x="0" y="77"/>
                  </a:cubicBezTo>
                  <a:cubicBezTo>
                    <a:pt x="0" y="92"/>
                    <a:pt x="12" y="104"/>
                    <a:pt x="27" y="104"/>
                  </a:cubicBezTo>
                  <a:cubicBezTo>
                    <a:pt x="132" y="104"/>
                    <a:pt x="132" y="104"/>
                    <a:pt x="132" y="104"/>
                  </a:cubicBezTo>
                  <a:cubicBezTo>
                    <a:pt x="140" y="104"/>
                    <a:pt x="147" y="100"/>
                    <a:pt x="152" y="95"/>
                  </a:cubicBezTo>
                  <a:cubicBezTo>
                    <a:pt x="159" y="89"/>
                    <a:pt x="163" y="80"/>
                    <a:pt x="163" y="70"/>
                  </a:cubicBez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  <p:grpSp>
        <p:nvGrpSpPr>
          <p:cNvPr id="31" name="组合 33"/>
          <p:cNvGrpSpPr/>
          <p:nvPr/>
        </p:nvGrpSpPr>
        <p:grpSpPr>
          <a:xfrm>
            <a:off x="9483867" y="2209095"/>
            <a:ext cx="1642001" cy="2142625"/>
            <a:chOff x="7113826" y="1656437"/>
            <a:chExt cx="1231661" cy="1606597"/>
          </a:xfrm>
        </p:grpSpPr>
        <p:grpSp>
          <p:nvGrpSpPr>
            <p:cNvPr id="32" name="Group 74"/>
            <p:cNvGrpSpPr/>
            <p:nvPr/>
          </p:nvGrpSpPr>
          <p:grpSpPr>
            <a:xfrm>
              <a:off x="7113826" y="1656437"/>
              <a:ext cx="1231661" cy="1606597"/>
              <a:chOff x="563421" y="1153347"/>
              <a:chExt cx="1501544" cy="1958638"/>
            </a:xfrm>
            <a:effectLst/>
          </p:grpSpPr>
          <p:sp>
            <p:nvSpPr>
              <p:cNvPr id="34" name="Flowchart: Off-page Connector 75"/>
              <p:cNvSpPr/>
              <p:nvPr/>
            </p:nvSpPr>
            <p:spPr>
              <a:xfrm>
                <a:off x="563421" y="1153347"/>
                <a:ext cx="1501544" cy="1958638"/>
              </a:xfrm>
              <a:prstGeom prst="flowChartOffpageConnector">
                <a:avLst/>
              </a:prstGeom>
              <a:solidFill>
                <a:srgbClr val="1975E9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b="1" dirty="0"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35" name="TextBox 37"/>
              <p:cNvSpPr txBox="1"/>
              <p:nvPr/>
            </p:nvSpPr>
            <p:spPr>
              <a:xfrm>
                <a:off x="1126559" y="2339507"/>
                <a:ext cx="375266" cy="450157"/>
              </a:xfrm>
              <a:prstGeom prst="rect">
                <a:avLst/>
              </a:prstGeom>
              <a:noFill/>
            </p:spPr>
            <p:txBody>
              <a:bodyPr wrap="none" lIns="0" tIns="0" rIns="0" bIns="0" rtlCol="0" anchor="ctr">
                <a:spAutoFit/>
              </a:bodyPr>
              <a:lstStyle/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添加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  <a:p>
                <a:pPr algn="ctr"/>
                <a:r>
                  <a:rPr lang="zh-CN" altLang="en-US" sz="1600" b="1" dirty="0">
                    <a:solidFill>
                      <a:schemeClr val="bg1"/>
                    </a:solidFill>
                    <a:latin typeface="Arial" panose="020B0604020202020204"/>
                    <a:ea typeface="微软雅黑" panose="020B0503020204020204" charset="-122"/>
                    <a:sym typeface="Arial" panose="020B0604020202020204"/>
                  </a:rPr>
                  <a:t>标题</a:t>
                </a:r>
                <a:endParaRPr lang="en-US" altLang="zh-CN" sz="1600" b="1" dirty="0">
                  <a:solidFill>
                    <a:schemeClr val="bg1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  <p:sp>
            <p:nvSpPr>
              <p:cNvPr id="36" name="Oval 77"/>
              <p:cNvSpPr/>
              <p:nvPr/>
            </p:nvSpPr>
            <p:spPr>
              <a:xfrm>
                <a:off x="836404" y="1286006"/>
                <a:ext cx="955578" cy="955578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4300" dirty="0">
                  <a:solidFill>
                    <a:schemeClr val="accent3"/>
                  </a:solidFill>
                  <a:latin typeface="Arial" panose="020B0604020202020204"/>
                  <a:ea typeface="微软雅黑" panose="020B0503020204020204" charset="-122"/>
                  <a:sym typeface="Arial" panose="020B0604020202020204"/>
                </a:endParaRPr>
              </a:p>
            </p:txBody>
          </p:sp>
        </p:grpSp>
        <p:sp>
          <p:nvSpPr>
            <p:cNvPr id="33" name="Freeform 150"/>
            <p:cNvSpPr>
              <a:spLocks noEditPoints="1"/>
            </p:cNvSpPr>
            <p:nvPr/>
          </p:nvSpPr>
          <p:spPr bwMode="auto">
            <a:xfrm>
              <a:off x="7585987" y="1981748"/>
              <a:ext cx="287338" cy="369888"/>
            </a:xfrm>
            <a:custGeom>
              <a:avLst/>
              <a:gdLst>
                <a:gd name="T0" fmla="*/ 62 w 125"/>
                <a:gd name="T1" fmla="*/ 0 h 160"/>
                <a:gd name="T2" fmla="*/ 0 w 125"/>
                <a:gd name="T3" fmla="*/ 63 h 160"/>
                <a:gd name="T4" fmla="*/ 62 w 125"/>
                <a:gd name="T5" fmla="*/ 160 h 160"/>
                <a:gd name="T6" fmla="*/ 125 w 125"/>
                <a:gd name="T7" fmla="*/ 63 h 160"/>
                <a:gd name="T8" fmla="*/ 62 w 125"/>
                <a:gd name="T9" fmla="*/ 0 h 160"/>
                <a:gd name="T10" fmla="*/ 62 w 125"/>
                <a:gd name="T11" fmla="*/ 105 h 160"/>
                <a:gd name="T12" fmla="*/ 17 w 125"/>
                <a:gd name="T13" fmla="*/ 61 h 160"/>
                <a:gd name="T14" fmla="*/ 62 w 125"/>
                <a:gd name="T15" fmla="*/ 18 h 160"/>
                <a:gd name="T16" fmla="*/ 107 w 125"/>
                <a:gd name="T17" fmla="*/ 61 h 160"/>
                <a:gd name="T18" fmla="*/ 62 w 125"/>
                <a:gd name="T19" fmla="*/ 105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5" h="160">
                  <a:moveTo>
                    <a:pt x="62" y="0"/>
                  </a:moveTo>
                  <a:cubicBezTo>
                    <a:pt x="28" y="0"/>
                    <a:pt x="0" y="28"/>
                    <a:pt x="0" y="63"/>
                  </a:cubicBezTo>
                  <a:cubicBezTo>
                    <a:pt x="0" y="97"/>
                    <a:pt x="48" y="160"/>
                    <a:pt x="62" y="160"/>
                  </a:cubicBezTo>
                  <a:cubicBezTo>
                    <a:pt x="79" y="160"/>
                    <a:pt x="125" y="97"/>
                    <a:pt x="125" y="63"/>
                  </a:cubicBezTo>
                  <a:cubicBezTo>
                    <a:pt x="125" y="28"/>
                    <a:pt x="97" y="0"/>
                    <a:pt x="62" y="0"/>
                  </a:cubicBezTo>
                  <a:close/>
                  <a:moveTo>
                    <a:pt x="62" y="105"/>
                  </a:moveTo>
                  <a:cubicBezTo>
                    <a:pt x="37" y="105"/>
                    <a:pt x="17" y="86"/>
                    <a:pt x="17" y="61"/>
                  </a:cubicBezTo>
                  <a:cubicBezTo>
                    <a:pt x="17" y="37"/>
                    <a:pt x="37" y="18"/>
                    <a:pt x="62" y="18"/>
                  </a:cubicBezTo>
                  <a:cubicBezTo>
                    <a:pt x="87" y="18"/>
                    <a:pt x="107" y="37"/>
                    <a:pt x="107" y="61"/>
                  </a:cubicBezTo>
                  <a:cubicBezTo>
                    <a:pt x="107" y="86"/>
                    <a:pt x="87" y="105"/>
                    <a:pt x="62" y="105"/>
                  </a:cubicBezTo>
                  <a:close/>
                </a:path>
              </a:pathLst>
            </a:custGeom>
            <a:solidFill>
              <a:srgbClr val="1975E9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en-US">
                <a:latin typeface="Arial" panose="020B0604020202020204"/>
                <a:ea typeface="微软雅黑" panose="020B0503020204020204" charset="-122"/>
                <a:sym typeface="Arial" panose="020B0604020202020204"/>
              </a:endParaRPr>
            </a:p>
          </p:txBody>
        </p:sp>
      </p:grp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857829" y="0"/>
            <a:ext cx="8432800" cy="6858000"/>
          </a:xfrm>
          <a:prstGeom prst="rect">
            <a:avLst/>
          </a:prstGeom>
          <a:solidFill>
            <a:srgbClr val="1975E9">
              <a:alpha val="85000"/>
            </a:srgbClr>
          </a:solidFill>
          <a:ln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" name="直接连接符 8"/>
          <p:cNvCxnSpPr/>
          <p:nvPr/>
        </p:nvCxnSpPr>
        <p:spPr>
          <a:xfrm>
            <a:off x="6074229" y="377371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直接连接符 9"/>
          <p:cNvCxnSpPr/>
          <p:nvPr/>
        </p:nvCxnSpPr>
        <p:spPr>
          <a:xfrm>
            <a:off x="6074229" y="5290457"/>
            <a:ext cx="0" cy="124822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文本框 4"/>
          <p:cNvSpPr txBox="1"/>
          <p:nvPr/>
        </p:nvSpPr>
        <p:spPr>
          <a:xfrm>
            <a:off x="2191658" y="2820650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8800" b="1" dirty="0" smtClean="0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谢谢观看</a:t>
            </a:r>
            <a:endParaRPr lang="zh-CN" altLang="en-US" sz="8800" b="1" dirty="0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191658" y="1503147"/>
            <a:ext cx="776514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 spc="600" dirty="0" smtClean="0">
                <a:solidFill>
                  <a:schemeClr val="bg1"/>
                </a:solidFill>
                <a:latin typeface="MFBanHei_Noncommercial-Regular" pitchFamily="50" charset="-122"/>
                <a:ea typeface="MFBanHei_Noncommercial-Regular" pitchFamily="50" charset="-122"/>
              </a:rPr>
              <a:t>2018</a:t>
            </a:r>
            <a:endParaRPr lang="zh-CN" altLang="en-US" sz="8800" spc="600" dirty="0">
              <a:solidFill>
                <a:schemeClr val="bg1"/>
              </a:solidFill>
              <a:latin typeface="MFBanHei_Noncommercial-Regular" pitchFamily="50" charset="-122"/>
              <a:ea typeface="MFBanHei_Noncommercial-Regular" pitchFamily="50" charset="-122"/>
            </a:endParaRPr>
          </a:p>
        </p:txBody>
      </p:sp>
      <p:sp>
        <p:nvSpPr>
          <p:cNvPr id="7" name="矩形 259"/>
          <p:cNvSpPr>
            <a:spLocks noChangeArrowheads="1"/>
          </p:cNvSpPr>
          <p:nvPr/>
        </p:nvSpPr>
        <p:spPr bwMode="auto">
          <a:xfrm>
            <a:off x="2777219" y="4333392"/>
            <a:ext cx="6594021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charset="-122"/>
                <a:ea typeface="微软雅黑" panose="020B050302020402020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商业计划书</a:t>
            </a:r>
            <a:r>
              <a:rPr lang="en-US" altLang="zh-CN" sz="1600" dirty="0" smtClean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工作总结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 述职报告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 </a:t>
            </a:r>
            <a:r>
              <a:rPr lang="zh-CN" altLang="en-US" sz="1600" dirty="0">
                <a:solidFill>
                  <a:schemeClr val="bg1"/>
                </a:solidFill>
                <a:cs typeface="Arial" panose="020B0604020202020204" pitchFamily="34" charset="0"/>
              </a:rPr>
              <a:t>项目计划 </a:t>
            </a:r>
            <a:r>
              <a:rPr lang="en-US" altLang="zh-CN" sz="1600" dirty="0">
                <a:solidFill>
                  <a:schemeClr val="bg1"/>
                </a:solidFill>
                <a:cs typeface="Arial" panose="020B0604020202020204" pitchFamily="34" charset="0"/>
              </a:rPr>
              <a:t>|</a:t>
            </a:r>
            <a:endParaRPr lang="zh-CN" altLang="en-US" sz="16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3723229" y="4695860"/>
            <a:ext cx="4702001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汇报人</a:t>
            </a:r>
            <a:r>
              <a:rPr lang="zh-CN" altLang="en-US" sz="1100" dirty="0" smtClean="0">
                <a:solidFill>
                  <a:schemeClr val="bg1"/>
                </a:solidFill>
                <a:latin typeface="+mj-ea"/>
                <a:ea typeface="+mj-ea"/>
              </a:rPr>
              <a:t>：  汇报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时间：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年</a:t>
            </a:r>
            <a:r>
              <a:rPr lang="en-US" altLang="zh-CN" sz="1100" dirty="0">
                <a:solidFill>
                  <a:schemeClr val="bg1"/>
                </a:solidFill>
                <a:latin typeface="+mj-ea"/>
                <a:ea typeface="+mj-ea"/>
              </a:rPr>
              <a:t>XX</a:t>
            </a:r>
            <a:r>
              <a:rPr lang="zh-CN" altLang="en-US" sz="1100" dirty="0">
                <a:solidFill>
                  <a:schemeClr val="bg1"/>
                </a:solidFill>
                <a:latin typeface="+mj-ea"/>
                <a:ea typeface="+mj-ea"/>
              </a:rPr>
              <a:t>月</a:t>
            </a:r>
            <a:endParaRPr lang="zh-CN" altLang="en-US" sz="1100" dirty="0">
              <a:solidFill>
                <a:schemeClr val="bg1"/>
              </a:solidFill>
              <a:latin typeface="+mj-ea"/>
              <a:ea typeface="+mj-ea"/>
            </a:endParaRPr>
          </a:p>
        </p:txBody>
      </p:sp>
    </p:spTree>
  </p:cSld>
  <p:clrMapOvr>
    <a:masterClrMapping/>
  </p:clrMapOvr>
  <p:transition spd="slow" advClick="0" advTm="0">
    <p:rand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 tmFilter="0,0; .5, 1; 1, 1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4" dur="500" tmFilter="0, 0; .2, .5; .8, .5; 1, 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5" dur="250" autoRev="1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/>
      <p:bldP spid="6" grpId="0"/>
      <p:bldP spid="7" grpId="0"/>
      <p:bldP spid="7" grpId="1"/>
      <p:bldP spid="8" grpId="0"/>
    </p:bldLst>
  </p:timing>
</p:sld>
</file>

<file path=ppt/tags/tag1.xml><?xml version="1.0" encoding="utf-8"?>
<p:tagLst xmlns:p="http://schemas.openxmlformats.org/presentationml/2006/main">
  <p:tag name="MH" val="20160217203636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60217203636"/>
  <p:tag name="MH_LIBRARY" val="GRAPHIC"/>
  <p:tag name="MH_TYPE" val="Picture"/>
  <p:tag name="MH_ORDER" val="1"/>
</p:tagLst>
</file>

<file path=ppt/tags/tag3.xml><?xml version="1.0" encoding="utf-8"?>
<p:tagLst xmlns:p="http://schemas.openxmlformats.org/presentationml/2006/main">
  <p:tag name="MH" val="20160217203636"/>
  <p:tag name="MH_LIBRARY" val="GRAPHIC"/>
  <p:tag name="MH_TYPE" val="SubTitle"/>
  <p:tag name="MH_ORDER" val="1"/>
</p:tagLst>
</file>

<file path=ppt/tags/tag4.xml><?xml version="1.0" encoding="utf-8"?>
<p:tagLst xmlns:p="http://schemas.openxmlformats.org/presentationml/2006/main">
  <p:tag name="MH" val="20160217203636"/>
  <p:tag name="MH_LIBRARY" val="GRAPHIC"/>
  <p:tag name="MH_TYPE" val="Other"/>
  <p:tag name="MH_ORDER" val="2"/>
</p:tagLst>
</file>

<file path=ppt/tags/tag5.xml><?xml version="1.0" encoding="utf-8"?>
<p:tagLst xmlns:p="http://schemas.openxmlformats.org/presentationml/2006/main">
  <p:tag name="MH" val="20160217203636"/>
  <p:tag name="MH_LIBRARY" val="GRAPHIC"/>
  <p:tag name="MH_TYPE" val="Picture"/>
  <p:tag name="MH_ORDER" val="2"/>
</p:tagLst>
</file>

<file path=ppt/tags/tag6.xml><?xml version="1.0" encoding="utf-8"?>
<p:tagLst xmlns:p="http://schemas.openxmlformats.org/presentationml/2006/main">
  <p:tag name="MH" val="20160217203636"/>
  <p:tag name="MH_LIBRARY" val="GRAPHIC"/>
  <p:tag name="MH_TYPE" val="Other"/>
  <p:tag name="MH_ORDER" val="3"/>
</p:tagLst>
</file>

<file path=ppt/tags/tag7.xml><?xml version="1.0" encoding="utf-8"?>
<p:tagLst xmlns:p="http://schemas.openxmlformats.org/presentationml/2006/main">
  <p:tag name="MH" val="20160217203636"/>
  <p:tag name="MH_LIBRARY" val="GRAPHIC"/>
  <p:tag name="MH_TYPE" val="Picture"/>
  <p:tag name="MH_ORDER" val="3"/>
</p:tagLst>
</file>

<file path=ppt/tags/tag8.xml><?xml version="1.0" encoding="utf-8"?>
<p:tagLst xmlns:p="http://schemas.openxmlformats.org/presentationml/2006/main">
  <p:tag name="MH" val="20160217203636"/>
  <p:tag name="MH_LIBRARY" val="GRAPHIC"/>
  <p:tag name="MH_TYPE" val="Other"/>
  <p:tag name="MH_ORDER" val="4"/>
</p:tagLst>
</file>

<file path=ppt/tags/tag9.xml><?xml version="1.0" encoding="utf-8"?>
<p:tagLst xmlns:p="http://schemas.openxmlformats.org/presentationml/2006/main">
  <p:tag name="MH" val="20160217203636"/>
  <p:tag name="MH_LIBRARY" val="GRAPHIC"/>
  <p:tag name="MH_TYPE" val="Picture"/>
  <p:tag name="MH_ORDER" val="4"/>
</p:tagLst>
</file>

<file path=ppt/tags/tag10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1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2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3.xml><?xml version="1.0" encoding="utf-8"?>
<p:tagLst xmlns:p="http://schemas.openxmlformats.org/presentationml/2006/main">
  <p:tag name="MH" val="20160202082519"/>
  <p:tag name="MH_LIBRARY" val="GRAPHIC"/>
  <p:tag name="MH_TYPE" val="Text"/>
  <p:tag name="MH_ORDER" val="1"/>
</p:tagLst>
</file>

<file path=ppt/tags/tag14.xml><?xml version="1.0" encoding="utf-8"?>
<p:tagLst xmlns:p="http://schemas.openxmlformats.org/presentationml/2006/main">
  <p:tag name="MH" val="20160217203636"/>
  <p:tag name="MH_LIBRARY" val="GRAPHIC"/>
  <p:tag name="MH_TYPE" val="SubTitle"/>
  <p:tag name="MH_ORDER" val="1"/>
</p:tagLst>
</file>

<file path=ppt/tags/tag15.xml><?xml version="1.0" encoding="utf-8"?>
<p:tagLst xmlns:p="http://schemas.openxmlformats.org/presentationml/2006/main">
  <p:tag name="MH" val="20160217203636"/>
  <p:tag name="MH_LIBRARY" val="GRAPHIC"/>
  <p:tag name="MH_TYPE" val="SubTitle"/>
  <p:tag name="MH_ORDER" val="1"/>
</p:tagLst>
</file>

<file path=ppt/tags/tag16.xml><?xml version="1.0" encoding="utf-8"?>
<p:tagLst xmlns:p="http://schemas.openxmlformats.org/presentationml/2006/main">
  <p:tag name="MH" val="20160217203636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Office 主题​​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4273</Words>
  <Application>WPS 演示</Application>
  <PresentationFormat>宽屏</PresentationFormat>
  <Paragraphs>475</Paragraphs>
  <Slides>24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33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58" baseType="lpstr">
      <vt:lpstr>Arial</vt:lpstr>
      <vt:lpstr>宋体</vt:lpstr>
      <vt:lpstr>Wingdings</vt:lpstr>
      <vt:lpstr>微软雅黑</vt:lpstr>
      <vt:lpstr>MFBanHei_Noncommercial-Regular</vt:lpstr>
      <vt:lpstr>Calibri</vt:lpstr>
      <vt:lpstr>华文细黑</vt:lpstr>
      <vt:lpstr>Aleo</vt:lpstr>
      <vt:lpstr>Montserrat</vt:lpstr>
      <vt:lpstr>Lato Light</vt:lpstr>
      <vt:lpstr>Century Gothic</vt:lpstr>
      <vt:lpstr>Helvetica Neue Light</vt:lpstr>
      <vt:lpstr>MS PGothic</vt:lpstr>
      <vt:lpstr>微软雅黑 Light</vt:lpstr>
      <vt:lpstr>Lato</vt:lpstr>
      <vt:lpstr>Lato Bold</vt:lpstr>
      <vt:lpstr>Agency FB</vt:lpstr>
      <vt:lpstr>Lato Regular</vt:lpstr>
      <vt:lpstr>Impact</vt:lpstr>
      <vt:lpstr>Arial</vt:lpstr>
      <vt:lpstr>等线 Light</vt:lpstr>
      <vt:lpstr>Arial Unicode MS</vt:lpstr>
      <vt:lpstr>方正兰亭黑_GBK</vt:lpstr>
      <vt:lpstr>Calibri</vt:lpstr>
      <vt:lpstr>Bebas Neue</vt:lpstr>
      <vt:lpstr>Bebas</vt:lpstr>
      <vt:lpstr>Gill Sans</vt:lpstr>
      <vt:lpstr>Segoe Print</vt:lpstr>
      <vt:lpstr>黑体</vt:lpstr>
      <vt:lpstr>Gill Sans MT</vt:lpstr>
      <vt:lpstr>等线</vt:lpstr>
      <vt:lpstr>Calibri Light</vt:lpstr>
      <vt:lpstr>Malgun Gothic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WIN7</dc:creator>
  <cp:lastModifiedBy>拉普耶鲁</cp:lastModifiedBy>
  <cp:revision>72</cp:revision>
  <dcterms:created xsi:type="dcterms:W3CDTF">2017-08-18T03:02:00Z</dcterms:created>
  <dcterms:modified xsi:type="dcterms:W3CDTF">2018-07-09T02:36:40Z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2052-10.1.0.7468</vt:lpwstr>
  </property>
</Properties>
</file>