
<file path=[Content_Types].xml><?xml version="1.0" encoding="utf-8"?>
<Types xmlns="http://schemas.openxmlformats.org/package/2006/content-types">
  <Default Extension="jpeg" ContentType="image/jpeg"/>
  <Default Extension="vml" ContentType="application/vnd.openxmlformats-officedocument.vmlDrawing"/>
  <Default Extension="bin" ContentType="application/vnd.openxmlformats-officedocument.oleObject"/>
  <Default Extension="wmf" ContentType="image/x-wmf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fonts/font1.fntdata" ContentType="application/x-fontdata"/>
  <Override PartName="/ppt/fonts/font10.fntdata" ContentType="application/x-fontdata"/>
  <Override PartName="/ppt/fonts/font11.fntdata" ContentType="application/x-fontdata"/>
  <Override PartName="/ppt/fonts/font12.fntdata" ContentType="application/x-fontdata"/>
  <Override PartName="/ppt/fonts/font13.fntdata" ContentType="application/x-fontdata"/>
  <Override PartName="/ppt/fonts/font14.fntdata" ContentType="application/x-fontdata"/>
  <Override PartName="/ppt/fonts/font15.fntdata" ContentType="application/x-fontdata"/>
  <Override PartName="/ppt/fonts/font16.fntdata" ContentType="application/x-fontdata"/>
  <Override PartName="/ppt/fonts/font17.fntdata" ContentType="application/x-fontdata"/>
  <Override PartName="/ppt/fonts/font18.fntdata" ContentType="application/x-fontdata"/>
  <Override PartName="/ppt/fonts/font19.fntdata" ContentType="application/x-fontdata"/>
  <Override PartName="/ppt/fonts/font2.fntdata" ContentType="application/x-fontdata"/>
  <Override PartName="/ppt/fonts/font3.fntdata" ContentType="application/x-fontdata"/>
  <Override PartName="/ppt/fonts/font4.fntdata" ContentType="application/x-fontdata"/>
  <Override PartName="/ppt/fonts/font5.fntdata" ContentType="application/x-fontdata"/>
  <Override PartName="/ppt/fonts/font6.fntdata" ContentType="application/x-fontdata"/>
  <Override PartName="/ppt/fonts/font7.fntdata" ContentType="application/x-fontdata"/>
  <Override PartName="/ppt/fonts/font8.fntdata" ContentType="application/x-fontdata"/>
  <Override PartName="/ppt/fonts/font9.fntdata" ContentType="application/x-fontdata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theme/theme6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  <p:sldMasterId id="2147483659" r:id="rId3"/>
    <p:sldMasterId id="2147483671" r:id="rId4"/>
    <p:sldMasterId id="2147483686" r:id="rId5"/>
    <p:sldMasterId id="2147483698" r:id="rId6"/>
  </p:sldMasterIdLst>
  <p:notesMasterIdLst>
    <p:notesMasterId r:id="rId8"/>
  </p:notesMasterIdLst>
  <p:sldIdLst>
    <p:sldId id="256" r:id="rId7"/>
    <p:sldId id="257" r:id="rId9"/>
    <p:sldId id="259" r:id="rId10"/>
    <p:sldId id="272" r:id="rId11"/>
    <p:sldId id="267" r:id="rId12"/>
    <p:sldId id="279" r:id="rId13"/>
    <p:sldId id="283" r:id="rId14"/>
    <p:sldId id="263" r:id="rId15"/>
    <p:sldId id="258" r:id="rId16"/>
    <p:sldId id="276" r:id="rId17"/>
    <p:sldId id="281" r:id="rId18"/>
    <p:sldId id="280" r:id="rId19"/>
    <p:sldId id="266" r:id="rId20"/>
    <p:sldId id="264" r:id="rId21"/>
    <p:sldId id="274" r:id="rId22"/>
    <p:sldId id="278" r:id="rId23"/>
    <p:sldId id="282" r:id="rId24"/>
    <p:sldId id="270" r:id="rId25"/>
    <p:sldId id="265" r:id="rId26"/>
    <p:sldId id="277" r:id="rId27"/>
    <p:sldId id="275" r:id="rId28"/>
    <p:sldId id="285" r:id="rId29"/>
  </p:sldIdLst>
  <p:sldSz cx="12192000" cy="6858000"/>
  <p:notesSz cx="7103745" cy="10234295"/>
  <p:embeddedFontLst>
    <p:embeddedFont>
      <p:font typeface="Calibri" panose="020F0502020204030204" charset="0"/>
      <p:regular r:id="rId33"/>
      <p:bold r:id="rId34"/>
      <p:italic r:id="rId35"/>
      <p:boldItalic r:id="rId36"/>
    </p:embeddedFont>
    <p:embeddedFont>
      <p:font typeface="Arial Unicode MS" panose="020B0604020202020204" charset="-122"/>
      <p:regular r:id="rId37"/>
    </p:embeddedFont>
    <p:embeddedFont>
      <p:font typeface="新蒂文征明简繁" panose="03000600000000000000" charset="-122"/>
      <p:regular r:id="rId38"/>
    </p:embeddedFont>
    <p:embeddedFont>
      <p:font typeface="锐字云字库美黑体1.0" panose="02010604000000000000" charset="-122"/>
      <p:regular r:id="rId39"/>
    </p:embeddedFont>
    <p:embeddedFont>
      <p:font typeface="微软雅黑" panose="020B0503020204020204" charset="-122"/>
      <p:regular r:id="rId40"/>
    </p:embeddedFont>
    <p:embeddedFont>
      <p:font typeface="Baskerville Old Face" panose="02020602080505020303"/>
      <p:regular r:id="rId41"/>
    </p:embeddedFont>
    <p:embeddedFont>
      <p:font typeface="Segoe UI Light" panose="020B0502040204020203" charset="0"/>
      <p:regular r:id="rId42"/>
      <p:italic r:id="rId43"/>
    </p:embeddedFont>
    <p:embeddedFont>
      <p:font typeface="Open Sans" panose="020B0606030504020204" pitchFamily="34" charset="0"/>
      <p:regular r:id="rId44"/>
      <p:bold r:id="rId45"/>
      <p:italic r:id="rId46"/>
      <p:boldItalic r:id="rId47"/>
    </p:embeddedFont>
    <p:embeddedFont>
      <p:font typeface="Impact" panose="020B0806030902050204" charset="0"/>
      <p:regular r:id="rId48"/>
    </p:embeddedFont>
    <p:embeddedFont>
      <p:font typeface="Calibri Light" panose="020F0302020204030204" charset="0"/>
      <p:regular r:id="rId49"/>
      <p:italic r:id="rId50"/>
    </p:embeddedFont>
    <p:embeddedFont>
      <p:font typeface="微软雅黑 Light" panose="020B0502040204020203" pitchFamily="34" charset="-122"/>
      <p:regular r:id="rId51"/>
    </p:embeddedFont>
  </p:embeddedFont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7F7F7F"/>
    <a:srgbClr val="F66560"/>
    <a:srgbClr val="FFE6E6"/>
    <a:srgbClr val="FFFFCC"/>
    <a:srgbClr val="FFCCCC"/>
    <a:srgbClr val="DF1D39"/>
    <a:srgbClr val="E83508"/>
    <a:srgbClr val="E5B4B3"/>
    <a:srgbClr val="D30B2F"/>
    <a:srgbClr val="E1BDC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336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2.xml"/><Relationship Id="rId8" Type="http://schemas.openxmlformats.org/officeDocument/2006/relationships/notesMaster" Target="notesMasters/notesMaster1.xml"/><Relationship Id="rId7" Type="http://schemas.openxmlformats.org/officeDocument/2006/relationships/slide" Target="slides/slide1.xml"/><Relationship Id="rId6" Type="http://schemas.openxmlformats.org/officeDocument/2006/relationships/slideMaster" Target="slideMasters/slideMaster5.xml"/><Relationship Id="rId51" Type="http://schemas.openxmlformats.org/officeDocument/2006/relationships/font" Target="fonts/font19.fntdata"/><Relationship Id="rId50" Type="http://schemas.openxmlformats.org/officeDocument/2006/relationships/font" Target="fonts/font18.fntdata"/><Relationship Id="rId5" Type="http://schemas.openxmlformats.org/officeDocument/2006/relationships/slideMaster" Target="slideMasters/slideMaster4.xml"/><Relationship Id="rId49" Type="http://schemas.openxmlformats.org/officeDocument/2006/relationships/font" Target="fonts/font17.fntdata"/><Relationship Id="rId48" Type="http://schemas.openxmlformats.org/officeDocument/2006/relationships/font" Target="fonts/font16.fntdata"/><Relationship Id="rId47" Type="http://schemas.openxmlformats.org/officeDocument/2006/relationships/font" Target="fonts/font15.fntdata"/><Relationship Id="rId46" Type="http://schemas.openxmlformats.org/officeDocument/2006/relationships/font" Target="fonts/font14.fntdata"/><Relationship Id="rId45" Type="http://schemas.openxmlformats.org/officeDocument/2006/relationships/font" Target="fonts/font13.fntdata"/><Relationship Id="rId44" Type="http://schemas.openxmlformats.org/officeDocument/2006/relationships/font" Target="fonts/font12.fntdata"/><Relationship Id="rId43" Type="http://schemas.openxmlformats.org/officeDocument/2006/relationships/font" Target="fonts/font11.fntdata"/><Relationship Id="rId42" Type="http://schemas.openxmlformats.org/officeDocument/2006/relationships/font" Target="fonts/font10.fntdata"/><Relationship Id="rId41" Type="http://schemas.openxmlformats.org/officeDocument/2006/relationships/font" Target="fonts/font9.fntdata"/><Relationship Id="rId40" Type="http://schemas.openxmlformats.org/officeDocument/2006/relationships/font" Target="fonts/font8.fntdata"/><Relationship Id="rId4" Type="http://schemas.openxmlformats.org/officeDocument/2006/relationships/slideMaster" Target="slideMasters/slideMaster3.xml"/><Relationship Id="rId39" Type="http://schemas.openxmlformats.org/officeDocument/2006/relationships/font" Target="fonts/font7.fntdata"/><Relationship Id="rId38" Type="http://schemas.openxmlformats.org/officeDocument/2006/relationships/font" Target="fonts/font6.fntdata"/><Relationship Id="rId37" Type="http://schemas.openxmlformats.org/officeDocument/2006/relationships/font" Target="fonts/font5.fntdata"/><Relationship Id="rId36" Type="http://schemas.openxmlformats.org/officeDocument/2006/relationships/font" Target="fonts/font4.fntdata"/><Relationship Id="rId35" Type="http://schemas.openxmlformats.org/officeDocument/2006/relationships/font" Target="fonts/font3.fntdata"/><Relationship Id="rId34" Type="http://schemas.openxmlformats.org/officeDocument/2006/relationships/font" Target="fonts/font2.fntdata"/><Relationship Id="rId33" Type="http://schemas.openxmlformats.org/officeDocument/2006/relationships/font" Target="fonts/font1.fntdata"/><Relationship Id="rId32" Type="http://schemas.openxmlformats.org/officeDocument/2006/relationships/tableStyles" Target="tableStyles.xml"/><Relationship Id="rId31" Type="http://schemas.openxmlformats.org/officeDocument/2006/relationships/viewProps" Target="viewProps.xml"/><Relationship Id="rId30" Type="http://schemas.openxmlformats.org/officeDocument/2006/relationships/presProps" Target="presProps.xml"/><Relationship Id="rId3" Type="http://schemas.openxmlformats.org/officeDocument/2006/relationships/slideMaster" Target="slideMasters/slideMaster2.xml"/><Relationship Id="rId29" Type="http://schemas.openxmlformats.org/officeDocument/2006/relationships/slide" Target="slides/slide22.xml"/><Relationship Id="rId28" Type="http://schemas.openxmlformats.org/officeDocument/2006/relationships/slide" Target="slides/slide21.xml"/><Relationship Id="rId27" Type="http://schemas.openxmlformats.org/officeDocument/2006/relationships/slide" Target="slides/slide20.xml"/><Relationship Id="rId26" Type="http://schemas.openxmlformats.org/officeDocument/2006/relationships/slide" Target="slides/slide19.xml"/><Relationship Id="rId25" Type="http://schemas.openxmlformats.org/officeDocument/2006/relationships/slide" Target="slides/slide18.xml"/><Relationship Id="rId24" Type="http://schemas.openxmlformats.org/officeDocument/2006/relationships/slide" Target="slides/slide17.xml"/><Relationship Id="rId23" Type="http://schemas.openxmlformats.org/officeDocument/2006/relationships/slide" Target="slides/slide16.xml"/><Relationship Id="rId22" Type="http://schemas.openxmlformats.org/officeDocument/2006/relationships/slide" Target="slides/slide15.xml"/><Relationship Id="rId21" Type="http://schemas.openxmlformats.org/officeDocument/2006/relationships/slide" Target="slides/slide14.xml"/><Relationship Id="rId20" Type="http://schemas.openxmlformats.org/officeDocument/2006/relationships/slide" Target="slides/slide13.xml"/><Relationship Id="rId2" Type="http://schemas.openxmlformats.org/officeDocument/2006/relationships/theme" Target="theme/theme1.xml"/><Relationship Id="rId19" Type="http://schemas.openxmlformats.org/officeDocument/2006/relationships/slide" Target="slides/slide12.xml"/><Relationship Id="rId18" Type="http://schemas.openxmlformats.org/officeDocument/2006/relationships/slide" Target="slides/slide11.xml"/><Relationship Id="rId17" Type="http://schemas.openxmlformats.org/officeDocument/2006/relationships/slide" Target="slides/slide10.xml"/><Relationship Id="rId16" Type="http://schemas.openxmlformats.org/officeDocument/2006/relationships/slide" Target="slides/slide9.xml"/><Relationship Id="rId15" Type="http://schemas.openxmlformats.org/officeDocument/2006/relationships/slide" Target="slides/slide8.xml"/><Relationship Id="rId14" Type="http://schemas.openxmlformats.org/officeDocument/2006/relationships/slide" Target="slides/slide7.xml"/><Relationship Id="rId13" Type="http://schemas.openxmlformats.org/officeDocument/2006/relationships/slide" Target="slides/slide6.xml"/><Relationship Id="rId12" Type="http://schemas.openxmlformats.org/officeDocument/2006/relationships/slide" Target="slides/slide5.xml"/><Relationship Id="rId11" Type="http://schemas.openxmlformats.org/officeDocument/2006/relationships/slide" Target="slides/slide4.xml"/><Relationship Id="rId10" Type="http://schemas.openxmlformats.org/officeDocument/2006/relationships/slide" Target="slides/slide3.xml"/><Relationship Id="rId1" Type="http://schemas.openxmlformats.org/officeDocument/2006/relationships/slideMaster" Target="slideMasters/slideMaster1.xml"/></Relationships>
</file>

<file path=ppt/drawings/_rels/vmlDrawing1.vml.rels><?xml version="1.0" encoding="UTF-8" standalone="yes"?>
<Relationships xmlns="http://schemas.openxmlformats.org/package/2006/relationships"><Relationship Id="rId4" Type="http://schemas.openxmlformats.org/officeDocument/2006/relationships/image" Target="../media/image13.wmf"/><Relationship Id="rId3" Type="http://schemas.openxmlformats.org/officeDocument/2006/relationships/image" Target="../media/image12.wmf"/><Relationship Id="rId2" Type="http://schemas.openxmlformats.org/officeDocument/2006/relationships/image" Target="../media/image11.wmf"/><Relationship Id="rId1" Type="http://schemas.openxmlformats.org/officeDocument/2006/relationships/image" Target="../media/image10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8290" cy="51349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4023812" y="0"/>
            <a:ext cx="3078290" cy="51349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481584" y="1279287"/>
            <a:ext cx="6140577" cy="34540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710375" y="4925254"/>
            <a:ext cx="5682996" cy="402975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9720804"/>
            <a:ext cx="3078290" cy="51349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4023812" y="9720804"/>
            <a:ext cx="3078290" cy="51349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4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5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6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7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8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9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0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2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>
          <a:xfrm>
            <a:off x="481013" y="1279525"/>
            <a:ext cx="6140450" cy="3454400"/>
          </a:xfrm>
        </p:spPr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481013" y="1279525"/>
            <a:ext cx="6140450" cy="34544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481013" y="1279525"/>
            <a:ext cx="6140450" cy="34544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481013" y="1279525"/>
            <a:ext cx="6140450" cy="34544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>
          <a:xfrm>
            <a:off x="481013" y="1279525"/>
            <a:ext cx="6140450" cy="3454400"/>
          </a:xfrm>
        </p:spPr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481013" y="1279525"/>
            <a:ext cx="6140450" cy="34544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27DC7C-EA85-41EA-BE8E-3BC04B9579CE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481013" y="1279525"/>
            <a:ext cx="6140450" cy="34544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481013" y="1279525"/>
            <a:ext cx="6140450" cy="34544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>
          <a:xfrm>
            <a:off x="481013" y="1279525"/>
            <a:ext cx="6140450" cy="3454400"/>
          </a:xfrm>
        </p:spPr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481013" y="1279525"/>
            <a:ext cx="6140450" cy="34544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481013" y="1279525"/>
            <a:ext cx="6140450" cy="34544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481013" y="1279525"/>
            <a:ext cx="6140450" cy="34544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18C319-592B-4604-8379-677AD2D98A7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481013" y="1279525"/>
            <a:ext cx="6140450" cy="34544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D6B569D-5846-405D-B3A8-120868F6DA6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481013" y="1279525"/>
            <a:ext cx="6140450" cy="34544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>
          <a:xfrm>
            <a:off x="481013" y="1279525"/>
            <a:ext cx="6140450" cy="3454400"/>
          </a:xfrm>
        </p:spPr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>
          <a:xfrm>
            <a:off x="481013" y="1279525"/>
            <a:ext cx="6140450" cy="3454400"/>
          </a:xfrm>
        </p:spPr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481013" y="1279525"/>
            <a:ext cx="6140450" cy="34544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481013" y="1279525"/>
            <a:ext cx="6140450" cy="34544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1D5E53-1996-4A18-8378-BCF5C8046DA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481013" y="1279525"/>
            <a:ext cx="6140450" cy="34544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18C319-592B-4604-8379-677AD2D98A7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481013" y="1279525"/>
            <a:ext cx="6140450" cy="34544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2A0F9D-3357-4A94-85C8-3B842B870DC6}" type="slidenum">
              <a:rPr lang="zh-CN" altLang="en-US" smtClean="0">
                <a:solidFill>
                  <a:prstClr val="black"/>
                </a:solidFill>
              </a:rPr>
            </a:fld>
            <a:endParaRPr lang="zh-CN" alt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>
          <a:xfrm>
            <a:off x="481013" y="1279525"/>
            <a:ext cx="6140450" cy="3454400"/>
          </a:xfrm>
        </p:spPr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3000">
        <p:blinds dir="vert"/>
      </p:transition>
    </mc:Choice>
    <mc:Fallback>
      <p:transition spd="slow" advClick="0" advTm="3000">
        <p:blinds dir="vert"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3000">
        <p:blinds dir="vert"/>
      </p:transition>
    </mc:Choice>
    <mc:Fallback>
      <p:transition spd="slow" advClick="0" advTm="3000">
        <p:blinds dir="vert"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3000">
        <p:blinds dir="vert"/>
      </p:transition>
    </mc:Choice>
    <mc:Fallback>
      <p:transition spd="slow" advClick="0" advTm="3000">
        <p:blinds dir="vert"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3000">
        <p:blinds dir="vert"/>
      </p:transition>
    </mc:Choice>
    <mc:Fallback>
      <p:transition spd="slow" advClick="0" advTm="3000">
        <p:blinds dir="vert"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1186774" y="1778438"/>
            <a:ext cx="4873574" cy="823912"/>
          </a:xfrm>
        </p:spPr>
        <p:txBody>
          <a:bodyPr anchor="ctr" anchorCtr="0"/>
          <a:lstStyle>
            <a:lvl1pPr marL="0" indent="0">
              <a:buNone/>
              <a:defRPr sz="2800"/>
            </a:lvl1pPr>
            <a:lvl2pPr marL="457200" indent="0">
              <a:buNone/>
              <a:defRPr sz="2400"/>
            </a:lvl2pPr>
            <a:lvl3pPr marL="914400" indent="0">
              <a:buNone/>
              <a:defRPr sz="2000"/>
            </a:lvl3pPr>
            <a:lvl4pPr marL="1371600" indent="0">
              <a:buNone/>
              <a:defRPr sz="1800"/>
            </a:lvl4pPr>
            <a:lvl5pPr marL="1828800" indent="0">
              <a:buNone/>
              <a:defRPr sz="1800"/>
            </a:lvl5pPr>
            <a:lvl6pPr marL="2286000" indent="0">
              <a:buNone/>
              <a:defRPr sz="1800"/>
            </a:lvl6pPr>
            <a:lvl7pPr marL="2743200" indent="0">
              <a:buNone/>
              <a:defRPr sz="1800"/>
            </a:lvl7pPr>
            <a:lvl8pPr marL="3200400" indent="0">
              <a:buNone/>
              <a:defRPr sz="1800"/>
            </a:lvl8pPr>
            <a:lvl9pPr marL="3657600" indent="0">
              <a:buNone/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1186774" y="2665379"/>
            <a:ext cx="4873574" cy="3524284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256938" y="1778438"/>
            <a:ext cx="4897576" cy="823912"/>
          </a:xfrm>
        </p:spPr>
        <p:txBody>
          <a:bodyPr anchor="ctr" anchorCtr="0"/>
          <a:lstStyle>
            <a:lvl1pPr marL="0" indent="0">
              <a:buNone/>
              <a:defRPr sz="2800"/>
            </a:lvl1pPr>
            <a:lvl2pPr marL="457200" indent="0">
              <a:buNone/>
              <a:defRPr sz="2400"/>
            </a:lvl2pPr>
            <a:lvl3pPr marL="914400" indent="0">
              <a:buNone/>
              <a:defRPr sz="2000"/>
            </a:lvl3pPr>
            <a:lvl4pPr marL="1371600" indent="0">
              <a:buNone/>
              <a:defRPr sz="1800"/>
            </a:lvl4pPr>
            <a:lvl5pPr marL="1828800" indent="0">
              <a:buNone/>
              <a:defRPr sz="1800"/>
            </a:lvl5pPr>
            <a:lvl6pPr marL="2286000" indent="0">
              <a:buNone/>
              <a:defRPr sz="1800"/>
            </a:lvl6pPr>
            <a:lvl7pPr marL="2743200" indent="0">
              <a:buNone/>
              <a:defRPr sz="1800"/>
            </a:lvl7pPr>
            <a:lvl8pPr marL="3200400" indent="0">
              <a:buNone/>
              <a:defRPr sz="1800"/>
            </a:lvl8pPr>
            <a:lvl9pPr marL="3657600" indent="0">
              <a:buNone/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256938" y="2665379"/>
            <a:ext cx="4897576" cy="3524284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3000">
        <p:blinds dir="vert"/>
      </p:transition>
    </mc:Choice>
    <mc:Fallback>
      <p:transition spd="slow" advClick="0" advTm="3000">
        <p:blinds dir="vert"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3000">
        <p:blinds dir="vert"/>
      </p:transition>
    </mc:Choice>
    <mc:Fallback>
      <p:transition spd="slow" advClick="0" advTm="3000">
        <p:blinds dir="vert"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3000">
        <p:blinds dir="vert"/>
      </p:transition>
    </mc:Choice>
    <mc:Fallback>
      <p:transition spd="slow" advClick="0" advTm="3000">
        <p:blinds dir="vert"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4165349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457201"/>
            <a:ext cx="6172200" cy="540385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4165349" cy="3811588"/>
          </a:xfrm>
        </p:spPr>
        <p:txBody>
          <a:bodyPr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3000">
        <p:blinds dir="vert"/>
      </p:transition>
    </mc:Choice>
    <mc:Fallback>
      <p:transition spd="slow" advClick="0" advTm="3000">
        <p:blinds dir="vert"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3000">
        <p:blinds dir="vert"/>
      </p:transition>
    </mc:Choice>
    <mc:Fallback>
      <p:transition spd="slow" advClick="0" advTm="3000">
        <p:blinds dir="vert"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/>
          </p:nvPr>
        </p:nvSpPr>
        <p:spPr>
          <a:xfrm>
            <a:off x="838200" y="365125"/>
            <a:ext cx="10515600" cy="58118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3000">
        <p:blinds dir="vert"/>
      </p:transition>
    </mc:Choice>
    <mc:Fallback>
      <p:transition spd="slow" advClick="0" advTm="3000">
        <p:blinds dir="vert"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914400" y="2130425"/>
            <a:ext cx="10363200" cy="1470025"/>
          </a:xfrm>
        </p:spPr>
        <p:txBody>
          <a:bodyPr/>
          <a:lstStyle/>
          <a:p>
            <a:r>
              <a:rPr kumimoji="1" lang="zh-CN" altLang="en-US" smtClean="0"/>
              <a:t>单击此处编辑母版标题样式</a:t>
            </a:r>
            <a:endParaRPr kumimoji="1"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609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8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1" lang="zh-CN" altLang="en-US" smtClean="0"/>
              <a:t>单击此处编辑母版副标题样式</a:t>
            </a:r>
            <a:endParaRPr kumimoji="1"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7218A4-78ED-4845-B3D7-7E007E475D5F}" type="datetimeFigureOut">
              <a:rPr kumimoji="1" lang="zh-CN" altLang="en-US" smtClean="0"/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幻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03AEDE-B5E1-3144-B05C-54EBB3AB9074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3000">
        <p:blinds dir="vert"/>
      </p:transition>
    </mc:Choice>
    <mc:Fallback>
      <p:transition spd="slow" advClick="0" advTm="3000">
        <p:blinds dir="vert"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 smtClean="0"/>
              <a:t>单击此处编辑母版标题样式</a:t>
            </a:r>
            <a:endParaRPr kumimoji="1"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zh-CN" altLang="en-US" smtClean="0"/>
              <a:t>单击此处编辑母版文本样式</a:t>
            </a:r>
            <a:endParaRPr kumimoji="1" lang="zh-CN" altLang="en-US" smtClean="0"/>
          </a:p>
          <a:p>
            <a:pPr lvl="1"/>
            <a:r>
              <a:rPr kumimoji="1" lang="zh-CN" altLang="en-US" smtClean="0"/>
              <a:t>二级</a:t>
            </a:r>
            <a:endParaRPr kumimoji="1" lang="zh-CN" altLang="en-US" smtClean="0"/>
          </a:p>
          <a:p>
            <a:pPr lvl="2"/>
            <a:r>
              <a:rPr kumimoji="1" lang="zh-CN" altLang="en-US" smtClean="0"/>
              <a:t>三级</a:t>
            </a:r>
            <a:endParaRPr kumimoji="1" lang="zh-CN" altLang="en-US" smtClean="0"/>
          </a:p>
          <a:p>
            <a:pPr lvl="3"/>
            <a:r>
              <a:rPr kumimoji="1" lang="zh-CN" altLang="en-US" smtClean="0"/>
              <a:t>四级</a:t>
            </a:r>
            <a:endParaRPr kumimoji="1" lang="zh-CN" altLang="en-US" smtClean="0"/>
          </a:p>
          <a:p>
            <a:pPr lvl="4"/>
            <a:r>
              <a:rPr kumimoji="1" lang="zh-CN" altLang="en-US" smtClean="0"/>
              <a:t>五级</a:t>
            </a:r>
            <a:endParaRPr kumimoji="1"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7218A4-78ED-4845-B3D7-7E007E475D5F}" type="datetimeFigureOut">
              <a:rPr kumimoji="1" lang="zh-CN" altLang="en-US" smtClean="0"/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幻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03AEDE-B5E1-3144-B05C-54EBB3AB9074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3000">
        <p:blinds dir="vert"/>
      </p:transition>
    </mc:Choice>
    <mc:Fallback>
      <p:transition spd="slow" advClick="0" advTm="3000">
        <p:blinds dir="vert"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5335" b="1" cap="all"/>
            </a:lvl1pPr>
          </a:lstStyle>
          <a:p>
            <a:r>
              <a:rPr kumimoji="1" lang="zh-CN" altLang="en-US" smtClean="0"/>
              <a:t>单击此处编辑母版标题样式</a:t>
            </a:r>
            <a:endParaRPr kumimoji="1"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665">
                <a:solidFill>
                  <a:schemeClr val="tx1">
                    <a:tint val="75000"/>
                  </a:schemeClr>
                </a:solidFill>
              </a:defRPr>
            </a:lvl1pPr>
            <a:lvl2pPr marL="6096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2pPr>
            <a:lvl3pPr marL="1219200" indent="0">
              <a:buNone/>
              <a:defRPr sz="2135">
                <a:solidFill>
                  <a:schemeClr val="tx1">
                    <a:tint val="75000"/>
                  </a:schemeClr>
                </a:solidFill>
              </a:defRPr>
            </a:lvl3pPr>
            <a:lvl4pPr marL="1828800" indent="0">
              <a:buNone/>
              <a:defRPr sz="1865">
                <a:solidFill>
                  <a:schemeClr val="tx1">
                    <a:tint val="75000"/>
                  </a:schemeClr>
                </a:solidFill>
              </a:defRPr>
            </a:lvl4pPr>
            <a:lvl5pPr marL="2438400" indent="0">
              <a:buNone/>
              <a:defRPr sz="1865">
                <a:solidFill>
                  <a:schemeClr val="tx1">
                    <a:tint val="75000"/>
                  </a:schemeClr>
                </a:solidFill>
              </a:defRPr>
            </a:lvl5pPr>
            <a:lvl6pPr marL="3048000" indent="0">
              <a:buNone/>
              <a:defRPr sz="1865">
                <a:solidFill>
                  <a:schemeClr val="tx1">
                    <a:tint val="75000"/>
                  </a:schemeClr>
                </a:solidFill>
              </a:defRPr>
            </a:lvl6pPr>
            <a:lvl7pPr marL="3657600" indent="0">
              <a:buNone/>
              <a:defRPr sz="1865">
                <a:solidFill>
                  <a:schemeClr val="tx1">
                    <a:tint val="75000"/>
                  </a:schemeClr>
                </a:solidFill>
              </a:defRPr>
            </a:lvl7pPr>
            <a:lvl8pPr marL="4267200" indent="0">
              <a:buNone/>
              <a:defRPr sz="1865">
                <a:solidFill>
                  <a:schemeClr val="tx1">
                    <a:tint val="75000"/>
                  </a:schemeClr>
                </a:solidFill>
              </a:defRPr>
            </a:lvl8pPr>
            <a:lvl9pPr marL="4876800" indent="0">
              <a:buNone/>
              <a:defRPr sz="1865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zh-CN" altLang="en-US" smtClean="0"/>
              <a:t>单击此处编辑母版文本样式</a:t>
            </a:r>
            <a:endParaRPr kumimoji="1" lang="zh-CN" altLang="en-US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7218A4-78ED-4845-B3D7-7E007E475D5F}" type="datetimeFigureOut">
              <a:rPr kumimoji="1" lang="zh-CN" altLang="en-US" smtClean="0"/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幻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03AEDE-B5E1-3144-B05C-54EBB3AB9074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3000">
        <p:blinds dir="vert"/>
      </p:transition>
    </mc:Choice>
    <mc:Fallback>
      <p:transition spd="slow" advClick="0" advTm="3000">
        <p:blinds dir="vert"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项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 smtClean="0"/>
              <a:t>单击此处编辑母版标题样式</a:t>
            </a:r>
            <a:endParaRPr kumimoji="1"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609600" y="1200151"/>
            <a:ext cx="5384800" cy="3394075"/>
          </a:xfrm>
        </p:spPr>
        <p:txBody>
          <a:bodyPr/>
          <a:lstStyle>
            <a:lvl1pPr>
              <a:defRPr sz="3735"/>
            </a:lvl1pPr>
            <a:lvl2pPr>
              <a:defRPr sz="3200"/>
            </a:lvl2pPr>
            <a:lvl3pPr>
              <a:defRPr sz="2665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kumimoji="1" lang="zh-CN" altLang="en-US" smtClean="0"/>
              <a:t>单击此处编辑母版文本样式</a:t>
            </a:r>
            <a:endParaRPr kumimoji="1" lang="zh-CN" altLang="en-US" smtClean="0"/>
          </a:p>
          <a:p>
            <a:pPr lvl="1"/>
            <a:r>
              <a:rPr kumimoji="1" lang="zh-CN" altLang="en-US" smtClean="0"/>
              <a:t>二级</a:t>
            </a:r>
            <a:endParaRPr kumimoji="1" lang="zh-CN" altLang="en-US" smtClean="0"/>
          </a:p>
          <a:p>
            <a:pPr lvl="2"/>
            <a:r>
              <a:rPr kumimoji="1" lang="zh-CN" altLang="en-US" smtClean="0"/>
              <a:t>三级</a:t>
            </a:r>
            <a:endParaRPr kumimoji="1" lang="zh-CN" altLang="en-US" smtClean="0"/>
          </a:p>
          <a:p>
            <a:pPr lvl="3"/>
            <a:r>
              <a:rPr kumimoji="1" lang="zh-CN" altLang="en-US" smtClean="0"/>
              <a:t>四级</a:t>
            </a:r>
            <a:endParaRPr kumimoji="1" lang="zh-CN" altLang="en-US" smtClean="0"/>
          </a:p>
          <a:p>
            <a:pPr lvl="4"/>
            <a:r>
              <a:rPr kumimoji="1" lang="zh-CN" altLang="en-US" smtClean="0"/>
              <a:t>五级</a:t>
            </a:r>
            <a:endParaRPr kumimoji="1"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97600" y="1200151"/>
            <a:ext cx="5384800" cy="3394075"/>
          </a:xfrm>
        </p:spPr>
        <p:txBody>
          <a:bodyPr/>
          <a:lstStyle>
            <a:lvl1pPr>
              <a:defRPr sz="3735"/>
            </a:lvl1pPr>
            <a:lvl2pPr>
              <a:defRPr sz="3200"/>
            </a:lvl2pPr>
            <a:lvl3pPr>
              <a:defRPr sz="2665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kumimoji="1" lang="zh-CN" altLang="en-US" smtClean="0"/>
              <a:t>单击此处编辑母版文本样式</a:t>
            </a:r>
            <a:endParaRPr kumimoji="1" lang="zh-CN" altLang="en-US" smtClean="0"/>
          </a:p>
          <a:p>
            <a:pPr lvl="1"/>
            <a:r>
              <a:rPr kumimoji="1" lang="zh-CN" altLang="en-US" smtClean="0"/>
              <a:t>二级</a:t>
            </a:r>
            <a:endParaRPr kumimoji="1" lang="zh-CN" altLang="en-US" smtClean="0"/>
          </a:p>
          <a:p>
            <a:pPr lvl="2"/>
            <a:r>
              <a:rPr kumimoji="1" lang="zh-CN" altLang="en-US" smtClean="0"/>
              <a:t>三级</a:t>
            </a:r>
            <a:endParaRPr kumimoji="1" lang="zh-CN" altLang="en-US" smtClean="0"/>
          </a:p>
          <a:p>
            <a:pPr lvl="3"/>
            <a:r>
              <a:rPr kumimoji="1" lang="zh-CN" altLang="en-US" smtClean="0"/>
              <a:t>四级</a:t>
            </a:r>
            <a:endParaRPr kumimoji="1" lang="zh-CN" altLang="en-US" smtClean="0"/>
          </a:p>
          <a:p>
            <a:pPr lvl="4"/>
            <a:r>
              <a:rPr kumimoji="1" lang="zh-CN" altLang="en-US" smtClean="0"/>
              <a:t>五级</a:t>
            </a:r>
            <a:endParaRPr kumimoji="1"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7218A4-78ED-4845-B3D7-7E007E475D5F}" type="datetimeFigureOut">
              <a:rPr kumimoji="1" lang="zh-CN" altLang="en-US" smtClean="0"/>
            </a:fld>
            <a:endParaRPr kumimoji="1"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7" name="幻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03AEDE-B5E1-3144-B05C-54EBB3AB9074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3000">
        <p:blinds dir="vert"/>
      </p:transition>
    </mc:Choice>
    <mc:Fallback>
      <p:transition spd="slow" advClick="0" advTm="3000">
        <p:blinds dir="vert"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kumimoji="1" lang="zh-CN" altLang="en-US" smtClean="0"/>
              <a:t>单击此处编辑母版标题样式</a:t>
            </a:r>
            <a:endParaRPr kumimoji="1"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3"/>
          </a:xfrm>
        </p:spPr>
        <p:txBody>
          <a:bodyPr anchor="b"/>
          <a:lstStyle>
            <a:lvl1pPr marL="0" indent="0">
              <a:buNone/>
              <a:defRPr sz="3200" b="1"/>
            </a:lvl1pPr>
            <a:lvl2pPr marL="609600" indent="0">
              <a:buNone/>
              <a:defRPr sz="2665" b="1"/>
            </a:lvl2pPr>
            <a:lvl3pPr marL="1219200" indent="0">
              <a:buNone/>
              <a:defRPr sz="2400" b="1"/>
            </a:lvl3pPr>
            <a:lvl4pPr marL="1828800" indent="0">
              <a:buNone/>
              <a:defRPr sz="2135" b="1"/>
            </a:lvl4pPr>
            <a:lvl5pPr marL="2438400" indent="0">
              <a:buNone/>
              <a:defRPr sz="2135" b="1"/>
            </a:lvl5pPr>
            <a:lvl6pPr marL="3048000" indent="0">
              <a:buNone/>
              <a:defRPr sz="2135" b="1"/>
            </a:lvl6pPr>
            <a:lvl7pPr marL="3657600" indent="0">
              <a:buNone/>
              <a:defRPr sz="2135" b="1"/>
            </a:lvl7pPr>
            <a:lvl8pPr marL="4267200" indent="0">
              <a:buNone/>
              <a:defRPr sz="2135" b="1"/>
            </a:lvl8pPr>
            <a:lvl9pPr marL="4876800" indent="0">
              <a:buNone/>
              <a:defRPr sz="2135" b="1"/>
            </a:lvl9pPr>
          </a:lstStyle>
          <a:p>
            <a:pPr lvl="0"/>
            <a:r>
              <a:rPr kumimoji="1" lang="zh-CN" altLang="en-US" smtClean="0"/>
              <a:t>单击此处编辑母版文本样式</a:t>
            </a:r>
            <a:endParaRPr kumimoji="1"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3200"/>
            </a:lvl1pPr>
            <a:lvl2pPr>
              <a:defRPr sz="2665"/>
            </a:lvl2pPr>
            <a:lvl3pPr>
              <a:defRPr sz="2400"/>
            </a:lvl3pPr>
            <a:lvl4pPr>
              <a:defRPr sz="2135"/>
            </a:lvl4pPr>
            <a:lvl5pPr>
              <a:defRPr sz="2135"/>
            </a:lvl5pPr>
            <a:lvl6pPr>
              <a:defRPr sz="2135"/>
            </a:lvl6pPr>
            <a:lvl7pPr>
              <a:defRPr sz="2135"/>
            </a:lvl7pPr>
            <a:lvl8pPr>
              <a:defRPr sz="2135"/>
            </a:lvl8pPr>
            <a:lvl9pPr>
              <a:defRPr sz="2135"/>
            </a:lvl9pPr>
          </a:lstStyle>
          <a:p>
            <a:pPr lvl="0"/>
            <a:r>
              <a:rPr kumimoji="1" lang="zh-CN" altLang="en-US" smtClean="0"/>
              <a:t>单击此处编辑母版文本样式</a:t>
            </a:r>
            <a:endParaRPr kumimoji="1" lang="zh-CN" altLang="en-US" smtClean="0"/>
          </a:p>
          <a:p>
            <a:pPr lvl="1"/>
            <a:r>
              <a:rPr kumimoji="1" lang="zh-CN" altLang="en-US" smtClean="0"/>
              <a:t>二级</a:t>
            </a:r>
            <a:endParaRPr kumimoji="1" lang="zh-CN" altLang="en-US" smtClean="0"/>
          </a:p>
          <a:p>
            <a:pPr lvl="2"/>
            <a:r>
              <a:rPr kumimoji="1" lang="zh-CN" altLang="en-US" smtClean="0"/>
              <a:t>三级</a:t>
            </a:r>
            <a:endParaRPr kumimoji="1" lang="zh-CN" altLang="en-US" smtClean="0"/>
          </a:p>
          <a:p>
            <a:pPr lvl="3"/>
            <a:r>
              <a:rPr kumimoji="1" lang="zh-CN" altLang="en-US" smtClean="0"/>
              <a:t>四级</a:t>
            </a:r>
            <a:endParaRPr kumimoji="1" lang="zh-CN" altLang="en-US" smtClean="0"/>
          </a:p>
          <a:p>
            <a:pPr lvl="4"/>
            <a:r>
              <a:rPr kumimoji="1" lang="zh-CN" altLang="en-US" smtClean="0"/>
              <a:t>五级</a:t>
            </a:r>
            <a:endParaRPr kumimoji="1"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3"/>
          </a:xfrm>
        </p:spPr>
        <p:txBody>
          <a:bodyPr anchor="b"/>
          <a:lstStyle>
            <a:lvl1pPr marL="0" indent="0">
              <a:buNone/>
              <a:defRPr sz="3200" b="1"/>
            </a:lvl1pPr>
            <a:lvl2pPr marL="609600" indent="0">
              <a:buNone/>
              <a:defRPr sz="2665" b="1"/>
            </a:lvl2pPr>
            <a:lvl3pPr marL="1219200" indent="0">
              <a:buNone/>
              <a:defRPr sz="2400" b="1"/>
            </a:lvl3pPr>
            <a:lvl4pPr marL="1828800" indent="0">
              <a:buNone/>
              <a:defRPr sz="2135" b="1"/>
            </a:lvl4pPr>
            <a:lvl5pPr marL="2438400" indent="0">
              <a:buNone/>
              <a:defRPr sz="2135" b="1"/>
            </a:lvl5pPr>
            <a:lvl6pPr marL="3048000" indent="0">
              <a:buNone/>
              <a:defRPr sz="2135" b="1"/>
            </a:lvl6pPr>
            <a:lvl7pPr marL="3657600" indent="0">
              <a:buNone/>
              <a:defRPr sz="2135" b="1"/>
            </a:lvl7pPr>
            <a:lvl8pPr marL="4267200" indent="0">
              <a:buNone/>
              <a:defRPr sz="2135" b="1"/>
            </a:lvl8pPr>
            <a:lvl9pPr marL="4876800" indent="0">
              <a:buNone/>
              <a:defRPr sz="2135" b="1"/>
            </a:lvl9pPr>
          </a:lstStyle>
          <a:p>
            <a:pPr lvl="0"/>
            <a:r>
              <a:rPr kumimoji="1" lang="zh-CN" altLang="en-US" smtClean="0"/>
              <a:t>单击此处编辑母版文本样式</a:t>
            </a:r>
            <a:endParaRPr kumimoji="1"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3200"/>
            </a:lvl1pPr>
            <a:lvl2pPr>
              <a:defRPr sz="2665"/>
            </a:lvl2pPr>
            <a:lvl3pPr>
              <a:defRPr sz="2400"/>
            </a:lvl3pPr>
            <a:lvl4pPr>
              <a:defRPr sz="2135"/>
            </a:lvl4pPr>
            <a:lvl5pPr>
              <a:defRPr sz="2135"/>
            </a:lvl5pPr>
            <a:lvl6pPr>
              <a:defRPr sz="2135"/>
            </a:lvl6pPr>
            <a:lvl7pPr>
              <a:defRPr sz="2135"/>
            </a:lvl7pPr>
            <a:lvl8pPr>
              <a:defRPr sz="2135"/>
            </a:lvl8pPr>
            <a:lvl9pPr>
              <a:defRPr sz="2135"/>
            </a:lvl9pPr>
          </a:lstStyle>
          <a:p>
            <a:pPr lvl="0"/>
            <a:r>
              <a:rPr kumimoji="1" lang="zh-CN" altLang="en-US" smtClean="0"/>
              <a:t>单击此处编辑母版文本样式</a:t>
            </a:r>
            <a:endParaRPr kumimoji="1" lang="zh-CN" altLang="en-US" smtClean="0"/>
          </a:p>
          <a:p>
            <a:pPr lvl="1"/>
            <a:r>
              <a:rPr kumimoji="1" lang="zh-CN" altLang="en-US" smtClean="0"/>
              <a:t>二级</a:t>
            </a:r>
            <a:endParaRPr kumimoji="1" lang="zh-CN" altLang="en-US" smtClean="0"/>
          </a:p>
          <a:p>
            <a:pPr lvl="2"/>
            <a:r>
              <a:rPr kumimoji="1" lang="zh-CN" altLang="en-US" smtClean="0"/>
              <a:t>三级</a:t>
            </a:r>
            <a:endParaRPr kumimoji="1" lang="zh-CN" altLang="en-US" smtClean="0"/>
          </a:p>
          <a:p>
            <a:pPr lvl="3"/>
            <a:r>
              <a:rPr kumimoji="1" lang="zh-CN" altLang="en-US" smtClean="0"/>
              <a:t>四级</a:t>
            </a:r>
            <a:endParaRPr kumimoji="1" lang="zh-CN" altLang="en-US" smtClean="0"/>
          </a:p>
          <a:p>
            <a:pPr lvl="4"/>
            <a:r>
              <a:rPr kumimoji="1" lang="zh-CN" altLang="en-US" smtClean="0"/>
              <a:t>五级</a:t>
            </a:r>
            <a:endParaRPr kumimoji="1"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7218A4-78ED-4845-B3D7-7E007E475D5F}" type="datetimeFigureOut">
              <a:rPr kumimoji="1" lang="zh-CN" altLang="en-US" smtClean="0"/>
            </a:fld>
            <a:endParaRPr kumimoji="1"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9" name="幻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03AEDE-B5E1-3144-B05C-54EBB3AB9074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3000">
        <p:blinds dir="vert"/>
      </p:transition>
    </mc:Choice>
    <mc:Fallback>
      <p:transition spd="slow" advClick="0" advTm="3000">
        <p:blinds dir="vert"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 smtClean="0"/>
              <a:t>单击此处编辑母版标题样式</a:t>
            </a:r>
            <a:endParaRPr kumimoji="1"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7218A4-78ED-4845-B3D7-7E007E475D5F}" type="datetimeFigureOut">
              <a:rPr kumimoji="1" lang="zh-CN" altLang="en-US" smtClean="0"/>
            </a:fld>
            <a:endParaRPr kumimoji="1"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5" name="幻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03AEDE-B5E1-3144-B05C-54EBB3AB9074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3000">
        <p:blinds dir="vert"/>
      </p:transition>
    </mc:Choice>
    <mc:Fallback>
      <p:transition spd="slow" advClick="0" advTm="3000">
        <p:blinds dir="vert"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7218A4-78ED-4845-B3D7-7E007E475D5F}" type="datetimeFigureOut">
              <a:rPr kumimoji="1" lang="zh-CN" altLang="en-US" smtClean="0"/>
            </a:fld>
            <a:endParaRPr kumimoji="1"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03AEDE-B5E1-3144-B05C-54EBB3AB9074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3000">
        <p:blinds dir="vert"/>
      </p:transition>
    </mc:Choice>
    <mc:Fallback>
      <p:transition spd="slow" advClick="0" advTm="3000">
        <p:blinds dir="vert"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1" y="273049"/>
            <a:ext cx="4011084" cy="1162051"/>
          </a:xfrm>
        </p:spPr>
        <p:txBody>
          <a:bodyPr anchor="b"/>
          <a:lstStyle>
            <a:lvl1pPr algn="l">
              <a:defRPr sz="2665" b="1"/>
            </a:lvl1pPr>
          </a:lstStyle>
          <a:p>
            <a:r>
              <a:rPr kumimoji="1" lang="zh-CN" altLang="en-US" smtClean="0"/>
              <a:t>单击此处编辑母版标题样式</a:t>
            </a:r>
            <a:endParaRPr kumimoji="1"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4265"/>
            </a:lvl1pPr>
            <a:lvl2pPr>
              <a:defRPr sz="3735"/>
            </a:lvl2pPr>
            <a:lvl3pPr>
              <a:defRPr sz="3200"/>
            </a:lvl3pPr>
            <a:lvl4pPr>
              <a:defRPr sz="2665"/>
            </a:lvl4pPr>
            <a:lvl5pPr>
              <a:defRPr sz="2665"/>
            </a:lvl5pPr>
            <a:lvl6pPr>
              <a:defRPr sz="2665"/>
            </a:lvl6pPr>
            <a:lvl7pPr>
              <a:defRPr sz="2665"/>
            </a:lvl7pPr>
            <a:lvl8pPr>
              <a:defRPr sz="2665"/>
            </a:lvl8pPr>
            <a:lvl9pPr>
              <a:defRPr sz="2665"/>
            </a:lvl9pPr>
          </a:lstStyle>
          <a:p>
            <a:pPr lvl="0"/>
            <a:r>
              <a:rPr kumimoji="1" lang="zh-CN" altLang="en-US" smtClean="0"/>
              <a:t>单击此处编辑母版文本样式</a:t>
            </a:r>
            <a:endParaRPr kumimoji="1" lang="zh-CN" altLang="en-US" smtClean="0"/>
          </a:p>
          <a:p>
            <a:pPr lvl="1"/>
            <a:r>
              <a:rPr kumimoji="1" lang="zh-CN" altLang="en-US" smtClean="0"/>
              <a:t>二级</a:t>
            </a:r>
            <a:endParaRPr kumimoji="1" lang="zh-CN" altLang="en-US" smtClean="0"/>
          </a:p>
          <a:p>
            <a:pPr lvl="2"/>
            <a:r>
              <a:rPr kumimoji="1" lang="zh-CN" altLang="en-US" smtClean="0"/>
              <a:t>三级</a:t>
            </a:r>
            <a:endParaRPr kumimoji="1" lang="zh-CN" altLang="en-US" smtClean="0"/>
          </a:p>
          <a:p>
            <a:pPr lvl="3"/>
            <a:r>
              <a:rPr kumimoji="1" lang="zh-CN" altLang="en-US" smtClean="0"/>
              <a:t>四级</a:t>
            </a:r>
            <a:endParaRPr kumimoji="1" lang="zh-CN" altLang="en-US" smtClean="0"/>
          </a:p>
          <a:p>
            <a:pPr lvl="4"/>
            <a:r>
              <a:rPr kumimoji="1" lang="zh-CN" altLang="en-US" smtClean="0"/>
              <a:t>五级</a:t>
            </a:r>
            <a:endParaRPr kumimoji="1"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865"/>
            </a:lvl1pPr>
            <a:lvl2pPr marL="609600" indent="0">
              <a:buNone/>
              <a:defRPr sz="1600"/>
            </a:lvl2pPr>
            <a:lvl3pPr marL="1219200" indent="0">
              <a:buNone/>
              <a:defRPr sz="1335"/>
            </a:lvl3pPr>
            <a:lvl4pPr marL="1828800" indent="0">
              <a:buNone/>
              <a:defRPr sz="1200"/>
            </a:lvl4pPr>
            <a:lvl5pPr marL="2438400" indent="0">
              <a:buNone/>
              <a:defRPr sz="1200"/>
            </a:lvl5pPr>
            <a:lvl6pPr marL="3048000" indent="0">
              <a:buNone/>
              <a:defRPr sz="1200"/>
            </a:lvl6pPr>
            <a:lvl7pPr marL="3657600" indent="0">
              <a:buNone/>
              <a:defRPr sz="1200"/>
            </a:lvl7pPr>
            <a:lvl8pPr marL="4267200" indent="0">
              <a:buNone/>
              <a:defRPr sz="1200"/>
            </a:lvl8pPr>
            <a:lvl9pPr marL="4876800" indent="0">
              <a:buNone/>
              <a:defRPr sz="1200"/>
            </a:lvl9pPr>
          </a:lstStyle>
          <a:p>
            <a:pPr lvl="0"/>
            <a:r>
              <a:rPr kumimoji="1" lang="zh-CN" altLang="en-US" smtClean="0"/>
              <a:t>单击此处编辑母版文本样式</a:t>
            </a:r>
            <a:endParaRPr kumimoji="1"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7218A4-78ED-4845-B3D7-7E007E475D5F}" type="datetimeFigureOut">
              <a:rPr kumimoji="1" lang="zh-CN" altLang="en-US" smtClean="0"/>
            </a:fld>
            <a:endParaRPr kumimoji="1"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7" name="幻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03AEDE-B5E1-3144-B05C-54EBB3AB9074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3000">
        <p:blinds dir="vert"/>
      </p:transition>
    </mc:Choice>
    <mc:Fallback>
      <p:transition spd="slow" advClick="0" advTm="3000">
        <p:blinds dir="vert"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9"/>
          </a:xfrm>
        </p:spPr>
        <p:txBody>
          <a:bodyPr anchor="b"/>
          <a:lstStyle>
            <a:lvl1pPr algn="l">
              <a:defRPr sz="2665" b="1"/>
            </a:lvl1pPr>
          </a:lstStyle>
          <a:p>
            <a:r>
              <a:rPr kumimoji="1" lang="zh-CN" altLang="en-US" smtClean="0"/>
              <a:t>单击此处编辑母版标题样式</a:t>
            </a:r>
            <a:endParaRPr kumimoji="1"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4265"/>
            </a:lvl1pPr>
            <a:lvl2pPr marL="609600" indent="0">
              <a:buNone/>
              <a:defRPr sz="3735"/>
            </a:lvl2pPr>
            <a:lvl3pPr marL="1219200" indent="0">
              <a:buNone/>
              <a:defRPr sz="3200"/>
            </a:lvl3pPr>
            <a:lvl4pPr marL="1828800" indent="0">
              <a:buNone/>
              <a:defRPr sz="2665"/>
            </a:lvl4pPr>
            <a:lvl5pPr marL="2438400" indent="0">
              <a:buNone/>
              <a:defRPr sz="2665"/>
            </a:lvl5pPr>
            <a:lvl6pPr marL="3048000" indent="0">
              <a:buNone/>
              <a:defRPr sz="2665"/>
            </a:lvl6pPr>
            <a:lvl7pPr marL="3657600" indent="0">
              <a:buNone/>
              <a:defRPr sz="2665"/>
            </a:lvl7pPr>
            <a:lvl8pPr marL="4267200" indent="0">
              <a:buNone/>
              <a:defRPr sz="2665"/>
            </a:lvl8pPr>
            <a:lvl9pPr marL="4876800" indent="0">
              <a:buNone/>
              <a:defRPr sz="2665"/>
            </a:lvl9pPr>
          </a:lstStyle>
          <a:p>
            <a:endParaRPr kumimoji="1"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2389717" y="5367337"/>
            <a:ext cx="7315200" cy="804863"/>
          </a:xfrm>
        </p:spPr>
        <p:txBody>
          <a:bodyPr/>
          <a:lstStyle>
            <a:lvl1pPr marL="0" indent="0">
              <a:buNone/>
              <a:defRPr sz="1865"/>
            </a:lvl1pPr>
            <a:lvl2pPr marL="609600" indent="0">
              <a:buNone/>
              <a:defRPr sz="1600"/>
            </a:lvl2pPr>
            <a:lvl3pPr marL="1219200" indent="0">
              <a:buNone/>
              <a:defRPr sz="1335"/>
            </a:lvl3pPr>
            <a:lvl4pPr marL="1828800" indent="0">
              <a:buNone/>
              <a:defRPr sz="1200"/>
            </a:lvl4pPr>
            <a:lvl5pPr marL="2438400" indent="0">
              <a:buNone/>
              <a:defRPr sz="1200"/>
            </a:lvl5pPr>
            <a:lvl6pPr marL="3048000" indent="0">
              <a:buNone/>
              <a:defRPr sz="1200"/>
            </a:lvl6pPr>
            <a:lvl7pPr marL="3657600" indent="0">
              <a:buNone/>
              <a:defRPr sz="1200"/>
            </a:lvl7pPr>
            <a:lvl8pPr marL="4267200" indent="0">
              <a:buNone/>
              <a:defRPr sz="1200"/>
            </a:lvl8pPr>
            <a:lvl9pPr marL="4876800" indent="0">
              <a:buNone/>
              <a:defRPr sz="1200"/>
            </a:lvl9pPr>
          </a:lstStyle>
          <a:p>
            <a:pPr lvl="0"/>
            <a:r>
              <a:rPr kumimoji="1" lang="zh-CN" altLang="en-US" smtClean="0"/>
              <a:t>单击此处编辑母版文本样式</a:t>
            </a:r>
            <a:endParaRPr kumimoji="1"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7218A4-78ED-4845-B3D7-7E007E475D5F}" type="datetimeFigureOut">
              <a:rPr kumimoji="1" lang="zh-CN" altLang="en-US" smtClean="0"/>
            </a:fld>
            <a:endParaRPr kumimoji="1"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7" name="幻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03AEDE-B5E1-3144-B05C-54EBB3AB9074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3000">
        <p:blinds dir="vert"/>
      </p:transition>
    </mc:Choice>
    <mc:Fallback>
      <p:transition spd="slow" advClick="0" advTm="3000">
        <p:blinds dir="vert"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 smtClean="0"/>
              <a:t>单击此处编辑母版标题样式</a:t>
            </a:r>
            <a:endParaRPr kumimoji="1" lang="zh-CN" altLang="en-US"/>
          </a:p>
        </p:txBody>
      </p:sp>
      <p:sp>
        <p:nvSpPr>
          <p:cNvPr id="3" name="竖排文本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zh-CN" altLang="en-US" smtClean="0"/>
              <a:t>单击此处编辑母版文本样式</a:t>
            </a:r>
            <a:endParaRPr kumimoji="1" lang="zh-CN" altLang="en-US" smtClean="0"/>
          </a:p>
          <a:p>
            <a:pPr lvl="1"/>
            <a:r>
              <a:rPr kumimoji="1" lang="zh-CN" altLang="en-US" smtClean="0"/>
              <a:t>二级</a:t>
            </a:r>
            <a:endParaRPr kumimoji="1" lang="zh-CN" altLang="en-US" smtClean="0"/>
          </a:p>
          <a:p>
            <a:pPr lvl="2"/>
            <a:r>
              <a:rPr kumimoji="1" lang="zh-CN" altLang="en-US" smtClean="0"/>
              <a:t>三级</a:t>
            </a:r>
            <a:endParaRPr kumimoji="1" lang="zh-CN" altLang="en-US" smtClean="0"/>
          </a:p>
          <a:p>
            <a:pPr lvl="3"/>
            <a:r>
              <a:rPr kumimoji="1" lang="zh-CN" altLang="en-US" smtClean="0"/>
              <a:t>四级</a:t>
            </a:r>
            <a:endParaRPr kumimoji="1" lang="zh-CN" altLang="en-US" smtClean="0"/>
          </a:p>
          <a:p>
            <a:pPr lvl="4"/>
            <a:r>
              <a:rPr kumimoji="1" lang="zh-CN" altLang="en-US" smtClean="0"/>
              <a:t>五级</a:t>
            </a:r>
            <a:endParaRPr kumimoji="1"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7218A4-78ED-4845-B3D7-7E007E475D5F}" type="datetimeFigureOut">
              <a:rPr kumimoji="1" lang="zh-CN" altLang="en-US" smtClean="0"/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幻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03AEDE-B5E1-3144-B05C-54EBB3AB9074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3000">
        <p:blinds dir="vert"/>
      </p:transition>
    </mc:Choice>
    <mc:Fallback>
      <p:transition spd="slow" advClick="0" advTm="3000">
        <p:blinds dir="vert"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和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839200" y="206375"/>
            <a:ext cx="2743200" cy="4387851"/>
          </a:xfrm>
        </p:spPr>
        <p:txBody>
          <a:bodyPr vert="eaVert"/>
          <a:lstStyle/>
          <a:p>
            <a:r>
              <a:rPr kumimoji="1" lang="zh-CN" altLang="en-US" smtClean="0"/>
              <a:t>单击此处编辑母版标题样式</a:t>
            </a:r>
            <a:endParaRPr kumimoji="1" lang="zh-CN" altLang="en-US"/>
          </a:p>
        </p:txBody>
      </p:sp>
      <p:sp>
        <p:nvSpPr>
          <p:cNvPr id="3" name="竖排文本占位符 2"/>
          <p:cNvSpPr>
            <a:spLocks noGrp="1"/>
          </p:cNvSpPr>
          <p:nvPr>
            <p:ph type="body" orient="vert" idx="1"/>
          </p:nvPr>
        </p:nvSpPr>
        <p:spPr>
          <a:xfrm>
            <a:off x="609600" y="206375"/>
            <a:ext cx="8026400" cy="4387851"/>
          </a:xfrm>
        </p:spPr>
        <p:txBody>
          <a:bodyPr vert="eaVert"/>
          <a:lstStyle/>
          <a:p>
            <a:pPr lvl="0"/>
            <a:r>
              <a:rPr kumimoji="1" lang="zh-CN" altLang="en-US" smtClean="0"/>
              <a:t>单击此处编辑母版文本样式</a:t>
            </a:r>
            <a:endParaRPr kumimoji="1" lang="zh-CN" altLang="en-US" smtClean="0"/>
          </a:p>
          <a:p>
            <a:pPr lvl="1"/>
            <a:r>
              <a:rPr kumimoji="1" lang="zh-CN" altLang="en-US" smtClean="0"/>
              <a:t>二级</a:t>
            </a:r>
            <a:endParaRPr kumimoji="1" lang="zh-CN" altLang="en-US" smtClean="0"/>
          </a:p>
          <a:p>
            <a:pPr lvl="2"/>
            <a:r>
              <a:rPr kumimoji="1" lang="zh-CN" altLang="en-US" smtClean="0"/>
              <a:t>三级</a:t>
            </a:r>
            <a:endParaRPr kumimoji="1" lang="zh-CN" altLang="en-US" smtClean="0"/>
          </a:p>
          <a:p>
            <a:pPr lvl="3"/>
            <a:r>
              <a:rPr kumimoji="1" lang="zh-CN" altLang="en-US" smtClean="0"/>
              <a:t>四级</a:t>
            </a:r>
            <a:endParaRPr kumimoji="1" lang="zh-CN" altLang="en-US" smtClean="0"/>
          </a:p>
          <a:p>
            <a:pPr lvl="4"/>
            <a:r>
              <a:rPr kumimoji="1" lang="zh-CN" altLang="en-US" smtClean="0"/>
              <a:t>五级</a:t>
            </a:r>
            <a:endParaRPr kumimoji="1"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7218A4-78ED-4845-B3D7-7E007E475D5F}" type="datetimeFigureOut">
              <a:rPr kumimoji="1" lang="zh-CN" altLang="en-US" smtClean="0"/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幻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03AEDE-B5E1-3144-B05C-54EBB3AB9074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3000">
        <p:blinds dir="vert"/>
      </p:transition>
    </mc:Choice>
    <mc:Fallback>
      <p:transition spd="slow" advClick="0" advTm="3000">
        <p:blinds dir="vert"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>
            <a:spLocks noChangeArrowheads="1"/>
          </p:cNvSpPr>
          <p:nvPr userDrawn="1"/>
        </p:nvSpPr>
        <p:spPr bwMode="auto">
          <a:xfrm>
            <a:off x="1195917" y="482600"/>
            <a:ext cx="4900930" cy="4978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2400" b="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Arial Unicode MS" panose="020B0604020202020204" charset="-122"/>
                <a:cs typeface="Arial" panose="020B0604020202020204" pitchFamily="34" charset="0"/>
              </a:rPr>
              <a:t>CLICK TO </a:t>
            </a:r>
            <a:r>
              <a:rPr lang="en-US" altLang="zh-CN" sz="2665" b="1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Arial Unicode MS" panose="020B0604020202020204" charset="-122"/>
                <a:cs typeface="Arial" panose="020B0604020202020204" pitchFamily="34" charset="0"/>
              </a:rPr>
              <a:t>ADD TITLE IN HERE</a:t>
            </a:r>
            <a:endParaRPr lang="zh-CN" altLang="en-US" sz="2665" b="1" dirty="0">
              <a:solidFill>
                <a:schemeClr val="tx1">
                  <a:lumMod val="85000"/>
                  <a:lumOff val="15000"/>
                </a:schemeClr>
              </a:solidFill>
              <a:latin typeface="Arial" panose="020B0604020202020204" pitchFamily="34" charset="0"/>
              <a:ea typeface="Arial Unicode MS" panose="020B0604020202020204" charset="-122"/>
              <a:cs typeface="Arial" panose="020B0604020202020204" pitchFamily="34" charset="0"/>
            </a:endParaRPr>
          </a:p>
        </p:txBody>
      </p:sp>
      <p:grpSp>
        <p:nvGrpSpPr>
          <p:cNvPr id="7" name="组合 6"/>
          <p:cNvGrpSpPr/>
          <p:nvPr userDrawn="1"/>
        </p:nvGrpSpPr>
        <p:grpSpPr>
          <a:xfrm rot="13500000">
            <a:off x="565367" y="581460"/>
            <a:ext cx="399491" cy="399491"/>
            <a:chOff x="1012198" y="1172188"/>
            <a:chExt cx="494867" cy="494867"/>
          </a:xfrm>
        </p:grpSpPr>
        <p:sp>
          <p:nvSpPr>
            <p:cNvPr id="2" name="矩形 1"/>
            <p:cNvSpPr/>
            <p:nvPr userDrawn="1"/>
          </p:nvSpPr>
          <p:spPr>
            <a:xfrm>
              <a:off x="1012198" y="1172188"/>
              <a:ext cx="494867" cy="49486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innerShdw dist="12700" dir="5520000">
                <a:schemeClr val="bg1">
                  <a:lumMod val="85000"/>
                  <a:alpha val="80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lvl="0" algn="ctr" eaLnBrk="1" fontAlgn="auto" hangingPunct="1">
                <a:spcBef>
                  <a:spcPts val="0"/>
                </a:spcBef>
                <a:spcAft>
                  <a:spcPts val="0"/>
                </a:spcAft>
              </a:pPr>
              <a:endParaRPr lang="zh-CN" altLang="en-US" sz="2400"/>
            </a:p>
          </p:txBody>
        </p:sp>
        <p:sp>
          <p:nvSpPr>
            <p:cNvPr id="5" name="矩形 4"/>
            <p:cNvSpPr/>
            <p:nvPr userDrawn="1"/>
          </p:nvSpPr>
          <p:spPr>
            <a:xfrm>
              <a:off x="1119808" y="1279798"/>
              <a:ext cx="279648" cy="279648"/>
            </a:xfrm>
            <a:prstGeom prst="rect">
              <a:avLst/>
            </a:prstGeom>
            <a:solidFill>
              <a:srgbClr val="D94E60"/>
            </a:solidFill>
            <a:ln>
              <a:noFill/>
            </a:ln>
            <a:effectLst>
              <a:innerShdw dist="12700" dir="6600000">
                <a:srgbClr val="A51E28"/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lvl="0" algn="ctr" eaLnBrk="1" fontAlgn="auto" hangingPunct="1">
                <a:spcBef>
                  <a:spcPts val="0"/>
                </a:spcBef>
                <a:spcAft>
                  <a:spcPts val="0"/>
                </a:spcAft>
              </a:pPr>
              <a:endParaRPr lang="zh-CN" altLang="en-US" sz="2400"/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3000">
        <p:blinds dir="vert"/>
      </p:transition>
    </mc:Choice>
    <mc:Fallback>
      <p:transition spd="slow" advClick="0" advTm="3000">
        <p:blinds dir="vert"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标题幻灯片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3000">
        <p:blinds dir="vert"/>
      </p:transition>
    </mc:Choice>
    <mc:Fallback>
      <p:transition spd="slow" advClick="0" advTm="3000">
        <p:blinds dir="vert"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标题幻灯片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3000">
        <p:blinds dir="vert"/>
      </p:transition>
    </mc:Choice>
    <mc:Fallback>
      <p:transition spd="slow" advClick="0" advTm="3000">
        <p:blinds dir="vert"/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3000">
        <p:blinds dir="vert"/>
      </p:transition>
    </mc:Choice>
    <mc:Fallback>
      <p:transition spd="slow" advClick="0" advTm="3000">
        <p:blinds dir="vert"/>
      </p:transition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3000">
        <p:blinds dir="vert"/>
      </p:transition>
    </mc:Choice>
    <mc:Fallback>
      <p:transition spd="slow" advClick="0" advTm="3000">
        <p:blinds dir="vert"/>
      </p:transition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  <a:prstGeom prst="rect">
            <a:avLst/>
          </a:prstGeom>
        </p:spPr>
        <p:txBody>
          <a:bodyPr/>
          <a:lstStyle>
            <a:lvl1pPr>
              <a:defRPr sz="3735"/>
            </a:lvl1pPr>
            <a:lvl2pPr>
              <a:defRPr sz="3200"/>
            </a:lvl2pPr>
            <a:lvl3pPr>
              <a:defRPr sz="2665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  <a:prstGeom prst="rect">
            <a:avLst/>
          </a:prstGeom>
        </p:spPr>
        <p:txBody>
          <a:bodyPr/>
          <a:lstStyle>
            <a:lvl1pPr>
              <a:defRPr sz="3735"/>
            </a:lvl1pPr>
            <a:lvl2pPr>
              <a:defRPr sz="3200"/>
            </a:lvl2pPr>
            <a:lvl3pPr>
              <a:defRPr sz="2665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6183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</a:defRPr>
            </a:lvl1pPr>
          </a:lstStyle>
          <a:p>
            <a:pPr>
              <a:defRPr/>
            </a:pPr>
            <a:fld id="{FF70B30C-BA91-43FD-8CFA-A2710351D069}" type="datetimeFigureOut">
              <a:rPr lang="zh-CN" altLang="en-US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6183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6183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</a:defRPr>
            </a:lvl1pPr>
          </a:lstStyle>
          <a:p>
            <a:pPr>
              <a:defRPr/>
            </a:pPr>
            <a:fld id="{4FAEC6EA-BB28-4ADE-B0D1-73988EF829AD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3000">
        <p:blinds dir="vert"/>
      </p:transition>
    </mc:Choice>
    <mc:Fallback>
      <p:transition spd="slow" advClick="0" advTm="3000">
        <p:blinds dir="vert"/>
      </p:transition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3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3200" b="1"/>
            </a:lvl1pPr>
            <a:lvl2pPr marL="609600" indent="0">
              <a:buNone/>
              <a:defRPr sz="2665" b="1"/>
            </a:lvl2pPr>
            <a:lvl3pPr marL="1219200" indent="0">
              <a:buNone/>
              <a:defRPr sz="2400" b="1"/>
            </a:lvl3pPr>
            <a:lvl4pPr marL="1828800" indent="0">
              <a:buNone/>
              <a:defRPr sz="2135" b="1"/>
            </a:lvl4pPr>
            <a:lvl5pPr marL="2438400" indent="0">
              <a:buNone/>
              <a:defRPr sz="2135" b="1"/>
            </a:lvl5pPr>
            <a:lvl6pPr marL="3048000" indent="0">
              <a:buNone/>
              <a:defRPr sz="2135" b="1"/>
            </a:lvl6pPr>
            <a:lvl7pPr marL="3657600" indent="0">
              <a:buNone/>
              <a:defRPr sz="2135" b="1"/>
            </a:lvl7pPr>
            <a:lvl8pPr marL="4267200" indent="0">
              <a:buNone/>
              <a:defRPr sz="2135" b="1"/>
            </a:lvl8pPr>
            <a:lvl9pPr marL="4876800" indent="0">
              <a:buNone/>
              <a:defRPr sz="2135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665"/>
            </a:lvl2pPr>
            <a:lvl3pPr>
              <a:defRPr sz="2400"/>
            </a:lvl3pPr>
            <a:lvl4pPr>
              <a:defRPr sz="2135"/>
            </a:lvl4pPr>
            <a:lvl5pPr>
              <a:defRPr sz="2135"/>
            </a:lvl5pPr>
            <a:lvl6pPr>
              <a:defRPr sz="2135"/>
            </a:lvl6pPr>
            <a:lvl7pPr>
              <a:defRPr sz="2135"/>
            </a:lvl7pPr>
            <a:lvl8pPr>
              <a:defRPr sz="2135"/>
            </a:lvl8pPr>
            <a:lvl9pPr>
              <a:defRPr sz="2135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3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3200" b="1"/>
            </a:lvl1pPr>
            <a:lvl2pPr marL="609600" indent="0">
              <a:buNone/>
              <a:defRPr sz="2665" b="1"/>
            </a:lvl2pPr>
            <a:lvl3pPr marL="1219200" indent="0">
              <a:buNone/>
              <a:defRPr sz="2400" b="1"/>
            </a:lvl3pPr>
            <a:lvl4pPr marL="1828800" indent="0">
              <a:buNone/>
              <a:defRPr sz="2135" b="1"/>
            </a:lvl4pPr>
            <a:lvl5pPr marL="2438400" indent="0">
              <a:buNone/>
              <a:defRPr sz="2135" b="1"/>
            </a:lvl5pPr>
            <a:lvl6pPr marL="3048000" indent="0">
              <a:buNone/>
              <a:defRPr sz="2135" b="1"/>
            </a:lvl6pPr>
            <a:lvl7pPr marL="3657600" indent="0">
              <a:buNone/>
              <a:defRPr sz="2135" b="1"/>
            </a:lvl7pPr>
            <a:lvl8pPr marL="4267200" indent="0">
              <a:buNone/>
              <a:defRPr sz="2135" b="1"/>
            </a:lvl8pPr>
            <a:lvl9pPr marL="4876800" indent="0">
              <a:buNone/>
              <a:defRPr sz="2135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665"/>
            </a:lvl2pPr>
            <a:lvl3pPr>
              <a:defRPr sz="2400"/>
            </a:lvl3pPr>
            <a:lvl4pPr>
              <a:defRPr sz="2135"/>
            </a:lvl4pPr>
            <a:lvl5pPr>
              <a:defRPr sz="2135"/>
            </a:lvl5pPr>
            <a:lvl6pPr>
              <a:defRPr sz="2135"/>
            </a:lvl6pPr>
            <a:lvl7pPr>
              <a:defRPr sz="2135"/>
            </a:lvl7pPr>
            <a:lvl8pPr>
              <a:defRPr sz="2135"/>
            </a:lvl8pPr>
            <a:lvl9pPr>
              <a:defRPr sz="2135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6183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</a:defRPr>
            </a:lvl1pPr>
          </a:lstStyle>
          <a:p>
            <a:pPr>
              <a:defRPr/>
            </a:pPr>
            <a:fld id="{3CC6706C-9128-41F0-BB9A-9E179802AD5D}" type="datetimeFigureOut">
              <a:rPr lang="zh-CN" altLang="en-US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6183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6183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</a:defRPr>
            </a:lvl1pPr>
          </a:lstStyle>
          <a:p>
            <a:pPr>
              <a:defRPr/>
            </a:pPr>
            <a:fld id="{C7F6D716-1C24-4C54-B4BE-D6B4CAE3E25C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3000">
        <p:blinds dir="vert"/>
      </p:transition>
    </mc:Choice>
    <mc:Fallback>
      <p:transition spd="slow" advClick="0" advTm="3000">
        <p:blinds dir="vert"/>
      </p:transition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6183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</a:defRPr>
            </a:lvl1pPr>
          </a:lstStyle>
          <a:p>
            <a:pPr>
              <a:defRPr/>
            </a:pPr>
            <a:fld id="{EB019338-762A-4864-80F0-219CD51CB297}" type="datetimeFigureOut">
              <a:rPr lang="zh-CN" altLang="en-US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6183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6183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</a:defRPr>
            </a:lvl1pPr>
          </a:lstStyle>
          <a:p>
            <a:pPr>
              <a:defRPr/>
            </a:pPr>
            <a:fld id="{9D25AFEA-2C82-4524-A260-D8CBC0C4F860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3000">
        <p:blinds dir="vert"/>
      </p:transition>
    </mc:Choice>
    <mc:Fallback>
      <p:transition spd="slow" advClick="0" advTm="3000">
        <p:blinds dir="vert"/>
      </p:transition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6183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</a:defRPr>
            </a:lvl1pPr>
          </a:lstStyle>
          <a:p>
            <a:pPr>
              <a:defRPr/>
            </a:pPr>
            <a:fld id="{4E937444-94CC-4B52-AA23-3FD705100F56}" type="datetimeFigureOut">
              <a:rPr lang="zh-CN" altLang="en-US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6183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6183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</a:defRPr>
            </a:lvl1pPr>
          </a:lstStyle>
          <a:p>
            <a:pPr>
              <a:defRPr/>
            </a:pPr>
            <a:fld id="{9820C2B6-9CF3-4021-85AB-8B325F4ADFD7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3000">
        <p:blinds dir="vert"/>
      </p:transition>
    </mc:Choice>
    <mc:Fallback>
      <p:transition spd="slow" advClick="0" advTm="3000">
        <p:blinds dir="vert"/>
      </p:transition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1" y="273049"/>
            <a:ext cx="4011084" cy="1162051"/>
          </a:xfrm>
          <a:prstGeom prst="rect">
            <a:avLst/>
          </a:prstGeom>
        </p:spPr>
        <p:txBody>
          <a:bodyPr anchor="b"/>
          <a:lstStyle>
            <a:lvl1pPr algn="l">
              <a:defRPr sz="2665" b="1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  <a:prstGeom prst="rect">
            <a:avLst/>
          </a:prstGeom>
        </p:spPr>
        <p:txBody>
          <a:bodyPr/>
          <a:lstStyle>
            <a:lvl1pPr>
              <a:defRPr sz="4265"/>
            </a:lvl1pPr>
            <a:lvl2pPr>
              <a:defRPr sz="3735"/>
            </a:lvl2pPr>
            <a:lvl3pPr>
              <a:defRPr sz="3200"/>
            </a:lvl3pPr>
            <a:lvl4pPr>
              <a:defRPr sz="2665"/>
            </a:lvl4pPr>
            <a:lvl5pPr>
              <a:defRPr sz="2665"/>
            </a:lvl5pPr>
            <a:lvl6pPr>
              <a:defRPr sz="2665"/>
            </a:lvl6pPr>
            <a:lvl7pPr>
              <a:defRPr sz="2665"/>
            </a:lvl7pPr>
            <a:lvl8pPr>
              <a:defRPr sz="2665"/>
            </a:lvl8pPr>
            <a:lvl9pPr>
              <a:defRPr sz="2665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65"/>
            </a:lvl1pPr>
            <a:lvl2pPr marL="609600" indent="0">
              <a:buNone/>
              <a:defRPr sz="1600"/>
            </a:lvl2pPr>
            <a:lvl3pPr marL="1219200" indent="0">
              <a:buNone/>
              <a:defRPr sz="1335"/>
            </a:lvl3pPr>
            <a:lvl4pPr marL="1828800" indent="0">
              <a:buNone/>
              <a:defRPr sz="1200"/>
            </a:lvl4pPr>
            <a:lvl5pPr marL="2438400" indent="0">
              <a:buNone/>
              <a:defRPr sz="1200"/>
            </a:lvl5pPr>
            <a:lvl6pPr marL="3048000" indent="0">
              <a:buNone/>
              <a:defRPr sz="1200"/>
            </a:lvl6pPr>
            <a:lvl7pPr marL="3657600" indent="0">
              <a:buNone/>
              <a:defRPr sz="1200"/>
            </a:lvl7pPr>
            <a:lvl8pPr marL="4267200" indent="0">
              <a:buNone/>
              <a:defRPr sz="1200"/>
            </a:lvl8pPr>
            <a:lvl9pPr marL="4876800" indent="0">
              <a:buNone/>
              <a:defRPr sz="12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6183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</a:defRPr>
            </a:lvl1pPr>
          </a:lstStyle>
          <a:p>
            <a:pPr>
              <a:defRPr/>
            </a:pPr>
            <a:fld id="{A43A389A-E307-48D0-9D08-4F6A34BB70DB}" type="datetimeFigureOut">
              <a:rPr lang="zh-CN" altLang="en-US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6183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6183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</a:defRPr>
            </a:lvl1pPr>
          </a:lstStyle>
          <a:p>
            <a:pPr>
              <a:defRPr/>
            </a:pPr>
            <a:fld id="{46EAC834-E80E-4A55-AA22-2D66CD31DFD4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3000">
        <p:blinds dir="vert"/>
      </p:transition>
    </mc:Choice>
    <mc:Fallback>
      <p:transition spd="slow" advClick="0" advTm="3000">
        <p:blinds dir="vert"/>
      </p:transition>
    </mc:Fallback>
  </mc:AlternateConten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9"/>
          </a:xfrm>
          <a:prstGeom prst="rect">
            <a:avLst/>
          </a:prstGeom>
        </p:spPr>
        <p:txBody>
          <a:bodyPr anchor="b"/>
          <a:lstStyle>
            <a:lvl1pPr algn="l">
              <a:defRPr sz="2665" b="1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4265"/>
            </a:lvl1pPr>
            <a:lvl2pPr marL="609600" indent="0">
              <a:buNone/>
              <a:defRPr sz="3735"/>
            </a:lvl2pPr>
            <a:lvl3pPr marL="1219200" indent="0">
              <a:buNone/>
              <a:defRPr sz="3200"/>
            </a:lvl3pPr>
            <a:lvl4pPr marL="1828800" indent="0">
              <a:buNone/>
              <a:defRPr sz="2665"/>
            </a:lvl4pPr>
            <a:lvl5pPr marL="2438400" indent="0">
              <a:buNone/>
              <a:defRPr sz="2665"/>
            </a:lvl5pPr>
            <a:lvl6pPr marL="3048000" indent="0">
              <a:buNone/>
              <a:defRPr sz="2665"/>
            </a:lvl6pPr>
            <a:lvl7pPr marL="3657600" indent="0">
              <a:buNone/>
              <a:defRPr sz="2665"/>
            </a:lvl7pPr>
            <a:lvl8pPr marL="4267200" indent="0">
              <a:buNone/>
              <a:defRPr sz="2665"/>
            </a:lvl8pPr>
            <a:lvl9pPr marL="4876800" indent="0">
              <a:buNone/>
              <a:defRPr sz="2665"/>
            </a:lvl9pPr>
          </a:lstStyle>
          <a:p>
            <a:pPr lvl="0"/>
            <a:endParaRPr lang="zh-CN" altLang="en-US" noProof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2389717" y="5367337"/>
            <a:ext cx="7315200" cy="8048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65"/>
            </a:lvl1pPr>
            <a:lvl2pPr marL="609600" indent="0">
              <a:buNone/>
              <a:defRPr sz="1600"/>
            </a:lvl2pPr>
            <a:lvl3pPr marL="1219200" indent="0">
              <a:buNone/>
              <a:defRPr sz="1335"/>
            </a:lvl3pPr>
            <a:lvl4pPr marL="1828800" indent="0">
              <a:buNone/>
              <a:defRPr sz="1200"/>
            </a:lvl4pPr>
            <a:lvl5pPr marL="2438400" indent="0">
              <a:buNone/>
              <a:defRPr sz="1200"/>
            </a:lvl5pPr>
            <a:lvl6pPr marL="3048000" indent="0">
              <a:buNone/>
              <a:defRPr sz="1200"/>
            </a:lvl6pPr>
            <a:lvl7pPr marL="3657600" indent="0">
              <a:buNone/>
              <a:defRPr sz="1200"/>
            </a:lvl7pPr>
            <a:lvl8pPr marL="4267200" indent="0">
              <a:buNone/>
              <a:defRPr sz="1200"/>
            </a:lvl8pPr>
            <a:lvl9pPr marL="4876800" indent="0">
              <a:buNone/>
              <a:defRPr sz="12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6183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</a:defRPr>
            </a:lvl1pPr>
          </a:lstStyle>
          <a:p>
            <a:pPr>
              <a:defRPr/>
            </a:pPr>
            <a:fld id="{88F161EE-3879-42EC-9C89-C867C552AC45}" type="datetimeFigureOut">
              <a:rPr lang="zh-CN" altLang="en-US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6183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6183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</a:defRPr>
            </a:lvl1pPr>
          </a:lstStyle>
          <a:p>
            <a:pPr>
              <a:defRPr/>
            </a:pPr>
            <a:fld id="{726EE9D5-6185-4ACD-AF43-7F2ABB2ADE5A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3000">
        <p:blinds dir="vert"/>
      </p:transition>
    </mc:Choice>
    <mc:Fallback>
      <p:transition spd="slow" advClick="0" advTm="3000">
        <p:blinds dir="vert"/>
      </p:transition>
    </mc:Fallback>
  </mc:AlternateConten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6183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</a:defRPr>
            </a:lvl1pPr>
          </a:lstStyle>
          <a:p>
            <a:pPr>
              <a:defRPr/>
            </a:pPr>
            <a:fld id="{0E5C0D59-2327-4795-8ACC-0E2066D91419}" type="datetimeFigureOut">
              <a:rPr lang="zh-CN" altLang="en-US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6183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6183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</a:defRPr>
            </a:lvl1pPr>
          </a:lstStyle>
          <a:p>
            <a:pPr>
              <a:defRPr/>
            </a:pPr>
            <a:fld id="{035E980C-3EBF-4723-8B64-0FECA7D905D6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3000">
        <p:blinds dir="vert"/>
      </p:transition>
    </mc:Choice>
    <mc:Fallback>
      <p:transition spd="slow" advClick="0" advTm="3000">
        <p:blinds dir="vert"/>
      </p:transition>
    </mc:Fallback>
  </mc:AlternateConten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  <a:prstGeom prst="rect">
            <a:avLst/>
          </a:prstGeo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6183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</a:defRPr>
            </a:lvl1pPr>
          </a:lstStyle>
          <a:p>
            <a:pPr>
              <a:defRPr/>
            </a:pPr>
            <a:fld id="{E33E1310-4D8F-469F-9B4E-9A3D1A703F56}" type="datetimeFigureOut">
              <a:rPr lang="zh-CN" altLang="en-US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6183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6183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</a:defRPr>
            </a:lvl1pPr>
          </a:lstStyle>
          <a:p>
            <a:pPr>
              <a:defRPr/>
            </a:pPr>
            <a:fld id="{0161F89D-6223-487C-A3AC-301350B34E84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3000">
        <p:blinds dir="vert"/>
      </p:transition>
    </mc:Choice>
    <mc:Fallback>
      <p:transition spd="slow" advClick="0" advTm="3000">
        <p:blinds dir="vert"/>
      </p:transition>
    </mc:Fallback>
  </mc:AlternateConten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3000">
        <p:blinds dir="vert"/>
      </p:transition>
    </mc:Choice>
    <mc:Fallback>
      <p:transition spd="slow" advClick="0" advTm="3000">
        <p:blinds dir="vert"/>
      </p:transition>
    </mc:Fallback>
  </mc:AlternateConten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3000">
        <p:blinds dir="vert"/>
      </p:transition>
    </mc:Choice>
    <mc:Fallback>
      <p:transition spd="slow" advClick="0" advTm="3000">
        <p:blinds dir="vert"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7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B44CCEC7-3A54-47D1-BB25-17A0FDA63797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65495661-81B6-46E9-A91E-889569155CC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3000">
        <p:blinds dir="vert"/>
      </p:transition>
    </mc:Choice>
    <mc:Fallback>
      <p:transition spd="slow" advClick="0" advTm="3000">
        <p:blinds dir="vert"/>
      </p:transition>
    </mc:Fallback>
  </mc:AlternateConten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  <a:prstGeom prst="rect">
            <a:avLst/>
          </a:prstGeom>
        </p:spPr>
        <p:txBody>
          <a:bodyPr anchor="t"/>
          <a:lstStyle>
            <a:lvl1pPr algn="l">
              <a:defRPr sz="5335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665">
                <a:solidFill>
                  <a:schemeClr val="tx1">
                    <a:tint val="75000"/>
                  </a:schemeClr>
                </a:solidFill>
              </a:defRPr>
            </a:lvl1pPr>
            <a:lvl2pPr marL="6096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2pPr>
            <a:lvl3pPr marL="1219200" indent="0">
              <a:buNone/>
              <a:defRPr sz="2135">
                <a:solidFill>
                  <a:schemeClr val="tx1">
                    <a:tint val="75000"/>
                  </a:schemeClr>
                </a:solidFill>
              </a:defRPr>
            </a:lvl3pPr>
            <a:lvl4pPr marL="1828800" indent="0">
              <a:buNone/>
              <a:defRPr sz="1865">
                <a:solidFill>
                  <a:schemeClr val="tx1">
                    <a:tint val="75000"/>
                  </a:schemeClr>
                </a:solidFill>
              </a:defRPr>
            </a:lvl4pPr>
            <a:lvl5pPr marL="2438400" indent="0">
              <a:buNone/>
              <a:defRPr sz="1865">
                <a:solidFill>
                  <a:schemeClr val="tx1">
                    <a:tint val="75000"/>
                  </a:schemeClr>
                </a:solidFill>
              </a:defRPr>
            </a:lvl5pPr>
            <a:lvl6pPr marL="3048000" indent="0">
              <a:buNone/>
              <a:defRPr sz="1865">
                <a:solidFill>
                  <a:schemeClr val="tx1">
                    <a:tint val="75000"/>
                  </a:schemeClr>
                </a:solidFill>
              </a:defRPr>
            </a:lvl6pPr>
            <a:lvl7pPr marL="3657600" indent="0">
              <a:buNone/>
              <a:defRPr sz="1865">
                <a:solidFill>
                  <a:schemeClr val="tx1">
                    <a:tint val="75000"/>
                  </a:schemeClr>
                </a:solidFill>
              </a:defRPr>
            </a:lvl7pPr>
            <a:lvl8pPr marL="4267200" indent="0">
              <a:buNone/>
              <a:defRPr sz="1865">
                <a:solidFill>
                  <a:schemeClr val="tx1">
                    <a:tint val="75000"/>
                  </a:schemeClr>
                </a:solidFill>
              </a:defRPr>
            </a:lvl8pPr>
            <a:lvl9pPr marL="4876800" indent="0">
              <a:buNone/>
              <a:defRPr sz="1865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B44CCEC7-3A54-47D1-BB25-17A0FDA63797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65495661-81B6-46E9-A91E-889569155CC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3000">
        <p:blinds dir="vert"/>
      </p:transition>
    </mc:Choice>
    <mc:Fallback>
      <p:transition spd="slow" advClick="0" advTm="3000">
        <p:blinds dir="vert"/>
      </p:transition>
    </mc:Fallback>
  </mc:AlternateConten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7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609600" y="1200151"/>
            <a:ext cx="5384800" cy="3394075"/>
          </a:xfrm>
          <a:prstGeom prst="rect">
            <a:avLst/>
          </a:prstGeom>
        </p:spPr>
        <p:txBody>
          <a:bodyPr/>
          <a:lstStyle>
            <a:lvl1pPr>
              <a:defRPr sz="3735"/>
            </a:lvl1pPr>
            <a:lvl2pPr>
              <a:defRPr sz="3200"/>
            </a:lvl2pPr>
            <a:lvl3pPr>
              <a:defRPr sz="2665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97600" y="1200151"/>
            <a:ext cx="5384800" cy="3394075"/>
          </a:xfrm>
          <a:prstGeom prst="rect">
            <a:avLst/>
          </a:prstGeom>
        </p:spPr>
        <p:txBody>
          <a:bodyPr/>
          <a:lstStyle>
            <a:lvl1pPr>
              <a:defRPr sz="3735"/>
            </a:lvl1pPr>
            <a:lvl2pPr>
              <a:defRPr sz="3200"/>
            </a:lvl2pPr>
            <a:lvl3pPr>
              <a:defRPr sz="2665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B44CCEC7-3A54-47D1-BB25-17A0FDA63797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65495661-81B6-46E9-A91E-889569155CC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3000">
        <p:blinds dir="vert"/>
      </p:transition>
    </mc:Choice>
    <mc:Fallback>
      <p:transition spd="slow" advClick="0" advTm="3000">
        <p:blinds dir="vert"/>
      </p:transition>
    </mc:Fallback>
  </mc:AlternateConten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7"/>
            <a:ext cx="109728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3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3200" b="1"/>
            </a:lvl1pPr>
            <a:lvl2pPr marL="609600" indent="0">
              <a:buNone/>
              <a:defRPr sz="2665" b="1"/>
            </a:lvl2pPr>
            <a:lvl3pPr marL="1219200" indent="0">
              <a:buNone/>
              <a:defRPr sz="2400" b="1"/>
            </a:lvl3pPr>
            <a:lvl4pPr marL="1828800" indent="0">
              <a:buNone/>
              <a:defRPr sz="2135" b="1"/>
            </a:lvl4pPr>
            <a:lvl5pPr marL="2438400" indent="0">
              <a:buNone/>
              <a:defRPr sz="2135" b="1"/>
            </a:lvl5pPr>
            <a:lvl6pPr marL="3048000" indent="0">
              <a:buNone/>
              <a:defRPr sz="2135" b="1"/>
            </a:lvl6pPr>
            <a:lvl7pPr marL="3657600" indent="0">
              <a:buNone/>
              <a:defRPr sz="2135" b="1"/>
            </a:lvl7pPr>
            <a:lvl8pPr marL="4267200" indent="0">
              <a:buNone/>
              <a:defRPr sz="2135" b="1"/>
            </a:lvl8pPr>
            <a:lvl9pPr marL="4876800" indent="0">
              <a:buNone/>
              <a:defRPr sz="2135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665"/>
            </a:lvl2pPr>
            <a:lvl3pPr>
              <a:defRPr sz="2400"/>
            </a:lvl3pPr>
            <a:lvl4pPr>
              <a:defRPr sz="2135"/>
            </a:lvl4pPr>
            <a:lvl5pPr>
              <a:defRPr sz="2135"/>
            </a:lvl5pPr>
            <a:lvl6pPr>
              <a:defRPr sz="2135"/>
            </a:lvl6pPr>
            <a:lvl7pPr>
              <a:defRPr sz="2135"/>
            </a:lvl7pPr>
            <a:lvl8pPr>
              <a:defRPr sz="2135"/>
            </a:lvl8pPr>
            <a:lvl9pPr>
              <a:defRPr sz="2135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3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3200" b="1"/>
            </a:lvl1pPr>
            <a:lvl2pPr marL="609600" indent="0">
              <a:buNone/>
              <a:defRPr sz="2665" b="1"/>
            </a:lvl2pPr>
            <a:lvl3pPr marL="1219200" indent="0">
              <a:buNone/>
              <a:defRPr sz="2400" b="1"/>
            </a:lvl3pPr>
            <a:lvl4pPr marL="1828800" indent="0">
              <a:buNone/>
              <a:defRPr sz="2135" b="1"/>
            </a:lvl4pPr>
            <a:lvl5pPr marL="2438400" indent="0">
              <a:buNone/>
              <a:defRPr sz="2135" b="1"/>
            </a:lvl5pPr>
            <a:lvl6pPr marL="3048000" indent="0">
              <a:buNone/>
              <a:defRPr sz="2135" b="1"/>
            </a:lvl6pPr>
            <a:lvl7pPr marL="3657600" indent="0">
              <a:buNone/>
              <a:defRPr sz="2135" b="1"/>
            </a:lvl7pPr>
            <a:lvl8pPr marL="4267200" indent="0">
              <a:buNone/>
              <a:defRPr sz="2135" b="1"/>
            </a:lvl8pPr>
            <a:lvl9pPr marL="4876800" indent="0">
              <a:buNone/>
              <a:defRPr sz="2135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665"/>
            </a:lvl2pPr>
            <a:lvl3pPr>
              <a:defRPr sz="2400"/>
            </a:lvl3pPr>
            <a:lvl4pPr>
              <a:defRPr sz="2135"/>
            </a:lvl4pPr>
            <a:lvl5pPr>
              <a:defRPr sz="2135"/>
            </a:lvl5pPr>
            <a:lvl6pPr>
              <a:defRPr sz="2135"/>
            </a:lvl6pPr>
            <a:lvl7pPr>
              <a:defRPr sz="2135"/>
            </a:lvl7pPr>
            <a:lvl8pPr>
              <a:defRPr sz="2135"/>
            </a:lvl8pPr>
            <a:lvl9pPr>
              <a:defRPr sz="2135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B44CCEC7-3A54-47D1-BB25-17A0FDA63797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65495661-81B6-46E9-A91E-889569155CC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3000">
        <p:blinds dir="vert"/>
      </p:transition>
    </mc:Choice>
    <mc:Fallback>
      <p:transition spd="slow" advClick="0" advTm="3000">
        <p:blinds dir="vert"/>
      </p:transition>
    </mc:Fallback>
  </mc:AlternateContent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7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B44CCEC7-3A54-47D1-BB25-17A0FDA63797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65495661-81B6-46E9-A91E-889569155CC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3000">
        <p:blinds dir="vert"/>
      </p:transition>
    </mc:Choice>
    <mc:Fallback>
      <p:transition spd="slow" advClick="0" advTm="3000">
        <p:blinds dir="vert"/>
      </p:transition>
    </mc:Fallback>
  </mc:AlternateConten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B44CCEC7-3A54-47D1-BB25-17A0FDA63797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65495661-81B6-46E9-A91E-889569155CC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3000">
        <p:blinds dir="vert"/>
      </p:transition>
    </mc:Choice>
    <mc:Fallback>
      <p:transition spd="slow" advClick="0" advTm="3000">
        <p:blinds dir="vert"/>
      </p:transition>
    </mc:Fallback>
  </mc:AlternateContent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1" y="273049"/>
            <a:ext cx="4011084" cy="1162051"/>
          </a:xfrm>
          <a:prstGeom prst="rect">
            <a:avLst/>
          </a:prstGeom>
        </p:spPr>
        <p:txBody>
          <a:bodyPr anchor="b"/>
          <a:lstStyle>
            <a:lvl1pPr algn="l">
              <a:defRPr sz="2665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  <a:prstGeom prst="rect">
            <a:avLst/>
          </a:prstGeom>
        </p:spPr>
        <p:txBody>
          <a:bodyPr/>
          <a:lstStyle>
            <a:lvl1pPr>
              <a:defRPr sz="4265"/>
            </a:lvl1pPr>
            <a:lvl2pPr>
              <a:defRPr sz="3735"/>
            </a:lvl2pPr>
            <a:lvl3pPr>
              <a:defRPr sz="3200"/>
            </a:lvl3pPr>
            <a:lvl4pPr>
              <a:defRPr sz="2665"/>
            </a:lvl4pPr>
            <a:lvl5pPr>
              <a:defRPr sz="2665"/>
            </a:lvl5pPr>
            <a:lvl6pPr>
              <a:defRPr sz="2665"/>
            </a:lvl6pPr>
            <a:lvl7pPr>
              <a:defRPr sz="2665"/>
            </a:lvl7pPr>
            <a:lvl8pPr>
              <a:defRPr sz="2665"/>
            </a:lvl8pPr>
            <a:lvl9pPr>
              <a:defRPr sz="2665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65"/>
            </a:lvl1pPr>
            <a:lvl2pPr marL="609600" indent="0">
              <a:buNone/>
              <a:defRPr sz="1600"/>
            </a:lvl2pPr>
            <a:lvl3pPr marL="1219200" indent="0">
              <a:buNone/>
              <a:defRPr sz="1335"/>
            </a:lvl3pPr>
            <a:lvl4pPr marL="1828800" indent="0">
              <a:buNone/>
              <a:defRPr sz="1200"/>
            </a:lvl4pPr>
            <a:lvl5pPr marL="2438400" indent="0">
              <a:buNone/>
              <a:defRPr sz="1200"/>
            </a:lvl5pPr>
            <a:lvl6pPr marL="3048000" indent="0">
              <a:buNone/>
              <a:defRPr sz="1200"/>
            </a:lvl6pPr>
            <a:lvl7pPr marL="3657600" indent="0">
              <a:buNone/>
              <a:defRPr sz="1200"/>
            </a:lvl7pPr>
            <a:lvl8pPr marL="4267200" indent="0">
              <a:buNone/>
              <a:defRPr sz="1200"/>
            </a:lvl8pPr>
            <a:lvl9pPr marL="4876800" indent="0">
              <a:buNone/>
              <a:defRPr sz="12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B44CCEC7-3A54-47D1-BB25-17A0FDA63797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65495661-81B6-46E9-A91E-889569155CC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3000">
        <p:blinds dir="vert"/>
      </p:transition>
    </mc:Choice>
    <mc:Fallback>
      <p:transition spd="slow" advClick="0" advTm="3000">
        <p:blinds dir="vert"/>
      </p:transition>
    </mc:Fallback>
  </mc:AlternateContent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9"/>
          </a:xfrm>
          <a:prstGeom prst="rect">
            <a:avLst/>
          </a:prstGeom>
        </p:spPr>
        <p:txBody>
          <a:bodyPr anchor="b"/>
          <a:lstStyle>
            <a:lvl1pPr algn="l">
              <a:defRPr sz="2665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4265"/>
            </a:lvl1pPr>
            <a:lvl2pPr marL="609600" indent="0">
              <a:buNone/>
              <a:defRPr sz="3735"/>
            </a:lvl2pPr>
            <a:lvl3pPr marL="1219200" indent="0">
              <a:buNone/>
              <a:defRPr sz="3200"/>
            </a:lvl3pPr>
            <a:lvl4pPr marL="1828800" indent="0">
              <a:buNone/>
              <a:defRPr sz="2665"/>
            </a:lvl4pPr>
            <a:lvl5pPr marL="2438400" indent="0">
              <a:buNone/>
              <a:defRPr sz="2665"/>
            </a:lvl5pPr>
            <a:lvl6pPr marL="3048000" indent="0">
              <a:buNone/>
              <a:defRPr sz="2665"/>
            </a:lvl6pPr>
            <a:lvl7pPr marL="3657600" indent="0">
              <a:buNone/>
              <a:defRPr sz="2665"/>
            </a:lvl7pPr>
            <a:lvl8pPr marL="4267200" indent="0">
              <a:buNone/>
              <a:defRPr sz="2665"/>
            </a:lvl8pPr>
            <a:lvl9pPr marL="4876800" indent="0">
              <a:buNone/>
              <a:defRPr sz="2665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2389717" y="5367337"/>
            <a:ext cx="7315200" cy="8048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65"/>
            </a:lvl1pPr>
            <a:lvl2pPr marL="609600" indent="0">
              <a:buNone/>
              <a:defRPr sz="1600"/>
            </a:lvl2pPr>
            <a:lvl3pPr marL="1219200" indent="0">
              <a:buNone/>
              <a:defRPr sz="1335"/>
            </a:lvl3pPr>
            <a:lvl4pPr marL="1828800" indent="0">
              <a:buNone/>
              <a:defRPr sz="1200"/>
            </a:lvl4pPr>
            <a:lvl5pPr marL="2438400" indent="0">
              <a:buNone/>
              <a:defRPr sz="1200"/>
            </a:lvl5pPr>
            <a:lvl6pPr marL="3048000" indent="0">
              <a:buNone/>
              <a:defRPr sz="1200"/>
            </a:lvl6pPr>
            <a:lvl7pPr marL="3657600" indent="0">
              <a:buNone/>
              <a:defRPr sz="1200"/>
            </a:lvl7pPr>
            <a:lvl8pPr marL="4267200" indent="0">
              <a:buNone/>
              <a:defRPr sz="1200"/>
            </a:lvl8pPr>
            <a:lvl9pPr marL="4876800" indent="0">
              <a:buNone/>
              <a:defRPr sz="12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B44CCEC7-3A54-47D1-BB25-17A0FDA63797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65495661-81B6-46E9-A91E-889569155CC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3000">
        <p:blinds dir="vert"/>
      </p:transition>
    </mc:Choice>
    <mc:Fallback>
      <p:transition spd="slow" advClick="0" advTm="3000">
        <p:blinds dir="vert"/>
      </p:transition>
    </mc:Fallback>
  </mc:AlternateContent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7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B44CCEC7-3A54-47D1-BB25-17A0FDA63797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65495661-81B6-46E9-A91E-889569155CC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3000">
        <p:blinds dir="vert"/>
      </p:transition>
    </mc:Choice>
    <mc:Fallback>
      <p:transition spd="slow" advClick="0" advTm="3000">
        <p:blinds dir="vert"/>
      </p:transition>
    </mc:Fallback>
  </mc:AlternateContent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839200" y="206375"/>
            <a:ext cx="2743200" cy="4387851"/>
          </a:xfrm>
          <a:prstGeom prst="rect">
            <a:avLst/>
          </a:prstGeo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09600" y="206375"/>
            <a:ext cx="8026400" cy="4387851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B44CCEC7-3A54-47D1-BB25-17A0FDA63797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65495661-81B6-46E9-A91E-889569155CC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3000">
        <p:blinds dir="vert"/>
      </p:transition>
    </mc:Choice>
    <mc:Fallback>
      <p:transition spd="slow" advClick="0" advTm="3000">
        <p:blinds dir="vert"/>
      </p:transition>
    </mc:Fallback>
  </mc:AlternateContent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3000">
        <p:blinds dir="vert"/>
      </p:transition>
    </mc:Choice>
    <mc:Fallback>
      <p:transition spd="slow" advClick="0" advTm="3000">
        <p:blinds dir="vert"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3000">
        <p:blinds dir="vert"/>
      </p:transition>
    </mc:Choice>
    <mc:Fallback>
      <p:transition spd="slow" advClick="0" advTm="3000">
        <p:blinds dir="vert"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3000">
        <p:blinds dir="vert"/>
      </p:transition>
    </mc:Choice>
    <mc:Fallback>
      <p:transition spd="slow" advClick="0" advTm="3000">
        <p:blinds dir="vert"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3000">
        <p:blinds dir="vert"/>
      </p:transition>
    </mc:Choice>
    <mc:Fallback>
      <p:transition spd="slow" advClick="0" advTm="3000">
        <p:blinds dir="vert"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3000">
        <p:blinds dir="vert"/>
      </p:transition>
    </mc:Choice>
    <mc:Fallback>
      <p:transition spd="slow" advClick="0" advTm="3000">
        <p:blinds dir="vert"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3000">
        <p:blinds dir="vert"/>
      </p:transition>
    </mc:Choice>
    <mc:Fallback>
      <p:transition spd="slow" advClick="0" advTm="3000">
        <p:blinds dir="vert"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>
          <a:xfrm>
            <a:off x="609600" y="6356744"/>
            <a:ext cx="2844800" cy="365147"/>
          </a:xfrm>
          <a:prstGeom prst="rect">
            <a:avLst/>
          </a:prstGeom>
        </p:spPr>
        <p:txBody>
          <a:bodyPr/>
          <a:lstStyle/>
          <a:p>
            <a:fld id="{CD74CBE9-1128-4CEF-AADF-EC6EFA3DBC2E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>
          <a:xfrm>
            <a:off x="4165600" y="6356744"/>
            <a:ext cx="3860800" cy="365147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8737600" y="6356744"/>
            <a:ext cx="2844800" cy="365147"/>
          </a:xfrm>
          <a:prstGeom prst="rect">
            <a:avLst/>
          </a:prstGeom>
        </p:spPr>
        <p:txBody>
          <a:bodyPr/>
          <a:lstStyle/>
          <a:p>
            <a:fld id="{C3472C3F-B7D7-4AA3-87C9-9B3CB6B762A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3000">
        <p:blinds dir="vert"/>
      </p:transition>
    </mc:Choice>
    <mc:Fallback>
      <p:transition spd="slow" advClick="0" advTm="3000">
        <p:blinds dir="vert"/>
      </p:transition>
    </mc:Fallback>
  </mc:AlternateContent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1" y="273067"/>
            <a:ext cx="4011084" cy="1162122"/>
          </a:xfrm>
          <a:prstGeom prst="rect">
            <a:avLst/>
          </a:prstGeom>
        </p:spPr>
        <p:txBody>
          <a:bodyPr anchor="b"/>
          <a:lstStyle>
            <a:lvl1pPr algn="l">
              <a:defRPr sz="2665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766733" y="273067"/>
            <a:ext cx="6815667" cy="5853475"/>
          </a:xfrm>
          <a:prstGeom prst="rect">
            <a:avLst/>
          </a:prstGeom>
        </p:spPr>
        <p:txBody>
          <a:bodyPr/>
          <a:lstStyle>
            <a:lvl1pPr>
              <a:defRPr sz="4265"/>
            </a:lvl1pPr>
            <a:lvl2pPr>
              <a:defRPr sz="3730"/>
            </a:lvl2pPr>
            <a:lvl3pPr>
              <a:defRPr sz="3200"/>
            </a:lvl3pPr>
            <a:lvl4pPr>
              <a:defRPr sz="2665"/>
            </a:lvl4pPr>
            <a:lvl5pPr>
              <a:defRPr sz="2665"/>
            </a:lvl5pPr>
            <a:lvl6pPr>
              <a:defRPr sz="2665"/>
            </a:lvl6pPr>
            <a:lvl7pPr>
              <a:defRPr sz="2665"/>
            </a:lvl7pPr>
            <a:lvl8pPr>
              <a:defRPr sz="2665"/>
            </a:lvl8pPr>
            <a:lvl9pPr>
              <a:defRPr sz="2665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09601" y="1435190"/>
            <a:ext cx="4011084" cy="469135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65"/>
            </a:lvl1pPr>
            <a:lvl2pPr marL="609600" indent="0">
              <a:buNone/>
              <a:defRPr sz="1600"/>
            </a:lvl2pPr>
            <a:lvl3pPr marL="1219200" indent="0">
              <a:buNone/>
              <a:defRPr sz="1335"/>
            </a:lvl3pPr>
            <a:lvl4pPr marL="1828165" indent="0">
              <a:buNone/>
              <a:defRPr sz="1200"/>
            </a:lvl4pPr>
            <a:lvl5pPr marL="2437765" indent="0">
              <a:buNone/>
              <a:defRPr sz="1200"/>
            </a:lvl5pPr>
            <a:lvl6pPr marL="3047365" indent="0">
              <a:buNone/>
              <a:defRPr sz="1200"/>
            </a:lvl6pPr>
            <a:lvl7pPr marL="3656965" indent="0">
              <a:buNone/>
              <a:defRPr sz="1200"/>
            </a:lvl7pPr>
            <a:lvl8pPr marL="4265930" indent="0">
              <a:buNone/>
              <a:defRPr sz="1200"/>
            </a:lvl8pPr>
            <a:lvl9pPr marL="4875530" indent="0">
              <a:buNone/>
              <a:defRPr sz="12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609600" y="6356744"/>
            <a:ext cx="2844800" cy="365147"/>
          </a:xfrm>
          <a:prstGeom prst="rect">
            <a:avLst/>
          </a:prstGeom>
        </p:spPr>
        <p:txBody>
          <a:bodyPr/>
          <a:lstStyle/>
          <a:p>
            <a:fld id="{CD74CBE9-1128-4CEF-AADF-EC6EFA3DBC2E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4165600" y="6356744"/>
            <a:ext cx="3860800" cy="365147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8737600" y="6356744"/>
            <a:ext cx="2844800" cy="365147"/>
          </a:xfrm>
          <a:prstGeom prst="rect">
            <a:avLst/>
          </a:prstGeom>
        </p:spPr>
        <p:txBody>
          <a:bodyPr/>
          <a:lstStyle/>
          <a:p>
            <a:fld id="{C3472C3F-B7D7-4AA3-87C9-9B3CB6B762A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3000">
        <p:blinds dir="vert"/>
      </p:transition>
    </mc:Choice>
    <mc:Fallback>
      <p:transition spd="slow" advClick="0" advTm="3000">
        <p:blinds dir="vert"/>
      </p:transition>
    </mc:Fallback>
  </mc:AlternateContent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389717" y="4800896"/>
            <a:ext cx="7315200" cy="566773"/>
          </a:xfrm>
          <a:prstGeom prst="rect">
            <a:avLst/>
          </a:prstGeom>
        </p:spPr>
        <p:txBody>
          <a:bodyPr anchor="b"/>
          <a:lstStyle>
            <a:lvl1pPr algn="l">
              <a:defRPr sz="2665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2389717" y="612813"/>
            <a:ext cx="7315200" cy="411505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4265"/>
            </a:lvl1pPr>
            <a:lvl2pPr marL="609600" indent="0">
              <a:buNone/>
              <a:defRPr sz="3730"/>
            </a:lvl2pPr>
            <a:lvl3pPr marL="1219200" indent="0">
              <a:buNone/>
              <a:defRPr sz="3200"/>
            </a:lvl3pPr>
            <a:lvl4pPr marL="1828165" indent="0">
              <a:buNone/>
              <a:defRPr sz="2665"/>
            </a:lvl4pPr>
            <a:lvl5pPr marL="2437765" indent="0">
              <a:buNone/>
              <a:defRPr sz="2665"/>
            </a:lvl5pPr>
            <a:lvl6pPr marL="3047365" indent="0">
              <a:buNone/>
              <a:defRPr sz="2665"/>
            </a:lvl6pPr>
            <a:lvl7pPr marL="3656965" indent="0">
              <a:buNone/>
              <a:defRPr sz="2665"/>
            </a:lvl7pPr>
            <a:lvl8pPr marL="4265930" indent="0">
              <a:buNone/>
              <a:defRPr sz="2665"/>
            </a:lvl8pPr>
            <a:lvl9pPr marL="4875530" indent="0">
              <a:buNone/>
              <a:defRPr sz="2665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2389717" y="5367669"/>
            <a:ext cx="7315200" cy="80491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65"/>
            </a:lvl1pPr>
            <a:lvl2pPr marL="609600" indent="0">
              <a:buNone/>
              <a:defRPr sz="1600"/>
            </a:lvl2pPr>
            <a:lvl3pPr marL="1219200" indent="0">
              <a:buNone/>
              <a:defRPr sz="1335"/>
            </a:lvl3pPr>
            <a:lvl4pPr marL="1828165" indent="0">
              <a:buNone/>
              <a:defRPr sz="1200"/>
            </a:lvl4pPr>
            <a:lvl5pPr marL="2437765" indent="0">
              <a:buNone/>
              <a:defRPr sz="1200"/>
            </a:lvl5pPr>
            <a:lvl6pPr marL="3047365" indent="0">
              <a:buNone/>
              <a:defRPr sz="1200"/>
            </a:lvl6pPr>
            <a:lvl7pPr marL="3656965" indent="0">
              <a:buNone/>
              <a:defRPr sz="1200"/>
            </a:lvl7pPr>
            <a:lvl8pPr marL="4265930" indent="0">
              <a:buNone/>
              <a:defRPr sz="1200"/>
            </a:lvl8pPr>
            <a:lvl9pPr marL="4875530" indent="0">
              <a:buNone/>
              <a:defRPr sz="12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609600" y="6356744"/>
            <a:ext cx="2844800" cy="365147"/>
          </a:xfrm>
          <a:prstGeom prst="rect">
            <a:avLst/>
          </a:prstGeom>
        </p:spPr>
        <p:txBody>
          <a:bodyPr/>
          <a:lstStyle/>
          <a:p>
            <a:fld id="{CD74CBE9-1128-4CEF-AADF-EC6EFA3DBC2E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4165600" y="6356744"/>
            <a:ext cx="3860800" cy="365147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8737600" y="6356744"/>
            <a:ext cx="2844800" cy="365147"/>
          </a:xfrm>
          <a:prstGeom prst="rect">
            <a:avLst/>
          </a:prstGeom>
        </p:spPr>
        <p:txBody>
          <a:bodyPr/>
          <a:lstStyle/>
          <a:p>
            <a:fld id="{C3472C3F-B7D7-4AA3-87C9-9B3CB6B762A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3000">
        <p:blinds dir="vert"/>
      </p:transition>
    </mc:Choice>
    <mc:Fallback>
      <p:transition spd="slow" advClick="0" advTm="3000">
        <p:blinds dir="vert"/>
      </p:transition>
    </mc:Fallback>
  </mc:AlternateContent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55"/>
            <a:ext cx="10972800" cy="1143071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09600" y="1600300"/>
            <a:ext cx="10972800" cy="4526242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609600" y="6356744"/>
            <a:ext cx="2844800" cy="365147"/>
          </a:xfrm>
          <a:prstGeom prst="rect">
            <a:avLst/>
          </a:prstGeom>
        </p:spPr>
        <p:txBody>
          <a:bodyPr/>
          <a:lstStyle/>
          <a:p>
            <a:fld id="{CD74CBE9-1128-4CEF-AADF-EC6EFA3DBC2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165600" y="6356744"/>
            <a:ext cx="3860800" cy="365147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737600" y="6356744"/>
            <a:ext cx="2844800" cy="365147"/>
          </a:xfrm>
          <a:prstGeom prst="rect">
            <a:avLst/>
          </a:prstGeom>
        </p:spPr>
        <p:txBody>
          <a:bodyPr/>
          <a:lstStyle/>
          <a:p>
            <a:fld id="{C3472C3F-B7D7-4AA3-87C9-9B3CB6B762A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3000">
        <p:blinds dir="vert"/>
      </p:transition>
    </mc:Choice>
    <mc:Fallback>
      <p:transition spd="slow" advClick="0" advTm="3000">
        <p:blinds dir="vert"/>
      </p:transition>
    </mc:Fallback>
  </mc:AlternateContent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839200" y="274655"/>
            <a:ext cx="2743200" cy="5851887"/>
          </a:xfrm>
          <a:prstGeom prst="rect">
            <a:avLst/>
          </a:prstGeo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09600" y="274655"/>
            <a:ext cx="8026400" cy="5851887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609600" y="6356744"/>
            <a:ext cx="2844800" cy="365147"/>
          </a:xfrm>
          <a:prstGeom prst="rect">
            <a:avLst/>
          </a:prstGeom>
        </p:spPr>
        <p:txBody>
          <a:bodyPr/>
          <a:lstStyle/>
          <a:p>
            <a:fld id="{CD74CBE9-1128-4CEF-AADF-EC6EFA3DBC2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165600" y="6356744"/>
            <a:ext cx="3860800" cy="365147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737600" y="6356744"/>
            <a:ext cx="2844800" cy="365147"/>
          </a:xfrm>
          <a:prstGeom prst="rect">
            <a:avLst/>
          </a:prstGeom>
        </p:spPr>
        <p:txBody>
          <a:bodyPr/>
          <a:lstStyle/>
          <a:p>
            <a:fld id="{C3472C3F-B7D7-4AA3-87C9-9B3CB6B762A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3000">
        <p:blinds dir="vert"/>
      </p:transition>
    </mc:Choice>
    <mc:Fallback>
      <p:transition spd="slow" advClick="0" advTm="3000">
        <p:blinds dir="vert"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7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3000">
        <p:blinds dir="vert"/>
      </p:transition>
    </mc:Choice>
    <mc:Fallback>
      <p:transition spd="slow" advClick="0" advTm="3000">
        <p:blinds dir="vert"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8"/>
          <p:cNvSpPr>
            <a:spLocks noGrp="1"/>
          </p:cNvSpPr>
          <p:nvPr>
            <p:ph type="title"/>
          </p:nvPr>
        </p:nvSpPr>
        <p:spPr>
          <a:xfrm>
            <a:off x="364067" y="683725"/>
            <a:ext cx="8652933" cy="698544"/>
          </a:xfrm>
          <a:prstGeom prst="rect">
            <a:avLst/>
          </a:prstGeom>
        </p:spPr>
        <p:txBody>
          <a:bodyPr lIns="68580" tIns="34290" rIns="68580" bIns="34290"/>
          <a:lstStyle>
            <a:lvl1pPr algn="l">
              <a:defRPr sz="3200">
                <a:solidFill>
                  <a:schemeClr val="tx1">
                    <a:lumMod val="65000"/>
                    <a:lumOff val="35000"/>
                  </a:schemeClr>
                </a:solidFill>
                <a:latin typeface="Roboto Condensed" panose="02000000000000000000" pitchFamily="2" charset="0"/>
                <a:cs typeface="Roboto Condensed" panose="02000000000000000000" pitchFamily="2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6" name="Text Placeholder 27"/>
          <p:cNvSpPr>
            <a:spLocks noGrp="1"/>
          </p:cNvSpPr>
          <p:nvPr>
            <p:ph type="body" sz="quarter" idx="25"/>
          </p:nvPr>
        </p:nvSpPr>
        <p:spPr>
          <a:xfrm>
            <a:off x="364067" y="1253536"/>
            <a:ext cx="8652933" cy="381089"/>
          </a:xfrm>
          <a:prstGeom prst="rect">
            <a:avLst/>
          </a:prstGeom>
        </p:spPr>
        <p:txBody>
          <a:bodyPr lIns="68580" tIns="34290" rIns="68580" bIns="34290"/>
          <a:lstStyle>
            <a:lvl1pPr marL="0" indent="0" algn="l">
              <a:buNone/>
              <a:defRPr sz="1200" baseline="0">
                <a:solidFill>
                  <a:schemeClr val="bg1">
                    <a:lumMod val="65000"/>
                  </a:schemeClr>
                </a:solidFill>
                <a:latin typeface="Roboto Condensed" panose="02000000000000000000" pitchFamily="2" charset="0"/>
                <a:cs typeface="Roboto Condensed" panose="02000000000000000000" pitchFamily="2" charset="0"/>
              </a:defRPr>
            </a:lvl1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3000">
        <p:blinds dir="vert"/>
      </p:transition>
    </mc:Choice>
    <mc:Fallback>
      <p:transition spd="slow" advClick="0" advTm="3000">
        <p:blinds dir="vert"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Blank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3000">
        <p:blinds dir="vert"/>
      </p:transition>
    </mc:Choice>
    <mc:Fallback>
      <p:transition spd="slow" advClick="0" advTm="3000">
        <p:blinds dir="vert"/>
      </p:transition>
    </mc:Fallback>
  </mc:AlternateContent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3000">
        <p:blinds dir="vert"/>
      </p:transition>
    </mc:Choice>
    <mc:Fallback>
      <p:transition spd="slow" advClick="0" advTm="3000">
        <p:blinds dir="vert"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3000">
        <p:blinds dir="vert"/>
      </p:transition>
    </mc:Choice>
    <mc:Fallback>
      <p:transition spd="slow" advClick="0" advTm="3000">
        <p:blinds dir="vert"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3000">
        <p:blinds dir="vert"/>
      </p:transition>
    </mc:Choice>
    <mc:Fallback>
      <p:transition spd="slow" advClick="0" advTm="3000">
        <p:blinds dir="vert"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3000">
        <p:blinds dir="vert"/>
      </p:transition>
    </mc:Choice>
    <mc:Fallback>
      <p:transition spd="slow" advClick="0" advTm="3000">
        <p:blinds dir="vert"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3000">
        <p:blinds dir="vert"/>
      </p:transition>
    </mc:Choice>
    <mc:Fallback>
      <p:transition spd="slow" advClick="0" advTm="3000">
        <p:blinds dir="vert"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3000">
        <p:blinds dir="vert"/>
      </p:transition>
    </mc:Choice>
    <mc:Fallback>
      <p:transition spd="slow" advClick="0" advTm="3000">
        <p:blinds dir="vert"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第二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3000">
        <p:blinds dir="vert"/>
      </p:transition>
    </mc:Choice>
    <mc:Fallback>
      <p:transition spd="slow" advClick="0" advTm="3000">
        <p:blinds dir="vert"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第三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3000">
        <p:blinds dir="vert"/>
      </p:transition>
    </mc:Choice>
    <mc:Fallback>
      <p:transition spd="slow" advClick="0" advTm="3000">
        <p:blinds dir="vert"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第一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3000">
        <p:blinds dir="vert"/>
      </p:transition>
    </mc:Choice>
    <mc:Fallback>
      <p:transition spd="slow" advClick="0" advTm="3000">
        <p:blinds dir="vert"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第五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3000">
        <p:blinds dir="vert"/>
      </p:transition>
    </mc:Choice>
    <mc:Fallback>
      <p:transition spd="slow" advClick="0" advTm="3000">
        <p:blinds dir="vert"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914400" y="2130558"/>
            <a:ext cx="10363200" cy="1470116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828800" y="3886440"/>
            <a:ext cx="8534400" cy="1752709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609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16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776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36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696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593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553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609600" y="6356744"/>
            <a:ext cx="2844800" cy="365147"/>
          </a:xfrm>
          <a:prstGeom prst="rect">
            <a:avLst/>
          </a:prstGeom>
        </p:spPr>
        <p:txBody>
          <a:bodyPr/>
          <a:lstStyle/>
          <a:p>
            <a:fld id="{CD74CBE9-1128-4CEF-AADF-EC6EFA3DBC2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165600" y="6356744"/>
            <a:ext cx="3860800" cy="365147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737600" y="6356744"/>
            <a:ext cx="2844800" cy="365147"/>
          </a:xfrm>
          <a:prstGeom prst="rect">
            <a:avLst/>
          </a:prstGeom>
        </p:spPr>
        <p:txBody>
          <a:bodyPr/>
          <a:lstStyle/>
          <a:p>
            <a:fld id="{C3472C3F-B7D7-4AA3-87C9-9B3CB6B762A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3000">
        <p:blinds dir="vert"/>
      </p:transition>
    </mc:Choice>
    <mc:Fallback>
      <p:transition spd="slow" advClick="0" advTm="3000">
        <p:blinds dir="vert"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1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19.xml"/><Relationship Id="rId8" Type="http://schemas.openxmlformats.org/officeDocument/2006/relationships/slideLayout" Target="../slideLayouts/slideLayout18.xml"/><Relationship Id="rId7" Type="http://schemas.openxmlformats.org/officeDocument/2006/relationships/slideLayout" Target="../slideLayouts/slideLayout17.xml"/><Relationship Id="rId6" Type="http://schemas.openxmlformats.org/officeDocument/2006/relationships/slideLayout" Target="../slideLayouts/slideLayout16.xml"/><Relationship Id="rId5" Type="http://schemas.openxmlformats.org/officeDocument/2006/relationships/slideLayout" Target="../slideLayouts/slideLayout15.xml"/><Relationship Id="rId4" Type="http://schemas.openxmlformats.org/officeDocument/2006/relationships/slideLayout" Target="../slideLayouts/slideLayout14.xml"/><Relationship Id="rId3" Type="http://schemas.openxmlformats.org/officeDocument/2006/relationships/slideLayout" Target="../slideLayouts/slideLayout13.xml"/><Relationship Id="rId2" Type="http://schemas.openxmlformats.org/officeDocument/2006/relationships/slideLayout" Target="../slideLayouts/slideLayout12.xml"/><Relationship Id="rId12" Type="http://schemas.openxmlformats.org/officeDocument/2006/relationships/theme" Target="../theme/theme2.xml"/><Relationship Id="rId11" Type="http://schemas.openxmlformats.org/officeDocument/2006/relationships/slideLayout" Target="../slideLayouts/slideLayout21.xml"/><Relationship Id="rId1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1.xml"/></Relationships>
</file>

<file path=ppt/slideMasters/_rels/slideMaster3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30.xml"/><Relationship Id="rId8" Type="http://schemas.openxmlformats.org/officeDocument/2006/relationships/slideLayout" Target="../slideLayouts/slideLayout29.xml"/><Relationship Id="rId7" Type="http://schemas.openxmlformats.org/officeDocument/2006/relationships/slideLayout" Target="../slideLayouts/slideLayout28.xml"/><Relationship Id="rId6" Type="http://schemas.openxmlformats.org/officeDocument/2006/relationships/slideLayout" Target="../slideLayouts/slideLayout27.xml"/><Relationship Id="rId5" Type="http://schemas.openxmlformats.org/officeDocument/2006/relationships/slideLayout" Target="../slideLayouts/slideLayout26.xml"/><Relationship Id="rId4" Type="http://schemas.openxmlformats.org/officeDocument/2006/relationships/slideLayout" Target="../slideLayouts/slideLayout25.xml"/><Relationship Id="rId3" Type="http://schemas.openxmlformats.org/officeDocument/2006/relationships/slideLayout" Target="../slideLayouts/slideLayout24.xml"/><Relationship Id="rId2" Type="http://schemas.openxmlformats.org/officeDocument/2006/relationships/slideLayout" Target="../slideLayouts/slideLayout23.xml"/><Relationship Id="rId15" Type="http://schemas.openxmlformats.org/officeDocument/2006/relationships/theme" Target="../theme/theme3.xml"/><Relationship Id="rId14" Type="http://schemas.openxmlformats.org/officeDocument/2006/relationships/slideLayout" Target="../slideLayouts/slideLayout35.xml"/><Relationship Id="rId13" Type="http://schemas.openxmlformats.org/officeDocument/2006/relationships/slideLayout" Target="../slideLayouts/slideLayout34.xml"/><Relationship Id="rId12" Type="http://schemas.openxmlformats.org/officeDocument/2006/relationships/slideLayout" Target="../slideLayouts/slideLayout33.xml"/><Relationship Id="rId11" Type="http://schemas.openxmlformats.org/officeDocument/2006/relationships/slideLayout" Target="../slideLayouts/slideLayout32.xml"/><Relationship Id="rId10" Type="http://schemas.openxmlformats.org/officeDocument/2006/relationships/slideLayout" Target="../slideLayouts/slideLayout31.xml"/><Relationship Id="rId1" Type="http://schemas.openxmlformats.org/officeDocument/2006/relationships/slideLayout" Target="../slideLayouts/slideLayout22.xml"/></Relationships>
</file>

<file path=ppt/slideMasters/_rels/slideMaster4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44.xml"/><Relationship Id="rId8" Type="http://schemas.openxmlformats.org/officeDocument/2006/relationships/slideLayout" Target="../slideLayouts/slideLayout43.xml"/><Relationship Id="rId7" Type="http://schemas.openxmlformats.org/officeDocument/2006/relationships/slideLayout" Target="../slideLayouts/slideLayout42.xml"/><Relationship Id="rId6" Type="http://schemas.openxmlformats.org/officeDocument/2006/relationships/slideLayout" Target="../slideLayouts/slideLayout41.xml"/><Relationship Id="rId5" Type="http://schemas.openxmlformats.org/officeDocument/2006/relationships/slideLayout" Target="../slideLayouts/slideLayout40.xml"/><Relationship Id="rId4" Type="http://schemas.openxmlformats.org/officeDocument/2006/relationships/slideLayout" Target="../slideLayouts/slideLayout39.xml"/><Relationship Id="rId3" Type="http://schemas.openxmlformats.org/officeDocument/2006/relationships/slideLayout" Target="../slideLayouts/slideLayout38.xml"/><Relationship Id="rId2" Type="http://schemas.openxmlformats.org/officeDocument/2006/relationships/slideLayout" Target="../slideLayouts/slideLayout37.xml"/><Relationship Id="rId13" Type="http://schemas.openxmlformats.org/officeDocument/2006/relationships/theme" Target="../theme/theme4.xml"/><Relationship Id="rId12" Type="http://schemas.openxmlformats.org/officeDocument/2006/relationships/image" Target="../media/image1.jpeg"/><Relationship Id="rId11" Type="http://schemas.openxmlformats.org/officeDocument/2006/relationships/slideLayout" Target="../slideLayouts/slideLayout46.xml"/><Relationship Id="rId10" Type="http://schemas.openxmlformats.org/officeDocument/2006/relationships/slideLayout" Target="../slideLayouts/slideLayout45.xml"/><Relationship Id="rId1" Type="http://schemas.openxmlformats.org/officeDocument/2006/relationships/slideLayout" Target="../slideLayouts/slideLayout36.xml"/></Relationships>
</file>

<file path=ppt/slideMasters/_rels/slideMaster5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55.xml"/><Relationship Id="rId8" Type="http://schemas.openxmlformats.org/officeDocument/2006/relationships/slideLayout" Target="../slideLayouts/slideLayout54.xml"/><Relationship Id="rId7" Type="http://schemas.openxmlformats.org/officeDocument/2006/relationships/slideLayout" Target="../slideLayouts/slideLayout53.xml"/><Relationship Id="rId6" Type="http://schemas.openxmlformats.org/officeDocument/2006/relationships/slideLayout" Target="../slideLayouts/slideLayout52.xml"/><Relationship Id="rId5" Type="http://schemas.openxmlformats.org/officeDocument/2006/relationships/slideLayout" Target="../slideLayouts/slideLayout51.xml"/><Relationship Id="rId4" Type="http://schemas.openxmlformats.org/officeDocument/2006/relationships/slideLayout" Target="../slideLayouts/slideLayout50.xml"/><Relationship Id="rId3" Type="http://schemas.openxmlformats.org/officeDocument/2006/relationships/slideLayout" Target="../slideLayouts/slideLayout49.xml"/><Relationship Id="rId26" Type="http://schemas.openxmlformats.org/officeDocument/2006/relationships/theme" Target="../theme/theme5.xml"/><Relationship Id="rId25" Type="http://schemas.openxmlformats.org/officeDocument/2006/relationships/slideLayout" Target="../slideLayouts/slideLayout71.xml"/><Relationship Id="rId24" Type="http://schemas.openxmlformats.org/officeDocument/2006/relationships/slideLayout" Target="../slideLayouts/slideLayout70.xml"/><Relationship Id="rId23" Type="http://schemas.openxmlformats.org/officeDocument/2006/relationships/slideLayout" Target="../slideLayouts/slideLayout69.xml"/><Relationship Id="rId22" Type="http://schemas.openxmlformats.org/officeDocument/2006/relationships/slideLayout" Target="../slideLayouts/slideLayout68.xml"/><Relationship Id="rId21" Type="http://schemas.openxmlformats.org/officeDocument/2006/relationships/slideLayout" Target="../slideLayouts/slideLayout67.xml"/><Relationship Id="rId20" Type="http://schemas.openxmlformats.org/officeDocument/2006/relationships/slideLayout" Target="../slideLayouts/slideLayout66.xml"/><Relationship Id="rId2" Type="http://schemas.openxmlformats.org/officeDocument/2006/relationships/slideLayout" Target="../slideLayouts/slideLayout48.xml"/><Relationship Id="rId19" Type="http://schemas.openxmlformats.org/officeDocument/2006/relationships/slideLayout" Target="../slideLayouts/slideLayout65.xml"/><Relationship Id="rId18" Type="http://schemas.openxmlformats.org/officeDocument/2006/relationships/slideLayout" Target="../slideLayouts/slideLayout64.xml"/><Relationship Id="rId17" Type="http://schemas.openxmlformats.org/officeDocument/2006/relationships/slideLayout" Target="../slideLayouts/slideLayout63.xml"/><Relationship Id="rId16" Type="http://schemas.openxmlformats.org/officeDocument/2006/relationships/slideLayout" Target="../slideLayouts/slideLayout62.xml"/><Relationship Id="rId15" Type="http://schemas.openxmlformats.org/officeDocument/2006/relationships/slideLayout" Target="../slideLayouts/slideLayout61.xml"/><Relationship Id="rId14" Type="http://schemas.openxmlformats.org/officeDocument/2006/relationships/slideLayout" Target="../slideLayouts/slideLayout60.xml"/><Relationship Id="rId13" Type="http://schemas.openxmlformats.org/officeDocument/2006/relationships/slideLayout" Target="../slideLayouts/slideLayout59.xml"/><Relationship Id="rId12" Type="http://schemas.openxmlformats.org/officeDocument/2006/relationships/slideLayout" Target="../slideLayouts/slideLayout58.xml"/><Relationship Id="rId11" Type="http://schemas.openxmlformats.org/officeDocument/2006/relationships/slideLayout" Target="../slideLayouts/slideLayout57.xml"/><Relationship Id="rId10" Type="http://schemas.openxmlformats.org/officeDocument/2006/relationships/slideLayout" Target="../slideLayouts/slideLayout56.xml"/><Relationship Id="rId1" Type="http://schemas.openxmlformats.org/officeDocument/2006/relationships/slideLayout" Target="../slideLayouts/slideLayout4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2F288E0-7875-42C4-84C8-98DBBD3BF4D2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D9BB5D0-35E4-459D-AEF3-FE4D7C45CC19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</p:sldLayoutIdLst>
  <mc:AlternateContent xmlns:mc="http://schemas.openxmlformats.org/markup-compatibility/2006">
    <mc:Choice xmlns:p14="http://schemas.microsoft.com/office/powerpoint/2010/main" Requires="p14">
      <p:transition spd="slow" p14:dur="2000" advClick="0" advTm="3000">
        <p:blinds dir="vert"/>
      </p:transition>
    </mc:Choice>
    <mc:Fallback>
      <p:transition spd="slow" advClick="0" advTm="3000">
        <p:blinds dir="vert"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zh-CN" altLang="en-US" smtClean="0"/>
              <a:t>单击此处编辑母版标题样式</a:t>
            </a:r>
            <a:endParaRPr kumimoji="1"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zh-CN" altLang="en-US" smtClean="0"/>
              <a:t>单击此处编辑母版文本样式</a:t>
            </a:r>
            <a:endParaRPr kumimoji="1" lang="zh-CN" altLang="en-US" smtClean="0"/>
          </a:p>
          <a:p>
            <a:pPr lvl="1"/>
            <a:r>
              <a:rPr kumimoji="1" lang="zh-CN" altLang="en-US" smtClean="0"/>
              <a:t>二级</a:t>
            </a:r>
            <a:endParaRPr kumimoji="1" lang="zh-CN" altLang="en-US" smtClean="0"/>
          </a:p>
          <a:p>
            <a:pPr lvl="2"/>
            <a:r>
              <a:rPr kumimoji="1" lang="zh-CN" altLang="en-US" smtClean="0"/>
              <a:t>三级</a:t>
            </a:r>
            <a:endParaRPr kumimoji="1" lang="zh-CN" altLang="en-US" smtClean="0"/>
          </a:p>
          <a:p>
            <a:pPr lvl="3"/>
            <a:r>
              <a:rPr kumimoji="1" lang="zh-CN" altLang="en-US" smtClean="0"/>
              <a:t>四级</a:t>
            </a:r>
            <a:endParaRPr kumimoji="1" lang="zh-CN" altLang="en-US" smtClean="0"/>
          </a:p>
          <a:p>
            <a:pPr lvl="4"/>
            <a:r>
              <a:rPr kumimoji="1" lang="zh-CN" altLang="en-US" smtClean="0"/>
              <a:t>五级</a:t>
            </a:r>
            <a:endParaRPr kumimoji="1"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57218A4-78ED-4845-B3D7-7E007E475D5F}" type="datetimeFigureOut">
              <a:rPr kumimoji="1" lang="zh-CN" altLang="en-US" smtClean="0"/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zh-CN" altLang="en-US"/>
          </a:p>
        </p:txBody>
      </p:sp>
      <p:sp>
        <p:nvSpPr>
          <p:cNvPr id="6" name="幻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B03AEDE-B5E1-3144-B05C-54EBB3AB9074}" type="slidenum">
              <a:rPr kumimoji="1" lang="zh-CN" altLang="en-US" smtClean="0"/>
            </a:fld>
            <a:endParaRPr kumimoji="1"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mc:AlternateContent xmlns:mc="http://schemas.openxmlformats.org/markup-compatibility/2006">
    <mc:Choice xmlns:p14="http://schemas.microsoft.com/office/powerpoint/2010/main" Requires="p14">
      <p:transition spd="slow" p14:dur="2000" advClick="0" advTm="3000">
        <p:blinds dir="vert"/>
      </p:transition>
    </mc:Choice>
    <mc:Fallback>
      <p:transition spd="slow" advClick="0" advTm="3000">
        <p:blinds dir="vert"/>
      </p:transition>
    </mc:Fallback>
  </mc:AlternateContent>
  <p:txStyles>
    <p:titleStyle>
      <a:lvl1pPr algn="ctr" defTabSz="609600" rtl="0" eaLnBrk="1" latinLnBrk="0" hangingPunct="1">
        <a:spcBef>
          <a:spcPct val="0"/>
        </a:spcBef>
        <a:buNone/>
        <a:defRPr sz="5865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57200" indent="-456565" algn="l" defTabSz="609600" rtl="0" eaLnBrk="1" latinLnBrk="0" hangingPunct="1">
        <a:spcBef>
          <a:spcPts val="130"/>
        </a:spcBef>
        <a:buFont typeface="Arial" panose="020B0604020202020204"/>
        <a:buChar char="•"/>
        <a:defRPr sz="4265" kern="1200">
          <a:solidFill>
            <a:schemeClr val="tx1"/>
          </a:solidFill>
          <a:latin typeface="+mn-lt"/>
          <a:ea typeface="+mn-ea"/>
          <a:cs typeface="+mn-cs"/>
        </a:defRPr>
      </a:lvl1pPr>
      <a:lvl2pPr marL="990600" indent="-380365" algn="l" defTabSz="609600" rtl="0" eaLnBrk="1" latinLnBrk="0" hangingPunct="1">
        <a:spcBef>
          <a:spcPts val="130"/>
        </a:spcBef>
        <a:buFont typeface="Arial" panose="020B0604020202020204"/>
        <a:buChar char="–"/>
        <a:defRPr sz="3735" kern="1200">
          <a:solidFill>
            <a:schemeClr val="tx1"/>
          </a:solidFill>
          <a:latin typeface="+mn-lt"/>
          <a:ea typeface="+mn-ea"/>
          <a:cs typeface="+mn-cs"/>
        </a:defRPr>
      </a:lvl2pPr>
      <a:lvl3pPr marL="1524000" indent="-304165" algn="l" defTabSz="609600" rtl="0" eaLnBrk="1" latinLnBrk="0" hangingPunct="1">
        <a:spcBef>
          <a:spcPts val="130"/>
        </a:spcBef>
        <a:buFont typeface="Arial" panose="020B0604020202020204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3pPr>
      <a:lvl4pPr marL="2133600" indent="-304165" algn="l" defTabSz="609600" rtl="0" eaLnBrk="1" latinLnBrk="0" hangingPunct="1">
        <a:spcBef>
          <a:spcPts val="130"/>
        </a:spcBef>
        <a:buFont typeface="Arial" panose="020B0604020202020204"/>
        <a:buChar char="–"/>
        <a:defRPr sz="2665" kern="1200">
          <a:solidFill>
            <a:schemeClr val="tx1"/>
          </a:solidFill>
          <a:latin typeface="+mn-lt"/>
          <a:ea typeface="+mn-ea"/>
          <a:cs typeface="+mn-cs"/>
        </a:defRPr>
      </a:lvl4pPr>
      <a:lvl5pPr marL="2743200" indent="-304165" algn="l" defTabSz="609600" rtl="0" eaLnBrk="1" latinLnBrk="0" hangingPunct="1">
        <a:spcBef>
          <a:spcPts val="130"/>
        </a:spcBef>
        <a:buFont typeface="Arial" panose="020B0604020202020204"/>
        <a:buChar char="»"/>
        <a:defRPr sz="2665" kern="1200">
          <a:solidFill>
            <a:schemeClr val="tx1"/>
          </a:solidFill>
          <a:latin typeface="+mn-lt"/>
          <a:ea typeface="+mn-ea"/>
          <a:cs typeface="+mn-cs"/>
        </a:defRPr>
      </a:lvl5pPr>
      <a:lvl6pPr marL="3352800" indent="-304165" algn="l" defTabSz="609600" rtl="0" eaLnBrk="1" latinLnBrk="0" hangingPunct="1">
        <a:spcBef>
          <a:spcPts val="130"/>
        </a:spcBef>
        <a:buFont typeface="Arial" panose="020B0604020202020204"/>
        <a:buChar char="•"/>
        <a:defRPr sz="2665" kern="1200">
          <a:solidFill>
            <a:schemeClr val="tx1"/>
          </a:solidFill>
          <a:latin typeface="+mn-lt"/>
          <a:ea typeface="+mn-ea"/>
          <a:cs typeface="+mn-cs"/>
        </a:defRPr>
      </a:lvl6pPr>
      <a:lvl7pPr marL="3962400" indent="-304165" algn="l" defTabSz="609600" rtl="0" eaLnBrk="1" latinLnBrk="0" hangingPunct="1">
        <a:spcBef>
          <a:spcPts val="130"/>
        </a:spcBef>
        <a:buFont typeface="Arial" panose="020B0604020202020204"/>
        <a:buChar char="•"/>
        <a:defRPr sz="2665" kern="1200">
          <a:solidFill>
            <a:schemeClr val="tx1"/>
          </a:solidFill>
          <a:latin typeface="+mn-lt"/>
          <a:ea typeface="+mn-ea"/>
          <a:cs typeface="+mn-cs"/>
        </a:defRPr>
      </a:lvl7pPr>
      <a:lvl8pPr marL="4572000" indent="-304165" algn="l" defTabSz="609600" rtl="0" eaLnBrk="1" latinLnBrk="0" hangingPunct="1">
        <a:spcBef>
          <a:spcPts val="130"/>
        </a:spcBef>
        <a:buFont typeface="Arial" panose="020B0604020202020204"/>
        <a:buChar char="•"/>
        <a:defRPr sz="2665" kern="1200">
          <a:solidFill>
            <a:schemeClr val="tx1"/>
          </a:solidFill>
          <a:latin typeface="+mn-lt"/>
          <a:ea typeface="+mn-ea"/>
          <a:cs typeface="+mn-cs"/>
        </a:defRPr>
      </a:lvl8pPr>
      <a:lvl9pPr marL="5181600" indent="-304165" algn="l" defTabSz="609600" rtl="0" eaLnBrk="1" latinLnBrk="0" hangingPunct="1">
        <a:spcBef>
          <a:spcPts val="130"/>
        </a:spcBef>
        <a:buFont typeface="Arial" panose="020B0604020202020204"/>
        <a:buChar char="•"/>
        <a:defRPr sz="2665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6096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600" algn="l" defTabSz="6096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200" algn="l" defTabSz="6096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800" algn="l" defTabSz="6096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400" algn="l" defTabSz="6096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8000" algn="l" defTabSz="6096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600" algn="l" defTabSz="6096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200" algn="l" defTabSz="6096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800" algn="l" defTabSz="6096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72" r:id="rId1"/>
    <p:sldLayoutId id="2147483673" r:id="rId2"/>
    <p:sldLayoutId id="2147483674" r:id="rId3"/>
    <p:sldLayoutId id="2147483675" r:id="rId4"/>
    <p:sldLayoutId id="2147483676" r:id="rId5"/>
    <p:sldLayoutId id="2147483677" r:id="rId6"/>
    <p:sldLayoutId id="2147483678" r:id="rId7"/>
    <p:sldLayoutId id="2147483679" r:id="rId8"/>
    <p:sldLayoutId id="2147483680" r:id="rId9"/>
    <p:sldLayoutId id="2147483681" r:id="rId10"/>
    <p:sldLayoutId id="2147483682" r:id="rId11"/>
    <p:sldLayoutId id="2147483683" r:id="rId12"/>
    <p:sldLayoutId id="2147483684" r:id="rId13"/>
    <p:sldLayoutId id="2147483685" r:id="rId14"/>
  </p:sldLayoutIdLst>
  <mc:AlternateContent xmlns:mc="http://schemas.openxmlformats.org/markup-compatibility/2006">
    <mc:Choice xmlns:p14="http://schemas.microsoft.com/office/powerpoint/2010/main" Requires="p14">
      <p:transition spd="slow" p14:dur="2000" advClick="0" advTm="3000">
        <p:blinds dir="vert"/>
      </p:transition>
    </mc:Choice>
    <mc:Fallback>
      <p:transition spd="slow" advClick="0" advTm="3000">
        <p:blinds dir="vert"/>
      </p:transition>
    </mc:Fallback>
  </mc:AlternateContent>
  <p:txStyles>
    <p:titleStyle>
      <a:lvl1pPr algn="ctr" rtl="0" fontAlgn="base">
        <a:spcBef>
          <a:spcPct val="0"/>
        </a:spcBef>
        <a:spcAft>
          <a:spcPct val="0"/>
        </a:spcAft>
        <a:defRPr sz="5865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charset="0"/>
          <a:ea typeface="宋体" panose="02010600030101010101" pitchFamily="2" charset="-122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charset="0"/>
          <a:ea typeface="宋体" panose="02010600030101010101" pitchFamily="2" charset="-122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charset="0"/>
          <a:ea typeface="宋体" panose="02010600030101010101" pitchFamily="2" charset="-122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charset="0"/>
          <a:ea typeface="宋体" panose="02010600030101010101" pitchFamily="2" charset="-122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charset="0"/>
          <a:ea typeface="宋体" panose="02010600030101010101" pitchFamily="2" charset="-122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charset="0"/>
          <a:ea typeface="宋体" panose="02010600030101010101" pitchFamily="2" charset="-122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charset="0"/>
          <a:ea typeface="宋体" panose="02010600030101010101" pitchFamily="2" charset="-122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charset="0"/>
          <a:ea typeface="宋体" panose="02010600030101010101" pitchFamily="2" charset="-122"/>
        </a:defRPr>
      </a:lvl9pPr>
    </p:titleStyle>
    <p:bodyStyle>
      <a:lvl1pPr marL="457200" indent="-456565" algn="l" rtl="0" fontAlgn="base">
        <a:spcBef>
          <a:spcPts val="130"/>
        </a:spcBef>
        <a:spcAft>
          <a:spcPct val="0"/>
        </a:spcAft>
        <a:buFont typeface="Arial" panose="020B0604020202020204" pitchFamily="34" charset="0"/>
        <a:buChar char="•"/>
        <a:defRPr sz="4265" kern="1200">
          <a:solidFill>
            <a:schemeClr val="tx1"/>
          </a:solidFill>
          <a:latin typeface="+mn-lt"/>
          <a:ea typeface="+mn-ea"/>
          <a:cs typeface="+mn-cs"/>
        </a:defRPr>
      </a:lvl1pPr>
      <a:lvl2pPr marL="990600" indent="-380365" algn="l" rtl="0" fontAlgn="base">
        <a:spcBef>
          <a:spcPts val="130"/>
        </a:spcBef>
        <a:spcAft>
          <a:spcPct val="0"/>
        </a:spcAft>
        <a:buFont typeface="Arial" panose="020B0604020202020204" pitchFamily="34" charset="0"/>
        <a:buChar char="–"/>
        <a:defRPr sz="3735" kern="1200">
          <a:solidFill>
            <a:schemeClr val="tx1"/>
          </a:solidFill>
          <a:latin typeface="+mn-lt"/>
          <a:ea typeface="+mn-ea"/>
          <a:cs typeface="+mn-cs"/>
        </a:defRPr>
      </a:lvl2pPr>
      <a:lvl3pPr marL="1524000" indent="-304165" algn="l" rtl="0" fontAlgn="base">
        <a:spcBef>
          <a:spcPts val="13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3pPr>
      <a:lvl4pPr marL="2133600" indent="-304165" algn="l" rtl="0" fontAlgn="base">
        <a:spcBef>
          <a:spcPts val="130"/>
        </a:spcBef>
        <a:spcAft>
          <a:spcPct val="0"/>
        </a:spcAft>
        <a:buFont typeface="Arial" panose="020B0604020202020204" pitchFamily="34" charset="0"/>
        <a:buChar char="–"/>
        <a:defRPr sz="2665" kern="1200">
          <a:solidFill>
            <a:schemeClr val="tx1"/>
          </a:solidFill>
          <a:latin typeface="+mn-lt"/>
          <a:ea typeface="+mn-ea"/>
          <a:cs typeface="+mn-cs"/>
        </a:defRPr>
      </a:lvl4pPr>
      <a:lvl5pPr marL="2743200" indent="-304165" algn="l" rtl="0" fontAlgn="base">
        <a:spcBef>
          <a:spcPts val="130"/>
        </a:spcBef>
        <a:spcAft>
          <a:spcPct val="0"/>
        </a:spcAft>
        <a:buFont typeface="Arial" panose="020B0604020202020204" pitchFamily="34" charset="0"/>
        <a:buChar char="»"/>
        <a:defRPr sz="2665" kern="1200">
          <a:solidFill>
            <a:schemeClr val="tx1"/>
          </a:solidFill>
          <a:latin typeface="+mn-lt"/>
          <a:ea typeface="+mn-ea"/>
          <a:cs typeface="+mn-cs"/>
        </a:defRPr>
      </a:lvl5pPr>
      <a:lvl6pPr marL="3352800" indent="-304165" algn="l" defTabSz="1219200" rtl="0" eaLnBrk="1" latinLnBrk="0" hangingPunct="1">
        <a:spcBef>
          <a:spcPts val="130"/>
        </a:spcBef>
        <a:buFont typeface="Arial" panose="020B0604020202020204" pitchFamily="34" charset="0"/>
        <a:buChar char="•"/>
        <a:defRPr sz="2665" kern="1200">
          <a:solidFill>
            <a:schemeClr val="tx1"/>
          </a:solidFill>
          <a:latin typeface="+mn-lt"/>
          <a:ea typeface="+mn-ea"/>
          <a:cs typeface="+mn-cs"/>
        </a:defRPr>
      </a:lvl6pPr>
      <a:lvl7pPr marL="3962400" indent="-304165" algn="l" defTabSz="1219200" rtl="0" eaLnBrk="1" latinLnBrk="0" hangingPunct="1">
        <a:spcBef>
          <a:spcPts val="130"/>
        </a:spcBef>
        <a:buFont typeface="Arial" panose="020B0604020202020204" pitchFamily="34" charset="0"/>
        <a:buChar char="•"/>
        <a:defRPr sz="2665" kern="1200">
          <a:solidFill>
            <a:schemeClr val="tx1"/>
          </a:solidFill>
          <a:latin typeface="+mn-lt"/>
          <a:ea typeface="+mn-ea"/>
          <a:cs typeface="+mn-cs"/>
        </a:defRPr>
      </a:lvl7pPr>
      <a:lvl8pPr marL="4572000" indent="-304165" algn="l" defTabSz="1219200" rtl="0" eaLnBrk="1" latinLnBrk="0" hangingPunct="1">
        <a:spcBef>
          <a:spcPts val="130"/>
        </a:spcBef>
        <a:buFont typeface="Arial" panose="020B0604020202020204" pitchFamily="34" charset="0"/>
        <a:buChar char="•"/>
        <a:defRPr sz="2665" kern="1200">
          <a:solidFill>
            <a:schemeClr val="tx1"/>
          </a:solidFill>
          <a:latin typeface="+mn-lt"/>
          <a:ea typeface="+mn-ea"/>
          <a:cs typeface="+mn-cs"/>
        </a:defRPr>
      </a:lvl8pPr>
      <a:lvl9pPr marL="5181600" indent="-304165" algn="l" defTabSz="1219200" rtl="0" eaLnBrk="1" latinLnBrk="0" hangingPunct="1">
        <a:spcBef>
          <a:spcPts val="130"/>
        </a:spcBef>
        <a:buFont typeface="Arial" panose="020B0604020202020204" pitchFamily="34" charset="0"/>
        <a:buChar char="•"/>
        <a:defRPr sz="2665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6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2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8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4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80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6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2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8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87" r:id="rId1"/>
    <p:sldLayoutId id="2147483688" r:id="rId2"/>
    <p:sldLayoutId id="2147483689" r:id="rId3"/>
    <p:sldLayoutId id="2147483690" r:id="rId4"/>
    <p:sldLayoutId id="2147483691" r:id="rId5"/>
    <p:sldLayoutId id="2147483692" r:id="rId6"/>
    <p:sldLayoutId id="2147483693" r:id="rId7"/>
    <p:sldLayoutId id="2147483694" r:id="rId8"/>
    <p:sldLayoutId id="2147483695" r:id="rId9"/>
    <p:sldLayoutId id="2147483696" r:id="rId10"/>
    <p:sldLayoutId id="2147483697" r:id="rId11"/>
  </p:sldLayoutIdLst>
  <mc:AlternateContent xmlns:mc="http://schemas.openxmlformats.org/markup-compatibility/2006">
    <mc:Choice xmlns:p14="http://schemas.microsoft.com/office/powerpoint/2010/main" Requires="p14">
      <p:transition spd="slow" p14:dur="2000" advClick="0" advTm="3000">
        <p:blinds dir="vert"/>
      </p:transition>
    </mc:Choice>
    <mc:Fallback>
      <p:transition spd="slow" advClick="0" advTm="3000">
        <p:blinds dir="vert"/>
      </p:transition>
    </mc:Fallback>
  </mc:AlternateContent>
  <p:timing>
    <p:tnLst>
      <p:par>
        <p:cTn id="1" dur="indefinite" restart="never" nodeType="tmRoot"/>
      </p:par>
    </p:tnLst>
  </p:timing>
  <p:txStyles>
    <p:titleStyle>
      <a:lvl1pPr algn="ctr" defTabSz="1219200" rtl="0" eaLnBrk="1" latinLnBrk="0" hangingPunct="1">
        <a:spcBef>
          <a:spcPct val="0"/>
        </a:spcBef>
        <a:buNone/>
        <a:defRPr sz="5865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57200" indent="-454660" algn="l" defTabSz="1219200" rtl="0" eaLnBrk="1" latinLnBrk="0" hangingPunct="1">
        <a:spcBef>
          <a:spcPts val="130"/>
        </a:spcBef>
        <a:buFont typeface="Arial" panose="020B0604020202020204" pitchFamily="34" charset="0"/>
        <a:buChar char="•"/>
        <a:defRPr sz="4265" kern="1200">
          <a:solidFill>
            <a:schemeClr val="tx1"/>
          </a:solidFill>
          <a:latin typeface="+mn-lt"/>
          <a:ea typeface="+mn-ea"/>
          <a:cs typeface="+mn-cs"/>
        </a:defRPr>
      </a:lvl1pPr>
      <a:lvl2pPr marL="990600" indent="-378460" algn="l" defTabSz="1219200" rtl="0" eaLnBrk="1" latinLnBrk="0" hangingPunct="1">
        <a:spcBef>
          <a:spcPts val="130"/>
        </a:spcBef>
        <a:buFont typeface="Arial" panose="020B0604020202020204" pitchFamily="34" charset="0"/>
        <a:buChar char="–"/>
        <a:defRPr sz="3735" kern="1200">
          <a:solidFill>
            <a:schemeClr val="tx1"/>
          </a:solidFill>
          <a:latin typeface="+mn-lt"/>
          <a:ea typeface="+mn-ea"/>
          <a:cs typeface="+mn-cs"/>
        </a:defRPr>
      </a:lvl2pPr>
      <a:lvl3pPr marL="1524000" indent="-302260" algn="l" defTabSz="1219200" rtl="0" eaLnBrk="1" latinLnBrk="0" hangingPunct="1">
        <a:spcBef>
          <a:spcPts val="13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3pPr>
      <a:lvl4pPr marL="2133600" indent="-302260" algn="l" defTabSz="1219200" rtl="0" eaLnBrk="1" latinLnBrk="0" hangingPunct="1">
        <a:spcBef>
          <a:spcPts val="130"/>
        </a:spcBef>
        <a:buFont typeface="Arial" panose="020B0604020202020204" pitchFamily="34" charset="0"/>
        <a:buChar char="–"/>
        <a:defRPr sz="2665" kern="1200">
          <a:solidFill>
            <a:schemeClr val="tx1"/>
          </a:solidFill>
          <a:latin typeface="+mn-lt"/>
          <a:ea typeface="+mn-ea"/>
          <a:cs typeface="+mn-cs"/>
        </a:defRPr>
      </a:lvl4pPr>
      <a:lvl5pPr marL="2743200" indent="-302260" algn="l" defTabSz="1219200" rtl="0" eaLnBrk="1" latinLnBrk="0" hangingPunct="1">
        <a:spcBef>
          <a:spcPts val="130"/>
        </a:spcBef>
        <a:buFont typeface="Arial" panose="020B0604020202020204" pitchFamily="34" charset="0"/>
        <a:buChar char="»"/>
        <a:defRPr sz="2665" kern="1200">
          <a:solidFill>
            <a:schemeClr val="tx1"/>
          </a:solidFill>
          <a:latin typeface="+mn-lt"/>
          <a:ea typeface="+mn-ea"/>
          <a:cs typeface="+mn-cs"/>
        </a:defRPr>
      </a:lvl5pPr>
      <a:lvl6pPr marL="3352800" indent="-302260" algn="l" defTabSz="1219200" rtl="0" eaLnBrk="1" latinLnBrk="0" hangingPunct="1">
        <a:spcBef>
          <a:spcPts val="130"/>
        </a:spcBef>
        <a:buFont typeface="Arial" panose="020B0604020202020204" pitchFamily="34" charset="0"/>
        <a:buChar char="•"/>
        <a:defRPr sz="2665" kern="1200">
          <a:solidFill>
            <a:schemeClr val="tx1"/>
          </a:solidFill>
          <a:latin typeface="+mn-lt"/>
          <a:ea typeface="+mn-ea"/>
          <a:cs typeface="+mn-cs"/>
        </a:defRPr>
      </a:lvl6pPr>
      <a:lvl7pPr marL="3962400" indent="-302260" algn="l" defTabSz="1219200" rtl="0" eaLnBrk="1" latinLnBrk="0" hangingPunct="1">
        <a:spcBef>
          <a:spcPts val="130"/>
        </a:spcBef>
        <a:buFont typeface="Arial" panose="020B0604020202020204" pitchFamily="34" charset="0"/>
        <a:buChar char="•"/>
        <a:defRPr sz="2665" kern="1200">
          <a:solidFill>
            <a:schemeClr val="tx1"/>
          </a:solidFill>
          <a:latin typeface="+mn-lt"/>
          <a:ea typeface="+mn-ea"/>
          <a:cs typeface="+mn-cs"/>
        </a:defRPr>
      </a:lvl7pPr>
      <a:lvl8pPr marL="4572000" indent="-302260" algn="l" defTabSz="1219200" rtl="0" eaLnBrk="1" latinLnBrk="0" hangingPunct="1">
        <a:spcBef>
          <a:spcPts val="130"/>
        </a:spcBef>
        <a:buFont typeface="Arial" panose="020B0604020202020204" pitchFamily="34" charset="0"/>
        <a:buChar char="•"/>
        <a:defRPr sz="2665" kern="1200">
          <a:solidFill>
            <a:schemeClr val="tx1"/>
          </a:solidFill>
          <a:latin typeface="+mn-lt"/>
          <a:ea typeface="+mn-ea"/>
          <a:cs typeface="+mn-cs"/>
        </a:defRPr>
      </a:lvl8pPr>
      <a:lvl9pPr marL="5181600" indent="-302260" algn="l" defTabSz="1219200" rtl="0" eaLnBrk="1" latinLnBrk="0" hangingPunct="1">
        <a:spcBef>
          <a:spcPts val="130"/>
        </a:spcBef>
        <a:buFont typeface="Arial" panose="020B0604020202020204" pitchFamily="34" charset="0"/>
        <a:buChar char="•"/>
        <a:defRPr sz="2665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6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2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8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4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80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6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2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8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矩形 14"/>
          <p:cNvSpPr/>
          <p:nvPr userDrawn="1"/>
        </p:nvSpPr>
        <p:spPr>
          <a:xfrm>
            <a:off x="0" y="0"/>
            <a:ext cx="12192000" cy="6858423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9" r:id="rId1"/>
    <p:sldLayoutId id="2147483700" r:id="rId2"/>
    <p:sldLayoutId id="2147483701" r:id="rId3"/>
    <p:sldLayoutId id="2147483702" r:id="rId4"/>
    <p:sldLayoutId id="2147483703" r:id="rId5"/>
    <p:sldLayoutId id="2147483704" r:id="rId6"/>
    <p:sldLayoutId id="2147483705" r:id="rId7"/>
    <p:sldLayoutId id="2147483706" r:id="rId8"/>
    <p:sldLayoutId id="2147483707" r:id="rId9"/>
    <p:sldLayoutId id="2147483708" r:id="rId10"/>
    <p:sldLayoutId id="2147483709" r:id="rId11"/>
    <p:sldLayoutId id="2147483710" r:id="rId12"/>
    <p:sldLayoutId id="2147483711" r:id="rId13"/>
    <p:sldLayoutId id="2147483712" r:id="rId14"/>
    <p:sldLayoutId id="2147483713" r:id="rId15"/>
    <p:sldLayoutId id="2147483714" r:id="rId16"/>
    <p:sldLayoutId id="2147483715" r:id="rId17"/>
    <p:sldLayoutId id="2147483716" r:id="rId18"/>
    <p:sldLayoutId id="2147483717" r:id="rId19"/>
    <p:sldLayoutId id="2147483718" r:id="rId20"/>
    <p:sldLayoutId id="2147483719" r:id="rId21"/>
    <p:sldLayoutId id="2147483720" r:id="rId22"/>
    <p:sldLayoutId id="2147483721" r:id="rId23"/>
    <p:sldLayoutId id="2147483722" r:id="rId24"/>
    <p:sldLayoutId id="2147483723" r:id="rId25"/>
  </p:sldLayoutIdLst>
  <mc:AlternateContent xmlns:mc="http://schemas.openxmlformats.org/markup-compatibility/2006">
    <mc:Choice xmlns:p14="http://schemas.microsoft.com/office/powerpoint/2010/main" Requires="p14">
      <p:transition spd="slow" p14:dur="2000" advClick="0" advTm="3000">
        <p:blinds dir="vert"/>
      </p:transition>
    </mc:Choice>
    <mc:Fallback>
      <p:transition spd="slow" advClick="0" advTm="3000">
        <p:blinds dir="vert"/>
      </p:transition>
    </mc:Fallback>
  </mc:AlternateContent>
  <p:timing>
    <p:tnLst>
      <p:par>
        <p:cTn id="1" dur="indefinite" restart="never" nodeType="tmRoot"/>
      </p:par>
    </p:tnLst>
  </p:timing>
  <p:txStyles>
    <p:titleStyle>
      <a:lvl1pPr algn="ctr" defTabSz="1219200" rtl="0" eaLnBrk="1" latinLnBrk="0" hangingPunct="1">
        <a:spcBef>
          <a:spcPct val="0"/>
        </a:spcBef>
        <a:buNone/>
        <a:defRPr sz="5865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57200" indent="-456565" algn="l" defTabSz="1219200" rtl="0" eaLnBrk="1" latinLnBrk="0" hangingPunct="1">
        <a:spcBef>
          <a:spcPts val="130"/>
        </a:spcBef>
        <a:buFont typeface="Arial" panose="020B0604020202020204" pitchFamily="34" charset="0"/>
        <a:buChar char="•"/>
        <a:defRPr sz="4265" kern="1200">
          <a:solidFill>
            <a:schemeClr val="tx1"/>
          </a:solidFill>
          <a:latin typeface="+mn-lt"/>
          <a:ea typeface="+mn-ea"/>
          <a:cs typeface="+mn-cs"/>
        </a:defRPr>
      </a:lvl1pPr>
      <a:lvl2pPr marL="990600" indent="-380365" algn="l" defTabSz="1219200" rtl="0" eaLnBrk="1" latinLnBrk="0" hangingPunct="1">
        <a:spcBef>
          <a:spcPts val="130"/>
        </a:spcBef>
        <a:buFont typeface="Arial" panose="020B0604020202020204" pitchFamily="34" charset="0"/>
        <a:buChar char="–"/>
        <a:defRPr sz="3730" kern="1200">
          <a:solidFill>
            <a:schemeClr val="tx1"/>
          </a:solidFill>
          <a:latin typeface="+mn-lt"/>
          <a:ea typeface="+mn-ea"/>
          <a:cs typeface="+mn-cs"/>
        </a:defRPr>
      </a:lvl2pPr>
      <a:lvl3pPr marL="1523365" indent="-304165" algn="l" defTabSz="1219200" rtl="0" eaLnBrk="1" latinLnBrk="0" hangingPunct="1">
        <a:spcBef>
          <a:spcPts val="13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3pPr>
      <a:lvl4pPr marL="2132965" indent="-304165" algn="l" defTabSz="1219200" rtl="0" eaLnBrk="1" latinLnBrk="0" hangingPunct="1">
        <a:spcBef>
          <a:spcPts val="130"/>
        </a:spcBef>
        <a:buFont typeface="Arial" panose="020B0604020202020204" pitchFamily="34" charset="0"/>
        <a:buChar char="–"/>
        <a:defRPr sz="2665" kern="1200">
          <a:solidFill>
            <a:schemeClr val="tx1"/>
          </a:solidFill>
          <a:latin typeface="+mn-lt"/>
          <a:ea typeface="+mn-ea"/>
          <a:cs typeface="+mn-cs"/>
        </a:defRPr>
      </a:lvl4pPr>
      <a:lvl5pPr marL="2742565" indent="-304165" algn="l" defTabSz="1219200" rtl="0" eaLnBrk="1" latinLnBrk="0" hangingPunct="1">
        <a:spcBef>
          <a:spcPts val="130"/>
        </a:spcBef>
        <a:buFont typeface="Arial" panose="020B0604020202020204" pitchFamily="34" charset="0"/>
        <a:buChar char="»"/>
        <a:defRPr sz="2665" kern="1200">
          <a:solidFill>
            <a:schemeClr val="tx1"/>
          </a:solidFill>
          <a:latin typeface="+mn-lt"/>
          <a:ea typeface="+mn-ea"/>
          <a:cs typeface="+mn-cs"/>
        </a:defRPr>
      </a:lvl5pPr>
      <a:lvl6pPr marL="3352165" indent="-304165" algn="l" defTabSz="1219200" rtl="0" eaLnBrk="1" latinLnBrk="0" hangingPunct="1">
        <a:spcBef>
          <a:spcPts val="130"/>
        </a:spcBef>
        <a:buFont typeface="Arial" panose="020B0604020202020204" pitchFamily="34" charset="0"/>
        <a:buChar char="•"/>
        <a:defRPr sz="2665" kern="1200">
          <a:solidFill>
            <a:schemeClr val="tx1"/>
          </a:solidFill>
          <a:latin typeface="+mn-lt"/>
          <a:ea typeface="+mn-ea"/>
          <a:cs typeface="+mn-cs"/>
        </a:defRPr>
      </a:lvl6pPr>
      <a:lvl7pPr marL="3961130" indent="-304165" algn="l" defTabSz="1219200" rtl="0" eaLnBrk="1" latinLnBrk="0" hangingPunct="1">
        <a:spcBef>
          <a:spcPts val="130"/>
        </a:spcBef>
        <a:buFont typeface="Arial" panose="020B0604020202020204" pitchFamily="34" charset="0"/>
        <a:buChar char="•"/>
        <a:defRPr sz="2665" kern="1200">
          <a:solidFill>
            <a:schemeClr val="tx1"/>
          </a:solidFill>
          <a:latin typeface="+mn-lt"/>
          <a:ea typeface="+mn-ea"/>
          <a:cs typeface="+mn-cs"/>
        </a:defRPr>
      </a:lvl7pPr>
      <a:lvl8pPr marL="4570730" indent="-304165" algn="l" defTabSz="1219200" rtl="0" eaLnBrk="1" latinLnBrk="0" hangingPunct="1">
        <a:spcBef>
          <a:spcPts val="130"/>
        </a:spcBef>
        <a:buFont typeface="Arial" panose="020B0604020202020204" pitchFamily="34" charset="0"/>
        <a:buChar char="•"/>
        <a:defRPr sz="2665" kern="1200">
          <a:solidFill>
            <a:schemeClr val="tx1"/>
          </a:solidFill>
          <a:latin typeface="+mn-lt"/>
          <a:ea typeface="+mn-ea"/>
          <a:cs typeface="+mn-cs"/>
        </a:defRPr>
      </a:lvl8pPr>
      <a:lvl9pPr marL="5180330" indent="-304165" algn="l" defTabSz="1219200" rtl="0" eaLnBrk="1" latinLnBrk="0" hangingPunct="1">
        <a:spcBef>
          <a:spcPts val="130"/>
        </a:spcBef>
        <a:buFont typeface="Arial" panose="020B0604020202020204" pitchFamily="34" charset="0"/>
        <a:buChar char="•"/>
        <a:defRPr sz="2665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6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2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165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7765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365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6965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593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553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25.xml"/><Relationship Id="rId1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5.xml"/><Relationship Id="rId3" Type="http://schemas.openxmlformats.org/officeDocument/2006/relationships/slideLayout" Target="../slideLayouts/slideLayout20.xml"/><Relationship Id="rId2" Type="http://schemas.openxmlformats.org/officeDocument/2006/relationships/image" Target="../media/image5.jpeg"/><Relationship Id="rId1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23.xml"/><Relationship Id="rId1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3.png"/></Relationships>
</file>

<file path=ppt/slides/_rels/slide9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9.xml"/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6.jpeg"/><Relationship Id="rId1" Type="http://schemas.openxmlformats.org/officeDocument/2006/relationships/image" Target="../media/image3.png"/></Relationships>
</file>

<file path=ppt/slides/_rels/slide10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10.xml"/><Relationship Id="rId5" Type="http://schemas.openxmlformats.org/officeDocument/2006/relationships/slideLayout" Target="../slideLayouts/slideLayout7.xml"/><Relationship Id="rId4" Type="http://schemas.openxmlformats.org/officeDocument/2006/relationships/image" Target="../media/image9.jpeg"/><Relationship Id="rId3" Type="http://schemas.openxmlformats.org/officeDocument/2006/relationships/image" Target="../media/image8.jpeg"/><Relationship Id="rId2" Type="http://schemas.openxmlformats.org/officeDocument/2006/relationships/image" Target="../media/image7.png"/><Relationship Id="rId1" Type="http://schemas.openxmlformats.org/officeDocument/2006/relationships/image" Target="../media/image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4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66.xml"/><Relationship Id="rId1" Type="http://schemas.openxmlformats.org/officeDocument/2006/relationships/image" Target="../media/image3.png"/></Relationships>
</file>

<file path=ppt/slides/_rels/slide13.xml.rels><?xml version="1.0" encoding="UTF-8" standalone="yes"?>
<Relationships xmlns="http://schemas.openxmlformats.org/package/2006/relationships"><Relationship Id="rId9" Type="http://schemas.openxmlformats.org/officeDocument/2006/relationships/image" Target="../media/image13.wmf"/><Relationship Id="rId8" Type="http://schemas.openxmlformats.org/officeDocument/2006/relationships/oleObject" Target="../embeddings/oleObject4.bin"/><Relationship Id="rId7" Type="http://schemas.openxmlformats.org/officeDocument/2006/relationships/image" Target="../media/image12.wmf"/><Relationship Id="rId6" Type="http://schemas.openxmlformats.org/officeDocument/2006/relationships/oleObject" Target="../embeddings/oleObject3.bin"/><Relationship Id="rId5" Type="http://schemas.openxmlformats.org/officeDocument/2006/relationships/image" Target="../media/image11.wmf"/><Relationship Id="rId4" Type="http://schemas.openxmlformats.org/officeDocument/2006/relationships/oleObject" Target="../embeddings/oleObject2.bin"/><Relationship Id="rId3" Type="http://schemas.openxmlformats.org/officeDocument/2006/relationships/image" Target="../media/image10.wmf"/><Relationship Id="rId2" Type="http://schemas.openxmlformats.org/officeDocument/2006/relationships/oleObject" Target="../embeddings/oleObject1.bin"/><Relationship Id="rId12" Type="http://schemas.openxmlformats.org/officeDocument/2006/relationships/notesSlide" Target="../notesSlides/notesSlide13.xml"/><Relationship Id="rId11" Type="http://schemas.openxmlformats.org/officeDocument/2006/relationships/vmlDrawing" Target="../drawings/vmlDrawing1.vml"/><Relationship Id="rId10" Type="http://schemas.openxmlformats.org/officeDocument/2006/relationships/slideLayout" Target="../slideLayouts/slideLayout7.xml"/><Relationship Id="rId1" Type="http://schemas.openxmlformats.org/officeDocument/2006/relationships/image" Target="../media/image3.png"/></Relationships>
</file>

<file path=ppt/slides/_rels/slide14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14.xml"/><Relationship Id="rId5" Type="http://schemas.openxmlformats.org/officeDocument/2006/relationships/slideLayout" Target="../slideLayouts/slideLayout7.xml"/><Relationship Id="rId4" Type="http://schemas.openxmlformats.org/officeDocument/2006/relationships/image" Target="../media/image15.jpeg"/><Relationship Id="rId3" Type="http://schemas.openxmlformats.org/officeDocument/2006/relationships/image" Target="../media/image14.jpeg"/><Relationship Id="rId2" Type="http://schemas.openxmlformats.org/officeDocument/2006/relationships/image" Target="../media/image8.jpeg"/><Relationship Id="rId1" Type="http://schemas.openxmlformats.org/officeDocument/2006/relationships/image" Target="../media/image3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.xml"/><Relationship Id="rId2" Type="http://schemas.openxmlformats.org/officeDocument/2006/relationships/slideLayout" Target="../slideLayouts/slideLayout25.xml"/><Relationship Id="rId1" Type="http://schemas.openxmlformats.org/officeDocument/2006/relationships/image" Target="../media/image3.png"/></Relationships>
</file>

<file path=ppt/slides/_rels/slide16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16.xml"/><Relationship Id="rId5" Type="http://schemas.openxmlformats.org/officeDocument/2006/relationships/slideLayout" Target="../slideLayouts/slideLayout7.xml"/><Relationship Id="rId4" Type="http://schemas.openxmlformats.org/officeDocument/2006/relationships/image" Target="../media/image4.png"/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image" Target="../media/image3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7.xml"/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4.png"/></Relationships>
</file>

<file path=ppt/slides/_rels/slide18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8.xml"/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18.jpeg"/><Relationship Id="rId1" Type="http://schemas.openxmlformats.org/officeDocument/2006/relationships/image" Target="../media/image3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9.xml"/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3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0.xml"/><Relationship Id="rId2" Type="http://schemas.openxmlformats.org/officeDocument/2006/relationships/slideLayout" Target="../slideLayouts/slideLayout52.xml"/><Relationship Id="rId1" Type="http://schemas.openxmlformats.org/officeDocument/2006/relationships/image" Target="../media/image3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1.xml"/><Relationship Id="rId2" Type="http://schemas.openxmlformats.org/officeDocument/2006/relationships/slideLayout" Target="../slideLayouts/slideLayout37.xml"/><Relationship Id="rId1" Type="http://schemas.openxmlformats.org/officeDocument/2006/relationships/image" Target="../media/image3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2.xml"/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alpha val="49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 descr="G:\ＰＰＴ资料\PPt图片\元素包\29720a29e6a8c61f1187f048ea31a579.png29720a29e6a8c61f1187f048ea31a579"/>
          <p:cNvPicPr>
            <a:picLocks noChangeAspect="1"/>
          </p:cNvPicPr>
          <p:nvPr/>
        </p:nvPicPr>
        <p:blipFill>
          <a:blip r:embed="rId1"/>
          <a:srcRect/>
          <a:stretch>
            <a:fillRect/>
          </a:stretch>
        </p:blipFill>
        <p:spPr>
          <a:xfrm flipH="1">
            <a:off x="-48895" y="-462915"/>
            <a:ext cx="5504815" cy="7783830"/>
          </a:xfrm>
          <a:prstGeom prst="rect">
            <a:avLst/>
          </a:prstGeom>
        </p:spPr>
      </p:pic>
      <p:sp>
        <p:nvSpPr>
          <p:cNvPr id="7" name="文本框 6"/>
          <p:cNvSpPr txBox="1"/>
          <p:nvPr/>
        </p:nvSpPr>
        <p:spPr>
          <a:xfrm>
            <a:off x="3285111" y="2576542"/>
            <a:ext cx="861856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4800" b="1" dirty="0">
                <a:solidFill>
                  <a:srgbClr val="DF1D39"/>
                </a:solidFill>
                <a:latin typeface="新蒂文征明简繁" panose="03000600000000000000" charset="-122"/>
                <a:ea typeface="新蒂文征明简繁" panose="03000600000000000000" charset="-122"/>
              </a:rPr>
              <a:t>3.8</a:t>
            </a:r>
            <a:r>
              <a:rPr lang="zh-CN" altLang="en-US" sz="4800" b="1" dirty="0">
                <a:solidFill>
                  <a:srgbClr val="DF1D39"/>
                </a:solidFill>
                <a:latin typeface="新蒂文征明简繁" panose="03000600000000000000" charset="-122"/>
                <a:ea typeface="新蒂文征明简繁" panose="03000600000000000000" charset="-122"/>
              </a:rPr>
              <a:t>女神节活动策划模板</a:t>
            </a:r>
            <a:endParaRPr lang="zh-CN" altLang="en-US" sz="4800" b="1" dirty="0">
              <a:solidFill>
                <a:srgbClr val="DF1D39"/>
              </a:solidFill>
              <a:latin typeface="新蒂文征明简繁" panose="03000600000000000000" charset="-122"/>
              <a:ea typeface="新蒂文征明简繁" panose="03000600000000000000" charset="-122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4079875" y="3361690"/>
            <a:ext cx="7206615" cy="36830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dist"/>
            <a:r>
              <a:rPr lang="zh-CN" altLang="en-US" b="1">
                <a:solidFill>
                  <a:srgbClr val="DF1D39"/>
                </a:solidFill>
              </a:rPr>
              <a:t>General template section 3</a:t>
            </a:r>
            <a:r>
              <a:rPr lang="en-US" altLang="zh-CN" b="1">
                <a:solidFill>
                  <a:srgbClr val="DF1D39"/>
                </a:solidFill>
              </a:rPr>
              <a:t>.</a:t>
            </a:r>
            <a:r>
              <a:rPr lang="zh-CN" altLang="en-US" b="1">
                <a:solidFill>
                  <a:srgbClr val="DF1D39"/>
                </a:solidFill>
              </a:rPr>
              <a:t>8 goddess event planning</a:t>
            </a:r>
            <a:endParaRPr lang="zh-CN" altLang="en-US" b="1">
              <a:solidFill>
                <a:srgbClr val="DF1D39"/>
              </a:solidFill>
            </a:endParaRPr>
          </a:p>
        </p:txBody>
      </p:sp>
      <p:cxnSp>
        <p:nvCxnSpPr>
          <p:cNvPr id="11" name="直接连接符 10"/>
          <p:cNvCxnSpPr/>
          <p:nvPr/>
        </p:nvCxnSpPr>
        <p:spPr>
          <a:xfrm>
            <a:off x="4144010" y="3848735"/>
            <a:ext cx="7176135" cy="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文本框 11"/>
          <p:cNvSpPr txBox="1"/>
          <p:nvPr/>
        </p:nvSpPr>
        <p:spPr>
          <a:xfrm>
            <a:off x="4105910" y="3944620"/>
            <a:ext cx="7302500" cy="3352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1600">
                <a:solidFill>
                  <a:schemeClr val="bg1">
                    <a:lumMod val="50000"/>
                  </a:schemeClr>
                </a:solidFill>
                <a:latin typeface="锐字云字库美黑体1.0" panose="02010604000000000000" charset="-122"/>
                <a:ea typeface="锐字云字库美黑体1.0" panose="02010604000000000000" charset="-122"/>
              </a:rPr>
              <a:t>工作总结</a:t>
            </a:r>
            <a:r>
              <a:rPr lang="en-US" altLang="zh-CN" sz="1600">
                <a:solidFill>
                  <a:schemeClr val="bg1">
                    <a:lumMod val="50000"/>
                  </a:schemeClr>
                </a:solidFill>
                <a:latin typeface="锐字云字库美黑体1.0" panose="02010604000000000000" charset="-122"/>
                <a:ea typeface="锐字云字库美黑体1.0" panose="02010604000000000000" charset="-122"/>
              </a:rPr>
              <a:t>/</a:t>
            </a:r>
            <a:r>
              <a:rPr lang="zh-CN" altLang="en-US" sz="1600">
                <a:solidFill>
                  <a:schemeClr val="bg1">
                    <a:lumMod val="50000"/>
                  </a:schemeClr>
                </a:solidFill>
                <a:latin typeface="锐字云字库美黑体1.0" panose="02010604000000000000" charset="-122"/>
                <a:ea typeface="锐字云字库美黑体1.0" panose="02010604000000000000" charset="-122"/>
              </a:rPr>
              <a:t>述职报告</a:t>
            </a:r>
            <a:r>
              <a:rPr lang="en-US" altLang="zh-CN" sz="1600">
                <a:solidFill>
                  <a:schemeClr val="bg1">
                    <a:lumMod val="50000"/>
                  </a:schemeClr>
                </a:solidFill>
                <a:latin typeface="锐字云字库美黑体1.0" panose="02010604000000000000" charset="-122"/>
                <a:ea typeface="锐字云字库美黑体1.0" panose="02010604000000000000" charset="-122"/>
              </a:rPr>
              <a:t>/</a:t>
            </a:r>
            <a:r>
              <a:rPr lang="zh-CN" altLang="en-US" sz="1600">
                <a:solidFill>
                  <a:schemeClr val="bg1">
                    <a:lumMod val="50000"/>
                  </a:schemeClr>
                </a:solidFill>
                <a:latin typeface="锐字云字库美黑体1.0" panose="02010604000000000000" charset="-122"/>
                <a:ea typeface="锐字云字库美黑体1.0" panose="02010604000000000000" charset="-122"/>
              </a:rPr>
              <a:t>季度汇报</a:t>
            </a:r>
            <a:r>
              <a:rPr lang="en-US" altLang="zh-CN" sz="1600">
                <a:solidFill>
                  <a:schemeClr val="bg1">
                    <a:lumMod val="50000"/>
                  </a:schemeClr>
                </a:solidFill>
                <a:latin typeface="锐字云字库美黑体1.0" panose="02010604000000000000" charset="-122"/>
                <a:ea typeface="锐字云字库美黑体1.0" panose="02010604000000000000" charset="-122"/>
              </a:rPr>
              <a:t>/</a:t>
            </a:r>
            <a:r>
              <a:rPr lang="zh-CN" altLang="en-US" sz="1600">
                <a:solidFill>
                  <a:schemeClr val="bg1">
                    <a:lumMod val="50000"/>
                  </a:schemeClr>
                </a:solidFill>
                <a:latin typeface="锐字云字库美黑体1.0" panose="02010604000000000000" charset="-122"/>
                <a:ea typeface="锐字云字库美黑体1.0" panose="02010604000000000000" charset="-122"/>
              </a:rPr>
              <a:t>演讲报告</a:t>
            </a:r>
            <a:r>
              <a:rPr lang="en-US" altLang="zh-CN" sz="1600">
                <a:solidFill>
                  <a:schemeClr val="bg1">
                    <a:lumMod val="50000"/>
                  </a:schemeClr>
                </a:solidFill>
                <a:latin typeface="锐字云字库美黑体1.0" panose="02010604000000000000" charset="-122"/>
                <a:ea typeface="锐字云字库美黑体1.0" panose="02010604000000000000" charset="-122"/>
              </a:rPr>
              <a:t>/</a:t>
            </a:r>
            <a:r>
              <a:rPr lang="zh-CN" altLang="en-US" sz="1600">
                <a:solidFill>
                  <a:schemeClr val="bg1">
                    <a:lumMod val="50000"/>
                  </a:schemeClr>
                </a:solidFill>
                <a:latin typeface="锐字云字库美黑体1.0" panose="02010604000000000000" charset="-122"/>
                <a:ea typeface="锐字云字库美黑体1.0" panose="02010604000000000000" charset="-122"/>
              </a:rPr>
              <a:t>个人简介</a:t>
            </a:r>
            <a:endParaRPr lang="zh-CN" altLang="en-US" sz="1600">
              <a:solidFill>
                <a:schemeClr val="bg1">
                  <a:lumMod val="50000"/>
                </a:schemeClr>
              </a:solidFill>
              <a:latin typeface="锐字云字库美黑体1.0" panose="02010604000000000000" charset="-122"/>
              <a:ea typeface="锐字云字库美黑体1.0" panose="02010604000000000000" charset="-122"/>
            </a:endParaRPr>
          </a:p>
        </p:txBody>
      </p:sp>
      <p:sp>
        <p:nvSpPr>
          <p:cNvPr id="30" name="矩形 29"/>
          <p:cNvSpPr/>
          <p:nvPr/>
        </p:nvSpPr>
        <p:spPr>
          <a:xfrm>
            <a:off x="4122386" y="4331296"/>
            <a:ext cx="2304415" cy="27559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zh-CN" altLang="en-US" sz="1200" dirty="0" smtClean="0">
                <a:solidFill>
                  <a:srgbClr val="7F7F7F"/>
                </a:solidFill>
                <a:latin typeface="微软雅黑" panose="020B0503020204020204" charset="-122"/>
                <a:ea typeface="微软雅黑" panose="020B0503020204020204" charset="-122"/>
                <a:cs typeface="Baskerville Old Face" panose="02020602080505020303"/>
              </a:rPr>
              <a:t>汇报人：   汇报时间：</a:t>
            </a:r>
            <a:r>
              <a:rPr kumimoji="1" lang="en-US" altLang="zh-CN" sz="1200" dirty="0" smtClean="0">
                <a:solidFill>
                  <a:srgbClr val="7F7F7F"/>
                </a:solidFill>
                <a:latin typeface="微软雅黑" panose="020B0503020204020204" charset="-122"/>
                <a:ea typeface="微软雅黑" panose="020B0503020204020204" charset="-122"/>
                <a:cs typeface="Baskerville Old Face" panose="02020602080505020303"/>
              </a:rPr>
              <a:t>xx</a:t>
            </a:r>
            <a:r>
              <a:rPr kumimoji="1" lang="zh-CN" altLang="en-US" sz="1200" dirty="0" smtClean="0">
                <a:solidFill>
                  <a:srgbClr val="7F7F7F"/>
                </a:solidFill>
                <a:latin typeface="微软雅黑" panose="020B0503020204020204" charset="-122"/>
                <a:ea typeface="微软雅黑" panose="020B0503020204020204" charset="-122"/>
                <a:cs typeface="Baskerville Old Face" panose="02020602080505020303"/>
              </a:rPr>
              <a:t>年</a:t>
            </a:r>
            <a:r>
              <a:rPr kumimoji="1" lang="en-US" altLang="zh-CN" sz="1200" dirty="0" smtClean="0">
                <a:solidFill>
                  <a:srgbClr val="7F7F7F"/>
                </a:solidFill>
                <a:latin typeface="微软雅黑" panose="020B0503020204020204" charset="-122"/>
                <a:ea typeface="微软雅黑" panose="020B0503020204020204" charset="-122"/>
                <a:cs typeface="Baskerville Old Face" panose="02020602080505020303"/>
              </a:rPr>
              <a:t>xx</a:t>
            </a:r>
            <a:r>
              <a:rPr kumimoji="1" lang="zh-CN" altLang="en-US" sz="1200" dirty="0" smtClean="0">
                <a:solidFill>
                  <a:srgbClr val="7F7F7F"/>
                </a:solidFill>
                <a:latin typeface="微软雅黑" panose="020B0503020204020204" charset="-122"/>
                <a:ea typeface="微软雅黑" panose="020B0503020204020204" charset="-122"/>
                <a:cs typeface="Baskerville Old Face" panose="02020602080505020303"/>
              </a:rPr>
              <a:t>月</a:t>
            </a:r>
            <a:endParaRPr kumimoji="1" lang="en-US" sz="1200" dirty="0" smtClean="0">
              <a:solidFill>
                <a:srgbClr val="7F7F7F"/>
              </a:solidFill>
              <a:latin typeface="微软雅黑" panose="020B0503020204020204" charset="-122"/>
              <a:ea typeface="微软雅黑" panose="020B0503020204020204" charset="-122"/>
              <a:cs typeface="Baskerville Old Face" panose="02020602080505020303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3000">
        <p:blinds dir="vert"/>
      </p:transition>
    </mc:Choice>
    <mc:Fallback>
      <p:transition spd="slow" advClick="0" advTm="3000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 tmFilter="0,0; .5, 1; 1, 1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49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3549"/>
                            </p:stCondLst>
                            <p:childTnLst>
                              <p:par>
                                <p:cTn id="21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4049"/>
                            </p:stCondLst>
                            <p:childTnLst>
                              <p:par>
                                <p:cTn id="25" presetID="29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9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5049"/>
                            </p:stCondLst>
                            <p:childTnLst>
                              <p:par>
                                <p:cTn id="3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10" grpId="0"/>
      <p:bldP spid="12" grpId="0"/>
      <p:bldP spid="12" grpId="1"/>
      <p:bldP spid="30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alpha val="49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G:\ＰＰＴ资料\PPt图片\元素包\8de6001c503ad24c2db4be2609b2eefe.png8de6001c503ad24c2db4be2609b2eefe"/>
          <p:cNvPicPr>
            <a:picLocks noChangeAspect="1"/>
          </p:cNvPicPr>
          <p:nvPr/>
        </p:nvPicPr>
        <p:blipFill>
          <a:blip r:embed="rId1"/>
          <a:srcRect r="41761"/>
          <a:stretch>
            <a:fillRect/>
          </a:stretch>
        </p:blipFill>
        <p:spPr>
          <a:xfrm flipH="1">
            <a:off x="8685530" y="-10795"/>
            <a:ext cx="3507740" cy="4867275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4540885" y="977265"/>
            <a:ext cx="3110230" cy="798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en-US" altLang="zh-CN" sz="4400">
                <a:solidFill>
                  <a:srgbClr val="C00000"/>
                </a:solidFill>
                <a:latin typeface="Segoe UI Light" panose="020B0502040204020203" charset="0"/>
              </a:rPr>
              <a:t>CONTENTS</a:t>
            </a:r>
            <a:endParaRPr lang="en-US" altLang="zh-CN" sz="4400">
              <a:solidFill>
                <a:srgbClr val="C00000"/>
              </a:solidFill>
              <a:latin typeface="Segoe UI Light" panose="020B0502040204020203" charset="0"/>
            </a:endParaRPr>
          </a:p>
        </p:txBody>
      </p:sp>
      <p:grpSp>
        <p:nvGrpSpPr>
          <p:cNvPr id="22" name="组合 21"/>
          <p:cNvGrpSpPr/>
          <p:nvPr/>
        </p:nvGrpSpPr>
        <p:grpSpPr>
          <a:xfrm>
            <a:off x="2195830" y="2793365"/>
            <a:ext cx="7688580" cy="1450975"/>
            <a:chOff x="3458" y="4399"/>
            <a:chExt cx="12108" cy="2285"/>
          </a:xfrm>
        </p:grpSpPr>
        <p:grpSp>
          <p:nvGrpSpPr>
            <p:cNvPr id="9" name="组合 8"/>
            <p:cNvGrpSpPr/>
            <p:nvPr/>
          </p:nvGrpSpPr>
          <p:grpSpPr>
            <a:xfrm>
              <a:off x="3458" y="4399"/>
              <a:ext cx="5842" cy="751"/>
              <a:chOff x="3782" y="3850"/>
              <a:chExt cx="5842" cy="751"/>
            </a:xfrm>
          </p:grpSpPr>
          <p:sp>
            <p:nvSpPr>
              <p:cNvPr id="6" name="文本框 5"/>
              <p:cNvSpPr txBox="1"/>
              <p:nvPr/>
            </p:nvSpPr>
            <p:spPr>
              <a:xfrm>
                <a:off x="3782" y="3850"/>
                <a:ext cx="1869" cy="75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24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Segoe UI Light" panose="020B0502040204020203" charset="0"/>
                  </a:rPr>
                  <a:t>PART 01</a:t>
                </a:r>
                <a:endParaRPr lang="en-US" altLang="zh-CN" sz="2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Segoe UI Light" panose="020B0502040204020203" charset="0"/>
                </a:endParaRPr>
              </a:p>
            </p:txBody>
          </p:sp>
          <p:sp>
            <p:nvSpPr>
              <p:cNvPr id="7" name="文本框 6"/>
              <p:cNvSpPr txBox="1"/>
              <p:nvPr/>
            </p:nvSpPr>
            <p:spPr>
              <a:xfrm>
                <a:off x="5699" y="3850"/>
                <a:ext cx="3925" cy="48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1400" dirty="0">
                    <a:latin typeface="Arial" panose="020B0604020202020204" pitchFamily="34" charset="0"/>
                    <a:ea typeface="微软雅黑" panose="020B0503020204020204" charset="-122"/>
                    <a:cs typeface="Open Sans" panose="020B0606030504020204" pitchFamily="34" charset="0"/>
                    <a:sym typeface="Arial" panose="020B0604020202020204" pitchFamily="34" charset="0"/>
                  </a:rPr>
                  <a:t>直接复制你的内容到此</a:t>
                </a:r>
                <a:endParaRPr lang="en-US" altLang="zh-CN" sz="1400" dirty="0">
                  <a:latin typeface="Arial" panose="020B0604020202020204" pitchFamily="34" charset="0"/>
                  <a:ea typeface="微软雅黑" panose="020B0503020204020204" charset="-122"/>
                  <a:cs typeface="Open Sans" panose="020B0606030504020204" pitchFamily="34" charset="0"/>
                  <a:sym typeface="Arial" panose="020B0604020202020204" pitchFamily="34" charset="0"/>
                </a:endParaRPr>
              </a:p>
            </p:txBody>
          </p:sp>
          <p:cxnSp>
            <p:nvCxnSpPr>
              <p:cNvPr id="8" name="直接连接符 7"/>
              <p:cNvCxnSpPr/>
              <p:nvPr/>
            </p:nvCxnSpPr>
            <p:spPr>
              <a:xfrm>
                <a:off x="5651" y="3925"/>
                <a:ext cx="0" cy="625"/>
              </a:xfrm>
              <a:prstGeom prst="line">
                <a:avLst/>
              </a:prstGeom>
              <a:ln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0" name="组合 9"/>
            <p:cNvGrpSpPr/>
            <p:nvPr/>
          </p:nvGrpSpPr>
          <p:grpSpPr>
            <a:xfrm>
              <a:off x="3458" y="5933"/>
              <a:ext cx="5842" cy="751"/>
              <a:chOff x="3782" y="3850"/>
              <a:chExt cx="5842" cy="751"/>
            </a:xfrm>
          </p:grpSpPr>
          <p:sp>
            <p:nvSpPr>
              <p:cNvPr id="11" name="文本框 10"/>
              <p:cNvSpPr txBox="1"/>
              <p:nvPr/>
            </p:nvSpPr>
            <p:spPr>
              <a:xfrm>
                <a:off x="3782" y="3850"/>
                <a:ext cx="1869" cy="75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240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Segoe UI Light" panose="020B0502040204020203" charset="0"/>
                  </a:rPr>
                  <a:t>PART 01</a:t>
                </a:r>
                <a:endParaRPr lang="en-US" altLang="zh-CN" sz="2400">
                  <a:solidFill>
                    <a:schemeClr val="tx1">
                      <a:lumMod val="75000"/>
                      <a:lumOff val="25000"/>
                    </a:schemeClr>
                  </a:solidFill>
                  <a:latin typeface="Segoe UI Light" panose="020B0502040204020203" charset="0"/>
                </a:endParaRPr>
              </a:p>
            </p:txBody>
          </p:sp>
          <p:sp>
            <p:nvSpPr>
              <p:cNvPr id="12" name="文本框 11"/>
              <p:cNvSpPr txBox="1"/>
              <p:nvPr/>
            </p:nvSpPr>
            <p:spPr>
              <a:xfrm>
                <a:off x="5699" y="3850"/>
                <a:ext cx="3925" cy="48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1400" dirty="0">
                    <a:latin typeface="Arial" panose="020B0604020202020204" pitchFamily="34" charset="0"/>
                    <a:ea typeface="微软雅黑" panose="020B0503020204020204" charset="-122"/>
                    <a:cs typeface="Open Sans" panose="020B0606030504020204" pitchFamily="34" charset="0"/>
                    <a:sym typeface="Arial" panose="020B0604020202020204" pitchFamily="34" charset="0"/>
                  </a:rPr>
                  <a:t>直接复制你的内容到此</a:t>
                </a:r>
                <a:endParaRPr lang="en-US" altLang="zh-CN" sz="1400" dirty="0">
                  <a:latin typeface="Arial" panose="020B0604020202020204" pitchFamily="34" charset="0"/>
                  <a:ea typeface="微软雅黑" panose="020B0503020204020204" charset="-122"/>
                  <a:cs typeface="Open Sans" panose="020B0606030504020204" pitchFamily="34" charset="0"/>
                  <a:sym typeface="Arial" panose="020B0604020202020204" pitchFamily="34" charset="0"/>
                </a:endParaRPr>
              </a:p>
            </p:txBody>
          </p:sp>
          <p:cxnSp>
            <p:nvCxnSpPr>
              <p:cNvPr id="13" name="直接连接符 12"/>
              <p:cNvCxnSpPr/>
              <p:nvPr/>
            </p:nvCxnSpPr>
            <p:spPr>
              <a:xfrm>
                <a:off x="5651" y="3925"/>
                <a:ext cx="0" cy="625"/>
              </a:xfrm>
              <a:prstGeom prst="line">
                <a:avLst/>
              </a:prstGeom>
              <a:ln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4" name="组合 13"/>
            <p:cNvGrpSpPr/>
            <p:nvPr/>
          </p:nvGrpSpPr>
          <p:grpSpPr>
            <a:xfrm>
              <a:off x="9724" y="5933"/>
              <a:ext cx="5842" cy="751"/>
              <a:chOff x="3782" y="3850"/>
              <a:chExt cx="5842" cy="751"/>
            </a:xfrm>
          </p:grpSpPr>
          <p:sp>
            <p:nvSpPr>
              <p:cNvPr id="15" name="文本框 14"/>
              <p:cNvSpPr txBox="1"/>
              <p:nvPr/>
            </p:nvSpPr>
            <p:spPr>
              <a:xfrm>
                <a:off x="3782" y="3850"/>
                <a:ext cx="1869" cy="75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240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Segoe UI Light" panose="020B0502040204020203" charset="0"/>
                  </a:rPr>
                  <a:t>PART 01</a:t>
                </a:r>
                <a:endParaRPr lang="en-US" altLang="zh-CN" sz="2400">
                  <a:solidFill>
                    <a:schemeClr val="tx1">
                      <a:lumMod val="75000"/>
                      <a:lumOff val="25000"/>
                    </a:schemeClr>
                  </a:solidFill>
                  <a:latin typeface="Segoe UI Light" panose="020B0502040204020203" charset="0"/>
                </a:endParaRPr>
              </a:p>
            </p:txBody>
          </p:sp>
          <p:sp>
            <p:nvSpPr>
              <p:cNvPr id="16" name="文本框 15"/>
              <p:cNvSpPr txBox="1"/>
              <p:nvPr/>
            </p:nvSpPr>
            <p:spPr>
              <a:xfrm>
                <a:off x="5699" y="3850"/>
                <a:ext cx="3925" cy="48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1400" dirty="0">
                    <a:latin typeface="Arial" panose="020B0604020202020204" pitchFamily="34" charset="0"/>
                    <a:ea typeface="微软雅黑" panose="020B0503020204020204" charset="-122"/>
                    <a:cs typeface="Open Sans" panose="020B0606030504020204" pitchFamily="34" charset="0"/>
                    <a:sym typeface="Arial" panose="020B0604020202020204" pitchFamily="34" charset="0"/>
                  </a:rPr>
                  <a:t>直接复制你的内容到此</a:t>
                </a:r>
                <a:endParaRPr lang="en-US" altLang="zh-CN" sz="1400" dirty="0">
                  <a:latin typeface="Arial" panose="020B0604020202020204" pitchFamily="34" charset="0"/>
                  <a:ea typeface="微软雅黑" panose="020B0503020204020204" charset="-122"/>
                  <a:cs typeface="Open Sans" panose="020B0606030504020204" pitchFamily="34" charset="0"/>
                  <a:sym typeface="Arial" panose="020B0604020202020204" pitchFamily="34" charset="0"/>
                </a:endParaRPr>
              </a:p>
            </p:txBody>
          </p:sp>
          <p:cxnSp>
            <p:nvCxnSpPr>
              <p:cNvPr id="17" name="直接连接符 16"/>
              <p:cNvCxnSpPr/>
              <p:nvPr/>
            </p:nvCxnSpPr>
            <p:spPr>
              <a:xfrm>
                <a:off x="5651" y="3925"/>
                <a:ext cx="0" cy="625"/>
              </a:xfrm>
              <a:prstGeom prst="line">
                <a:avLst/>
              </a:prstGeom>
              <a:ln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8" name="组合 17"/>
            <p:cNvGrpSpPr/>
            <p:nvPr/>
          </p:nvGrpSpPr>
          <p:grpSpPr>
            <a:xfrm>
              <a:off x="9724" y="4399"/>
              <a:ext cx="5842" cy="751"/>
              <a:chOff x="3782" y="3850"/>
              <a:chExt cx="5842" cy="751"/>
            </a:xfrm>
          </p:grpSpPr>
          <p:sp>
            <p:nvSpPr>
              <p:cNvPr id="19" name="文本框 18"/>
              <p:cNvSpPr txBox="1"/>
              <p:nvPr/>
            </p:nvSpPr>
            <p:spPr>
              <a:xfrm>
                <a:off x="3782" y="3850"/>
                <a:ext cx="1869" cy="75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240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Segoe UI Light" panose="020B0502040204020203" charset="0"/>
                  </a:rPr>
                  <a:t>PART 01</a:t>
                </a:r>
                <a:endParaRPr lang="en-US" altLang="zh-CN" sz="2400">
                  <a:solidFill>
                    <a:schemeClr val="tx1">
                      <a:lumMod val="75000"/>
                      <a:lumOff val="25000"/>
                    </a:schemeClr>
                  </a:solidFill>
                  <a:latin typeface="Segoe UI Light" panose="020B0502040204020203" charset="0"/>
                </a:endParaRPr>
              </a:p>
            </p:txBody>
          </p:sp>
          <p:sp>
            <p:nvSpPr>
              <p:cNvPr id="20" name="文本框 19"/>
              <p:cNvSpPr txBox="1"/>
              <p:nvPr/>
            </p:nvSpPr>
            <p:spPr>
              <a:xfrm>
                <a:off x="5699" y="3850"/>
                <a:ext cx="3925" cy="48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1400" dirty="0">
                    <a:latin typeface="Arial" panose="020B0604020202020204" pitchFamily="34" charset="0"/>
                    <a:ea typeface="微软雅黑" panose="020B0503020204020204" charset="-122"/>
                    <a:cs typeface="Open Sans" panose="020B0606030504020204" pitchFamily="34" charset="0"/>
                    <a:sym typeface="Arial" panose="020B0604020202020204" pitchFamily="34" charset="0"/>
                  </a:rPr>
                  <a:t>直接复制你的内容到此</a:t>
                </a:r>
                <a:endParaRPr lang="en-US" altLang="zh-CN" sz="1400" dirty="0">
                  <a:latin typeface="Arial" panose="020B0604020202020204" pitchFamily="34" charset="0"/>
                  <a:ea typeface="微软雅黑" panose="020B0503020204020204" charset="-122"/>
                  <a:cs typeface="Open Sans" panose="020B0606030504020204" pitchFamily="34" charset="0"/>
                  <a:sym typeface="Arial" panose="020B0604020202020204" pitchFamily="34" charset="0"/>
                </a:endParaRPr>
              </a:p>
            </p:txBody>
          </p:sp>
          <p:cxnSp>
            <p:nvCxnSpPr>
              <p:cNvPr id="21" name="直接连接符 20"/>
              <p:cNvCxnSpPr/>
              <p:nvPr/>
            </p:nvCxnSpPr>
            <p:spPr>
              <a:xfrm>
                <a:off x="5651" y="3925"/>
                <a:ext cx="0" cy="625"/>
              </a:xfrm>
              <a:prstGeom prst="line">
                <a:avLst/>
              </a:prstGeom>
              <a:ln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3000">
        <p:blinds dir="vert"/>
      </p:transition>
    </mc:Choice>
    <mc:Fallback>
      <p:transition spd="slow" advClick="0" advTm="3000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3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alpha val="49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组合 9"/>
          <p:cNvGrpSpPr/>
          <p:nvPr/>
        </p:nvGrpSpPr>
        <p:grpSpPr>
          <a:xfrm>
            <a:off x="4832034" y="694055"/>
            <a:ext cx="2588260" cy="2591435"/>
            <a:chOff x="3349" y="2243"/>
            <a:chExt cx="5875" cy="5882"/>
          </a:xfrm>
        </p:grpSpPr>
        <p:pic>
          <p:nvPicPr>
            <p:cNvPr id="6" name="图片 5" descr="fe5ed200351f77c8d051b89aa357eb9b"/>
            <p:cNvPicPr>
              <a:picLocks noChangeAspect="1"/>
            </p:cNvPicPr>
            <p:nvPr/>
          </p:nvPicPr>
          <p:blipFill>
            <a:blip r:embed="rId1"/>
            <a:stretch>
              <a:fillRect/>
            </a:stretch>
          </p:blipFill>
          <p:spPr>
            <a:xfrm flipH="1">
              <a:off x="3349" y="2243"/>
              <a:ext cx="5875" cy="5875"/>
            </a:xfrm>
            <a:prstGeom prst="ellipse">
              <a:avLst/>
            </a:prstGeom>
          </p:spPr>
        </p:pic>
        <p:sp>
          <p:nvSpPr>
            <p:cNvPr id="9" name="椭圆 8"/>
            <p:cNvSpPr/>
            <p:nvPr/>
          </p:nvSpPr>
          <p:spPr>
            <a:xfrm>
              <a:off x="3349" y="2276"/>
              <a:ext cx="5849" cy="5849"/>
            </a:xfrm>
            <a:prstGeom prst="ellipse">
              <a:avLst/>
            </a:prstGeom>
            <a:noFill/>
            <a:ln>
              <a:solidFill>
                <a:srgbClr val="E1BDC4"/>
              </a:solidFill>
            </a:ln>
            <a:extLst>
              <a:ext uri="{909E8E84-426E-40DD-AFC4-6F175D3DCCD1}">
                <a14:hiddenFill xmlns:a14="http://schemas.microsoft.com/office/drawing/2010/main">
                  <a:gradFill>
                    <a:gsLst>
                      <a:gs pos="0">
                        <a:schemeClr val="accent1"/>
                      </a:gs>
                      <a:gs pos="100000">
                        <a:schemeClr val="accent1"/>
                      </a:gs>
                    </a:gsLst>
                    <a:lin ang="16200000" scaled="0"/>
                  </a:gradFill>
                </a14:hiddenFill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5" name="文本框 14"/>
          <p:cNvSpPr txBox="1">
            <a:spLocks noChangeArrowheads="1"/>
          </p:cNvSpPr>
          <p:nvPr/>
        </p:nvSpPr>
        <p:spPr bwMode="auto">
          <a:xfrm>
            <a:off x="4745701" y="4438015"/>
            <a:ext cx="2749471" cy="400431"/>
          </a:xfrm>
          <a:prstGeom prst="rect">
            <a:avLst/>
          </a:prstGeom>
          <a:noFill/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lang="zh-CN" altLang="en-US" sz="2000" dirty="0">
                <a:latin typeface="Arial" panose="020B0604020202020204" pitchFamily="34" charset="0"/>
                <a:ea typeface="微软雅黑" panose="020B0503020204020204" charset="-122"/>
                <a:cs typeface="Open Sans" panose="020B0606030504020204" pitchFamily="34" charset="0"/>
                <a:sym typeface="Arial" panose="020B0604020202020204" pitchFamily="34" charset="0"/>
              </a:rPr>
              <a:t>直接复制你的内容到此</a:t>
            </a:r>
            <a:endParaRPr lang="en-US" altLang="zh-CN" sz="2000" dirty="0">
              <a:latin typeface="Arial" panose="020B0604020202020204" pitchFamily="34" charset="0"/>
              <a:ea typeface="微软雅黑" panose="020B0503020204020204" charset="-122"/>
              <a:cs typeface="Open Sans" panose="020B0606030504020204" pitchFamily="34" charset="0"/>
              <a:sym typeface="Arial" panose="020B0604020202020204" pitchFamily="34" charset="0"/>
            </a:endParaRPr>
          </a:p>
        </p:txBody>
      </p:sp>
      <p:sp>
        <p:nvSpPr>
          <p:cNvPr id="11" name="文本框 10"/>
          <p:cNvSpPr txBox="1">
            <a:spLocks noChangeArrowheads="1"/>
          </p:cNvSpPr>
          <p:nvPr/>
        </p:nvSpPr>
        <p:spPr bwMode="auto">
          <a:xfrm>
            <a:off x="5343526" y="3264535"/>
            <a:ext cx="1595755" cy="1310640"/>
          </a:xfrm>
          <a:prstGeom prst="rect">
            <a:avLst/>
          </a:prstGeom>
          <a:noFill/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 sz="8000" b="1" dirty="0">
                <a:solidFill>
                  <a:srgbClr val="D30B2F"/>
                </a:solidFill>
                <a:latin typeface="Arial" panose="020B0604020202020204" pitchFamily="34" charset="0"/>
                <a:ea typeface="Arial Unicode MS" panose="020B0604020202020204" charset="-122"/>
                <a:cs typeface="Arial" panose="020B0604020202020204" pitchFamily="34" charset="0"/>
              </a:rPr>
              <a:t>01 </a:t>
            </a:r>
            <a:endParaRPr lang="en-US" altLang="zh-CN" sz="8000" b="1" dirty="0">
              <a:solidFill>
                <a:srgbClr val="D30B2F"/>
              </a:solidFill>
              <a:latin typeface="Arial" panose="020B0604020202020204" pitchFamily="34" charset="0"/>
              <a:ea typeface="Arial Unicode MS" panose="020B0604020202020204" charset="-122"/>
              <a:cs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3000">
        <p:blinds dir="vert"/>
      </p:transition>
    </mc:Choice>
    <mc:Fallback>
      <p:transition spd="slow" advClick="0" advTm="3000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6" presetClass="entr" presetSubtype="0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2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3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4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5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200"/>
                            </p:stCondLst>
                            <p:childTnLst>
                              <p:par>
                                <p:cTn id="17" presetID="29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1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5" grpId="1" bldLvl="0"/>
      <p:bldP spid="11" grpId="0" animBg="1"/>
      <p:bldP spid="11" grpId="1" bldLvl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alpha val="49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" name="图片 29" descr="G:\ＰＰＴ资料\PPt图片\元素包\8de6001c503ad24c2db4be2609b2eefe.png8de6001c503ad24c2db4be2609b2eefe"/>
          <p:cNvPicPr>
            <a:picLocks noChangeAspect="1"/>
          </p:cNvPicPr>
          <p:nvPr/>
        </p:nvPicPr>
        <p:blipFill>
          <a:blip r:embed="rId1"/>
          <a:srcRect r="41761"/>
          <a:stretch>
            <a:fillRect/>
          </a:stretch>
        </p:blipFill>
        <p:spPr>
          <a:xfrm>
            <a:off x="-14605" y="-12065"/>
            <a:ext cx="3507740" cy="4867275"/>
          </a:xfrm>
          <a:prstGeom prst="rect">
            <a:avLst/>
          </a:prstGeom>
        </p:spPr>
      </p:pic>
      <p:sp>
        <p:nvSpPr>
          <p:cNvPr id="14" name="文本框 13"/>
          <p:cNvSpPr txBox="1"/>
          <p:nvPr/>
        </p:nvSpPr>
        <p:spPr>
          <a:xfrm>
            <a:off x="1599564" y="760730"/>
            <a:ext cx="439546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dirty="0">
                <a:latin typeface="Arial" panose="020B0604020202020204" pitchFamily="34" charset="0"/>
                <a:ea typeface="微软雅黑" panose="020B0503020204020204" charset="-122"/>
                <a:cs typeface="Open Sans" panose="020B0606030504020204" pitchFamily="34" charset="0"/>
                <a:sym typeface="Arial" panose="020B0604020202020204" pitchFamily="34" charset="0"/>
              </a:rPr>
              <a:t>直接复制你的内容到此</a:t>
            </a:r>
            <a:endParaRPr lang="en-US" altLang="zh-CN" sz="3200" dirty="0">
              <a:latin typeface="Arial" panose="020B0604020202020204" pitchFamily="34" charset="0"/>
              <a:ea typeface="微软雅黑" panose="020B0503020204020204" charset="-122"/>
              <a:cs typeface="Open Sans" panose="020B0606030504020204" pitchFamily="34" charset="0"/>
              <a:sym typeface="Arial" panose="020B0604020202020204" pitchFamily="34" charset="0"/>
            </a:endParaRPr>
          </a:p>
        </p:txBody>
      </p:sp>
      <p:grpSp>
        <p:nvGrpSpPr>
          <p:cNvPr id="12" name="组合 11"/>
          <p:cNvGrpSpPr/>
          <p:nvPr/>
        </p:nvGrpSpPr>
        <p:grpSpPr>
          <a:xfrm rot="215857">
            <a:off x="2062480" y="2064385"/>
            <a:ext cx="9540240" cy="3140710"/>
            <a:chOff x="693738" y="1639888"/>
            <a:chExt cx="7639049" cy="2514601"/>
          </a:xfrm>
          <a:solidFill>
            <a:srgbClr val="DF1D39"/>
          </a:solidFill>
        </p:grpSpPr>
        <p:sp>
          <p:nvSpPr>
            <p:cNvPr id="10" name="Freeform 5"/>
            <p:cNvSpPr/>
            <p:nvPr/>
          </p:nvSpPr>
          <p:spPr bwMode="auto">
            <a:xfrm>
              <a:off x="6477000" y="1639888"/>
              <a:ext cx="1855787" cy="1116013"/>
            </a:xfrm>
            <a:custGeom>
              <a:avLst/>
              <a:gdLst>
                <a:gd name="T0" fmla="*/ 59 w 93"/>
                <a:gd name="T1" fmla="*/ 0 h 55"/>
                <a:gd name="T2" fmla="*/ 47 w 93"/>
                <a:gd name="T3" fmla="*/ 2 h 55"/>
                <a:gd name="T4" fmla="*/ 0 w 93"/>
                <a:gd name="T5" fmla="*/ 55 h 55"/>
                <a:gd name="T6" fmla="*/ 46 w 93"/>
                <a:gd name="T7" fmla="*/ 12 h 55"/>
                <a:gd name="T8" fmla="*/ 73 w 93"/>
                <a:gd name="T9" fmla="*/ 6 h 55"/>
                <a:gd name="T10" fmla="*/ 93 w 93"/>
                <a:gd name="T11" fmla="*/ 8 h 55"/>
                <a:gd name="T12" fmla="*/ 59 w 93"/>
                <a:gd name="T13" fmla="*/ 0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3" h="55">
                  <a:moveTo>
                    <a:pt x="59" y="0"/>
                  </a:moveTo>
                  <a:cubicBezTo>
                    <a:pt x="54" y="0"/>
                    <a:pt x="50" y="0"/>
                    <a:pt x="47" y="2"/>
                  </a:cubicBezTo>
                  <a:cubicBezTo>
                    <a:pt x="31" y="7"/>
                    <a:pt x="16" y="33"/>
                    <a:pt x="0" y="55"/>
                  </a:cubicBezTo>
                  <a:cubicBezTo>
                    <a:pt x="13" y="40"/>
                    <a:pt x="31" y="22"/>
                    <a:pt x="46" y="12"/>
                  </a:cubicBezTo>
                  <a:cubicBezTo>
                    <a:pt x="53" y="8"/>
                    <a:pt x="64" y="6"/>
                    <a:pt x="73" y="6"/>
                  </a:cubicBezTo>
                  <a:cubicBezTo>
                    <a:pt x="84" y="6"/>
                    <a:pt x="93" y="8"/>
                    <a:pt x="93" y="8"/>
                  </a:cubicBezTo>
                  <a:cubicBezTo>
                    <a:pt x="89" y="6"/>
                    <a:pt x="73" y="0"/>
                    <a:pt x="59" y="0"/>
                  </a:cubicBezTo>
                </a:path>
              </a:pathLst>
            </a:custGeom>
            <a:grpFill/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11" name="Freeform 6"/>
            <p:cNvSpPr/>
            <p:nvPr/>
          </p:nvSpPr>
          <p:spPr bwMode="auto">
            <a:xfrm>
              <a:off x="693738" y="2593976"/>
              <a:ext cx="5743575" cy="1560513"/>
            </a:xfrm>
            <a:custGeom>
              <a:avLst/>
              <a:gdLst>
                <a:gd name="T0" fmla="*/ 0 w 288"/>
                <a:gd name="T1" fmla="*/ 0 h 77"/>
                <a:gd name="T2" fmla="*/ 86 w 288"/>
                <a:gd name="T3" fmla="*/ 53 h 77"/>
                <a:gd name="T4" fmla="*/ 117 w 288"/>
                <a:gd name="T5" fmla="*/ 73 h 77"/>
                <a:gd name="T6" fmla="*/ 134 w 288"/>
                <a:gd name="T7" fmla="*/ 77 h 77"/>
                <a:gd name="T8" fmla="*/ 152 w 288"/>
                <a:gd name="T9" fmla="*/ 59 h 77"/>
                <a:gd name="T10" fmla="*/ 167 w 288"/>
                <a:gd name="T11" fmla="*/ 22 h 77"/>
                <a:gd name="T12" fmla="*/ 219 w 288"/>
                <a:gd name="T13" fmla="*/ 58 h 77"/>
                <a:gd name="T14" fmla="*/ 230 w 288"/>
                <a:gd name="T15" fmla="*/ 61 h 77"/>
                <a:gd name="T16" fmla="*/ 288 w 288"/>
                <a:gd name="T17" fmla="*/ 9 h 77"/>
                <a:gd name="T18" fmla="*/ 237 w 288"/>
                <a:gd name="T19" fmla="*/ 44 h 77"/>
                <a:gd name="T20" fmla="*/ 232 w 288"/>
                <a:gd name="T21" fmla="*/ 43 h 77"/>
                <a:gd name="T22" fmla="*/ 188 w 288"/>
                <a:gd name="T23" fmla="*/ 20 h 77"/>
                <a:gd name="T24" fmla="*/ 167 w 288"/>
                <a:gd name="T25" fmla="*/ 11 h 77"/>
                <a:gd name="T26" fmla="*/ 150 w 288"/>
                <a:gd name="T27" fmla="*/ 23 h 77"/>
                <a:gd name="T28" fmla="*/ 136 w 288"/>
                <a:gd name="T29" fmla="*/ 51 h 77"/>
                <a:gd name="T30" fmla="*/ 127 w 288"/>
                <a:gd name="T31" fmla="*/ 55 h 77"/>
                <a:gd name="T32" fmla="*/ 0 w 288"/>
                <a:gd name="T33" fmla="*/ 0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88" h="77">
                  <a:moveTo>
                    <a:pt x="0" y="0"/>
                  </a:moveTo>
                  <a:cubicBezTo>
                    <a:pt x="10" y="6"/>
                    <a:pt x="69" y="40"/>
                    <a:pt x="86" y="53"/>
                  </a:cubicBezTo>
                  <a:cubicBezTo>
                    <a:pt x="95" y="60"/>
                    <a:pt x="104" y="67"/>
                    <a:pt x="117" y="73"/>
                  </a:cubicBezTo>
                  <a:cubicBezTo>
                    <a:pt x="122" y="75"/>
                    <a:pt x="128" y="77"/>
                    <a:pt x="134" y="77"/>
                  </a:cubicBezTo>
                  <a:cubicBezTo>
                    <a:pt x="143" y="77"/>
                    <a:pt x="151" y="72"/>
                    <a:pt x="152" y="59"/>
                  </a:cubicBezTo>
                  <a:cubicBezTo>
                    <a:pt x="154" y="31"/>
                    <a:pt x="160" y="22"/>
                    <a:pt x="167" y="22"/>
                  </a:cubicBezTo>
                  <a:cubicBezTo>
                    <a:pt x="181" y="22"/>
                    <a:pt x="201" y="52"/>
                    <a:pt x="219" y="58"/>
                  </a:cubicBezTo>
                  <a:cubicBezTo>
                    <a:pt x="223" y="60"/>
                    <a:pt x="227" y="61"/>
                    <a:pt x="230" y="61"/>
                  </a:cubicBezTo>
                  <a:cubicBezTo>
                    <a:pt x="251" y="61"/>
                    <a:pt x="265" y="35"/>
                    <a:pt x="288" y="9"/>
                  </a:cubicBezTo>
                  <a:cubicBezTo>
                    <a:pt x="269" y="27"/>
                    <a:pt x="250" y="44"/>
                    <a:pt x="237" y="44"/>
                  </a:cubicBezTo>
                  <a:cubicBezTo>
                    <a:pt x="235" y="44"/>
                    <a:pt x="233" y="44"/>
                    <a:pt x="232" y="43"/>
                  </a:cubicBezTo>
                  <a:cubicBezTo>
                    <a:pt x="217" y="40"/>
                    <a:pt x="197" y="25"/>
                    <a:pt x="188" y="20"/>
                  </a:cubicBezTo>
                  <a:cubicBezTo>
                    <a:pt x="182" y="17"/>
                    <a:pt x="175" y="11"/>
                    <a:pt x="167" y="11"/>
                  </a:cubicBezTo>
                  <a:cubicBezTo>
                    <a:pt x="162" y="11"/>
                    <a:pt x="156" y="14"/>
                    <a:pt x="150" y="23"/>
                  </a:cubicBezTo>
                  <a:cubicBezTo>
                    <a:pt x="143" y="33"/>
                    <a:pt x="139" y="45"/>
                    <a:pt x="136" y="51"/>
                  </a:cubicBezTo>
                  <a:cubicBezTo>
                    <a:pt x="134" y="54"/>
                    <a:pt x="131" y="55"/>
                    <a:pt x="127" y="55"/>
                  </a:cubicBezTo>
                  <a:cubicBezTo>
                    <a:pt x="102" y="55"/>
                    <a:pt x="32" y="9"/>
                    <a:pt x="0" y="0"/>
                  </a:cubicBezTo>
                </a:path>
              </a:pathLst>
            </a:custGeom>
            <a:grpFill/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</p:grpSp>
      <p:grpSp>
        <p:nvGrpSpPr>
          <p:cNvPr id="15" name="组合 14"/>
          <p:cNvGrpSpPr/>
          <p:nvPr/>
        </p:nvGrpSpPr>
        <p:grpSpPr>
          <a:xfrm>
            <a:off x="1908433" y="2412431"/>
            <a:ext cx="686792" cy="686792"/>
            <a:chOff x="2423195" y="1732806"/>
            <a:chExt cx="515094" cy="515094"/>
          </a:xfrm>
        </p:grpSpPr>
        <p:sp>
          <p:nvSpPr>
            <p:cNvPr id="16" name="椭圆 15"/>
            <p:cNvSpPr/>
            <p:nvPr/>
          </p:nvSpPr>
          <p:spPr>
            <a:xfrm>
              <a:off x="2423195" y="1732806"/>
              <a:ext cx="515094" cy="515094"/>
            </a:xfrm>
            <a:prstGeom prst="ellipse">
              <a:avLst/>
            </a:prstGeom>
            <a:gradFill flip="none" rotWithShape="1">
              <a:gsLst>
                <a:gs pos="0">
                  <a:schemeClr val="bg1"/>
                </a:gs>
                <a:gs pos="100000">
                  <a:schemeClr val="bg1">
                    <a:lumMod val="85000"/>
                  </a:schemeClr>
                </a:gs>
              </a:gsLst>
              <a:lin ang="18900000" scaled="1"/>
              <a:tileRect/>
            </a:gradFill>
            <a:ln w="19050">
              <a:solidFill>
                <a:schemeClr val="bg1"/>
              </a:solidFill>
            </a:ln>
            <a:effectLst>
              <a:outerShdw blurRad="76200" dist="38100" dir="8100000" algn="tr" rotWithShape="0">
                <a:prstClr val="black">
                  <a:alpha val="37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/>
            </a:p>
          </p:txBody>
        </p:sp>
        <p:sp>
          <p:nvSpPr>
            <p:cNvPr id="17" name="文本框 16"/>
            <p:cNvSpPr txBox="1"/>
            <p:nvPr/>
          </p:nvSpPr>
          <p:spPr>
            <a:xfrm>
              <a:off x="2482611" y="1805687"/>
              <a:ext cx="346710" cy="34528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Impact" panose="020B0806030902050204" charset="0"/>
                </a:rPr>
                <a:t>01</a:t>
              </a:r>
              <a:endParaRPr lang="zh-CN" altLang="en-US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Impact" panose="020B0806030902050204" charset="0"/>
              </a:endParaRPr>
            </a:p>
          </p:txBody>
        </p:sp>
      </p:grpSp>
      <p:grpSp>
        <p:nvGrpSpPr>
          <p:cNvPr id="18" name="组合 17"/>
          <p:cNvGrpSpPr/>
          <p:nvPr/>
        </p:nvGrpSpPr>
        <p:grpSpPr>
          <a:xfrm>
            <a:off x="4847590" y="4277995"/>
            <a:ext cx="1147444" cy="992505"/>
            <a:chOff x="2283495" y="1593106"/>
            <a:chExt cx="918522" cy="794494"/>
          </a:xfrm>
        </p:grpSpPr>
        <p:sp>
          <p:nvSpPr>
            <p:cNvPr id="19" name="椭圆 18"/>
            <p:cNvSpPr/>
            <p:nvPr/>
          </p:nvSpPr>
          <p:spPr>
            <a:xfrm>
              <a:off x="2283495" y="1593106"/>
              <a:ext cx="794494" cy="794494"/>
            </a:xfrm>
            <a:prstGeom prst="ellipse">
              <a:avLst/>
            </a:prstGeom>
            <a:gradFill flip="none" rotWithShape="1">
              <a:gsLst>
                <a:gs pos="0">
                  <a:schemeClr val="bg1"/>
                </a:gs>
                <a:gs pos="100000">
                  <a:schemeClr val="bg1">
                    <a:lumMod val="85000"/>
                  </a:schemeClr>
                </a:gs>
              </a:gsLst>
              <a:lin ang="18900000" scaled="1"/>
              <a:tileRect/>
            </a:gradFill>
            <a:ln w="19050">
              <a:solidFill>
                <a:schemeClr val="bg1"/>
              </a:solidFill>
            </a:ln>
            <a:effectLst>
              <a:outerShdw blurRad="76200" dist="38100" dir="8100000" algn="tr" rotWithShape="0">
                <a:prstClr val="black">
                  <a:alpha val="37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/>
            </a:p>
          </p:txBody>
        </p:sp>
        <p:sp>
          <p:nvSpPr>
            <p:cNvPr id="20" name="文本框 19"/>
            <p:cNvSpPr txBox="1"/>
            <p:nvPr/>
          </p:nvSpPr>
          <p:spPr>
            <a:xfrm>
              <a:off x="2398882" y="1697819"/>
              <a:ext cx="803135" cy="59828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4265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Impact" panose="020B0806030902050204" charset="0"/>
                </a:rPr>
                <a:t>02</a:t>
              </a:r>
              <a:endParaRPr lang="zh-CN" altLang="en-US" sz="4265" dirty="0">
                <a:solidFill>
                  <a:schemeClr val="tx1">
                    <a:lumMod val="75000"/>
                    <a:lumOff val="25000"/>
                  </a:schemeClr>
                </a:solidFill>
                <a:latin typeface="Impact" panose="020B0806030902050204" charset="0"/>
              </a:endParaRPr>
            </a:p>
          </p:txBody>
        </p:sp>
      </p:grpSp>
      <p:grpSp>
        <p:nvGrpSpPr>
          <p:cNvPr id="21" name="组合 20"/>
          <p:cNvGrpSpPr/>
          <p:nvPr/>
        </p:nvGrpSpPr>
        <p:grpSpPr>
          <a:xfrm>
            <a:off x="5856015" y="2959375"/>
            <a:ext cx="856128" cy="856128"/>
            <a:chOff x="2325634" y="1635245"/>
            <a:chExt cx="710212" cy="710212"/>
          </a:xfrm>
        </p:grpSpPr>
        <p:sp>
          <p:nvSpPr>
            <p:cNvPr id="22" name="椭圆 21"/>
            <p:cNvSpPr/>
            <p:nvPr/>
          </p:nvSpPr>
          <p:spPr>
            <a:xfrm>
              <a:off x="2325634" y="1635245"/>
              <a:ext cx="710212" cy="710212"/>
            </a:xfrm>
            <a:prstGeom prst="ellipse">
              <a:avLst/>
            </a:prstGeom>
            <a:gradFill flip="none" rotWithShape="1">
              <a:gsLst>
                <a:gs pos="0">
                  <a:schemeClr val="bg1"/>
                </a:gs>
                <a:gs pos="100000">
                  <a:schemeClr val="bg1">
                    <a:lumMod val="85000"/>
                  </a:schemeClr>
                </a:gs>
              </a:gsLst>
              <a:lin ang="18900000" scaled="1"/>
              <a:tileRect/>
            </a:gradFill>
            <a:ln w="19050">
              <a:solidFill>
                <a:schemeClr val="bg1"/>
              </a:solidFill>
            </a:ln>
            <a:effectLst>
              <a:outerShdw blurRad="76200" dist="38100" dir="8100000" algn="tr" rotWithShape="0">
                <a:prstClr val="black">
                  <a:alpha val="37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/>
            </a:p>
          </p:txBody>
        </p:sp>
        <p:sp>
          <p:nvSpPr>
            <p:cNvPr id="23" name="文本框 22"/>
            <p:cNvSpPr txBox="1"/>
            <p:nvPr/>
          </p:nvSpPr>
          <p:spPr>
            <a:xfrm>
              <a:off x="2366732" y="1700988"/>
              <a:ext cx="572075" cy="55258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3735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Impact" panose="020B0806030902050204" charset="0"/>
                </a:rPr>
                <a:t>03</a:t>
              </a:r>
              <a:endParaRPr lang="zh-CN" altLang="en-US" sz="3735" dirty="0">
                <a:solidFill>
                  <a:schemeClr val="tx1">
                    <a:lumMod val="75000"/>
                    <a:lumOff val="25000"/>
                  </a:schemeClr>
                </a:solidFill>
                <a:latin typeface="Impact" panose="020B0806030902050204" charset="0"/>
              </a:endParaRPr>
            </a:p>
          </p:txBody>
        </p:sp>
      </p:grpSp>
      <p:grpSp>
        <p:nvGrpSpPr>
          <p:cNvPr id="24" name="组合 23"/>
          <p:cNvGrpSpPr/>
          <p:nvPr/>
        </p:nvGrpSpPr>
        <p:grpSpPr>
          <a:xfrm>
            <a:off x="7386364" y="4059194"/>
            <a:ext cx="957728" cy="957728"/>
            <a:chOff x="2283492" y="1593103"/>
            <a:chExt cx="794496" cy="794496"/>
          </a:xfrm>
        </p:grpSpPr>
        <p:sp>
          <p:nvSpPr>
            <p:cNvPr id="25" name="椭圆 24"/>
            <p:cNvSpPr/>
            <p:nvPr/>
          </p:nvSpPr>
          <p:spPr>
            <a:xfrm>
              <a:off x="2283492" y="1593103"/>
              <a:ext cx="794496" cy="794496"/>
            </a:xfrm>
            <a:prstGeom prst="ellipse">
              <a:avLst/>
            </a:prstGeom>
            <a:gradFill flip="none" rotWithShape="1">
              <a:gsLst>
                <a:gs pos="0">
                  <a:schemeClr val="bg1"/>
                </a:gs>
                <a:gs pos="100000">
                  <a:schemeClr val="bg1">
                    <a:lumMod val="85000"/>
                  </a:schemeClr>
                </a:gs>
              </a:gsLst>
              <a:lin ang="18900000" scaled="1"/>
              <a:tileRect/>
            </a:gradFill>
            <a:ln w="19050">
              <a:solidFill>
                <a:schemeClr val="bg1"/>
              </a:solidFill>
            </a:ln>
            <a:effectLst>
              <a:outerShdw blurRad="76200" dist="38100" dir="8100000" algn="tr" rotWithShape="0">
                <a:prstClr val="black">
                  <a:alpha val="37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/>
            </a:p>
          </p:txBody>
        </p:sp>
        <p:sp>
          <p:nvSpPr>
            <p:cNvPr id="26" name="文本框 25"/>
            <p:cNvSpPr txBox="1"/>
            <p:nvPr/>
          </p:nvSpPr>
          <p:spPr>
            <a:xfrm>
              <a:off x="2366731" y="1700988"/>
              <a:ext cx="559959" cy="55258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3735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Impact" panose="020B0806030902050204" charset="0"/>
                </a:rPr>
                <a:t>04</a:t>
              </a:r>
              <a:endParaRPr lang="zh-CN" altLang="en-US" sz="3735" dirty="0">
                <a:solidFill>
                  <a:schemeClr val="tx1">
                    <a:lumMod val="75000"/>
                    <a:lumOff val="25000"/>
                  </a:schemeClr>
                </a:solidFill>
                <a:latin typeface="Impact" panose="020B0806030902050204" charset="0"/>
              </a:endParaRPr>
            </a:p>
          </p:txBody>
        </p:sp>
      </p:grpSp>
      <p:grpSp>
        <p:nvGrpSpPr>
          <p:cNvPr id="27" name="组合 26"/>
          <p:cNvGrpSpPr/>
          <p:nvPr/>
        </p:nvGrpSpPr>
        <p:grpSpPr>
          <a:xfrm>
            <a:off x="11029147" y="1934061"/>
            <a:ext cx="771461" cy="771461"/>
            <a:chOff x="2360752" y="1670363"/>
            <a:chExt cx="639976" cy="639976"/>
          </a:xfrm>
        </p:grpSpPr>
        <p:sp>
          <p:nvSpPr>
            <p:cNvPr id="28" name="椭圆 27"/>
            <p:cNvSpPr/>
            <p:nvPr/>
          </p:nvSpPr>
          <p:spPr>
            <a:xfrm>
              <a:off x="2360752" y="1670363"/>
              <a:ext cx="639976" cy="639976"/>
            </a:xfrm>
            <a:prstGeom prst="ellipse">
              <a:avLst/>
            </a:prstGeom>
            <a:gradFill flip="none" rotWithShape="1">
              <a:gsLst>
                <a:gs pos="0">
                  <a:schemeClr val="bg1"/>
                </a:gs>
                <a:gs pos="100000">
                  <a:schemeClr val="bg1">
                    <a:lumMod val="85000"/>
                  </a:schemeClr>
                </a:gs>
              </a:gsLst>
              <a:lin ang="18900000" scaled="1"/>
              <a:tileRect/>
            </a:gradFill>
            <a:ln w="19050">
              <a:solidFill>
                <a:schemeClr val="bg1"/>
              </a:solidFill>
            </a:ln>
            <a:effectLst>
              <a:outerShdw blurRad="76200" dist="38100" dir="8100000" algn="tr" rotWithShape="0">
                <a:prstClr val="black">
                  <a:alpha val="37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/>
            </a:p>
          </p:txBody>
        </p:sp>
        <p:sp>
          <p:nvSpPr>
            <p:cNvPr id="29" name="文本框 28"/>
            <p:cNvSpPr txBox="1"/>
            <p:nvPr/>
          </p:nvSpPr>
          <p:spPr>
            <a:xfrm>
              <a:off x="2395986" y="1736133"/>
              <a:ext cx="513077" cy="48410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3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Impact" panose="020B0806030902050204" charset="0"/>
                </a:rPr>
                <a:t>05</a:t>
              </a:r>
              <a:endParaRPr lang="zh-CN" altLang="en-US" sz="3200" dirty="0">
                <a:solidFill>
                  <a:schemeClr val="tx1">
                    <a:lumMod val="75000"/>
                    <a:lumOff val="25000"/>
                  </a:schemeClr>
                </a:solidFill>
                <a:latin typeface="Impact" panose="020B0806030902050204" charset="0"/>
              </a:endParaRPr>
            </a:p>
          </p:txBody>
        </p:sp>
      </p:grpSp>
      <p:grpSp>
        <p:nvGrpSpPr>
          <p:cNvPr id="13" name="组合 12"/>
          <p:cNvGrpSpPr/>
          <p:nvPr/>
        </p:nvGrpSpPr>
        <p:grpSpPr>
          <a:xfrm>
            <a:off x="8504371" y="5012109"/>
            <a:ext cx="2420777" cy="819327"/>
            <a:chOff x="5825352" y="3347284"/>
            <a:chExt cx="1815583" cy="614495"/>
          </a:xfrm>
        </p:grpSpPr>
        <p:sp>
          <p:nvSpPr>
            <p:cNvPr id="32" name="文本框 66"/>
            <p:cNvSpPr txBox="1">
              <a:spLocks noChangeArrowheads="1"/>
            </p:cNvSpPr>
            <p:nvPr/>
          </p:nvSpPr>
          <p:spPr bwMode="auto">
            <a:xfrm>
              <a:off x="5825352" y="3631977"/>
              <a:ext cx="1815583" cy="329802"/>
            </a:xfrm>
            <a:prstGeom prst="rect">
              <a:avLst/>
            </a:prstGeom>
            <a:noFill/>
            <a:ln w="9525">
              <a:solidFill>
                <a:schemeClr val="bg1">
                  <a:lumMod val="75000"/>
                </a:schemeClr>
              </a:solidFill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9pPr>
            </a:lstStyle>
            <a:p>
              <a:pPr>
                <a:lnSpc>
                  <a:spcPct val="150000"/>
                </a:lnSpc>
              </a:pPr>
              <a:r>
                <a:rPr lang="zh-CN" altLang="en-US" sz="800" dirty="0">
                  <a:latin typeface="Arial" panose="020B0604020202020204" pitchFamily="34" charset="0"/>
                  <a:ea typeface="微软雅黑" panose="020B0503020204020204" charset="-122"/>
                  <a:cs typeface="Open Sans" panose="020B0606030504020204" pitchFamily="34" charset="0"/>
                  <a:sym typeface="Arial" panose="020B0604020202020204" pitchFamily="34" charset="0"/>
                </a:rPr>
                <a:t>请替换文字内容，修改文字内容，也可以直接复制你的内容到此。请替换文字内容，修改文字内容，</a:t>
              </a:r>
              <a:endParaRPr lang="en-US" altLang="zh-CN" sz="800" dirty="0">
                <a:latin typeface="Arial" panose="020B0604020202020204" pitchFamily="34" charset="0"/>
                <a:ea typeface="微软雅黑" panose="020B0503020204020204" charset="-122"/>
                <a:cs typeface="Open Sans" panose="020B0606030504020204" pitchFamily="34" charset="0"/>
                <a:sym typeface="Arial" panose="020B0604020202020204" pitchFamily="34" charset="0"/>
              </a:endParaRPr>
            </a:p>
          </p:txBody>
        </p:sp>
        <p:sp>
          <p:nvSpPr>
            <p:cNvPr id="33" name="文本框 69"/>
            <p:cNvSpPr txBox="1">
              <a:spLocks noChangeArrowheads="1"/>
            </p:cNvSpPr>
            <p:nvPr/>
          </p:nvSpPr>
          <p:spPr bwMode="auto">
            <a:xfrm>
              <a:off x="5825352" y="3347284"/>
              <a:ext cx="1815583" cy="253915"/>
            </a:xfrm>
            <a:prstGeom prst="rect">
              <a:avLst/>
            </a:prstGeom>
            <a:noFill/>
            <a:ln w="9525">
              <a:solidFill>
                <a:schemeClr val="bg1">
                  <a:lumMod val="75000"/>
                </a:schemeClr>
              </a:solidFill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9pPr>
            </a:lstStyle>
            <a:p>
              <a:r>
                <a:rPr lang="zh-CN" altLang="en-US" sz="1600" dirty="0">
                  <a:latin typeface="Arial" panose="020B0604020202020204" pitchFamily="34" charset="0"/>
                  <a:ea typeface="微软雅黑" panose="020B0503020204020204" charset="-122"/>
                  <a:cs typeface="Open Sans" panose="020B0606030504020204" pitchFamily="34" charset="0"/>
                  <a:sym typeface="Arial" panose="020B0604020202020204" pitchFamily="34" charset="0"/>
                </a:rPr>
                <a:t>直接复制你的内容到此</a:t>
              </a:r>
              <a:endParaRPr lang="en-US" altLang="zh-CN" sz="1600" dirty="0">
                <a:latin typeface="Arial" panose="020B0604020202020204" pitchFamily="34" charset="0"/>
                <a:ea typeface="微软雅黑" panose="020B0503020204020204" charset="-122"/>
                <a:cs typeface="Open Sans" panose="020B0606030504020204" pitchFamily="34" charset="0"/>
                <a:sym typeface="Arial" panose="020B0604020202020204" pitchFamily="34" charset="0"/>
              </a:endParaRPr>
            </a:p>
          </p:txBody>
        </p:sp>
      </p:grpSp>
      <p:sp>
        <p:nvSpPr>
          <p:cNvPr id="35" name="文本框 69"/>
          <p:cNvSpPr txBox="1">
            <a:spLocks noChangeArrowheads="1"/>
          </p:cNvSpPr>
          <p:nvPr/>
        </p:nvSpPr>
        <p:spPr bwMode="auto">
          <a:xfrm>
            <a:off x="10405827" y="2797230"/>
            <a:ext cx="1857432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1600" dirty="0">
                <a:latin typeface="Arial" panose="020B0604020202020204" pitchFamily="34" charset="0"/>
                <a:ea typeface="微软雅黑" panose="020B0503020204020204" charset="-122"/>
                <a:cs typeface="Open Sans" panose="020B0606030504020204" pitchFamily="34" charset="0"/>
                <a:sym typeface="Arial" panose="020B0604020202020204" pitchFamily="34" charset="0"/>
              </a:rPr>
              <a:t>直接复制你的内容到此</a:t>
            </a:r>
            <a:endParaRPr lang="en-US" altLang="zh-CN" sz="1600" dirty="0">
              <a:latin typeface="Arial" panose="020B0604020202020204" pitchFamily="34" charset="0"/>
              <a:ea typeface="微软雅黑" panose="020B0503020204020204" charset="-122"/>
              <a:cs typeface="Open Sans" panose="020B0606030504020204" pitchFamily="34" charset="0"/>
              <a:sym typeface="Arial" panose="020B0604020202020204" pitchFamily="34" charset="0"/>
            </a:endParaRPr>
          </a:p>
        </p:txBody>
      </p:sp>
      <p:sp>
        <p:nvSpPr>
          <p:cNvPr id="36" name="文本框 69"/>
          <p:cNvSpPr txBox="1">
            <a:spLocks noChangeArrowheads="1"/>
          </p:cNvSpPr>
          <p:nvPr/>
        </p:nvSpPr>
        <p:spPr bwMode="auto">
          <a:xfrm>
            <a:off x="4551126" y="5515030"/>
            <a:ext cx="1856716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1600" dirty="0">
                <a:latin typeface="Arial" panose="020B0604020202020204" pitchFamily="34" charset="0"/>
                <a:ea typeface="微软雅黑" panose="020B0503020204020204" charset="-122"/>
                <a:cs typeface="Open Sans" panose="020B0606030504020204" pitchFamily="34" charset="0"/>
                <a:sym typeface="Arial" panose="020B0604020202020204" pitchFamily="34" charset="0"/>
              </a:rPr>
              <a:t>直接复制你的内容到此</a:t>
            </a:r>
            <a:endParaRPr lang="en-US" altLang="zh-CN" sz="1600" dirty="0">
              <a:latin typeface="Arial" panose="020B0604020202020204" pitchFamily="34" charset="0"/>
              <a:ea typeface="微软雅黑" panose="020B0503020204020204" charset="-122"/>
              <a:cs typeface="Open Sans" panose="020B0606030504020204" pitchFamily="34" charset="0"/>
              <a:sym typeface="Arial" panose="020B0604020202020204" pitchFamily="34" charset="0"/>
            </a:endParaRPr>
          </a:p>
        </p:txBody>
      </p:sp>
      <p:sp>
        <p:nvSpPr>
          <p:cNvPr id="40" name="文本框 69"/>
          <p:cNvSpPr txBox="1">
            <a:spLocks noChangeArrowheads="1"/>
          </p:cNvSpPr>
          <p:nvPr/>
        </p:nvSpPr>
        <p:spPr bwMode="auto">
          <a:xfrm>
            <a:off x="2755819" y="2661041"/>
            <a:ext cx="2235915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1600" dirty="0">
                <a:latin typeface="Arial" panose="020B0604020202020204" pitchFamily="34" charset="0"/>
                <a:ea typeface="微软雅黑" panose="020B0503020204020204" charset="-122"/>
                <a:cs typeface="Open Sans" panose="020B0606030504020204" pitchFamily="34" charset="0"/>
                <a:sym typeface="Arial" panose="020B0604020202020204" pitchFamily="34" charset="0"/>
              </a:rPr>
              <a:t>直接复制你的内容到此</a:t>
            </a:r>
            <a:endParaRPr lang="en-US" altLang="zh-CN" sz="1600" dirty="0">
              <a:latin typeface="Arial" panose="020B0604020202020204" pitchFamily="34" charset="0"/>
              <a:ea typeface="微软雅黑" panose="020B0503020204020204" charset="-122"/>
              <a:cs typeface="Open Sans" panose="020B0606030504020204" pitchFamily="34" charset="0"/>
              <a:sym typeface="Arial" panose="020B0604020202020204" pitchFamily="34" charset="0"/>
            </a:endParaRPr>
          </a:p>
        </p:txBody>
      </p:sp>
      <p:grpSp>
        <p:nvGrpSpPr>
          <p:cNvPr id="44" name="组合 43"/>
          <p:cNvGrpSpPr/>
          <p:nvPr/>
        </p:nvGrpSpPr>
        <p:grpSpPr>
          <a:xfrm>
            <a:off x="6684884" y="2000515"/>
            <a:ext cx="2420777" cy="819327"/>
            <a:chOff x="5825352" y="3347284"/>
            <a:chExt cx="1815583" cy="614495"/>
          </a:xfrm>
        </p:grpSpPr>
        <p:sp>
          <p:nvSpPr>
            <p:cNvPr id="45" name="文本框 66"/>
            <p:cNvSpPr txBox="1">
              <a:spLocks noChangeArrowheads="1"/>
            </p:cNvSpPr>
            <p:nvPr/>
          </p:nvSpPr>
          <p:spPr bwMode="auto">
            <a:xfrm>
              <a:off x="5825352" y="3631977"/>
              <a:ext cx="1815583" cy="329802"/>
            </a:xfrm>
            <a:prstGeom prst="rect">
              <a:avLst/>
            </a:prstGeom>
            <a:noFill/>
            <a:ln w="9525">
              <a:solidFill>
                <a:schemeClr val="bg1">
                  <a:lumMod val="75000"/>
                </a:schemeClr>
              </a:solidFill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9pPr>
            </a:lstStyle>
            <a:p>
              <a:pPr>
                <a:lnSpc>
                  <a:spcPct val="150000"/>
                </a:lnSpc>
              </a:pPr>
              <a:r>
                <a:rPr lang="zh-CN" altLang="en-US" sz="800" dirty="0">
                  <a:latin typeface="Arial" panose="020B0604020202020204" pitchFamily="34" charset="0"/>
                  <a:ea typeface="微软雅黑" panose="020B0503020204020204" charset="-122"/>
                  <a:cs typeface="Open Sans" panose="020B0606030504020204" pitchFamily="34" charset="0"/>
                  <a:sym typeface="Arial" panose="020B0604020202020204" pitchFamily="34" charset="0"/>
                </a:rPr>
                <a:t>请替换文字内容，修改文字内容，也可以直接复制你的内容到此。请替换文字内容，修改文字内容</a:t>
              </a:r>
              <a:r>
                <a:rPr lang="zh-CN" altLang="en-US" sz="800" dirty="0" smtClean="0">
                  <a:latin typeface="Arial" panose="020B0604020202020204" pitchFamily="34" charset="0"/>
                  <a:ea typeface="微软雅黑" panose="020B0503020204020204" charset="-122"/>
                  <a:cs typeface="Open Sans" panose="020B0606030504020204" pitchFamily="34" charset="0"/>
                  <a:sym typeface="Arial" panose="020B0604020202020204" pitchFamily="34" charset="0"/>
                </a:rPr>
                <a:t>，</a:t>
              </a:r>
              <a:endParaRPr lang="en-US" altLang="zh-CN" sz="800" dirty="0">
                <a:latin typeface="Arial" panose="020B0604020202020204" pitchFamily="34" charset="0"/>
                <a:ea typeface="微软雅黑" panose="020B0503020204020204" charset="-122"/>
                <a:cs typeface="Open Sans" panose="020B0606030504020204" pitchFamily="34" charset="0"/>
                <a:sym typeface="Arial" panose="020B0604020202020204" pitchFamily="34" charset="0"/>
              </a:endParaRPr>
            </a:p>
          </p:txBody>
        </p:sp>
        <p:sp>
          <p:nvSpPr>
            <p:cNvPr id="46" name="文本框 69"/>
            <p:cNvSpPr txBox="1">
              <a:spLocks noChangeArrowheads="1"/>
            </p:cNvSpPr>
            <p:nvPr/>
          </p:nvSpPr>
          <p:spPr bwMode="auto">
            <a:xfrm>
              <a:off x="5825352" y="3347284"/>
              <a:ext cx="1815583" cy="253915"/>
            </a:xfrm>
            <a:prstGeom prst="rect">
              <a:avLst/>
            </a:prstGeom>
            <a:noFill/>
            <a:ln w="9525">
              <a:solidFill>
                <a:schemeClr val="bg1">
                  <a:lumMod val="75000"/>
                </a:schemeClr>
              </a:solidFill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9pPr>
            </a:lstStyle>
            <a:p>
              <a:r>
                <a:rPr lang="zh-CN" altLang="en-US" sz="1600" dirty="0">
                  <a:latin typeface="Arial" panose="020B0604020202020204" pitchFamily="34" charset="0"/>
                  <a:ea typeface="微软雅黑" panose="020B0503020204020204" charset="-122"/>
                  <a:cs typeface="Open Sans" panose="020B0606030504020204" pitchFamily="34" charset="0"/>
                  <a:sym typeface="Arial" panose="020B0604020202020204" pitchFamily="34" charset="0"/>
                </a:rPr>
                <a:t>直接复制你的内容到此</a:t>
              </a:r>
              <a:endParaRPr lang="en-US" altLang="zh-CN" sz="1600" dirty="0">
                <a:latin typeface="Arial" panose="020B0604020202020204" pitchFamily="34" charset="0"/>
                <a:ea typeface="微软雅黑" panose="020B0503020204020204" charset="-122"/>
                <a:cs typeface="Open Sans" panose="020B0606030504020204" pitchFamily="34" charset="0"/>
                <a:sym typeface="Arial" panose="020B0604020202020204" pitchFamily="34" charset="0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3000">
        <p:blinds dir="vert"/>
      </p:transition>
    </mc:Choice>
    <mc:Fallback>
      <p:transition spd="slow" advClick="0" advTm="3000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78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8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42" presetClass="path" presetSubtype="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animMotion origin="layout" path="M 5.55112E-17 1.23457E-7 L -0.25017 -0.28611 " pathEditMode="relative" rAng="0" ptsTypes="AA">
                                      <p:cBhvr>
                                        <p:cTn id="24" dur="1000" spd="-100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2517" y="-14321"/>
                                    </p:animMotion>
                                  </p:childTnLst>
                                </p:cTn>
                              </p:par>
                              <p:par>
                                <p:cTn id="25" presetID="12" presetClass="entr" presetSubtype="1" fill="hold" grpId="0" nodeType="withEffect">
                                  <p:stCondLst>
                                    <p:cond delay="21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42" presetClass="path" presetSubtype="0" fill="hold" nodeType="withEffect">
                                  <p:stCondLst>
                                    <p:cond delay="2750"/>
                                  </p:stCondLst>
                                  <p:childTnLst>
                                    <p:animMotion origin="layout" path="M -3.33333E-6 -2.59259E-6 L -0.09583 0.20061 " pathEditMode="relative" rAng="0" ptsTypes="AA">
                                      <p:cBhvr>
                                        <p:cTn id="32" dur="1000" spd="-100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281" y="11574"/>
                                    </p:animMotion>
                                  </p:childTnLst>
                                </p:cTn>
                              </p:par>
                              <p:par>
                                <p:cTn id="33" presetID="12" presetClass="entr" presetSubtype="4" fill="hold" nodeType="withEffect">
                                  <p:stCondLst>
                                    <p:cond delay="36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6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425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42" presetClass="path" presetSubtype="0" fill="hold" nodeType="withEffect">
                                  <p:stCondLst>
                                    <p:cond delay="4250"/>
                                  </p:stCondLst>
                                  <p:childTnLst>
                                    <p:animMotion origin="layout" path="M -3.33333E-6 6.17284E-7 L -0.15 -0.17345 " pathEditMode="relative" rAng="0" ptsTypes="AA">
                                      <p:cBhvr>
                                        <p:cTn id="40" dur="1000" spd="-100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7083" y="-8025"/>
                                    </p:animMotion>
                                  </p:childTnLst>
                                </p:cTn>
                              </p:par>
                              <p:par>
                                <p:cTn id="41" presetID="12" presetClass="entr" presetSubtype="1" fill="hold" nodeType="withEffect">
                                  <p:stCondLst>
                                    <p:cond delay="51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4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60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0" presetClass="path" presetSubtype="0" fill="hold" nodeType="withEffect">
                                  <p:stCondLst>
                                    <p:cond delay="6000"/>
                                  </p:stCondLst>
                                  <p:childTnLst>
                                    <p:animMotion origin="layout" path="M 3.33333E-6 -4.93827E-6 C -0.02014 -0.0037 -0.0408 -0.01481 -0.05955 -0.01111 C -0.09254 -0.00586 -0.10365 0.01852 -0.12396 0.05 L -0.22604 0.23488 C -0.26823 0.3176 -0.28091 0.30772 -0.30834 0.34445 " pathEditMode="relative" rAng="0" ptsTypes="AAAAA">
                                      <p:cBhvr>
                                        <p:cTn id="48" dur="1250" spd="-100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417" y="16636"/>
                                    </p:animMotion>
                                  </p:childTnLst>
                                </p:cTn>
                              </p:par>
                              <p:par>
                                <p:cTn id="49" presetID="12" presetClass="entr" presetSubtype="1" fill="hold" grpId="0" nodeType="withEffect">
                                  <p:stCondLst>
                                    <p:cond delay="72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5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35" grpId="0"/>
      <p:bldP spid="36" grpId="0"/>
      <p:bldP spid="40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alpha val="49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4" name="图片 73" descr="G:\ＰＰＴ资料\PPt图片\元素包\8de6001c503ad24c2db4be2609b2eefe.png8de6001c503ad24c2db4be2609b2eefe"/>
          <p:cNvPicPr>
            <a:picLocks noChangeAspect="1"/>
          </p:cNvPicPr>
          <p:nvPr/>
        </p:nvPicPr>
        <p:blipFill>
          <a:blip r:embed="rId1"/>
          <a:srcRect r="41761"/>
          <a:stretch>
            <a:fillRect/>
          </a:stretch>
        </p:blipFill>
        <p:spPr>
          <a:xfrm>
            <a:off x="-14605" y="-12065"/>
            <a:ext cx="3507740" cy="4867275"/>
          </a:xfrm>
          <a:prstGeom prst="rect">
            <a:avLst/>
          </a:prstGeom>
        </p:spPr>
      </p:pic>
      <p:sp>
        <p:nvSpPr>
          <p:cNvPr id="66" name="矩形 65"/>
          <p:cNvSpPr/>
          <p:nvPr/>
        </p:nvSpPr>
        <p:spPr>
          <a:xfrm>
            <a:off x="1983740" y="2200275"/>
            <a:ext cx="3397250" cy="3397250"/>
          </a:xfrm>
          <a:prstGeom prst="rect">
            <a:avLst/>
          </a:prstGeom>
          <a:blipFill rotWithShape="1">
            <a:blip r:embed="rId2"/>
            <a:stretch>
              <a:fillRect/>
            </a:stretch>
          </a:blip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zh-CN" altLang="en-US"/>
          </a:p>
        </p:txBody>
      </p:sp>
      <p:grpSp>
        <p:nvGrpSpPr>
          <p:cNvPr id="35" name="组合 34"/>
          <p:cNvGrpSpPr/>
          <p:nvPr/>
        </p:nvGrpSpPr>
        <p:grpSpPr>
          <a:xfrm>
            <a:off x="6221730" y="2111375"/>
            <a:ext cx="2586355" cy="1074420"/>
            <a:chOff x="3006" y="3199"/>
            <a:chExt cx="4073" cy="1692"/>
          </a:xfrm>
        </p:grpSpPr>
        <p:sp>
          <p:nvSpPr>
            <p:cNvPr id="11" name="矩形 10" descr="e7d195523061f1c0dc554706afe4c72a60a25314cbaece805811E654B44695D34D35691164BB3D154CCFD5D798F6FEAD99EAA8F1ADC3D4AFA5BC9ED0BB3A4B45073A038AC38E89AB54D31AA59602B9F12209B776749A2CCA36AD07C888D793A35F9D491ED1216934BB3A67970262DCEF660A8C3A8D1E7FE509DD9C96939D9FB9CDC0D2D415A58769"/>
            <p:cNvSpPr/>
            <p:nvPr/>
          </p:nvSpPr>
          <p:spPr>
            <a:xfrm>
              <a:off x="3006" y="3698"/>
              <a:ext cx="3795" cy="119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000" dirty="0">
                  <a:latin typeface="Arial" panose="020B0604020202020204" pitchFamily="34" charset="0"/>
                  <a:ea typeface="微软雅黑" panose="020B0503020204020204" charset="-122"/>
                  <a:cs typeface="Open Sans" panose="020B0606030504020204" pitchFamily="34" charset="0"/>
                  <a:sym typeface="Arial" panose="020B0604020202020204" pitchFamily="34" charset="0"/>
                </a:rPr>
                <a:t>请替换文字内容，修改文字内容，也可以直接复制你的内容到此。请替换文字内容，修改文字内容，</a:t>
              </a:r>
              <a:endParaRPr lang="en-US" altLang="zh-CN" sz="1000" dirty="0">
                <a:latin typeface="Arial" panose="020B0604020202020204" pitchFamily="34" charset="0"/>
                <a:ea typeface="微软雅黑" panose="020B0503020204020204" charset="-122"/>
                <a:cs typeface="Open Sans" panose="020B0606030504020204" pitchFamily="34" charset="0"/>
                <a:sym typeface="Arial" panose="020B0604020202020204" pitchFamily="34" charset="0"/>
              </a:endParaRPr>
            </a:p>
          </p:txBody>
        </p:sp>
        <p:sp>
          <p:nvSpPr>
            <p:cNvPr id="12" name="文本框 11"/>
            <p:cNvSpPr txBox="1"/>
            <p:nvPr/>
          </p:nvSpPr>
          <p:spPr>
            <a:xfrm>
              <a:off x="3006" y="3199"/>
              <a:ext cx="4073" cy="41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100" dirty="0">
                  <a:latin typeface="Arial" panose="020B0604020202020204" pitchFamily="34" charset="0"/>
                  <a:ea typeface="微软雅黑" panose="020B0503020204020204" charset="-122"/>
                  <a:cs typeface="Open Sans" panose="020B0606030504020204" pitchFamily="34" charset="0"/>
                  <a:sym typeface="Arial" panose="020B0604020202020204" pitchFamily="34" charset="0"/>
                </a:rPr>
                <a:t>直接复制你的内容到此</a:t>
              </a:r>
              <a:endParaRPr lang="en-US" altLang="zh-CN" sz="1100" dirty="0">
                <a:latin typeface="Arial" panose="020B0604020202020204" pitchFamily="34" charset="0"/>
                <a:ea typeface="微软雅黑" panose="020B0503020204020204" charset="-122"/>
                <a:cs typeface="Open Sans" panose="020B0606030504020204" pitchFamily="34" charset="0"/>
                <a:sym typeface="Arial" panose="020B0604020202020204" pitchFamily="34" charset="0"/>
              </a:endParaRPr>
            </a:p>
          </p:txBody>
        </p:sp>
      </p:grpSp>
      <p:grpSp>
        <p:nvGrpSpPr>
          <p:cNvPr id="51" name="组合 50"/>
          <p:cNvGrpSpPr/>
          <p:nvPr/>
        </p:nvGrpSpPr>
        <p:grpSpPr>
          <a:xfrm>
            <a:off x="8798560" y="2108835"/>
            <a:ext cx="2396809" cy="1126490"/>
            <a:chOff x="11591" y="3199"/>
            <a:chExt cx="4073" cy="1774"/>
          </a:xfrm>
        </p:grpSpPr>
        <p:sp>
          <p:nvSpPr>
            <p:cNvPr id="16" name="矩形 15" descr="e7d195523061f1c0dc554706afe4c72a60a25314cbaece805811E654B44695D34D35691164BB3D154CCFD5D798F6FEAD99EAA8F1ADC3D4AFA5BC9ED0BB3A4B45073A038AC38E89AB54D31AA59602B9F12209B776749A2CCA36AD07C888D793A35F9D491ED1216934BB3A67970262DCEF660A8C3A8D1E7FE509DD9C96939D9FB9CDC0D2D415A58769"/>
            <p:cNvSpPr/>
            <p:nvPr/>
          </p:nvSpPr>
          <p:spPr>
            <a:xfrm>
              <a:off x="11616" y="3780"/>
              <a:ext cx="3980" cy="119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000" dirty="0">
                  <a:latin typeface="Arial" panose="020B0604020202020204" pitchFamily="34" charset="0"/>
                  <a:ea typeface="微软雅黑" panose="020B0503020204020204" charset="-122"/>
                  <a:cs typeface="Open Sans" panose="020B0606030504020204" pitchFamily="34" charset="0"/>
                  <a:sym typeface="Arial" panose="020B0604020202020204" pitchFamily="34" charset="0"/>
                </a:rPr>
                <a:t>请替换文字内容，修改文字内容，也可以直接复制你的内容到此。请替换文字内容，修改文字内容，</a:t>
              </a:r>
              <a:endParaRPr lang="en-US" altLang="zh-CN" sz="1000" dirty="0">
                <a:latin typeface="Arial" panose="020B0604020202020204" pitchFamily="34" charset="0"/>
                <a:ea typeface="微软雅黑" panose="020B0503020204020204" charset="-122"/>
                <a:cs typeface="Open Sans" panose="020B0606030504020204" pitchFamily="34" charset="0"/>
                <a:sym typeface="Arial" panose="020B0604020202020204" pitchFamily="34" charset="0"/>
              </a:endParaRPr>
            </a:p>
          </p:txBody>
        </p:sp>
        <p:sp>
          <p:nvSpPr>
            <p:cNvPr id="17" name="文本框 16"/>
            <p:cNvSpPr txBox="1"/>
            <p:nvPr/>
          </p:nvSpPr>
          <p:spPr>
            <a:xfrm>
              <a:off x="11591" y="3199"/>
              <a:ext cx="4073" cy="41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100" dirty="0">
                  <a:latin typeface="Arial" panose="020B0604020202020204" pitchFamily="34" charset="0"/>
                  <a:ea typeface="微软雅黑" panose="020B0503020204020204" charset="-122"/>
                  <a:cs typeface="Open Sans" panose="020B0606030504020204" pitchFamily="34" charset="0"/>
                  <a:sym typeface="Arial" panose="020B0604020202020204" pitchFamily="34" charset="0"/>
                </a:rPr>
                <a:t>直接复制你的内容到此</a:t>
              </a:r>
              <a:endParaRPr lang="en-US" altLang="zh-CN" sz="1100" dirty="0">
                <a:latin typeface="Arial" panose="020B0604020202020204" pitchFamily="34" charset="0"/>
                <a:ea typeface="微软雅黑" panose="020B0503020204020204" charset="-122"/>
                <a:cs typeface="Open Sans" panose="020B0606030504020204" pitchFamily="34" charset="0"/>
                <a:sym typeface="Arial" panose="020B0604020202020204" pitchFamily="34" charset="0"/>
              </a:endParaRPr>
            </a:p>
          </p:txBody>
        </p:sp>
      </p:grpSp>
      <p:grpSp>
        <p:nvGrpSpPr>
          <p:cNvPr id="47" name="组合 46"/>
          <p:cNvGrpSpPr/>
          <p:nvPr/>
        </p:nvGrpSpPr>
        <p:grpSpPr>
          <a:xfrm>
            <a:off x="6221095" y="3308350"/>
            <a:ext cx="2586355" cy="1073785"/>
            <a:chOff x="3005" y="5210"/>
            <a:chExt cx="4073" cy="1691"/>
          </a:xfrm>
        </p:grpSpPr>
        <p:sp>
          <p:nvSpPr>
            <p:cNvPr id="21" name="矩形 20" descr="e7d195523061f1c0dc554706afe4c72a60a25314cbaece805811E654B44695D34D35691164BB3D154CCFD5D798F6FEAD99EAA8F1ADC3D4AFA5BC9ED0BB3A4B45073A038AC38E89AB54D31AA59602B9F12209B776749A2CCA36AD07C888D793A35F9D491ED1216934BB3A67970262DCEF660A8C3A8D1E7FE509DD9C96939D9FB9CDC0D2D415A58769"/>
            <p:cNvSpPr/>
            <p:nvPr/>
          </p:nvSpPr>
          <p:spPr>
            <a:xfrm>
              <a:off x="3006" y="5708"/>
              <a:ext cx="3794" cy="119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000" dirty="0">
                  <a:latin typeface="Arial" panose="020B0604020202020204" pitchFamily="34" charset="0"/>
                  <a:ea typeface="微软雅黑" panose="020B0503020204020204" charset="-122"/>
                  <a:cs typeface="Open Sans" panose="020B0606030504020204" pitchFamily="34" charset="0"/>
                  <a:sym typeface="Arial" panose="020B0604020202020204" pitchFamily="34" charset="0"/>
                </a:rPr>
                <a:t>请替换文字内容，修改文字内容，也可以直接复制你的内容到此。请替换文字内容，修改文字内容，</a:t>
              </a:r>
              <a:endParaRPr lang="en-US" altLang="zh-CN" sz="1000" dirty="0">
                <a:latin typeface="Arial" panose="020B0604020202020204" pitchFamily="34" charset="0"/>
                <a:ea typeface="微软雅黑" panose="020B0503020204020204" charset="-122"/>
                <a:cs typeface="Open Sans" panose="020B0606030504020204" pitchFamily="34" charset="0"/>
                <a:sym typeface="Arial" panose="020B0604020202020204" pitchFamily="34" charset="0"/>
              </a:endParaRPr>
            </a:p>
          </p:txBody>
        </p:sp>
        <p:sp>
          <p:nvSpPr>
            <p:cNvPr id="22" name="文本框 21"/>
            <p:cNvSpPr txBox="1"/>
            <p:nvPr/>
          </p:nvSpPr>
          <p:spPr>
            <a:xfrm>
              <a:off x="3005" y="5210"/>
              <a:ext cx="4073" cy="41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100" dirty="0">
                  <a:latin typeface="Arial" panose="020B0604020202020204" pitchFamily="34" charset="0"/>
                  <a:ea typeface="微软雅黑" panose="020B0503020204020204" charset="-122"/>
                  <a:cs typeface="Open Sans" panose="020B0606030504020204" pitchFamily="34" charset="0"/>
                  <a:sym typeface="Arial" panose="020B0604020202020204" pitchFamily="34" charset="0"/>
                </a:rPr>
                <a:t>直接复制你的内容到此</a:t>
              </a:r>
              <a:endParaRPr lang="en-US" altLang="zh-CN" sz="1100" dirty="0">
                <a:latin typeface="Arial" panose="020B0604020202020204" pitchFamily="34" charset="0"/>
                <a:ea typeface="微软雅黑" panose="020B0503020204020204" charset="-122"/>
                <a:cs typeface="Open Sans" panose="020B0606030504020204" pitchFamily="34" charset="0"/>
                <a:sym typeface="Arial" panose="020B0604020202020204" pitchFamily="34" charset="0"/>
              </a:endParaRPr>
            </a:p>
          </p:txBody>
        </p:sp>
      </p:grpSp>
      <p:grpSp>
        <p:nvGrpSpPr>
          <p:cNvPr id="52" name="组合 51"/>
          <p:cNvGrpSpPr/>
          <p:nvPr/>
        </p:nvGrpSpPr>
        <p:grpSpPr>
          <a:xfrm>
            <a:off x="8798796" y="3290263"/>
            <a:ext cx="2586214" cy="1126145"/>
            <a:chOff x="11591" y="5210"/>
            <a:chExt cx="4073" cy="1773"/>
          </a:xfrm>
        </p:grpSpPr>
        <p:sp>
          <p:nvSpPr>
            <p:cNvPr id="26" name="矩形 25" descr="e7d195523061f1c0dc554706afe4c72a60a25314cbaece805811E654B44695D34D35691164BB3D154CCFD5D798F6FEAD99EAA8F1ADC3D4AFA5BC9ED0BB3A4B45073A038AC38E89AB54D31AA59602B9F12209B776749A2CCA36AD07C888D793A35F9D491ED1216934BB3A67970262DCEF660A8C3A8D1E7FE509DD9C96939D9FB9CDC0D2D415A58769"/>
            <p:cNvSpPr/>
            <p:nvPr/>
          </p:nvSpPr>
          <p:spPr>
            <a:xfrm>
              <a:off x="11616" y="5791"/>
              <a:ext cx="3891" cy="119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000" dirty="0">
                  <a:latin typeface="Arial" panose="020B0604020202020204" pitchFamily="34" charset="0"/>
                  <a:ea typeface="微软雅黑" panose="020B0503020204020204" charset="-122"/>
                  <a:cs typeface="Open Sans" panose="020B0606030504020204" pitchFamily="34" charset="0"/>
                  <a:sym typeface="Arial" panose="020B0604020202020204" pitchFamily="34" charset="0"/>
                </a:rPr>
                <a:t>请替换文字内容，修改文字内容，也可以直接复制你的内容到此。请替换文字内容，修改文字内容，</a:t>
              </a:r>
              <a:endParaRPr lang="en-US" altLang="zh-CN" sz="1000" dirty="0">
                <a:latin typeface="Arial" panose="020B0604020202020204" pitchFamily="34" charset="0"/>
                <a:ea typeface="微软雅黑" panose="020B0503020204020204" charset="-122"/>
                <a:cs typeface="Open Sans" panose="020B0606030504020204" pitchFamily="34" charset="0"/>
                <a:sym typeface="Arial" panose="020B0604020202020204" pitchFamily="34" charset="0"/>
              </a:endParaRPr>
            </a:p>
          </p:txBody>
        </p:sp>
        <p:sp>
          <p:nvSpPr>
            <p:cNvPr id="27" name="文本框 26"/>
            <p:cNvSpPr txBox="1"/>
            <p:nvPr/>
          </p:nvSpPr>
          <p:spPr>
            <a:xfrm>
              <a:off x="11591" y="5210"/>
              <a:ext cx="4073" cy="41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100" dirty="0">
                  <a:latin typeface="Arial" panose="020B0604020202020204" pitchFamily="34" charset="0"/>
                  <a:ea typeface="微软雅黑" panose="020B0503020204020204" charset="-122"/>
                  <a:cs typeface="Open Sans" panose="020B0606030504020204" pitchFamily="34" charset="0"/>
                  <a:sym typeface="Arial" panose="020B0604020202020204" pitchFamily="34" charset="0"/>
                </a:rPr>
                <a:t>直接复制你的内容到此</a:t>
              </a:r>
              <a:endParaRPr lang="en-US" altLang="zh-CN" sz="1100" dirty="0">
                <a:latin typeface="Arial" panose="020B0604020202020204" pitchFamily="34" charset="0"/>
                <a:ea typeface="微软雅黑" panose="020B0503020204020204" charset="-122"/>
                <a:cs typeface="Open Sans" panose="020B0606030504020204" pitchFamily="34" charset="0"/>
                <a:sym typeface="Arial" panose="020B0604020202020204" pitchFamily="34" charset="0"/>
              </a:endParaRPr>
            </a:p>
          </p:txBody>
        </p:sp>
      </p:grpSp>
      <p:grpSp>
        <p:nvGrpSpPr>
          <p:cNvPr id="48" name="组合 47"/>
          <p:cNvGrpSpPr/>
          <p:nvPr/>
        </p:nvGrpSpPr>
        <p:grpSpPr>
          <a:xfrm>
            <a:off x="6221095" y="4674235"/>
            <a:ext cx="2586355" cy="1073785"/>
            <a:chOff x="3005" y="7361"/>
            <a:chExt cx="4073" cy="1691"/>
          </a:xfrm>
        </p:grpSpPr>
        <p:sp>
          <p:nvSpPr>
            <p:cNvPr id="31" name="矩形 30" descr="e7d195523061f1c0dc554706afe4c72a60a25314cbaece805811E654B44695D34D35691164BB3D154CCFD5D798F6FEAD99EAA8F1ADC3D4AFA5BC9ED0BB3A4B45073A038AC38E89AB54D31AA59602B9F12209B776749A2CCA36AD07C888D793A35F9D491ED1216934BB3A67970262DCEF660A8C3A8D1E7FE509DD9C96939D9FB9CDC0D2D415A58769"/>
            <p:cNvSpPr/>
            <p:nvPr/>
          </p:nvSpPr>
          <p:spPr>
            <a:xfrm>
              <a:off x="3006" y="7859"/>
              <a:ext cx="3794" cy="119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000" dirty="0">
                  <a:latin typeface="Arial" panose="020B0604020202020204" pitchFamily="34" charset="0"/>
                  <a:ea typeface="微软雅黑" panose="020B0503020204020204" charset="-122"/>
                  <a:cs typeface="Open Sans" panose="020B0606030504020204" pitchFamily="34" charset="0"/>
                  <a:sym typeface="Arial" panose="020B0604020202020204" pitchFamily="34" charset="0"/>
                </a:rPr>
                <a:t>请替换文字内容，修改文字内容，也可以直接复制你的内容到此。请替换文字内容，修改文字内容，</a:t>
              </a:r>
              <a:endParaRPr lang="en-US" altLang="zh-CN" sz="1000" dirty="0">
                <a:latin typeface="Arial" panose="020B0604020202020204" pitchFamily="34" charset="0"/>
                <a:ea typeface="微软雅黑" panose="020B0503020204020204" charset="-122"/>
                <a:cs typeface="Open Sans" panose="020B0606030504020204" pitchFamily="34" charset="0"/>
                <a:sym typeface="Arial" panose="020B0604020202020204" pitchFamily="34" charset="0"/>
              </a:endParaRPr>
            </a:p>
          </p:txBody>
        </p:sp>
        <p:sp>
          <p:nvSpPr>
            <p:cNvPr id="32" name="文本框 31"/>
            <p:cNvSpPr txBox="1"/>
            <p:nvPr/>
          </p:nvSpPr>
          <p:spPr>
            <a:xfrm>
              <a:off x="3005" y="7361"/>
              <a:ext cx="4073" cy="41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100" dirty="0">
                  <a:latin typeface="Arial" panose="020B0604020202020204" pitchFamily="34" charset="0"/>
                  <a:ea typeface="微软雅黑" panose="020B0503020204020204" charset="-122"/>
                  <a:cs typeface="Open Sans" panose="020B0606030504020204" pitchFamily="34" charset="0"/>
                  <a:sym typeface="Arial" panose="020B0604020202020204" pitchFamily="34" charset="0"/>
                </a:rPr>
                <a:t>直接复制你的内容到此</a:t>
              </a:r>
              <a:endParaRPr lang="en-US" altLang="zh-CN" sz="1100" dirty="0">
                <a:latin typeface="Arial" panose="020B0604020202020204" pitchFamily="34" charset="0"/>
                <a:ea typeface="微软雅黑" panose="020B0503020204020204" charset="-122"/>
                <a:cs typeface="Open Sans" panose="020B0606030504020204" pitchFamily="34" charset="0"/>
                <a:sym typeface="Arial" panose="020B0604020202020204" pitchFamily="34" charset="0"/>
              </a:endParaRPr>
            </a:p>
          </p:txBody>
        </p:sp>
      </p:grpSp>
      <p:grpSp>
        <p:nvGrpSpPr>
          <p:cNvPr id="53" name="组合 52"/>
          <p:cNvGrpSpPr/>
          <p:nvPr/>
        </p:nvGrpSpPr>
        <p:grpSpPr>
          <a:xfrm>
            <a:off x="8798560" y="4641215"/>
            <a:ext cx="2586355" cy="1073785"/>
            <a:chOff x="11591" y="7361"/>
            <a:chExt cx="4073" cy="1691"/>
          </a:xfrm>
        </p:grpSpPr>
        <p:sp>
          <p:nvSpPr>
            <p:cNvPr id="36" name="矩形 35" descr="e7d195523061f1c0dc554706afe4c72a60a25314cbaece805811E654B44695D34D35691164BB3D154CCFD5D798F6FEAD99EAA8F1ADC3D4AFA5BC9ED0BB3A4B45073A038AC38E89AB54D31AA59602B9F12209B776749A2CCA36AD07C888D793A35F9D491ED1216934BB3A67970262DCEF660A8C3A8D1E7FE509DD9C96939D9FB9CDC0D2D415A58769"/>
            <p:cNvSpPr/>
            <p:nvPr/>
          </p:nvSpPr>
          <p:spPr>
            <a:xfrm>
              <a:off x="11616" y="7859"/>
              <a:ext cx="3750" cy="119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000" dirty="0">
                  <a:latin typeface="Arial" panose="020B0604020202020204" pitchFamily="34" charset="0"/>
                  <a:ea typeface="微软雅黑" panose="020B0503020204020204" charset="-122"/>
                  <a:cs typeface="Open Sans" panose="020B0606030504020204" pitchFamily="34" charset="0"/>
                  <a:sym typeface="Arial" panose="020B0604020202020204" pitchFamily="34" charset="0"/>
                </a:rPr>
                <a:t>请替换文字内容，修改文字内容，也可以直接复制你的内容到此。请替换文字内容，修改文字内容，</a:t>
              </a:r>
              <a:endParaRPr lang="en-US" altLang="zh-CN" sz="1000" dirty="0">
                <a:latin typeface="Arial" panose="020B0604020202020204" pitchFamily="34" charset="0"/>
                <a:ea typeface="微软雅黑" panose="020B0503020204020204" charset="-122"/>
                <a:cs typeface="Open Sans" panose="020B0606030504020204" pitchFamily="34" charset="0"/>
                <a:sym typeface="Arial" panose="020B0604020202020204" pitchFamily="34" charset="0"/>
              </a:endParaRPr>
            </a:p>
          </p:txBody>
        </p:sp>
        <p:sp>
          <p:nvSpPr>
            <p:cNvPr id="37" name="文本框 36"/>
            <p:cNvSpPr txBox="1"/>
            <p:nvPr/>
          </p:nvSpPr>
          <p:spPr>
            <a:xfrm>
              <a:off x="11591" y="7361"/>
              <a:ext cx="4073" cy="41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100" dirty="0">
                  <a:latin typeface="Arial" panose="020B0604020202020204" pitchFamily="34" charset="0"/>
                  <a:ea typeface="微软雅黑" panose="020B0503020204020204" charset="-122"/>
                  <a:cs typeface="Open Sans" panose="020B0606030504020204" pitchFamily="34" charset="0"/>
                  <a:sym typeface="Arial" panose="020B0604020202020204" pitchFamily="34" charset="0"/>
                </a:rPr>
                <a:t>直接复制你的内容到此</a:t>
              </a:r>
              <a:endParaRPr lang="en-US" altLang="zh-CN" sz="1100" dirty="0">
                <a:latin typeface="Arial" panose="020B0604020202020204" pitchFamily="34" charset="0"/>
                <a:ea typeface="微软雅黑" panose="020B0503020204020204" charset="-122"/>
                <a:cs typeface="Open Sans" panose="020B0606030504020204" pitchFamily="34" charset="0"/>
                <a:sym typeface="Arial" panose="020B0604020202020204" pitchFamily="34" charset="0"/>
              </a:endParaRPr>
            </a:p>
          </p:txBody>
        </p:sp>
      </p:grpSp>
      <p:cxnSp>
        <p:nvCxnSpPr>
          <p:cNvPr id="67" name="直接连接符 66"/>
          <p:cNvCxnSpPr/>
          <p:nvPr/>
        </p:nvCxnSpPr>
        <p:spPr>
          <a:xfrm>
            <a:off x="5719445" y="2174875"/>
            <a:ext cx="0" cy="3460750"/>
          </a:xfrm>
          <a:prstGeom prst="line">
            <a:avLst/>
          </a:prstGeom>
          <a:ln>
            <a:solidFill>
              <a:srgbClr val="DF1D39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3" name="文本框 72"/>
          <p:cNvSpPr txBox="1"/>
          <p:nvPr/>
        </p:nvSpPr>
        <p:spPr>
          <a:xfrm>
            <a:off x="1599564" y="760730"/>
            <a:ext cx="387859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dirty="0">
                <a:latin typeface="Arial" panose="020B0604020202020204" pitchFamily="34" charset="0"/>
                <a:ea typeface="微软雅黑" panose="020B0503020204020204" charset="-122"/>
                <a:cs typeface="Open Sans" panose="020B0606030504020204" pitchFamily="34" charset="0"/>
                <a:sym typeface="Arial" panose="020B0604020202020204" pitchFamily="34" charset="0"/>
              </a:rPr>
              <a:t>直接复制你的内容到此</a:t>
            </a:r>
            <a:endParaRPr lang="en-US" altLang="zh-CN" sz="2800" dirty="0">
              <a:latin typeface="Arial" panose="020B0604020202020204" pitchFamily="34" charset="0"/>
              <a:ea typeface="微软雅黑" panose="020B0503020204020204" charset="-122"/>
              <a:cs typeface="Open Sans" panose="020B0606030504020204" pitchFamily="34" charset="0"/>
              <a:sym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3000">
        <p:blinds dir="vert"/>
      </p:transition>
    </mc:Choice>
    <mc:Fallback>
      <p:transition spd="slow" advClick="0" advTm="3000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3000"/>
                            </p:stCondLst>
                            <p:childTnLst>
                              <p:par>
                                <p:cTn id="13" presetID="30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800" decel="1000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800" decel="100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800" decel="100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800" decel="100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4000"/>
                            </p:stCondLst>
                            <p:childTnLst>
                              <p:par>
                                <p:cTn id="22" presetID="16" presetClass="entr" presetSubtype="4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24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4500"/>
                            </p:stCondLst>
                            <p:childTnLst>
                              <p:par>
                                <p:cTn id="2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5000"/>
                            </p:stCondLst>
                            <p:childTnLst>
                              <p:par>
                                <p:cTn id="3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5500"/>
                            </p:stCondLst>
                            <p:childTnLst>
                              <p:par>
                                <p:cTn id="3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6000"/>
                            </p:stCondLst>
                            <p:childTnLst>
                              <p:par>
                                <p:cTn id="3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6500"/>
                            </p:stCondLst>
                            <p:childTnLst>
                              <p:par>
                                <p:cTn id="4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7000"/>
                            </p:stCondLst>
                            <p:childTnLst>
                              <p:par>
                                <p:cTn id="4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6" grpId="0" animBg="1"/>
      <p:bldP spid="66" grpId="1" bldLvl="0" animBg="1"/>
      <p:bldP spid="7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" name="图片 29" descr="G:\ＰＰＴ资料\PPt图片\元素包\8de6001c503ad24c2db4be2609b2eefe.png8de6001c503ad24c2db4be2609b2eefe"/>
          <p:cNvPicPr>
            <a:picLocks noChangeAspect="1"/>
          </p:cNvPicPr>
          <p:nvPr/>
        </p:nvPicPr>
        <p:blipFill>
          <a:blip r:embed="rId1"/>
          <a:srcRect r="41761"/>
          <a:stretch>
            <a:fillRect/>
          </a:stretch>
        </p:blipFill>
        <p:spPr>
          <a:xfrm>
            <a:off x="-14605" y="-12065"/>
            <a:ext cx="3507740" cy="4867275"/>
          </a:xfrm>
          <a:prstGeom prst="rect">
            <a:avLst/>
          </a:prstGeom>
        </p:spPr>
      </p:pic>
      <p:sp>
        <p:nvSpPr>
          <p:cNvPr id="32" name="矩形 31"/>
          <p:cNvSpPr/>
          <p:nvPr/>
        </p:nvSpPr>
        <p:spPr>
          <a:xfrm>
            <a:off x="7702647" y="2017419"/>
            <a:ext cx="2236445" cy="338522"/>
          </a:xfrm>
          <a:prstGeom prst="rect">
            <a:avLst/>
          </a:prstGeom>
        </p:spPr>
        <p:txBody>
          <a:bodyPr wrap="none" lIns="91408" tIns="45704" rIns="91408" bIns="45704">
            <a:spAutoFit/>
          </a:bodyPr>
          <a:lstStyle/>
          <a:p>
            <a:r>
              <a:rPr lang="zh-CN" altLang="en-US" sz="1600" dirty="0">
                <a:latin typeface="Arial" panose="020B0604020202020204" pitchFamily="34" charset="0"/>
                <a:ea typeface="微软雅黑" panose="020B0503020204020204" charset="-122"/>
                <a:cs typeface="Open Sans" panose="020B0606030504020204" pitchFamily="34" charset="0"/>
                <a:sym typeface="Arial" panose="020B0604020202020204" pitchFamily="34" charset="0"/>
              </a:rPr>
              <a:t>直接复制你的内容到此</a:t>
            </a:r>
            <a:endParaRPr lang="en-US" altLang="zh-CN" sz="1600" dirty="0">
              <a:latin typeface="Arial" panose="020B0604020202020204" pitchFamily="34" charset="0"/>
              <a:ea typeface="微软雅黑" panose="020B0503020204020204" charset="-122"/>
              <a:cs typeface="Open Sans" panose="020B0606030504020204" pitchFamily="34" charset="0"/>
              <a:sym typeface="Arial" panose="020B0604020202020204" pitchFamily="34" charset="0"/>
            </a:endParaRPr>
          </a:p>
        </p:txBody>
      </p:sp>
      <p:sp>
        <p:nvSpPr>
          <p:cNvPr id="33" name="矩形 32"/>
          <p:cNvSpPr/>
          <p:nvPr/>
        </p:nvSpPr>
        <p:spPr>
          <a:xfrm>
            <a:off x="7689686" y="4196656"/>
            <a:ext cx="2236445" cy="338522"/>
          </a:xfrm>
          <a:prstGeom prst="rect">
            <a:avLst/>
          </a:prstGeom>
        </p:spPr>
        <p:txBody>
          <a:bodyPr wrap="none" lIns="91408" tIns="45704" rIns="91408" bIns="45704">
            <a:spAutoFit/>
          </a:bodyPr>
          <a:lstStyle/>
          <a:p>
            <a:r>
              <a:rPr lang="zh-CN" altLang="en-US" sz="1600" dirty="0">
                <a:latin typeface="Arial" panose="020B0604020202020204" pitchFamily="34" charset="0"/>
                <a:ea typeface="微软雅黑" panose="020B0503020204020204" charset="-122"/>
                <a:cs typeface="Open Sans" panose="020B0606030504020204" pitchFamily="34" charset="0"/>
                <a:sym typeface="Arial" panose="020B0604020202020204" pitchFamily="34" charset="0"/>
              </a:rPr>
              <a:t>直接复制你的内容到此</a:t>
            </a:r>
            <a:endParaRPr lang="en-US" altLang="zh-CN" sz="1600" dirty="0">
              <a:latin typeface="Arial" panose="020B0604020202020204" pitchFamily="34" charset="0"/>
              <a:ea typeface="微软雅黑" panose="020B0503020204020204" charset="-122"/>
              <a:cs typeface="Open Sans" panose="020B0606030504020204" pitchFamily="34" charset="0"/>
              <a:sym typeface="Arial" panose="020B0604020202020204" pitchFamily="34" charset="0"/>
            </a:endParaRPr>
          </a:p>
        </p:txBody>
      </p:sp>
      <p:sp>
        <p:nvSpPr>
          <p:cNvPr id="34" name="矩形 33"/>
          <p:cNvSpPr/>
          <p:nvPr/>
        </p:nvSpPr>
        <p:spPr>
          <a:xfrm>
            <a:off x="2047149" y="3073878"/>
            <a:ext cx="2236445" cy="338522"/>
          </a:xfrm>
          <a:prstGeom prst="rect">
            <a:avLst/>
          </a:prstGeom>
          <a:noFill/>
        </p:spPr>
        <p:txBody>
          <a:bodyPr wrap="none" lIns="91408" tIns="45704" rIns="91408" bIns="45704">
            <a:spAutoFit/>
          </a:bodyPr>
          <a:lstStyle/>
          <a:p>
            <a:r>
              <a:rPr lang="zh-CN" altLang="en-US" sz="1600" dirty="0">
                <a:latin typeface="Arial" panose="020B0604020202020204" pitchFamily="34" charset="0"/>
                <a:ea typeface="微软雅黑" panose="020B0503020204020204" charset="-122"/>
                <a:cs typeface="Open Sans" panose="020B0606030504020204" pitchFamily="34" charset="0"/>
                <a:sym typeface="Arial" panose="020B0604020202020204" pitchFamily="34" charset="0"/>
              </a:rPr>
              <a:t>直接复制你的内容到此</a:t>
            </a:r>
            <a:endParaRPr lang="en-US" altLang="zh-CN" sz="1600" dirty="0">
              <a:latin typeface="Arial" panose="020B0604020202020204" pitchFamily="34" charset="0"/>
              <a:ea typeface="微软雅黑" panose="020B0503020204020204" charset="-122"/>
              <a:cs typeface="Open Sans" panose="020B0606030504020204" pitchFamily="34" charset="0"/>
              <a:sym typeface="Arial" panose="020B0604020202020204" pitchFamily="34" charset="0"/>
            </a:endParaRPr>
          </a:p>
        </p:txBody>
      </p:sp>
      <p:sp>
        <p:nvSpPr>
          <p:cNvPr id="35" name="等腰三角形 34"/>
          <p:cNvSpPr>
            <a:spLocks noChangeAspect="1" noChangeArrowheads="1"/>
          </p:cNvSpPr>
          <p:nvPr/>
        </p:nvSpPr>
        <p:spPr bwMode="auto">
          <a:xfrm rot="5400000" flipV="1">
            <a:off x="7394342" y="2526418"/>
            <a:ext cx="239264" cy="206264"/>
          </a:xfrm>
          <a:prstGeom prst="triangle">
            <a:avLst>
              <a:gd name="adj" fmla="val 50000"/>
            </a:avLst>
          </a:prstGeom>
          <a:solidFill>
            <a:srgbClr val="DF1D39"/>
          </a:solidFill>
          <a:ln>
            <a:noFill/>
          </a:ln>
        </p:spPr>
        <p:txBody>
          <a:bodyPr lIns="91408" tIns="45704" rIns="91408" bIns="45704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9pPr>
          </a:lstStyle>
          <a:p>
            <a:pPr algn="ctr"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zh-CN" sz="2000">
              <a:solidFill>
                <a:srgbClr val="CC72CC"/>
              </a:solidFill>
              <a:sym typeface="微软雅黑" panose="020B0503020204020204" charset="-122"/>
            </a:endParaRPr>
          </a:p>
        </p:txBody>
      </p:sp>
      <p:sp>
        <p:nvSpPr>
          <p:cNvPr id="36" name="矩形 47"/>
          <p:cNvSpPr>
            <a:spLocks noChangeArrowheads="1"/>
          </p:cNvSpPr>
          <p:nvPr/>
        </p:nvSpPr>
        <p:spPr bwMode="auto">
          <a:xfrm>
            <a:off x="7689690" y="2432182"/>
            <a:ext cx="2821710" cy="1023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08" tIns="45704" rIns="91408" bIns="45704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1400" dirty="0">
                <a:latin typeface="Arial" panose="020B0604020202020204" pitchFamily="34" charset="0"/>
                <a:ea typeface="微软雅黑" panose="020B0503020204020204" charset="-122"/>
                <a:cs typeface="Open Sans" panose="020B0606030504020204" pitchFamily="34" charset="0"/>
                <a:sym typeface="Arial" panose="020B0604020202020204" pitchFamily="34" charset="0"/>
              </a:rPr>
              <a:t>请替换文字内容，修改文字内容，也可以直接复制你的内容到此。请替换文字内容，修改文字内容，</a:t>
            </a:r>
            <a:endParaRPr lang="en-US" altLang="zh-CN" sz="1400" dirty="0">
              <a:latin typeface="Arial" panose="020B0604020202020204" pitchFamily="34" charset="0"/>
              <a:ea typeface="微软雅黑" panose="020B0503020204020204" charset="-122"/>
              <a:cs typeface="Open Sans" panose="020B0606030504020204" pitchFamily="34" charset="0"/>
              <a:sym typeface="Arial" panose="020B0604020202020204" pitchFamily="34" charset="0"/>
            </a:endParaRPr>
          </a:p>
        </p:txBody>
      </p:sp>
      <p:sp>
        <p:nvSpPr>
          <p:cNvPr id="37" name="等腰三角形 18"/>
          <p:cNvSpPr>
            <a:spLocks noChangeAspect="1" noChangeArrowheads="1"/>
          </p:cNvSpPr>
          <p:nvPr/>
        </p:nvSpPr>
        <p:spPr bwMode="auto">
          <a:xfrm rot="5400000" flipV="1">
            <a:off x="7394342" y="4647391"/>
            <a:ext cx="239264" cy="206264"/>
          </a:xfrm>
          <a:prstGeom prst="triangle">
            <a:avLst>
              <a:gd name="adj" fmla="val 50000"/>
            </a:avLst>
          </a:prstGeom>
          <a:solidFill>
            <a:srgbClr val="DF1D39"/>
          </a:solidFill>
          <a:ln>
            <a:noFill/>
          </a:ln>
        </p:spPr>
        <p:txBody>
          <a:bodyPr lIns="91408" tIns="45704" rIns="91408" bIns="45704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9pPr>
          </a:lstStyle>
          <a:p>
            <a:pPr algn="ctr"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zh-CN" sz="2000">
              <a:solidFill>
                <a:srgbClr val="CC72CC"/>
              </a:solidFill>
              <a:sym typeface="微软雅黑" panose="020B0503020204020204" charset="-122"/>
            </a:endParaRPr>
          </a:p>
        </p:txBody>
      </p:sp>
      <p:sp>
        <p:nvSpPr>
          <p:cNvPr id="38" name="矩形 47"/>
          <p:cNvSpPr>
            <a:spLocks noChangeArrowheads="1"/>
          </p:cNvSpPr>
          <p:nvPr/>
        </p:nvSpPr>
        <p:spPr bwMode="auto">
          <a:xfrm>
            <a:off x="7689690" y="4615390"/>
            <a:ext cx="2821710" cy="1023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08" tIns="45704" rIns="91408" bIns="45704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1400" dirty="0">
                <a:latin typeface="Arial" panose="020B0604020202020204" pitchFamily="34" charset="0"/>
                <a:ea typeface="微软雅黑" panose="020B0503020204020204" charset="-122"/>
                <a:cs typeface="Open Sans" panose="020B0606030504020204" pitchFamily="34" charset="0"/>
                <a:sym typeface="Arial" panose="020B0604020202020204" pitchFamily="34" charset="0"/>
              </a:rPr>
              <a:t>请替换文字内容，修改文字内容，也可以直接复制你的内容到此。请替换文字内容，修改文字内容，</a:t>
            </a:r>
            <a:endParaRPr lang="en-US" altLang="zh-CN" sz="1400" dirty="0">
              <a:latin typeface="Arial" panose="020B0604020202020204" pitchFamily="34" charset="0"/>
              <a:ea typeface="微软雅黑" panose="020B0503020204020204" charset="-122"/>
              <a:cs typeface="Open Sans" panose="020B0606030504020204" pitchFamily="34" charset="0"/>
              <a:sym typeface="Arial" panose="020B0604020202020204" pitchFamily="34" charset="0"/>
            </a:endParaRPr>
          </a:p>
        </p:txBody>
      </p:sp>
      <p:sp>
        <p:nvSpPr>
          <p:cNvPr id="39" name="等腰三角形 18"/>
          <p:cNvSpPr>
            <a:spLocks noChangeAspect="1" noChangeArrowheads="1"/>
          </p:cNvSpPr>
          <p:nvPr/>
        </p:nvSpPr>
        <p:spPr bwMode="auto">
          <a:xfrm rot="16200000" flipH="1" flipV="1">
            <a:off x="4324789" y="3579595"/>
            <a:ext cx="239264" cy="206264"/>
          </a:xfrm>
          <a:prstGeom prst="triangle">
            <a:avLst>
              <a:gd name="adj" fmla="val 50000"/>
            </a:avLst>
          </a:prstGeom>
          <a:solidFill>
            <a:schemeClr val="bg1">
              <a:lumMod val="65000"/>
            </a:schemeClr>
          </a:solidFill>
          <a:ln>
            <a:noFill/>
          </a:ln>
        </p:spPr>
        <p:txBody>
          <a:bodyPr lIns="91408" tIns="45704" rIns="91408" bIns="45704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9pPr>
          </a:lstStyle>
          <a:p>
            <a:pPr algn="ctr"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zh-CN" sz="2000">
              <a:solidFill>
                <a:schemeClr val="accent3">
                  <a:lumMod val="75000"/>
                </a:schemeClr>
              </a:solidFill>
              <a:sym typeface="微软雅黑" panose="020B0503020204020204" charset="-122"/>
            </a:endParaRPr>
          </a:p>
        </p:txBody>
      </p:sp>
      <p:sp>
        <p:nvSpPr>
          <p:cNvPr id="40" name="矩形 47"/>
          <p:cNvSpPr>
            <a:spLocks noChangeArrowheads="1"/>
          </p:cNvSpPr>
          <p:nvPr/>
        </p:nvSpPr>
        <p:spPr bwMode="auto">
          <a:xfrm>
            <a:off x="1833182" y="3485355"/>
            <a:ext cx="2442650" cy="8903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08" tIns="45704" rIns="91408" bIns="45704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1200" dirty="0">
                <a:latin typeface="Arial" panose="020B0604020202020204" pitchFamily="34" charset="0"/>
                <a:ea typeface="微软雅黑" panose="020B0503020204020204" charset="-122"/>
                <a:cs typeface="Open Sans" panose="020B0606030504020204" pitchFamily="34" charset="0"/>
                <a:sym typeface="Arial" panose="020B0604020202020204" pitchFamily="34" charset="0"/>
              </a:rPr>
              <a:t>请替换文字内容，修改文字内容，也可以直接复制你的内容到此。请替换文字内容，修改文字内容，</a:t>
            </a:r>
            <a:endParaRPr lang="en-US" altLang="zh-CN" sz="1200" dirty="0">
              <a:latin typeface="Arial" panose="020B0604020202020204" pitchFamily="34" charset="0"/>
              <a:ea typeface="微软雅黑" panose="020B0503020204020204" charset="-122"/>
              <a:cs typeface="Open Sans" panose="020B0606030504020204" pitchFamily="34" charset="0"/>
              <a:sym typeface="Arial" panose="020B0604020202020204" pitchFamily="34" charset="0"/>
            </a:endParaRPr>
          </a:p>
        </p:txBody>
      </p:sp>
      <p:sp>
        <p:nvSpPr>
          <p:cNvPr id="41" name="形状 40"/>
          <p:cNvSpPr/>
          <p:nvPr/>
        </p:nvSpPr>
        <p:spPr>
          <a:xfrm>
            <a:off x="4690646" y="3002059"/>
            <a:ext cx="1867524" cy="1868383"/>
          </a:xfrm>
          <a:prstGeom prst="leftCircularArrow">
            <a:avLst>
              <a:gd name="adj1" fmla="val 8909"/>
              <a:gd name="adj2" fmla="val 1142322"/>
              <a:gd name="adj3" fmla="val 6293598"/>
              <a:gd name="adj4" fmla="val 18900002"/>
              <a:gd name="adj5" fmla="val 12500"/>
            </a:avLst>
          </a:prstGeom>
          <a:solidFill>
            <a:schemeClr val="bg1">
              <a:lumMod val="65000"/>
            </a:schemeClr>
          </a:solidFill>
          <a:ln>
            <a:noFill/>
          </a:ln>
          <a:effectLst/>
        </p:spPr>
        <p:style>
          <a:lnRef idx="0">
            <a:scrgbClr r="0" g="0" b="0"/>
          </a:lnRef>
          <a:fillRef idx="3">
            <a:scrgbClr r="0" g="0" b="0"/>
          </a:fillRef>
          <a:effectRef idx="2">
            <a:scrgbClr r="0" g="0" b="0"/>
          </a:effectRef>
          <a:fontRef idx="minor">
            <a:schemeClr val="lt1"/>
          </a:fontRef>
        </p:style>
      </p:sp>
      <p:sp>
        <p:nvSpPr>
          <p:cNvPr id="42" name="空心弧 41"/>
          <p:cNvSpPr/>
          <p:nvPr/>
        </p:nvSpPr>
        <p:spPr>
          <a:xfrm>
            <a:off x="5360732" y="4224678"/>
            <a:ext cx="1604490" cy="1605629"/>
          </a:xfrm>
          <a:prstGeom prst="blockArc">
            <a:avLst>
              <a:gd name="adj1" fmla="val 13624405"/>
              <a:gd name="adj2" fmla="val 17228224"/>
              <a:gd name="adj3" fmla="val 11481"/>
            </a:avLst>
          </a:prstGeom>
          <a:solidFill>
            <a:srgbClr val="DF1D39"/>
          </a:solidFill>
          <a:ln>
            <a:noFill/>
          </a:ln>
          <a:effectLst/>
        </p:spPr>
        <p:style>
          <a:lnRef idx="0">
            <a:scrgbClr r="0" g="0" b="0"/>
          </a:lnRef>
          <a:fillRef idx="3">
            <a:scrgbClr r="0" g="0" b="0"/>
          </a:fillRef>
          <a:effectRef idx="2">
            <a:scrgbClr r="0" g="0" b="0"/>
          </a:effectRef>
          <a:fontRef idx="minor">
            <a:schemeClr val="lt1"/>
          </a:fontRef>
        </p:style>
      </p:sp>
      <p:sp>
        <p:nvSpPr>
          <p:cNvPr id="55" name="空心弧 54"/>
          <p:cNvSpPr/>
          <p:nvPr/>
        </p:nvSpPr>
        <p:spPr>
          <a:xfrm>
            <a:off x="5360732" y="4224678"/>
            <a:ext cx="1604490" cy="1605629"/>
          </a:xfrm>
          <a:prstGeom prst="blockArc">
            <a:avLst>
              <a:gd name="adj1" fmla="val 17085111"/>
              <a:gd name="adj2" fmla="val 10799997"/>
              <a:gd name="adj3" fmla="val 11504"/>
            </a:avLst>
          </a:prstGeom>
          <a:solidFill>
            <a:srgbClr val="DF1D39"/>
          </a:solidFill>
          <a:ln>
            <a:noFill/>
          </a:ln>
          <a:effectLst/>
        </p:spPr>
        <p:style>
          <a:lnRef idx="0">
            <a:scrgbClr r="0" g="0" b="0"/>
          </a:lnRef>
          <a:fillRef idx="3">
            <a:scrgbClr r="0" g="0" b="0"/>
          </a:fillRef>
          <a:effectRef idx="2">
            <a:scrgbClr r="0" g="0" b="0"/>
          </a:effectRef>
          <a:fontRef idx="minor">
            <a:schemeClr val="lt1"/>
          </a:fontRef>
        </p:style>
      </p:sp>
      <p:sp>
        <p:nvSpPr>
          <p:cNvPr id="56" name="任意多边形 55"/>
          <p:cNvSpPr/>
          <p:nvPr/>
        </p:nvSpPr>
        <p:spPr>
          <a:xfrm rot="17307692">
            <a:off x="5717893" y="2485222"/>
            <a:ext cx="1619367" cy="872217"/>
          </a:xfrm>
          <a:custGeom>
            <a:avLst/>
            <a:gdLst>
              <a:gd name="connsiteX0" fmla="*/ 4833930 w 4843779"/>
              <a:gd name="connsiteY0" fmla="*/ 0 h 2609741"/>
              <a:gd name="connsiteX1" fmla="*/ 4843489 w 4843779"/>
              <a:gd name="connsiteY1" fmla="*/ 152635 h 2609741"/>
              <a:gd name="connsiteX2" fmla="*/ 3517115 w 4843779"/>
              <a:gd name="connsiteY2" fmla="*/ 2348626 h 2609741"/>
              <a:gd name="connsiteX3" fmla="*/ 351244 w 4843779"/>
              <a:gd name="connsiteY3" fmla="*/ 1435790 h 2609741"/>
              <a:gd name="connsiteX4" fmla="*/ 0 w 4843779"/>
              <a:gd name="connsiteY4" fmla="*/ 1526124 h 2609741"/>
              <a:gd name="connsiteX5" fmla="*/ 380009 w 4843779"/>
              <a:gd name="connsiteY5" fmla="*/ 717222 h 2609741"/>
              <a:gd name="connsiteX6" fmla="*/ 1326890 w 4843779"/>
              <a:gd name="connsiteY6" fmla="*/ 1184874 h 2609741"/>
              <a:gd name="connsiteX7" fmla="*/ 981253 w 4843779"/>
              <a:gd name="connsiteY7" fmla="*/ 1273766 h 2609741"/>
              <a:gd name="connsiteX8" fmla="*/ 3348138 w 4843779"/>
              <a:gd name="connsiteY8" fmla="*/ 1741216 h 2609741"/>
              <a:gd name="connsiteX9" fmla="*/ 4226462 w 4843779"/>
              <a:gd name="connsiteY9" fmla="*/ 84448 h 2609741"/>
              <a:gd name="connsiteX10" fmla="*/ 4217585 w 4843779"/>
              <a:gd name="connsiteY10" fmla="*/ 0 h 2609741"/>
              <a:gd name="connsiteX11" fmla="*/ 4833930 w 4843779"/>
              <a:gd name="connsiteY11" fmla="*/ 0 h 26097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4843779" h="2609741">
                <a:moveTo>
                  <a:pt x="4833930" y="0"/>
                </a:moveTo>
                <a:lnTo>
                  <a:pt x="4843489" y="152635"/>
                </a:lnTo>
                <a:cubicBezTo>
                  <a:pt x="4857473" y="1052464"/>
                  <a:pt x="4365817" y="1918999"/>
                  <a:pt x="3517115" y="2348626"/>
                </a:cubicBezTo>
                <a:cubicBezTo>
                  <a:pt x="2385597" y="2921419"/>
                  <a:pt x="1003828" y="2523005"/>
                  <a:pt x="351244" y="1435790"/>
                </a:cubicBezTo>
                <a:lnTo>
                  <a:pt x="0" y="1526124"/>
                </a:lnTo>
                <a:lnTo>
                  <a:pt x="380009" y="717222"/>
                </a:lnTo>
                <a:lnTo>
                  <a:pt x="1326890" y="1184874"/>
                </a:lnTo>
                <a:lnTo>
                  <a:pt x="981253" y="1273766"/>
                </a:lnTo>
                <a:cubicBezTo>
                  <a:pt x="1534634" y="2011589"/>
                  <a:pt x="2555569" y="2213219"/>
                  <a:pt x="3348138" y="1741216"/>
                </a:cubicBezTo>
                <a:cubicBezTo>
                  <a:pt x="3942651" y="1387163"/>
                  <a:pt x="4265044" y="739620"/>
                  <a:pt x="4226462" y="84448"/>
                </a:cubicBezTo>
                <a:lnTo>
                  <a:pt x="4217585" y="0"/>
                </a:lnTo>
                <a:lnTo>
                  <a:pt x="4833930" y="0"/>
                </a:lnTo>
                <a:close/>
              </a:path>
            </a:pathLst>
          </a:custGeom>
          <a:solidFill>
            <a:srgbClr val="DF1D3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17" tIns="45708" rIns="91417" bIns="45708" rtlCol="0" anchor="ctr"/>
          <a:lstStyle/>
          <a:p>
            <a:pPr algn="ctr"/>
            <a:endParaRPr lang="zh-CN" altLang="en-US" sz="2535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57" name="任意多边形 56"/>
          <p:cNvSpPr/>
          <p:nvPr/>
        </p:nvSpPr>
        <p:spPr>
          <a:xfrm rot="17307692">
            <a:off x="5322002" y="2034028"/>
            <a:ext cx="1063461" cy="744384"/>
          </a:xfrm>
          <a:custGeom>
            <a:avLst/>
            <a:gdLst>
              <a:gd name="connsiteX0" fmla="*/ 3082922 w 3180980"/>
              <a:gd name="connsiteY0" fmla="*/ 1705085 h 2227258"/>
              <a:gd name="connsiteX1" fmla="*/ 3176423 w 3180980"/>
              <a:gd name="connsiteY1" fmla="*/ 2154476 h 2227258"/>
              <a:gd name="connsiteX2" fmla="*/ 3180980 w 3180980"/>
              <a:gd name="connsiteY2" fmla="*/ 2227258 h 2227258"/>
              <a:gd name="connsiteX3" fmla="*/ 2564635 w 3180980"/>
              <a:gd name="connsiteY3" fmla="*/ 2227258 h 2227258"/>
              <a:gd name="connsiteX4" fmla="*/ 2556295 w 3180980"/>
              <a:gd name="connsiteY4" fmla="*/ 2147919 h 2227258"/>
              <a:gd name="connsiteX5" fmla="*/ 2411315 w 3180980"/>
              <a:gd name="connsiteY5" fmla="*/ 1664578 h 2227258"/>
              <a:gd name="connsiteX6" fmla="*/ 196026 w 3180980"/>
              <a:gd name="connsiteY6" fmla="*/ 708959 h 2227258"/>
              <a:gd name="connsiteX7" fmla="*/ 0 w 3180980"/>
              <a:gd name="connsiteY7" fmla="*/ 127074 h 2227258"/>
              <a:gd name="connsiteX8" fmla="*/ 3002505 w 3180980"/>
              <a:gd name="connsiteY8" fmla="*/ 1483914 h 2227258"/>
              <a:gd name="connsiteX9" fmla="*/ 3082922 w 3180980"/>
              <a:gd name="connsiteY9" fmla="*/ 1705085 h 22272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180980" h="2227258">
                <a:moveTo>
                  <a:pt x="3082922" y="1705085"/>
                </a:moveTo>
                <a:cubicBezTo>
                  <a:pt x="3128937" y="1853627"/>
                  <a:pt x="3159875" y="2004047"/>
                  <a:pt x="3176423" y="2154476"/>
                </a:cubicBezTo>
                <a:lnTo>
                  <a:pt x="3180980" y="2227258"/>
                </a:lnTo>
                <a:lnTo>
                  <a:pt x="2564635" y="2227258"/>
                </a:lnTo>
                <a:lnTo>
                  <a:pt x="2556295" y="2147919"/>
                </a:lnTo>
                <a:cubicBezTo>
                  <a:pt x="2531455" y="1984304"/>
                  <a:pt x="2483591" y="1821702"/>
                  <a:pt x="2411315" y="1664578"/>
                </a:cubicBezTo>
                <a:cubicBezTo>
                  <a:pt x="2025870" y="826647"/>
                  <a:pt x="1070294" y="414436"/>
                  <a:pt x="196026" y="708959"/>
                </a:cubicBezTo>
                <a:lnTo>
                  <a:pt x="0" y="127074"/>
                </a:lnTo>
                <a:cubicBezTo>
                  <a:pt x="1201918" y="-277827"/>
                  <a:pt x="2512407" y="314386"/>
                  <a:pt x="3002505" y="1483914"/>
                </a:cubicBezTo>
                <a:cubicBezTo>
                  <a:pt x="3033137" y="1557012"/>
                  <a:pt x="3059914" y="1630814"/>
                  <a:pt x="3082922" y="1705085"/>
                </a:cubicBezTo>
                <a:close/>
              </a:path>
            </a:pathLst>
          </a:custGeom>
          <a:solidFill>
            <a:srgbClr val="DF1D3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17" tIns="45708" rIns="91417" bIns="45708" rtlCol="0" anchor="ctr"/>
          <a:lstStyle/>
          <a:p>
            <a:pPr algn="ctr"/>
            <a:endParaRPr lang="zh-CN" altLang="en-US" sz="2535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58" name="TextBox 57"/>
          <p:cNvSpPr txBox="1"/>
          <p:nvPr/>
        </p:nvSpPr>
        <p:spPr>
          <a:xfrm>
            <a:off x="5874836" y="2335521"/>
            <a:ext cx="665480" cy="916940"/>
          </a:xfrm>
          <a:prstGeom prst="rect">
            <a:avLst/>
          </a:prstGeom>
          <a:noFill/>
        </p:spPr>
        <p:txBody>
          <a:bodyPr wrap="none" lIns="91417" tIns="45708" rIns="91417" bIns="45708" rtlCol="0">
            <a:spAutoFit/>
          </a:bodyPr>
          <a:lstStyle/>
          <a:p>
            <a:r>
              <a:rPr lang="en-US" altLang="zh-CN" sz="5065" b="1" dirty="0">
                <a:solidFill>
                  <a:srgbClr val="DF1D39"/>
                </a:solidFill>
                <a:latin typeface="微软雅黑" panose="020B0503020204020204" charset="-122"/>
                <a:ea typeface="微软雅黑" panose="020B0503020204020204" charset="-122"/>
              </a:rPr>
              <a:t>A</a:t>
            </a:r>
            <a:endParaRPr lang="en-US" altLang="zh-CN" sz="5065" b="1" dirty="0">
              <a:solidFill>
                <a:srgbClr val="DF1D39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59" name="TextBox 58"/>
          <p:cNvSpPr txBox="1"/>
          <p:nvPr/>
        </p:nvSpPr>
        <p:spPr>
          <a:xfrm>
            <a:off x="5332282" y="3485355"/>
            <a:ext cx="621665" cy="916940"/>
          </a:xfrm>
          <a:prstGeom prst="rect">
            <a:avLst/>
          </a:prstGeom>
          <a:noFill/>
        </p:spPr>
        <p:txBody>
          <a:bodyPr wrap="none" lIns="91417" tIns="45708" rIns="91417" bIns="45708" rtlCol="0">
            <a:spAutoFit/>
          </a:bodyPr>
          <a:lstStyle/>
          <a:p>
            <a:r>
              <a:rPr lang="en-US" altLang="zh-CN" sz="5065" b="1" dirty="0">
                <a:solidFill>
                  <a:schemeClr val="bg1">
                    <a:lumMod val="6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B</a:t>
            </a:r>
            <a:endParaRPr lang="en-US" altLang="zh-CN" sz="5065" b="1" dirty="0">
              <a:solidFill>
                <a:schemeClr val="bg1">
                  <a:lumMod val="6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60" name="TextBox 59"/>
          <p:cNvSpPr txBox="1"/>
          <p:nvPr/>
        </p:nvSpPr>
        <p:spPr>
          <a:xfrm>
            <a:off x="5857588" y="4627561"/>
            <a:ext cx="615315" cy="916940"/>
          </a:xfrm>
          <a:prstGeom prst="rect">
            <a:avLst/>
          </a:prstGeom>
          <a:noFill/>
        </p:spPr>
        <p:txBody>
          <a:bodyPr wrap="none" lIns="91417" tIns="45708" rIns="91417" bIns="45708" rtlCol="0">
            <a:spAutoFit/>
          </a:bodyPr>
          <a:lstStyle/>
          <a:p>
            <a:r>
              <a:rPr lang="en-US" altLang="zh-CN" sz="5065" b="1" dirty="0">
                <a:solidFill>
                  <a:srgbClr val="DF1D39"/>
                </a:solidFill>
                <a:latin typeface="微软雅黑" panose="020B0503020204020204" charset="-122"/>
                <a:ea typeface="微软雅黑" panose="020B0503020204020204" charset="-122"/>
              </a:rPr>
              <a:t>C</a:t>
            </a:r>
            <a:endParaRPr lang="en-US" altLang="zh-CN" sz="5065" b="1" dirty="0">
              <a:solidFill>
                <a:srgbClr val="DF1D39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1" name="文本框 20"/>
          <p:cNvSpPr txBox="1"/>
          <p:nvPr/>
        </p:nvSpPr>
        <p:spPr>
          <a:xfrm>
            <a:off x="1599564" y="760730"/>
            <a:ext cx="387859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dirty="0">
                <a:latin typeface="Arial" panose="020B0604020202020204" pitchFamily="34" charset="0"/>
                <a:ea typeface="微软雅黑" panose="020B0503020204020204" charset="-122"/>
                <a:cs typeface="Open Sans" panose="020B0606030504020204" pitchFamily="34" charset="0"/>
                <a:sym typeface="Arial" panose="020B0604020202020204" pitchFamily="34" charset="0"/>
              </a:rPr>
              <a:t>直接复制你的内容到此</a:t>
            </a:r>
            <a:endParaRPr lang="en-US" altLang="zh-CN" sz="2800" dirty="0">
              <a:latin typeface="Arial" panose="020B0604020202020204" pitchFamily="34" charset="0"/>
              <a:ea typeface="微软雅黑" panose="020B0503020204020204" charset="-122"/>
              <a:cs typeface="Open Sans" panose="020B0606030504020204" pitchFamily="34" charset="0"/>
              <a:sym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3000">
        <p:blinds dir="vert"/>
      </p:transition>
    </mc:Choice>
    <mc:Fallback>
      <p:transition spd="slow" advClick="0" advTm="3000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3000"/>
                            </p:stCondLst>
                            <p:childTnLst>
                              <p:par>
                                <p:cTn id="1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35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500"/>
                            </p:stCondLst>
                            <p:childTnLst>
                              <p:par>
                                <p:cTn id="1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6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45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000"/>
                            </p:stCondLst>
                            <p:childTnLst>
                              <p:par>
                                <p:cTn id="2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26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8" dur="500" tmFilter="0, 0; .2, .5; .8, .5; 1, 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9" dur="250" autoRev="1" fill="hold"/>
                                        <p:tgtEl>
                                          <p:spTgt spid="3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5000"/>
                            </p:stCondLst>
                            <p:childTnLst>
                              <p:par>
                                <p:cTn id="3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5500"/>
                            </p:stCondLst>
                            <p:childTnLst>
                              <p:par>
                                <p:cTn id="38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0" dur="75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6500"/>
                            </p:stCondLst>
                            <p:childTnLst>
                              <p:par>
                                <p:cTn id="4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7000"/>
                            </p:stCondLst>
                            <p:childTnLst>
                              <p:par>
                                <p:cTn id="46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" presetID="26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9" dur="500" tmFilter="0, 0; .2, .5; .8, .5; 1, 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0" dur="250" autoRev="1" fill="hold"/>
                                        <p:tgtEl>
                                          <p:spTgt spid="3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7000"/>
                            </p:stCondLst>
                            <p:childTnLst>
                              <p:par>
                                <p:cTn id="52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4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7500"/>
                            </p:stCondLst>
                            <p:childTnLst>
                              <p:par>
                                <p:cTn id="56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8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8000"/>
                            </p:stCondLst>
                            <p:childTnLst>
                              <p:par>
                                <p:cTn id="6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25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8500"/>
                            </p:stCondLst>
                            <p:childTnLst>
                              <p:par>
                                <p:cTn id="64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66" dur="10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9500"/>
                            </p:stCondLst>
                            <p:childTnLst>
                              <p:par>
                                <p:cTn id="6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10000"/>
                            </p:stCondLst>
                            <p:childTnLst>
                              <p:par>
                                <p:cTn id="7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4" presetID="26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5" dur="500" tmFilter="0, 0; .2, .5; .8, .5; 1, 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6" dur="250" autoRev="1" fill="hold"/>
                                        <p:tgtEl>
                                          <p:spTgt spid="3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10000"/>
                            </p:stCondLst>
                            <p:childTnLst>
                              <p:par>
                                <p:cTn id="7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0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3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/>
      <p:bldP spid="33" grpId="0"/>
      <p:bldP spid="34" grpId="0" bldLvl="0" animBg="1"/>
      <p:bldP spid="35" grpId="0" bldLvl="0" animBg="1"/>
      <p:bldP spid="35" grpId="1" bldLvl="0" animBg="1"/>
      <p:bldP spid="36" grpId="0"/>
      <p:bldP spid="37" grpId="0" bldLvl="0" animBg="1"/>
      <p:bldP spid="37" grpId="1" bldLvl="0" animBg="1"/>
      <p:bldP spid="38" grpId="0"/>
      <p:bldP spid="39" grpId="0" bldLvl="0" animBg="1"/>
      <p:bldP spid="39" grpId="1" bldLvl="0" animBg="1"/>
      <p:bldP spid="40" grpId="0"/>
      <p:bldP spid="56" grpId="0" bldLvl="0" animBg="1"/>
      <p:bldP spid="57" grpId="0" bldLvl="0" animBg="1"/>
      <p:bldP spid="58" grpId="0"/>
      <p:bldP spid="59" grpId="0" bldLvl="0" animBg="1"/>
      <p:bldP spid="60" grpId="0"/>
      <p:bldP spid="21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alpha val="49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组合 9"/>
          <p:cNvGrpSpPr/>
          <p:nvPr/>
        </p:nvGrpSpPr>
        <p:grpSpPr>
          <a:xfrm>
            <a:off x="4762184" y="676275"/>
            <a:ext cx="2588260" cy="2591435"/>
            <a:chOff x="3349" y="2243"/>
            <a:chExt cx="5875" cy="5882"/>
          </a:xfrm>
        </p:grpSpPr>
        <p:pic>
          <p:nvPicPr>
            <p:cNvPr id="6" name="图片 5" descr="fe5ed200351f77c8d051b89aa357eb9b"/>
            <p:cNvPicPr>
              <a:picLocks noChangeAspect="1"/>
            </p:cNvPicPr>
            <p:nvPr/>
          </p:nvPicPr>
          <p:blipFill>
            <a:blip r:embed="rId1"/>
            <a:stretch>
              <a:fillRect/>
            </a:stretch>
          </p:blipFill>
          <p:spPr>
            <a:xfrm flipH="1">
              <a:off x="3349" y="2243"/>
              <a:ext cx="5875" cy="5875"/>
            </a:xfrm>
            <a:prstGeom prst="ellipse">
              <a:avLst/>
            </a:prstGeom>
          </p:spPr>
        </p:pic>
        <p:sp>
          <p:nvSpPr>
            <p:cNvPr id="9" name="椭圆 8"/>
            <p:cNvSpPr/>
            <p:nvPr/>
          </p:nvSpPr>
          <p:spPr>
            <a:xfrm>
              <a:off x="3349" y="2276"/>
              <a:ext cx="5849" cy="5849"/>
            </a:xfrm>
            <a:prstGeom prst="ellipse">
              <a:avLst/>
            </a:prstGeom>
            <a:noFill/>
            <a:ln>
              <a:solidFill>
                <a:srgbClr val="E1BDC4"/>
              </a:solidFill>
            </a:ln>
            <a:extLst>
              <a:ext uri="{909E8E84-426E-40DD-AFC4-6F175D3DCCD1}">
                <a14:hiddenFill xmlns:a14="http://schemas.microsoft.com/office/drawing/2010/main">
                  <a:gradFill>
                    <a:gsLst>
                      <a:gs pos="0">
                        <a:schemeClr val="accent1"/>
                      </a:gs>
                      <a:gs pos="100000">
                        <a:schemeClr val="accent1"/>
                      </a:gs>
                    </a:gsLst>
                    <a:lin ang="16200000" scaled="0"/>
                  </a:gradFill>
                </a14:hiddenFill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5" name="文本框 14"/>
          <p:cNvSpPr txBox="1">
            <a:spLocks noChangeArrowheads="1"/>
          </p:cNvSpPr>
          <p:nvPr/>
        </p:nvSpPr>
        <p:spPr bwMode="auto">
          <a:xfrm>
            <a:off x="4600973" y="4575175"/>
            <a:ext cx="2749471" cy="400110"/>
          </a:xfrm>
          <a:prstGeom prst="rect">
            <a:avLst/>
          </a:prstGeom>
          <a:noFill/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2000" dirty="0">
                <a:latin typeface="Arial" panose="020B0604020202020204" pitchFamily="34" charset="0"/>
                <a:ea typeface="微软雅黑" panose="020B0503020204020204" charset="-122"/>
                <a:cs typeface="Open Sans" panose="020B0606030504020204" pitchFamily="34" charset="0"/>
                <a:sym typeface="Arial" panose="020B0604020202020204" pitchFamily="34" charset="0"/>
              </a:rPr>
              <a:t>直接复制你的内容到此</a:t>
            </a:r>
            <a:endParaRPr lang="en-US" altLang="zh-CN" sz="2000" dirty="0">
              <a:latin typeface="Arial" panose="020B0604020202020204" pitchFamily="34" charset="0"/>
              <a:ea typeface="微软雅黑" panose="020B0503020204020204" charset="-122"/>
              <a:cs typeface="Open Sans" panose="020B0606030504020204" pitchFamily="34" charset="0"/>
              <a:sym typeface="Arial" panose="020B0604020202020204" pitchFamily="34" charset="0"/>
            </a:endParaRPr>
          </a:p>
        </p:txBody>
      </p:sp>
      <p:sp>
        <p:nvSpPr>
          <p:cNvPr id="11" name="文本框 10"/>
          <p:cNvSpPr txBox="1">
            <a:spLocks noChangeArrowheads="1"/>
          </p:cNvSpPr>
          <p:nvPr/>
        </p:nvSpPr>
        <p:spPr bwMode="auto">
          <a:xfrm>
            <a:off x="5259071" y="3264535"/>
            <a:ext cx="1595755" cy="1310640"/>
          </a:xfrm>
          <a:prstGeom prst="rect">
            <a:avLst/>
          </a:prstGeom>
          <a:noFill/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 sz="8000" b="1" dirty="0">
                <a:solidFill>
                  <a:srgbClr val="D30B2F"/>
                </a:solidFill>
                <a:latin typeface="Arial" panose="020B0604020202020204" pitchFamily="34" charset="0"/>
                <a:ea typeface="Arial Unicode MS" panose="020B0604020202020204" charset="-122"/>
                <a:cs typeface="Arial" panose="020B0604020202020204" pitchFamily="34" charset="0"/>
              </a:rPr>
              <a:t>02 </a:t>
            </a:r>
            <a:endParaRPr lang="en-US" altLang="zh-CN" sz="8000" b="1" dirty="0">
              <a:solidFill>
                <a:srgbClr val="D30B2F"/>
              </a:solidFill>
              <a:latin typeface="Arial" panose="020B0604020202020204" pitchFamily="34" charset="0"/>
              <a:ea typeface="Arial Unicode MS" panose="020B0604020202020204" charset="-122"/>
              <a:cs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3000">
        <p:blinds dir="vert"/>
      </p:transition>
    </mc:Choice>
    <mc:Fallback>
      <p:transition spd="slow" advClick="0" advTm="3000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6" presetClass="entr" presetSubtype="0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2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3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4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5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200"/>
                            </p:stCondLst>
                            <p:childTnLst>
                              <p:par>
                                <p:cTn id="17" presetID="29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1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5" grpId="1" bldLvl="0" animBg="1"/>
      <p:bldP spid="11" grpId="0" animBg="1"/>
      <p:bldP spid="11" grpId="1" bldLvl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图片 16" descr="G:\ＰＰＴ资料\PPt图片\元素包\8de6001c503ad24c2db4be2609b2eefe.png8de6001c503ad24c2db4be2609b2eefe"/>
          <p:cNvPicPr>
            <a:picLocks noChangeAspect="1"/>
          </p:cNvPicPr>
          <p:nvPr/>
        </p:nvPicPr>
        <p:blipFill>
          <a:blip r:embed="rId1"/>
          <a:srcRect r="41761"/>
          <a:stretch>
            <a:fillRect/>
          </a:stretch>
        </p:blipFill>
        <p:spPr>
          <a:xfrm>
            <a:off x="-14605" y="-12065"/>
            <a:ext cx="3507740" cy="4867275"/>
          </a:xfrm>
          <a:prstGeom prst="rect">
            <a:avLst/>
          </a:prstGeom>
        </p:spPr>
      </p:pic>
      <p:grpSp>
        <p:nvGrpSpPr>
          <p:cNvPr id="6152" name="组合 6151"/>
          <p:cNvGrpSpPr/>
          <p:nvPr/>
        </p:nvGrpSpPr>
        <p:grpSpPr>
          <a:xfrm>
            <a:off x="3337348" y="2653363"/>
            <a:ext cx="2599267" cy="2602187"/>
            <a:chOff x="1903413" y="1601788"/>
            <a:chExt cx="1949450" cy="1951038"/>
          </a:xfrm>
        </p:grpSpPr>
        <p:sp>
          <p:nvSpPr>
            <p:cNvPr id="28" name="Oval 6"/>
            <p:cNvSpPr>
              <a:spLocks noChangeArrowheads="1"/>
            </p:cNvSpPr>
            <p:nvPr/>
          </p:nvSpPr>
          <p:spPr bwMode="auto">
            <a:xfrm>
              <a:off x="1911350" y="1611313"/>
              <a:ext cx="1931987" cy="1931988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29" name="Oval 7"/>
            <p:cNvSpPr>
              <a:spLocks noChangeArrowheads="1"/>
            </p:cNvSpPr>
            <p:nvPr/>
          </p:nvSpPr>
          <p:spPr bwMode="auto">
            <a:xfrm>
              <a:off x="2730500" y="2430463"/>
              <a:ext cx="295275" cy="295275"/>
            </a:xfrm>
            <a:prstGeom prst="ellipse">
              <a:avLst/>
            </a:prstGeom>
            <a:solidFill>
              <a:srgbClr val="DF1D39"/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30" name="Freeform 8"/>
            <p:cNvSpPr>
              <a:spLocks noEditPoints="1"/>
            </p:cNvSpPr>
            <p:nvPr/>
          </p:nvSpPr>
          <p:spPr bwMode="auto">
            <a:xfrm>
              <a:off x="1903413" y="1601788"/>
              <a:ext cx="1949450" cy="1951038"/>
            </a:xfrm>
            <a:custGeom>
              <a:avLst/>
              <a:gdLst>
                <a:gd name="T0" fmla="*/ 660 w 1320"/>
                <a:gd name="T1" fmla="*/ 0 h 1320"/>
                <a:gd name="T2" fmla="*/ 0 w 1320"/>
                <a:gd name="T3" fmla="*/ 660 h 1320"/>
                <a:gd name="T4" fmla="*/ 660 w 1320"/>
                <a:gd name="T5" fmla="*/ 1320 h 1320"/>
                <a:gd name="T6" fmla="*/ 1320 w 1320"/>
                <a:gd name="T7" fmla="*/ 660 h 1320"/>
                <a:gd name="T8" fmla="*/ 660 w 1320"/>
                <a:gd name="T9" fmla="*/ 0 h 1320"/>
                <a:gd name="T10" fmla="*/ 660 w 1320"/>
                <a:gd name="T11" fmla="*/ 1224 h 1320"/>
                <a:gd name="T12" fmla="*/ 96 w 1320"/>
                <a:gd name="T13" fmla="*/ 660 h 1320"/>
                <a:gd name="T14" fmla="*/ 660 w 1320"/>
                <a:gd name="T15" fmla="*/ 96 h 1320"/>
                <a:gd name="T16" fmla="*/ 1224 w 1320"/>
                <a:gd name="T17" fmla="*/ 660 h 1320"/>
                <a:gd name="T18" fmla="*/ 660 w 1320"/>
                <a:gd name="T19" fmla="*/ 1224 h 13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320" h="1320">
                  <a:moveTo>
                    <a:pt x="660" y="0"/>
                  </a:moveTo>
                  <a:cubicBezTo>
                    <a:pt x="295" y="0"/>
                    <a:pt x="0" y="296"/>
                    <a:pt x="0" y="660"/>
                  </a:cubicBezTo>
                  <a:cubicBezTo>
                    <a:pt x="0" y="1025"/>
                    <a:pt x="295" y="1320"/>
                    <a:pt x="660" y="1320"/>
                  </a:cubicBezTo>
                  <a:cubicBezTo>
                    <a:pt x="1025" y="1320"/>
                    <a:pt x="1320" y="1025"/>
                    <a:pt x="1320" y="660"/>
                  </a:cubicBezTo>
                  <a:cubicBezTo>
                    <a:pt x="1320" y="296"/>
                    <a:pt x="1025" y="0"/>
                    <a:pt x="660" y="0"/>
                  </a:cubicBezTo>
                  <a:close/>
                  <a:moveTo>
                    <a:pt x="660" y="1224"/>
                  </a:moveTo>
                  <a:cubicBezTo>
                    <a:pt x="349" y="1224"/>
                    <a:pt x="96" y="972"/>
                    <a:pt x="96" y="660"/>
                  </a:cubicBezTo>
                  <a:cubicBezTo>
                    <a:pt x="96" y="349"/>
                    <a:pt x="349" y="96"/>
                    <a:pt x="660" y="96"/>
                  </a:cubicBezTo>
                  <a:cubicBezTo>
                    <a:pt x="971" y="96"/>
                    <a:pt x="1224" y="349"/>
                    <a:pt x="1224" y="660"/>
                  </a:cubicBezTo>
                  <a:cubicBezTo>
                    <a:pt x="1224" y="972"/>
                    <a:pt x="971" y="1224"/>
                    <a:pt x="660" y="1224"/>
                  </a:cubicBezTo>
                  <a:close/>
                </a:path>
              </a:pathLst>
            </a:custGeom>
            <a:solidFill>
              <a:srgbClr val="DF1D39"/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31" name="Freeform 9"/>
            <p:cNvSpPr>
              <a:spLocks noEditPoints="1"/>
            </p:cNvSpPr>
            <p:nvPr/>
          </p:nvSpPr>
          <p:spPr bwMode="auto">
            <a:xfrm>
              <a:off x="2181225" y="1882776"/>
              <a:ext cx="1392237" cy="1390650"/>
            </a:xfrm>
            <a:custGeom>
              <a:avLst/>
              <a:gdLst>
                <a:gd name="T0" fmla="*/ 471 w 942"/>
                <a:gd name="T1" fmla="*/ 0 h 941"/>
                <a:gd name="T2" fmla="*/ 0 w 942"/>
                <a:gd name="T3" fmla="*/ 470 h 941"/>
                <a:gd name="T4" fmla="*/ 471 w 942"/>
                <a:gd name="T5" fmla="*/ 941 h 941"/>
                <a:gd name="T6" fmla="*/ 942 w 942"/>
                <a:gd name="T7" fmla="*/ 470 h 941"/>
                <a:gd name="T8" fmla="*/ 471 w 942"/>
                <a:gd name="T9" fmla="*/ 0 h 941"/>
                <a:gd name="T10" fmla="*/ 471 w 942"/>
                <a:gd name="T11" fmla="*/ 854 h 941"/>
                <a:gd name="T12" fmla="*/ 87 w 942"/>
                <a:gd name="T13" fmla="*/ 470 h 941"/>
                <a:gd name="T14" fmla="*/ 471 w 942"/>
                <a:gd name="T15" fmla="*/ 86 h 941"/>
                <a:gd name="T16" fmla="*/ 855 w 942"/>
                <a:gd name="T17" fmla="*/ 470 h 941"/>
                <a:gd name="T18" fmla="*/ 471 w 942"/>
                <a:gd name="T19" fmla="*/ 854 h 9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942" h="941">
                  <a:moveTo>
                    <a:pt x="471" y="0"/>
                  </a:moveTo>
                  <a:cubicBezTo>
                    <a:pt x="211" y="0"/>
                    <a:pt x="0" y="210"/>
                    <a:pt x="0" y="470"/>
                  </a:cubicBezTo>
                  <a:cubicBezTo>
                    <a:pt x="0" y="730"/>
                    <a:pt x="211" y="941"/>
                    <a:pt x="471" y="941"/>
                  </a:cubicBezTo>
                  <a:cubicBezTo>
                    <a:pt x="731" y="941"/>
                    <a:pt x="942" y="730"/>
                    <a:pt x="942" y="470"/>
                  </a:cubicBezTo>
                  <a:cubicBezTo>
                    <a:pt x="942" y="210"/>
                    <a:pt x="731" y="0"/>
                    <a:pt x="471" y="0"/>
                  </a:cubicBezTo>
                  <a:close/>
                  <a:moveTo>
                    <a:pt x="471" y="854"/>
                  </a:moveTo>
                  <a:cubicBezTo>
                    <a:pt x="259" y="854"/>
                    <a:pt x="87" y="682"/>
                    <a:pt x="87" y="470"/>
                  </a:cubicBezTo>
                  <a:cubicBezTo>
                    <a:pt x="87" y="258"/>
                    <a:pt x="259" y="86"/>
                    <a:pt x="471" y="86"/>
                  </a:cubicBezTo>
                  <a:cubicBezTo>
                    <a:pt x="683" y="86"/>
                    <a:pt x="855" y="258"/>
                    <a:pt x="855" y="470"/>
                  </a:cubicBezTo>
                  <a:cubicBezTo>
                    <a:pt x="855" y="682"/>
                    <a:pt x="683" y="854"/>
                    <a:pt x="471" y="854"/>
                  </a:cubicBezTo>
                  <a:close/>
                </a:path>
              </a:pathLst>
            </a:custGeom>
            <a:solidFill>
              <a:srgbClr val="DF1D39"/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6144" name="Freeform 10"/>
            <p:cNvSpPr>
              <a:spLocks noEditPoints="1"/>
            </p:cNvSpPr>
            <p:nvPr/>
          </p:nvSpPr>
          <p:spPr bwMode="auto">
            <a:xfrm>
              <a:off x="2468563" y="2168526"/>
              <a:ext cx="819150" cy="819150"/>
            </a:xfrm>
            <a:custGeom>
              <a:avLst/>
              <a:gdLst>
                <a:gd name="T0" fmla="*/ 277 w 554"/>
                <a:gd name="T1" fmla="*/ 0 h 555"/>
                <a:gd name="T2" fmla="*/ 0 w 554"/>
                <a:gd name="T3" fmla="*/ 277 h 555"/>
                <a:gd name="T4" fmla="*/ 277 w 554"/>
                <a:gd name="T5" fmla="*/ 555 h 555"/>
                <a:gd name="T6" fmla="*/ 554 w 554"/>
                <a:gd name="T7" fmla="*/ 277 h 555"/>
                <a:gd name="T8" fmla="*/ 277 w 554"/>
                <a:gd name="T9" fmla="*/ 0 h 555"/>
                <a:gd name="T10" fmla="*/ 277 w 554"/>
                <a:gd name="T11" fmla="*/ 464 h 555"/>
                <a:gd name="T12" fmla="*/ 90 w 554"/>
                <a:gd name="T13" fmla="*/ 277 h 555"/>
                <a:gd name="T14" fmla="*/ 277 w 554"/>
                <a:gd name="T15" fmla="*/ 91 h 555"/>
                <a:gd name="T16" fmla="*/ 464 w 554"/>
                <a:gd name="T17" fmla="*/ 277 h 555"/>
                <a:gd name="T18" fmla="*/ 277 w 554"/>
                <a:gd name="T19" fmla="*/ 464 h 5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54" h="555">
                  <a:moveTo>
                    <a:pt x="277" y="0"/>
                  </a:moveTo>
                  <a:cubicBezTo>
                    <a:pt x="124" y="0"/>
                    <a:pt x="0" y="124"/>
                    <a:pt x="0" y="277"/>
                  </a:cubicBezTo>
                  <a:cubicBezTo>
                    <a:pt x="0" y="430"/>
                    <a:pt x="124" y="555"/>
                    <a:pt x="277" y="555"/>
                  </a:cubicBezTo>
                  <a:cubicBezTo>
                    <a:pt x="430" y="555"/>
                    <a:pt x="554" y="430"/>
                    <a:pt x="554" y="277"/>
                  </a:cubicBezTo>
                  <a:cubicBezTo>
                    <a:pt x="554" y="124"/>
                    <a:pt x="430" y="0"/>
                    <a:pt x="277" y="0"/>
                  </a:cubicBezTo>
                  <a:close/>
                  <a:moveTo>
                    <a:pt x="277" y="464"/>
                  </a:moveTo>
                  <a:cubicBezTo>
                    <a:pt x="174" y="464"/>
                    <a:pt x="90" y="380"/>
                    <a:pt x="90" y="277"/>
                  </a:cubicBezTo>
                  <a:cubicBezTo>
                    <a:pt x="90" y="174"/>
                    <a:pt x="174" y="91"/>
                    <a:pt x="277" y="91"/>
                  </a:cubicBezTo>
                  <a:cubicBezTo>
                    <a:pt x="380" y="91"/>
                    <a:pt x="464" y="174"/>
                    <a:pt x="464" y="277"/>
                  </a:cubicBezTo>
                  <a:cubicBezTo>
                    <a:pt x="464" y="380"/>
                    <a:pt x="380" y="464"/>
                    <a:pt x="277" y="464"/>
                  </a:cubicBezTo>
                  <a:close/>
                </a:path>
              </a:pathLst>
            </a:custGeom>
            <a:solidFill>
              <a:srgbClr val="DF1D39"/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</p:grpSp>
      <p:grpSp>
        <p:nvGrpSpPr>
          <p:cNvPr id="6151" name="组合 6150"/>
          <p:cNvGrpSpPr/>
          <p:nvPr/>
        </p:nvGrpSpPr>
        <p:grpSpPr>
          <a:xfrm>
            <a:off x="2823000" y="2361399"/>
            <a:ext cx="1830916" cy="1547761"/>
            <a:chOff x="1508126" y="1417638"/>
            <a:chExt cx="1373187" cy="1160463"/>
          </a:xfrm>
          <a:solidFill>
            <a:srgbClr val="D30B2F"/>
          </a:solidFill>
        </p:grpSpPr>
        <p:sp>
          <p:nvSpPr>
            <p:cNvPr id="6145" name="Freeform 11"/>
            <p:cNvSpPr/>
            <p:nvPr/>
          </p:nvSpPr>
          <p:spPr bwMode="auto">
            <a:xfrm>
              <a:off x="1508126" y="1636713"/>
              <a:ext cx="444500" cy="239713"/>
            </a:xfrm>
            <a:custGeom>
              <a:avLst/>
              <a:gdLst>
                <a:gd name="T0" fmla="*/ 280 w 280"/>
                <a:gd name="T1" fmla="*/ 117 h 151"/>
                <a:gd name="T2" fmla="*/ 146 w 280"/>
                <a:gd name="T3" fmla="*/ 151 h 151"/>
                <a:gd name="T4" fmla="*/ 0 w 280"/>
                <a:gd name="T5" fmla="*/ 33 h 151"/>
                <a:gd name="T6" fmla="*/ 134 w 280"/>
                <a:gd name="T7" fmla="*/ 0 h 151"/>
                <a:gd name="T8" fmla="*/ 280 w 280"/>
                <a:gd name="T9" fmla="*/ 117 h 1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80" h="151">
                  <a:moveTo>
                    <a:pt x="280" y="117"/>
                  </a:moveTo>
                  <a:lnTo>
                    <a:pt x="146" y="151"/>
                  </a:lnTo>
                  <a:lnTo>
                    <a:pt x="0" y="33"/>
                  </a:lnTo>
                  <a:lnTo>
                    <a:pt x="134" y="0"/>
                  </a:lnTo>
                  <a:lnTo>
                    <a:pt x="280" y="117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6147" name="Freeform 12"/>
            <p:cNvSpPr/>
            <p:nvPr/>
          </p:nvSpPr>
          <p:spPr bwMode="auto">
            <a:xfrm>
              <a:off x="1720850" y="1417638"/>
              <a:ext cx="238125" cy="404813"/>
            </a:xfrm>
            <a:custGeom>
              <a:avLst/>
              <a:gdLst>
                <a:gd name="T0" fmla="*/ 146 w 150"/>
                <a:gd name="T1" fmla="*/ 255 h 255"/>
                <a:gd name="T2" fmla="*/ 150 w 150"/>
                <a:gd name="T3" fmla="*/ 117 h 255"/>
                <a:gd name="T4" fmla="*/ 4 w 150"/>
                <a:gd name="T5" fmla="*/ 0 h 255"/>
                <a:gd name="T6" fmla="*/ 0 w 150"/>
                <a:gd name="T7" fmla="*/ 138 h 255"/>
                <a:gd name="T8" fmla="*/ 146 w 150"/>
                <a:gd name="T9" fmla="*/ 255 h 2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0" h="255">
                  <a:moveTo>
                    <a:pt x="146" y="255"/>
                  </a:moveTo>
                  <a:lnTo>
                    <a:pt x="150" y="117"/>
                  </a:lnTo>
                  <a:lnTo>
                    <a:pt x="4" y="0"/>
                  </a:lnTo>
                  <a:lnTo>
                    <a:pt x="0" y="138"/>
                  </a:lnTo>
                  <a:lnTo>
                    <a:pt x="146" y="255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6148" name="Freeform 13"/>
            <p:cNvSpPr/>
            <p:nvPr/>
          </p:nvSpPr>
          <p:spPr bwMode="auto">
            <a:xfrm>
              <a:off x="1660525" y="1577976"/>
              <a:ext cx="1174750" cy="965200"/>
            </a:xfrm>
            <a:custGeom>
              <a:avLst/>
              <a:gdLst>
                <a:gd name="T0" fmla="*/ 772 w 795"/>
                <a:gd name="T1" fmla="*/ 654 h 654"/>
                <a:gd name="T2" fmla="*/ 759 w 795"/>
                <a:gd name="T3" fmla="*/ 649 h 654"/>
                <a:gd name="T4" fmla="*/ 10 w 795"/>
                <a:gd name="T5" fmla="*/ 39 h 654"/>
                <a:gd name="T6" fmla="*/ 7 w 795"/>
                <a:gd name="T7" fmla="*/ 10 h 654"/>
                <a:gd name="T8" fmla="*/ 36 w 795"/>
                <a:gd name="T9" fmla="*/ 8 h 654"/>
                <a:gd name="T10" fmla="*/ 785 w 795"/>
                <a:gd name="T11" fmla="*/ 618 h 654"/>
                <a:gd name="T12" fmla="*/ 788 w 795"/>
                <a:gd name="T13" fmla="*/ 646 h 654"/>
                <a:gd name="T14" fmla="*/ 772 w 795"/>
                <a:gd name="T15" fmla="*/ 654 h 6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95" h="654">
                  <a:moveTo>
                    <a:pt x="772" y="654"/>
                  </a:moveTo>
                  <a:cubicBezTo>
                    <a:pt x="768" y="654"/>
                    <a:pt x="763" y="652"/>
                    <a:pt x="759" y="649"/>
                  </a:cubicBezTo>
                  <a:cubicBezTo>
                    <a:pt x="10" y="39"/>
                    <a:pt x="10" y="39"/>
                    <a:pt x="10" y="39"/>
                  </a:cubicBezTo>
                  <a:cubicBezTo>
                    <a:pt x="1" y="32"/>
                    <a:pt x="0" y="19"/>
                    <a:pt x="7" y="10"/>
                  </a:cubicBezTo>
                  <a:cubicBezTo>
                    <a:pt x="14" y="2"/>
                    <a:pt x="27" y="0"/>
                    <a:pt x="36" y="8"/>
                  </a:cubicBezTo>
                  <a:cubicBezTo>
                    <a:pt x="785" y="618"/>
                    <a:pt x="785" y="618"/>
                    <a:pt x="785" y="618"/>
                  </a:cubicBezTo>
                  <a:cubicBezTo>
                    <a:pt x="794" y="625"/>
                    <a:pt x="795" y="638"/>
                    <a:pt x="788" y="646"/>
                  </a:cubicBezTo>
                  <a:cubicBezTo>
                    <a:pt x="784" y="651"/>
                    <a:pt x="778" y="654"/>
                    <a:pt x="772" y="65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6149" name="Freeform 14"/>
            <p:cNvSpPr/>
            <p:nvPr/>
          </p:nvSpPr>
          <p:spPr bwMode="auto">
            <a:xfrm>
              <a:off x="2600325" y="2459038"/>
              <a:ext cx="280987" cy="119063"/>
            </a:xfrm>
            <a:custGeom>
              <a:avLst/>
              <a:gdLst>
                <a:gd name="T0" fmla="*/ 0 w 177"/>
                <a:gd name="T1" fmla="*/ 12 h 75"/>
                <a:gd name="T2" fmla="*/ 177 w 177"/>
                <a:gd name="T3" fmla="*/ 75 h 75"/>
                <a:gd name="T4" fmla="*/ 85 w 177"/>
                <a:gd name="T5" fmla="*/ 0 h 75"/>
                <a:gd name="T6" fmla="*/ 0 w 177"/>
                <a:gd name="T7" fmla="*/ 12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77" h="75">
                  <a:moveTo>
                    <a:pt x="0" y="12"/>
                  </a:moveTo>
                  <a:lnTo>
                    <a:pt x="177" y="75"/>
                  </a:lnTo>
                  <a:lnTo>
                    <a:pt x="85" y="0"/>
                  </a:lnTo>
                  <a:lnTo>
                    <a:pt x="0" y="1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6150" name="Freeform 15"/>
            <p:cNvSpPr/>
            <p:nvPr/>
          </p:nvSpPr>
          <p:spPr bwMode="auto">
            <a:xfrm>
              <a:off x="2725738" y="2324101"/>
              <a:ext cx="155575" cy="254000"/>
            </a:xfrm>
            <a:custGeom>
              <a:avLst/>
              <a:gdLst>
                <a:gd name="T0" fmla="*/ 6 w 98"/>
                <a:gd name="T1" fmla="*/ 85 h 160"/>
                <a:gd name="T2" fmla="*/ 98 w 98"/>
                <a:gd name="T3" fmla="*/ 160 h 160"/>
                <a:gd name="T4" fmla="*/ 0 w 98"/>
                <a:gd name="T5" fmla="*/ 0 h 160"/>
                <a:gd name="T6" fmla="*/ 6 w 98"/>
                <a:gd name="T7" fmla="*/ 85 h 1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8" h="160">
                  <a:moveTo>
                    <a:pt x="6" y="85"/>
                  </a:moveTo>
                  <a:lnTo>
                    <a:pt x="98" y="160"/>
                  </a:lnTo>
                  <a:lnTo>
                    <a:pt x="0" y="0"/>
                  </a:lnTo>
                  <a:lnTo>
                    <a:pt x="6" y="85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</p:grpSp>
      <p:sp>
        <p:nvSpPr>
          <p:cNvPr id="47" name="Rectangle 24"/>
          <p:cNvSpPr>
            <a:spLocks noChangeArrowheads="1"/>
          </p:cNvSpPr>
          <p:nvPr/>
        </p:nvSpPr>
        <p:spPr bwMode="auto">
          <a:xfrm>
            <a:off x="7897865" y="1760569"/>
            <a:ext cx="3552395" cy="9310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>
                <a:latin typeface="Arial" panose="020B0604020202020204" pitchFamily="34" charset="0"/>
                <a:ea typeface="微软雅黑" panose="020B0503020204020204" charset="-122"/>
                <a:cs typeface="Open Sans" panose="020B0606030504020204" pitchFamily="34" charset="0"/>
                <a:sym typeface="Arial" panose="020B0604020202020204" pitchFamily="34" charset="0"/>
              </a:rPr>
              <a:t>请替换文字内容，修改文字内容，也可以直接复制你的内容到此。请替换文字内容，修改文字内容，</a:t>
            </a:r>
            <a:endParaRPr lang="en-US" altLang="zh-CN" sz="1400" dirty="0">
              <a:latin typeface="Arial" panose="020B0604020202020204" pitchFamily="34" charset="0"/>
              <a:ea typeface="微软雅黑" panose="020B0503020204020204" charset="-122"/>
              <a:cs typeface="Open Sans" panose="020B0606030504020204" pitchFamily="34" charset="0"/>
              <a:sym typeface="Arial" panose="020B0604020202020204" pitchFamily="34" charset="0"/>
            </a:endParaRPr>
          </a:p>
        </p:txBody>
      </p:sp>
      <p:sp>
        <p:nvSpPr>
          <p:cNvPr id="6153" name="椭圆 6152"/>
          <p:cNvSpPr/>
          <p:nvPr/>
        </p:nvSpPr>
        <p:spPr>
          <a:xfrm>
            <a:off x="6911218" y="1902788"/>
            <a:ext cx="672075" cy="672283"/>
          </a:xfrm>
          <a:prstGeom prst="ellipse">
            <a:avLst/>
          </a:prstGeom>
          <a:noFill/>
          <a:ln>
            <a:solidFill>
              <a:srgbClr val="E5B4B3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zh-CN" sz="2400" b="1" dirty="0">
                <a:solidFill>
                  <a:srgbClr val="DF1D39"/>
                </a:solidFill>
              </a:rPr>
              <a:t>01</a:t>
            </a:r>
            <a:endParaRPr lang="en-US" altLang="zh-CN" sz="2400" b="1" dirty="0">
              <a:solidFill>
                <a:srgbClr val="DF1D39"/>
              </a:solidFill>
            </a:endParaRPr>
          </a:p>
        </p:txBody>
      </p:sp>
      <p:sp>
        <p:nvSpPr>
          <p:cNvPr id="49" name="Rectangle 24"/>
          <p:cNvSpPr>
            <a:spLocks noChangeArrowheads="1"/>
          </p:cNvSpPr>
          <p:nvPr/>
        </p:nvSpPr>
        <p:spPr bwMode="auto">
          <a:xfrm>
            <a:off x="7897865" y="2900608"/>
            <a:ext cx="3552395" cy="9310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>
                <a:latin typeface="Arial" panose="020B0604020202020204" pitchFamily="34" charset="0"/>
                <a:ea typeface="微软雅黑" panose="020B0503020204020204" charset="-122"/>
                <a:cs typeface="Open Sans" panose="020B0606030504020204" pitchFamily="34" charset="0"/>
                <a:sym typeface="Arial" panose="020B0604020202020204" pitchFamily="34" charset="0"/>
              </a:rPr>
              <a:t>请替换文字内容，修改文字内容，也可以直接复制你的内容到此。请替换文字内容，修改文字内容，</a:t>
            </a:r>
            <a:endParaRPr lang="en-US" altLang="zh-CN" sz="1400" dirty="0">
              <a:latin typeface="Arial" panose="020B0604020202020204" pitchFamily="34" charset="0"/>
              <a:ea typeface="微软雅黑" panose="020B0503020204020204" charset="-122"/>
              <a:cs typeface="Open Sans" panose="020B0606030504020204" pitchFamily="34" charset="0"/>
              <a:sym typeface="Arial" panose="020B0604020202020204" pitchFamily="34" charset="0"/>
            </a:endParaRPr>
          </a:p>
        </p:txBody>
      </p:sp>
      <p:sp>
        <p:nvSpPr>
          <p:cNvPr id="50" name="椭圆 49"/>
          <p:cNvSpPr/>
          <p:nvPr/>
        </p:nvSpPr>
        <p:spPr>
          <a:xfrm>
            <a:off x="6911218" y="3016792"/>
            <a:ext cx="672075" cy="672283"/>
          </a:xfrm>
          <a:prstGeom prst="ellipse">
            <a:avLst/>
          </a:prstGeom>
          <a:noFill/>
          <a:ln>
            <a:solidFill>
              <a:srgbClr val="E5B4B3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zh-CN" sz="2400" b="1" dirty="0">
                <a:solidFill>
                  <a:srgbClr val="DF1D39"/>
                </a:solidFill>
              </a:rPr>
              <a:t>02</a:t>
            </a:r>
            <a:endParaRPr lang="en-US" altLang="zh-CN" sz="2400" b="1" dirty="0">
              <a:solidFill>
                <a:srgbClr val="DF1D39"/>
              </a:solidFill>
            </a:endParaRPr>
          </a:p>
        </p:txBody>
      </p:sp>
      <p:sp>
        <p:nvSpPr>
          <p:cNvPr id="51" name="Rectangle 24"/>
          <p:cNvSpPr>
            <a:spLocks noChangeArrowheads="1"/>
          </p:cNvSpPr>
          <p:nvPr/>
        </p:nvSpPr>
        <p:spPr bwMode="auto">
          <a:xfrm>
            <a:off x="7897865" y="4031811"/>
            <a:ext cx="3552395" cy="9310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>
                <a:latin typeface="Arial" panose="020B0604020202020204" pitchFamily="34" charset="0"/>
                <a:ea typeface="微软雅黑" panose="020B0503020204020204" charset="-122"/>
                <a:cs typeface="Open Sans" panose="020B0606030504020204" pitchFamily="34" charset="0"/>
                <a:sym typeface="Arial" panose="020B0604020202020204" pitchFamily="34" charset="0"/>
              </a:rPr>
              <a:t>请替换文字内容，修改文字内容，也可以直接复制你的内容到此。请替换文字内容，修改文字内容，</a:t>
            </a:r>
            <a:endParaRPr lang="en-US" altLang="zh-CN" sz="1400" dirty="0">
              <a:latin typeface="Arial" panose="020B0604020202020204" pitchFamily="34" charset="0"/>
              <a:ea typeface="微软雅黑" panose="020B0503020204020204" charset="-122"/>
              <a:cs typeface="Open Sans" panose="020B0606030504020204" pitchFamily="34" charset="0"/>
              <a:sym typeface="Arial" panose="020B0604020202020204" pitchFamily="34" charset="0"/>
            </a:endParaRPr>
          </a:p>
        </p:txBody>
      </p:sp>
      <p:sp>
        <p:nvSpPr>
          <p:cNvPr id="52" name="椭圆 51"/>
          <p:cNvSpPr/>
          <p:nvPr/>
        </p:nvSpPr>
        <p:spPr>
          <a:xfrm>
            <a:off x="6911218" y="4147995"/>
            <a:ext cx="672075" cy="672283"/>
          </a:xfrm>
          <a:prstGeom prst="ellipse">
            <a:avLst/>
          </a:prstGeom>
          <a:noFill/>
          <a:ln>
            <a:solidFill>
              <a:srgbClr val="E5B4B3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zh-CN" sz="2400" b="1" dirty="0">
                <a:solidFill>
                  <a:srgbClr val="DF1D39"/>
                </a:solidFill>
              </a:rPr>
              <a:t>03</a:t>
            </a:r>
            <a:endParaRPr lang="en-US" altLang="zh-CN" sz="2400" b="1" dirty="0">
              <a:solidFill>
                <a:srgbClr val="DF1D39"/>
              </a:solidFill>
            </a:endParaRPr>
          </a:p>
        </p:txBody>
      </p:sp>
      <p:sp>
        <p:nvSpPr>
          <p:cNvPr id="53" name="Rectangle 24"/>
          <p:cNvSpPr>
            <a:spLocks noChangeArrowheads="1"/>
          </p:cNvSpPr>
          <p:nvPr/>
        </p:nvSpPr>
        <p:spPr bwMode="auto">
          <a:xfrm>
            <a:off x="7897865" y="5125494"/>
            <a:ext cx="3552395" cy="9310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>
                <a:latin typeface="Arial" panose="020B0604020202020204" pitchFamily="34" charset="0"/>
                <a:ea typeface="微软雅黑" panose="020B0503020204020204" charset="-122"/>
                <a:cs typeface="Open Sans" panose="020B0606030504020204" pitchFamily="34" charset="0"/>
                <a:sym typeface="Arial" panose="020B0604020202020204" pitchFamily="34" charset="0"/>
              </a:rPr>
              <a:t>请替换文字内容，修改文字内容，也可以直接复制你的内容到此。请替换文字内容，修改文字内容，</a:t>
            </a:r>
            <a:endParaRPr lang="en-US" altLang="zh-CN" sz="1400" dirty="0">
              <a:latin typeface="Arial" panose="020B0604020202020204" pitchFamily="34" charset="0"/>
              <a:ea typeface="微软雅黑" panose="020B0503020204020204" charset="-122"/>
              <a:cs typeface="Open Sans" panose="020B0606030504020204" pitchFamily="34" charset="0"/>
              <a:sym typeface="Arial" panose="020B0604020202020204" pitchFamily="34" charset="0"/>
            </a:endParaRPr>
          </a:p>
        </p:txBody>
      </p:sp>
      <p:sp>
        <p:nvSpPr>
          <p:cNvPr id="54" name="椭圆 53"/>
          <p:cNvSpPr/>
          <p:nvPr/>
        </p:nvSpPr>
        <p:spPr>
          <a:xfrm>
            <a:off x="6911218" y="5273427"/>
            <a:ext cx="672075" cy="672283"/>
          </a:xfrm>
          <a:prstGeom prst="ellipse">
            <a:avLst/>
          </a:prstGeom>
          <a:noFill/>
          <a:ln>
            <a:solidFill>
              <a:srgbClr val="E5B4B3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zh-CN" sz="2400" b="1" dirty="0">
                <a:solidFill>
                  <a:srgbClr val="DF1D39"/>
                </a:solidFill>
              </a:rPr>
              <a:t>04</a:t>
            </a:r>
            <a:endParaRPr lang="en-US" altLang="zh-CN" sz="2400" b="1" dirty="0">
              <a:solidFill>
                <a:srgbClr val="DF1D39"/>
              </a:solidFill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1599565" y="760730"/>
            <a:ext cx="402687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dirty="0">
                <a:latin typeface="Arial" panose="020B0604020202020204" pitchFamily="34" charset="0"/>
                <a:ea typeface="微软雅黑" panose="020B0503020204020204" charset="-122"/>
                <a:cs typeface="Open Sans" panose="020B0606030504020204" pitchFamily="34" charset="0"/>
                <a:sym typeface="Arial" panose="020B0604020202020204" pitchFamily="34" charset="0"/>
              </a:rPr>
              <a:t>直接复制你的内容到此</a:t>
            </a:r>
            <a:endParaRPr lang="en-US" altLang="zh-CN" sz="2800" dirty="0">
              <a:latin typeface="Arial" panose="020B0604020202020204" pitchFamily="34" charset="0"/>
              <a:ea typeface="微软雅黑" panose="020B0503020204020204" charset="-122"/>
              <a:cs typeface="Open Sans" panose="020B0606030504020204" pitchFamily="34" charset="0"/>
              <a:sym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3000">
        <p:blinds dir="vert"/>
      </p:transition>
    </mc:Choice>
    <mc:Fallback>
      <p:transition spd="slow" advClick="0" advTm="3000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3000"/>
                            </p:stCondLst>
                            <p:childTnLst>
                              <p:par>
                                <p:cTn id="13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5" dur="2000"/>
                                        <p:tgtEl>
                                          <p:spTgt spid="61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000"/>
                            </p:stCondLst>
                            <p:childTnLst>
                              <p:par>
                                <p:cTn id="17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61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61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615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1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5500"/>
                            </p:stCondLst>
                            <p:childTnLst>
                              <p:par>
                                <p:cTn id="24" presetID="20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26" dur="1000"/>
                                        <p:tgtEl>
                                          <p:spTgt spid="61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2" presetClass="entr" presetSubtype="8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6500"/>
                            </p:stCondLst>
                            <p:childTnLst>
                              <p:par>
                                <p:cTn id="31" presetID="2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33" dur="1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7500"/>
                            </p:stCondLst>
                            <p:childTnLst>
                              <p:par>
                                <p:cTn id="38" presetID="2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40" dur="10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8500"/>
                            </p:stCondLst>
                            <p:childTnLst>
                              <p:par>
                                <p:cTn id="45" presetID="2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47" dur="10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7" grpId="0"/>
      <p:bldP spid="47" grpId="1"/>
      <p:bldP spid="6153" grpId="0" animBg="1"/>
      <p:bldP spid="6153" grpId="1" bldLvl="0" animBg="1"/>
      <p:bldP spid="49" grpId="0"/>
      <p:bldP spid="50" grpId="0" bldLvl="0" animBg="1"/>
      <p:bldP spid="51" grpId="0"/>
      <p:bldP spid="52" grpId="0" bldLvl="0" animBg="1"/>
      <p:bldP spid="53" grpId="0"/>
      <p:bldP spid="54" grpId="0" bldLvl="0" animBg="1"/>
      <p:bldP spid="16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" name="图片 45" descr="G:\ＰＰＴ资料\PPt图片\元素包\8de6001c503ad24c2db4be2609b2eefe.png8de6001c503ad24c2db4be2609b2eefe"/>
          <p:cNvPicPr>
            <a:picLocks noChangeAspect="1"/>
          </p:cNvPicPr>
          <p:nvPr/>
        </p:nvPicPr>
        <p:blipFill>
          <a:blip r:embed="rId1"/>
          <a:srcRect r="41761"/>
          <a:stretch>
            <a:fillRect/>
          </a:stretch>
        </p:blipFill>
        <p:spPr>
          <a:xfrm>
            <a:off x="-14605" y="-12065"/>
            <a:ext cx="3507740" cy="4867275"/>
          </a:xfrm>
          <a:prstGeom prst="rect">
            <a:avLst/>
          </a:prstGeom>
        </p:spPr>
      </p:pic>
      <p:sp>
        <p:nvSpPr>
          <p:cNvPr id="9" name="文本框 8"/>
          <p:cNvSpPr txBox="1"/>
          <p:nvPr/>
        </p:nvSpPr>
        <p:spPr>
          <a:xfrm>
            <a:off x="1599565" y="760730"/>
            <a:ext cx="405159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dirty="0">
                <a:latin typeface="Arial" panose="020B0604020202020204" pitchFamily="34" charset="0"/>
                <a:ea typeface="微软雅黑" panose="020B0503020204020204" charset="-122"/>
                <a:cs typeface="Open Sans" panose="020B0606030504020204" pitchFamily="34" charset="0"/>
                <a:sym typeface="Arial" panose="020B0604020202020204" pitchFamily="34" charset="0"/>
              </a:rPr>
              <a:t>直接复制你的内容到此</a:t>
            </a:r>
            <a:endParaRPr lang="en-US" altLang="zh-CN" sz="2800" dirty="0">
              <a:latin typeface="Arial" panose="020B0604020202020204" pitchFamily="34" charset="0"/>
              <a:ea typeface="微软雅黑" panose="020B0503020204020204" charset="-122"/>
              <a:cs typeface="Open Sans" panose="020B0606030504020204" pitchFamily="34" charset="0"/>
              <a:sym typeface="Arial" panose="020B0604020202020204" pitchFamily="34" charset="0"/>
            </a:endParaRPr>
          </a:p>
        </p:txBody>
      </p:sp>
      <p:grpSp>
        <p:nvGrpSpPr>
          <p:cNvPr id="35" name="组合 34"/>
          <p:cNvGrpSpPr/>
          <p:nvPr/>
        </p:nvGrpSpPr>
        <p:grpSpPr>
          <a:xfrm>
            <a:off x="1411605" y="2473325"/>
            <a:ext cx="2586355" cy="1074420"/>
            <a:chOff x="3006" y="3199"/>
            <a:chExt cx="4073" cy="1692"/>
          </a:xfrm>
        </p:grpSpPr>
        <p:sp>
          <p:nvSpPr>
            <p:cNvPr id="20" name="矩形 19" descr="e7d195523061f1c0dc554706afe4c72a60a25314cbaece805811E654B44695D34D35691164BB3D154CCFD5D798F6FEAD99EAA8F1ADC3D4AFA5BC9ED0BB3A4B45073A038AC38E89AB54D31AA59602B9F12209B776749A2CCA36AD07C888D793A35F9D491ED1216934BB3A67970262DCEF660A8C3A8D1E7FE509DD9C96939D9FB9CDC0D2D415A58769"/>
            <p:cNvSpPr/>
            <p:nvPr/>
          </p:nvSpPr>
          <p:spPr>
            <a:xfrm>
              <a:off x="3006" y="3698"/>
              <a:ext cx="3406" cy="119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000" dirty="0">
                  <a:latin typeface="Arial" panose="020B0604020202020204" pitchFamily="34" charset="0"/>
                  <a:ea typeface="微软雅黑" panose="020B0503020204020204" charset="-122"/>
                  <a:cs typeface="Open Sans" panose="020B0606030504020204" pitchFamily="34" charset="0"/>
                  <a:sym typeface="Arial" panose="020B0604020202020204" pitchFamily="34" charset="0"/>
                </a:rPr>
                <a:t>请替换文字内容，修改文字内容，也可以直接复制你的内容到此。请替换文字内容，修改文字内容，</a:t>
              </a:r>
              <a:endParaRPr lang="en-US" altLang="zh-CN" sz="1000" dirty="0">
                <a:latin typeface="Arial" panose="020B0604020202020204" pitchFamily="34" charset="0"/>
                <a:ea typeface="微软雅黑" panose="020B0503020204020204" charset="-122"/>
                <a:cs typeface="Open Sans" panose="020B0606030504020204" pitchFamily="34" charset="0"/>
                <a:sym typeface="Arial" panose="020B0604020202020204" pitchFamily="34" charset="0"/>
              </a:endParaRPr>
            </a:p>
          </p:txBody>
        </p:sp>
        <p:sp>
          <p:nvSpPr>
            <p:cNvPr id="21" name="文本框 20"/>
            <p:cNvSpPr txBox="1"/>
            <p:nvPr/>
          </p:nvSpPr>
          <p:spPr>
            <a:xfrm>
              <a:off x="3006" y="3199"/>
              <a:ext cx="4073" cy="41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100" dirty="0">
                  <a:latin typeface="Arial" panose="020B0604020202020204" pitchFamily="34" charset="0"/>
                  <a:ea typeface="微软雅黑" panose="020B0503020204020204" charset="-122"/>
                  <a:cs typeface="Open Sans" panose="020B0606030504020204" pitchFamily="34" charset="0"/>
                  <a:sym typeface="Arial" panose="020B0604020202020204" pitchFamily="34" charset="0"/>
                </a:rPr>
                <a:t>直接复制你的内容到此</a:t>
              </a:r>
              <a:endParaRPr lang="en-US" altLang="zh-CN" sz="1100" dirty="0">
                <a:latin typeface="Arial" panose="020B0604020202020204" pitchFamily="34" charset="0"/>
                <a:ea typeface="微软雅黑" panose="020B0503020204020204" charset="-122"/>
                <a:cs typeface="Open Sans" panose="020B0606030504020204" pitchFamily="34" charset="0"/>
                <a:sym typeface="Arial" panose="020B0604020202020204" pitchFamily="34" charset="0"/>
              </a:endParaRPr>
            </a:p>
          </p:txBody>
        </p:sp>
      </p:grpSp>
      <p:cxnSp>
        <p:nvCxnSpPr>
          <p:cNvPr id="23" name="直接连接符 22"/>
          <p:cNvCxnSpPr/>
          <p:nvPr/>
        </p:nvCxnSpPr>
        <p:spPr>
          <a:xfrm>
            <a:off x="1373505" y="2566035"/>
            <a:ext cx="0" cy="116205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3" name="组合 32"/>
          <p:cNvGrpSpPr/>
          <p:nvPr/>
        </p:nvGrpSpPr>
        <p:grpSpPr>
          <a:xfrm>
            <a:off x="3997960" y="2473325"/>
            <a:ext cx="2586355" cy="1074420"/>
            <a:chOff x="3006" y="3199"/>
            <a:chExt cx="4073" cy="1692"/>
          </a:xfrm>
        </p:grpSpPr>
        <p:sp>
          <p:nvSpPr>
            <p:cNvPr id="34" name="矩形 33" descr="e7d195523061f1c0dc554706afe4c72a60a25314cbaece805811E654B44695D34D35691164BB3D154CCFD5D798F6FEAD99EAA8F1ADC3D4AFA5BC9ED0BB3A4B45073A038AC38E89AB54D31AA59602B9F12209B776749A2CCA36AD07C888D793A35F9D491ED1216934BB3A67970262DCEF660A8C3A8D1E7FE509DD9C96939D9FB9CDC0D2D415A58769"/>
            <p:cNvSpPr/>
            <p:nvPr/>
          </p:nvSpPr>
          <p:spPr>
            <a:xfrm>
              <a:off x="3006" y="3698"/>
              <a:ext cx="3406" cy="119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000" dirty="0">
                  <a:latin typeface="Arial" panose="020B0604020202020204" pitchFamily="34" charset="0"/>
                  <a:ea typeface="微软雅黑" panose="020B0503020204020204" charset="-122"/>
                  <a:cs typeface="Open Sans" panose="020B0606030504020204" pitchFamily="34" charset="0"/>
                  <a:sym typeface="Arial" panose="020B0604020202020204" pitchFamily="34" charset="0"/>
                </a:rPr>
                <a:t>请替换文字内容，修改文字内容，也可以直接复制你的内容到此。请替换文字内容，修改文字内容，</a:t>
              </a:r>
              <a:endParaRPr lang="en-US" altLang="zh-CN" sz="1000" dirty="0">
                <a:latin typeface="Arial" panose="020B0604020202020204" pitchFamily="34" charset="0"/>
                <a:ea typeface="微软雅黑" panose="020B0503020204020204" charset="-122"/>
                <a:cs typeface="Open Sans" panose="020B0606030504020204" pitchFamily="34" charset="0"/>
                <a:sym typeface="Arial" panose="020B0604020202020204" pitchFamily="34" charset="0"/>
              </a:endParaRPr>
            </a:p>
          </p:txBody>
        </p:sp>
        <p:sp>
          <p:nvSpPr>
            <p:cNvPr id="36" name="文本框 35"/>
            <p:cNvSpPr txBox="1"/>
            <p:nvPr/>
          </p:nvSpPr>
          <p:spPr>
            <a:xfrm>
              <a:off x="3006" y="3199"/>
              <a:ext cx="4073" cy="41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100" dirty="0">
                  <a:latin typeface="Arial" panose="020B0604020202020204" pitchFamily="34" charset="0"/>
                  <a:ea typeface="微软雅黑" panose="020B0503020204020204" charset="-122"/>
                  <a:cs typeface="Open Sans" panose="020B0606030504020204" pitchFamily="34" charset="0"/>
                  <a:sym typeface="Arial" panose="020B0604020202020204" pitchFamily="34" charset="0"/>
                </a:rPr>
                <a:t>直接复制你的内容到此</a:t>
              </a:r>
              <a:endParaRPr lang="en-US" altLang="zh-CN" sz="1100" dirty="0">
                <a:latin typeface="Arial" panose="020B0604020202020204" pitchFamily="34" charset="0"/>
                <a:ea typeface="微软雅黑" panose="020B0503020204020204" charset="-122"/>
                <a:cs typeface="Open Sans" panose="020B0606030504020204" pitchFamily="34" charset="0"/>
                <a:sym typeface="Arial" panose="020B0604020202020204" pitchFamily="34" charset="0"/>
              </a:endParaRPr>
            </a:p>
          </p:txBody>
        </p:sp>
      </p:grpSp>
      <p:cxnSp>
        <p:nvCxnSpPr>
          <p:cNvPr id="37" name="直接连接符 36"/>
          <p:cNvCxnSpPr/>
          <p:nvPr/>
        </p:nvCxnSpPr>
        <p:spPr>
          <a:xfrm>
            <a:off x="3959860" y="2566035"/>
            <a:ext cx="0" cy="116205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8" name="组合 37"/>
          <p:cNvGrpSpPr/>
          <p:nvPr/>
        </p:nvGrpSpPr>
        <p:grpSpPr>
          <a:xfrm>
            <a:off x="6487160" y="2473325"/>
            <a:ext cx="2586355" cy="1074420"/>
            <a:chOff x="3006" y="3199"/>
            <a:chExt cx="4073" cy="1692"/>
          </a:xfrm>
        </p:grpSpPr>
        <p:sp>
          <p:nvSpPr>
            <p:cNvPr id="39" name="矩形 38" descr="e7d195523061f1c0dc554706afe4c72a60a25314cbaece805811E654B44695D34D35691164BB3D154CCFD5D798F6FEAD99EAA8F1ADC3D4AFA5BC9ED0BB3A4B45073A038AC38E89AB54D31AA59602B9F12209B776749A2CCA36AD07C888D793A35F9D491ED1216934BB3A67970262DCEF660A8C3A8D1E7FE509DD9C96939D9FB9CDC0D2D415A58769"/>
            <p:cNvSpPr/>
            <p:nvPr/>
          </p:nvSpPr>
          <p:spPr>
            <a:xfrm>
              <a:off x="3006" y="3698"/>
              <a:ext cx="3406" cy="119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000" dirty="0">
                  <a:latin typeface="Arial" panose="020B0604020202020204" pitchFamily="34" charset="0"/>
                  <a:ea typeface="微软雅黑" panose="020B0503020204020204" charset="-122"/>
                  <a:cs typeface="Open Sans" panose="020B0606030504020204" pitchFamily="34" charset="0"/>
                  <a:sym typeface="Arial" panose="020B0604020202020204" pitchFamily="34" charset="0"/>
                </a:rPr>
                <a:t>请替换文字内容，修改文字内容，也可以直接复制你的内容到此。请替换文字内容，修改文字内容，</a:t>
              </a:r>
              <a:endParaRPr lang="en-US" altLang="zh-CN" sz="1000" dirty="0">
                <a:latin typeface="Arial" panose="020B0604020202020204" pitchFamily="34" charset="0"/>
                <a:ea typeface="微软雅黑" panose="020B0503020204020204" charset="-122"/>
                <a:cs typeface="Open Sans" panose="020B0606030504020204" pitchFamily="34" charset="0"/>
                <a:sym typeface="Arial" panose="020B0604020202020204" pitchFamily="34" charset="0"/>
              </a:endParaRPr>
            </a:p>
          </p:txBody>
        </p:sp>
        <p:sp>
          <p:nvSpPr>
            <p:cNvPr id="40" name="文本框 39"/>
            <p:cNvSpPr txBox="1"/>
            <p:nvPr/>
          </p:nvSpPr>
          <p:spPr>
            <a:xfrm>
              <a:off x="3006" y="3199"/>
              <a:ext cx="4073" cy="41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100" dirty="0">
                  <a:latin typeface="Arial" panose="020B0604020202020204" pitchFamily="34" charset="0"/>
                  <a:ea typeface="微软雅黑" panose="020B0503020204020204" charset="-122"/>
                  <a:cs typeface="Open Sans" panose="020B0606030504020204" pitchFamily="34" charset="0"/>
                  <a:sym typeface="Arial" panose="020B0604020202020204" pitchFamily="34" charset="0"/>
                </a:rPr>
                <a:t>直接复制你的内容到此</a:t>
              </a:r>
              <a:endParaRPr lang="en-US" altLang="zh-CN" sz="1100" dirty="0">
                <a:latin typeface="Arial" panose="020B0604020202020204" pitchFamily="34" charset="0"/>
                <a:ea typeface="微软雅黑" panose="020B0503020204020204" charset="-122"/>
                <a:cs typeface="Open Sans" panose="020B0606030504020204" pitchFamily="34" charset="0"/>
                <a:sym typeface="Arial" panose="020B0604020202020204" pitchFamily="34" charset="0"/>
              </a:endParaRPr>
            </a:p>
          </p:txBody>
        </p:sp>
      </p:grpSp>
      <p:cxnSp>
        <p:nvCxnSpPr>
          <p:cNvPr id="41" name="直接连接符 40"/>
          <p:cNvCxnSpPr/>
          <p:nvPr/>
        </p:nvCxnSpPr>
        <p:spPr>
          <a:xfrm>
            <a:off x="6449060" y="2566035"/>
            <a:ext cx="0" cy="116205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2" name="组合 41"/>
          <p:cNvGrpSpPr/>
          <p:nvPr/>
        </p:nvGrpSpPr>
        <p:grpSpPr>
          <a:xfrm>
            <a:off x="9054465" y="2489835"/>
            <a:ext cx="2586355" cy="1074420"/>
            <a:chOff x="3006" y="3199"/>
            <a:chExt cx="4073" cy="1692"/>
          </a:xfrm>
        </p:grpSpPr>
        <p:sp>
          <p:nvSpPr>
            <p:cNvPr id="43" name="矩形 42" descr="e7d195523061f1c0dc554706afe4c72a60a25314cbaece805811E654B44695D34D35691164BB3D154CCFD5D798F6FEAD99EAA8F1ADC3D4AFA5BC9ED0BB3A4B45073A038AC38E89AB54D31AA59602B9F12209B776749A2CCA36AD07C888D793A35F9D491ED1216934BB3A67970262DCEF660A8C3A8D1E7FE509DD9C96939D9FB9CDC0D2D415A58769"/>
            <p:cNvSpPr/>
            <p:nvPr/>
          </p:nvSpPr>
          <p:spPr>
            <a:xfrm>
              <a:off x="3006" y="3698"/>
              <a:ext cx="3406" cy="119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000" dirty="0">
                  <a:latin typeface="Arial" panose="020B0604020202020204" pitchFamily="34" charset="0"/>
                  <a:ea typeface="微软雅黑" panose="020B0503020204020204" charset="-122"/>
                  <a:cs typeface="Open Sans" panose="020B0606030504020204" pitchFamily="34" charset="0"/>
                  <a:sym typeface="Arial" panose="020B0604020202020204" pitchFamily="34" charset="0"/>
                </a:rPr>
                <a:t>请替换文字内容，修改文字内容，也可以直接复制你的内容到此。请替换文字内容，修改文字内容，</a:t>
              </a:r>
              <a:endParaRPr lang="en-US" altLang="zh-CN" sz="1000" dirty="0">
                <a:latin typeface="Arial" panose="020B0604020202020204" pitchFamily="34" charset="0"/>
                <a:ea typeface="微软雅黑" panose="020B0503020204020204" charset="-122"/>
                <a:cs typeface="Open Sans" panose="020B0606030504020204" pitchFamily="34" charset="0"/>
                <a:sym typeface="Arial" panose="020B0604020202020204" pitchFamily="34" charset="0"/>
              </a:endParaRPr>
            </a:p>
          </p:txBody>
        </p:sp>
        <p:sp>
          <p:nvSpPr>
            <p:cNvPr id="44" name="文本框 43"/>
            <p:cNvSpPr txBox="1"/>
            <p:nvPr/>
          </p:nvSpPr>
          <p:spPr>
            <a:xfrm>
              <a:off x="3006" y="3199"/>
              <a:ext cx="4073" cy="41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100" dirty="0">
                  <a:latin typeface="Arial" panose="020B0604020202020204" pitchFamily="34" charset="0"/>
                  <a:ea typeface="微软雅黑" panose="020B0503020204020204" charset="-122"/>
                  <a:cs typeface="Open Sans" panose="020B0606030504020204" pitchFamily="34" charset="0"/>
                  <a:sym typeface="Arial" panose="020B0604020202020204" pitchFamily="34" charset="0"/>
                </a:rPr>
                <a:t>直接复制你的内容到此</a:t>
              </a:r>
              <a:endParaRPr lang="en-US" altLang="zh-CN" sz="1100" dirty="0">
                <a:latin typeface="Arial" panose="020B0604020202020204" pitchFamily="34" charset="0"/>
                <a:ea typeface="微软雅黑" panose="020B0503020204020204" charset="-122"/>
                <a:cs typeface="Open Sans" panose="020B0606030504020204" pitchFamily="34" charset="0"/>
                <a:sym typeface="Arial" panose="020B0604020202020204" pitchFamily="34" charset="0"/>
              </a:endParaRPr>
            </a:p>
          </p:txBody>
        </p:sp>
      </p:grpSp>
      <p:cxnSp>
        <p:nvCxnSpPr>
          <p:cNvPr id="45" name="直接连接符 44"/>
          <p:cNvCxnSpPr/>
          <p:nvPr/>
        </p:nvCxnSpPr>
        <p:spPr>
          <a:xfrm>
            <a:off x="9016365" y="2582545"/>
            <a:ext cx="0" cy="116205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6" name="矩形 65"/>
          <p:cNvSpPr/>
          <p:nvPr/>
        </p:nvSpPr>
        <p:spPr>
          <a:xfrm>
            <a:off x="1355090" y="3744595"/>
            <a:ext cx="10071100" cy="2292350"/>
          </a:xfrm>
          <a:prstGeom prst="rect">
            <a:avLst/>
          </a:prstGeom>
          <a:blipFill rotWithShape="1">
            <a:blip r:embed="rId2"/>
            <a:stretch>
              <a:fillRect/>
            </a:stretch>
          </a:blip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3000">
        <p:blinds dir="vert"/>
      </p:transition>
    </mc:Choice>
    <mc:Fallback>
      <p:transition spd="slow" advClick="0" advTm="3000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3000"/>
                            </p:stCondLst>
                            <p:childTnLst>
                              <p:par>
                                <p:cTn id="13" presetID="30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800" decel="1000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800" decel="100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800" decel="100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800" decel="100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4000"/>
                            </p:stCondLst>
                            <p:childTnLst>
                              <p:par>
                                <p:cTn id="22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4500"/>
                            </p:stCondLst>
                            <p:childTnLst>
                              <p:par>
                                <p:cTn id="2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5000"/>
                            </p:stCondLst>
                            <p:childTnLst>
                              <p:par>
                                <p:cTn id="30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5500"/>
                            </p:stCondLst>
                            <p:childTnLst>
                              <p:par>
                                <p:cTn id="3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6000"/>
                            </p:stCondLst>
                            <p:childTnLst>
                              <p:par>
                                <p:cTn id="38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0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6500"/>
                            </p:stCondLst>
                            <p:childTnLst>
                              <p:par>
                                <p:cTn id="4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7000"/>
                            </p:stCondLst>
                            <p:childTnLst>
                              <p:par>
                                <p:cTn id="46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8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7500"/>
                            </p:stCondLst>
                            <p:childTnLst>
                              <p:par>
                                <p:cTn id="5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66" grpId="0" animBg="1"/>
      <p:bldP spid="66" grpId="1" bldLvl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" name="图片 29" descr="G:\ＰＰＴ资料\PPt图片\元素包\8de6001c503ad24c2db4be2609b2eefe.png8de6001c503ad24c2db4be2609b2eefe"/>
          <p:cNvPicPr>
            <a:picLocks noChangeAspect="1"/>
          </p:cNvPicPr>
          <p:nvPr/>
        </p:nvPicPr>
        <p:blipFill>
          <a:blip r:embed="rId1"/>
          <a:srcRect r="41761"/>
          <a:stretch>
            <a:fillRect/>
          </a:stretch>
        </p:blipFill>
        <p:spPr>
          <a:xfrm>
            <a:off x="-14605" y="-12065"/>
            <a:ext cx="3507740" cy="4867275"/>
          </a:xfrm>
          <a:prstGeom prst="rect">
            <a:avLst/>
          </a:prstGeom>
        </p:spPr>
      </p:pic>
      <p:sp>
        <p:nvSpPr>
          <p:cNvPr id="2" name="矩形 1"/>
          <p:cNvSpPr/>
          <p:nvPr/>
        </p:nvSpPr>
        <p:spPr>
          <a:xfrm>
            <a:off x="5527040" y="3799205"/>
            <a:ext cx="1946275" cy="1946275"/>
          </a:xfrm>
          <a:prstGeom prst="rect">
            <a:avLst/>
          </a:prstGeom>
          <a:blipFill rotWithShape="1">
            <a:blip r:embed="rId2"/>
            <a:stretch>
              <a:fillRect l="-7000" r="-19000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矩形 2"/>
          <p:cNvSpPr/>
          <p:nvPr/>
        </p:nvSpPr>
        <p:spPr>
          <a:xfrm>
            <a:off x="2720340" y="3799205"/>
            <a:ext cx="1946275" cy="1946275"/>
          </a:xfrm>
          <a:prstGeom prst="rect">
            <a:avLst/>
          </a:prstGeom>
          <a:blipFill rotWithShape="1">
            <a:blip r:embed="rId3"/>
            <a:stretch>
              <a:fillRect l="-7000" r="-19000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矩形 6"/>
          <p:cNvSpPr/>
          <p:nvPr/>
        </p:nvSpPr>
        <p:spPr>
          <a:xfrm>
            <a:off x="8352790" y="3799205"/>
            <a:ext cx="1946275" cy="1946275"/>
          </a:xfrm>
          <a:prstGeom prst="rect">
            <a:avLst/>
          </a:prstGeom>
          <a:blipFill rotWithShape="1">
            <a:blip r:embed="rId4"/>
            <a:stretch>
              <a:fillRect l="-7000" r="-19000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矩形 10"/>
          <p:cNvSpPr/>
          <p:nvPr/>
        </p:nvSpPr>
        <p:spPr>
          <a:xfrm>
            <a:off x="5527040" y="1852930"/>
            <a:ext cx="1946275" cy="1946275"/>
          </a:xfrm>
          <a:prstGeom prst="rect">
            <a:avLst/>
          </a:prstGeom>
          <a:solidFill>
            <a:srgbClr val="DF1D3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矩形 11"/>
          <p:cNvSpPr/>
          <p:nvPr/>
        </p:nvSpPr>
        <p:spPr>
          <a:xfrm>
            <a:off x="2720340" y="1852930"/>
            <a:ext cx="1946275" cy="1946275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矩形 12"/>
          <p:cNvSpPr/>
          <p:nvPr/>
        </p:nvSpPr>
        <p:spPr>
          <a:xfrm>
            <a:off x="8352790" y="1852930"/>
            <a:ext cx="1946275" cy="1946275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文本框 7"/>
          <p:cNvSpPr txBox="1"/>
          <p:nvPr/>
        </p:nvSpPr>
        <p:spPr>
          <a:xfrm>
            <a:off x="2922905" y="2032635"/>
            <a:ext cx="1667510" cy="1477328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200" dirty="0">
                <a:latin typeface="Arial" panose="020B0604020202020204" pitchFamily="34" charset="0"/>
                <a:ea typeface="微软雅黑" panose="020B0503020204020204" charset="-122"/>
                <a:cs typeface="Open Sans" panose="020B0606030504020204" pitchFamily="34" charset="0"/>
                <a:sym typeface="Arial" panose="020B0604020202020204" pitchFamily="34" charset="0"/>
              </a:rPr>
              <a:t>请替换文字内容，修改文字内容，也可以直接复制你的内容到此。请替换文字内容，修改文字内容，</a:t>
            </a:r>
            <a:endParaRPr lang="en-US" altLang="zh-CN" sz="1200" dirty="0">
              <a:latin typeface="Arial" panose="020B0604020202020204" pitchFamily="34" charset="0"/>
              <a:ea typeface="微软雅黑" panose="020B0503020204020204" charset="-122"/>
              <a:cs typeface="Open Sans" panose="020B0606030504020204" pitchFamily="34" charset="0"/>
              <a:sym typeface="Arial" panose="020B0604020202020204" pitchFamily="34" charset="0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8491855" y="2032635"/>
            <a:ext cx="1667510" cy="1477328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200" dirty="0">
                <a:latin typeface="Arial" panose="020B0604020202020204" pitchFamily="34" charset="0"/>
                <a:ea typeface="微软雅黑" panose="020B0503020204020204" charset="-122"/>
                <a:cs typeface="Open Sans" panose="020B0606030504020204" pitchFamily="34" charset="0"/>
                <a:sym typeface="Arial" panose="020B0604020202020204" pitchFamily="34" charset="0"/>
              </a:rPr>
              <a:t>请替换文字内容，修改文字内容，也可以直接复制你的内容到此。请替换文字内容，修改文字内容，</a:t>
            </a:r>
            <a:endParaRPr lang="en-US" altLang="zh-CN" sz="1200" dirty="0">
              <a:latin typeface="Arial" panose="020B0604020202020204" pitchFamily="34" charset="0"/>
              <a:ea typeface="微软雅黑" panose="020B0503020204020204" charset="-122"/>
              <a:cs typeface="Open Sans" panose="020B0606030504020204" pitchFamily="34" charset="0"/>
              <a:sym typeface="Arial" panose="020B0604020202020204" pitchFamily="34" charset="0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5666105" y="2032635"/>
            <a:ext cx="1667510" cy="1477328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2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charset="-122"/>
                <a:cs typeface="Open Sans" panose="020B0606030504020204" pitchFamily="34" charset="0"/>
                <a:sym typeface="Arial" panose="020B0604020202020204" pitchFamily="34" charset="0"/>
              </a:rPr>
              <a:t>请替换文字内容，修改文字内容，也可以直接复制你的内容到此。请替换文字内容，修改文字内容，</a:t>
            </a:r>
            <a:endParaRPr lang="en-US" altLang="zh-CN" sz="12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charset="-122"/>
              <a:cs typeface="Open Sans" panose="020B0606030504020204" pitchFamily="34" charset="0"/>
              <a:sym typeface="Arial" panose="020B0604020202020204" pitchFamily="34" charset="0"/>
            </a:endParaRPr>
          </a:p>
        </p:txBody>
      </p:sp>
      <p:sp>
        <p:nvSpPr>
          <p:cNvPr id="21" name="文本框 20"/>
          <p:cNvSpPr txBox="1"/>
          <p:nvPr/>
        </p:nvSpPr>
        <p:spPr>
          <a:xfrm>
            <a:off x="1599564" y="760730"/>
            <a:ext cx="392747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dirty="0">
                <a:latin typeface="Arial" panose="020B0604020202020204" pitchFamily="34" charset="0"/>
                <a:ea typeface="微软雅黑" panose="020B0503020204020204" charset="-122"/>
                <a:cs typeface="Open Sans" panose="020B0606030504020204" pitchFamily="34" charset="0"/>
                <a:sym typeface="Arial" panose="020B0604020202020204" pitchFamily="34" charset="0"/>
              </a:rPr>
              <a:t>直接复制你的内容到此</a:t>
            </a:r>
            <a:endParaRPr lang="en-US" altLang="zh-CN" sz="2800" dirty="0">
              <a:latin typeface="Arial" panose="020B0604020202020204" pitchFamily="34" charset="0"/>
              <a:ea typeface="微软雅黑" panose="020B0503020204020204" charset="-122"/>
              <a:cs typeface="Open Sans" panose="020B0606030504020204" pitchFamily="34" charset="0"/>
              <a:sym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3000">
        <p:blinds dir="vert"/>
      </p:transition>
    </mc:Choice>
    <mc:Fallback>
      <p:transition spd="slow" advClick="0" advTm="3000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3000"/>
                            </p:stCondLst>
                            <p:childTnLst>
                              <p:par>
                                <p:cTn id="13" presetID="12" presetClass="entr" presetSubtype="4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3500"/>
                            </p:stCondLst>
                            <p:childTnLst>
                              <p:par>
                                <p:cTn id="22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2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4000"/>
                            </p:stCondLst>
                            <p:childTnLst>
                              <p:par>
                                <p:cTn id="31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4500"/>
                            </p:stCondLst>
                            <p:childTnLst>
                              <p:par>
                                <p:cTn id="36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3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5000"/>
                            </p:stCondLst>
                            <p:childTnLst>
                              <p:par>
                                <p:cTn id="41" presetID="16" presetClass="entr" presetSubtype="21" fill="hold" grpId="5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3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6000"/>
                            </p:stCondLst>
                            <p:childTnLst>
                              <p:par>
                                <p:cTn id="4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7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7000"/>
                            </p:stCondLst>
                            <p:childTnLst>
                              <p:par>
                                <p:cTn id="49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1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ldLvl="0" animBg="1"/>
      <p:bldP spid="3" grpId="0" animBg="1"/>
      <p:bldP spid="3" grpId="1" bldLvl="0" animBg="1"/>
      <p:bldP spid="7" grpId="0" bldLvl="0" animBg="1"/>
      <p:bldP spid="11" grpId="0" bldLvl="0" animBg="1"/>
      <p:bldP spid="12" grpId="0" bldLvl="0" animBg="1"/>
      <p:bldP spid="13" grpId="0" bldLvl="0" animBg="1"/>
      <p:bldP spid="8" grpId="0"/>
      <p:bldP spid="8" grpId="1"/>
      <p:bldP spid="8" grpId="2"/>
      <p:bldP spid="8" grpId="3"/>
      <p:bldP spid="8" grpId="4"/>
      <p:bldP spid="8" grpId="5"/>
      <p:bldP spid="10" grpId="0"/>
      <p:bldP spid="14" grpId="0"/>
      <p:bldP spid="21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组合 9"/>
          <p:cNvGrpSpPr/>
          <p:nvPr/>
        </p:nvGrpSpPr>
        <p:grpSpPr>
          <a:xfrm>
            <a:off x="4687254" y="694055"/>
            <a:ext cx="2588260" cy="2591435"/>
            <a:chOff x="3349" y="2243"/>
            <a:chExt cx="5875" cy="5882"/>
          </a:xfrm>
        </p:grpSpPr>
        <p:pic>
          <p:nvPicPr>
            <p:cNvPr id="6" name="图片 5" descr="fe5ed200351f77c8d051b89aa357eb9b"/>
            <p:cNvPicPr>
              <a:picLocks noChangeAspect="1"/>
            </p:cNvPicPr>
            <p:nvPr/>
          </p:nvPicPr>
          <p:blipFill>
            <a:blip r:embed="rId1"/>
            <a:stretch>
              <a:fillRect/>
            </a:stretch>
          </p:blipFill>
          <p:spPr>
            <a:xfrm flipH="1">
              <a:off x="3349" y="2243"/>
              <a:ext cx="5875" cy="5875"/>
            </a:xfrm>
            <a:prstGeom prst="ellipse">
              <a:avLst/>
            </a:prstGeom>
          </p:spPr>
        </p:pic>
        <p:sp>
          <p:nvSpPr>
            <p:cNvPr id="9" name="椭圆 8"/>
            <p:cNvSpPr/>
            <p:nvPr/>
          </p:nvSpPr>
          <p:spPr>
            <a:xfrm>
              <a:off x="3349" y="2276"/>
              <a:ext cx="5849" cy="5849"/>
            </a:xfrm>
            <a:prstGeom prst="ellipse">
              <a:avLst/>
            </a:prstGeom>
            <a:noFill/>
            <a:ln>
              <a:solidFill>
                <a:srgbClr val="E1BDC4"/>
              </a:solidFill>
            </a:ln>
            <a:extLst>
              <a:ext uri="{909E8E84-426E-40DD-AFC4-6F175D3DCCD1}">
                <a14:hiddenFill xmlns:a14="http://schemas.microsoft.com/office/drawing/2010/main">
                  <a:gradFill>
                    <a:gsLst>
                      <a:gs pos="0">
                        <a:schemeClr val="accent1"/>
                      </a:gs>
                      <a:gs pos="100000">
                        <a:schemeClr val="accent1"/>
                      </a:gs>
                    </a:gsLst>
                    <a:lin ang="16200000" scaled="0"/>
                  </a:gradFill>
                </a14:hiddenFill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5" name="文本框 14"/>
          <p:cNvSpPr txBox="1">
            <a:spLocks noChangeArrowheads="1"/>
          </p:cNvSpPr>
          <p:nvPr/>
        </p:nvSpPr>
        <p:spPr bwMode="auto">
          <a:xfrm>
            <a:off x="4600921" y="4438015"/>
            <a:ext cx="2749471" cy="400110"/>
          </a:xfrm>
          <a:prstGeom prst="rect">
            <a:avLst/>
          </a:prstGeom>
          <a:noFill/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2000" dirty="0">
                <a:latin typeface="Arial" panose="020B0604020202020204" pitchFamily="34" charset="0"/>
                <a:ea typeface="微软雅黑" panose="020B0503020204020204" charset="-122"/>
                <a:cs typeface="Open Sans" panose="020B0606030504020204" pitchFamily="34" charset="0"/>
                <a:sym typeface="Arial" panose="020B0604020202020204" pitchFamily="34" charset="0"/>
              </a:rPr>
              <a:t>直接复制你的内容到此</a:t>
            </a:r>
            <a:endParaRPr lang="en-US" altLang="zh-CN" sz="2000" dirty="0">
              <a:latin typeface="Arial" panose="020B0604020202020204" pitchFamily="34" charset="0"/>
              <a:ea typeface="微软雅黑" panose="020B0503020204020204" charset="-122"/>
              <a:cs typeface="Open Sans" panose="020B0606030504020204" pitchFamily="34" charset="0"/>
              <a:sym typeface="Arial" panose="020B0604020202020204" pitchFamily="34" charset="0"/>
            </a:endParaRPr>
          </a:p>
        </p:txBody>
      </p:sp>
      <p:sp>
        <p:nvSpPr>
          <p:cNvPr id="11" name="文本框 10"/>
          <p:cNvSpPr txBox="1">
            <a:spLocks noChangeArrowheads="1"/>
          </p:cNvSpPr>
          <p:nvPr/>
        </p:nvSpPr>
        <p:spPr bwMode="auto">
          <a:xfrm>
            <a:off x="5198746" y="3264535"/>
            <a:ext cx="1595755" cy="1310640"/>
          </a:xfrm>
          <a:prstGeom prst="rect">
            <a:avLst/>
          </a:prstGeom>
          <a:noFill/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 sz="8000" b="1" dirty="0">
                <a:solidFill>
                  <a:srgbClr val="D30B2F"/>
                </a:solidFill>
                <a:latin typeface="Arial" panose="020B0604020202020204" pitchFamily="34" charset="0"/>
                <a:ea typeface="Arial Unicode MS" panose="020B0604020202020204" charset="-122"/>
                <a:cs typeface="Arial" panose="020B0604020202020204" pitchFamily="34" charset="0"/>
              </a:rPr>
              <a:t>03 </a:t>
            </a:r>
            <a:endParaRPr lang="en-US" altLang="zh-CN" sz="8000" b="1" dirty="0">
              <a:solidFill>
                <a:srgbClr val="D30B2F"/>
              </a:solidFill>
              <a:latin typeface="Arial" panose="020B0604020202020204" pitchFamily="34" charset="0"/>
              <a:ea typeface="Arial Unicode MS" panose="020B0604020202020204" charset="-122"/>
              <a:cs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3000">
        <p:blinds dir="vert"/>
      </p:transition>
    </mc:Choice>
    <mc:Fallback>
      <p:transition spd="slow" advClick="0" advTm="3000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6" presetClass="entr" presetSubtype="0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2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3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4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5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200"/>
                            </p:stCondLst>
                            <p:childTnLst>
                              <p:par>
                                <p:cTn id="17" presetID="29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1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5" grpId="1" bldLvl="0" animBg="1"/>
      <p:bldP spid="11" grpId="0" animBg="1"/>
      <p:bldP spid="11" grpId="1" bldLvl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" name="图片 54" descr="G:\ＰＰＴ资料\PPt图片\元素包\8de6001c503ad24c2db4be2609b2eefe.png8de6001c503ad24c2db4be2609b2eefe"/>
          <p:cNvPicPr>
            <a:picLocks noChangeAspect="1"/>
          </p:cNvPicPr>
          <p:nvPr/>
        </p:nvPicPr>
        <p:blipFill>
          <a:blip r:embed="rId1"/>
          <a:srcRect r="41761"/>
          <a:stretch>
            <a:fillRect/>
          </a:stretch>
        </p:blipFill>
        <p:spPr>
          <a:xfrm>
            <a:off x="-14605" y="-11430"/>
            <a:ext cx="3507740" cy="4867275"/>
          </a:xfrm>
          <a:prstGeom prst="rect">
            <a:avLst/>
          </a:prstGeom>
        </p:spPr>
      </p:pic>
      <p:grpSp>
        <p:nvGrpSpPr>
          <p:cNvPr id="2" name="Group 25"/>
          <p:cNvGrpSpPr>
            <a:grpSpLocks noChangeAspect="1"/>
          </p:cNvGrpSpPr>
          <p:nvPr/>
        </p:nvGrpSpPr>
        <p:grpSpPr bwMode="auto">
          <a:xfrm>
            <a:off x="2591495" y="1836035"/>
            <a:ext cx="637139" cy="590104"/>
            <a:chOff x="5518" y="593"/>
            <a:chExt cx="1120" cy="1037"/>
          </a:xfrm>
          <a:solidFill>
            <a:srgbClr val="DF1D39"/>
          </a:solidFill>
        </p:grpSpPr>
        <p:sp>
          <p:nvSpPr>
            <p:cNvPr id="3" name="Freeform 26"/>
            <p:cNvSpPr>
              <a:spLocks noEditPoints="1"/>
            </p:cNvSpPr>
            <p:nvPr/>
          </p:nvSpPr>
          <p:spPr bwMode="auto">
            <a:xfrm>
              <a:off x="5968" y="593"/>
              <a:ext cx="670" cy="671"/>
            </a:xfrm>
            <a:custGeom>
              <a:avLst/>
              <a:gdLst>
                <a:gd name="T0" fmla="*/ 3433 w 282"/>
                <a:gd name="T1" fmla="*/ 352 h 282"/>
                <a:gd name="T2" fmla="*/ 2202 w 282"/>
                <a:gd name="T3" fmla="*/ 352 h 282"/>
                <a:gd name="T4" fmla="*/ 0 w 282"/>
                <a:gd name="T5" fmla="*/ 2560 h 282"/>
                <a:gd name="T6" fmla="*/ 1235 w 282"/>
                <a:gd name="T7" fmla="*/ 3800 h 282"/>
                <a:gd name="T8" fmla="*/ 3433 w 282"/>
                <a:gd name="T9" fmla="*/ 1601 h 282"/>
                <a:gd name="T10" fmla="*/ 3433 w 282"/>
                <a:gd name="T11" fmla="*/ 352 h 282"/>
                <a:gd name="T12" fmla="*/ 739 w 282"/>
                <a:gd name="T13" fmla="*/ 2586 h 282"/>
                <a:gd name="T14" fmla="*/ 592 w 282"/>
                <a:gd name="T15" fmla="*/ 2441 h 282"/>
                <a:gd name="T16" fmla="*/ 2457 w 282"/>
                <a:gd name="T17" fmla="*/ 566 h 282"/>
                <a:gd name="T18" fmla="*/ 2602 w 282"/>
                <a:gd name="T19" fmla="*/ 566 h 282"/>
                <a:gd name="T20" fmla="*/ 2602 w 282"/>
                <a:gd name="T21" fmla="*/ 714 h 282"/>
                <a:gd name="T22" fmla="*/ 739 w 282"/>
                <a:gd name="T23" fmla="*/ 2586 h 282"/>
                <a:gd name="T24" fmla="*/ 1045 w 282"/>
                <a:gd name="T25" fmla="*/ 2898 h 282"/>
                <a:gd name="T26" fmla="*/ 898 w 282"/>
                <a:gd name="T27" fmla="*/ 2746 h 282"/>
                <a:gd name="T28" fmla="*/ 2913 w 282"/>
                <a:gd name="T29" fmla="*/ 726 h 282"/>
                <a:gd name="T30" fmla="*/ 3060 w 282"/>
                <a:gd name="T31" fmla="*/ 726 h 282"/>
                <a:gd name="T32" fmla="*/ 3060 w 282"/>
                <a:gd name="T33" fmla="*/ 878 h 282"/>
                <a:gd name="T34" fmla="*/ 1045 w 282"/>
                <a:gd name="T35" fmla="*/ 2898 h 282"/>
                <a:gd name="T36" fmla="*/ 1354 w 282"/>
                <a:gd name="T37" fmla="*/ 3205 h 282"/>
                <a:gd name="T38" fmla="*/ 1207 w 282"/>
                <a:gd name="T39" fmla="*/ 3058 h 282"/>
                <a:gd name="T40" fmla="*/ 3070 w 282"/>
                <a:gd name="T41" fmla="*/ 1183 h 282"/>
                <a:gd name="T42" fmla="*/ 3217 w 282"/>
                <a:gd name="T43" fmla="*/ 1183 h 282"/>
                <a:gd name="T44" fmla="*/ 3217 w 282"/>
                <a:gd name="T45" fmla="*/ 1337 h 282"/>
                <a:gd name="T46" fmla="*/ 1354 w 282"/>
                <a:gd name="T47" fmla="*/ 3205 h 282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</a:gdLst>
              <a:ahLst/>
              <a:cxnLst>
                <a:cxn ang="T48">
                  <a:pos x="T0" y="T1"/>
                </a:cxn>
                <a:cxn ang="T49">
                  <a:pos x="T2" y="T3"/>
                </a:cxn>
                <a:cxn ang="T50">
                  <a:pos x="T4" y="T5"/>
                </a:cxn>
                <a:cxn ang="T51">
                  <a:pos x="T6" y="T7"/>
                </a:cxn>
                <a:cxn ang="T52">
                  <a:pos x="T8" y="T9"/>
                </a:cxn>
                <a:cxn ang="T53">
                  <a:pos x="T10" y="T11"/>
                </a:cxn>
                <a:cxn ang="T54">
                  <a:pos x="T12" y="T13"/>
                </a:cxn>
                <a:cxn ang="T55">
                  <a:pos x="T14" y="T15"/>
                </a:cxn>
                <a:cxn ang="T56">
                  <a:pos x="T16" y="T17"/>
                </a:cxn>
                <a:cxn ang="T57">
                  <a:pos x="T18" y="T19"/>
                </a:cxn>
                <a:cxn ang="T58">
                  <a:pos x="T20" y="T21"/>
                </a:cxn>
                <a:cxn ang="T59">
                  <a:pos x="T22" y="T23"/>
                </a:cxn>
                <a:cxn ang="T60">
                  <a:pos x="T24" y="T25"/>
                </a:cxn>
                <a:cxn ang="T61">
                  <a:pos x="T26" y="T27"/>
                </a:cxn>
                <a:cxn ang="T62">
                  <a:pos x="T28" y="T29"/>
                </a:cxn>
                <a:cxn ang="T63">
                  <a:pos x="T30" y="T31"/>
                </a:cxn>
                <a:cxn ang="T64">
                  <a:pos x="T32" y="T33"/>
                </a:cxn>
                <a:cxn ang="T65">
                  <a:pos x="T34" y="T35"/>
                </a:cxn>
                <a:cxn ang="T66">
                  <a:pos x="T36" y="T37"/>
                </a:cxn>
                <a:cxn ang="T67">
                  <a:pos x="T38" y="T39"/>
                </a:cxn>
                <a:cxn ang="T68">
                  <a:pos x="T40" y="T41"/>
                </a:cxn>
                <a:cxn ang="T69">
                  <a:pos x="T42" y="T43"/>
                </a:cxn>
                <a:cxn ang="T70">
                  <a:pos x="T44" y="T45"/>
                </a:cxn>
                <a:cxn ang="T71">
                  <a:pos x="T46" y="T47"/>
                </a:cxn>
              </a:cxnLst>
              <a:rect l="0" t="0" r="r" b="b"/>
              <a:pathLst>
                <a:path w="282" h="282">
                  <a:moveTo>
                    <a:pt x="256" y="26"/>
                  </a:moveTo>
                  <a:cubicBezTo>
                    <a:pt x="231" y="0"/>
                    <a:pt x="189" y="0"/>
                    <a:pt x="164" y="26"/>
                  </a:cubicBezTo>
                  <a:cubicBezTo>
                    <a:pt x="0" y="190"/>
                    <a:pt x="0" y="190"/>
                    <a:pt x="0" y="190"/>
                  </a:cubicBezTo>
                  <a:cubicBezTo>
                    <a:pt x="92" y="282"/>
                    <a:pt x="92" y="282"/>
                    <a:pt x="92" y="282"/>
                  </a:cubicBezTo>
                  <a:cubicBezTo>
                    <a:pt x="256" y="119"/>
                    <a:pt x="256" y="119"/>
                    <a:pt x="256" y="119"/>
                  </a:cubicBezTo>
                  <a:cubicBezTo>
                    <a:pt x="282" y="93"/>
                    <a:pt x="282" y="52"/>
                    <a:pt x="256" y="26"/>
                  </a:cubicBezTo>
                  <a:close/>
                  <a:moveTo>
                    <a:pt x="55" y="192"/>
                  </a:moveTo>
                  <a:cubicBezTo>
                    <a:pt x="44" y="181"/>
                    <a:pt x="44" y="181"/>
                    <a:pt x="44" y="181"/>
                  </a:cubicBezTo>
                  <a:cubicBezTo>
                    <a:pt x="183" y="42"/>
                    <a:pt x="183" y="42"/>
                    <a:pt x="183" y="42"/>
                  </a:cubicBezTo>
                  <a:cubicBezTo>
                    <a:pt x="186" y="39"/>
                    <a:pt x="191" y="39"/>
                    <a:pt x="194" y="42"/>
                  </a:cubicBezTo>
                  <a:cubicBezTo>
                    <a:pt x="197" y="45"/>
                    <a:pt x="197" y="50"/>
                    <a:pt x="194" y="53"/>
                  </a:cubicBezTo>
                  <a:lnTo>
                    <a:pt x="55" y="192"/>
                  </a:lnTo>
                  <a:close/>
                  <a:moveTo>
                    <a:pt x="78" y="215"/>
                  </a:moveTo>
                  <a:cubicBezTo>
                    <a:pt x="67" y="204"/>
                    <a:pt x="67" y="204"/>
                    <a:pt x="67" y="204"/>
                  </a:cubicBezTo>
                  <a:cubicBezTo>
                    <a:pt x="217" y="54"/>
                    <a:pt x="217" y="54"/>
                    <a:pt x="217" y="54"/>
                  </a:cubicBezTo>
                  <a:cubicBezTo>
                    <a:pt x="220" y="51"/>
                    <a:pt x="225" y="51"/>
                    <a:pt x="228" y="54"/>
                  </a:cubicBezTo>
                  <a:cubicBezTo>
                    <a:pt x="231" y="57"/>
                    <a:pt x="231" y="62"/>
                    <a:pt x="228" y="65"/>
                  </a:cubicBezTo>
                  <a:lnTo>
                    <a:pt x="78" y="215"/>
                  </a:lnTo>
                  <a:close/>
                  <a:moveTo>
                    <a:pt x="101" y="238"/>
                  </a:moveTo>
                  <a:cubicBezTo>
                    <a:pt x="90" y="227"/>
                    <a:pt x="90" y="227"/>
                    <a:pt x="90" y="227"/>
                  </a:cubicBezTo>
                  <a:cubicBezTo>
                    <a:pt x="229" y="88"/>
                    <a:pt x="229" y="88"/>
                    <a:pt x="229" y="88"/>
                  </a:cubicBezTo>
                  <a:cubicBezTo>
                    <a:pt x="232" y="85"/>
                    <a:pt x="237" y="85"/>
                    <a:pt x="240" y="88"/>
                  </a:cubicBezTo>
                  <a:cubicBezTo>
                    <a:pt x="243" y="91"/>
                    <a:pt x="243" y="96"/>
                    <a:pt x="240" y="99"/>
                  </a:cubicBezTo>
                  <a:lnTo>
                    <a:pt x="101" y="23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4" name="Freeform 27"/>
            <p:cNvSpPr/>
            <p:nvPr/>
          </p:nvSpPr>
          <p:spPr bwMode="auto">
            <a:xfrm>
              <a:off x="5597" y="1166"/>
              <a:ext cx="463" cy="464"/>
            </a:xfrm>
            <a:custGeom>
              <a:avLst/>
              <a:gdLst>
                <a:gd name="T0" fmla="*/ 299 w 463"/>
                <a:gd name="T1" fmla="*/ 276 h 464"/>
                <a:gd name="T2" fmla="*/ 280 w 463"/>
                <a:gd name="T3" fmla="*/ 255 h 464"/>
                <a:gd name="T4" fmla="*/ 463 w 463"/>
                <a:gd name="T5" fmla="*/ 71 h 464"/>
                <a:gd name="T6" fmla="*/ 390 w 463"/>
                <a:gd name="T7" fmla="*/ 0 h 464"/>
                <a:gd name="T8" fmla="*/ 206 w 463"/>
                <a:gd name="T9" fmla="*/ 183 h 464"/>
                <a:gd name="T10" fmla="*/ 187 w 463"/>
                <a:gd name="T11" fmla="*/ 164 h 464"/>
                <a:gd name="T12" fmla="*/ 145 w 463"/>
                <a:gd name="T13" fmla="*/ 186 h 464"/>
                <a:gd name="T14" fmla="*/ 0 w 463"/>
                <a:gd name="T15" fmla="*/ 419 h 464"/>
                <a:gd name="T16" fmla="*/ 42 w 463"/>
                <a:gd name="T17" fmla="*/ 464 h 464"/>
                <a:gd name="T18" fmla="*/ 275 w 463"/>
                <a:gd name="T19" fmla="*/ 319 h 464"/>
                <a:gd name="T20" fmla="*/ 299 w 463"/>
                <a:gd name="T21" fmla="*/ 276 h 464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0" t="0" r="r" b="b"/>
              <a:pathLst>
                <a:path w="463" h="464">
                  <a:moveTo>
                    <a:pt x="299" y="276"/>
                  </a:moveTo>
                  <a:lnTo>
                    <a:pt x="280" y="255"/>
                  </a:lnTo>
                  <a:lnTo>
                    <a:pt x="463" y="71"/>
                  </a:lnTo>
                  <a:lnTo>
                    <a:pt x="390" y="0"/>
                  </a:lnTo>
                  <a:lnTo>
                    <a:pt x="206" y="183"/>
                  </a:lnTo>
                  <a:lnTo>
                    <a:pt x="187" y="164"/>
                  </a:lnTo>
                  <a:lnTo>
                    <a:pt x="145" y="186"/>
                  </a:lnTo>
                  <a:lnTo>
                    <a:pt x="0" y="419"/>
                  </a:lnTo>
                  <a:lnTo>
                    <a:pt x="42" y="464"/>
                  </a:lnTo>
                  <a:lnTo>
                    <a:pt x="275" y="319"/>
                  </a:lnTo>
                  <a:lnTo>
                    <a:pt x="299" y="27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5" name="Freeform 28"/>
            <p:cNvSpPr/>
            <p:nvPr/>
          </p:nvSpPr>
          <p:spPr bwMode="auto">
            <a:xfrm>
              <a:off x="5518" y="602"/>
              <a:ext cx="490" cy="493"/>
            </a:xfrm>
            <a:custGeom>
              <a:avLst/>
              <a:gdLst>
                <a:gd name="T0" fmla="*/ 1387 w 206"/>
                <a:gd name="T1" fmla="*/ 0 h 207"/>
                <a:gd name="T2" fmla="*/ 1035 w 206"/>
                <a:gd name="T3" fmla="*/ 40 h 207"/>
                <a:gd name="T4" fmla="*/ 1075 w 206"/>
                <a:gd name="T5" fmla="*/ 69 h 207"/>
                <a:gd name="T6" fmla="*/ 1572 w 206"/>
                <a:gd name="T7" fmla="*/ 579 h 207"/>
                <a:gd name="T8" fmla="*/ 1572 w 206"/>
                <a:gd name="T9" fmla="*/ 1515 h 207"/>
                <a:gd name="T10" fmla="*/ 645 w 206"/>
                <a:gd name="T11" fmla="*/ 1515 h 207"/>
                <a:gd name="T12" fmla="*/ 147 w 206"/>
                <a:gd name="T13" fmla="*/ 998 h 207"/>
                <a:gd name="T14" fmla="*/ 78 w 206"/>
                <a:gd name="T15" fmla="*/ 919 h 207"/>
                <a:gd name="T16" fmla="*/ 0 w 206"/>
                <a:gd name="T17" fmla="*/ 1391 h 207"/>
                <a:gd name="T18" fmla="*/ 1387 w 206"/>
                <a:gd name="T19" fmla="*/ 2796 h 207"/>
                <a:gd name="T20" fmla="*/ 2773 w 206"/>
                <a:gd name="T21" fmla="*/ 1391 h 207"/>
                <a:gd name="T22" fmla="*/ 1387 w 206"/>
                <a:gd name="T23" fmla="*/ 0 h 207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0" t="0" r="r" b="b"/>
              <a:pathLst>
                <a:path w="206" h="207">
                  <a:moveTo>
                    <a:pt x="103" y="0"/>
                  </a:moveTo>
                  <a:cubicBezTo>
                    <a:pt x="94" y="0"/>
                    <a:pt x="86" y="1"/>
                    <a:pt x="77" y="3"/>
                  </a:cubicBezTo>
                  <a:cubicBezTo>
                    <a:pt x="78" y="4"/>
                    <a:pt x="79" y="5"/>
                    <a:pt x="80" y="5"/>
                  </a:cubicBezTo>
                  <a:cubicBezTo>
                    <a:pt x="117" y="43"/>
                    <a:pt x="117" y="43"/>
                    <a:pt x="117" y="43"/>
                  </a:cubicBezTo>
                  <a:cubicBezTo>
                    <a:pt x="136" y="62"/>
                    <a:pt x="136" y="93"/>
                    <a:pt x="117" y="112"/>
                  </a:cubicBezTo>
                  <a:cubicBezTo>
                    <a:pt x="98" y="131"/>
                    <a:pt x="67" y="131"/>
                    <a:pt x="48" y="112"/>
                  </a:cubicBezTo>
                  <a:cubicBezTo>
                    <a:pt x="11" y="74"/>
                    <a:pt x="11" y="74"/>
                    <a:pt x="11" y="74"/>
                  </a:cubicBezTo>
                  <a:cubicBezTo>
                    <a:pt x="9" y="72"/>
                    <a:pt x="7" y="70"/>
                    <a:pt x="6" y="68"/>
                  </a:cubicBezTo>
                  <a:cubicBezTo>
                    <a:pt x="2" y="79"/>
                    <a:pt x="0" y="91"/>
                    <a:pt x="0" y="103"/>
                  </a:cubicBezTo>
                  <a:cubicBezTo>
                    <a:pt x="0" y="161"/>
                    <a:pt x="46" y="207"/>
                    <a:pt x="103" y="207"/>
                  </a:cubicBezTo>
                  <a:cubicBezTo>
                    <a:pt x="160" y="207"/>
                    <a:pt x="206" y="161"/>
                    <a:pt x="206" y="103"/>
                  </a:cubicBezTo>
                  <a:cubicBezTo>
                    <a:pt x="206" y="46"/>
                    <a:pt x="160" y="0"/>
                    <a:pt x="103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6" name="Freeform 29"/>
            <p:cNvSpPr>
              <a:spLocks noEditPoints="1"/>
            </p:cNvSpPr>
            <p:nvPr/>
          </p:nvSpPr>
          <p:spPr bwMode="auto">
            <a:xfrm>
              <a:off x="6125" y="1185"/>
              <a:ext cx="444" cy="445"/>
            </a:xfrm>
            <a:custGeom>
              <a:avLst/>
              <a:gdLst>
                <a:gd name="T0" fmla="*/ 2194 w 187"/>
                <a:gd name="T1" fmla="*/ 2208 h 187"/>
                <a:gd name="T2" fmla="*/ 2194 w 187"/>
                <a:gd name="T3" fmla="*/ 1121 h 187"/>
                <a:gd name="T4" fmla="*/ 1083 w 187"/>
                <a:gd name="T5" fmla="*/ 0 h 187"/>
                <a:gd name="T6" fmla="*/ 0 w 187"/>
                <a:gd name="T7" fmla="*/ 1092 h 187"/>
                <a:gd name="T8" fmla="*/ 1111 w 187"/>
                <a:gd name="T9" fmla="*/ 2208 h 187"/>
                <a:gd name="T10" fmla="*/ 2194 w 187"/>
                <a:gd name="T11" fmla="*/ 2208 h 187"/>
                <a:gd name="T12" fmla="*/ 1460 w 187"/>
                <a:gd name="T13" fmla="*/ 1466 h 187"/>
                <a:gd name="T14" fmla="*/ 1916 w 187"/>
                <a:gd name="T15" fmla="*/ 1466 h 187"/>
                <a:gd name="T16" fmla="*/ 1916 w 187"/>
                <a:gd name="T17" fmla="*/ 1925 h 187"/>
                <a:gd name="T18" fmla="*/ 1460 w 187"/>
                <a:gd name="T19" fmla="*/ 1925 h 187"/>
                <a:gd name="T20" fmla="*/ 1460 w 187"/>
                <a:gd name="T21" fmla="*/ 1466 h 187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0" t="0" r="r" b="b"/>
              <a:pathLst>
                <a:path w="187" h="187">
                  <a:moveTo>
                    <a:pt x="164" y="164"/>
                  </a:moveTo>
                  <a:cubicBezTo>
                    <a:pt x="187" y="142"/>
                    <a:pt x="187" y="105"/>
                    <a:pt x="164" y="83"/>
                  </a:cubicBezTo>
                  <a:cubicBezTo>
                    <a:pt x="81" y="0"/>
                    <a:pt x="81" y="0"/>
                    <a:pt x="81" y="0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83" y="164"/>
                    <a:pt x="83" y="164"/>
                    <a:pt x="83" y="164"/>
                  </a:cubicBezTo>
                  <a:cubicBezTo>
                    <a:pt x="105" y="187"/>
                    <a:pt x="142" y="187"/>
                    <a:pt x="164" y="164"/>
                  </a:cubicBezTo>
                  <a:close/>
                  <a:moveTo>
                    <a:pt x="109" y="109"/>
                  </a:moveTo>
                  <a:cubicBezTo>
                    <a:pt x="118" y="100"/>
                    <a:pt x="133" y="100"/>
                    <a:pt x="143" y="109"/>
                  </a:cubicBezTo>
                  <a:cubicBezTo>
                    <a:pt x="152" y="118"/>
                    <a:pt x="152" y="133"/>
                    <a:pt x="143" y="143"/>
                  </a:cubicBezTo>
                  <a:cubicBezTo>
                    <a:pt x="133" y="152"/>
                    <a:pt x="118" y="152"/>
                    <a:pt x="109" y="143"/>
                  </a:cubicBezTo>
                  <a:cubicBezTo>
                    <a:pt x="100" y="133"/>
                    <a:pt x="100" y="118"/>
                    <a:pt x="109" y="10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</p:grpSp>
      <p:grpSp>
        <p:nvGrpSpPr>
          <p:cNvPr id="7" name="Group 13"/>
          <p:cNvGrpSpPr>
            <a:grpSpLocks noChangeAspect="1"/>
          </p:cNvGrpSpPr>
          <p:nvPr/>
        </p:nvGrpSpPr>
        <p:grpSpPr bwMode="auto">
          <a:xfrm>
            <a:off x="2635917" y="2742144"/>
            <a:ext cx="604676" cy="672871"/>
            <a:chOff x="2568" y="615"/>
            <a:chExt cx="897" cy="1115"/>
          </a:xfrm>
          <a:solidFill>
            <a:srgbClr val="E83508"/>
          </a:solidFill>
        </p:grpSpPr>
        <p:sp>
          <p:nvSpPr>
            <p:cNvPr id="8" name="Freeform 14"/>
            <p:cNvSpPr/>
            <p:nvPr/>
          </p:nvSpPr>
          <p:spPr bwMode="auto">
            <a:xfrm>
              <a:off x="2584" y="615"/>
              <a:ext cx="836" cy="262"/>
            </a:xfrm>
            <a:custGeom>
              <a:avLst/>
              <a:gdLst>
                <a:gd name="T0" fmla="*/ 4742 w 351"/>
                <a:gd name="T1" fmla="*/ 555 h 110"/>
                <a:gd name="T2" fmla="*/ 3970 w 351"/>
                <a:gd name="T3" fmla="*/ 69 h 110"/>
                <a:gd name="T4" fmla="*/ 555 w 351"/>
                <a:gd name="T5" fmla="*/ 743 h 110"/>
                <a:gd name="T6" fmla="*/ 29 w 351"/>
                <a:gd name="T7" fmla="*/ 1486 h 110"/>
                <a:gd name="T8" fmla="*/ 4742 w 351"/>
                <a:gd name="T9" fmla="*/ 555 h 11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51" h="110">
                  <a:moveTo>
                    <a:pt x="351" y="41"/>
                  </a:moveTo>
                  <a:cubicBezTo>
                    <a:pt x="343" y="16"/>
                    <a:pt x="319" y="0"/>
                    <a:pt x="294" y="5"/>
                  </a:cubicBezTo>
                  <a:cubicBezTo>
                    <a:pt x="41" y="55"/>
                    <a:pt x="41" y="55"/>
                    <a:pt x="41" y="55"/>
                  </a:cubicBezTo>
                  <a:cubicBezTo>
                    <a:pt x="17" y="60"/>
                    <a:pt x="0" y="84"/>
                    <a:pt x="2" y="110"/>
                  </a:cubicBezTo>
                  <a:lnTo>
                    <a:pt x="351" y="4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9" name="Freeform 15"/>
            <p:cNvSpPr/>
            <p:nvPr/>
          </p:nvSpPr>
          <p:spPr bwMode="auto">
            <a:xfrm>
              <a:off x="2894" y="615"/>
              <a:ext cx="169" cy="71"/>
            </a:xfrm>
            <a:custGeom>
              <a:avLst/>
              <a:gdLst>
                <a:gd name="T0" fmla="*/ 957 w 71"/>
                <a:gd name="T1" fmla="*/ 225 h 30"/>
                <a:gd name="T2" fmla="*/ 957 w 71"/>
                <a:gd name="T3" fmla="*/ 213 h 30"/>
                <a:gd name="T4" fmla="*/ 743 w 71"/>
                <a:gd name="T5" fmla="*/ 28 h 30"/>
                <a:gd name="T6" fmla="*/ 148 w 71"/>
                <a:gd name="T7" fmla="*/ 135 h 30"/>
                <a:gd name="T8" fmla="*/ 29 w 71"/>
                <a:gd name="T9" fmla="*/ 386 h 30"/>
                <a:gd name="T10" fmla="*/ 29 w 71"/>
                <a:gd name="T11" fmla="*/ 398 h 30"/>
                <a:gd name="T12" fmla="*/ 957 w 71"/>
                <a:gd name="T13" fmla="*/ 225 h 30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71" h="30">
                  <a:moveTo>
                    <a:pt x="71" y="17"/>
                  </a:moveTo>
                  <a:cubicBezTo>
                    <a:pt x="71" y="16"/>
                    <a:pt x="71" y="16"/>
                    <a:pt x="71" y="16"/>
                  </a:cubicBezTo>
                  <a:cubicBezTo>
                    <a:pt x="69" y="7"/>
                    <a:pt x="62" y="0"/>
                    <a:pt x="55" y="2"/>
                  </a:cubicBezTo>
                  <a:cubicBezTo>
                    <a:pt x="11" y="10"/>
                    <a:pt x="11" y="10"/>
                    <a:pt x="11" y="10"/>
                  </a:cubicBezTo>
                  <a:cubicBezTo>
                    <a:pt x="4" y="12"/>
                    <a:pt x="0" y="20"/>
                    <a:pt x="2" y="29"/>
                  </a:cubicBezTo>
                  <a:cubicBezTo>
                    <a:pt x="2" y="30"/>
                    <a:pt x="2" y="30"/>
                    <a:pt x="2" y="30"/>
                  </a:cubicBezTo>
                  <a:lnTo>
                    <a:pt x="71" y="1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10" name="Freeform 16"/>
            <p:cNvSpPr>
              <a:spLocks noEditPoints="1"/>
            </p:cNvSpPr>
            <p:nvPr/>
          </p:nvSpPr>
          <p:spPr bwMode="auto">
            <a:xfrm>
              <a:off x="2568" y="898"/>
              <a:ext cx="897" cy="832"/>
            </a:xfrm>
            <a:custGeom>
              <a:avLst/>
              <a:gdLst>
                <a:gd name="T0" fmla="*/ 0 w 377"/>
                <a:gd name="T1" fmla="*/ 254 h 350"/>
                <a:gd name="T2" fmla="*/ 928 w 377"/>
                <a:gd name="T3" fmla="*/ 4215 h 350"/>
                <a:gd name="T4" fmla="*/ 4109 w 377"/>
                <a:gd name="T5" fmla="*/ 4702 h 350"/>
                <a:gd name="T6" fmla="*/ 4756 w 377"/>
                <a:gd name="T7" fmla="*/ 509 h 350"/>
                <a:gd name="T8" fmla="*/ 4823 w 377"/>
                <a:gd name="T9" fmla="*/ 0 h 350"/>
                <a:gd name="T10" fmla="*/ 2072 w 377"/>
                <a:gd name="T11" fmla="*/ 1022 h 350"/>
                <a:gd name="T12" fmla="*/ 2208 w 377"/>
                <a:gd name="T13" fmla="*/ 1022 h 350"/>
                <a:gd name="T14" fmla="*/ 2774 w 377"/>
                <a:gd name="T15" fmla="*/ 1034 h 350"/>
                <a:gd name="T16" fmla="*/ 2158 w 377"/>
                <a:gd name="T17" fmla="*/ 1802 h 350"/>
                <a:gd name="T18" fmla="*/ 2020 w 377"/>
                <a:gd name="T19" fmla="*/ 1921 h 350"/>
                <a:gd name="T20" fmla="*/ 1630 w 377"/>
                <a:gd name="T21" fmla="*/ 1559 h 350"/>
                <a:gd name="T22" fmla="*/ 1592 w 377"/>
                <a:gd name="T23" fmla="*/ 2056 h 350"/>
                <a:gd name="T24" fmla="*/ 2032 w 377"/>
                <a:gd name="T25" fmla="*/ 2380 h 350"/>
                <a:gd name="T26" fmla="*/ 2129 w 377"/>
                <a:gd name="T27" fmla="*/ 2565 h 350"/>
                <a:gd name="T28" fmla="*/ 2011 w 377"/>
                <a:gd name="T29" fmla="*/ 2553 h 350"/>
                <a:gd name="T30" fmla="*/ 1806 w 377"/>
                <a:gd name="T31" fmla="*/ 2741 h 350"/>
                <a:gd name="T32" fmla="*/ 1268 w 377"/>
                <a:gd name="T33" fmla="*/ 2646 h 350"/>
                <a:gd name="T34" fmla="*/ 1309 w 377"/>
                <a:gd name="T35" fmla="*/ 2187 h 350"/>
                <a:gd name="T36" fmla="*/ 2372 w 377"/>
                <a:gd name="T37" fmla="*/ 3357 h 350"/>
                <a:gd name="T38" fmla="*/ 1563 w 377"/>
                <a:gd name="T39" fmla="*/ 3345 h 350"/>
                <a:gd name="T40" fmla="*/ 1228 w 377"/>
                <a:gd name="T41" fmla="*/ 2769 h 350"/>
                <a:gd name="T42" fmla="*/ 1252 w 377"/>
                <a:gd name="T43" fmla="*/ 2791 h 350"/>
                <a:gd name="T44" fmla="*/ 2303 w 377"/>
                <a:gd name="T45" fmla="*/ 2898 h 350"/>
                <a:gd name="T46" fmla="*/ 2667 w 377"/>
                <a:gd name="T47" fmla="*/ 1909 h 350"/>
                <a:gd name="T48" fmla="*/ 2451 w 377"/>
                <a:gd name="T49" fmla="*/ 1864 h 350"/>
                <a:gd name="T50" fmla="*/ 2548 w 377"/>
                <a:gd name="T51" fmla="*/ 1785 h 350"/>
                <a:gd name="T52" fmla="*/ 2532 w 377"/>
                <a:gd name="T53" fmla="*/ 1628 h 350"/>
                <a:gd name="T54" fmla="*/ 2532 w 377"/>
                <a:gd name="T55" fmla="*/ 1502 h 350"/>
                <a:gd name="T56" fmla="*/ 3046 w 377"/>
                <a:gd name="T57" fmla="*/ 1288 h 350"/>
                <a:gd name="T58" fmla="*/ 3300 w 377"/>
                <a:gd name="T59" fmla="*/ 1357 h 350"/>
                <a:gd name="T60" fmla="*/ 3181 w 377"/>
                <a:gd name="T61" fmla="*/ 1707 h 350"/>
                <a:gd name="T62" fmla="*/ 2667 w 377"/>
                <a:gd name="T63" fmla="*/ 1909 h 350"/>
                <a:gd name="T64" fmla="*/ 3233 w 377"/>
                <a:gd name="T65" fmla="*/ 3316 h 350"/>
                <a:gd name="T66" fmla="*/ 3086 w 377"/>
                <a:gd name="T67" fmla="*/ 3521 h 350"/>
                <a:gd name="T68" fmla="*/ 2815 w 377"/>
                <a:gd name="T69" fmla="*/ 3278 h 350"/>
                <a:gd name="T70" fmla="*/ 2831 w 377"/>
                <a:gd name="T71" fmla="*/ 2729 h 350"/>
                <a:gd name="T72" fmla="*/ 2910 w 377"/>
                <a:gd name="T73" fmla="*/ 2527 h 350"/>
                <a:gd name="T74" fmla="*/ 2979 w 377"/>
                <a:gd name="T75" fmla="*/ 2646 h 350"/>
                <a:gd name="T76" fmla="*/ 3086 w 377"/>
                <a:gd name="T77" fmla="*/ 2712 h 350"/>
                <a:gd name="T78" fmla="*/ 3205 w 377"/>
                <a:gd name="T79" fmla="*/ 2700 h 350"/>
                <a:gd name="T80" fmla="*/ 3436 w 377"/>
                <a:gd name="T81" fmla="*/ 3197 h 350"/>
                <a:gd name="T82" fmla="*/ 3838 w 377"/>
                <a:gd name="T83" fmla="*/ 2634 h 350"/>
                <a:gd name="T84" fmla="*/ 3595 w 377"/>
                <a:gd name="T85" fmla="*/ 3114 h 350"/>
                <a:gd name="T86" fmla="*/ 3136 w 377"/>
                <a:gd name="T87" fmla="*/ 2254 h 350"/>
                <a:gd name="T88" fmla="*/ 3419 w 377"/>
                <a:gd name="T89" fmla="*/ 1883 h 350"/>
                <a:gd name="T90" fmla="*/ 3878 w 377"/>
                <a:gd name="T91" fmla="*/ 2536 h 350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</a:gdLst>
              <a:ahLst/>
              <a:cxnLst>
                <a:cxn ang="T92">
                  <a:pos x="T0" y="T1"/>
                </a:cxn>
                <a:cxn ang="T93">
                  <a:pos x="T2" y="T3"/>
                </a:cxn>
                <a:cxn ang="T94">
                  <a:pos x="T4" y="T5"/>
                </a:cxn>
                <a:cxn ang="T95">
                  <a:pos x="T6" y="T7"/>
                </a:cxn>
                <a:cxn ang="T96">
                  <a:pos x="T8" y="T9"/>
                </a:cxn>
                <a:cxn ang="T97">
                  <a:pos x="T10" y="T11"/>
                </a:cxn>
                <a:cxn ang="T98">
                  <a:pos x="T12" y="T13"/>
                </a:cxn>
                <a:cxn ang="T99">
                  <a:pos x="T14" y="T15"/>
                </a:cxn>
                <a:cxn ang="T100">
                  <a:pos x="T16" y="T17"/>
                </a:cxn>
                <a:cxn ang="T101">
                  <a:pos x="T18" y="T19"/>
                </a:cxn>
                <a:cxn ang="T102">
                  <a:pos x="T20" y="T21"/>
                </a:cxn>
                <a:cxn ang="T103">
                  <a:pos x="T22" y="T23"/>
                </a:cxn>
                <a:cxn ang="T104">
                  <a:pos x="T24" y="T25"/>
                </a:cxn>
                <a:cxn ang="T105">
                  <a:pos x="T26" y="T27"/>
                </a:cxn>
                <a:cxn ang="T106">
                  <a:pos x="T28" y="T29"/>
                </a:cxn>
                <a:cxn ang="T107">
                  <a:pos x="T30" y="T31"/>
                </a:cxn>
                <a:cxn ang="T108">
                  <a:pos x="T32" y="T33"/>
                </a:cxn>
                <a:cxn ang="T109">
                  <a:pos x="T34" y="T35"/>
                </a:cxn>
                <a:cxn ang="T110">
                  <a:pos x="T36" y="T37"/>
                </a:cxn>
                <a:cxn ang="T111">
                  <a:pos x="T38" y="T39"/>
                </a:cxn>
                <a:cxn ang="T112">
                  <a:pos x="T40" y="T41"/>
                </a:cxn>
                <a:cxn ang="T113">
                  <a:pos x="T42" y="T43"/>
                </a:cxn>
                <a:cxn ang="T114">
                  <a:pos x="T44" y="T45"/>
                </a:cxn>
                <a:cxn ang="T115">
                  <a:pos x="T46" y="T47"/>
                </a:cxn>
                <a:cxn ang="T116">
                  <a:pos x="T48" y="T49"/>
                </a:cxn>
                <a:cxn ang="T117">
                  <a:pos x="T50" y="T51"/>
                </a:cxn>
                <a:cxn ang="T118">
                  <a:pos x="T52" y="T53"/>
                </a:cxn>
                <a:cxn ang="T119">
                  <a:pos x="T54" y="T55"/>
                </a:cxn>
                <a:cxn ang="T120">
                  <a:pos x="T56" y="T57"/>
                </a:cxn>
                <a:cxn ang="T121">
                  <a:pos x="T58" y="T59"/>
                </a:cxn>
                <a:cxn ang="T122">
                  <a:pos x="T60" y="T61"/>
                </a:cxn>
                <a:cxn ang="T123">
                  <a:pos x="T62" y="T63"/>
                </a:cxn>
                <a:cxn ang="T124">
                  <a:pos x="T64" y="T65"/>
                </a:cxn>
                <a:cxn ang="T125">
                  <a:pos x="T66" y="T67"/>
                </a:cxn>
                <a:cxn ang="T126">
                  <a:pos x="T68" y="T69"/>
                </a:cxn>
                <a:cxn ang="T127">
                  <a:pos x="T70" y="T71"/>
                </a:cxn>
                <a:cxn ang="T128">
                  <a:pos x="T72" y="T73"/>
                </a:cxn>
                <a:cxn ang="T129">
                  <a:pos x="T74" y="T75"/>
                </a:cxn>
                <a:cxn ang="T130">
                  <a:pos x="T76" y="T77"/>
                </a:cxn>
                <a:cxn ang="T131">
                  <a:pos x="T78" y="T79"/>
                </a:cxn>
                <a:cxn ang="T132">
                  <a:pos x="T80" y="T81"/>
                </a:cxn>
                <a:cxn ang="T133">
                  <a:pos x="T82" y="T83"/>
                </a:cxn>
                <a:cxn ang="T134">
                  <a:pos x="T84" y="T85"/>
                </a:cxn>
                <a:cxn ang="T135">
                  <a:pos x="T86" y="T87"/>
                </a:cxn>
                <a:cxn ang="T136">
                  <a:pos x="T88" y="T89"/>
                </a:cxn>
                <a:cxn ang="T137">
                  <a:pos x="T90" y="T91"/>
                </a:cxn>
              </a:cxnLst>
              <a:rect l="0" t="0" r="r" b="b"/>
              <a:pathLst>
                <a:path w="377" h="350">
                  <a:moveTo>
                    <a:pt x="358" y="0"/>
                  </a:moveTo>
                  <a:cubicBezTo>
                    <a:pt x="19" y="0"/>
                    <a:pt x="19" y="0"/>
                    <a:pt x="19" y="0"/>
                  </a:cubicBezTo>
                  <a:cubicBezTo>
                    <a:pt x="9" y="0"/>
                    <a:pt x="0" y="8"/>
                    <a:pt x="0" y="19"/>
                  </a:cubicBezTo>
                  <a:cubicBezTo>
                    <a:pt x="0" y="29"/>
                    <a:pt x="9" y="38"/>
                    <a:pt x="19" y="38"/>
                  </a:cubicBezTo>
                  <a:cubicBezTo>
                    <a:pt x="24" y="38"/>
                    <a:pt x="24" y="38"/>
                    <a:pt x="24" y="38"/>
                  </a:cubicBezTo>
                  <a:cubicBezTo>
                    <a:pt x="69" y="314"/>
                    <a:pt x="69" y="314"/>
                    <a:pt x="69" y="314"/>
                  </a:cubicBezTo>
                  <a:cubicBezTo>
                    <a:pt x="61" y="315"/>
                    <a:pt x="54" y="323"/>
                    <a:pt x="54" y="332"/>
                  </a:cubicBezTo>
                  <a:cubicBezTo>
                    <a:pt x="54" y="342"/>
                    <a:pt x="62" y="350"/>
                    <a:pt x="72" y="350"/>
                  </a:cubicBezTo>
                  <a:cubicBezTo>
                    <a:pt x="305" y="350"/>
                    <a:pt x="305" y="350"/>
                    <a:pt x="305" y="350"/>
                  </a:cubicBezTo>
                  <a:cubicBezTo>
                    <a:pt x="315" y="350"/>
                    <a:pt x="323" y="342"/>
                    <a:pt x="323" y="332"/>
                  </a:cubicBezTo>
                  <a:cubicBezTo>
                    <a:pt x="323" y="323"/>
                    <a:pt x="317" y="315"/>
                    <a:pt x="308" y="314"/>
                  </a:cubicBezTo>
                  <a:cubicBezTo>
                    <a:pt x="353" y="38"/>
                    <a:pt x="353" y="38"/>
                    <a:pt x="353" y="38"/>
                  </a:cubicBezTo>
                  <a:cubicBezTo>
                    <a:pt x="358" y="38"/>
                    <a:pt x="358" y="38"/>
                    <a:pt x="358" y="38"/>
                  </a:cubicBezTo>
                  <a:cubicBezTo>
                    <a:pt x="369" y="38"/>
                    <a:pt x="377" y="29"/>
                    <a:pt x="377" y="19"/>
                  </a:cubicBezTo>
                  <a:cubicBezTo>
                    <a:pt x="377" y="8"/>
                    <a:pt x="369" y="0"/>
                    <a:pt x="358" y="0"/>
                  </a:cubicBezTo>
                  <a:close/>
                  <a:moveTo>
                    <a:pt x="121" y="116"/>
                  </a:moveTo>
                  <a:cubicBezTo>
                    <a:pt x="141" y="86"/>
                    <a:pt x="141" y="86"/>
                    <a:pt x="141" y="86"/>
                  </a:cubicBezTo>
                  <a:cubicBezTo>
                    <a:pt x="148" y="76"/>
                    <a:pt x="154" y="76"/>
                    <a:pt x="154" y="76"/>
                  </a:cubicBezTo>
                  <a:cubicBezTo>
                    <a:pt x="155" y="76"/>
                    <a:pt x="155" y="76"/>
                    <a:pt x="155" y="76"/>
                  </a:cubicBezTo>
                  <a:cubicBezTo>
                    <a:pt x="156" y="76"/>
                    <a:pt x="157" y="76"/>
                    <a:pt x="157" y="76"/>
                  </a:cubicBezTo>
                  <a:cubicBezTo>
                    <a:pt x="159" y="76"/>
                    <a:pt x="162" y="76"/>
                    <a:pt x="164" y="76"/>
                  </a:cubicBezTo>
                  <a:cubicBezTo>
                    <a:pt x="165" y="76"/>
                    <a:pt x="165" y="76"/>
                    <a:pt x="165" y="76"/>
                  </a:cubicBezTo>
                  <a:cubicBezTo>
                    <a:pt x="207" y="77"/>
                    <a:pt x="207" y="77"/>
                    <a:pt x="207" y="77"/>
                  </a:cubicBezTo>
                  <a:cubicBezTo>
                    <a:pt x="207" y="77"/>
                    <a:pt x="206" y="77"/>
                    <a:pt x="206" y="77"/>
                  </a:cubicBezTo>
                  <a:cubicBezTo>
                    <a:pt x="205" y="77"/>
                    <a:pt x="205" y="77"/>
                    <a:pt x="205" y="78"/>
                  </a:cubicBezTo>
                  <a:cubicBezTo>
                    <a:pt x="205" y="78"/>
                    <a:pt x="204" y="78"/>
                    <a:pt x="204" y="78"/>
                  </a:cubicBezTo>
                  <a:cubicBezTo>
                    <a:pt x="191" y="83"/>
                    <a:pt x="171" y="115"/>
                    <a:pt x="160" y="134"/>
                  </a:cubicBezTo>
                  <a:cubicBezTo>
                    <a:pt x="160" y="134"/>
                    <a:pt x="160" y="134"/>
                    <a:pt x="160" y="134"/>
                  </a:cubicBezTo>
                  <a:cubicBezTo>
                    <a:pt x="158" y="137"/>
                    <a:pt x="157" y="140"/>
                    <a:pt x="157" y="140"/>
                  </a:cubicBezTo>
                  <a:cubicBezTo>
                    <a:pt x="155" y="142"/>
                    <a:pt x="153" y="143"/>
                    <a:pt x="150" y="143"/>
                  </a:cubicBezTo>
                  <a:cubicBezTo>
                    <a:pt x="148" y="144"/>
                    <a:pt x="146" y="144"/>
                    <a:pt x="144" y="142"/>
                  </a:cubicBezTo>
                  <a:cubicBezTo>
                    <a:pt x="123" y="127"/>
                    <a:pt x="123" y="127"/>
                    <a:pt x="123" y="127"/>
                  </a:cubicBezTo>
                  <a:cubicBezTo>
                    <a:pt x="119" y="124"/>
                    <a:pt x="118" y="119"/>
                    <a:pt x="121" y="116"/>
                  </a:cubicBezTo>
                  <a:close/>
                  <a:moveTo>
                    <a:pt x="92" y="156"/>
                  </a:moveTo>
                  <a:cubicBezTo>
                    <a:pt x="108" y="154"/>
                    <a:pt x="108" y="154"/>
                    <a:pt x="108" y="154"/>
                  </a:cubicBezTo>
                  <a:cubicBezTo>
                    <a:pt x="118" y="153"/>
                    <a:pt x="118" y="153"/>
                    <a:pt x="118" y="153"/>
                  </a:cubicBezTo>
                  <a:cubicBezTo>
                    <a:pt x="130" y="152"/>
                    <a:pt x="130" y="152"/>
                    <a:pt x="130" y="152"/>
                  </a:cubicBezTo>
                  <a:cubicBezTo>
                    <a:pt x="133" y="151"/>
                    <a:pt x="137" y="153"/>
                    <a:pt x="138" y="155"/>
                  </a:cubicBezTo>
                  <a:cubicBezTo>
                    <a:pt x="151" y="177"/>
                    <a:pt x="151" y="177"/>
                    <a:pt x="151" y="177"/>
                  </a:cubicBezTo>
                  <a:cubicBezTo>
                    <a:pt x="151" y="177"/>
                    <a:pt x="151" y="177"/>
                    <a:pt x="151" y="177"/>
                  </a:cubicBezTo>
                  <a:cubicBezTo>
                    <a:pt x="155" y="185"/>
                    <a:pt x="155" y="185"/>
                    <a:pt x="155" y="185"/>
                  </a:cubicBezTo>
                  <a:cubicBezTo>
                    <a:pt x="158" y="191"/>
                    <a:pt x="158" y="191"/>
                    <a:pt x="158" y="191"/>
                  </a:cubicBezTo>
                  <a:cubicBezTo>
                    <a:pt x="160" y="193"/>
                    <a:pt x="159" y="194"/>
                    <a:pt x="156" y="193"/>
                  </a:cubicBezTo>
                  <a:cubicBezTo>
                    <a:pt x="151" y="191"/>
                    <a:pt x="151" y="191"/>
                    <a:pt x="151" y="191"/>
                  </a:cubicBezTo>
                  <a:cubicBezTo>
                    <a:pt x="149" y="190"/>
                    <a:pt x="149" y="190"/>
                    <a:pt x="149" y="190"/>
                  </a:cubicBezTo>
                  <a:cubicBezTo>
                    <a:pt x="148" y="189"/>
                    <a:pt x="148" y="189"/>
                    <a:pt x="148" y="189"/>
                  </a:cubicBezTo>
                  <a:cubicBezTo>
                    <a:pt x="145" y="188"/>
                    <a:pt x="142" y="190"/>
                    <a:pt x="140" y="192"/>
                  </a:cubicBezTo>
                  <a:cubicBezTo>
                    <a:pt x="134" y="204"/>
                    <a:pt x="134" y="204"/>
                    <a:pt x="134" y="204"/>
                  </a:cubicBezTo>
                  <a:cubicBezTo>
                    <a:pt x="134" y="204"/>
                    <a:pt x="133" y="206"/>
                    <a:pt x="129" y="205"/>
                  </a:cubicBezTo>
                  <a:cubicBezTo>
                    <a:pt x="129" y="205"/>
                    <a:pt x="103" y="205"/>
                    <a:pt x="95" y="198"/>
                  </a:cubicBezTo>
                  <a:cubicBezTo>
                    <a:pt x="95" y="198"/>
                    <a:pt x="94" y="198"/>
                    <a:pt x="94" y="197"/>
                  </a:cubicBezTo>
                  <a:cubicBezTo>
                    <a:pt x="94" y="197"/>
                    <a:pt x="90" y="192"/>
                    <a:pt x="95" y="180"/>
                  </a:cubicBezTo>
                  <a:cubicBezTo>
                    <a:pt x="100" y="171"/>
                    <a:pt x="100" y="171"/>
                    <a:pt x="100" y="171"/>
                  </a:cubicBezTo>
                  <a:cubicBezTo>
                    <a:pt x="101" y="168"/>
                    <a:pt x="100" y="165"/>
                    <a:pt x="97" y="163"/>
                  </a:cubicBezTo>
                  <a:cubicBezTo>
                    <a:pt x="91" y="159"/>
                    <a:pt x="91" y="159"/>
                    <a:pt x="91" y="159"/>
                  </a:cubicBezTo>
                  <a:cubicBezTo>
                    <a:pt x="88" y="157"/>
                    <a:pt x="89" y="156"/>
                    <a:pt x="92" y="156"/>
                  </a:cubicBezTo>
                  <a:close/>
                  <a:moveTo>
                    <a:pt x="176" y="250"/>
                  </a:moveTo>
                  <a:cubicBezTo>
                    <a:pt x="175" y="254"/>
                    <a:pt x="172" y="258"/>
                    <a:pt x="167" y="257"/>
                  </a:cubicBezTo>
                  <a:cubicBezTo>
                    <a:pt x="132" y="255"/>
                    <a:pt x="132" y="255"/>
                    <a:pt x="132" y="255"/>
                  </a:cubicBezTo>
                  <a:cubicBezTo>
                    <a:pt x="120" y="255"/>
                    <a:pt x="116" y="249"/>
                    <a:pt x="116" y="249"/>
                  </a:cubicBezTo>
                  <a:cubicBezTo>
                    <a:pt x="115" y="248"/>
                    <a:pt x="114" y="245"/>
                    <a:pt x="112" y="243"/>
                  </a:cubicBezTo>
                  <a:cubicBezTo>
                    <a:pt x="112" y="243"/>
                    <a:pt x="112" y="243"/>
                    <a:pt x="112" y="243"/>
                  </a:cubicBezTo>
                  <a:cubicBezTo>
                    <a:pt x="91" y="206"/>
                    <a:pt x="91" y="206"/>
                    <a:pt x="91" y="206"/>
                  </a:cubicBezTo>
                  <a:cubicBezTo>
                    <a:pt x="91" y="206"/>
                    <a:pt x="92" y="207"/>
                    <a:pt x="92" y="207"/>
                  </a:cubicBezTo>
                  <a:cubicBezTo>
                    <a:pt x="92" y="207"/>
                    <a:pt x="93" y="208"/>
                    <a:pt x="93" y="208"/>
                  </a:cubicBezTo>
                  <a:cubicBezTo>
                    <a:pt x="93" y="208"/>
                    <a:pt x="93" y="208"/>
                    <a:pt x="93" y="208"/>
                  </a:cubicBezTo>
                  <a:cubicBezTo>
                    <a:pt x="105" y="217"/>
                    <a:pt x="143" y="217"/>
                    <a:pt x="164" y="217"/>
                  </a:cubicBezTo>
                  <a:cubicBezTo>
                    <a:pt x="164" y="217"/>
                    <a:pt x="164" y="217"/>
                    <a:pt x="164" y="217"/>
                  </a:cubicBezTo>
                  <a:cubicBezTo>
                    <a:pt x="168" y="217"/>
                    <a:pt x="171" y="216"/>
                    <a:pt x="171" y="216"/>
                  </a:cubicBezTo>
                  <a:cubicBezTo>
                    <a:pt x="175" y="216"/>
                    <a:pt x="178" y="219"/>
                    <a:pt x="178" y="224"/>
                  </a:cubicBezTo>
                  <a:lnTo>
                    <a:pt x="176" y="250"/>
                  </a:lnTo>
                  <a:close/>
                  <a:moveTo>
                    <a:pt x="198" y="142"/>
                  </a:moveTo>
                  <a:cubicBezTo>
                    <a:pt x="189" y="142"/>
                    <a:pt x="189" y="142"/>
                    <a:pt x="189" y="142"/>
                  </a:cubicBezTo>
                  <a:cubicBezTo>
                    <a:pt x="183" y="142"/>
                    <a:pt x="183" y="142"/>
                    <a:pt x="183" y="142"/>
                  </a:cubicBezTo>
                  <a:cubicBezTo>
                    <a:pt x="180" y="142"/>
                    <a:pt x="179" y="140"/>
                    <a:pt x="182" y="139"/>
                  </a:cubicBezTo>
                  <a:cubicBezTo>
                    <a:pt x="186" y="135"/>
                    <a:pt x="186" y="135"/>
                    <a:pt x="186" y="135"/>
                  </a:cubicBezTo>
                  <a:cubicBezTo>
                    <a:pt x="188" y="134"/>
                    <a:pt x="188" y="134"/>
                    <a:pt x="188" y="134"/>
                  </a:cubicBezTo>
                  <a:cubicBezTo>
                    <a:pt x="189" y="133"/>
                    <a:pt x="189" y="133"/>
                    <a:pt x="189" y="133"/>
                  </a:cubicBezTo>
                  <a:cubicBezTo>
                    <a:pt x="192" y="131"/>
                    <a:pt x="192" y="128"/>
                    <a:pt x="191" y="126"/>
                  </a:cubicBezTo>
                  <a:cubicBezTo>
                    <a:pt x="190" y="125"/>
                    <a:pt x="190" y="125"/>
                    <a:pt x="190" y="125"/>
                  </a:cubicBezTo>
                  <a:cubicBezTo>
                    <a:pt x="188" y="121"/>
                    <a:pt x="188" y="121"/>
                    <a:pt x="188" y="121"/>
                  </a:cubicBezTo>
                  <a:cubicBezTo>
                    <a:pt x="188" y="121"/>
                    <a:pt x="188" y="121"/>
                    <a:pt x="188" y="121"/>
                  </a:cubicBezTo>
                  <a:cubicBezTo>
                    <a:pt x="186" y="117"/>
                    <a:pt x="186" y="117"/>
                    <a:pt x="186" y="117"/>
                  </a:cubicBezTo>
                  <a:cubicBezTo>
                    <a:pt x="186" y="117"/>
                    <a:pt x="185" y="115"/>
                    <a:pt x="188" y="112"/>
                  </a:cubicBezTo>
                  <a:cubicBezTo>
                    <a:pt x="188" y="112"/>
                    <a:pt x="201" y="90"/>
                    <a:pt x="211" y="87"/>
                  </a:cubicBezTo>
                  <a:cubicBezTo>
                    <a:pt x="212" y="86"/>
                    <a:pt x="212" y="86"/>
                    <a:pt x="213" y="86"/>
                  </a:cubicBezTo>
                  <a:cubicBezTo>
                    <a:pt x="213" y="86"/>
                    <a:pt x="219" y="86"/>
                    <a:pt x="226" y="96"/>
                  </a:cubicBezTo>
                  <a:cubicBezTo>
                    <a:pt x="230" y="102"/>
                    <a:pt x="230" y="102"/>
                    <a:pt x="230" y="102"/>
                  </a:cubicBezTo>
                  <a:cubicBezTo>
                    <a:pt x="232" y="104"/>
                    <a:pt x="235" y="105"/>
                    <a:pt x="238" y="104"/>
                  </a:cubicBezTo>
                  <a:cubicBezTo>
                    <a:pt x="245" y="101"/>
                    <a:pt x="245" y="101"/>
                    <a:pt x="245" y="101"/>
                  </a:cubicBezTo>
                  <a:cubicBezTo>
                    <a:pt x="248" y="99"/>
                    <a:pt x="249" y="100"/>
                    <a:pt x="247" y="103"/>
                  </a:cubicBezTo>
                  <a:cubicBezTo>
                    <a:pt x="240" y="118"/>
                    <a:pt x="240" y="118"/>
                    <a:pt x="240" y="118"/>
                  </a:cubicBezTo>
                  <a:cubicBezTo>
                    <a:pt x="236" y="127"/>
                    <a:pt x="236" y="127"/>
                    <a:pt x="236" y="127"/>
                  </a:cubicBezTo>
                  <a:cubicBezTo>
                    <a:pt x="231" y="138"/>
                    <a:pt x="231" y="138"/>
                    <a:pt x="231" y="138"/>
                  </a:cubicBezTo>
                  <a:cubicBezTo>
                    <a:pt x="229" y="141"/>
                    <a:pt x="226" y="143"/>
                    <a:pt x="223" y="143"/>
                  </a:cubicBezTo>
                  <a:cubicBezTo>
                    <a:pt x="198" y="142"/>
                    <a:pt x="198" y="142"/>
                    <a:pt x="198" y="142"/>
                  </a:cubicBezTo>
                  <a:cubicBezTo>
                    <a:pt x="198" y="142"/>
                    <a:pt x="198" y="142"/>
                    <a:pt x="198" y="142"/>
                  </a:cubicBezTo>
                  <a:close/>
                  <a:moveTo>
                    <a:pt x="255" y="238"/>
                  </a:moveTo>
                  <a:cubicBezTo>
                    <a:pt x="255" y="238"/>
                    <a:pt x="253" y="244"/>
                    <a:pt x="240" y="247"/>
                  </a:cubicBezTo>
                  <a:cubicBezTo>
                    <a:pt x="234" y="248"/>
                    <a:pt x="234" y="248"/>
                    <a:pt x="234" y="248"/>
                  </a:cubicBezTo>
                  <a:cubicBezTo>
                    <a:pt x="231" y="249"/>
                    <a:pt x="229" y="251"/>
                    <a:pt x="229" y="254"/>
                  </a:cubicBezTo>
                  <a:cubicBezTo>
                    <a:pt x="229" y="262"/>
                    <a:pt x="229" y="262"/>
                    <a:pt x="229" y="262"/>
                  </a:cubicBezTo>
                  <a:cubicBezTo>
                    <a:pt x="229" y="265"/>
                    <a:pt x="228" y="266"/>
                    <a:pt x="226" y="263"/>
                  </a:cubicBezTo>
                  <a:cubicBezTo>
                    <a:pt x="215" y="251"/>
                    <a:pt x="215" y="251"/>
                    <a:pt x="215" y="251"/>
                  </a:cubicBezTo>
                  <a:cubicBezTo>
                    <a:pt x="209" y="244"/>
                    <a:pt x="209" y="244"/>
                    <a:pt x="209" y="244"/>
                  </a:cubicBezTo>
                  <a:cubicBezTo>
                    <a:pt x="200" y="234"/>
                    <a:pt x="200" y="234"/>
                    <a:pt x="200" y="234"/>
                  </a:cubicBezTo>
                  <a:cubicBezTo>
                    <a:pt x="198" y="232"/>
                    <a:pt x="198" y="228"/>
                    <a:pt x="199" y="225"/>
                  </a:cubicBezTo>
                  <a:cubicBezTo>
                    <a:pt x="210" y="203"/>
                    <a:pt x="210" y="203"/>
                    <a:pt x="210" y="203"/>
                  </a:cubicBezTo>
                  <a:cubicBezTo>
                    <a:pt x="210" y="203"/>
                    <a:pt x="210" y="203"/>
                    <a:pt x="210" y="203"/>
                  </a:cubicBezTo>
                  <a:cubicBezTo>
                    <a:pt x="213" y="195"/>
                    <a:pt x="213" y="195"/>
                    <a:pt x="213" y="195"/>
                  </a:cubicBezTo>
                  <a:cubicBezTo>
                    <a:pt x="216" y="188"/>
                    <a:pt x="216" y="188"/>
                    <a:pt x="216" y="188"/>
                  </a:cubicBezTo>
                  <a:cubicBezTo>
                    <a:pt x="217" y="186"/>
                    <a:pt x="219" y="186"/>
                    <a:pt x="219" y="189"/>
                  </a:cubicBezTo>
                  <a:cubicBezTo>
                    <a:pt x="221" y="195"/>
                    <a:pt x="221" y="195"/>
                    <a:pt x="221" y="195"/>
                  </a:cubicBezTo>
                  <a:cubicBezTo>
                    <a:pt x="221" y="197"/>
                    <a:pt x="221" y="197"/>
                    <a:pt x="221" y="197"/>
                  </a:cubicBezTo>
                  <a:cubicBezTo>
                    <a:pt x="221" y="198"/>
                    <a:pt x="221" y="198"/>
                    <a:pt x="221" y="198"/>
                  </a:cubicBezTo>
                  <a:cubicBezTo>
                    <a:pt x="222" y="201"/>
                    <a:pt x="225" y="203"/>
                    <a:pt x="228" y="202"/>
                  </a:cubicBezTo>
                  <a:cubicBezTo>
                    <a:pt x="229" y="202"/>
                    <a:pt x="229" y="202"/>
                    <a:pt x="229" y="202"/>
                  </a:cubicBezTo>
                  <a:cubicBezTo>
                    <a:pt x="233" y="202"/>
                    <a:pt x="233" y="202"/>
                    <a:pt x="233" y="202"/>
                  </a:cubicBezTo>
                  <a:cubicBezTo>
                    <a:pt x="233" y="202"/>
                    <a:pt x="233" y="202"/>
                    <a:pt x="233" y="202"/>
                  </a:cubicBezTo>
                  <a:cubicBezTo>
                    <a:pt x="238" y="201"/>
                    <a:pt x="238" y="201"/>
                    <a:pt x="238" y="201"/>
                  </a:cubicBezTo>
                  <a:cubicBezTo>
                    <a:pt x="238" y="201"/>
                    <a:pt x="240" y="201"/>
                    <a:pt x="242" y="205"/>
                  </a:cubicBezTo>
                  <a:cubicBezTo>
                    <a:pt x="242" y="205"/>
                    <a:pt x="256" y="226"/>
                    <a:pt x="255" y="236"/>
                  </a:cubicBezTo>
                  <a:cubicBezTo>
                    <a:pt x="255" y="237"/>
                    <a:pt x="255" y="238"/>
                    <a:pt x="255" y="238"/>
                  </a:cubicBezTo>
                  <a:close/>
                  <a:moveTo>
                    <a:pt x="288" y="189"/>
                  </a:moveTo>
                  <a:cubicBezTo>
                    <a:pt x="287" y="191"/>
                    <a:pt x="286" y="193"/>
                    <a:pt x="285" y="196"/>
                  </a:cubicBezTo>
                  <a:cubicBezTo>
                    <a:pt x="285" y="196"/>
                    <a:pt x="285" y="196"/>
                    <a:pt x="285" y="196"/>
                  </a:cubicBezTo>
                  <a:cubicBezTo>
                    <a:pt x="267" y="234"/>
                    <a:pt x="267" y="234"/>
                    <a:pt x="267" y="234"/>
                  </a:cubicBezTo>
                  <a:cubicBezTo>
                    <a:pt x="267" y="234"/>
                    <a:pt x="267" y="233"/>
                    <a:pt x="267" y="233"/>
                  </a:cubicBezTo>
                  <a:cubicBezTo>
                    <a:pt x="267" y="232"/>
                    <a:pt x="267" y="232"/>
                    <a:pt x="267" y="232"/>
                  </a:cubicBezTo>
                  <a:cubicBezTo>
                    <a:pt x="267" y="232"/>
                    <a:pt x="267" y="232"/>
                    <a:pt x="267" y="232"/>
                  </a:cubicBezTo>
                  <a:cubicBezTo>
                    <a:pt x="268" y="217"/>
                    <a:pt x="246" y="185"/>
                    <a:pt x="233" y="168"/>
                  </a:cubicBezTo>
                  <a:cubicBezTo>
                    <a:pt x="233" y="168"/>
                    <a:pt x="233" y="168"/>
                    <a:pt x="233" y="168"/>
                  </a:cubicBezTo>
                  <a:cubicBezTo>
                    <a:pt x="231" y="165"/>
                    <a:pt x="229" y="163"/>
                    <a:pt x="229" y="163"/>
                  </a:cubicBezTo>
                  <a:cubicBezTo>
                    <a:pt x="227" y="160"/>
                    <a:pt x="227" y="155"/>
                    <a:pt x="231" y="153"/>
                  </a:cubicBezTo>
                  <a:cubicBezTo>
                    <a:pt x="254" y="140"/>
                    <a:pt x="254" y="140"/>
                    <a:pt x="254" y="140"/>
                  </a:cubicBezTo>
                  <a:cubicBezTo>
                    <a:pt x="257" y="138"/>
                    <a:pt x="262" y="139"/>
                    <a:pt x="265" y="142"/>
                  </a:cubicBezTo>
                  <a:cubicBezTo>
                    <a:pt x="284" y="173"/>
                    <a:pt x="284" y="173"/>
                    <a:pt x="284" y="173"/>
                  </a:cubicBezTo>
                  <a:cubicBezTo>
                    <a:pt x="290" y="183"/>
                    <a:pt x="288" y="189"/>
                    <a:pt x="288" y="18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</p:grpSp>
      <p:grpSp>
        <p:nvGrpSpPr>
          <p:cNvPr id="11" name="Group 93"/>
          <p:cNvGrpSpPr>
            <a:grpSpLocks noChangeAspect="1"/>
          </p:cNvGrpSpPr>
          <p:nvPr/>
        </p:nvGrpSpPr>
        <p:grpSpPr bwMode="auto">
          <a:xfrm>
            <a:off x="2660866" y="4003835"/>
            <a:ext cx="571559" cy="553277"/>
            <a:chOff x="1" y="1"/>
            <a:chExt cx="1115" cy="1079"/>
          </a:xfrm>
          <a:solidFill>
            <a:srgbClr val="F66560"/>
          </a:solidFill>
        </p:grpSpPr>
        <p:sp>
          <p:nvSpPr>
            <p:cNvPr id="12" name="Freeform 94"/>
            <p:cNvSpPr/>
            <p:nvPr/>
          </p:nvSpPr>
          <p:spPr bwMode="auto">
            <a:xfrm>
              <a:off x="1" y="184"/>
              <a:ext cx="174" cy="95"/>
            </a:xfrm>
            <a:custGeom>
              <a:avLst/>
              <a:gdLst>
                <a:gd name="T0" fmla="*/ 989 w 73"/>
                <a:gd name="T1" fmla="*/ 271 h 40"/>
                <a:gd name="T2" fmla="*/ 715 w 73"/>
                <a:gd name="T3" fmla="*/ 537 h 40"/>
                <a:gd name="T4" fmla="*/ 272 w 73"/>
                <a:gd name="T5" fmla="*/ 537 h 40"/>
                <a:gd name="T6" fmla="*/ 0 w 73"/>
                <a:gd name="T7" fmla="*/ 271 h 40"/>
                <a:gd name="T8" fmla="*/ 0 w 73"/>
                <a:gd name="T9" fmla="*/ 271 h 40"/>
                <a:gd name="T10" fmla="*/ 272 w 73"/>
                <a:gd name="T11" fmla="*/ 0 h 40"/>
                <a:gd name="T12" fmla="*/ 715 w 73"/>
                <a:gd name="T13" fmla="*/ 0 h 40"/>
                <a:gd name="T14" fmla="*/ 989 w 73"/>
                <a:gd name="T15" fmla="*/ 271 h 40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73" h="40">
                  <a:moveTo>
                    <a:pt x="73" y="20"/>
                  </a:moveTo>
                  <a:cubicBezTo>
                    <a:pt x="73" y="31"/>
                    <a:pt x="64" y="40"/>
                    <a:pt x="53" y="40"/>
                  </a:cubicBezTo>
                  <a:cubicBezTo>
                    <a:pt x="20" y="40"/>
                    <a:pt x="20" y="40"/>
                    <a:pt x="20" y="40"/>
                  </a:cubicBezTo>
                  <a:cubicBezTo>
                    <a:pt x="9" y="40"/>
                    <a:pt x="0" y="31"/>
                    <a:pt x="0" y="20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53" y="0"/>
                    <a:pt x="53" y="0"/>
                    <a:pt x="53" y="0"/>
                  </a:cubicBezTo>
                  <a:cubicBezTo>
                    <a:pt x="64" y="0"/>
                    <a:pt x="73" y="9"/>
                    <a:pt x="73" y="2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13" name="Freeform 95"/>
            <p:cNvSpPr/>
            <p:nvPr/>
          </p:nvSpPr>
          <p:spPr bwMode="auto">
            <a:xfrm>
              <a:off x="1" y="391"/>
              <a:ext cx="174" cy="95"/>
            </a:xfrm>
            <a:custGeom>
              <a:avLst/>
              <a:gdLst>
                <a:gd name="T0" fmla="*/ 989 w 73"/>
                <a:gd name="T1" fmla="*/ 271 h 40"/>
                <a:gd name="T2" fmla="*/ 715 w 73"/>
                <a:gd name="T3" fmla="*/ 537 h 40"/>
                <a:gd name="T4" fmla="*/ 272 w 73"/>
                <a:gd name="T5" fmla="*/ 537 h 40"/>
                <a:gd name="T6" fmla="*/ 0 w 73"/>
                <a:gd name="T7" fmla="*/ 271 h 40"/>
                <a:gd name="T8" fmla="*/ 0 w 73"/>
                <a:gd name="T9" fmla="*/ 271 h 40"/>
                <a:gd name="T10" fmla="*/ 272 w 73"/>
                <a:gd name="T11" fmla="*/ 0 h 40"/>
                <a:gd name="T12" fmla="*/ 715 w 73"/>
                <a:gd name="T13" fmla="*/ 0 h 40"/>
                <a:gd name="T14" fmla="*/ 989 w 73"/>
                <a:gd name="T15" fmla="*/ 271 h 40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73" h="40">
                  <a:moveTo>
                    <a:pt x="73" y="20"/>
                  </a:moveTo>
                  <a:cubicBezTo>
                    <a:pt x="73" y="31"/>
                    <a:pt x="64" y="40"/>
                    <a:pt x="53" y="40"/>
                  </a:cubicBezTo>
                  <a:cubicBezTo>
                    <a:pt x="20" y="40"/>
                    <a:pt x="20" y="40"/>
                    <a:pt x="20" y="40"/>
                  </a:cubicBezTo>
                  <a:cubicBezTo>
                    <a:pt x="9" y="40"/>
                    <a:pt x="0" y="31"/>
                    <a:pt x="0" y="20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53" y="0"/>
                    <a:pt x="53" y="0"/>
                    <a:pt x="53" y="0"/>
                  </a:cubicBezTo>
                  <a:cubicBezTo>
                    <a:pt x="64" y="0"/>
                    <a:pt x="73" y="9"/>
                    <a:pt x="73" y="2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14" name="Freeform 96"/>
            <p:cNvSpPr/>
            <p:nvPr/>
          </p:nvSpPr>
          <p:spPr bwMode="auto">
            <a:xfrm>
              <a:off x="1" y="595"/>
              <a:ext cx="174" cy="96"/>
            </a:xfrm>
            <a:custGeom>
              <a:avLst/>
              <a:gdLst>
                <a:gd name="T0" fmla="*/ 989 w 73"/>
                <a:gd name="T1" fmla="*/ 276 h 40"/>
                <a:gd name="T2" fmla="*/ 715 w 73"/>
                <a:gd name="T3" fmla="*/ 552 h 40"/>
                <a:gd name="T4" fmla="*/ 272 w 73"/>
                <a:gd name="T5" fmla="*/ 552 h 40"/>
                <a:gd name="T6" fmla="*/ 0 w 73"/>
                <a:gd name="T7" fmla="*/ 276 h 40"/>
                <a:gd name="T8" fmla="*/ 0 w 73"/>
                <a:gd name="T9" fmla="*/ 276 h 40"/>
                <a:gd name="T10" fmla="*/ 272 w 73"/>
                <a:gd name="T11" fmla="*/ 0 h 40"/>
                <a:gd name="T12" fmla="*/ 715 w 73"/>
                <a:gd name="T13" fmla="*/ 0 h 40"/>
                <a:gd name="T14" fmla="*/ 989 w 73"/>
                <a:gd name="T15" fmla="*/ 276 h 40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73" h="40">
                  <a:moveTo>
                    <a:pt x="73" y="20"/>
                  </a:moveTo>
                  <a:cubicBezTo>
                    <a:pt x="73" y="31"/>
                    <a:pt x="64" y="40"/>
                    <a:pt x="53" y="40"/>
                  </a:cubicBezTo>
                  <a:cubicBezTo>
                    <a:pt x="20" y="40"/>
                    <a:pt x="20" y="40"/>
                    <a:pt x="20" y="40"/>
                  </a:cubicBezTo>
                  <a:cubicBezTo>
                    <a:pt x="9" y="40"/>
                    <a:pt x="0" y="31"/>
                    <a:pt x="0" y="20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53" y="0"/>
                    <a:pt x="53" y="0"/>
                    <a:pt x="53" y="0"/>
                  </a:cubicBezTo>
                  <a:cubicBezTo>
                    <a:pt x="64" y="0"/>
                    <a:pt x="73" y="9"/>
                    <a:pt x="73" y="2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15" name="Freeform 97"/>
            <p:cNvSpPr/>
            <p:nvPr/>
          </p:nvSpPr>
          <p:spPr bwMode="auto">
            <a:xfrm>
              <a:off x="1" y="802"/>
              <a:ext cx="174" cy="95"/>
            </a:xfrm>
            <a:custGeom>
              <a:avLst/>
              <a:gdLst>
                <a:gd name="T0" fmla="*/ 989 w 73"/>
                <a:gd name="T1" fmla="*/ 271 h 40"/>
                <a:gd name="T2" fmla="*/ 715 w 73"/>
                <a:gd name="T3" fmla="*/ 537 h 40"/>
                <a:gd name="T4" fmla="*/ 272 w 73"/>
                <a:gd name="T5" fmla="*/ 537 h 40"/>
                <a:gd name="T6" fmla="*/ 0 w 73"/>
                <a:gd name="T7" fmla="*/ 271 h 40"/>
                <a:gd name="T8" fmla="*/ 0 w 73"/>
                <a:gd name="T9" fmla="*/ 271 h 40"/>
                <a:gd name="T10" fmla="*/ 272 w 73"/>
                <a:gd name="T11" fmla="*/ 0 h 40"/>
                <a:gd name="T12" fmla="*/ 715 w 73"/>
                <a:gd name="T13" fmla="*/ 0 h 40"/>
                <a:gd name="T14" fmla="*/ 989 w 73"/>
                <a:gd name="T15" fmla="*/ 271 h 40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73" h="40">
                  <a:moveTo>
                    <a:pt x="73" y="20"/>
                  </a:moveTo>
                  <a:cubicBezTo>
                    <a:pt x="73" y="31"/>
                    <a:pt x="64" y="40"/>
                    <a:pt x="53" y="40"/>
                  </a:cubicBezTo>
                  <a:cubicBezTo>
                    <a:pt x="20" y="40"/>
                    <a:pt x="20" y="40"/>
                    <a:pt x="20" y="40"/>
                  </a:cubicBezTo>
                  <a:cubicBezTo>
                    <a:pt x="9" y="40"/>
                    <a:pt x="0" y="31"/>
                    <a:pt x="0" y="20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53" y="0"/>
                    <a:pt x="53" y="0"/>
                    <a:pt x="53" y="0"/>
                  </a:cubicBezTo>
                  <a:cubicBezTo>
                    <a:pt x="64" y="0"/>
                    <a:pt x="73" y="9"/>
                    <a:pt x="73" y="2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16" name="Freeform 98"/>
            <p:cNvSpPr/>
            <p:nvPr/>
          </p:nvSpPr>
          <p:spPr bwMode="auto">
            <a:xfrm>
              <a:off x="1043" y="91"/>
              <a:ext cx="73" cy="203"/>
            </a:xfrm>
            <a:custGeom>
              <a:avLst/>
              <a:gdLst>
                <a:gd name="T0" fmla="*/ 78 w 31"/>
                <a:gd name="T1" fmla="*/ 0 h 85"/>
                <a:gd name="T2" fmla="*/ 0 w 31"/>
                <a:gd name="T3" fmla="*/ 12 h 85"/>
                <a:gd name="T4" fmla="*/ 0 w 31"/>
                <a:gd name="T5" fmla="*/ 1146 h 85"/>
                <a:gd name="T6" fmla="*/ 78 w 31"/>
                <a:gd name="T7" fmla="*/ 1158 h 85"/>
                <a:gd name="T8" fmla="*/ 405 w 31"/>
                <a:gd name="T9" fmla="*/ 817 h 85"/>
                <a:gd name="T10" fmla="*/ 405 w 31"/>
                <a:gd name="T11" fmla="*/ 353 h 85"/>
                <a:gd name="T12" fmla="*/ 78 w 31"/>
                <a:gd name="T13" fmla="*/ 0 h 85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31" h="85">
                  <a:moveTo>
                    <a:pt x="6" y="0"/>
                  </a:moveTo>
                  <a:cubicBezTo>
                    <a:pt x="4" y="0"/>
                    <a:pt x="2" y="1"/>
                    <a:pt x="0" y="1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2" y="85"/>
                    <a:pt x="4" y="85"/>
                    <a:pt x="6" y="85"/>
                  </a:cubicBezTo>
                  <a:cubicBezTo>
                    <a:pt x="20" y="85"/>
                    <a:pt x="31" y="74"/>
                    <a:pt x="31" y="60"/>
                  </a:cubicBezTo>
                  <a:cubicBezTo>
                    <a:pt x="31" y="26"/>
                    <a:pt x="31" y="26"/>
                    <a:pt x="31" y="26"/>
                  </a:cubicBezTo>
                  <a:cubicBezTo>
                    <a:pt x="31" y="12"/>
                    <a:pt x="20" y="0"/>
                    <a:pt x="6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17" name="Freeform 99"/>
            <p:cNvSpPr/>
            <p:nvPr/>
          </p:nvSpPr>
          <p:spPr bwMode="auto">
            <a:xfrm>
              <a:off x="1043" y="303"/>
              <a:ext cx="73" cy="200"/>
            </a:xfrm>
            <a:custGeom>
              <a:avLst/>
              <a:gdLst>
                <a:gd name="T0" fmla="*/ 78 w 31"/>
                <a:gd name="T1" fmla="*/ 0 h 84"/>
                <a:gd name="T2" fmla="*/ 0 w 31"/>
                <a:gd name="T3" fmla="*/ 12 h 84"/>
                <a:gd name="T4" fmla="*/ 0 w 31"/>
                <a:gd name="T5" fmla="*/ 1133 h 84"/>
                <a:gd name="T6" fmla="*/ 78 w 31"/>
                <a:gd name="T7" fmla="*/ 1133 h 84"/>
                <a:gd name="T8" fmla="*/ 405 w 31"/>
                <a:gd name="T9" fmla="*/ 793 h 84"/>
                <a:gd name="T10" fmla="*/ 405 w 31"/>
                <a:gd name="T11" fmla="*/ 340 h 84"/>
                <a:gd name="T12" fmla="*/ 78 w 31"/>
                <a:gd name="T13" fmla="*/ 0 h 84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31" h="84">
                  <a:moveTo>
                    <a:pt x="6" y="0"/>
                  </a:moveTo>
                  <a:cubicBezTo>
                    <a:pt x="4" y="0"/>
                    <a:pt x="2" y="0"/>
                    <a:pt x="0" y="1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2" y="84"/>
                    <a:pt x="4" y="84"/>
                    <a:pt x="6" y="84"/>
                  </a:cubicBezTo>
                  <a:cubicBezTo>
                    <a:pt x="20" y="84"/>
                    <a:pt x="31" y="73"/>
                    <a:pt x="31" y="59"/>
                  </a:cubicBezTo>
                  <a:cubicBezTo>
                    <a:pt x="31" y="25"/>
                    <a:pt x="31" y="25"/>
                    <a:pt x="31" y="25"/>
                  </a:cubicBezTo>
                  <a:cubicBezTo>
                    <a:pt x="31" y="11"/>
                    <a:pt x="20" y="0"/>
                    <a:pt x="6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18" name="Freeform 100"/>
            <p:cNvSpPr/>
            <p:nvPr/>
          </p:nvSpPr>
          <p:spPr bwMode="auto">
            <a:xfrm>
              <a:off x="1043" y="512"/>
              <a:ext cx="73" cy="202"/>
            </a:xfrm>
            <a:custGeom>
              <a:avLst/>
              <a:gdLst>
                <a:gd name="T0" fmla="*/ 78 w 31"/>
                <a:gd name="T1" fmla="*/ 0 h 85"/>
                <a:gd name="T2" fmla="*/ 0 w 31"/>
                <a:gd name="T3" fmla="*/ 12 h 85"/>
                <a:gd name="T4" fmla="*/ 0 w 31"/>
                <a:gd name="T5" fmla="*/ 1129 h 85"/>
                <a:gd name="T6" fmla="*/ 78 w 31"/>
                <a:gd name="T7" fmla="*/ 1141 h 85"/>
                <a:gd name="T8" fmla="*/ 405 w 31"/>
                <a:gd name="T9" fmla="*/ 808 h 85"/>
                <a:gd name="T10" fmla="*/ 405 w 31"/>
                <a:gd name="T11" fmla="*/ 349 h 85"/>
                <a:gd name="T12" fmla="*/ 78 w 31"/>
                <a:gd name="T13" fmla="*/ 0 h 85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31" h="85">
                  <a:moveTo>
                    <a:pt x="6" y="0"/>
                  </a:moveTo>
                  <a:cubicBezTo>
                    <a:pt x="4" y="0"/>
                    <a:pt x="2" y="1"/>
                    <a:pt x="0" y="1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2" y="85"/>
                    <a:pt x="4" y="85"/>
                    <a:pt x="6" y="85"/>
                  </a:cubicBezTo>
                  <a:cubicBezTo>
                    <a:pt x="20" y="85"/>
                    <a:pt x="31" y="74"/>
                    <a:pt x="31" y="60"/>
                  </a:cubicBezTo>
                  <a:cubicBezTo>
                    <a:pt x="31" y="26"/>
                    <a:pt x="31" y="26"/>
                    <a:pt x="31" y="26"/>
                  </a:cubicBezTo>
                  <a:cubicBezTo>
                    <a:pt x="31" y="12"/>
                    <a:pt x="20" y="0"/>
                    <a:pt x="6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19" name="Freeform 101"/>
            <p:cNvSpPr>
              <a:spLocks noEditPoints="1"/>
            </p:cNvSpPr>
            <p:nvPr/>
          </p:nvSpPr>
          <p:spPr bwMode="auto">
            <a:xfrm>
              <a:off x="72" y="1"/>
              <a:ext cx="949" cy="1079"/>
            </a:xfrm>
            <a:custGeom>
              <a:avLst/>
              <a:gdLst>
                <a:gd name="T0" fmla="*/ 4814 w 399"/>
                <a:gd name="T1" fmla="*/ 0 h 454"/>
                <a:gd name="T2" fmla="*/ 554 w 399"/>
                <a:gd name="T3" fmla="*/ 0 h 454"/>
                <a:gd name="T4" fmla="*/ 0 w 399"/>
                <a:gd name="T5" fmla="*/ 549 h 454"/>
                <a:gd name="T6" fmla="*/ 0 w 399"/>
                <a:gd name="T7" fmla="*/ 870 h 454"/>
                <a:gd name="T8" fmla="*/ 312 w 399"/>
                <a:gd name="T9" fmla="*/ 870 h 454"/>
                <a:gd name="T10" fmla="*/ 742 w 399"/>
                <a:gd name="T11" fmla="*/ 1305 h 454"/>
                <a:gd name="T12" fmla="*/ 312 w 399"/>
                <a:gd name="T13" fmla="*/ 1744 h 454"/>
                <a:gd name="T14" fmla="*/ 0 w 399"/>
                <a:gd name="T15" fmla="*/ 1744 h 454"/>
                <a:gd name="T16" fmla="*/ 0 w 399"/>
                <a:gd name="T17" fmla="*/ 2039 h 454"/>
                <a:gd name="T18" fmla="*/ 312 w 399"/>
                <a:gd name="T19" fmla="*/ 2039 h 454"/>
                <a:gd name="T20" fmla="*/ 742 w 399"/>
                <a:gd name="T21" fmla="*/ 2469 h 454"/>
                <a:gd name="T22" fmla="*/ 312 w 399"/>
                <a:gd name="T23" fmla="*/ 2897 h 454"/>
                <a:gd name="T24" fmla="*/ 0 w 399"/>
                <a:gd name="T25" fmla="*/ 2897 h 454"/>
                <a:gd name="T26" fmla="*/ 0 w 399"/>
                <a:gd name="T27" fmla="*/ 3197 h 454"/>
                <a:gd name="T28" fmla="*/ 312 w 399"/>
                <a:gd name="T29" fmla="*/ 3197 h 454"/>
                <a:gd name="T30" fmla="*/ 742 w 399"/>
                <a:gd name="T31" fmla="*/ 3627 h 454"/>
                <a:gd name="T32" fmla="*/ 312 w 399"/>
                <a:gd name="T33" fmla="*/ 4055 h 454"/>
                <a:gd name="T34" fmla="*/ 0 w 399"/>
                <a:gd name="T35" fmla="*/ 4055 h 454"/>
                <a:gd name="T36" fmla="*/ 0 w 399"/>
                <a:gd name="T37" fmla="*/ 4361 h 454"/>
                <a:gd name="T38" fmla="*/ 312 w 399"/>
                <a:gd name="T39" fmla="*/ 4361 h 454"/>
                <a:gd name="T40" fmla="*/ 742 w 399"/>
                <a:gd name="T41" fmla="*/ 4789 h 454"/>
                <a:gd name="T42" fmla="*/ 312 w 399"/>
                <a:gd name="T43" fmla="*/ 5224 h 454"/>
                <a:gd name="T44" fmla="*/ 0 w 399"/>
                <a:gd name="T45" fmla="*/ 5224 h 454"/>
                <a:gd name="T46" fmla="*/ 0 w 399"/>
                <a:gd name="T47" fmla="*/ 5547 h 454"/>
                <a:gd name="T48" fmla="*/ 554 w 399"/>
                <a:gd name="T49" fmla="*/ 6094 h 454"/>
                <a:gd name="T50" fmla="*/ 4814 w 399"/>
                <a:gd name="T51" fmla="*/ 6094 h 454"/>
                <a:gd name="T52" fmla="*/ 5368 w 399"/>
                <a:gd name="T53" fmla="*/ 5547 h 454"/>
                <a:gd name="T54" fmla="*/ 5368 w 399"/>
                <a:gd name="T55" fmla="*/ 549 h 454"/>
                <a:gd name="T56" fmla="*/ 4814 w 399"/>
                <a:gd name="T57" fmla="*/ 0 h 454"/>
                <a:gd name="T58" fmla="*/ 1979 w 399"/>
                <a:gd name="T59" fmla="*/ 780 h 454"/>
                <a:gd name="T60" fmla="*/ 2462 w 399"/>
                <a:gd name="T61" fmla="*/ 1005 h 454"/>
                <a:gd name="T62" fmla="*/ 2676 w 399"/>
                <a:gd name="T63" fmla="*/ 1580 h 454"/>
                <a:gd name="T64" fmla="*/ 2450 w 399"/>
                <a:gd name="T65" fmla="*/ 2068 h 454"/>
                <a:gd name="T66" fmla="*/ 2421 w 399"/>
                <a:gd name="T67" fmla="*/ 2080 h 454"/>
                <a:gd name="T68" fmla="*/ 1962 w 399"/>
                <a:gd name="T69" fmla="*/ 791 h 454"/>
                <a:gd name="T70" fmla="*/ 1979 w 399"/>
                <a:gd name="T71" fmla="*/ 780 h 454"/>
                <a:gd name="T72" fmla="*/ 3094 w 399"/>
                <a:gd name="T73" fmla="*/ 5157 h 454"/>
                <a:gd name="T74" fmla="*/ 1855 w 399"/>
                <a:gd name="T75" fmla="*/ 3677 h 454"/>
                <a:gd name="T76" fmla="*/ 1280 w 399"/>
                <a:gd name="T77" fmla="*/ 1842 h 454"/>
                <a:gd name="T78" fmla="*/ 1827 w 399"/>
                <a:gd name="T79" fmla="*/ 846 h 454"/>
                <a:gd name="T80" fmla="*/ 2274 w 399"/>
                <a:gd name="T81" fmla="*/ 2096 h 454"/>
                <a:gd name="T82" fmla="*/ 2245 w 399"/>
                <a:gd name="T83" fmla="*/ 2096 h 454"/>
                <a:gd name="T84" fmla="*/ 2462 w 399"/>
                <a:gd name="T85" fmla="*/ 3327 h 454"/>
                <a:gd name="T86" fmla="*/ 2462 w 399"/>
                <a:gd name="T87" fmla="*/ 3327 h 454"/>
                <a:gd name="T88" fmla="*/ 2478 w 399"/>
                <a:gd name="T89" fmla="*/ 3344 h 454"/>
                <a:gd name="T90" fmla="*/ 2478 w 399"/>
                <a:gd name="T91" fmla="*/ 3344 h 454"/>
                <a:gd name="T92" fmla="*/ 2478 w 399"/>
                <a:gd name="T93" fmla="*/ 3344 h 454"/>
                <a:gd name="T94" fmla="*/ 3406 w 399"/>
                <a:gd name="T95" fmla="*/ 4202 h 454"/>
                <a:gd name="T96" fmla="*/ 3418 w 399"/>
                <a:gd name="T97" fmla="*/ 4190 h 454"/>
                <a:gd name="T98" fmla="*/ 4226 w 399"/>
                <a:gd name="T99" fmla="*/ 5224 h 454"/>
                <a:gd name="T100" fmla="*/ 3094 w 399"/>
                <a:gd name="T101" fmla="*/ 5157 h 454"/>
                <a:gd name="T102" fmla="*/ 4362 w 399"/>
                <a:gd name="T103" fmla="*/ 5141 h 454"/>
                <a:gd name="T104" fmla="*/ 4345 w 399"/>
                <a:gd name="T105" fmla="*/ 5157 h 454"/>
                <a:gd name="T106" fmla="*/ 3513 w 399"/>
                <a:gd name="T107" fmla="*/ 4066 h 454"/>
                <a:gd name="T108" fmla="*/ 3525 w 399"/>
                <a:gd name="T109" fmla="*/ 4038 h 454"/>
                <a:gd name="T110" fmla="*/ 4062 w 399"/>
                <a:gd name="T111" fmla="*/ 4123 h 454"/>
                <a:gd name="T112" fmla="*/ 4441 w 399"/>
                <a:gd name="T113" fmla="*/ 4604 h 454"/>
                <a:gd name="T114" fmla="*/ 4362 w 399"/>
                <a:gd name="T115" fmla="*/ 5141 h 454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</a:gdLst>
              <a:ahLst/>
              <a:cxnLst>
                <a:cxn ang="T116">
                  <a:pos x="T0" y="T1"/>
                </a:cxn>
                <a:cxn ang="T117">
                  <a:pos x="T2" y="T3"/>
                </a:cxn>
                <a:cxn ang="T118">
                  <a:pos x="T4" y="T5"/>
                </a:cxn>
                <a:cxn ang="T119">
                  <a:pos x="T6" y="T7"/>
                </a:cxn>
                <a:cxn ang="T120">
                  <a:pos x="T8" y="T9"/>
                </a:cxn>
                <a:cxn ang="T121">
                  <a:pos x="T10" y="T11"/>
                </a:cxn>
                <a:cxn ang="T122">
                  <a:pos x="T12" y="T13"/>
                </a:cxn>
                <a:cxn ang="T123">
                  <a:pos x="T14" y="T15"/>
                </a:cxn>
                <a:cxn ang="T124">
                  <a:pos x="T16" y="T17"/>
                </a:cxn>
                <a:cxn ang="T125">
                  <a:pos x="T18" y="T19"/>
                </a:cxn>
                <a:cxn ang="T126">
                  <a:pos x="T20" y="T21"/>
                </a:cxn>
                <a:cxn ang="T127">
                  <a:pos x="T22" y="T23"/>
                </a:cxn>
                <a:cxn ang="T128">
                  <a:pos x="T24" y="T25"/>
                </a:cxn>
                <a:cxn ang="T129">
                  <a:pos x="T26" y="T27"/>
                </a:cxn>
                <a:cxn ang="T130">
                  <a:pos x="T28" y="T29"/>
                </a:cxn>
                <a:cxn ang="T131">
                  <a:pos x="T30" y="T31"/>
                </a:cxn>
                <a:cxn ang="T132">
                  <a:pos x="T32" y="T33"/>
                </a:cxn>
                <a:cxn ang="T133">
                  <a:pos x="T34" y="T35"/>
                </a:cxn>
                <a:cxn ang="T134">
                  <a:pos x="T36" y="T37"/>
                </a:cxn>
                <a:cxn ang="T135">
                  <a:pos x="T38" y="T39"/>
                </a:cxn>
                <a:cxn ang="T136">
                  <a:pos x="T40" y="T41"/>
                </a:cxn>
                <a:cxn ang="T137">
                  <a:pos x="T42" y="T43"/>
                </a:cxn>
                <a:cxn ang="T138">
                  <a:pos x="T44" y="T45"/>
                </a:cxn>
                <a:cxn ang="T139">
                  <a:pos x="T46" y="T47"/>
                </a:cxn>
                <a:cxn ang="T140">
                  <a:pos x="T48" y="T49"/>
                </a:cxn>
                <a:cxn ang="T141">
                  <a:pos x="T50" y="T51"/>
                </a:cxn>
                <a:cxn ang="T142">
                  <a:pos x="T52" y="T53"/>
                </a:cxn>
                <a:cxn ang="T143">
                  <a:pos x="T54" y="T55"/>
                </a:cxn>
                <a:cxn ang="T144">
                  <a:pos x="T56" y="T57"/>
                </a:cxn>
                <a:cxn ang="T145">
                  <a:pos x="T58" y="T59"/>
                </a:cxn>
                <a:cxn ang="T146">
                  <a:pos x="T60" y="T61"/>
                </a:cxn>
                <a:cxn ang="T147">
                  <a:pos x="T62" y="T63"/>
                </a:cxn>
                <a:cxn ang="T148">
                  <a:pos x="T64" y="T65"/>
                </a:cxn>
                <a:cxn ang="T149">
                  <a:pos x="T66" y="T67"/>
                </a:cxn>
                <a:cxn ang="T150">
                  <a:pos x="T68" y="T69"/>
                </a:cxn>
                <a:cxn ang="T151">
                  <a:pos x="T70" y="T71"/>
                </a:cxn>
                <a:cxn ang="T152">
                  <a:pos x="T72" y="T73"/>
                </a:cxn>
                <a:cxn ang="T153">
                  <a:pos x="T74" y="T75"/>
                </a:cxn>
                <a:cxn ang="T154">
                  <a:pos x="T76" y="T77"/>
                </a:cxn>
                <a:cxn ang="T155">
                  <a:pos x="T78" y="T79"/>
                </a:cxn>
                <a:cxn ang="T156">
                  <a:pos x="T80" y="T81"/>
                </a:cxn>
                <a:cxn ang="T157">
                  <a:pos x="T82" y="T83"/>
                </a:cxn>
                <a:cxn ang="T158">
                  <a:pos x="T84" y="T85"/>
                </a:cxn>
                <a:cxn ang="T159">
                  <a:pos x="T86" y="T87"/>
                </a:cxn>
                <a:cxn ang="T160">
                  <a:pos x="T88" y="T89"/>
                </a:cxn>
                <a:cxn ang="T161">
                  <a:pos x="T90" y="T91"/>
                </a:cxn>
                <a:cxn ang="T162">
                  <a:pos x="T92" y="T93"/>
                </a:cxn>
                <a:cxn ang="T163">
                  <a:pos x="T94" y="T95"/>
                </a:cxn>
                <a:cxn ang="T164">
                  <a:pos x="T96" y="T97"/>
                </a:cxn>
                <a:cxn ang="T165">
                  <a:pos x="T98" y="T99"/>
                </a:cxn>
                <a:cxn ang="T166">
                  <a:pos x="T100" y="T101"/>
                </a:cxn>
                <a:cxn ang="T167">
                  <a:pos x="T102" y="T103"/>
                </a:cxn>
                <a:cxn ang="T168">
                  <a:pos x="T104" y="T105"/>
                </a:cxn>
                <a:cxn ang="T169">
                  <a:pos x="T106" y="T107"/>
                </a:cxn>
                <a:cxn ang="T170">
                  <a:pos x="T108" y="T109"/>
                </a:cxn>
                <a:cxn ang="T171">
                  <a:pos x="T110" y="T111"/>
                </a:cxn>
                <a:cxn ang="T172">
                  <a:pos x="T112" y="T113"/>
                </a:cxn>
                <a:cxn ang="T173">
                  <a:pos x="T114" y="T115"/>
                </a:cxn>
              </a:cxnLst>
              <a:rect l="0" t="0" r="r" b="b"/>
              <a:pathLst>
                <a:path w="399" h="454">
                  <a:moveTo>
                    <a:pt x="358" y="0"/>
                  </a:moveTo>
                  <a:cubicBezTo>
                    <a:pt x="41" y="0"/>
                    <a:pt x="41" y="0"/>
                    <a:pt x="41" y="0"/>
                  </a:cubicBezTo>
                  <a:cubicBezTo>
                    <a:pt x="19" y="0"/>
                    <a:pt x="0" y="18"/>
                    <a:pt x="0" y="41"/>
                  </a:cubicBezTo>
                  <a:cubicBezTo>
                    <a:pt x="0" y="65"/>
                    <a:pt x="0" y="65"/>
                    <a:pt x="0" y="65"/>
                  </a:cubicBezTo>
                  <a:cubicBezTo>
                    <a:pt x="23" y="65"/>
                    <a:pt x="23" y="65"/>
                    <a:pt x="23" y="65"/>
                  </a:cubicBezTo>
                  <a:cubicBezTo>
                    <a:pt x="40" y="65"/>
                    <a:pt x="55" y="80"/>
                    <a:pt x="55" y="97"/>
                  </a:cubicBezTo>
                  <a:cubicBezTo>
                    <a:pt x="55" y="115"/>
                    <a:pt x="40" y="129"/>
                    <a:pt x="23" y="130"/>
                  </a:cubicBezTo>
                  <a:cubicBezTo>
                    <a:pt x="0" y="130"/>
                    <a:pt x="0" y="130"/>
                    <a:pt x="0" y="130"/>
                  </a:cubicBezTo>
                  <a:cubicBezTo>
                    <a:pt x="0" y="152"/>
                    <a:pt x="0" y="152"/>
                    <a:pt x="0" y="152"/>
                  </a:cubicBezTo>
                  <a:cubicBezTo>
                    <a:pt x="23" y="152"/>
                    <a:pt x="23" y="152"/>
                    <a:pt x="23" y="152"/>
                  </a:cubicBezTo>
                  <a:cubicBezTo>
                    <a:pt x="40" y="152"/>
                    <a:pt x="55" y="166"/>
                    <a:pt x="55" y="184"/>
                  </a:cubicBezTo>
                  <a:cubicBezTo>
                    <a:pt x="55" y="202"/>
                    <a:pt x="40" y="216"/>
                    <a:pt x="23" y="216"/>
                  </a:cubicBezTo>
                  <a:cubicBezTo>
                    <a:pt x="0" y="216"/>
                    <a:pt x="0" y="216"/>
                    <a:pt x="0" y="216"/>
                  </a:cubicBezTo>
                  <a:cubicBezTo>
                    <a:pt x="0" y="238"/>
                    <a:pt x="0" y="238"/>
                    <a:pt x="0" y="238"/>
                  </a:cubicBezTo>
                  <a:cubicBezTo>
                    <a:pt x="23" y="238"/>
                    <a:pt x="23" y="238"/>
                    <a:pt x="23" y="238"/>
                  </a:cubicBezTo>
                  <a:cubicBezTo>
                    <a:pt x="40" y="238"/>
                    <a:pt x="55" y="253"/>
                    <a:pt x="55" y="270"/>
                  </a:cubicBezTo>
                  <a:cubicBezTo>
                    <a:pt x="55" y="288"/>
                    <a:pt x="40" y="302"/>
                    <a:pt x="23" y="302"/>
                  </a:cubicBezTo>
                  <a:cubicBezTo>
                    <a:pt x="0" y="302"/>
                    <a:pt x="0" y="302"/>
                    <a:pt x="0" y="302"/>
                  </a:cubicBezTo>
                  <a:cubicBezTo>
                    <a:pt x="0" y="325"/>
                    <a:pt x="0" y="325"/>
                    <a:pt x="0" y="325"/>
                  </a:cubicBezTo>
                  <a:cubicBezTo>
                    <a:pt x="23" y="325"/>
                    <a:pt x="23" y="325"/>
                    <a:pt x="23" y="325"/>
                  </a:cubicBezTo>
                  <a:cubicBezTo>
                    <a:pt x="40" y="325"/>
                    <a:pt x="55" y="339"/>
                    <a:pt x="55" y="357"/>
                  </a:cubicBezTo>
                  <a:cubicBezTo>
                    <a:pt x="55" y="375"/>
                    <a:pt x="40" y="389"/>
                    <a:pt x="23" y="389"/>
                  </a:cubicBezTo>
                  <a:cubicBezTo>
                    <a:pt x="0" y="389"/>
                    <a:pt x="0" y="389"/>
                    <a:pt x="0" y="389"/>
                  </a:cubicBezTo>
                  <a:cubicBezTo>
                    <a:pt x="0" y="413"/>
                    <a:pt x="0" y="413"/>
                    <a:pt x="0" y="413"/>
                  </a:cubicBezTo>
                  <a:cubicBezTo>
                    <a:pt x="0" y="436"/>
                    <a:pt x="19" y="454"/>
                    <a:pt x="41" y="454"/>
                  </a:cubicBezTo>
                  <a:cubicBezTo>
                    <a:pt x="358" y="454"/>
                    <a:pt x="358" y="454"/>
                    <a:pt x="358" y="454"/>
                  </a:cubicBezTo>
                  <a:cubicBezTo>
                    <a:pt x="381" y="454"/>
                    <a:pt x="399" y="436"/>
                    <a:pt x="399" y="413"/>
                  </a:cubicBezTo>
                  <a:cubicBezTo>
                    <a:pt x="399" y="41"/>
                    <a:pt x="399" y="41"/>
                    <a:pt x="399" y="41"/>
                  </a:cubicBezTo>
                  <a:cubicBezTo>
                    <a:pt x="399" y="18"/>
                    <a:pt x="381" y="0"/>
                    <a:pt x="358" y="0"/>
                  </a:cubicBezTo>
                  <a:close/>
                  <a:moveTo>
                    <a:pt x="147" y="58"/>
                  </a:moveTo>
                  <a:cubicBezTo>
                    <a:pt x="161" y="53"/>
                    <a:pt x="178" y="60"/>
                    <a:pt x="183" y="75"/>
                  </a:cubicBezTo>
                  <a:cubicBezTo>
                    <a:pt x="199" y="118"/>
                    <a:pt x="199" y="118"/>
                    <a:pt x="199" y="118"/>
                  </a:cubicBezTo>
                  <a:cubicBezTo>
                    <a:pt x="204" y="133"/>
                    <a:pt x="197" y="149"/>
                    <a:pt x="182" y="154"/>
                  </a:cubicBezTo>
                  <a:cubicBezTo>
                    <a:pt x="182" y="155"/>
                    <a:pt x="181" y="155"/>
                    <a:pt x="180" y="155"/>
                  </a:cubicBezTo>
                  <a:cubicBezTo>
                    <a:pt x="163" y="123"/>
                    <a:pt x="152" y="85"/>
                    <a:pt x="146" y="59"/>
                  </a:cubicBezTo>
                  <a:cubicBezTo>
                    <a:pt x="146" y="58"/>
                    <a:pt x="146" y="58"/>
                    <a:pt x="147" y="58"/>
                  </a:cubicBezTo>
                  <a:close/>
                  <a:moveTo>
                    <a:pt x="230" y="384"/>
                  </a:moveTo>
                  <a:cubicBezTo>
                    <a:pt x="182" y="357"/>
                    <a:pt x="142" y="280"/>
                    <a:pt x="138" y="274"/>
                  </a:cubicBezTo>
                  <a:cubicBezTo>
                    <a:pt x="135" y="267"/>
                    <a:pt x="92" y="192"/>
                    <a:pt x="95" y="137"/>
                  </a:cubicBezTo>
                  <a:cubicBezTo>
                    <a:pt x="97" y="93"/>
                    <a:pt x="123" y="72"/>
                    <a:pt x="136" y="63"/>
                  </a:cubicBezTo>
                  <a:cubicBezTo>
                    <a:pt x="142" y="89"/>
                    <a:pt x="153" y="124"/>
                    <a:pt x="169" y="156"/>
                  </a:cubicBezTo>
                  <a:cubicBezTo>
                    <a:pt x="168" y="156"/>
                    <a:pt x="168" y="156"/>
                    <a:pt x="167" y="156"/>
                  </a:cubicBezTo>
                  <a:cubicBezTo>
                    <a:pt x="139" y="172"/>
                    <a:pt x="178" y="240"/>
                    <a:pt x="183" y="248"/>
                  </a:cubicBezTo>
                  <a:cubicBezTo>
                    <a:pt x="183" y="248"/>
                    <a:pt x="183" y="248"/>
                    <a:pt x="183" y="248"/>
                  </a:cubicBezTo>
                  <a:cubicBezTo>
                    <a:pt x="183" y="248"/>
                    <a:pt x="184" y="249"/>
                    <a:pt x="184" y="249"/>
                  </a:cubicBezTo>
                  <a:cubicBezTo>
                    <a:pt x="184" y="249"/>
                    <a:pt x="184" y="249"/>
                    <a:pt x="184" y="249"/>
                  </a:cubicBezTo>
                  <a:cubicBezTo>
                    <a:pt x="184" y="249"/>
                    <a:pt x="184" y="249"/>
                    <a:pt x="184" y="249"/>
                  </a:cubicBezTo>
                  <a:cubicBezTo>
                    <a:pt x="188" y="258"/>
                    <a:pt x="224" y="328"/>
                    <a:pt x="253" y="313"/>
                  </a:cubicBezTo>
                  <a:cubicBezTo>
                    <a:pt x="253" y="312"/>
                    <a:pt x="254" y="312"/>
                    <a:pt x="254" y="312"/>
                  </a:cubicBezTo>
                  <a:cubicBezTo>
                    <a:pt x="272" y="343"/>
                    <a:pt x="296" y="370"/>
                    <a:pt x="314" y="389"/>
                  </a:cubicBezTo>
                  <a:cubicBezTo>
                    <a:pt x="300" y="396"/>
                    <a:pt x="268" y="406"/>
                    <a:pt x="230" y="384"/>
                  </a:cubicBezTo>
                  <a:close/>
                  <a:moveTo>
                    <a:pt x="324" y="383"/>
                  </a:moveTo>
                  <a:cubicBezTo>
                    <a:pt x="324" y="383"/>
                    <a:pt x="324" y="383"/>
                    <a:pt x="323" y="384"/>
                  </a:cubicBezTo>
                  <a:cubicBezTo>
                    <a:pt x="304" y="364"/>
                    <a:pt x="279" y="335"/>
                    <a:pt x="261" y="303"/>
                  </a:cubicBezTo>
                  <a:cubicBezTo>
                    <a:pt x="261" y="302"/>
                    <a:pt x="262" y="302"/>
                    <a:pt x="262" y="301"/>
                  </a:cubicBezTo>
                  <a:cubicBezTo>
                    <a:pt x="275" y="292"/>
                    <a:pt x="292" y="294"/>
                    <a:pt x="302" y="307"/>
                  </a:cubicBezTo>
                  <a:cubicBezTo>
                    <a:pt x="330" y="343"/>
                    <a:pt x="330" y="343"/>
                    <a:pt x="330" y="343"/>
                  </a:cubicBezTo>
                  <a:cubicBezTo>
                    <a:pt x="339" y="356"/>
                    <a:pt x="337" y="374"/>
                    <a:pt x="324" y="38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</p:grpSp>
      <p:grpSp>
        <p:nvGrpSpPr>
          <p:cNvPr id="20" name="组合 1"/>
          <p:cNvGrpSpPr/>
          <p:nvPr/>
        </p:nvGrpSpPr>
        <p:grpSpPr bwMode="auto">
          <a:xfrm>
            <a:off x="2697261" y="4916551"/>
            <a:ext cx="530957" cy="541420"/>
            <a:chOff x="1444625" y="2115707"/>
            <a:chExt cx="1719263" cy="1752600"/>
          </a:xfrm>
          <a:solidFill>
            <a:srgbClr val="E5B4B3"/>
          </a:solidFill>
        </p:grpSpPr>
        <p:sp>
          <p:nvSpPr>
            <p:cNvPr id="21" name="Freeform 14"/>
            <p:cNvSpPr>
              <a:spLocks noEditPoints="1"/>
            </p:cNvSpPr>
            <p:nvPr/>
          </p:nvSpPr>
          <p:spPr bwMode="auto">
            <a:xfrm>
              <a:off x="2032000" y="2549095"/>
              <a:ext cx="547688" cy="550862"/>
            </a:xfrm>
            <a:custGeom>
              <a:avLst/>
              <a:gdLst>
                <a:gd name="T0" fmla="*/ 2147483646 w 145"/>
                <a:gd name="T1" fmla="*/ 1281214459 h 146"/>
                <a:gd name="T2" fmla="*/ 2147483646 w 145"/>
                <a:gd name="T3" fmla="*/ 2147483646 h 146"/>
                <a:gd name="T4" fmla="*/ 2147483646 w 145"/>
                <a:gd name="T5" fmla="*/ 2147483646 h 146"/>
                <a:gd name="T6" fmla="*/ 2147483646 w 145"/>
                <a:gd name="T7" fmla="*/ 2147483646 h 146"/>
                <a:gd name="T8" fmla="*/ 2147483646 w 145"/>
                <a:gd name="T9" fmla="*/ 2147483646 h 146"/>
                <a:gd name="T10" fmla="*/ 2147483646 w 145"/>
                <a:gd name="T11" fmla="*/ 2147483646 h 146"/>
                <a:gd name="T12" fmla="*/ 2147483646 w 145"/>
                <a:gd name="T13" fmla="*/ 1010737444 h 146"/>
                <a:gd name="T14" fmla="*/ 2147483646 w 145"/>
                <a:gd name="T15" fmla="*/ 569429068 h 146"/>
                <a:gd name="T16" fmla="*/ 1226957098 w 145"/>
                <a:gd name="T17" fmla="*/ 1110386871 h 146"/>
                <a:gd name="T18" fmla="*/ 684813967 w 145"/>
                <a:gd name="T19" fmla="*/ 2147483646 h 146"/>
                <a:gd name="T20" fmla="*/ 1184154336 w 145"/>
                <a:gd name="T21" fmla="*/ 2147483646 h 146"/>
                <a:gd name="T22" fmla="*/ 2147483646 w 145"/>
                <a:gd name="T23" fmla="*/ 2147483646 h 146"/>
                <a:gd name="T24" fmla="*/ 2147483646 w 145"/>
                <a:gd name="T25" fmla="*/ 2147483646 h 146"/>
                <a:gd name="T26" fmla="*/ 2147483646 w 145"/>
                <a:gd name="T27" fmla="*/ 2147483646 h 146"/>
                <a:gd name="T28" fmla="*/ 2147483646 w 145"/>
                <a:gd name="T29" fmla="*/ 2147483646 h 146"/>
                <a:gd name="T30" fmla="*/ 713346623 w 145"/>
                <a:gd name="T31" fmla="*/ 2147483646 h 146"/>
                <a:gd name="T32" fmla="*/ 0 w 145"/>
                <a:gd name="T33" fmla="*/ 2147483646 h 146"/>
                <a:gd name="T34" fmla="*/ 741879279 w 145"/>
                <a:gd name="T35" fmla="*/ 711785392 h 146"/>
                <a:gd name="T36" fmla="*/ 2147483646 w 145"/>
                <a:gd name="T37" fmla="*/ 0 h 146"/>
                <a:gd name="T38" fmla="*/ 2147483646 w 145"/>
                <a:gd name="T39" fmla="*/ 640607230 h 146"/>
                <a:gd name="T40" fmla="*/ 2147483646 w 145"/>
                <a:gd name="T41" fmla="*/ 2135359948 h 146"/>
                <a:gd name="T42" fmla="*/ 2147483646 w 145"/>
                <a:gd name="T43" fmla="*/ 2147483646 h 146"/>
                <a:gd name="T44" fmla="*/ 2147483646 w 145"/>
                <a:gd name="T45" fmla="*/ 2147483646 h 146"/>
                <a:gd name="T46" fmla="*/ 2147483646 w 145"/>
                <a:gd name="T47" fmla="*/ 2147483646 h 146"/>
                <a:gd name="T48" fmla="*/ 2147483646 w 145"/>
                <a:gd name="T49" fmla="*/ 2147483646 h 146"/>
                <a:gd name="T50" fmla="*/ 1597896737 w 145"/>
                <a:gd name="T51" fmla="*/ 2147483646 h 146"/>
                <a:gd name="T52" fmla="*/ 1284022410 w 145"/>
                <a:gd name="T53" fmla="*/ 2147483646 h 146"/>
                <a:gd name="T54" fmla="*/ 1626429393 w 145"/>
                <a:gd name="T55" fmla="*/ 1622873409 h 146"/>
                <a:gd name="T56" fmla="*/ 2147483646 w 145"/>
                <a:gd name="T57" fmla="*/ 1252743195 h 146"/>
                <a:gd name="T58" fmla="*/ 2147483646 w 145"/>
                <a:gd name="T59" fmla="*/ 1452045821 h 146"/>
                <a:gd name="T60" fmla="*/ 2147483646 w 145"/>
                <a:gd name="T61" fmla="*/ 1281214459 h 146"/>
                <a:gd name="T62" fmla="*/ 2147483646 w 145"/>
                <a:gd name="T63" fmla="*/ 1281214459 h 146"/>
                <a:gd name="T64" fmla="*/ 2147483646 w 145"/>
                <a:gd name="T65" fmla="*/ 2147483646 h 146"/>
                <a:gd name="T66" fmla="*/ 2147483646 w 145"/>
                <a:gd name="T67" fmla="*/ 2147483646 h 146"/>
                <a:gd name="T68" fmla="*/ 2147483646 w 145"/>
                <a:gd name="T69" fmla="*/ 2147483646 h 146"/>
                <a:gd name="T70" fmla="*/ 2147483646 w 145"/>
                <a:gd name="T71" fmla="*/ 2035710521 h 146"/>
                <a:gd name="T72" fmla="*/ 2147483646 w 145"/>
                <a:gd name="T73" fmla="*/ 1893354197 h 146"/>
                <a:gd name="T74" fmla="*/ 2111503435 w 145"/>
                <a:gd name="T75" fmla="*/ 2092653050 h 146"/>
                <a:gd name="T76" fmla="*/ 1968836377 w 145"/>
                <a:gd name="T77" fmla="*/ 2147483646 h 146"/>
                <a:gd name="T78" fmla="*/ 2068704451 w 145"/>
                <a:gd name="T79" fmla="*/ 2147483646 h 146"/>
                <a:gd name="T80" fmla="*/ 2147483646 w 145"/>
                <a:gd name="T81" fmla="*/ 2147483646 h 14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</a:gdLst>
              <a:ahLst/>
              <a:cxnLst>
                <a:cxn ang="T82">
                  <a:pos x="T0" y="T1"/>
                </a:cxn>
                <a:cxn ang="T83">
                  <a:pos x="T2" y="T3"/>
                </a:cxn>
                <a:cxn ang="T84">
                  <a:pos x="T4" y="T5"/>
                </a:cxn>
                <a:cxn ang="T85">
                  <a:pos x="T6" y="T7"/>
                </a:cxn>
                <a:cxn ang="T86">
                  <a:pos x="T8" y="T9"/>
                </a:cxn>
                <a:cxn ang="T87">
                  <a:pos x="T10" y="T11"/>
                </a:cxn>
                <a:cxn ang="T88">
                  <a:pos x="T12" y="T13"/>
                </a:cxn>
                <a:cxn ang="T89">
                  <a:pos x="T14" y="T15"/>
                </a:cxn>
                <a:cxn ang="T90">
                  <a:pos x="T16" y="T17"/>
                </a:cxn>
                <a:cxn ang="T91">
                  <a:pos x="T18" y="T19"/>
                </a:cxn>
                <a:cxn ang="T92">
                  <a:pos x="T20" y="T21"/>
                </a:cxn>
                <a:cxn ang="T93">
                  <a:pos x="T22" y="T23"/>
                </a:cxn>
                <a:cxn ang="T94">
                  <a:pos x="T24" y="T25"/>
                </a:cxn>
                <a:cxn ang="T95">
                  <a:pos x="T26" y="T27"/>
                </a:cxn>
                <a:cxn ang="T96">
                  <a:pos x="T28" y="T29"/>
                </a:cxn>
                <a:cxn ang="T97">
                  <a:pos x="T30" y="T31"/>
                </a:cxn>
                <a:cxn ang="T98">
                  <a:pos x="T32" y="T33"/>
                </a:cxn>
                <a:cxn ang="T99">
                  <a:pos x="T34" y="T35"/>
                </a:cxn>
                <a:cxn ang="T100">
                  <a:pos x="T36" y="T37"/>
                </a:cxn>
                <a:cxn ang="T101">
                  <a:pos x="T38" y="T39"/>
                </a:cxn>
                <a:cxn ang="T102">
                  <a:pos x="T40" y="T41"/>
                </a:cxn>
                <a:cxn ang="T103">
                  <a:pos x="T42" y="T43"/>
                </a:cxn>
                <a:cxn ang="T104">
                  <a:pos x="T44" y="T45"/>
                </a:cxn>
                <a:cxn ang="T105">
                  <a:pos x="T46" y="T47"/>
                </a:cxn>
                <a:cxn ang="T106">
                  <a:pos x="T48" y="T49"/>
                </a:cxn>
                <a:cxn ang="T107">
                  <a:pos x="T50" y="T51"/>
                </a:cxn>
                <a:cxn ang="T108">
                  <a:pos x="T52" y="T53"/>
                </a:cxn>
                <a:cxn ang="T109">
                  <a:pos x="T54" y="T55"/>
                </a:cxn>
                <a:cxn ang="T110">
                  <a:pos x="T56" y="T57"/>
                </a:cxn>
                <a:cxn ang="T111">
                  <a:pos x="T58" y="T59"/>
                </a:cxn>
                <a:cxn ang="T112">
                  <a:pos x="T60" y="T61"/>
                </a:cxn>
                <a:cxn ang="T113">
                  <a:pos x="T62" y="T63"/>
                </a:cxn>
                <a:cxn ang="T114">
                  <a:pos x="T64" y="T65"/>
                </a:cxn>
                <a:cxn ang="T115">
                  <a:pos x="T66" y="T67"/>
                </a:cxn>
                <a:cxn ang="T116">
                  <a:pos x="T68" y="T69"/>
                </a:cxn>
                <a:cxn ang="T117">
                  <a:pos x="T70" y="T71"/>
                </a:cxn>
                <a:cxn ang="T118">
                  <a:pos x="T72" y="T73"/>
                </a:cxn>
                <a:cxn ang="T119">
                  <a:pos x="T74" y="T75"/>
                </a:cxn>
                <a:cxn ang="T120">
                  <a:pos x="T76" y="T77"/>
                </a:cxn>
                <a:cxn ang="T121">
                  <a:pos x="T78" y="T79"/>
                </a:cxn>
                <a:cxn ang="T122">
                  <a:pos x="T80" y="T81"/>
                </a:cxn>
              </a:cxnLst>
              <a:rect l="0" t="0" r="r" b="b"/>
              <a:pathLst>
                <a:path w="145" h="146">
                  <a:moveTo>
                    <a:pt x="108" y="38"/>
                  </a:moveTo>
                  <a:cubicBezTo>
                    <a:pt x="102" y="84"/>
                    <a:pt x="102" y="84"/>
                    <a:pt x="102" y="84"/>
                  </a:cubicBezTo>
                  <a:cubicBezTo>
                    <a:pt x="102" y="87"/>
                    <a:pt x="102" y="89"/>
                    <a:pt x="102" y="92"/>
                  </a:cubicBezTo>
                  <a:cubicBezTo>
                    <a:pt x="102" y="94"/>
                    <a:pt x="103" y="96"/>
                    <a:pt x="106" y="96"/>
                  </a:cubicBezTo>
                  <a:cubicBezTo>
                    <a:pt x="110" y="96"/>
                    <a:pt x="115" y="93"/>
                    <a:pt x="120" y="87"/>
                  </a:cubicBezTo>
                  <a:cubicBezTo>
                    <a:pt x="124" y="81"/>
                    <a:pt x="126" y="73"/>
                    <a:pt x="126" y="64"/>
                  </a:cubicBezTo>
                  <a:cubicBezTo>
                    <a:pt x="126" y="50"/>
                    <a:pt x="121" y="39"/>
                    <a:pt x="112" y="30"/>
                  </a:cubicBezTo>
                  <a:cubicBezTo>
                    <a:pt x="102" y="21"/>
                    <a:pt x="90" y="17"/>
                    <a:pt x="75" y="17"/>
                  </a:cubicBezTo>
                  <a:cubicBezTo>
                    <a:pt x="60" y="17"/>
                    <a:pt x="47" y="22"/>
                    <a:pt x="36" y="33"/>
                  </a:cubicBezTo>
                  <a:cubicBezTo>
                    <a:pt x="26" y="44"/>
                    <a:pt x="20" y="57"/>
                    <a:pt x="20" y="73"/>
                  </a:cubicBezTo>
                  <a:cubicBezTo>
                    <a:pt x="20" y="88"/>
                    <a:pt x="25" y="101"/>
                    <a:pt x="35" y="112"/>
                  </a:cubicBezTo>
                  <a:cubicBezTo>
                    <a:pt x="45" y="123"/>
                    <a:pt x="59" y="129"/>
                    <a:pt x="77" y="129"/>
                  </a:cubicBezTo>
                  <a:cubicBezTo>
                    <a:pt x="91" y="129"/>
                    <a:pt x="106" y="125"/>
                    <a:pt x="121" y="117"/>
                  </a:cubicBezTo>
                  <a:cubicBezTo>
                    <a:pt x="127" y="134"/>
                    <a:pt x="127" y="134"/>
                    <a:pt x="127" y="134"/>
                  </a:cubicBezTo>
                  <a:cubicBezTo>
                    <a:pt x="111" y="142"/>
                    <a:pt x="94" y="146"/>
                    <a:pt x="77" y="146"/>
                  </a:cubicBezTo>
                  <a:cubicBezTo>
                    <a:pt x="54" y="146"/>
                    <a:pt x="35" y="139"/>
                    <a:pt x="21" y="125"/>
                  </a:cubicBezTo>
                  <a:cubicBezTo>
                    <a:pt x="7" y="110"/>
                    <a:pt x="0" y="93"/>
                    <a:pt x="0" y="73"/>
                  </a:cubicBezTo>
                  <a:cubicBezTo>
                    <a:pt x="0" y="53"/>
                    <a:pt x="7" y="35"/>
                    <a:pt x="22" y="21"/>
                  </a:cubicBezTo>
                  <a:cubicBezTo>
                    <a:pt x="37" y="7"/>
                    <a:pt x="54" y="0"/>
                    <a:pt x="75" y="0"/>
                  </a:cubicBezTo>
                  <a:cubicBezTo>
                    <a:pt x="95" y="0"/>
                    <a:pt x="112" y="6"/>
                    <a:pt x="125" y="19"/>
                  </a:cubicBezTo>
                  <a:cubicBezTo>
                    <a:pt x="138" y="31"/>
                    <a:pt x="145" y="46"/>
                    <a:pt x="145" y="63"/>
                  </a:cubicBezTo>
                  <a:cubicBezTo>
                    <a:pt x="145" y="77"/>
                    <a:pt x="141" y="89"/>
                    <a:pt x="133" y="98"/>
                  </a:cubicBezTo>
                  <a:cubicBezTo>
                    <a:pt x="125" y="108"/>
                    <a:pt x="115" y="113"/>
                    <a:pt x="104" y="113"/>
                  </a:cubicBezTo>
                  <a:cubicBezTo>
                    <a:pt x="96" y="113"/>
                    <a:pt x="90" y="110"/>
                    <a:pt x="86" y="104"/>
                  </a:cubicBezTo>
                  <a:cubicBezTo>
                    <a:pt x="81" y="110"/>
                    <a:pt x="75" y="113"/>
                    <a:pt x="68" y="113"/>
                  </a:cubicBezTo>
                  <a:cubicBezTo>
                    <a:pt x="60" y="113"/>
                    <a:pt x="53" y="110"/>
                    <a:pt x="47" y="103"/>
                  </a:cubicBezTo>
                  <a:cubicBezTo>
                    <a:pt x="41" y="96"/>
                    <a:pt x="38" y="87"/>
                    <a:pt x="38" y="76"/>
                  </a:cubicBezTo>
                  <a:cubicBezTo>
                    <a:pt x="38" y="64"/>
                    <a:pt x="41" y="55"/>
                    <a:pt x="48" y="48"/>
                  </a:cubicBezTo>
                  <a:cubicBezTo>
                    <a:pt x="54" y="40"/>
                    <a:pt x="62" y="37"/>
                    <a:pt x="71" y="37"/>
                  </a:cubicBezTo>
                  <a:cubicBezTo>
                    <a:pt x="77" y="37"/>
                    <a:pt x="83" y="39"/>
                    <a:pt x="87" y="43"/>
                  </a:cubicBezTo>
                  <a:cubicBezTo>
                    <a:pt x="89" y="38"/>
                    <a:pt x="89" y="38"/>
                    <a:pt x="89" y="38"/>
                  </a:cubicBezTo>
                  <a:lnTo>
                    <a:pt x="108" y="38"/>
                  </a:lnTo>
                  <a:close/>
                  <a:moveTo>
                    <a:pt x="69" y="94"/>
                  </a:moveTo>
                  <a:cubicBezTo>
                    <a:pt x="74" y="94"/>
                    <a:pt x="78" y="92"/>
                    <a:pt x="81" y="87"/>
                  </a:cubicBezTo>
                  <a:cubicBezTo>
                    <a:pt x="84" y="83"/>
                    <a:pt x="86" y="77"/>
                    <a:pt x="86" y="72"/>
                  </a:cubicBezTo>
                  <a:cubicBezTo>
                    <a:pt x="86" y="67"/>
                    <a:pt x="85" y="63"/>
                    <a:pt x="82" y="60"/>
                  </a:cubicBezTo>
                  <a:cubicBezTo>
                    <a:pt x="79" y="57"/>
                    <a:pt x="76" y="56"/>
                    <a:pt x="73" y="56"/>
                  </a:cubicBezTo>
                  <a:cubicBezTo>
                    <a:pt x="68" y="56"/>
                    <a:pt x="65" y="58"/>
                    <a:pt x="62" y="62"/>
                  </a:cubicBezTo>
                  <a:cubicBezTo>
                    <a:pt x="60" y="65"/>
                    <a:pt x="58" y="70"/>
                    <a:pt x="58" y="77"/>
                  </a:cubicBezTo>
                  <a:cubicBezTo>
                    <a:pt x="58" y="82"/>
                    <a:pt x="59" y="86"/>
                    <a:pt x="61" y="89"/>
                  </a:cubicBezTo>
                  <a:cubicBezTo>
                    <a:pt x="63" y="92"/>
                    <a:pt x="66" y="94"/>
                    <a:pt x="69" y="9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22" name="Freeform 15"/>
            <p:cNvSpPr/>
            <p:nvPr/>
          </p:nvSpPr>
          <p:spPr bwMode="auto">
            <a:xfrm>
              <a:off x="1497013" y="2680857"/>
              <a:ext cx="98425" cy="142875"/>
            </a:xfrm>
            <a:custGeom>
              <a:avLst/>
              <a:gdLst>
                <a:gd name="T0" fmla="*/ 0 w 26"/>
                <a:gd name="T1" fmla="*/ 664421388 h 38"/>
                <a:gd name="T2" fmla="*/ 888497617 w 26"/>
                <a:gd name="T3" fmla="*/ 1272294355 h 38"/>
                <a:gd name="T4" fmla="*/ 888497617 w 26"/>
                <a:gd name="T5" fmla="*/ 0 h 38"/>
                <a:gd name="T6" fmla="*/ 0 w 26"/>
                <a:gd name="T7" fmla="*/ 664421388 h 38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6" h="38">
                  <a:moveTo>
                    <a:pt x="0" y="20"/>
                  </a:moveTo>
                  <a:cubicBezTo>
                    <a:pt x="6" y="29"/>
                    <a:pt x="15" y="36"/>
                    <a:pt x="26" y="38"/>
                  </a:cubicBezTo>
                  <a:cubicBezTo>
                    <a:pt x="26" y="0"/>
                    <a:pt x="26" y="0"/>
                    <a:pt x="26" y="0"/>
                  </a:cubicBezTo>
                  <a:lnTo>
                    <a:pt x="0" y="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23" name="Freeform 16"/>
            <p:cNvSpPr/>
            <p:nvPr/>
          </p:nvSpPr>
          <p:spPr bwMode="auto">
            <a:xfrm>
              <a:off x="2138363" y="2115707"/>
              <a:ext cx="334963" cy="115887"/>
            </a:xfrm>
            <a:custGeom>
              <a:avLst/>
              <a:gdLst>
                <a:gd name="T0" fmla="*/ 2011415179 w 89"/>
                <a:gd name="T1" fmla="*/ 223598359 h 31"/>
                <a:gd name="T2" fmla="*/ 977376870 w 89"/>
                <a:gd name="T3" fmla="*/ 223598359 h 31"/>
                <a:gd name="T4" fmla="*/ 0 w 89"/>
                <a:gd name="T5" fmla="*/ 1020160738 h 31"/>
                <a:gd name="T6" fmla="*/ 2147483646 w 89"/>
                <a:gd name="T7" fmla="*/ 1020160738 h 31"/>
                <a:gd name="T8" fmla="*/ 2011415179 w 89"/>
                <a:gd name="T9" fmla="*/ 223598359 h 3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89" h="31">
                  <a:moveTo>
                    <a:pt x="60" y="7"/>
                  </a:moveTo>
                  <a:cubicBezTo>
                    <a:pt x="52" y="0"/>
                    <a:pt x="37" y="0"/>
                    <a:pt x="29" y="7"/>
                  </a:cubicBezTo>
                  <a:cubicBezTo>
                    <a:pt x="0" y="31"/>
                    <a:pt x="0" y="31"/>
                    <a:pt x="0" y="31"/>
                  </a:cubicBezTo>
                  <a:cubicBezTo>
                    <a:pt x="89" y="31"/>
                    <a:pt x="89" y="31"/>
                    <a:pt x="89" y="31"/>
                  </a:cubicBezTo>
                  <a:lnTo>
                    <a:pt x="60" y="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24" name="Freeform 17"/>
            <p:cNvSpPr/>
            <p:nvPr/>
          </p:nvSpPr>
          <p:spPr bwMode="auto">
            <a:xfrm>
              <a:off x="3017838" y="2680857"/>
              <a:ext cx="96838" cy="142875"/>
            </a:xfrm>
            <a:custGeom>
              <a:avLst/>
              <a:gdLst>
                <a:gd name="T0" fmla="*/ 846203965 w 26"/>
                <a:gd name="T1" fmla="*/ 664421388 h 38"/>
                <a:gd name="T2" fmla="*/ 0 w 26"/>
                <a:gd name="T3" fmla="*/ 0 h 38"/>
                <a:gd name="T4" fmla="*/ 0 w 26"/>
                <a:gd name="T5" fmla="*/ 1272294355 h 38"/>
                <a:gd name="T6" fmla="*/ 846203965 w 26"/>
                <a:gd name="T7" fmla="*/ 664421388 h 38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6" h="38">
                  <a:moveTo>
                    <a:pt x="26" y="2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38"/>
                    <a:pt x="0" y="38"/>
                    <a:pt x="0" y="38"/>
                  </a:cubicBezTo>
                  <a:cubicBezTo>
                    <a:pt x="11" y="36"/>
                    <a:pt x="20" y="29"/>
                    <a:pt x="26" y="2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25" name="Freeform 18"/>
            <p:cNvSpPr/>
            <p:nvPr/>
          </p:nvSpPr>
          <p:spPr bwMode="auto">
            <a:xfrm>
              <a:off x="1595438" y="2231595"/>
              <a:ext cx="1422400" cy="1176337"/>
            </a:xfrm>
            <a:custGeom>
              <a:avLst/>
              <a:gdLst>
                <a:gd name="T0" fmla="*/ 711754623 w 377"/>
                <a:gd name="T1" fmla="*/ 2147483646 h 312"/>
                <a:gd name="T2" fmla="*/ 711754623 w 377"/>
                <a:gd name="T3" fmla="*/ 1691614079 h 312"/>
                <a:gd name="T4" fmla="*/ 1010692545 w 377"/>
                <a:gd name="T5" fmla="*/ 1009282065 h 312"/>
                <a:gd name="T6" fmla="*/ 1765153125 w 377"/>
                <a:gd name="T7" fmla="*/ 710763929 h 312"/>
                <a:gd name="T8" fmla="*/ 2147483646 w 377"/>
                <a:gd name="T9" fmla="*/ 710763929 h 312"/>
                <a:gd name="T10" fmla="*/ 2147483646 w 377"/>
                <a:gd name="T11" fmla="*/ 1009282065 h 312"/>
                <a:gd name="T12" fmla="*/ 2147483646 w 377"/>
                <a:gd name="T13" fmla="*/ 1691614079 h 312"/>
                <a:gd name="T14" fmla="*/ 2147483646 w 377"/>
                <a:gd name="T15" fmla="*/ 2147483646 h 312"/>
                <a:gd name="T16" fmla="*/ 2147483646 w 377"/>
                <a:gd name="T17" fmla="*/ 2147483646 h 312"/>
                <a:gd name="T18" fmla="*/ 2147483646 w 377"/>
                <a:gd name="T19" fmla="*/ 1691614079 h 312"/>
                <a:gd name="T20" fmla="*/ 2147483646 w 377"/>
                <a:gd name="T21" fmla="*/ 0 h 312"/>
                <a:gd name="T22" fmla="*/ 1765153125 w 377"/>
                <a:gd name="T23" fmla="*/ 0 h 312"/>
                <a:gd name="T24" fmla="*/ 0 w 377"/>
                <a:gd name="T25" fmla="*/ 1691614079 h 312"/>
                <a:gd name="T26" fmla="*/ 0 w 377"/>
                <a:gd name="T27" fmla="*/ 2147483646 h 312"/>
                <a:gd name="T28" fmla="*/ 711754623 w 377"/>
                <a:gd name="T29" fmla="*/ 2147483646 h 312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377" h="312">
                  <a:moveTo>
                    <a:pt x="21" y="312"/>
                  </a:moveTo>
                  <a:cubicBezTo>
                    <a:pt x="21" y="50"/>
                    <a:pt x="21" y="50"/>
                    <a:pt x="21" y="50"/>
                  </a:cubicBezTo>
                  <a:cubicBezTo>
                    <a:pt x="21" y="42"/>
                    <a:pt x="24" y="35"/>
                    <a:pt x="30" y="30"/>
                  </a:cubicBezTo>
                  <a:cubicBezTo>
                    <a:pt x="35" y="24"/>
                    <a:pt x="43" y="21"/>
                    <a:pt x="52" y="21"/>
                  </a:cubicBezTo>
                  <a:cubicBezTo>
                    <a:pt x="325" y="21"/>
                    <a:pt x="325" y="21"/>
                    <a:pt x="325" y="21"/>
                  </a:cubicBezTo>
                  <a:cubicBezTo>
                    <a:pt x="334" y="21"/>
                    <a:pt x="342" y="24"/>
                    <a:pt x="347" y="30"/>
                  </a:cubicBezTo>
                  <a:cubicBezTo>
                    <a:pt x="353" y="35"/>
                    <a:pt x="356" y="42"/>
                    <a:pt x="356" y="50"/>
                  </a:cubicBezTo>
                  <a:cubicBezTo>
                    <a:pt x="356" y="312"/>
                    <a:pt x="356" y="312"/>
                    <a:pt x="356" y="312"/>
                  </a:cubicBezTo>
                  <a:cubicBezTo>
                    <a:pt x="377" y="312"/>
                    <a:pt x="377" y="312"/>
                    <a:pt x="377" y="312"/>
                  </a:cubicBezTo>
                  <a:cubicBezTo>
                    <a:pt x="377" y="50"/>
                    <a:pt x="377" y="50"/>
                    <a:pt x="377" y="50"/>
                  </a:cubicBezTo>
                  <a:cubicBezTo>
                    <a:pt x="377" y="22"/>
                    <a:pt x="353" y="0"/>
                    <a:pt x="325" y="0"/>
                  </a:cubicBezTo>
                  <a:cubicBezTo>
                    <a:pt x="52" y="0"/>
                    <a:pt x="52" y="0"/>
                    <a:pt x="52" y="0"/>
                  </a:cubicBezTo>
                  <a:cubicBezTo>
                    <a:pt x="24" y="0"/>
                    <a:pt x="0" y="22"/>
                    <a:pt x="0" y="50"/>
                  </a:cubicBezTo>
                  <a:cubicBezTo>
                    <a:pt x="0" y="312"/>
                    <a:pt x="0" y="312"/>
                    <a:pt x="0" y="312"/>
                  </a:cubicBezTo>
                  <a:lnTo>
                    <a:pt x="21" y="31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26" name="Freeform 19"/>
            <p:cNvSpPr>
              <a:spLocks noEditPoints="1"/>
            </p:cNvSpPr>
            <p:nvPr/>
          </p:nvSpPr>
          <p:spPr bwMode="auto">
            <a:xfrm>
              <a:off x="1444625" y="2809445"/>
              <a:ext cx="1719263" cy="1058862"/>
            </a:xfrm>
            <a:custGeom>
              <a:avLst/>
              <a:gdLst>
                <a:gd name="T0" fmla="*/ 2147483646 w 456"/>
                <a:gd name="T1" fmla="*/ 0 h 281"/>
                <a:gd name="T2" fmla="*/ 2147483646 w 456"/>
                <a:gd name="T3" fmla="*/ 2147483646 h 281"/>
                <a:gd name="T4" fmla="*/ 2147483646 w 456"/>
                <a:gd name="T5" fmla="*/ 2147483646 h 281"/>
                <a:gd name="T6" fmla="*/ 241658250 w 456"/>
                <a:gd name="T7" fmla="*/ 0 h 281"/>
                <a:gd name="T8" fmla="*/ 0 w 456"/>
                <a:gd name="T9" fmla="*/ 738362183 h 281"/>
                <a:gd name="T10" fmla="*/ 0 w 456"/>
                <a:gd name="T11" fmla="*/ 2147483646 h 281"/>
                <a:gd name="T12" fmla="*/ 1449957040 w 456"/>
                <a:gd name="T13" fmla="*/ 2147483646 h 281"/>
                <a:gd name="T14" fmla="*/ 2147483646 w 456"/>
                <a:gd name="T15" fmla="*/ 2147483646 h 281"/>
                <a:gd name="T16" fmla="*/ 2147483646 w 456"/>
                <a:gd name="T17" fmla="*/ 2147483646 h 281"/>
                <a:gd name="T18" fmla="*/ 2147483646 w 456"/>
                <a:gd name="T19" fmla="*/ 738362183 h 281"/>
                <a:gd name="T20" fmla="*/ 2147483646 w 456"/>
                <a:gd name="T21" fmla="*/ 0 h 281"/>
                <a:gd name="T22" fmla="*/ 2147483646 w 456"/>
                <a:gd name="T23" fmla="*/ 2147483646 h 281"/>
                <a:gd name="T24" fmla="*/ 1521034992 w 456"/>
                <a:gd name="T25" fmla="*/ 2147483646 h 281"/>
                <a:gd name="T26" fmla="*/ 1108788904 w 456"/>
                <a:gd name="T27" fmla="*/ 2147483646 h 281"/>
                <a:gd name="T28" fmla="*/ 1222512873 w 456"/>
                <a:gd name="T29" fmla="*/ 2147483646 h 281"/>
                <a:gd name="T30" fmla="*/ 2147483646 w 456"/>
                <a:gd name="T31" fmla="*/ 2147483646 h 281"/>
                <a:gd name="T32" fmla="*/ 2147483646 w 456"/>
                <a:gd name="T33" fmla="*/ 2147483646 h 281"/>
                <a:gd name="T34" fmla="*/ 2147483646 w 456"/>
                <a:gd name="T35" fmla="*/ 2147483646 h 281"/>
                <a:gd name="T36" fmla="*/ 2147483646 w 456"/>
                <a:gd name="T37" fmla="*/ 2147483646 h 281"/>
                <a:gd name="T38" fmla="*/ 2147483646 w 456"/>
                <a:gd name="T39" fmla="*/ 2147483646 h 281"/>
                <a:gd name="T40" fmla="*/ 2147483646 w 456"/>
                <a:gd name="T41" fmla="*/ 2147483646 h 281"/>
                <a:gd name="T42" fmla="*/ 2147483646 w 456"/>
                <a:gd name="T43" fmla="*/ 2147483646 h 281"/>
                <a:gd name="T44" fmla="*/ 2147483646 w 456"/>
                <a:gd name="T45" fmla="*/ 2147483646 h 281"/>
                <a:gd name="T46" fmla="*/ 2147483646 w 456"/>
                <a:gd name="T47" fmla="*/ 2147483646 h 281"/>
                <a:gd name="T48" fmla="*/ 2147483646 w 456"/>
                <a:gd name="T49" fmla="*/ 2147483646 h 281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</a:gdLst>
              <a:ahLst/>
              <a:cxnLst>
                <a:cxn ang="T50">
                  <a:pos x="T0" y="T1"/>
                </a:cxn>
                <a:cxn ang="T51">
                  <a:pos x="T2" y="T3"/>
                </a:cxn>
                <a:cxn ang="T52">
                  <a:pos x="T4" y="T5"/>
                </a:cxn>
                <a:cxn ang="T53">
                  <a:pos x="T6" y="T7"/>
                </a:cxn>
                <a:cxn ang="T54">
                  <a:pos x="T8" y="T9"/>
                </a:cxn>
                <a:cxn ang="T55">
                  <a:pos x="T10" y="T11"/>
                </a:cxn>
                <a:cxn ang="T56">
                  <a:pos x="T12" y="T13"/>
                </a:cxn>
                <a:cxn ang="T57">
                  <a:pos x="T14" y="T15"/>
                </a:cxn>
                <a:cxn ang="T58">
                  <a:pos x="T16" y="T17"/>
                </a:cxn>
                <a:cxn ang="T59">
                  <a:pos x="T18" y="T19"/>
                </a:cxn>
                <a:cxn ang="T60">
                  <a:pos x="T20" y="T21"/>
                </a:cxn>
                <a:cxn ang="T61">
                  <a:pos x="T22" y="T23"/>
                </a:cxn>
                <a:cxn ang="T62">
                  <a:pos x="T24" y="T25"/>
                </a:cxn>
                <a:cxn ang="T63">
                  <a:pos x="T26" y="T27"/>
                </a:cxn>
                <a:cxn ang="T64">
                  <a:pos x="T28" y="T29"/>
                </a:cxn>
                <a:cxn ang="T65">
                  <a:pos x="T30" y="T31"/>
                </a:cxn>
                <a:cxn ang="T66">
                  <a:pos x="T32" y="T33"/>
                </a:cxn>
                <a:cxn ang="T67">
                  <a:pos x="T34" y="T35"/>
                </a:cxn>
                <a:cxn ang="T68">
                  <a:pos x="T36" y="T37"/>
                </a:cxn>
                <a:cxn ang="T69">
                  <a:pos x="T38" y="T39"/>
                </a:cxn>
                <a:cxn ang="T70">
                  <a:pos x="T40" y="T41"/>
                </a:cxn>
                <a:cxn ang="T71">
                  <a:pos x="T42" y="T43"/>
                </a:cxn>
                <a:cxn ang="T72">
                  <a:pos x="T44" y="T45"/>
                </a:cxn>
                <a:cxn ang="T73">
                  <a:pos x="T46" y="T47"/>
                </a:cxn>
                <a:cxn ang="T74">
                  <a:pos x="T48" y="T49"/>
                </a:cxn>
              </a:cxnLst>
              <a:rect l="0" t="0" r="r" b="b"/>
              <a:pathLst>
                <a:path w="456" h="281">
                  <a:moveTo>
                    <a:pt x="450" y="0"/>
                  </a:moveTo>
                  <a:cubicBezTo>
                    <a:pt x="245" y="169"/>
                    <a:pt x="245" y="169"/>
                    <a:pt x="245" y="169"/>
                  </a:cubicBezTo>
                  <a:cubicBezTo>
                    <a:pt x="236" y="176"/>
                    <a:pt x="221" y="176"/>
                    <a:pt x="212" y="169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3" y="7"/>
                    <a:pt x="0" y="14"/>
                    <a:pt x="0" y="22"/>
                  </a:cubicBezTo>
                  <a:cubicBezTo>
                    <a:pt x="0" y="239"/>
                    <a:pt x="0" y="239"/>
                    <a:pt x="0" y="239"/>
                  </a:cubicBezTo>
                  <a:cubicBezTo>
                    <a:pt x="0" y="262"/>
                    <a:pt x="19" y="281"/>
                    <a:pt x="43" y="281"/>
                  </a:cubicBezTo>
                  <a:cubicBezTo>
                    <a:pt x="414" y="281"/>
                    <a:pt x="414" y="281"/>
                    <a:pt x="414" y="281"/>
                  </a:cubicBezTo>
                  <a:cubicBezTo>
                    <a:pt x="437" y="281"/>
                    <a:pt x="456" y="262"/>
                    <a:pt x="456" y="239"/>
                  </a:cubicBezTo>
                  <a:cubicBezTo>
                    <a:pt x="456" y="22"/>
                    <a:pt x="456" y="22"/>
                    <a:pt x="456" y="22"/>
                  </a:cubicBezTo>
                  <a:cubicBezTo>
                    <a:pt x="456" y="14"/>
                    <a:pt x="454" y="7"/>
                    <a:pt x="450" y="0"/>
                  </a:cubicBezTo>
                  <a:close/>
                  <a:moveTo>
                    <a:pt x="151" y="182"/>
                  </a:moveTo>
                  <a:cubicBezTo>
                    <a:pt x="45" y="248"/>
                    <a:pt x="45" y="248"/>
                    <a:pt x="45" y="248"/>
                  </a:cubicBezTo>
                  <a:cubicBezTo>
                    <a:pt x="41" y="250"/>
                    <a:pt x="35" y="249"/>
                    <a:pt x="33" y="245"/>
                  </a:cubicBezTo>
                  <a:cubicBezTo>
                    <a:pt x="30" y="241"/>
                    <a:pt x="31" y="235"/>
                    <a:pt x="36" y="233"/>
                  </a:cubicBezTo>
                  <a:cubicBezTo>
                    <a:pt x="142" y="167"/>
                    <a:pt x="142" y="167"/>
                    <a:pt x="142" y="167"/>
                  </a:cubicBezTo>
                  <a:cubicBezTo>
                    <a:pt x="146" y="165"/>
                    <a:pt x="151" y="166"/>
                    <a:pt x="154" y="170"/>
                  </a:cubicBezTo>
                  <a:cubicBezTo>
                    <a:pt x="156" y="174"/>
                    <a:pt x="155" y="180"/>
                    <a:pt x="151" y="182"/>
                  </a:cubicBezTo>
                  <a:close/>
                  <a:moveTo>
                    <a:pt x="424" y="245"/>
                  </a:moveTo>
                  <a:cubicBezTo>
                    <a:pt x="422" y="249"/>
                    <a:pt x="416" y="250"/>
                    <a:pt x="412" y="248"/>
                  </a:cubicBezTo>
                  <a:cubicBezTo>
                    <a:pt x="306" y="182"/>
                    <a:pt x="306" y="182"/>
                    <a:pt x="306" y="182"/>
                  </a:cubicBezTo>
                  <a:cubicBezTo>
                    <a:pt x="302" y="180"/>
                    <a:pt x="301" y="174"/>
                    <a:pt x="303" y="170"/>
                  </a:cubicBezTo>
                  <a:cubicBezTo>
                    <a:pt x="306" y="166"/>
                    <a:pt x="311" y="165"/>
                    <a:pt x="315" y="167"/>
                  </a:cubicBezTo>
                  <a:cubicBezTo>
                    <a:pt x="421" y="233"/>
                    <a:pt x="421" y="233"/>
                    <a:pt x="421" y="233"/>
                  </a:cubicBezTo>
                  <a:cubicBezTo>
                    <a:pt x="426" y="235"/>
                    <a:pt x="427" y="241"/>
                    <a:pt x="424" y="24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</p:grpSp>
      <p:sp>
        <p:nvSpPr>
          <p:cNvPr id="27" name="圆角矩形 26"/>
          <p:cNvSpPr/>
          <p:nvPr/>
        </p:nvSpPr>
        <p:spPr>
          <a:xfrm>
            <a:off x="3553965" y="1835487"/>
            <a:ext cx="4137509" cy="579772"/>
          </a:xfrm>
          <a:prstGeom prst="roundRect">
            <a:avLst>
              <a:gd name="adj" fmla="val 12912"/>
            </a:avLst>
          </a:prstGeom>
          <a:solidFill>
            <a:schemeClr val="bg1">
              <a:lumMod val="85000"/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17" tIns="45708" rIns="91417" bIns="45708" rtlCol="0" anchor="ctr"/>
          <a:lstStyle/>
          <a:p>
            <a:pPr algn="ctr"/>
            <a:endParaRPr lang="zh-CN" altLang="en-US" sz="2400"/>
          </a:p>
        </p:txBody>
      </p:sp>
      <p:sp>
        <p:nvSpPr>
          <p:cNvPr id="28" name="圆角矩形 27"/>
          <p:cNvSpPr/>
          <p:nvPr/>
        </p:nvSpPr>
        <p:spPr>
          <a:xfrm>
            <a:off x="3553964" y="2852296"/>
            <a:ext cx="4135595" cy="579772"/>
          </a:xfrm>
          <a:prstGeom prst="roundRect">
            <a:avLst/>
          </a:prstGeom>
          <a:solidFill>
            <a:schemeClr val="bg1">
              <a:lumMod val="85000"/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17" tIns="45708" rIns="91417" bIns="45708" rtlCol="0" anchor="ctr"/>
          <a:lstStyle/>
          <a:p>
            <a:pPr algn="ctr"/>
            <a:endParaRPr lang="zh-CN" altLang="en-US" sz="2400"/>
          </a:p>
        </p:txBody>
      </p:sp>
      <p:sp>
        <p:nvSpPr>
          <p:cNvPr id="29" name="圆角矩形 28"/>
          <p:cNvSpPr/>
          <p:nvPr/>
        </p:nvSpPr>
        <p:spPr>
          <a:xfrm>
            <a:off x="3553965" y="3931044"/>
            <a:ext cx="4137509" cy="579772"/>
          </a:xfrm>
          <a:prstGeom prst="roundRect">
            <a:avLst/>
          </a:prstGeom>
          <a:solidFill>
            <a:schemeClr val="bg1">
              <a:lumMod val="85000"/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17" tIns="45708" rIns="91417" bIns="45708" rtlCol="0" anchor="ctr"/>
          <a:lstStyle/>
          <a:p>
            <a:pPr algn="ctr"/>
            <a:endParaRPr lang="zh-CN" altLang="en-US" sz="2400"/>
          </a:p>
        </p:txBody>
      </p:sp>
      <p:sp>
        <p:nvSpPr>
          <p:cNvPr id="30" name="圆角矩形 29"/>
          <p:cNvSpPr/>
          <p:nvPr/>
        </p:nvSpPr>
        <p:spPr>
          <a:xfrm>
            <a:off x="3553964" y="4916551"/>
            <a:ext cx="4135595" cy="579772"/>
          </a:xfrm>
          <a:prstGeom prst="roundRect">
            <a:avLst/>
          </a:prstGeom>
          <a:solidFill>
            <a:schemeClr val="bg1">
              <a:lumMod val="85000"/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17" tIns="45708" rIns="91417" bIns="45708" rtlCol="0" anchor="ctr"/>
          <a:lstStyle/>
          <a:p>
            <a:pPr algn="ctr"/>
            <a:endParaRPr lang="zh-CN" altLang="en-US" sz="2400"/>
          </a:p>
        </p:txBody>
      </p:sp>
      <p:grpSp>
        <p:nvGrpSpPr>
          <p:cNvPr id="32" name="组合 31"/>
          <p:cNvGrpSpPr/>
          <p:nvPr/>
        </p:nvGrpSpPr>
        <p:grpSpPr>
          <a:xfrm>
            <a:off x="3553964" y="1835487"/>
            <a:ext cx="3605195" cy="579772"/>
            <a:chOff x="1964742" y="1376955"/>
            <a:chExt cx="2704564" cy="434936"/>
          </a:xfrm>
          <a:solidFill>
            <a:srgbClr val="BA61B1"/>
          </a:solidFill>
        </p:grpSpPr>
        <p:sp>
          <p:nvSpPr>
            <p:cNvPr id="35" name="圆角矩形 34"/>
            <p:cNvSpPr/>
            <p:nvPr/>
          </p:nvSpPr>
          <p:spPr>
            <a:xfrm>
              <a:off x="1964742" y="1376955"/>
              <a:ext cx="2704564" cy="434936"/>
            </a:xfrm>
            <a:prstGeom prst="roundRect">
              <a:avLst/>
            </a:prstGeom>
            <a:solidFill>
              <a:srgbClr val="DF1D3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17" tIns="45708" rIns="91417" bIns="45708" rtlCol="0" anchor="ctr"/>
            <a:lstStyle/>
            <a:p>
              <a:pPr algn="ctr"/>
              <a:endParaRPr lang="zh-CN" altLang="en-US" sz="2400"/>
            </a:p>
          </p:txBody>
        </p:sp>
        <p:sp>
          <p:nvSpPr>
            <p:cNvPr id="36" name="文本框 35"/>
            <p:cNvSpPr txBox="1"/>
            <p:nvPr/>
          </p:nvSpPr>
          <p:spPr>
            <a:xfrm>
              <a:off x="4080719" y="1479146"/>
              <a:ext cx="558392" cy="250569"/>
            </a:xfrm>
            <a:prstGeom prst="rect">
              <a:avLst/>
            </a:prstGeom>
            <a:noFill/>
          </p:spPr>
          <p:txBody>
            <a:bodyPr wrap="square" lIns="91417" tIns="45708" rIns="91417" bIns="45708" rtlCol="0">
              <a:spAutoFit/>
            </a:bodyPr>
            <a:lstStyle/>
            <a:p>
              <a:pPr algn="ctr"/>
              <a:r>
                <a:rPr lang="en-US" altLang="zh-CN" sz="1600" dirty="0" smtClean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</a:rPr>
                <a:t>95%</a:t>
              </a:r>
              <a:endParaRPr lang="zh-CN" altLang="en-US" sz="16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grpSp>
        <p:nvGrpSpPr>
          <p:cNvPr id="33" name="组合 32"/>
          <p:cNvGrpSpPr/>
          <p:nvPr/>
        </p:nvGrpSpPr>
        <p:grpSpPr>
          <a:xfrm>
            <a:off x="3553964" y="2874105"/>
            <a:ext cx="2639520" cy="579772"/>
            <a:chOff x="1964742" y="2137533"/>
            <a:chExt cx="1980129" cy="434936"/>
          </a:xfrm>
          <a:solidFill>
            <a:srgbClr val="E83508"/>
          </a:solidFill>
        </p:grpSpPr>
        <p:sp>
          <p:nvSpPr>
            <p:cNvPr id="37" name="圆角矩形 36"/>
            <p:cNvSpPr/>
            <p:nvPr/>
          </p:nvSpPr>
          <p:spPr>
            <a:xfrm>
              <a:off x="1964742" y="2137533"/>
              <a:ext cx="1980128" cy="434936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17" tIns="45708" rIns="91417" bIns="45708" rtlCol="0" anchor="ctr"/>
            <a:lstStyle/>
            <a:p>
              <a:pPr algn="ctr"/>
              <a:endParaRPr lang="zh-CN" altLang="en-US" sz="2400"/>
            </a:p>
          </p:txBody>
        </p:sp>
        <p:sp>
          <p:nvSpPr>
            <p:cNvPr id="38" name="文本框 37"/>
            <p:cNvSpPr txBox="1"/>
            <p:nvPr/>
          </p:nvSpPr>
          <p:spPr>
            <a:xfrm>
              <a:off x="3386479" y="2241908"/>
              <a:ext cx="558392" cy="250569"/>
            </a:xfrm>
            <a:prstGeom prst="rect">
              <a:avLst/>
            </a:prstGeom>
            <a:grpFill/>
          </p:spPr>
          <p:txBody>
            <a:bodyPr wrap="square" lIns="91417" tIns="45708" rIns="91417" bIns="45708" rtlCol="0">
              <a:spAutoFit/>
            </a:bodyPr>
            <a:lstStyle/>
            <a:p>
              <a:pPr algn="ctr"/>
              <a:r>
                <a:rPr lang="en-US" altLang="zh-CN" sz="1600" dirty="0" smtClean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</a:rPr>
                <a:t>75%</a:t>
              </a:r>
              <a:endParaRPr lang="zh-CN" altLang="en-US" sz="16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grpSp>
        <p:nvGrpSpPr>
          <p:cNvPr id="34" name="组合 33"/>
          <p:cNvGrpSpPr/>
          <p:nvPr/>
        </p:nvGrpSpPr>
        <p:grpSpPr>
          <a:xfrm>
            <a:off x="3553964" y="3938285"/>
            <a:ext cx="2060114" cy="579772"/>
            <a:chOff x="1964742" y="2954443"/>
            <a:chExt cx="1545467" cy="434936"/>
          </a:xfrm>
          <a:solidFill>
            <a:srgbClr val="F66560"/>
          </a:solidFill>
        </p:grpSpPr>
        <p:sp>
          <p:nvSpPr>
            <p:cNvPr id="39" name="圆角矩形 38"/>
            <p:cNvSpPr/>
            <p:nvPr/>
          </p:nvSpPr>
          <p:spPr>
            <a:xfrm>
              <a:off x="1964742" y="2954443"/>
              <a:ext cx="1545467" cy="434936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17" tIns="45708" rIns="91417" bIns="45708" rtlCol="0" anchor="ctr"/>
            <a:lstStyle/>
            <a:p>
              <a:pPr algn="ctr"/>
              <a:endParaRPr lang="zh-CN" altLang="en-US" sz="2400"/>
            </a:p>
          </p:txBody>
        </p:sp>
        <p:sp>
          <p:nvSpPr>
            <p:cNvPr id="40" name="文本框 39"/>
            <p:cNvSpPr txBox="1"/>
            <p:nvPr/>
          </p:nvSpPr>
          <p:spPr>
            <a:xfrm>
              <a:off x="2951817" y="3058180"/>
              <a:ext cx="558392" cy="25056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91417" tIns="45708" rIns="91417" bIns="45708" rtlCol="0">
              <a:spAutoFit/>
            </a:bodyPr>
            <a:lstStyle/>
            <a:p>
              <a:pPr algn="ctr"/>
              <a:r>
                <a:rPr lang="en-US" altLang="zh-CN" sz="1600" dirty="0" smtClean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</a:rPr>
                <a:t>55%</a:t>
              </a:r>
              <a:endParaRPr lang="zh-CN" altLang="en-US" sz="16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grpSp>
        <p:nvGrpSpPr>
          <p:cNvPr id="44" name="组合 43"/>
          <p:cNvGrpSpPr/>
          <p:nvPr/>
        </p:nvGrpSpPr>
        <p:grpSpPr>
          <a:xfrm>
            <a:off x="3553964" y="4923595"/>
            <a:ext cx="1437861" cy="579772"/>
            <a:chOff x="1964742" y="3693608"/>
            <a:chExt cx="1078662" cy="434936"/>
          </a:xfrm>
          <a:solidFill>
            <a:srgbClr val="E5B4B3"/>
          </a:solidFill>
        </p:grpSpPr>
        <p:sp>
          <p:nvSpPr>
            <p:cNvPr id="41" name="圆角矩形 40"/>
            <p:cNvSpPr/>
            <p:nvPr/>
          </p:nvSpPr>
          <p:spPr>
            <a:xfrm>
              <a:off x="1964742" y="3693608"/>
              <a:ext cx="1067506" cy="434936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17" tIns="45708" rIns="91417" bIns="45708" rtlCol="0" anchor="ctr"/>
            <a:lstStyle/>
            <a:p>
              <a:pPr algn="ctr"/>
              <a:endParaRPr lang="zh-CN" altLang="en-US" sz="2400"/>
            </a:p>
          </p:txBody>
        </p:sp>
        <p:sp>
          <p:nvSpPr>
            <p:cNvPr id="42" name="文本框 41"/>
            <p:cNvSpPr txBox="1"/>
            <p:nvPr/>
          </p:nvSpPr>
          <p:spPr>
            <a:xfrm>
              <a:off x="2485012" y="3788761"/>
              <a:ext cx="558392" cy="250569"/>
            </a:xfrm>
            <a:prstGeom prst="rect">
              <a:avLst/>
            </a:prstGeom>
            <a:grpFill/>
          </p:spPr>
          <p:txBody>
            <a:bodyPr wrap="square" lIns="91417" tIns="45708" rIns="91417" bIns="45708" rtlCol="0">
              <a:spAutoFit/>
            </a:bodyPr>
            <a:lstStyle/>
            <a:p>
              <a:pPr algn="ctr"/>
              <a:r>
                <a:rPr lang="en-US" altLang="zh-CN" sz="1600" dirty="0" smtClean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</a:rPr>
                <a:t>25%</a:t>
              </a:r>
              <a:endParaRPr lang="zh-CN" altLang="en-US" sz="16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sp>
        <p:nvSpPr>
          <p:cNvPr id="47" name="Text Box 10"/>
          <p:cNvSpPr txBox="1">
            <a:spLocks noChangeArrowheads="1"/>
          </p:cNvSpPr>
          <p:nvPr/>
        </p:nvSpPr>
        <p:spPr bwMode="auto">
          <a:xfrm>
            <a:off x="8096713" y="1830541"/>
            <a:ext cx="3961422" cy="582579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lIns="60944" tIns="30472" rIns="60944" bIns="30472">
            <a:spAutoFit/>
          </a:bodyPr>
          <a:lstStyle>
            <a:lvl1pPr defTabSz="1449070">
              <a:defRPr>
                <a:solidFill>
                  <a:schemeClr val="tx1"/>
                </a:solidFill>
                <a:latin typeface="Calibri" panose="020F0502020204030204" charset="0"/>
              </a:defRPr>
            </a:lvl1pPr>
            <a:lvl2pPr marL="742950" indent="-285750" defTabSz="1449070">
              <a:defRPr>
                <a:solidFill>
                  <a:schemeClr val="tx1"/>
                </a:solidFill>
                <a:latin typeface="Calibri" panose="020F0502020204030204" charset="0"/>
              </a:defRPr>
            </a:lvl2pPr>
            <a:lvl3pPr marL="1143000" indent="-228600" defTabSz="1449070">
              <a:defRPr>
                <a:solidFill>
                  <a:schemeClr val="tx1"/>
                </a:solidFill>
                <a:latin typeface="Calibri" panose="020F0502020204030204" charset="0"/>
              </a:defRPr>
            </a:lvl3pPr>
            <a:lvl4pPr marL="1600200" indent="-228600" defTabSz="1449070">
              <a:defRPr>
                <a:solidFill>
                  <a:schemeClr val="tx1"/>
                </a:solidFill>
                <a:latin typeface="Calibri" panose="020F0502020204030204" charset="0"/>
              </a:defRPr>
            </a:lvl4pPr>
            <a:lvl5pPr marL="2057400" indent="-228600" defTabSz="1449070">
              <a:defRPr>
                <a:solidFill>
                  <a:schemeClr val="tx1"/>
                </a:solidFill>
                <a:latin typeface="Calibri" panose="020F0502020204030204" charset="0"/>
              </a:defRPr>
            </a:lvl5pPr>
            <a:lvl6pPr marL="2514600" indent="-228600" defTabSz="144907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</a:defRPr>
            </a:lvl6pPr>
            <a:lvl7pPr marL="2971800" indent="-228600" defTabSz="144907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</a:defRPr>
            </a:lvl7pPr>
            <a:lvl8pPr marL="3429000" indent="-228600" defTabSz="144907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</a:defRPr>
            </a:lvl8pPr>
            <a:lvl9pPr marL="3886200" indent="-228600" defTabSz="144907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1200" dirty="0">
                <a:latin typeface="Arial" panose="020B0604020202020204" pitchFamily="34" charset="0"/>
                <a:ea typeface="微软雅黑" panose="020B0503020204020204" charset="-122"/>
                <a:cs typeface="Open Sans" panose="020B0606030504020204" pitchFamily="34" charset="0"/>
                <a:sym typeface="Arial" panose="020B0604020202020204" pitchFamily="34" charset="0"/>
              </a:rPr>
              <a:t>请替换文字内容，修改文字内容，也可以直接复制你的内容到此。请替换文字内容，修改文字内容，</a:t>
            </a:r>
            <a:endParaRPr lang="en-US" altLang="zh-CN" sz="1200" dirty="0">
              <a:latin typeface="Arial" panose="020B0604020202020204" pitchFamily="34" charset="0"/>
              <a:ea typeface="微软雅黑" panose="020B0503020204020204" charset="-122"/>
              <a:cs typeface="Open Sans" panose="020B0606030504020204" pitchFamily="34" charset="0"/>
              <a:sym typeface="Arial" panose="020B0604020202020204" pitchFamily="34" charset="0"/>
            </a:endParaRPr>
          </a:p>
        </p:txBody>
      </p:sp>
      <p:sp>
        <p:nvSpPr>
          <p:cNvPr id="48" name="TextBox 47"/>
          <p:cNvSpPr txBox="1"/>
          <p:nvPr/>
        </p:nvSpPr>
        <p:spPr>
          <a:xfrm>
            <a:off x="8077668" y="1433642"/>
            <a:ext cx="3323499" cy="461641"/>
          </a:xfrm>
          <a:prstGeom prst="rect">
            <a:avLst/>
          </a:prstGeom>
          <a:noFill/>
        </p:spPr>
        <p:txBody>
          <a:bodyPr wrap="square" lIns="91417" tIns="45708" rIns="91417" bIns="45708">
            <a:spAutoFit/>
          </a:bodyPr>
          <a:lstStyle/>
          <a:p>
            <a:r>
              <a:rPr lang="zh-CN" altLang="en-US" sz="2400" dirty="0">
                <a:latin typeface="Arial" panose="020B0604020202020204" pitchFamily="34" charset="0"/>
                <a:ea typeface="微软雅黑" panose="020B0503020204020204" charset="-122"/>
                <a:cs typeface="Open Sans" panose="020B0606030504020204" pitchFamily="34" charset="0"/>
                <a:sym typeface="Arial" panose="020B0604020202020204" pitchFamily="34" charset="0"/>
              </a:rPr>
              <a:t>直接复制你的内容到此</a:t>
            </a:r>
            <a:endParaRPr lang="en-US" altLang="zh-CN" sz="2400" dirty="0">
              <a:latin typeface="Arial" panose="020B0604020202020204" pitchFamily="34" charset="0"/>
              <a:ea typeface="微软雅黑" panose="020B0503020204020204" charset="-122"/>
              <a:cs typeface="Open Sans" panose="020B0606030504020204" pitchFamily="34" charset="0"/>
              <a:sym typeface="Arial" panose="020B0604020202020204" pitchFamily="34" charset="0"/>
            </a:endParaRPr>
          </a:p>
        </p:txBody>
      </p:sp>
      <p:sp>
        <p:nvSpPr>
          <p:cNvPr id="49" name="Text Box 10"/>
          <p:cNvSpPr txBox="1">
            <a:spLocks noChangeArrowheads="1"/>
          </p:cNvSpPr>
          <p:nvPr/>
        </p:nvSpPr>
        <p:spPr bwMode="auto">
          <a:xfrm>
            <a:off x="8096713" y="3786461"/>
            <a:ext cx="3961422" cy="582579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lIns="60944" tIns="30472" rIns="60944" bIns="30472">
            <a:spAutoFit/>
          </a:bodyPr>
          <a:lstStyle>
            <a:lvl1pPr defTabSz="1449070">
              <a:defRPr>
                <a:solidFill>
                  <a:schemeClr val="tx1"/>
                </a:solidFill>
                <a:latin typeface="Calibri" panose="020F0502020204030204" charset="0"/>
              </a:defRPr>
            </a:lvl1pPr>
            <a:lvl2pPr marL="742950" indent="-285750" defTabSz="1449070">
              <a:defRPr>
                <a:solidFill>
                  <a:schemeClr val="tx1"/>
                </a:solidFill>
                <a:latin typeface="Calibri" panose="020F0502020204030204" charset="0"/>
              </a:defRPr>
            </a:lvl2pPr>
            <a:lvl3pPr marL="1143000" indent="-228600" defTabSz="1449070">
              <a:defRPr>
                <a:solidFill>
                  <a:schemeClr val="tx1"/>
                </a:solidFill>
                <a:latin typeface="Calibri" panose="020F0502020204030204" charset="0"/>
              </a:defRPr>
            </a:lvl3pPr>
            <a:lvl4pPr marL="1600200" indent="-228600" defTabSz="1449070">
              <a:defRPr>
                <a:solidFill>
                  <a:schemeClr val="tx1"/>
                </a:solidFill>
                <a:latin typeface="Calibri" panose="020F0502020204030204" charset="0"/>
              </a:defRPr>
            </a:lvl4pPr>
            <a:lvl5pPr marL="2057400" indent="-228600" defTabSz="1449070">
              <a:defRPr>
                <a:solidFill>
                  <a:schemeClr val="tx1"/>
                </a:solidFill>
                <a:latin typeface="Calibri" panose="020F0502020204030204" charset="0"/>
              </a:defRPr>
            </a:lvl5pPr>
            <a:lvl6pPr marL="2514600" indent="-228600" defTabSz="144907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</a:defRPr>
            </a:lvl6pPr>
            <a:lvl7pPr marL="2971800" indent="-228600" defTabSz="144907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</a:defRPr>
            </a:lvl7pPr>
            <a:lvl8pPr marL="3429000" indent="-228600" defTabSz="144907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</a:defRPr>
            </a:lvl8pPr>
            <a:lvl9pPr marL="3886200" indent="-228600" defTabSz="144907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1200" dirty="0">
                <a:latin typeface="Arial" panose="020B0604020202020204" pitchFamily="34" charset="0"/>
                <a:ea typeface="微软雅黑" panose="020B0503020204020204" charset="-122"/>
                <a:cs typeface="Open Sans" panose="020B0606030504020204" pitchFamily="34" charset="0"/>
                <a:sym typeface="Arial" panose="020B0604020202020204" pitchFamily="34" charset="0"/>
              </a:rPr>
              <a:t>请替换文字内容，修改文字内容，也可以直接复制你的内容到此。请替换文字内容，修改文字内容，</a:t>
            </a:r>
            <a:endParaRPr lang="en-US" altLang="zh-CN" sz="1200" dirty="0">
              <a:latin typeface="Arial" panose="020B0604020202020204" pitchFamily="34" charset="0"/>
              <a:ea typeface="微软雅黑" panose="020B0503020204020204" charset="-122"/>
              <a:cs typeface="Open Sans" panose="020B0606030504020204" pitchFamily="34" charset="0"/>
              <a:sym typeface="Arial" panose="020B0604020202020204" pitchFamily="34" charset="0"/>
            </a:endParaRPr>
          </a:p>
        </p:txBody>
      </p:sp>
      <p:sp>
        <p:nvSpPr>
          <p:cNvPr id="50" name="TextBox 49"/>
          <p:cNvSpPr txBox="1"/>
          <p:nvPr/>
        </p:nvSpPr>
        <p:spPr>
          <a:xfrm>
            <a:off x="8077669" y="3402263"/>
            <a:ext cx="3323498" cy="461641"/>
          </a:xfrm>
          <a:prstGeom prst="rect">
            <a:avLst/>
          </a:prstGeom>
          <a:noFill/>
        </p:spPr>
        <p:txBody>
          <a:bodyPr wrap="square" lIns="91417" tIns="45708" rIns="91417" bIns="45708">
            <a:spAutoFit/>
          </a:bodyPr>
          <a:lstStyle/>
          <a:p>
            <a:r>
              <a:rPr lang="zh-CN" altLang="en-US" sz="2400" dirty="0">
                <a:latin typeface="Arial" panose="020B0604020202020204" pitchFamily="34" charset="0"/>
                <a:ea typeface="微软雅黑" panose="020B0503020204020204" charset="-122"/>
                <a:cs typeface="Open Sans" panose="020B0606030504020204" pitchFamily="34" charset="0"/>
                <a:sym typeface="Arial" panose="020B0604020202020204" pitchFamily="34" charset="0"/>
              </a:rPr>
              <a:t>直接复制你的内容到此</a:t>
            </a:r>
            <a:endParaRPr lang="en-US" altLang="zh-CN" sz="2400" dirty="0">
              <a:latin typeface="Arial" panose="020B0604020202020204" pitchFamily="34" charset="0"/>
              <a:ea typeface="微软雅黑" panose="020B0503020204020204" charset="-122"/>
              <a:cs typeface="Open Sans" panose="020B0606030504020204" pitchFamily="34" charset="0"/>
              <a:sym typeface="Arial" panose="020B0604020202020204" pitchFamily="34" charset="0"/>
            </a:endParaRPr>
          </a:p>
        </p:txBody>
      </p:sp>
      <p:sp>
        <p:nvSpPr>
          <p:cNvPr id="54" name="文本框 53"/>
          <p:cNvSpPr txBox="1"/>
          <p:nvPr/>
        </p:nvSpPr>
        <p:spPr>
          <a:xfrm>
            <a:off x="1599564" y="760730"/>
            <a:ext cx="391154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dirty="0">
                <a:solidFill>
                  <a:schemeClr val="tx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cs typeface="Open Sans" panose="020B0606030504020204" pitchFamily="34" charset="0"/>
                <a:sym typeface="Arial" panose="020B0604020202020204" pitchFamily="34" charset="0"/>
              </a:rPr>
              <a:t>直接复制你的内容到此</a:t>
            </a:r>
            <a:endParaRPr lang="en-US" altLang="zh-CN" sz="2800" dirty="0">
              <a:solidFill>
                <a:schemeClr val="tx1">
                  <a:lumMod val="50000"/>
                </a:schemeClr>
              </a:solidFill>
              <a:latin typeface="Arial" panose="020B0604020202020204" pitchFamily="34" charset="0"/>
              <a:ea typeface="微软雅黑" panose="020B0503020204020204" charset="-122"/>
              <a:cs typeface="Open Sans" panose="020B0606030504020204" pitchFamily="34" charset="0"/>
              <a:sym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3000">
        <p:blinds dir="vert"/>
      </p:transition>
    </mc:Choice>
    <mc:Fallback>
      <p:transition spd="slow" advClick="0" advTm="3000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3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3500"/>
                            </p:stCondLst>
                            <p:childTnLst>
                              <p:par>
                                <p:cTn id="2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4000"/>
                            </p:stCondLst>
                            <p:childTnLst>
                              <p:par>
                                <p:cTn id="2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4500"/>
                            </p:stCondLst>
                            <p:childTnLst>
                              <p:par>
                                <p:cTn id="3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000"/>
                            </p:stCondLst>
                            <p:childTnLst>
                              <p:par>
                                <p:cTn id="3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5500"/>
                            </p:stCondLst>
                            <p:childTnLst>
                              <p:par>
                                <p:cTn id="4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6000"/>
                            </p:stCondLst>
                            <p:childTnLst>
                              <p:par>
                                <p:cTn id="4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6500"/>
                            </p:stCondLst>
                            <p:childTnLst>
                              <p:par>
                                <p:cTn id="5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7000"/>
                            </p:stCondLst>
                            <p:childTnLst>
                              <p:par>
                                <p:cTn id="5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7500"/>
                            </p:stCondLst>
                            <p:childTnLst>
                              <p:par>
                                <p:cTn id="6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8000"/>
                            </p:stCondLst>
                            <p:childTnLst>
                              <p:par>
                                <p:cTn id="6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8500"/>
                            </p:stCondLst>
                            <p:childTnLst>
                              <p:par>
                                <p:cTn id="6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1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 bldLvl="0" animBg="1"/>
      <p:bldP spid="28" grpId="0" bldLvl="0" animBg="1"/>
      <p:bldP spid="29" grpId="0" bldLvl="0" animBg="1"/>
      <p:bldP spid="30" grpId="0" bldLvl="0" animBg="1"/>
      <p:bldP spid="47" grpId="0"/>
      <p:bldP spid="48" grpId="0"/>
      <p:bldP spid="49" grpId="0"/>
      <p:bldP spid="50" grpId="0"/>
      <p:bldP spid="54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" name="图片 49" descr="G:\ＰＰＴ资料\PPt图片\元素包\8de6001c503ad24c2db4be2609b2eefe.png8de6001c503ad24c2db4be2609b2eefe"/>
          <p:cNvPicPr>
            <a:picLocks noChangeAspect="1"/>
          </p:cNvPicPr>
          <p:nvPr/>
        </p:nvPicPr>
        <p:blipFill>
          <a:blip r:embed="rId1"/>
          <a:srcRect r="41761"/>
          <a:stretch>
            <a:fillRect/>
          </a:stretch>
        </p:blipFill>
        <p:spPr>
          <a:xfrm>
            <a:off x="-14605" y="-12065"/>
            <a:ext cx="3507740" cy="4867275"/>
          </a:xfrm>
          <a:prstGeom prst="rect">
            <a:avLst/>
          </a:prstGeom>
        </p:spPr>
      </p:pic>
      <p:sp>
        <p:nvSpPr>
          <p:cNvPr id="36" name="椭圆 35"/>
          <p:cNvSpPr/>
          <p:nvPr/>
        </p:nvSpPr>
        <p:spPr>
          <a:xfrm>
            <a:off x="3509010" y="2111375"/>
            <a:ext cx="1197610" cy="1197610"/>
          </a:xfrm>
          <a:prstGeom prst="ellipse">
            <a:avLst/>
          </a:prstGeom>
          <a:noFill/>
          <a:ln w="76200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7" name="弧形 36"/>
          <p:cNvSpPr/>
          <p:nvPr/>
        </p:nvSpPr>
        <p:spPr>
          <a:xfrm>
            <a:off x="3502025" y="2099310"/>
            <a:ext cx="1165860" cy="1165860"/>
          </a:xfrm>
          <a:prstGeom prst="arc">
            <a:avLst>
              <a:gd name="adj1" fmla="val 16200000"/>
              <a:gd name="adj2" fmla="val 13210481"/>
            </a:avLst>
          </a:prstGeom>
          <a:ln w="76200">
            <a:solidFill>
              <a:srgbClr val="DF1D3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8" name="椭圆 37"/>
          <p:cNvSpPr/>
          <p:nvPr/>
        </p:nvSpPr>
        <p:spPr>
          <a:xfrm>
            <a:off x="5691505" y="2111375"/>
            <a:ext cx="1196975" cy="1197610"/>
          </a:xfrm>
          <a:prstGeom prst="ellipse">
            <a:avLst/>
          </a:prstGeom>
          <a:noFill/>
          <a:ln w="76200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弧形 38"/>
          <p:cNvSpPr/>
          <p:nvPr/>
        </p:nvSpPr>
        <p:spPr>
          <a:xfrm>
            <a:off x="5688965" y="2099310"/>
            <a:ext cx="1165225" cy="1165860"/>
          </a:xfrm>
          <a:prstGeom prst="arc">
            <a:avLst>
              <a:gd name="adj1" fmla="val 16200000"/>
              <a:gd name="adj2" fmla="val 11235840"/>
            </a:avLst>
          </a:prstGeom>
          <a:ln w="76200">
            <a:solidFill>
              <a:srgbClr val="DF1D3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0" name="椭圆 39"/>
          <p:cNvSpPr/>
          <p:nvPr/>
        </p:nvSpPr>
        <p:spPr>
          <a:xfrm>
            <a:off x="7687310" y="2099310"/>
            <a:ext cx="1196975" cy="1197610"/>
          </a:xfrm>
          <a:prstGeom prst="ellipse">
            <a:avLst/>
          </a:prstGeom>
          <a:noFill/>
          <a:ln w="76200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1" name="弧形 40"/>
          <p:cNvSpPr/>
          <p:nvPr/>
        </p:nvSpPr>
        <p:spPr>
          <a:xfrm>
            <a:off x="7712710" y="2111375"/>
            <a:ext cx="1165225" cy="1165860"/>
          </a:xfrm>
          <a:prstGeom prst="arc">
            <a:avLst>
              <a:gd name="adj1" fmla="val 16200000"/>
              <a:gd name="adj2" fmla="val 11484651"/>
            </a:avLst>
          </a:prstGeom>
          <a:ln w="76200">
            <a:solidFill>
              <a:srgbClr val="DF1D3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2" name="椭圆 41"/>
          <p:cNvSpPr/>
          <p:nvPr/>
        </p:nvSpPr>
        <p:spPr>
          <a:xfrm>
            <a:off x="9707245" y="2099310"/>
            <a:ext cx="1196975" cy="1197610"/>
          </a:xfrm>
          <a:prstGeom prst="ellipse">
            <a:avLst/>
          </a:prstGeom>
          <a:noFill/>
          <a:ln w="76200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3" name="弧形 42"/>
          <p:cNvSpPr/>
          <p:nvPr/>
        </p:nvSpPr>
        <p:spPr>
          <a:xfrm>
            <a:off x="9725025" y="2111375"/>
            <a:ext cx="1165225" cy="1165860"/>
          </a:xfrm>
          <a:prstGeom prst="arc">
            <a:avLst>
              <a:gd name="adj1" fmla="val 16200000"/>
              <a:gd name="adj2" fmla="val 11441934"/>
            </a:avLst>
          </a:prstGeom>
          <a:ln w="76200">
            <a:solidFill>
              <a:srgbClr val="DF1D3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2" name="文本框 51"/>
          <p:cNvSpPr txBox="1"/>
          <p:nvPr/>
        </p:nvSpPr>
        <p:spPr>
          <a:xfrm>
            <a:off x="3195000" y="4430429"/>
            <a:ext cx="1804322" cy="14443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200" dirty="0">
                <a:latin typeface="Arial" panose="020B0604020202020204" pitchFamily="34" charset="0"/>
                <a:ea typeface="微软雅黑" panose="020B0503020204020204" charset="-122"/>
                <a:cs typeface="Open Sans" panose="020B0606030504020204" pitchFamily="34" charset="0"/>
                <a:sym typeface="Arial" panose="020B0604020202020204" pitchFamily="34" charset="0"/>
              </a:rPr>
              <a:t>请替换文字内容，修改文字内容，也可以直接复制你的内容到此。请替换文字内容，修改文字内容，</a:t>
            </a:r>
            <a:endParaRPr lang="en-US" altLang="zh-CN" sz="1200" dirty="0">
              <a:latin typeface="Arial" panose="020B0604020202020204" pitchFamily="34" charset="0"/>
              <a:ea typeface="微软雅黑" panose="020B0503020204020204" charset="-122"/>
              <a:cs typeface="Open Sans" panose="020B0606030504020204" pitchFamily="34" charset="0"/>
              <a:sym typeface="Arial" panose="020B0604020202020204" pitchFamily="34" charset="0"/>
            </a:endParaRPr>
          </a:p>
        </p:txBody>
      </p:sp>
      <p:sp>
        <p:nvSpPr>
          <p:cNvPr id="53" name="文本框 52"/>
          <p:cNvSpPr txBox="1"/>
          <p:nvPr/>
        </p:nvSpPr>
        <p:spPr>
          <a:xfrm>
            <a:off x="3116548" y="3720809"/>
            <a:ext cx="198002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algn="ctr">
              <a:defRPr sz="3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zh-CN" altLang="en-US" sz="1400" dirty="0">
                <a:latin typeface="Arial" panose="020B0604020202020204" pitchFamily="34" charset="0"/>
                <a:ea typeface="微软雅黑" panose="020B0503020204020204" charset="-122"/>
                <a:cs typeface="Open Sans" panose="020B0606030504020204" pitchFamily="34" charset="0"/>
                <a:sym typeface="Arial" panose="020B0604020202020204" pitchFamily="34" charset="0"/>
              </a:rPr>
              <a:t>直接复制你的内容到此</a:t>
            </a:r>
            <a:endParaRPr lang="en-US" altLang="zh-CN" sz="1400" dirty="0">
              <a:latin typeface="Arial" panose="020B0604020202020204" pitchFamily="34" charset="0"/>
              <a:ea typeface="微软雅黑" panose="020B0503020204020204" charset="-122"/>
              <a:cs typeface="Open Sans" panose="020B0606030504020204" pitchFamily="34" charset="0"/>
              <a:sym typeface="Arial" panose="020B0604020202020204" pitchFamily="34" charset="0"/>
            </a:endParaRPr>
          </a:p>
        </p:txBody>
      </p:sp>
      <p:sp>
        <p:nvSpPr>
          <p:cNvPr id="54" name="文本框 53"/>
          <p:cNvSpPr txBox="1"/>
          <p:nvPr/>
        </p:nvSpPr>
        <p:spPr>
          <a:xfrm>
            <a:off x="5265387" y="4430429"/>
            <a:ext cx="1804035" cy="14443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200" dirty="0">
                <a:latin typeface="Arial" panose="020B0604020202020204" pitchFamily="34" charset="0"/>
                <a:ea typeface="微软雅黑" panose="020B0503020204020204" charset="-122"/>
                <a:cs typeface="Open Sans" panose="020B0606030504020204" pitchFamily="34" charset="0"/>
                <a:sym typeface="Arial" panose="020B0604020202020204" pitchFamily="34" charset="0"/>
              </a:rPr>
              <a:t>请替换文字内容，修改文字内容，也可以直接复制你的内容到此。请替换文字内容，修改文字内容，</a:t>
            </a:r>
            <a:endParaRPr lang="en-US" altLang="zh-CN" sz="1200" dirty="0">
              <a:latin typeface="Arial" panose="020B0604020202020204" pitchFamily="34" charset="0"/>
              <a:ea typeface="微软雅黑" panose="020B0503020204020204" charset="-122"/>
              <a:cs typeface="Open Sans" panose="020B0606030504020204" pitchFamily="34" charset="0"/>
              <a:sym typeface="Arial" panose="020B0604020202020204" pitchFamily="34" charset="0"/>
            </a:endParaRPr>
          </a:p>
        </p:txBody>
      </p:sp>
      <p:sp>
        <p:nvSpPr>
          <p:cNvPr id="55" name="文本框 54"/>
          <p:cNvSpPr txBox="1"/>
          <p:nvPr/>
        </p:nvSpPr>
        <p:spPr>
          <a:xfrm>
            <a:off x="5194268" y="3720809"/>
            <a:ext cx="198002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algn="ctr">
              <a:defRPr sz="3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zh-CN" altLang="en-US" sz="1400" dirty="0">
                <a:latin typeface="Arial" panose="020B0604020202020204" pitchFamily="34" charset="0"/>
                <a:ea typeface="微软雅黑" panose="020B0503020204020204" charset="-122"/>
                <a:cs typeface="Open Sans" panose="020B0606030504020204" pitchFamily="34" charset="0"/>
                <a:sym typeface="Arial" panose="020B0604020202020204" pitchFamily="34" charset="0"/>
              </a:rPr>
              <a:t>直接复制你的内容到此</a:t>
            </a:r>
            <a:endParaRPr lang="en-US" altLang="zh-CN" sz="1400" dirty="0">
              <a:latin typeface="Arial" panose="020B0604020202020204" pitchFamily="34" charset="0"/>
              <a:ea typeface="微软雅黑" panose="020B0503020204020204" charset="-122"/>
              <a:cs typeface="Open Sans" panose="020B0606030504020204" pitchFamily="34" charset="0"/>
              <a:sym typeface="Arial" panose="020B0604020202020204" pitchFamily="34" charset="0"/>
            </a:endParaRPr>
          </a:p>
        </p:txBody>
      </p:sp>
      <p:sp>
        <p:nvSpPr>
          <p:cNvPr id="56" name="文本框 55"/>
          <p:cNvSpPr txBox="1"/>
          <p:nvPr/>
        </p:nvSpPr>
        <p:spPr>
          <a:xfrm>
            <a:off x="7335487" y="4430429"/>
            <a:ext cx="1804035" cy="14443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200" dirty="0">
                <a:latin typeface="Arial" panose="020B0604020202020204" pitchFamily="34" charset="0"/>
                <a:ea typeface="微软雅黑" panose="020B0503020204020204" charset="-122"/>
                <a:cs typeface="Open Sans" panose="020B0606030504020204" pitchFamily="34" charset="0"/>
                <a:sym typeface="Arial" panose="020B0604020202020204" pitchFamily="34" charset="0"/>
              </a:rPr>
              <a:t>请替换文字内容，修改文字内容，也可以直接复制你的内容到此。请替换文字内容，修改文字内容，</a:t>
            </a:r>
            <a:endParaRPr lang="en-US" altLang="zh-CN" sz="1200" dirty="0">
              <a:latin typeface="Arial" panose="020B0604020202020204" pitchFamily="34" charset="0"/>
              <a:ea typeface="微软雅黑" panose="020B0503020204020204" charset="-122"/>
              <a:cs typeface="Open Sans" panose="020B0606030504020204" pitchFamily="34" charset="0"/>
              <a:sym typeface="Arial" panose="020B0604020202020204" pitchFamily="34" charset="0"/>
            </a:endParaRPr>
          </a:p>
        </p:txBody>
      </p:sp>
      <p:sp>
        <p:nvSpPr>
          <p:cNvPr id="57" name="文本框 56"/>
          <p:cNvSpPr txBox="1"/>
          <p:nvPr/>
        </p:nvSpPr>
        <p:spPr>
          <a:xfrm>
            <a:off x="7271988" y="3720809"/>
            <a:ext cx="198002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algn="ctr">
              <a:defRPr sz="3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zh-CN" altLang="en-US" sz="1400" dirty="0">
                <a:latin typeface="Arial" panose="020B0604020202020204" pitchFamily="34" charset="0"/>
                <a:ea typeface="微软雅黑" panose="020B0503020204020204" charset="-122"/>
                <a:cs typeface="Open Sans" panose="020B0606030504020204" pitchFamily="34" charset="0"/>
                <a:sym typeface="Arial" panose="020B0604020202020204" pitchFamily="34" charset="0"/>
              </a:rPr>
              <a:t>直接复制你的内容到此</a:t>
            </a:r>
            <a:endParaRPr lang="en-US" altLang="zh-CN" sz="1400" dirty="0">
              <a:latin typeface="Arial" panose="020B0604020202020204" pitchFamily="34" charset="0"/>
              <a:ea typeface="微软雅黑" panose="020B0503020204020204" charset="-122"/>
              <a:cs typeface="Open Sans" panose="020B0606030504020204" pitchFamily="34" charset="0"/>
              <a:sym typeface="Arial" panose="020B0604020202020204" pitchFamily="34" charset="0"/>
            </a:endParaRPr>
          </a:p>
        </p:txBody>
      </p:sp>
      <p:sp>
        <p:nvSpPr>
          <p:cNvPr id="58" name="文本框 57"/>
          <p:cNvSpPr txBox="1"/>
          <p:nvPr/>
        </p:nvSpPr>
        <p:spPr>
          <a:xfrm>
            <a:off x="9405587" y="4430429"/>
            <a:ext cx="1804035" cy="14443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200" dirty="0">
                <a:latin typeface="Arial" panose="020B0604020202020204" pitchFamily="34" charset="0"/>
                <a:ea typeface="微软雅黑" panose="020B0503020204020204" charset="-122"/>
                <a:cs typeface="Open Sans" panose="020B0606030504020204" pitchFamily="34" charset="0"/>
                <a:sym typeface="Arial" panose="020B0604020202020204" pitchFamily="34" charset="0"/>
              </a:rPr>
              <a:t>请替换文字内容，修改文字内容，也可以直接复制你的内容到此。请替换文字内容，修改文字内容，</a:t>
            </a:r>
            <a:endParaRPr lang="en-US" altLang="zh-CN" sz="1200" dirty="0">
              <a:latin typeface="Arial" panose="020B0604020202020204" pitchFamily="34" charset="0"/>
              <a:ea typeface="微软雅黑" panose="020B0503020204020204" charset="-122"/>
              <a:cs typeface="Open Sans" panose="020B0606030504020204" pitchFamily="34" charset="0"/>
              <a:sym typeface="Arial" panose="020B0604020202020204" pitchFamily="34" charset="0"/>
            </a:endParaRPr>
          </a:p>
        </p:txBody>
      </p:sp>
      <p:sp>
        <p:nvSpPr>
          <p:cNvPr id="59" name="文本框 58"/>
          <p:cNvSpPr txBox="1"/>
          <p:nvPr/>
        </p:nvSpPr>
        <p:spPr>
          <a:xfrm>
            <a:off x="9349708" y="3720809"/>
            <a:ext cx="198002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algn="ctr">
              <a:defRPr sz="3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zh-CN" altLang="en-US" sz="1400" dirty="0">
                <a:latin typeface="Arial" panose="020B0604020202020204" pitchFamily="34" charset="0"/>
                <a:ea typeface="微软雅黑" panose="020B0503020204020204" charset="-122"/>
                <a:cs typeface="Open Sans" panose="020B0606030504020204" pitchFamily="34" charset="0"/>
                <a:sym typeface="Arial" panose="020B0604020202020204" pitchFamily="34" charset="0"/>
              </a:rPr>
              <a:t>直接复制你的内容到此</a:t>
            </a:r>
            <a:endParaRPr lang="en-US" altLang="zh-CN" sz="1400" dirty="0">
              <a:latin typeface="Arial" panose="020B0604020202020204" pitchFamily="34" charset="0"/>
              <a:ea typeface="微软雅黑" panose="020B0503020204020204" charset="-122"/>
              <a:cs typeface="Open Sans" panose="020B0606030504020204" pitchFamily="34" charset="0"/>
              <a:sym typeface="Arial" panose="020B0604020202020204" pitchFamily="34" charset="0"/>
            </a:endParaRPr>
          </a:p>
        </p:txBody>
      </p:sp>
      <p:graphicFrame>
        <p:nvGraphicFramePr>
          <p:cNvPr id="60" name="对象 59"/>
          <p:cNvGraphicFramePr>
            <a:graphicFrameLocks noChangeAspect="1"/>
          </p:cNvGraphicFramePr>
          <p:nvPr/>
        </p:nvGraphicFramePr>
        <p:xfrm>
          <a:off x="3847595" y="2510476"/>
          <a:ext cx="474086" cy="4143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368" name="CorelDRAW" r:id="rId2" imgW="9525" imgH="9525" progId="CorelDraw.Graphic.15">
                  <p:embed/>
                </p:oleObj>
              </mc:Choice>
              <mc:Fallback>
                <p:oleObj name="CorelDRAW" r:id="rId2" imgW="9525" imgH="9525" progId="CorelDraw.Graphic.15">
                  <p:embed/>
                  <p:pic>
                    <p:nvPicPr>
                      <p:cNvPr id="0" name="图片 6345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3847595" y="2510476"/>
                        <a:ext cx="474086" cy="41433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1" name="对象 60"/>
          <p:cNvGraphicFramePr>
            <a:graphicFrameLocks noChangeAspect="1"/>
          </p:cNvGraphicFramePr>
          <p:nvPr/>
        </p:nvGraphicFramePr>
        <p:xfrm>
          <a:off x="6036816" y="2502856"/>
          <a:ext cx="468630" cy="45085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369" name="CorelDRAW" r:id="rId4" imgW="9525" imgH="9525" progId="CorelDraw.Graphic.15">
                  <p:embed/>
                </p:oleObj>
              </mc:Choice>
              <mc:Fallback>
                <p:oleObj name="CorelDRAW" r:id="rId4" imgW="9525" imgH="9525" progId="CorelDraw.Graphic.15">
                  <p:embed/>
                  <p:pic>
                    <p:nvPicPr>
                      <p:cNvPr id="0" name="图片 6346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6036816" y="2502856"/>
                        <a:ext cx="468630" cy="45085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2" name="对象 61"/>
          <p:cNvGraphicFramePr>
            <a:graphicFrameLocks noChangeAspect="1"/>
          </p:cNvGraphicFramePr>
          <p:nvPr/>
        </p:nvGraphicFramePr>
        <p:xfrm>
          <a:off x="8036431" y="2481901"/>
          <a:ext cx="471805" cy="47188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370" name="CorelDRAW" r:id="rId6" imgW="9525" imgH="9525" progId="CorelDraw.Graphic.15">
                  <p:embed/>
                </p:oleObj>
              </mc:Choice>
              <mc:Fallback>
                <p:oleObj name="CorelDRAW" r:id="rId6" imgW="9525" imgH="9525" progId="CorelDraw.Graphic.15">
                  <p:embed/>
                  <p:pic>
                    <p:nvPicPr>
                      <p:cNvPr id="0" name="图片 6347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8036431" y="2481901"/>
                        <a:ext cx="471805" cy="47188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3" name="对象 62"/>
          <p:cNvGraphicFramePr>
            <a:graphicFrameLocks noChangeAspect="1"/>
          </p:cNvGraphicFramePr>
          <p:nvPr/>
        </p:nvGraphicFramePr>
        <p:xfrm>
          <a:off x="10037951" y="2481901"/>
          <a:ext cx="564515" cy="4126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371" name="CorelDRAW" r:id="rId8" imgW="9525" imgH="9525" progId="CorelDraw.Graphic.15">
                  <p:embed/>
                </p:oleObj>
              </mc:Choice>
              <mc:Fallback>
                <p:oleObj name="CorelDRAW" r:id="rId8" imgW="9525" imgH="9525" progId="CorelDraw.Graphic.15">
                  <p:embed/>
                  <p:pic>
                    <p:nvPicPr>
                      <p:cNvPr id="0" name="图片 6348"/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10037951" y="2481901"/>
                        <a:ext cx="564515" cy="41263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9" name="文本框 48"/>
          <p:cNvSpPr txBox="1"/>
          <p:nvPr/>
        </p:nvSpPr>
        <p:spPr>
          <a:xfrm>
            <a:off x="1599564" y="760730"/>
            <a:ext cx="392177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dirty="0">
                <a:latin typeface="Arial" panose="020B0604020202020204" pitchFamily="34" charset="0"/>
                <a:ea typeface="微软雅黑" panose="020B0503020204020204" charset="-122"/>
                <a:cs typeface="Open Sans" panose="020B0606030504020204" pitchFamily="34" charset="0"/>
                <a:sym typeface="Arial" panose="020B0604020202020204" pitchFamily="34" charset="0"/>
              </a:rPr>
              <a:t>直接复制你的内容到此</a:t>
            </a:r>
            <a:endParaRPr lang="en-US" altLang="zh-CN" sz="2800" dirty="0">
              <a:latin typeface="Arial" panose="020B0604020202020204" pitchFamily="34" charset="0"/>
              <a:ea typeface="微软雅黑" panose="020B0503020204020204" charset="-122"/>
              <a:cs typeface="Open Sans" panose="020B0606030504020204" pitchFamily="34" charset="0"/>
              <a:sym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3000">
        <p:blinds dir="vert"/>
      </p:transition>
    </mc:Choice>
    <mc:Fallback>
      <p:transition spd="slow" advClick="0" advTm="3000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3" dur="2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2" dur="2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61" dur="2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80" dur="2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2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3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4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6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7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8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0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1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2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4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5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6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8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9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0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2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3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4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6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7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8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0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1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" grpId="0" bldLvl="0" animBg="1"/>
      <p:bldP spid="37" grpId="0" bldLvl="0" animBg="1"/>
      <p:bldP spid="38" grpId="0" bldLvl="0" animBg="1"/>
      <p:bldP spid="39" grpId="0" bldLvl="0" animBg="1"/>
      <p:bldP spid="40" grpId="0" bldLvl="0" animBg="1"/>
      <p:bldP spid="41" grpId="0" bldLvl="0" animBg="1"/>
      <p:bldP spid="42" grpId="0" bldLvl="0" animBg="1"/>
      <p:bldP spid="43" grpId="0" bldLvl="0" animBg="1"/>
      <p:bldP spid="52" grpId="0"/>
      <p:bldP spid="53" grpId="0"/>
      <p:bldP spid="54" grpId="0"/>
      <p:bldP spid="55" grpId="0"/>
      <p:bldP spid="56" grpId="0"/>
      <p:bldP spid="57" grpId="0"/>
      <p:bldP spid="58" grpId="0"/>
      <p:bldP spid="59" grpId="0"/>
      <p:bldP spid="49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" name="图片 29" descr="G:\ＰＰＴ资料\PPt图片\元素包\8de6001c503ad24c2db4be2609b2eefe.png8de6001c503ad24c2db4be2609b2eefe"/>
          <p:cNvPicPr>
            <a:picLocks noChangeAspect="1"/>
          </p:cNvPicPr>
          <p:nvPr/>
        </p:nvPicPr>
        <p:blipFill>
          <a:blip r:embed="rId1"/>
          <a:srcRect r="41761"/>
          <a:stretch>
            <a:fillRect/>
          </a:stretch>
        </p:blipFill>
        <p:spPr>
          <a:xfrm>
            <a:off x="-14605" y="-12065"/>
            <a:ext cx="3507740" cy="4867275"/>
          </a:xfrm>
          <a:prstGeom prst="rect">
            <a:avLst/>
          </a:prstGeom>
        </p:spPr>
      </p:pic>
      <p:sp>
        <p:nvSpPr>
          <p:cNvPr id="2" name="矩形 1"/>
          <p:cNvSpPr/>
          <p:nvPr/>
        </p:nvSpPr>
        <p:spPr>
          <a:xfrm>
            <a:off x="8107045" y="1191895"/>
            <a:ext cx="1482090" cy="1482090"/>
          </a:xfrm>
          <a:prstGeom prst="rect">
            <a:avLst/>
          </a:prstGeom>
          <a:solidFill>
            <a:srgbClr val="DF1D3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矩形 4"/>
          <p:cNvSpPr/>
          <p:nvPr/>
        </p:nvSpPr>
        <p:spPr>
          <a:xfrm>
            <a:off x="9764395" y="1196340"/>
            <a:ext cx="1482090" cy="1482090"/>
          </a:xfrm>
          <a:prstGeom prst="rect">
            <a:avLst/>
          </a:prstGeom>
          <a:blipFill rotWithShape="1">
            <a:blip r:embed="rId2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矩形 5"/>
          <p:cNvSpPr/>
          <p:nvPr/>
        </p:nvSpPr>
        <p:spPr>
          <a:xfrm>
            <a:off x="8107045" y="2809240"/>
            <a:ext cx="1482090" cy="1482090"/>
          </a:xfrm>
          <a:prstGeom prst="rect">
            <a:avLst/>
          </a:prstGeom>
          <a:blipFill rotWithShape="1">
            <a:blip r:embed="rId3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矩形 6"/>
          <p:cNvSpPr/>
          <p:nvPr/>
        </p:nvSpPr>
        <p:spPr>
          <a:xfrm>
            <a:off x="9764395" y="2811780"/>
            <a:ext cx="1482090" cy="1482090"/>
          </a:xfrm>
          <a:prstGeom prst="rect">
            <a:avLst/>
          </a:prstGeom>
          <a:solidFill>
            <a:srgbClr val="F665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矩形 7"/>
          <p:cNvSpPr/>
          <p:nvPr/>
        </p:nvSpPr>
        <p:spPr>
          <a:xfrm>
            <a:off x="8107045" y="4427220"/>
            <a:ext cx="1482090" cy="1482090"/>
          </a:xfrm>
          <a:prstGeom prst="rect">
            <a:avLst/>
          </a:prstGeom>
          <a:solidFill>
            <a:srgbClr val="E8350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矩形 8"/>
          <p:cNvSpPr/>
          <p:nvPr/>
        </p:nvSpPr>
        <p:spPr>
          <a:xfrm>
            <a:off x="9764395" y="4427220"/>
            <a:ext cx="1482090" cy="1482090"/>
          </a:xfrm>
          <a:prstGeom prst="rect">
            <a:avLst/>
          </a:prstGeom>
          <a:blipFill rotWithShape="1">
            <a:blip r:embed="rId4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4" name="文本框 66"/>
          <p:cNvSpPr txBox="1">
            <a:spLocks noChangeArrowheads="1"/>
          </p:cNvSpPr>
          <p:nvPr/>
        </p:nvSpPr>
        <p:spPr bwMode="auto">
          <a:xfrm>
            <a:off x="3049905" y="2155190"/>
            <a:ext cx="4428490" cy="6133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zh-CN" altLang="en-US" sz="1200" dirty="0">
                <a:latin typeface="Arial" panose="020B0604020202020204" pitchFamily="34" charset="0"/>
                <a:ea typeface="微软雅黑" panose="020B0503020204020204" charset="-122"/>
                <a:cs typeface="Open Sans" panose="020B0606030504020204" pitchFamily="34" charset="0"/>
                <a:sym typeface="Arial" panose="020B0604020202020204" pitchFamily="34" charset="0"/>
              </a:rPr>
              <a:t>请替换文字内容，修改文字内容，也可以直接复制你的内容到此。请替换文字内容，修改文字内容，</a:t>
            </a:r>
            <a:endParaRPr lang="en-US" altLang="zh-CN" sz="1200" dirty="0">
              <a:latin typeface="Arial" panose="020B0604020202020204" pitchFamily="34" charset="0"/>
              <a:ea typeface="微软雅黑" panose="020B0503020204020204" charset="-122"/>
              <a:cs typeface="Open Sans" panose="020B0606030504020204" pitchFamily="34" charset="0"/>
              <a:sym typeface="Arial" panose="020B0604020202020204" pitchFamily="34" charset="0"/>
            </a:endParaRPr>
          </a:p>
        </p:txBody>
      </p:sp>
      <p:sp>
        <p:nvSpPr>
          <p:cNvPr id="33" name="文本框 69"/>
          <p:cNvSpPr txBox="1">
            <a:spLocks noChangeArrowheads="1"/>
          </p:cNvSpPr>
          <p:nvPr/>
        </p:nvSpPr>
        <p:spPr bwMode="auto">
          <a:xfrm>
            <a:off x="4991735" y="1829435"/>
            <a:ext cx="2517140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1600" dirty="0">
                <a:latin typeface="Arial" panose="020B0604020202020204" pitchFamily="34" charset="0"/>
                <a:ea typeface="微软雅黑" panose="020B0503020204020204" charset="-122"/>
                <a:cs typeface="Open Sans" panose="020B0606030504020204" pitchFamily="34" charset="0"/>
                <a:sym typeface="Arial" panose="020B0604020202020204" pitchFamily="34" charset="0"/>
              </a:rPr>
              <a:t>直接复制你的内容到此</a:t>
            </a:r>
            <a:endParaRPr lang="en-US" altLang="zh-CN" sz="1600" dirty="0">
              <a:latin typeface="Arial" panose="020B0604020202020204" pitchFamily="34" charset="0"/>
              <a:ea typeface="微软雅黑" panose="020B0503020204020204" charset="-122"/>
              <a:cs typeface="Open Sans" panose="020B0606030504020204" pitchFamily="34" charset="0"/>
              <a:sym typeface="Arial" panose="020B0604020202020204" pitchFamily="34" charset="0"/>
            </a:endParaRPr>
          </a:p>
        </p:txBody>
      </p:sp>
      <p:sp>
        <p:nvSpPr>
          <p:cNvPr id="3" name="文本框 66"/>
          <p:cNvSpPr txBox="1">
            <a:spLocks noChangeArrowheads="1"/>
          </p:cNvSpPr>
          <p:nvPr/>
        </p:nvSpPr>
        <p:spPr bwMode="auto">
          <a:xfrm>
            <a:off x="2891790" y="4330700"/>
            <a:ext cx="4586605" cy="6133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zh-CN" altLang="en-US" sz="1200" dirty="0">
                <a:latin typeface="Arial" panose="020B0604020202020204" pitchFamily="34" charset="0"/>
                <a:ea typeface="微软雅黑" panose="020B0503020204020204" charset="-122"/>
                <a:cs typeface="Open Sans" panose="020B0606030504020204" pitchFamily="34" charset="0"/>
                <a:sym typeface="Arial" panose="020B0604020202020204" pitchFamily="34" charset="0"/>
              </a:rPr>
              <a:t>请替换文字内容，修改文字内容，也可以直接复制你的内容到此。请替换文字内容，修改文字内容，</a:t>
            </a:r>
            <a:endParaRPr lang="en-US" altLang="zh-CN" sz="1200" dirty="0">
              <a:latin typeface="Arial" panose="020B0604020202020204" pitchFamily="34" charset="0"/>
              <a:ea typeface="微软雅黑" panose="020B0503020204020204" charset="-122"/>
              <a:cs typeface="Open Sans" panose="020B0606030504020204" pitchFamily="34" charset="0"/>
              <a:sym typeface="Arial" panose="020B0604020202020204" pitchFamily="34" charset="0"/>
            </a:endParaRPr>
          </a:p>
        </p:txBody>
      </p:sp>
      <p:sp>
        <p:nvSpPr>
          <p:cNvPr id="4" name="文本框 69"/>
          <p:cNvSpPr txBox="1">
            <a:spLocks noChangeArrowheads="1"/>
          </p:cNvSpPr>
          <p:nvPr/>
        </p:nvSpPr>
        <p:spPr bwMode="auto">
          <a:xfrm>
            <a:off x="4991735" y="3973195"/>
            <a:ext cx="2517140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1600" dirty="0">
                <a:latin typeface="Arial" panose="020B0604020202020204" pitchFamily="34" charset="0"/>
                <a:ea typeface="微软雅黑" panose="020B0503020204020204" charset="-122"/>
                <a:cs typeface="Open Sans" panose="020B0606030504020204" pitchFamily="34" charset="0"/>
                <a:sym typeface="Arial" panose="020B0604020202020204" pitchFamily="34" charset="0"/>
              </a:rPr>
              <a:t>直接复制你的内容到此</a:t>
            </a:r>
            <a:endParaRPr lang="en-US" altLang="zh-CN" sz="1600" dirty="0">
              <a:latin typeface="Arial" panose="020B0604020202020204" pitchFamily="34" charset="0"/>
              <a:ea typeface="微软雅黑" panose="020B0503020204020204" charset="-122"/>
              <a:cs typeface="Open Sans" panose="020B0606030504020204" pitchFamily="34" charset="0"/>
              <a:sym typeface="Arial" panose="020B0604020202020204" pitchFamily="34" charset="0"/>
            </a:endParaRPr>
          </a:p>
        </p:txBody>
      </p:sp>
      <p:sp>
        <p:nvSpPr>
          <p:cNvPr id="25" name="文本框 24"/>
          <p:cNvSpPr txBox="1"/>
          <p:nvPr/>
        </p:nvSpPr>
        <p:spPr>
          <a:xfrm>
            <a:off x="1599564" y="760730"/>
            <a:ext cx="410101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dirty="0">
                <a:latin typeface="Arial" panose="020B0604020202020204" pitchFamily="34" charset="0"/>
                <a:ea typeface="微软雅黑" panose="020B0503020204020204" charset="-122"/>
                <a:cs typeface="Open Sans" panose="020B0606030504020204" pitchFamily="34" charset="0"/>
                <a:sym typeface="Arial" panose="020B0604020202020204" pitchFamily="34" charset="0"/>
              </a:rPr>
              <a:t>直接复制你的内容到此</a:t>
            </a:r>
            <a:endParaRPr lang="en-US" altLang="zh-CN" sz="2800" dirty="0">
              <a:latin typeface="Arial" panose="020B0604020202020204" pitchFamily="34" charset="0"/>
              <a:ea typeface="微软雅黑" panose="020B0503020204020204" charset="-122"/>
              <a:cs typeface="Open Sans" panose="020B0606030504020204" pitchFamily="34" charset="0"/>
              <a:sym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3000">
        <p:blinds dir="vert"/>
      </p:transition>
    </mc:Choice>
    <mc:Fallback>
      <p:transition spd="slow" advClick="0" advTm="3000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3000"/>
                            </p:stCondLst>
                            <p:childTnLst>
                              <p:par>
                                <p:cTn id="13" presetID="10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5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40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45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5000"/>
                            </p:stCondLst>
                            <p:childTnLst>
                              <p:par>
                                <p:cTn id="2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5500"/>
                            </p:stCondLst>
                            <p:childTnLst>
                              <p:par>
                                <p:cTn id="3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6000"/>
                            </p:stCondLst>
                            <p:childTnLst>
                              <p:par>
                                <p:cTn id="3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6500"/>
                            </p:stCondLst>
                            <p:childTnLst>
                              <p:par>
                                <p:cTn id="4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7000"/>
                            </p:stCondLst>
                            <p:childTnLst>
                              <p:par>
                                <p:cTn id="4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7500"/>
                            </p:stCondLst>
                            <p:childTnLst>
                              <p:par>
                                <p:cTn id="4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2" grpId="1" bldLvl="0" animBg="1"/>
      <p:bldP spid="5" grpId="0" bldLvl="0" animBg="1"/>
      <p:bldP spid="6" grpId="0" bldLvl="0" animBg="1"/>
      <p:bldP spid="7" grpId="0" bldLvl="0" animBg="1"/>
      <p:bldP spid="8" grpId="0" bldLvl="0" animBg="1"/>
      <p:bldP spid="9" grpId="0" bldLvl="0" animBg="1"/>
      <p:bldP spid="34" grpId="0"/>
      <p:bldP spid="33" grpId="0"/>
      <p:bldP spid="3" grpId="0"/>
      <p:bldP spid="4" grpId="0"/>
      <p:bldP spid="25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" name="图片 29" descr="G:\ＰＰＴ资料\PPt图片\元素包\8de6001c503ad24c2db4be2609b2eefe.png8de6001c503ad24c2db4be2609b2eefe"/>
          <p:cNvPicPr>
            <a:picLocks noChangeAspect="1"/>
          </p:cNvPicPr>
          <p:nvPr/>
        </p:nvPicPr>
        <p:blipFill>
          <a:blip r:embed="rId1"/>
          <a:srcRect r="41761"/>
          <a:stretch>
            <a:fillRect/>
          </a:stretch>
        </p:blipFill>
        <p:spPr>
          <a:xfrm>
            <a:off x="-29845" y="-12065"/>
            <a:ext cx="3507740" cy="4867275"/>
          </a:xfrm>
          <a:prstGeom prst="rect">
            <a:avLst/>
          </a:prstGeom>
        </p:spPr>
      </p:pic>
      <p:sp>
        <p:nvSpPr>
          <p:cNvPr id="40" name="Freeform 5"/>
          <p:cNvSpPr/>
          <p:nvPr/>
        </p:nvSpPr>
        <p:spPr bwMode="auto">
          <a:xfrm>
            <a:off x="3934093" y="3623033"/>
            <a:ext cx="2467715" cy="3234967"/>
          </a:xfrm>
          <a:custGeom>
            <a:avLst/>
            <a:gdLst>
              <a:gd name="T0" fmla="*/ 417 w 492"/>
              <a:gd name="T1" fmla="*/ 473 h 789"/>
              <a:gd name="T2" fmla="*/ 273 w 492"/>
              <a:gd name="T3" fmla="*/ 181 h 789"/>
              <a:gd name="T4" fmla="*/ 22 w 492"/>
              <a:gd name="T5" fmla="*/ 2 h 789"/>
              <a:gd name="T6" fmla="*/ 2 w 492"/>
              <a:gd name="T7" fmla="*/ 14 h 789"/>
              <a:gd name="T8" fmla="*/ 14 w 492"/>
              <a:gd name="T9" fmla="*/ 34 h 789"/>
              <a:gd name="T10" fmla="*/ 29 w 492"/>
              <a:gd name="T11" fmla="*/ 37 h 789"/>
              <a:gd name="T12" fmla="*/ 387 w 492"/>
              <a:gd name="T13" fmla="*/ 483 h 789"/>
              <a:gd name="T14" fmla="*/ 460 w 492"/>
              <a:gd name="T15" fmla="*/ 789 h 789"/>
              <a:gd name="T16" fmla="*/ 476 w 492"/>
              <a:gd name="T17" fmla="*/ 789 h 789"/>
              <a:gd name="T18" fmla="*/ 492 w 492"/>
              <a:gd name="T19" fmla="*/ 789 h 789"/>
              <a:gd name="T20" fmla="*/ 417 w 492"/>
              <a:gd name="T21" fmla="*/ 473 h 78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492" h="789">
                <a:moveTo>
                  <a:pt x="417" y="473"/>
                </a:moveTo>
                <a:cubicBezTo>
                  <a:pt x="378" y="355"/>
                  <a:pt x="329" y="257"/>
                  <a:pt x="273" y="181"/>
                </a:cubicBezTo>
                <a:cubicBezTo>
                  <a:pt x="201" y="85"/>
                  <a:pt x="117" y="25"/>
                  <a:pt x="22" y="2"/>
                </a:cubicBezTo>
                <a:cubicBezTo>
                  <a:pt x="13" y="0"/>
                  <a:pt x="5" y="6"/>
                  <a:pt x="2" y="14"/>
                </a:cubicBezTo>
                <a:cubicBezTo>
                  <a:pt x="0" y="23"/>
                  <a:pt x="6" y="31"/>
                  <a:pt x="14" y="34"/>
                </a:cubicBezTo>
                <a:cubicBezTo>
                  <a:pt x="19" y="35"/>
                  <a:pt x="24" y="36"/>
                  <a:pt x="29" y="37"/>
                </a:cubicBezTo>
                <a:cubicBezTo>
                  <a:pt x="219" y="92"/>
                  <a:pt x="328" y="308"/>
                  <a:pt x="387" y="483"/>
                </a:cubicBezTo>
                <a:cubicBezTo>
                  <a:pt x="426" y="601"/>
                  <a:pt x="448" y="716"/>
                  <a:pt x="460" y="789"/>
                </a:cubicBezTo>
                <a:cubicBezTo>
                  <a:pt x="476" y="789"/>
                  <a:pt x="476" y="789"/>
                  <a:pt x="476" y="789"/>
                </a:cubicBezTo>
                <a:cubicBezTo>
                  <a:pt x="492" y="789"/>
                  <a:pt x="492" y="789"/>
                  <a:pt x="492" y="789"/>
                </a:cubicBezTo>
                <a:cubicBezTo>
                  <a:pt x="481" y="715"/>
                  <a:pt x="458" y="596"/>
                  <a:pt x="417" y="473"/>
                </a:cubicBezTo>
                <a:close/>
              </a:path>
            </a:pathLst>
          </a:custGeom>
          <a:solidFill>
            <a:srgbClr val="DF1D39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>
            <a:defPPr>
              <a:defRPr lang="zh-CN"/>
            </a:defPPr>
            <a:lvl1pPr marL="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 sz="1800">
              <a:solidFill>
                <a:prstClr val="black"/>
              </a:solidFill>
            </a:endParaRPr>
          </a:p>
        </p:txBody>
      </p:sp>
      <p:sp>
        <p:nvSpPr>
          <p:cNvPr id="41" name="Freeform 6"/>
          <p:cNvSpPr/>
          <p:nvPr/>
        </p:nvSpPr>
        <p:spPr bwMode="auto">
          <a:xfrm>
            <a:off x="7094313" y="3522827"/>
            <a:ext cx="2441268" cy="3335173"/>
          </a:xfrm>
          <a:custGeom>
            <a:avLst/>
            <a:gdLst>
              <a:gd name="T0" fmla="*/ 489 w 491"/>
              <a:gd name="T1" fmla="*/ 14 h 789"/>
              <a:gd name="T2" fmla="*/ 470 w 491"/>
              <a:gd name="T3" fmla="*/ 2 h 789"/>
              <a:gd name="T4" fmla="*/ 219 w 491"/>
              <a:gd name="T5" fmla="*/ 181 h 789"/>
              <a:gd name="T6" fmla="*/ 74 w 491"/>
              <a:gd name="T7" fmla="*/ 473 h 789"/>
              <a:gd name="T8" fmla="*/ 0 w 491"/>
              <a:gd name="T9" fmla="*/ 789 h 789"/>
              <a:gd name="T10" fmla="*/ 16 w 491"/>
              <a:gd name="T11" fmla="*/ 789 h 789"/>
              <a:gd name="T12" fmla="*/ 32 w 491"/>
              <a:gd name="T13" fmla="*/ 789 h 789"/>
              <a:gd name="T14" fmla="*/ 105 w 491"/>
              <a:gd name="T15" fmla="*/ 483 h 789"/>
              <a:gd name="T16" fmla="*/ 463 w 491"/>
              <a:gd name="T17" fmla="*/ 37 h 789"/>
              <a:gd name="T18" fmla="*/ 477 w 491"/>
              <a:gd name="T19" fmla="*/ 34 h 789"/>
              <a:gd name="T20" fmla="*/ 489 w 491"/>
              <a:gd name="T21" fmla="*/ 14 h 78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491" h="789">
                <a:moveTo>
                  <a:pt x="489" y="14"/>
                </a:moveTo>
                <a:cubicBezTo>
                  <a:pt x="487" y="6"/>
                  <a:pt x="479" y="0"/>
                  <a:pt x="470" y="2"/>
                </a:cubicBezTo>
                <a:cubicBezTo>
                  <a:pt x="375" y="25"/>
                  <a:pt x="291" y="85"/>
                  <a:pt x="219" y="181"/>
                </a:cubicBezTo>
                <a:cubicBezTo>
                  <a:pt x="163" y="257"/>
                  <a:pt x="114" y="355"/>
                  <a:pt x="74" y="473"/>
                </a:cubicBezTo>
                <a:cubicBezTo>
                  <a:pt x="33" y="596"/>
                  <a:pt x="11" y="715"/>
                  <a:pt x="0" y="789"/>
                </a:cubicBezTo>
                <a:cubicBezTo>
                  <a:pt x="16" y="789"/>
                  <a:pt x="16" y="789"/>
                  <a:pt x="16" y="789"/>
                </a:cubicBezTo>
                <a:cubicBezTo>
                  <a:pt x="32" y="789"/>
                  <a:pt x="32" y="789"/>
                  <a:pt x="32" y="789"/>
                </a:cubicBezTo>
                <a:cubicBezTo>
                  <a:pt x="43" y="716"/>
                  <a:pt x="65" y="601"/>
                  <a:pt x="105" y="483"/>
                </a:cubicBezTo>
                <a:cubicBezTo>
                  <a:pt x="163" y="309"/>
                  <a:pt x="272" y="92"/>
                  <a:pt x="463" y="37"/>
                </a:cubicBezTo>
                <a:cubicBezTo>
                  <a:pt x="468" y="36"/>
                  <a:pt x="473" y="35"/>
                  <a:pt x="477" y="34"/>
                </a:cubicBezTo>
                <a:cubicBezTo>
                  <a:pt x="486" y="31"/>
                  <a:pt x="491" y="23"/>
                  <a:pt x="489" y="14"/>
                </a:cubicBezTo>
                <a:close/>
              </a:path>
            </a:pathLst>
          </a:custGeom>
          <a:solidFill>
            <a:srgbClr val="E5B4B3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>
            <a:defPPr>
              <a:defRPr lang="zh-CN"/>
            </a:defPPr>
            <a:lvl1pPr marL="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 sz="1800">
              <a:solidFill>
                <a:prstClr val="black"/>
              </a:solidFill>
            </a:endParaRPr>
          </a:p>
        </p:txBody>
      </p:sp>
      <p:sp>
        <p:nvSpPr>
          <p:cNvPr id="42" name="Freeform 7"/>
          <p:cNvSpPr/>
          <p:nvPr/>
        </p:nvSpPr>
        <p:spPr bwMode="auto">
          <a:xfrm>
            <a:off x="5919820" y="2931613"/>
            <a:ext cx="635623" cy="3926387"/>
          </a:xfrm>
          <a:custGeom>
            <a:avLst/>
            <a:gdLst>
              <a:gd name="T0" fmla="*/ 33 w 110"/>
              <a:gd name="T1" fmla="*/ 13 h 869"/>
              <a:gd name="T2" fmla="*/ 13 w 110"/>
              <a:gd name="T3" fmla="*/ 3 h 869"/>
              <a:gd name="T4" fmla="*/ 2 w 110"/>
              <a:gd name="T5" fmla="*/ 23 h 869"/>
              <a:gd name="T6" fmla="*/ 25 w 110"/>
              <a:gd name="T7" fmla="*/ 107 h 869"/>
              <a:gd name="T8" fmla="*/ 76 w 110"/>
              <a:gd name="T9" fmla="*/ 760 h 869"/>
              <a:gd name="T10" fmla="*/ 75 w 110"/>
              <a:gd name="T11" fmla="*/ 869 h 869"/>
              <a:gd name="T12" fmla="*/ 84 w 110"/>
              <a:gd name="T13" fmla="*/ 869 h 869"/>
              <a:gd name="T14" fmla="*/ 91 w 110"/>
              <a:gd name="T15" fmla="*/ 869 h 869"/>
              <a:gd name="T16" fmla="*/ 107 w 110"/>
              <a:gd name="T17" fmla="*/ 869 h 869"/>
              <a:gd name="T18" fmla="*/ 33 w 110"/>
              <a:gd name="T19" fmla="*/ 13 h 8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110" h="869">
                <a:moveTo>
                  <a:pt x="33" y="13"/>
                </a:moveTo>
                <a:cubicBezTo>
                  <a:pt x="30" y="5"/>
                  <a:pt x="21" y="0"/>
                  <a:pt x="13" y="3"/>
                </a:cubicBezTo>
                <a:cubicBezTo>
                  <a:pt x="4" y="6"/>
                  <a:pt x="0" y="15"/>
                  <a:pt x="2" y="23"/>
                </a:cubicBezTo>
                <a:cubicBezTo>
                  <a:pt x="11" y="48"/>
                  <a:pt x="18" y="77"/>
                  <a:pt x="25" y="107"/>
                </a:cubicBezTo>
                <a:cubicBezTo>
                  <a:pt x="66" y="301"/>
                  <a:pt x="75" y="580"/>
                  <a:pt x="76" y="760"/>
                </a:cubicBezTo>
                <a:cubicBezTo>
                  <a:pt x="76" y="803"/>
                  <a:pt x="76" y="840"/>
                  <a:pt x="75" y="869"/>
                </a:cubicBezTo>
                <a:cubicBezTo>
                  <a:pt x="84" y="869"/>
                  <a:pt x="84" y="869"/>
                  <a:pt x="84" y="869"/>
                </a:cubicBezTo>
                <a:cubicBezTo>
                  <a:pt x="91" y="869"/>
                  <a:pt x="91" y="869"/>
                  <a:pt x="91" y="869"/>
                </a:cubicBezTo>
                <a:cubicBezTo>
                  <a:pt x="107" y="869"/>
                  <a:pt x="107" y="869"/>
                  <a:pt x="107" y="869"/>
                </a:cubicBezTo>
                <a:cubicBezTo>
                  <a:pt x="110" y="693"/>
                  <a:pt x="108" y="246"/>
                  <a:pt x="33" y="13"/>
                </a:cubicBezTo>
                <a:close/>
              </a:path>
            </a:pathLst>
          </a:custGeom>
          <a:solidFill>
            <a:srgbClr val="E83508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>
            <a:defPPr>
              <a:defRPr lang="zh-CN"/>
            </a:defPPr>
            <a:lvl1pPr marL="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 sz="1800">
              <a:solidFill>
                <a:prstClr val="black"/>
              </a:solidFill>
            </a:endParaRPr>
          </a:p>
        </p:txBody>
      </p:sp>
      <p:sp>
        <p:nvSpPr>
          <p:cNvPr id="43" name="Freeform 8"/>
          <p:cNvSpPr/>
          <p:nvPr/>
        </p:nvSpPr>
        <p:spPr bwMode="auto">
          <a:xfrm>
            <a:off x="6921694" y="2931613"/>
            <a:ext cx="635623" cy="3926387"/>
          </a:xfrm>
          <a:custGeom>
            <a:avLst/>
            <a:gdLst>
              <a:gd name="T0" fmla="*/ 97 w 110"/>
              <a:gd name="T1" fmla="*/ 3 h 869"/>
              <a:gd name="T2" fmla="*/ 77 w 110"/>
              <a:gd name="T3" fmla="*/ 13 h 869"/>
              <a:gd name="T4" fmla="*/ 2 w 110"/>
              <a:gd name="T5" fmla="*/ 869 h 869"/>
              <a:gd name="T6" fmla="*/ 19 w 110"/>
              <a:gd name="T7" fmla="*/ 869 h 869"/>
              <a:gd name="T8" fmla="*/ 26 w 110"/>
              <a:gd name="T9" fmla="*/ 869 h 869"/>
              <a:gd name="T10" fmla="*/ 35 w 110"/>
              <a:gd name="T11" fmla="*/ 869 h 869"/>
              <a:gd name="T12" fmla="*/ 34 w 110"/>
              <a:gd name="T13" fmla="*/ 760 h 869"/>
              <a:gd name="T14" fmla="*/ 85 w 110"/>
              <a:gd name="T15" fmla="*/ 107 h 869"/>
              <a:gd name="T16" fmla="*/ 107 w 110"/>
              <a:gd name="T17" fmla="*/ 23 h 869"/>
              <a:gd name="T18" fmla="*/ 97 w 110"/>
              <a:gd name="T19" fmla="*/ 3 h 8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110" h="869">
                <a:moveTo>
                  <a:pt x="97" y="3"/>
                </a:moveTo>
                <a:cubicBezTo>
                  <a:pt x="89" y="0"/>
                  <a:pt x="80" y="5"/>
                  <a:pt x="77" y="13"/>
                </a:cubicBezTo>
                <a:cubicBezTo>
                  <a:pt x="1" y="246"/>
                  <a:pt x="0" y="693"/>
                  <a:pt x="2" y="869"/>
                </a:cubicBezTo>
                <a:cubicBezTo>
                  <a:pt x="19" y="869"/>
                  <a:pt x="19" y="869"/>
                  <a:pt x="19" y="869"/>
                </a:cubicBezTo>
                <a:cubicBezTo>
                  <a:pt x="26" y="869"/>
                  <a:pt x="26" y="869"/>
                  <a:pt x="26" y="869"/>
                </a:cubicBezTo>
                <a:cubicBezTo>
                  <a:pt x="35" y="869"/>
                  <a:pt x="35" y="869"/>
                  <a:pt x="35" y="869"/>
                </a:cubicBezTo>
                <a:cubicBezTo>
                  <a:pt x="34" y="840"/>
                  <a:pt x="34" y="803"/>
                  <a:pt x="34" y="760"/>
                </a:cubicBezTo>
                <a:cubicBezTo>
                  <a:pt x="35" y="580"/>
                  <a:pt x="44" y="301"/>
                  <a:pt x="85" y="107"/>
                </a:cubicBezTo>
                <a:cubicBezTo>
                  <a:pt x="92" y="77"/>
                  <a:pt x="99" y="48"/>
                  <a:pt x="107" y="23"/>
                </a:cubicBezTo>
                <a:cubicBezTo>
                  <a:pt x="110" y="15"/>
                  <a:pt x="105" y="6"/>
                  <a:pt x="97" y="3"/>
                </a:cubicBezTo>
                <a:close/>
              </a:path>
            </a:pathLst>
          </a:custGeom>
          <a:solidFill>
            <a:srgbClr val="F66560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>
            <a:defPPr>
              <a:defRPr lang="zh-CN"/>
            </a:defPPr>
            <a:lvl1pPr marL="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 sz="1800">
              <a:solidFill>
                <a:prstClr val="black"/>
              </a:solidFill>
            </a:endParaRPr>
          </a:p>
        </p:txBody>
      </p:sp>
      <p:grpSp>
        <p:nvGrpSpPr>
          <p:cNvPr id="6" name="组合 5"/>
          <p:cNvGrpSpPr/>
          <p:nvPr/>
        </p:nvGrpSpPr>
        <p:grpSpPr>
          <a:xfrm>
            <a:off x="2731631" y="3252271"/>
            <a:ext cx="801644" cy="801644"/>
            <a:chOff x="1661160" y="2430780"/>
            <a:chExt cx="609600" cy="609600"/>
          </a:xfrm>
        </p:grpSpPr>
        <p:sp>
          <p:nvSpPr>
            <p:cNvPr id="38" name="椭圆 37"/>
            <p:cNvSpPr/>
            <p:nvPr/>
          </p:nvSpPr>
          <p:spPr>
            <a:xfrm>
              <a:off x="1661160" y="2430780"/>
              <a:ext cx="609600" cy="609600"/>
            </a:xfrm>
            <a:prstGeom prst="ellipse">
              <a:avLst/>
            </a:prstGeom>
            <a:solidFill>
              <a:srgbClr val="DF1D3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schemeClr val="bg2">
                    <a:lumMod val="50000"/>
                  </a:schemeClr>
                </a:solidFill>
              </a:endParaRPr>
            </a:p>
          </p:txBody>
        </p:sp>
        <p:sp>
          <p:nvSpPr>
            <p:cNvPr id="39" name="Freeform 5"/>
            <p:cNvSpPr>
              <a:spLocks noEditPoints="1"/>
            </p:cNvSpPr>
            <p:nvPr/>
          </p:nvSpPr>
          <p:spPr bwMode="auto">
            <a:xfrm>
              <a:off x="1825625" y="2574925"/>
              <a:ext cx="282575" cy="320675"/>
            </a:xfrm>
            <a:custGeom>
              <a:avLst/>
              <a:gdLst>
                <a:gd name="T0" fmla="*/ 1451 w 2904"/>
                <a:gd name="T1" fmla="*/ 0 h 3295"/>
                <a:gd name="T2" fmla="*/ 0 w 2904"/>
                <a:gd name="T3" fmla="*/ 425 h 3295"/>
                <a:gd name="T4" fmla="*/ 1451 w 2904"/>
                <a:gd name="T5" fmla="*/ 3295 h 3295"/>
                <a:gd name="T6" fmla="*/ 2904 w 2904"/>
                <a:gd name="T7" fmla="*/ 425 h 3295"/>
                <a:gd name="T8" fmla="*/ 2694 w 2904"/>
                <a:gd name="T9" fmla="*/ 1967 h 3295"/>
                <a:gd name="T10" fmla="*/ 208 w 2904"/>
                <a:gd name="T11" fmla="*/ 1967 h 3295"/>
                <a:gd name="T12" fmla="*/ 798 w 2904"/>
                <a:gd name="T13" fmla="*/ 571 h 3295"/>
                <a:gd name="T14" fmla="*/ 2104 w 2904"/>
                <a:gd name="T15" fmla="*/ 571 h 3295"/>
                <a:gd name="T16" fmla="*/ 2694 w 2904"/>
                <a:gd name="T17" fmla="*/ 1967 h 3295"/>
                <a:gd name="T18" fmla="*/ 885 w 2904"/>
                <a:gd name="T19" fmla="*/ 943 h 3295"/>
                <a:gd name="T20" fmla="*/ 695 w 2904"/>
                <a:gd name="T21" fmla="*/ 1307 h 3295"/>
                <a:gd name="T22" fmla="*/ 597 w 2904"/>
                <a:gd name="T23" fmla="*/ 1562 h 3295"/>
                <a:gd name="T24" fmla="*/ 662 w 2904"/>
                <a:gd name="T25" fmla="*/ 1613 h 3295"/>
                <a:gd name="T26" fmla="*/ 720 w 2904"/>
                <a:gd name="T27" fmla="*/ 1564 h 3295"/>
                <a:gd name="T28" fmla="*/ 973 w 2904"/>
                <a:gd name="T29" fmla="*/ 2236 h 3295"/>
                <a:gd name="T30" fmla="*/ 1053 w 2904"/>
                <a:gd name="T31" fmla="*/ 1198 h 3295"/>
                <a:gd name="T32" fmla="*/ 1146 w 2904"/>
                <a:gd name="T33" fmla="*/ 1035 h 3295"/>
                <a:gd name="T34" fmla="*/ 1923 w 2904"/>
                <a:gd name="T35" fmla="*/ 1727 h 3295"/>
                <a:gd name="T36" fmla="*/ 2268 w 2904"/>
                <a:gd name="T37" fmla="*/ 1611 h 3295"/>
                <a:gd name="T38" fmla="*/ 1811 w 2904"/>
                <a:gd name="T39" fmla="*/ 1455 h 3295"/>
                <a:gd name="T40" fmla="*/ 2148 w 2904"/>
                <a:gd name="T41" fmla="*/ 1408 h 3295"/>
                <a:gd name="T42" fmla="*/ 2182 w 2904"/>
                <a:gd name="T43" fmla="*/ 1158 h 3295"/>
                <a:gd name="T44" fmla="*/ 2051 w 2904"/>
                <a:gd name="T45" fmla="*/ 989 h 3295"/>
                <a:gd name="T46" fmla="*/ 1414 w 2904"/>
                <a:gd name="T47" fmla="*/ 1024 h 3295"/>
                <a:gd name="T48" fmla="*/ 1163 w 2904"/>
                <a:gd name="T49" fmla="*/ 993 h 3295"/>
                <a:gd name="T50" fmla="*/ 1414 w 2904"/>
                <a:gd name="T51" fmla="*/ 1479 h 3295"/>
                <a:gd name="T52" fmla="*/ 1547 w 2904"/>
                <a:gd name="T53" fmla="*/ 1455 h 3295"/>
                <a:gd name="T54" fmla="*/ 1076 w 2904"/>
                <a:gd name="T55" fmla="*/ 1611 h 3295"/>
                <a:gd name="T56" fmla="*/ 1318 w 2904"/>
                <a:gd name="T57" fmla="*/ 1727 h 3295"/>
                <a:gd name="T58" fmla="*/ 1254 w 2904"/>
                <a:gd name="T59" fmla="*/ 1909 h 3295"/>
                <a:gd name="T60" fmla="*/ 1076 w 2904"/>
                <a:gd name="T61" fmla="*/ 2126 h 3295"/>
                <a:gd name="T62" fmla="*/ 1327 w 2904"/>
                <a:gd name="T63" fmla="*/ 2094 h 3295"/>
                <a:gd name="T64" fmla="*/ 1505 w 2904"/>
                <a:gd name="T65" fmla="*/ 1875 h 3295"/>
                <a:gd name="T66" fmla="*/ 1547 w 2904"/>
                <a:gd name="T67" fmla="*/ 2234 h 3295"/>
                <a:gd name="T68" fmla="*/ 1811 w 2904"/>
                <a:gd name="T69" fmla="*/ 1787 h 3295"/>
                <a:gd name="T70" fmla="*/ 1928 w 2904"/>
                <a:gd name="T71" fmla="*/ 1976 h 3295"/>
                <a:gd name="T72" fmla="*/ 2161 w 2904"/>
                <a:gd name="T73" fmla="*/ 2200 h 3295"/>
                <a:gd name="T74" fmla="*/ 2163 w 2904"/>
                <a:gd name="T75" fmla="*/ 1943 h 3295"/>
                <a:gd name="T76" fmla="*/ 1414 w 2904"/>
                <a:gd name="T77" fmla="*/ 1343 h 3295"/>
                <a:gd name="T78" fmla="*/ 1541 w 2904"/>
                <a:gd name="T79" fmla="*/ 1111 h 3295"/>
                <a:gd name="T80" fmla="*/ 1811 w 2904"/>
                <a:gd name="T81" fmla="*/ 1091 h 3295"/>
                <a:gd name="T82" fmla="*/ 1931 w 2904"/>
                <a:gd name="T83" fmla="*/ 1182 h 3295"/>
                <a:gd name="T84" fmla="*/ 1918 w 2904"/>
                <a:gd name="T85" fmla="*/ 1299 h 3295"/>
                <a:gd name="T86" fmla="*/ 1811 w 2904"/>
                <a:gd name="T87" fmla="*/ 1343 h 3295"/>
                <a:gd name="T88" fmla="*/ 1414 w 2904"/>
                <a:gd name="T89" fmla="*/ 1343 h 32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2904" h="3295">
                  <a:moveTo>
                    <a:pt x="2196" y="390"/>
                  </a:moveTo>
                  <a:cubicBezTo>
                    <a:pt x="1571" y="264"/>
                    <a:pt x="1451" y="0"/>
                    <a:pt x="1451" y="0"/>
                  </a:cubicBezTo>
                  <a:cubicBezTo>
                    <a:pt x="1451" y="0"/>
                    <a:pt x="1062" y="319"/>
                    <a:pt x="708" y="390"/>
                  </a:cubicBezTo>
                  <a:cubicBezTo>
                    <a:pt x="354" y="461"/>
                    <a:pt x="0" y="425"/>
                    <a:pt x="0" y="425"/>
                  </a:cubicBezTo>
                  <a:cubicBezTo>
                    <a:pt x="0" y="425"/>
                    <a:pt x="35" y="1311"/>
                    <a:pt x="35" y="2020"/>
                  </a:cubicBezTo>
                  <a:cubicBezTo>
                    <a:pt x="35" y="2728"/>
                    <a:pt x="1451" y="3295"/>
                    <a:pt x="1451" y="3295"/>
                  </a:cubicBezTo>
                  <a:cubicBezTo>
                    <a:pt x="1451" y="3295"/>
                    <a:pt x="2869" y="2709"/>
                    <a:pt x="2869" y="2020"/>
                  </a:cubicBezTo>
                  <a:cubicBezTo>
                    <a:pt x="2869" y="1311"/>
                    <a:pt x="2904" y="425"/>
                    <a:pt x="2904" y="425"/>
                  </a:cubicBezTo>
                  <a:cubicBezTo>
                    <a:pt x="2904" y="425"/>
                    <a:pt x="2550" y="461"/>
                    <a:pt x="2196" y="390"/>
                  </a:cubicBezTo>
                  <a:close/>
                  <a:moveTo>
                    <a:pt x="2694" y="1967"/>
                  </a:moveTo>
                  <a:cubicBezTo>
                    <a:pt x="2694" y="2558"/>
                    <a:pt x="1450" y="3060"/>
                    <a:pt x="1450" y="3060"/>
                  </a:cubicBezTo>
                  <a:cubicBezTo>
                    <a:pt x="1450" y="3060"/>
                    <a:pt x="208" y="2575"/>
                    <a:pt x="208" y="1967"/>
                  </a:cubicBezTo>
                  <a:cubicBezTo>
                    <a:pt x="208" y="1360"/>
                    <a:pt x="177" y="601"/>
                    <a:pt x="177" y="601"/>
                  </a:cubicBezTo>
                  <a:cubicBezTo>
                    <a:pt x="177" y="601"/>
                    <a:pt x="488" y="632"/>
                    <a:pt x="798" y="571"/>
                  </a:cubicBezTo>
                  <a:cubicBezTo>
                    <a:pt x="1109" y="510"/>
                    <a:pt x="1450" y="237"/>
                    <a:pt x="1450" y="237"/>
                  </a:cubicBezTo>
                  <a:cubicBezTo>
                    <a:pt x="1450" y="237"/>
                    <a:pt x="1555" y="464"/>
                    <a:pt x="2104" y="571"/>
                  </a:cubicBezTo>
                  <a:cubicBezTo>
                    <a:pt x="2414" y="632"/>
                    <a:pt x="2725" y="601"/>
                    <a:pt x="2725" y="601"/>
                  </a:cubicBezTo>
                  <a:cubicBezTo>
                    <a:pt x="2725" y="601"/>
                    <a:pt x="2694" y="1360"/>
                    <a:pt x="2694" y="1967"/>
                  </a:cubicBezTo>
                  <a:close/>
                  <a:moveTo>
                    <a:pt x="1146" y="1035"/>
                  </a:moveTo>
                  <a:cubicBezTo>
                    <a:pt x="885" y="943"/>
                    <a:pt x="885" y="943"/>
                    <a:pt x="885" y="943"/>
                  </a:cubicBezTo>
                  <a:cubicBezTo>
                    <a:pt x="864" y="1001"/>
                    <a:pt x="837" y="1061"/>
                    <a:pt x="805" y="1124"/>
                  </a:cubicBezTo>
                  <a:cubicBezTo>
                    <a:pt x="776" y="1178"/>
                    <a:pt x="739" y="1239"/>
                    <a:pt x="695" y="1307"/>
                  </a:cubicBezTo>
                  <a:cubicBezTo>
                    <a:pt x="651" y="1374"/>
                    <a:pt x="597" y="1443"/>
                    <a:pt x="533" y="1511"/>
                  </a:cubicBezTo>
                  <a:cubicBezTo>
                    <a:pt x="597" y="1562"/>
                    <a:pt x="597" y="1562"/>
                    <a:pt x="597" y="1562"/>
                  </a:cubicBezTo>
                  <a:cubicBezTo>
                    <a:pt x="613" y="1575"/>
                    <a:pt x="628" y="1588"/>
                    <a:pt x="641" y="1598"/>
                  </a:cubicBezTo>
                  <a:cubicBezTo>
                    <a:pt x="654" y="1609"/>
                    <a:pt x="661" y="1614"/>
                    <a:pt x="662" y="1613"/>
                  </a:cubicBezTo>
                  <a:cubicBezTo>
                    <a:pt x="672" y="1604"/>
                    <a:pt x="682" y="1596"/>
                    <a:pt x="691" y="1588"/>
                  </a:cubicBezTo>
                  <a:cubicBezTo>
                    <a:pt x="701" y="1581"/>
                    <a:pt x="710" y="1572"/>
                    <a:pt x="720" y="1564"/>
                  </a:cubicBezTo>
                  <a:cubicBezTo>
                    <a:pt x="720" y="2236"/>
                    <a:pt x="720" y="2236"/>
                    <a:pt x="720" y="2236"/>
                  </a:cubicBezTo>
                  <a:cubicBezTo>
                    <a:pt x="973" y="2236"/>
                    <a:pt x="973" y="2236"/>
                    <a:pt x="973" y="2236"/>
                  </a:cubicBezTo>
                  <a:cubicBezTo>
                    <a:pt x="973" y="1305"/>
                    <a:pt x="973" y="1305"/>
                    <a:pt x="973" y="1305"/>
                  </a:cubicBezTo>
                  <a:cubicBezTo>
                    <a:pt x="1004" y="1266"/>
                    <a:pt x="1031" y="1231"/>
                    <a:pt x="1053" y="1198"/>
                  </a:cubicBezTo>
                  <a:cubicBezTo>
                    <a:pt x="1075" y="1165"/>
                    <a:pt x="1093" y="1137"/>
                    <a:pt x="1106" y="1113"/>
                  </a:cubicBezTo>
                  <a:cubicBezTo>
                    <a:pt x="1123" y="1084"/>
                    <a:pt x="1136" y="1058"/>
                    <a:pt x="1146" y="1035"/>
                  </a:cubicBezTo>
                  <a:close/>
                  <a:moveTo>
                    <a:pt x="2035" y="1848"/>
                  </a:moveTo>
                  <a:cubicBezTo>
                    <a:pt x="1990" y="1811"/>
                    <a:pt x="1953" y="1771"/>
                    <a:pt x="1923" y="1727"/>
                  </a:cubicBezTo>
                  <a:cubicBezTo>
                    <a:pt x="2268" y="1727"/>
                    <a:pt x="2268" y="1727"/>
                    <a:pt x="2268" y="1727"/>
                  </a:cubicBezTo>
                  <a:cubicBezTo>
                    <a:pt x="2268" y="1611"/>
                    <a:pt x="2268" y="1611"/>
                    <a:pt x="2268" y="1611"/>
                  </a:cubicBezTo>
                  <a:cubicBezTo>
                    <a:pt x="1811" y="1611"/>
                    <a:pt x="1811" y="1611"/>
                    <a:pt x="1811" y="1611"/>
                  </a:cubicBezTo>
                  <a:cubicBezTo>
                    <a:pt x="1811" y="1455"/>
                    <a:pt x="1811" y="1455"/>
                    <a:pt x="1811" y="1455"/>
                  </a:cubicBezTo>
                  <a:cubicBezTo>
                    <a:pt x="2011" y="1455"/>
                    <a:pt x="2011" y="1455"/>
                    <a:pt x="2011" y="1455"/>
                  </a:cubicBezTo>
                  <a:cubicBezTo>
                    <a:pt x="2080" y="1455"/>
                    <a:pt x="2125" y="1440"/>
                    <a:pt x="2148" y="1408"/>
                  </a:cubicBezTo>
                  <a:cubicBezTo>
                    <a:pt x="2170" y="1377"/>
                    <a:pt x="2182" y="1334"/>
                    <a:pt x="2182" y="1280"/>
                  </a:cubicBezTo>
                  <a:cubicBezTo>
                    <a:pt x="2182" y="1158"/>
                    <a:pt x="2182" y="1158"/>
                    <a:pt x="2182" y="1158"/>
                  </a:cubicBezTo>
                  <a:cubicBezTo>
                    <a:pt x="2182" y="1111"/>
                    <a:pt x="2173" y="1074"/>
                    <a:pt x="2156" y="1046"/>
                  </a:cubicBezTo>
                  <a:cubicBezTo>
                    <a:pt x="2140" y="1018"/>
                    <a:pt x="2104" y="999"/>
                    <a:pt x="2051" y="989"/>
                  </a:cubicBezTo>
                  <a:cubicBezTo>
                    <a:pt x="1997" y="978"/>
                    <a:pt x="1919" y="977"/>
                    <a:pt x="1818" y="983"/>
                  </a:cubicBezTo>
                  <a:cubicBezTo>
                    <a:pt x="1717" y="990"/>
                    <a:pt x="1582" y="1004"/>
                    <a:pt x="1414" y="1024"/>
                  </a:cubicBezTo>
                  <a:cubicBezTo>
                    <a:pt x="1414" y="993"/>
                    <a:pt x="1414" y="993"/>
                    <a:pt x="1414" y="993"/>
                  </a:cubicBezTo>
                  <a:cubicBezTo>
                    <a:pt x="1163" y="993"/>
                    <a:pt x="1163" y="993"/>
                    <a:pt x="1163" y="993"/>
                  </a:cubicBezTo>
                  <a:cubicBezTo>
                    <a:pt x="1163" y="1479"/>
                    <a:pt x="1163" y="1479"/>
                    <a:pt x="1163" y="1479"/>
                  </a:cubicBezTo>
                  <a:cubicBezTo>
                    <a:pt x="1414" y="1479"/>
                    <a:pt x="1414" y="1479"/>
                    <a:pt x="1414" y="1479"/>
                  </a:cubicBezTo>
                  <a:cubicBezTo>
                    <a:pt x="1414" y="1455"/>
                    <a:pt x="1414" y="1455"/>
                    <a:pt x="1414" y="1455"/>
                  </a:cubicBezTo>
                  <a:cubicBezTo>
                    <a:pt x="1547" y="1455"/>
                    <a:pt x="1547" y="1455"/>
                    <a:pt x="1547" y="1455"/>
                  </a:cubicBezTo>
                  <a:cubicBezTo>
                    <a:pt x="1547" y="1611"/>
                    <a:pt x="1547" y="1611"/>
                    <a:pt x="1547" y="1611"/>
                  </a:cubicBezTo>
                  <a:cubicBezTo>
                    <a:pt x="1076" y="1611"/>
                    <a:pt x="1076" y="1611"/>
                    <a:pt x="1076" y="1611"/>
                  </a:cubicBezTo>
                  <a:cubicBezTo>
                    <a:pt x="1076" y="1727"/>
                    <a:pt x="1076" y="1727"/>
                    <a:pt x="1076" y="1727"/>
                  </a:cubicBezTo>
                  <a:cubicBezTo>
                    <a:pt x="1318" y="1727"/>
                    <a:pt x="1318" y="1727"/>
                    <a:pt x="1318" y="1727"/>
                  </a:cubicBezTo>
                  <a:cubicBezTo>
                    <a:pt x="1313" y="1749"/>
                    <a:pt x="1306" y="1776"/>
                    <a:pt x="1296" y="1808"/>
                  </a:cubicBezTo>
                  <a:cubicBezTo>
                    <a:pt x="1287" y="1840"/>
                    <a:pt x="1273" y="1873"/>
                    <a:pt x="1254" y="1909"/>
                  </a:cubicBezTo>
                  <a:cubicBezTo>
                    <a:pt x="1236" y="1945"/>
                    <a:pt x="1212" y="1981"/>
                    <a:pt x="1183" y="2019"/>
                  </a:cubicBezTo>
                  <a:cubicBezTo>
                    <a:pt x="1154" y="2056"/>
                    <a:pt x="1119" y="2092"/>
                    <a:pt x="1076" y="2126"/>
                  </a:cubicBezTo>
                  <a:cubicBezTo>
                    <a:pt x="1176" y="2220"/>
                    <a:pt x="1176" y="2220"/>
                    <a:pt x="1176" y="2220"/>
                  </a:cubicBezTo>
                  <a:cubicBezTo>
                    <a:pt x="1234" y="2176"/>
                    <a:pt x="1285" y="2134"/>
                    <a:pt x="1327" y="2094"/>
                  </a:cubicBezTo>
                  <a:cubicBezTo>
                    <a:pt x="1370" y="2053"/>
                    <a:pt x="1406" y="2015"/>
                    <a:pt x="1435" y="1978"/>
                  </a:cubicBezTo>
                  <a:cubicBezTo>
                    <a:pt x="1464" y="1941"/>
                    <a:pt x="1488" y="1907"/>
                    <a:pt x="1505" y="1875"/>
                  </a:cubicBezTo>
                  <a:cubicBezTo>
                    <a:pt x="1523" y="1843"/>
                    <a:pt x="1537" y="1814"/>
                    <a:pt x="1547" y="1789"/>
                  </a:cubicBezTo>
                  <a:cubicBezTo>
                    <a:pt x="1547" y="2234"/>
                    <a:pt x="1547" y="2234"/>
                    <a:pt x="1547" y="2234"/>
                  </a:cubicBezTo>
                  <a:cubicBezTo>
                    <a:pt x="1811" y="2234"/>
                    <a:pt x="1811" y="2234"/>
                    <a:pt x="1811" y="2234"/>
                  </a:cubicBezTo>
                  <a:cubicBezTo>
                    <a:pt x="1811" y="1787"/>
                    <a:pt x="1811" y="1787"/>
                    <a:pt x="1811" y="1787"/>
                  </a:cubicBezTo>
                  <a:cubicBezTo>
                    <a:pt x="1823" y="1812"/>
                    <a:pt x="1839" y="1841"/>
                    <a:pt x="1858" y="1874"/>
                  </a:cubicBezTo>
                  <a:cubicBezTo>
                    <a:pt x="1876" y="1906"/>
                    <a:pt x="1900" y="1941"/>
                    <a:pt x="1928" y="1976"/>
                  </a:cubicBezTo>
                  <a:cubicBezTo>
                    <a:pt x="1956" y="2012"/>
                    <a:pt x="1989" y="2049"/>
                    <a:pt x="2027" y="2087"/>
                  </a:cubicBezTo>
                  <a:cubicBezTo>
                    <a:pt x="2065" y="2125"/>
                    <a:pt x="2110" y="2162"/>
                    <a:pt x="2161" y="2200"/>
                  </a:cubicBezTo>
                  <a:cubicBezTo>
                    <a:pt x="2311" y="2026"/>
                    <a:pt x="2311" y="2026"/>
                    <a:pt x="2311" y="2026"/>
                  </a:cubicBezTo>
                  <a:cubicBezTo>
                    <a:pt x="2261" y="2002"/>
                    <a:pt x="2212" y="1974"/>
                    <a:pt x="2163" y="1943"/>
                  </a:cubicBezTo>
                  <a:cubicBezTo>
                    <a:pt x="2122" y="1916"/>
                    <a:pt x="2079" y="1884"/>
                    <a:pt x="2035" y="1848"/>
                  </a:cubicBezTo>
                  <a:close/>
                  <a:moveTo>
                    <a:pt x="1414" y="1343"/>
                  </a:moveTo>
                  <a:cubicBezTo>
                    <a:pt x="1414" y="1129"/>
                    <a:pt x="1414" y="1129"/>
                    <a:pt x="1414" y="1129"/>
                  </a:cubicBezTo>
                  <a:cubicBezTo>
                    <a:pt x="1455" y="1122"/>
                    <a:pt x="1497" y="1116"/>
                    <a:pt x="1541" y="1111"/>
                  </a:cubicBezTo>
                  <a:cubicBezTo>
                    <a:pt x="1578" y="1106"/>
                    <a:pt x="1621" y="1102"/>
                    <a:pt x="1668" y="1097"/>
                  </a:cubicBezTo>
                  <a:cubicBezTo>
                    <a:pt x="1716" y="1093"/>
                    <a:pt x="1763" y="1091"/>
                    <a:pt x="1811" y="1091"/>
                  </a:cubicBezTo>
                  <a:cubicBezTo>
                    <a:pt x="1863" y="1091"/>
                    <a:pt x="1896" y="1100"/>
                    <a:pt x="1910" y="1116"/>
                  </a:cubicBezTo>
                  <a:cubicBezTo>
                    <a:pt x="1924" y="1133"/>
                    <a:pt x="1931" y="1155"/>
                    <a:pt x="1931" y="1182"/>
                  </a:cubicBezTo>
                  <a:cubicBezTo>
                    <a:pt x="1931" y="1254"/>
                    <a:pt x="1931" y="1254"/>
                    <a:pt x="1931" y="1254"/>
                  </a:cubicBezTo>
                  <a:cubicBezTo>
                    <a:pt x="1929" y="1271"/>
                    <a:pt x="1925" y="1286"/>
                    <a:pt x="1918" y="1299"/>
                  </a:cubicBezTo>
                  <a:cubicBezTo>
                    <a:pt x="1910" y="1310"/>
                    <a:pt x="1899" y="1320"/>
                    <a:pt x="1883" y="1329"/>
                  </a:cubicBezTo>
                  <a:cubicBezTo>
                    <a:pt x="1867" y="1338"/>
                    <a:pt x="1843" y="1343"/>
                    <a:pt x="1811" y="1343"/>
                  </a:cubicBezTo>
                  <a:cubicBezTo>
                    <a:pt x="1414" y="1343"/>
                    <a:pt x="1414" y="1343"/>
                    <a:pt x="1414" y="1343"/>
                  </a:cubicBezTo>
                  <a:close/>
                  <a:moveTo>
                    <a:pt x="1414" y="1343"/>
                  </a:moveTo>
                  <a:cubicBezTo>
                    <a:pt x="1414" y="1343"/>
                    <a:pt x="1414" y="1343"/>
                    <a:pt x="1414" y="1343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schemeClr val="bg2">
                    <a:lumMod val="50000"/>
                  </a:schemeClr>
                </a:solidFill>
              </a:endParaRPr>
            </a:p>
          </p:txBody>
        </p:sp>
      </p:grpSp>
      <p:grpSp>
        <p:nvGrpSpPr>
          <p:cNvPr id="7" name="组合 6"/>
          <p:cNvGrpSpPr/>
          <p:nvPr/>
        </p:nvGrpSpPr>
        <p:grpSpPr>
          <a:xfrm>
            <a:off x="7181073" y="1979661"/>
            <a:ext cx="801644" cy="801644"/>
            <a:chOff x="5128260" y="2514600"/>
            <a:chExt cx="609600" cy="609600"/>
          </a:xfrm>
        </p:grpSpPr>
        <p:sp>
          <p:nvSpPr>
            <p:cNvPr id="36" name="椭圆 35"/>
            <p:cNvSpPr/>
            <p:nvPr/>
          </p:nvSpPr>
          <p:spPr>
            <a:xfrm>
              <a:off x="5128260" y="2514600"/>
              <a:ext cx="609600" cy="609600"/>
            </a:xfrm>
            <a:prstGeom prst="ellipse">
              <a:avLst/>
            </a:prstGeom>
            <a:solidFill>
              <a:srgbClr val="F665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schemeClr val="bg2">
                    <a:lumMod val="50000"/>
                  </a:schemeClr>
                </a:solidFill>
              </a:endParaRPr>
            </a:p>
          </p:txBody>
        </p:sp>
        <p:sp>
          <p:nvSpPr>
            <p:cNvPr id="37" name="Freeform 9"/>
            <p:cNvSpPr>
              <a:spLocks noEditPoints="1"/>
            </p:cNvSpPr>
            <p:nvPr/>
          </p:nvSpPr>
          <p:spPr bwMode="auto">
            <a:xfrm>
              <a:off x="5238147" y="2683944"/>
              <a:ext cx="367316" cy="287855"/>
            </a:xfrm>
            <a:custGeom>
              <a:avLst/>
              <a:gdLst>
                <a:gd name="T0" fmla="*/ 2734 w 2822"/>
                <a:gd name="T1" fmla="*/ 134 h 2210"/>
                <a:gd name="T2" fmla="*/ 2612 w 2822"/>
                <a:gd name="T3" fmla="*/ 209 h 2210"/>
                <a:gd name="T4" fmla="*/ 2583 w 2822"/>
                <a:gd name="T5" fmla="*/ 333 h 2210"/>
                <a:gd name="T6" fmla="*/ 720 w 2822"/>
                <a:gd name="T7" fmla="*/ 333 h 2210"/>
                <a:gd name="T8" fmla="*/ 666 w 2822"/>
                <a:gd name="T9" fmla="*/ 80 h 2210"/>
                <a:gd name="T10" fmla="*/ 567 w 2822"/>
                <a:gd name="T11" fmla="*/ 0 h 2210"/>
                <a:gd name="T12" fmla="*/ 101 w 2822"/>
                <a:gd name="T13" fmla="*/ 0 h 2210"/>
                <a:gd name="T14" fmla="*/ 0 w 2822"/>
                <a:gd name="T15" fmla="*/ 101 h 2210"/>
                <a:gd name="T16" fmla="*/ 101 w 2822"/>
                <a:gd name="T17" fmla="*/ 203 h 2210"/>
                <a:gd name="T18" fmla="*/ 485 w 2822"/>
                <a:gd name="T19" fmla="*/ 203 h 2210"/>
                <a:gd name="T20" fmla="*/ 746 w 2822"/>
                <a:gd name="T21" fmla="*/ 1432 h 2210"/>
                <a:gd name="T22" fmla="*/ 846 w 2822"/>
                <a:gd name="T23" fmla="*/ 1512 h 2210"/>
                <a:gd name="T24" fmla="*/ 2435 w 2822"/>
                <a:gd name="T25" fmla="*/ 1512 h 2210"/>
                <a:gd name="T26" fmla="*/ 2534 w 2822"/>
                <a:gd name="T27" fmla="*/ 1433 h 2210"/>
                <a:gd name="T28" fmla="*/ 2809 w 2822"/>
                <a:gd name="T29" fmla="*/ 255 h 2210"/>
                <a:gd name="T30" fmla="*/ 2734 w 2822"/>
                <a:gd name="T31" fmla="*/ 134 h 2210"/>
                <a:gd name="T32" fmla="*/ 1404 w 2822"/>
                <a:gd name="T33" fmla="*/ 842 h 2210"/>
                <a:gd name="T34" fmla="*/ 1404 w 2822"/>
                <a:gd name="T35" fmla="*/ 536 h 2210"/>
                <a:gd name="T36" fmla="*/ 1895 w 2822"/>
                <a:gd name="T37" fmla="*/ 536 h 2210"/>
                <a:gd name="T38" fmla="*/ 1895 w 2822"/>
                <a:gd name="T39" fmla="*/ 842 h 2210"/>
                <a:gd name="T40" fmla="*/ 1404 w 2822"/>
                <a:gd name="T41" fmla="*/ 842 h 2210"/>
                <a:gd name="T42" fmla="*/ 1895 w 2822"/>
                <a:gd name="T43" fmla="*/ 963 h 2210"/>
                <a:gd name="T44" fmla="*/ 1895 w 2822"/>
                <a:gd name="T45" fmla="*/ 1309 h 2210"/>
                <a:gd name="T46" fmla="*/ 1404 w 2822"/>
                <a:gd name="T47" fmla="*/ 1309 h 2210"/>
                <a:gd name="T48" fmla="*/ 1404 w 2822"/>
                <a:gd name="T49" fmla="*/ 963 h 2210"/>
                <a:gd name="T50" fmla="*/ 1895 w 2822"/>
                <a:gd name="T51" fmla="*/ 963 h 2210"/>
                <a:gd name="T52" fmla="*/ 2016 w 2822"/>
                <a:gd name="T53" fmla="*/ 536 h 2210"/>
                <a:gd name="T54" fmla="*/ 2536 w 2822"/>
                <a:gd name="T55" fmla="*/ 536 h 2210"/>
                <a:gd name="T56" fmla="*/ 2464 w 2822"/>
                <a:gd name="T57" fmla="*/ 842 h 2210"/>
                <a:gd name="T58" fmla="*/ 2016 w 2822"/>
                <a:gd name="T59" fmla="*/ 842 h 2210"/>
                <a:gd name="T60" fmla="*/ 2016 w 2822"/>
                <a:gd name="T61" fmla="*/ 536 h 2210"/>
                <a:gd name="T62" fmla="*/ 1282 w 2822"/>
                <a:gd name="T63" fmla="*/ 536 h 2210"/>
                <a:gd name="T64" fmla="*/ 1282 w 2822"/>
                <a:gd name="T65" fmla="*/ 842 h 2210"/>
                <a:gd name="T66" fmla="*/ 828 w 2822"/>
                <a:gd name="T67" fmla="*/ 842 h 2210"/>
                <a:gd name="T68" fmla="*/ 763 w 2822"/>
                <a:gd name="T69" fmla="*/ 536 h 2210"/>
                <a:gd name="T70" fmla="*/ 1282 w 2822"/>
                <a:gd name="T71" fmla="*/ 536 h 2210"/>
                <a:gd name="T72" fmla="*/ 854 w 2822"/>
                <a:gd name="T73" fmla="*/ 963 h 2210"/>
                <a:gd name="T74" fmla="*/ 1282 w 2822"/>
                <a:gd name="T75" fmla="*/ 963 h 2210"/>
                <a:gd name="T76" fmla="*/ 1282 w 2822"/>
                <a:gd name="T77" fmla="*/ 1309 h 2210"/>
                <a:gd name="T78" fmla="*/ 928 w 2822"/>
                <a:gd name="T79" fmla="*/ 1309 h 2210"/>
                <a:gd name="T80" fmla="*/ 854 w 2822"/>
                <a:gd name="T81" fmla="*/ 963 h 2210"/>
                <a:gd name="T82" fmla="*/ 2355 w 2822"/>
                <a:gd name="T83" fmla="*/ 1309 h 2210"/>
                <a:gd name="T84" fmla="*/ 2016 w 2822"/>
                <a:gd name="T85" fmla="*/ 1309 h 2210"/>
                <a:gd name="T86" fmla="*/ 2016 w 2822"/>
                <a:gd name="T87" fmla="*/ 963 h 2210"/>
                <a:gd name="T88" fmla="*/ 2436 w 2822"/>
                <a:gd name="T89" fmla="*/ 963 h 2210"/>
                <a:gd name="T90" fmla="*/ 2355 w 2822"/>
                <a:gd name="T91" fmla="*/ 1309 h 2210"/>
                <a:gd name="T92" fmla="*/ 1153 w 2822"/>
                <a:gd name="T93" fmla="*/ 1757 h 2210"/>
                <a:gd name="T94" fmla="*/ 927 w 2822"/>
                <a:gd name="T95" fmla="*/ 1984 h 2210"/>
                <a:gd name="T96" fmla="*/ 1153 w 2822"/>
                <a:gd name="T97" fmla="*/ 2210 h 2210"/>
                <a:gd name="T98" fmla="*/ 1379 w 2822"/>
                <a:gd name="T99" fmla="*/ 1984 h 2210"/>
                <a:gd name="T100" fmla="*/ 1153 w 2822"/>
                <a:gd name="T101" fmla="*/ 1757 h 2210"/>
                <a:gd name="T102" fmla="*/ 2126 w 2822"/>
                <a:gd name="T103" fmla="*/ 1757 h 2210"/>
                <a:gd name="T104" fmla="*/ 1900 w 2822"/>
                <a:gd name="T105" fmla="*/ 1984 h 2210"/>
                <a:gd name="T106" fmla="*/ 2126 w 2822"/>
                <a:gd name="T107" fmla="*/ 2210 h 2210"/>
                <a:gd name="T108" fmla="*/ 2353 w 2822"/>
                <a:gd name="T109" fmla="*/ 1984 h 2210"/>
                <a:gd name="T110" fmla="*/ 2126 w 2822"/>
                <a:gd name="T111" fmla="*/ 1757 h 2210"/>
                <a:gd name="T112" fmla="*/ 2126 w 2822"/>
                <a:gd name="T113" fmla="*/ 1757 h 2210"/>
                <a:gd name="T114" fmla="*/ 2126 w 2822"/>
                <a:gd name="T115" fmla="*/ 1757 h 22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2822" h="2210">
                  <a:moveTo>
                    <a:pt x="2734" y="134"/>
                  </a:moveTo>
                  <a:cubicBezTo>
                    <a:pt x="2679" y="121"/>
                    <a:pt x="2625" y="155"/>
                    <a:pt x="2612" y="209"/>
                  </a:cubicBezTo>
                  <a:cubicBezTo>
                    <a:pt x="2583" y="333"/>
                    <a:pt x="2583" y="333"/>
                    <a:pt x="2583" y="333"/>
                  </a:cubicBezTo>
                  <a:cubicBezTo>
                    <a:pt x="720" y="333"/>
                    <a:pt x="720" y="333"/>
                    <a:pt x="720" y="333"/>
                  </a:cubicBezTo>
                  <a:cubicBezTo>
                    <a:pt x="666" y="80"/>
                    <a:pt x="666" y="80"/>
                    <a:pt x="666" y="80"/>
                  </a:cubicBezTo>
                  <a:cubicBezTo>
                    <a:pt x="656" y="33"/>
                    <a:pt x="615" y="0"/>
                    <a:pt x="567" y="0"/>
                  </a:cubicBezTo>
                  <a:cubicBezTo>
                    <a:pt x="101" y="0"/>
                    <a:pt x="101" y="0"/>
                    <a:pt x="101" y="0"/>
                  </a:cubicBezTo>
                  <a:cubicBezTo>
                    <a:pt x="45" y="0"/>
                    <a:pt x="0" y="45"/>
                    <a:pt x="0" y="101"/>
                  </a:cubicBezTo>
                  <a:cubicBezTo>
                    <a:pt x="0" y="157"/>
                    <a:pt x="45" y="203"/>
                    <a:pt x="101" y="203"/>
                  </a:cubicBezTo>
                  <a:cubicBezTo>
                    <a:pt x="485" y="203"/>
                    <a:pt x="485" y="203"/>
                    <a:pt x="485" y="203"/>
                  </a:cubicBezTo>
                  <a:cubicBezTo>
                    <a:pt x="746" y="1432"/>
                    <a:pt x="746" y="1432"/>
                    <a:pt x="746" y="1432"/>
                  </a:cubicBezTo>
                  <a:cubicBezTo>
                    <a:pt x="756" y="1478"/>
                    <a:pt x="798" y="1512"/>
                    <a:pt x="846" y="1512"/>
                  </a:cubicBezTo>
                  <a:cubicBezTo>
                    <a:pt x="2435" y="1512"/>
                    <a:pt x="2435" y="1512"/>
                    <a:pt x="2435" y="1512"/>
                  </a:cubicBezTo>
                  <a:cubicBezTo>
                    <a:pt x="2482" y="1512"/>
                    <a:pt x="2523" y="1479"/>
                    <a:pt x="2534" y="1433"/>
                  </a:cubicBezTo>
                  <a:cubicBezTo>
                    <a:pt x="2809" y="255"/>
                    <a:pt x="2809" y="255"/>
                    <a:pt x="2809" y="255"/>
                  </a:cubicBezTo>
                  <a:cubicBezTo>
                    <a:pt x="2822" y="201"/>
                    <a:pt x="2788" y="146"/>
                    <a:pt x="2734" y="134"/>
                  </a:cubicBezTo>
                  <a:close/>
                  <a:moveTo>
                    <a:pt x="1404" y="842"/>
                  </a:moveTo>
                  <a:cubicBezTo>
                    <a:pt x="1404" y="536"/>
                    <a:pt x="1404" y="536"/>
                    <a:pt x="1404" y="536"/>
                  </a:cubicBezTo>
                  <a:cubicBezTo>
                    <a:pt x="1895" y="536"/>
                    <a:pt x="1895" y="536"/>
                    <a:pt x="1895" y="536"/>
                  </a:cubicBezTo>
                  <a:cubicBezTo>
                    <a:pt x="1895" y="842"/>
                    <a:pt x="1895" y="842"/>
                    <a:pt x="1895" y="842"/>
                  </a:cubicBezTo>
                  <a:cubicBezTo>
                    <a:pt x="1404" y="842"/>
                    <a:pt x="1404" y="842"/>
                    <a:pt x="1404" y="842"/>
                  </a:cubicBezTo>
                  <a:close/>
                  <a:moveTo>
                    <a:pt x="1895" y="963"/>
                  </a:moveTo>
                  <a:cubicBezTo>
                    <a:pt x="1895" y="1309"/>
                    <a:pt x="1895" y="1309"/>
                    <a:pt x="1895" y="1309"/>
                  </a:cubicBezTo>
                  <a:cubicBezTo>
                    <a:pt x="1404" y="1309"/>
                    <a:pt x="1404" y="1309"/>
                    <a:pt x="1404" y="1309"/>
                  </a:cubicBezTo>
                  <a:cubicBezTo>
                    <a:pt x="1404" y="963"/>
                    <a:pt x="1404" y="963"/>
                    <a:pt x="1404" y="963"/>
                  </a:cubicBezTo>
                  <a:cubicBezTo>
                    <a:pt x="1895" y="963"/>
                    <a:pt x="1895" y="963"/>
                    <a:pt x="1895" y="963"/>
                  </a:cubicBezTo>
                  <a:close/>
                  <a:moveTo>
                    <a:pt x="2016" y="536"/>
                  </a:moveTo>
                  <a:cubicBezTo>
                    <a:pt x="2536" y="536"/>
                    <a:pt x="2536" y="536"/>
                    <a:pt x="2536" y="536"/>
                  </a:cubicBezTo>
                  <a:cubicBezTo>
                    <a:pt x="2464" y="842"/>
                    <a:pt x="2464" y="842"/>
                    <a:pt x="2464" y="842"/>
                  </a:cubicBezTo>
                  <a:cubicBezTo>
                    <a:pt x="2016" y="842"/>
                    <a:pt x="2016" y="842"/>
                    <a:pt x="2016" y="842"/>
                  </a:cubicBezTo>
                  <a:cubicBezTo>
                    <a:pt x="2016" y="536"/>
                    <a:pt x="2016" y="536"/>
                    <a:pt x="2016" y="536"/>
                  </a:cubicBezTo>
                  <a:close/>
                  <a:moveTo>
                    <a:pt x="1282" y="536"/>
                  </a:moveTo>
                  <a:cubicBezTo>
                    <a:pt x="1282" y="842"/>
                    <a:pt x="1282" y="842"/>
                    <a:pt x="1282" y="842"/>
                  </a:cubicBezTo>
                  <a:cubicBezTo>
                    <a:pt x="828" y="842"/>
                    <a:pt x="828" y="842"/>
                    <a:pt x="828" y="842"/>
                  </a:cubicBezTo>
                  <a:cubicBezTo>
                    <a:pt x="763" y="536"/>
                    <a:pt x="763" y="536"/>
                    <a:pt x="763" y="536"/>
                  </a:cubicBezTo>
                  <a:cubicBezTo>
                    <a:pt x="1282" y="536"/>
                    <a:pt x="1282" y="536"/>
                    <a:pt x="1282" y="536"/>
                  </a:cubicBezTo>
                  <a:close/>
                  <a:moveTo>
                    <a:pt x="854" y="963"/>
                  </a:moveTo>
                  <a:cubicBezTo>
                    <a:pt x="1282" y="963"/>
                    <a:pt x="1282" y="963"/>
                    <a:pt x="1282" y="963"/>
                  </a:cubicBezTo>
                  <a:cubicBezTo>
                    <a:pt x="1282" y="1309"/>
                    <a:pt x="1282" y="1309"/>
                    <a:pt x="1282" y="1309"/>
                  </a:cubicBezTo>
                  <a:cubicBezTo>
                    <a:pt x="928" y="1309"/>
                    <a:pt x="928" y="1309"/>
                    <a:pt x="928" y="1309"/>
                  </a:cubicBezTo>
                  <a:cubicBezTo>
                    <a:pt x="854" y="963"/>
                    <a:pt x="854" y="963"/>
                    <a:pt x="854" y="963"/>
                  </a:cubicBezTo>
                  <a:close/>
                  <a:moveTo>
                    <a:pt x="2355" y="1309"/>
                  </a:moveTo>
                  <a:cubicBezTo>
                    <a:pt x="2016" y="1309"/>
                    <a:pt x="2016" y="1309"/>
                    <a:pt x="2016" y="1309"/>
                  </a:cubicBezTo>
                  <a:cubicBezTo>
                    <a:pt x="2016" y="963"/>
                    <a:pt x="2016" y="963"/>
                    <a:pt x="2016" y="963"/>
                  </a:cubicBezTo>
                  <a:cubicBezTo>
                    <a:pt x="2436" y="963"/>
                    <a:pt x="2436" y="963"/>
                    <a:pt x="2436" y="963"/>
                  </a:cubicBezTo>
                  <a:cubicBezTo>
                    <a:pt x="2355" y="1309"/>
                    <a:pt x="2355" y="1309"/>
                    <a:pt x="2355" y="1309"/>
                  </a:cubicBezTo>
                  <a:close/>
                  <a:moveTo>
                    <a:pt x="1153" y="1757"/>
                  </a:moveTo>
                  <a:cubicBezTo>
                    <a:pt x="1028" y="1757"/>
                    <a:pt x="927" y="1859"/>
                    <a:pt x="927" y="1984"/>
                  </a:cubicBezTo>
                  <a:cubicBezTo>
                    <a:pt x="927" y="2109"/>
                    <a:pt x="1028" y="2210"/>
                    <a:pt x="1153" y="2210"/>
                  </a:cubicBezTo>
                  <a:cubicBezTo>
                    <a:pt x="1278" y="2210"/>
                    <a:pt x="1379" y="2109"/>
                    <a:pt x="1379" y="1984"/>
                  </a:cubicBezTo>
                  <a:cubicBezTo>
                    <a:pt x="1379" y="1859"/>
                    <a:pt x="1278" y="1757"/>
                    <a:pt x="1153" y="1757"/>
                  </a:cubicBezTo>
                  <a:close/>
                  <a:moveTo>
                    <a:pt x="2126" y="1757"/>
                  </a:moveTo>
                  <a:cubicBezTo>
                    <a:pt x="2001" y="1757"/>
                    <a:pt x="1900" y="1859"/>
                    <a:pt x="1900" y="1984"/>
                  </a:cubicBezTo>
                  <a:cubicBezTo>
                    <a:pt x="1900" y="2109"/>
                    <a:pt x="2001" y="2210"/>
                    <a:pt x="2126" y="2210"/>
                  </a:cubicBezTo>
                  <a:cubicBezTo>
                    <a:pt x="2251" y="2210"/>
                    <a:pt x="2353" y="2109"/>
                    <a:pt x="2353" y="1984"/>
                  </a:cubicBezTo>
                  <a:cubicBezTo>
                    <a:pt x="2353" y="1859"/>
                    <a:pt x="2251" y="1757"/>
                    <a:pt x="2126" y="1757"/>
                  </a:cubicBezTo>
                  <a:close/>
                  <a:moveTo>
                    <a:pt x="2126" y="1757"/>
                  </a:moveTo>
                  <a:cubicBezTo>
                    <a:pt x="2126" y="1757"/>
                    <a:pt x="2126" y="1757"/>
                    <a:pt x="2126" y="1757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schemeClr val="bg2">
                    <a:lumMod val="50000"/>
                  </a:schemeClr>
                </a:solidFill>
              </a:endParaRPr>
            </a:p>
          </p:txBody>
        </p:sp>
      </p:grpSp>
      <p:grpSp>
        <p:nvGrpSpPr>
          <p:cNvPr id="8" name="组合 7"/>
          <p:cNvGrpSpPr/>
          <p:nvPr/>
        </p:nvGrpSpPr>
        <p:grpSpPr>
          <a:xfrm>
            <a:off x="5507558" y="1990801"/>
            <a:ext cx="801644" cy="801644"/>
            <a:chOff x="3383280" y="1615440"/>
            <a:chExt cx="609600" cy="609600"/>
          </a:xfrm>
        </p:grpSpPr>
        <p:sp>
          <p:nvSpPr>
            <p:cNvPr id="34" name="椭圆 33"/>
            <p:cNvSpPr/>
            <p:nvPr/>
          </p:nvSpPr>
          <p:spPr>
            <a:xfrm>
              <a:off x="3383280" y="1615440"/>
              <a:ext cx="609600" cy="609600"/>
            </a:xfrm>
            <a:prstGeom prst="ellipse">
              <a:avLst/>
            </a:prstGeom>
            <a:solidFill>
              <a:srgbClr val="E8350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schemeClr val="bg2">
                    <a:lumMod val="50000"/>
                  </a:schemeClr>
                </a:solidFill>
              </a:endParaRPr>
            </a:p>
          </p:txBody>
        </p:sp>
        <p:sp>
          <p:nvSpPr>
            <p:cNvPr id="35" name="Freeform 13"/>
            <p:cNvSpPr>
              <a:spLocks noEditPoints="1"/>
            </p:cNvSpPr>
            <p:nvPr/>
          </p:nvSpPr>
          <p:spPr bwMode="auto">
            <a:xfrm>
              <a:off x="3519488" y="1751013"/>
              <a:ext cx="338137" cy="338137"/>
            </a:xfrm>
            <a:custGeom>
              <a:avLst/>
              <a:gdLst>
                <a:gd name="T0" fmla="*/ 2767 w 3278"/>
                <a:gd name="T1" fmla="*/ 1785 h 3276"/>
                <a:gd name="T2" fmla="*/ 2897 w 3278"/>
                <a:gd name="T3" fmla="*/ 1239 h 3276"/>
                <a:gd name="T4" fmla="*/ 1639 w 3278"/>
                <a:gd name="T5" fmla="*/ 0 h 3276"/>
                <a:gd name="T6" fmla="*/ 381 w 3278"/>
                <a:gd name="T7" fmla="*/ 1239 h 3276"/>
                <a:gd name="T8" fmla="*/ 511 w 3278"/>
                <a:gd name="T9" fmla="*/ 1785 h 3276"/>
                <a:gd name="T10" fmla="*/ 0 w 3278"/>
                <a:gd name="T11" fmla="*/ 2657 h 3276"/>
                <a:gd name="T12" fmla="*/ 653 w 3278"/>
                <a:gd name="T13" fmla="*/ 2789 h 3276"/>
                <a:gd name="T14" fmla="*/ 1090 w 3278"/>
                <a:gd name="T15" fmla="*/ 3276 h 3276"/>
                <a:gd name="T16" fmla="*/ 1559 w 3278"/>
                <a:gd name="T17" fmla="*/ 2475 h 3276"/>
                <a:gd name="T18" fmla="*/ 1639 w 3278"/>
                <a:gd name="T19" fmla="*/ 2479 h 3276"/>
                <a:gd name="T20" fmla="*/ 1719 w 3278"/>
                <a:gd name="T21" fmla="*/ 2475 h 3276"/>
                <a:gd name="T22" fmla="*/ 2189 w 3278"/>
                <a:gd name="T23" fmla="*/ 3276 h 3276"/>
                <a:gd name="T24" fmla="*/ 2626 w 3278"/>
                <a:gd name="T25" fmla="*/ 2789 h 3276"/>
                <a:gd name="T26" fmla="*/ 3278 w 3278"/>
                <a:gd name="T27" fmla="*/ 2657 h 3276"/>
                <a:gd name="T28" fmla="*/ 2767 w 3278"/>
                <a:gd name="T29" fmla="*/ 1785 h 3276"/>
                <a:gd name="T30" fmla="*/ 1065 w 3278"/>
                <a:gd name="T31" fmla="*/ 2905 h 3276"/>
                <a:gd name="T32" fmla="*/ 760 w 3278"/>
                <a:gd name="T33" fmla="*/ 2612 h 3276"/>
                <a:gd name="T34" fmla="*/ 339 w 3278"/>
                <a:gd name="T35" fmla="*/ 2491 h 3276"/>
                <a:gd name="T36" fmla="*/ 636 w 3278"/>
                <a:gd name="T37" fmla="*/ 1985 h 3276"/>
                <a:gd name="T38" fmla="*/ 1337 w 3278"/>
                <a:gd name="T39" fmla="*/ 2441 h 3276"/>
                <a:gd name="T40" fmla="*/ 1065 w 3278"/>
                <a:gd name="T41" fmla="*/ 2905 h 3276"/>
                <a:gd name="T42" fmla="*/ 1639 w 3278"/>
                <a:gd name="T43" fmla="*/ 2253 h 3276"/>
                <a:gd name="T44" fmla="*/ 616 w 3278"/>
                <a:gd name="T45" fmla="*/ 1228 h 3276"/>
                <a:gd name="T46" fmla="*/ 1639 w 3278"/>
                <a:gd name="T47" fmla="*/ 203 h 3276"/>
                <a:gd name="T48" fmla="*/ 2662 w 3278"/>
                <a:gd name="T49" fmla="*/ 1228 h 3276"/>
                <a:gd name="T50" fmla="*/ 1639 w 3278"/>
                <a:gd name="T51" fmla="*/ 2253 h 3276"/>
                <a:gd name="T52" fmla="*/ 2518 w 3278"/>
                <a:gd name="T53" fmla="*/ 2612 h 3276"/>
                <a:gd name="T54" fmla="*/ 2213 w 3278"/>
                <a:gd name="T55" fmla="*/ 2905 h 3276"/>
                <a:gd name="T56" fmla="*/ 1941 w 3278"/>
                <a:gd name="T57" fmla="*/ 2442 h 3276"/>
                <a:gd name="T58" fmla="*/ 2642 w 3278"/>
                <a:gd name="T59" fmla="*/ 1985 h 3276"/>
                <a:gd name="T60" fmla="*/ 2939 w 3278"/>
                <a:gd name="T61" fmla="*/ 2492 h 3276"/>
                <a:gd name="T62" fmla="*/ 2518 w 3278"/>
                <a:gd name="T63" fmla="*/ 2612 h 3276"/>
                <a:gd name="T64" fmla="*/ 1639 w 3278"/>
                <a:gd name="T65" fmla="*/ 512 h 3276"/>
                <a:gd name="T66" fmla="*/ 922 w 3278"/>
                <a:gd name="T67" fmla="*/ 1229 h 3276"/>
                <a:gd name="T68" fmla="*/ 1639 w 3278"/>
                <a:gd name="T69" fmla="*/ 1945 h 3276"/>
                <a:gd name="T70" fmla="*/ 2356 w 3278"/>
                <a:gd name="T71" fmla="*/ 1229 h 3276"/>
                <a:gd name="T72" fmla="*/ 1639 w 3278"/>
                <a:gd name="T73" fmla="*/ 512 h 3276"/>
                <a:gd name="T74" fmla="*/ 1639 w 3278"/>
                <a:gd name="T75" fmla="*/ 1741 h 3276"/>
                <a:gd name="T76" fmla="*/ 1127 w 3278"/>
                <a:gd name="T77" fmla="*/ 1229 h 3276"/>
                <a:gd name="T78" fmla="*/ 1639 w 3278"/>
                <a:gd name="T79" fmla="*/ 717 h 3276"/>
                <a:gd name="T80" fmla="*/ 2151 w 3278"/>
                <a:gd name="T81" fmla="*/ 1229 h 3276"/>
                <a:gd name="T82" fmla="*/ 1639 w 3278"/>
                <a:gd name="T83" fmla="*/ 1741 h 3276"/>
                <a:gd name="T84" fmla="*/ 1639 w 3278"/>
                <a:gd name="T85" fmla="*/ 1741 h 3276"/>
                <a:gd name="T86" fmla="*/ 1639 w 3278"/>
                <a:gd name="T87" fmla="*/ 1741 h 32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3278" h="3276">
                  <a:moveTo>
                    <a:pt x="2767" y="1785"/>
                  </a:moveTo>
                  <a:cubicBezTo>
                    <a:pt x="2850" y="1620"/>
                    <a:pt x="2897" y="1436"/>
                    <a:pt x="2897" y="1239"/>
                  </a:cubicBezTo>
                  <a:cubicBezTo>
                    <a:pt x="2897" y="555"/>
                    <a:pt x="2334" y="0"/>
                    <a:pt x="1639" y="0"/>
                  </a:cubicBezTo>
                  <a:cubicBezTo>
                    <a:pt x="944" y="0"/>
                    <a:pt x="381" y="555"/>
                    <a:pt x="381" y="1239"/>
                  </a:cubicBezTo>
                  <a:cubicBezTo>
                    <a:pt x="381" y="1436"/>
                    <a:pt x="428" y="1620"/>
                    <a:pt x="511" y="1785"/>
                  </a:cubicBezTo>
                  <a:cubicBezTo>
                    <a:pt x="0" y="2657"/>
                    <a:pt x="0" y="2657"/>
                    <a:pt x="0" y="2657"/>
                  </a:cubicBezTo>
                  <a:cubicBezTo>
                    <a:pt x="0" y="2657"/>
                    <a:pt x="324" y="2721"/>
                    <a:pt x="653" y="2789"/>
                  </a:cubicBezTo>
                  <a:cubicBezTo>
                    <a:pt x="872" y="3033"/>
                    <a:pt x="1090" y="3276"/>
                    <a:pt x="1090" y="3276"/>
                  </a:cubicBezTo>
                  <a:cubicBezTo>
                    <a:pt x="1559" y="2475"/>
                    <a:pt x="1559" y="2475"/>
                    <a:pt x="1559" y="2475"/>
                  </a:cubicBezTo>
                  <a:cubicBezTo>
                    <a:pt x="1586" y="2477"/>
                    <a:pt x="1612" y="2479"/>
                    <a:pt x="1639" y="2479"/>
                  </a:cubicBezTo>
                  <a:cubicBezTo>
                    <a:pt x="1666" y="2479"/>
                    <a:pt x="1692" y="2477"/>
                    <a:pt x="1719" y="2475"/>
                  </a:cubicBezTo>
                  <a:cubicBezTo>
                    <a:pt x="2189" y="3276"/>
                    <a:pt x="2189" y="3276"/>
                    <a:pt x="2189" y="3276"/>
                  </a:cubicBezTo>
                  <a:cubicBezTo>
                    <a:pt x="2189" y="3276"/>
                    <a:pt x="2407" y="3033"/>
                    <a:pt x="2626" y="2789"/>
                  </a:cubicBezTo>
                  <a:cubicBezTo>
                    <a:pt x="2954" y="2722"/>
                    <a:pt x="3278" y="2657"/>
                    <a:pt x="3278" y="2657"/>
                  </a:cubicBezTo>
                  <a:cubicBezTo>
                    <a:pt x="2767" y="1785"/>
                    <a:pt x="2767" y="1785"/>
                    <a:pt x="2767" y="1785"/>
                  </a:cubicBezTo>
                  <a:close/>
                  <a:moveTo>
                    <a:pt x="1065" y="2905"/>
                  </a:moveTo>
                  <a:cubicBezTo>
                    <a:pt x="1065" y="2905"/>
                    <a:pt x="908" y="2756"/>
                    <a:pt x="760" y="2612"/>
                  </a:cubicBezTo>
                  <a:cubicBezTo>
                    <a:pt x="550" y="2552"/>
                    <a:pt x="339" y="2491"/>
                    <a:pt x="339" y="2491"/>
                  </a:cubicBezTo>
                  <a:cubicBezTo>
                    <a:pt x="636" y="1985"/>
                    <a:pt x="636" y="1985"/>
                    <a:pt x="636" y="1985"/>
                  </a:cubicBezTo>
                  <a:cubicBezTo>
                    <a:pt x="807" y="2208"/>
                    <a:pt x="1052" y="2372"/>
                    <a:pt x="1337" y="2441"/>
                  </a:cubicBezTo>
                  <a:cubicBezTo>
                    <a:pt x="1065" y="2905"/>
                    <a:pt x="1065" y="2905"/>
                    <a:pt x="1065" y="2905"/>
                  </a:cubicBezTo>
                  <a:close/>
                  <a:moveTo>
                    <a:pt x="1639" y="2253"/>
                  </a:moveTo>
                  <a:cubicBezTo>
                    <a:pt x="1074" y="2253"/>
                    <a:pt x="616" y="1794"/>
                    <a:pt x="616" y="1228"/>
                  </a:cubicBezTo>
                  <a:cubicBezTo>
                    <a:pt x="616" y="662"/>
                    <a:pt x="1074" y="203"/>
                    <a:pt x="1639" y="203"/>
                  </a:cubicBezTo>
                  <a:cubicBezTo>
                    <a:pt x="2204" y="203"/>
                    <a:pt x="2662" y="662"/>
                    <a:pt x="2662" y="1228"/>
                  </a:cubicBezTo>
                  <a:cubicBezTo>
                    <a:pt x="2662" y="1794"/>
                    <a:pt x="2204" y="2253"/>
                    <a:pt x="1639" y="2253"/>
                  </a:cubicBezTo>
                  <a:close/>
                  <a:moveTo>
                    <a:pt x="2518" y="2612"/>
                  </a:moveTo>
                  <a:cubicBezTo>
                    <a:pt x="2370" y="2756"/>
                    <a:pt x="2213" y="2905"/>
                    <a:pt x="2213" y="2905"/>
                  </a:cubicBezTo>
                  <a:cubicBezTo>
                    <a:pt x="1941" y="2442"/>
                    <a:pt x="1941" y="2442"/>
                    <a:pt x="1941" y="2442"/>
                  </a:cubicBezTo>
                  <a:cubicBezTo>
                    <a:pt x="2226" y="2372"/>
                    <a:pt x="2471" y="2208"/>
                    <a:pt x="2642" y="1985"/>
                  </a:cubicBezTo>
                  <a:cubicBezTo>
                    <a:pt x="2939" y="2492"/>
                    <a:pt x="2939" y="2492"/>
                    <a:pt x="2939" y="2492"/>
                  </a:cubicBezTo>
                  <a:cubicBezTo>
                    <a:pt x="2939" y="2492"/>
                    <a:pt x="2728" y="2552"/>
                    <a:pt x="2518" y="2612"/>
                  </a:cubicBezTo>
                  <a:close/>
                  <a:moveTo>
                    <a:pt x="1639" y="512"/>
                  </a:moveTo>
                  <a:cubicBezTo>
                    <a:pt x="1243" y="512"/>
                    <a:pt x="922" y="833"/>
                    <a:pt x="922" y="1229"/>
                  </a:cubicBezTo>
                  <a:cubicBezTo>
                    <a:pt x="922" y="1624"/>
                    <a:pt x="1243" y="1945"/>
                    <a:pt x="1639" y="1945"/>
                  </a:cubicBezTo>
                  <a:cubicBezTo>
                    <a:pt x="2035" y="1945"/>
                    <a:pt x="2356" y="1624"/>
                    <a:pt x="2356" y="1229"/>
                  </a:cubicBezTo>
                  <a:cubicBezTo>
                    <a:pt x="2356" y="833"/>
                    <a:pt x="2035" y="512"/>
                    <a:pt x="1639" y="512"/>
                  </a:cubicBezTo>
                  <a:close/>
                  <a:moveTo>
                    <a:pt x="1639" y="1741"/>
                  </a:moveTo>
                  <a:cubicBezTo>
                    <a:pt x="1356" y="1741"/>
                    <a:pt x="1127" y="1511"/>
                    <a:pt x="1127" y="1229"/>
                  </a:cubicBezTo>
                  <a:cubicBezTo>
                    <a:pt x="1127" y="946"/>
                    <a:pt x="1356" y="717"/>
                    <a:pt x="1639" y="717"/>
                  </a:cubicBezTo>
                  <a:cubicBezTo>
                    <a:pt x="1922" y="717"/>
                    <a:pt x="2151" y="946"/>
                    <a:pt x="2151" y="1229"/>
                  </a:cubicBezTo>
                  <a:cubicBezTo>
                    <a:pt x="2151" y="1511"/>
                    <a:pt x="1922" y="1741"/>
                    <a:pt x="1639" y="1741"/>
                  </a:cubicBezTo>
                  <a:close/>
                  <a:moveTo>
                    <a:pt x="1639" y="1741"/>
                  </a:moveTo>
                  <a:cubicBezTo>
                    <a:pt x="1639" y="1741"/>
                    <a:pt x="1639" y="1741"/>
                    <a:pt x="1639" y="1741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schemeClr val="bg2">
                    <a:lumMod val="50000"/>
                  </a:schemeClr>
                </a:solidFill>
              </a:endParaRPr>
            </a:p>
          </p:txBody>
        </p:sp>
      </p:grpSp>
      <p:grpSp>
        <p:nvGrpSpPr>
          <p:cNvPr id="9" name="组合 8"/>
          <p:cNvGrpSpPr/>
          <p:nvPr/>
        </p:nvGrpSpPr>
        <p:grpSpPr>
          <a:xfrm>
            <a:off x="9896324" y="3132024"/>
            <a:ext cx="801644" cy="801644"/>
            <a:chOff x="6865620" y="1615440"/>
            <a:chExt cx="609600" cy="609600"/>
          </a:xfrm>
        </p:grpSpPr>
        <p:sp>
          <p:nvSpPr>
            <p:cNvPr id="32" name="椭圆 31"/>
            <p:cNvSpPr/>
            <p:nvPr/>
          </p:nvSpPr>
          <p:spPr>
            <a:xfrm>
              <a:off x="6865620" y="1615440"/>
              <a:ext cx="609600" cy="609600"/>
            </a:xfrm>
            <a:prstGeom prst="ellipse">
              <a:avLst/>
            </a:prstGeom>
            <a:solidFill>
              <a:srgbClr val="E5B4B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schemeClr val="bg2">
                    <a:lumMod val="50000"/>
                  </a:schemeClr>
                </a:solidFill>
              </a:endParaRPr>
            </a:p>
          </p:txBody>
        </p:sp>
        <p:sp>
          <p:nvSpPr>
            <p:cNvPr id="33" name="Freeform 17"/>
            <p:cNvSpPr>
              <a:spLocks noEditPoints="1"/>
            </p:cNvSpPr>
            <p:nvPr/>
          </p:nvSpPr>
          <p:spPr bwMode="auto">
            <a:xfrm>
              <a:off x="7026431" y="1780381"/>
              <a:ext cx="279400" cy="279400"/>
            </a:xfrm>
            <a:custGeom>
              <a:avLst/>
              <a:gdLst>
                <a:gd name="T0" fmla="*/ 1434 w 2867"/>
                <a:gd name="T1" fmla="*/ 205 h 2867"/>
                <a:gd name="T2" fmla="*/ 2662 w 2867"/>
                <a:gd name="T3" fmla="*/ 1434 h 2867"/>
                <a:gd name="T4" fmla="*/ 1434 w 2867"/>
                <a:gd name="T5" fmla="*/ 2662 h 2867"/>
                <a:gd name="T6" fmla="*/ 205 w 2867"/>
                <a:gd name="T7" fmla="*/ 1434 h 2867"/>
                <a:gd name="T8" fmla="*/ 1434 w 2867"/>
                <a:gd name="T9" fmla="*/ 205 h 2867"/>
                <a:gd name="T10" fmla="*/ 1434 w 2867"/>
                <a:gd name="T11" fmla="*/ 0 h 2867"/>
                <a:gd name="T12" fmla="*/ 0 w 2867"/>
                <a:gd name="T13" fmla="*/ 1434 h 2867"/>
                <a:gd name="T14" fmla="*/ 1434 w 2867"/>
                <a:gd name="T15" fmla="*/ 2867 h 2867"/>
                <a:gd name="T16" fmla="*/ 2867 w 2867"/>
                <a:gd name="T17" fmla="*/ 1434 h 2867"/>
                <a:gd name="T18" fmla="*/ 1434 w 2867"/>
                <a:gd name="T19" fmla="*/ 0 h 2867"/>
                <a:gd name="T20" fmla="*/ 1434 w 2867"/>
                <a:gd name="T21" fmla="*/ 0 h 2867"/>
                <a:gd name="T22" fmla="*/ 901 w 2867"/>
                <a:gd name="T23" fmla="*/ 573 h 2867"/>
                <a:gd name="T24" fmla="*/ 1341 w 2867"/>
                <a:gd name="T25" fmla="*/ 393 h 2867"/>
                <a:gd name="T26" fmla="*/ 2232 w 2867"/>
                <a:gd name="T27" fmla="*/ 737 h 2867"/>
                <a:gd name="T28" fmla="*/ 2212 w 2867"/>
                <a:gd name="T29" fmla="*/ 860 h 2867"/>
                <a:gd name="T30" fmla="*/ 2089 w 2867"/>
                <a:gd name="T31" fmla="*/ 840 h 2867"/>
                <a:gd name="T32" fmla="*/ 1399 w 2867"/>
                <a:gd name="T33" fmla="*/ 573 h 2867"/>
                <a:gd name="T34" fmla="*/ 1004 w 2867"/>
                <a:gd name="T35" fmla="*/ 717 h 2867"/>
                <a:gd name="T36" fmla="*/ 895 w 2867"/>
                <a:gd name="T37" fmla="*/ 702 h 2867"/>
                <a:gd name="T38" fmla="*/ 901 w 2867"/>
                <a:gd name="T39" fmla="*/ 573 h 2867"/>
                <a:gd name="T40" fmla="*/ 2253 w 2867"/>
                <a:gd name="T41" fmla="*/ 1106 h 2867"/>
                <a:gd name="T42" fmla="*/ 2314 w 2867"/>
                <a:gd name="T43" fmla="*/ 998 h 2867"/>
                <a:gd name="T44" fmla="*/ 2437 w 2867"/>
                <a:gd name="T45" fmla="*/ 1044 h 2867"/>
                <a:gd name="T46" fmla="*/ 2478 w 2867"/>
                <a:gd name="T47" fmla="*/ 1208 h 2867"/>
                <a:gd name="T48" fmla="*/ 2416 w 2867"/>
                <a:gd name="T49" fmla="*/ 1316 h 2867"/>
                <a:gd name="T50" fmla="*/ 2314 w 2867"/>
                <a:gd name="T51" fmla="*/ 1290 h 2867"/>
                <a:gd name="T52" fmla="*/ 2253 w 2867"/>
                <a:gd name="T53" fmla="*/ 1106 h 2867"/>
                <a:gd name="T54" fmla="*/ 942 w 2867"/>
                <a:gd name="T55" fmla="*/ 1925 h 2867"/>
                <a:gd name="T56" fmla="*/ 1434 w 2867"/>
                <a:gd name="T57" fmla="*/ 1843 h 2867"/>
                <a:gd name="T58" fmla="*/ 1925 w 2867"/>
                <a:gd name="T59" fmla="*/ 1925 h 2867"/>
                <a:gd name="T60" fmla="*/ 1843 w 2867"/>
                <a:gd name="T61" fmla="*/ 1434 h 2867"/>
                <a:gd name="T62" fmla="*/ 1925 w 2867"/>
                <a:gd name="T63" fmla="*/ 942 h 2867"/>
                <a:gd name="T64" fmla="*/ 1434 w 2867"/>
                <a:gd name="T65" fmla="*/ 1024 h 2867"/>
                <a:gd name="T66" fmla="*/ 942 w 2867"/>
                <a:gd name="T67" fmla="*/ 942 h 2867"/>
                <a:gd name="T68" fmla="*/ 1024 w 2867"/>
                <a:gd name="T69" fmla="*/ 1434 h 2867"/>
                <a:gd name="T70" fmla="*/ 942 w 2867"/>
                <a:gd name="T71" fmla="*/ 1925 h 2867"/>
                <a:gd name="T72" fmla="*/ 819 w 2867"/>
                <a:gd name="T73" fmla="*/ 2048 h 2867"/>
                <a:gd name="T74" fmla="*/ 819 w 2867"/>
                <a:gd name="T75" fmla="*/ 2048 h 2867"/>
                <a:gd name="T76" fmla="*/ 819 w 2867"/>
                <a:gd name="T77" fmla="*/ 2048 h 2867"/>
                <a:gd name="T78" fmla="*/ 819 w 2867"/>
                <a:gd name="T79" fmla="*/ 2048 h 2867"/>
                <a:gd name="T80" fmla="*/ 819 w 2867"/>
                <a:gd name="T81" fmla="*/ 819 h 2867"/>
                <a:gd name="T82" fmla="*/ 819 w 2867"/>
                <a:gd name="T83" fmla="*/ 819 h 2867"/>
                <a:gd name="T84" fmla="*/ 819 w 2867"/>
                <a:gd name="T85" fmla="*/ 819 h 2867"/>
                <a:gd name="T86" fmla="*/ 819 w 2867"/>
                <a:gd name="T87" fmla="*/ 819 h 2867"/>
                <a:gd name="T88" fmla="*/ 819 w 2867"/>
                <a:gd name="T89" fmla="*/ 819 h 2867"/>
                <a:gd name="T90" fmla="*/ 819 w 2867"/>
                <a:gd name="T91" fmla="*/ 819 h 28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2867" h="2867">
                  <a:moveTo>
                    <a:pt x="1434" y="205"/>
                  </a:moveTo>
                  <a:cubicBezTo>
                    <a:pt x="2109" y="205"/>
                    <a:pt x="2662" y="758"/>
                    <a:pt x="2662" y="1434"/>
                  </a:cubicBezTo>
                  <a:cubicBezTo>
                    <a:pt x="2662" y="2109"/>
                    <a:pt x="2109" y="2662"/>
                    <a:pt x="1434" y="2662"/>
                  </a:cubicBezTo>
                  <a:cubicBezTo>
                    <a:pt x="758" y="2662"/>
                    <a:pt x="205" y="2109"/>
                    <a:pt x="205" y="1434"/>
                  </a:cubicBezTo>
                  <a:cubicBezTo>
                    <a:pt x="205" y="758"/>
                    <a:pt x="758" y="205"/>
                    <a:pt x="1434" y="205"/>
                  </a:cubicBezTo>
                  <a:moveTo>
                    <a:pt x="1434" y="0"/>
                  </a:moveTo>
                  <a:cubicBezTo>
                    <a:pt x="655" y="0"/>
                    <a:pt x="0" y="655"/>
                    <a:pt x="0" y="1434"/>
                  </a:cubicBezTo>
                  <a:cubicBezTo>
                    <a:pt x="0" y="2212"/>
                    <a:pt x="655" y="2867"/>
                    <a:pt x="1434" y="2867"/>
                  </a:cubicBezTo>
                  <a:cubicBezTo>
                    <a:pt x="2212" y="2867"/>
                    <a:pt x="2867" y="2232"/>
                    <a:pt x="2867" y="1434"/>
                  </a:cubicBezTo>
                  <a:cubicBezTo>
                    <a:pt x="2867" y="635"/>
                    <a:pt x="2232" y="0"/>
                    <a:pt x="1434" y="0"/>
                  </a:cubicBezTo>
                  <a:cubicBezTo>
                    <a:pt x="1434" y="0"/>
                    <a:pt x="1434" y="0"/>
                    <a:pt x="1434" y="0"/>
                  </a:cubicBezTo>
                  <a:close/>
                  <a:moveTo>
                    <a:pt x="901" y="573"/>
                  </a:moveTo>
                  <a:cubicBezTo>
                    <a:pt x="1030" y="479"/>
                    <a:pt x="1147" y="420"/>
                    <a:pt x="1341" y="393"/>
                  </a:cubicBezTo>
                  <a:cubicBezTo>
                    <a:pt x="1646" y="350"/>
                    <a:pt x="2037" y="463"/>
                    <a:pt x="2232" y="737"/>
                  </a:cubicBezTo>
                  <a:cubicBezTo>
                    <a:pt x="2266" y="784"/>
                    <a:pt x="2257" y="831"/>
                    <a:pt x="2212" y="860"/>
                  </a:cubicBezTo>
                  <a:cubicBezTo>
                    <a:pt x="2161" y="893"/>
                    <a:pt x="2118" y="881"/>
                    <a:pt x="2089" y="840"/>
                  </a:cubicBezTo>
                  <a:cubicBezTo>
                    <a:pt x="1938" y="625"/>
                    <a:pt x="1599" y="539"/>
                    <a:pt x="1399" y="573"/>
                  </a:cubicBezTo>
                  <a:cubicBezTo>
                    <a:pt x="1200" y="607"/>
                    <a:pt x="1116" y="650"/>
                    <a:pt x="1004" y="717"/>
                  </a:cubicBezTo>
                  <a:cubicBezTo>
                    <a:pt x="978" y="732"/>
                    <a:pt x="924" y="739"/>
                    <a:pt x="895" y="702"/>
                  </a:cubicBezTo>
                  <a:cubicBezTo>
                    <a:pt x="864" y="664"/>
                    <a:pt x="861" y="603"/>
                    <a:pt x="901" y="573"/>
                  </a:cubicBezTo>
                  <a:close/>
                  <a:moveTo>
                    <a:pt x="2253" y="1106"/>
                  </a:moveTo>
                  <a:cubicBezTo>
                    <a:pt x="2248" y="1050"/>
                    <a:pt x="2271" y="1012"/>
                    <a:pt x="2314" y="998"/>
                  </a:cubicBezTo>
                  <a:cubicBezTo>
                    <a:pt x="2362" y="982"/>
                    <a:pt x="2417" y="1004"/>
                    <a:pt x="2437" y="1044"/>
                  </a:cubicBezTo>
                  <a:cubicBezTo>
                    <a:pt x="2456" y="1082"/>
                    <a:pt x="2466" y="1140"/>
                    <a:pt x="2478" y="1208"/>
                  </a:cubicBezTo>
                  <a:cubicBezTo>
                    <a:pt x="2485" y="1249"/>
                    <a:pt x="2472" y="1310"/>
                    <a:pt x="2416" y="1316"/>
                  </a:cubicBezTo>
                  <a:cubicBezTo>
                    <a:pt x="2375" y="1320"/>
                    <a:pt x="2348" y="1324"/>
                    <a:pt x="2314" y="1290"/>
                  </a:cubicBezTo>
                  <a:cubicBezTo>
                    <a:pt x="2280" y="1256"/>
                    <a:pt x="2256" y="1147"/>
                    <a:pt x="2253" y="1106"/>
                  </a:cubicBezTo>
                  <a:close/>
                  <a:moveTo>
                    <a:pt x="942" y="1925"/>
                  </a:moveTo>
                  <a:cubicBezTo>
                    <a:pt x="1044" y="1884"/>
                    <a:pt x="1229" y="1843"/>
                    <a:pt x="1434" y="1843"/>
                  </a:cubicBezTo>
                  <a:cubicBezTo>
                    <a:pt x="1638" y="1843"/>
                    <a:pt x="1823" y="1884"/>
                    <a:pt x="1925" y="1925"/>
                  </a:cubicBezTo>
                  <a:cubicBezTo>
                    <a:pt x="1884" y="1823"/>
                    <a:pt x="1843" y="1638"/>
                    <a:pt x="1843" y="1434"/>
                  </a:cubicBezTo>
                  <a:cubicBezTo>
                    <a:pt x="1843" y="1229"/>
                    <a:pt x="1884" y="1044"/>
                    <a:pt x="1925" y="942"/>
                  </a:cubicBezTo>
                  <a:cubicBezTo>
                    <a:pt x="1823" y="983"/>
                    <a:pt x="1638" y="1024"/>
                    <a:pt x="1434" y="1024"/>
                  </a:cubicBezTo>
                  <a:cubicBezTo>
                    <a:pt x="1229" y="1024"/>
                    <a:pt x="1044" y="983"/>
                    <a:pt x="942" y="942"/>
                  </a:cubicBezTo>
                  <a:cubicBezTo>
                    <a:pt x="983" y="1044"/>
                    <a:pt x="1024" y="1229"/>
                    <a:pt x="1024" y="1434"/>
                  </a:cubicBezTo>
                  <a:cubicBezTo>
                    <a:pt x="1024" y="1638"/>
                    <a:pt x="983" y="1823"/>
                    <a:pt x="942" y="1925"/>
                  </a:cubicBezTo>
                  <a:close/>
                  <a:moveTo>
                    <a:pt x="819" y="2048"/>
                  </a:moveTo>
                  <a:cubicBezTo>
                    <a:pt x="819" y="2048"/>
                    <a:pt x="819" y="2048"/>
                    <a:pt x="819" y="2048"/>
                  </a:cubicBezTo>
                  <a:cubicBezTo>
                    <a:pt x="819" y="2048"/>
                    <a:pt x="819" y="2048"/>
                    <a:pt x="819" y="2048"/>
                  </a:cubicBezTo>
                  <a:cubicBezTo>
                    <a:pt x="819" y="2048"/>
                    <a:pt x="819" y="2048"/>
                    <a:pt x="819" y="2048"/>
                  </a:cubicBezTo>
                  <a:close/>
                  <a:moveTo>
                    <a:pt x="819" y="819"/>
                  </a:moveTo>
                  <a:cubicBezTo>
                    <a:pt x="819" y="819"/>
                    <a:pt x="819" y="819"/>
                    <a:pt x="819" y="819"/>
                  </a:cubicBezTo>
                  <a:cubicBezTo>
                    <a:pt x="819" y="819"/>
                    <a:pt x="819" y="819"/>
                    <a:pt x="819" y="819"/>
                  </a:cubicBezTo>
                  <a:cubicBezTo>
                    <a:pt x="819" y="819"/>
                    <a:pt x="819" y="819"/>
                    <a:pt x="819" y="819"/>
                  </a:cubicBezTo>
                  <a:close/>
                  <a:moveTo>
                    <a:pt x="819" y="819"/>
                  </a:moveTo>
                  <a:cubicBezTo>
                    <a:pt x="819" y="819"/>
                    <a:pt x="819" y="819"/>
                    <a:pt x="819" y="819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schemeClr val="bg2">
                    <a:lumMod val="50000"/>
                  </a:schemeClr>
                </a:solidFill>
              </a:endParaRPr>
            </a:p>
          </p:txBody>
        </p:sp>
      </p:grpSp>
      <p:sp>
        <p:nvSpPr>
          <p:cNvPr id="14" name="椭圆 13"/>
          <p:cNvSpPr/>
          <p:nvPr/>
        </p:nvSpPr>
        <p:spPr>
          <a:xfrm>
            <a:off x="5593048" y="4352821"/>
            <a:ext cx="385791" cy="385791"/>
          </a:xfrm>
          <a:prstGeom prst="ellipse">
            <a:avLst/>
          </a:prstGeom>
          <a:solidFill>
            <a:srgbClr val="E8350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 sz="180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15" name="椭圆 14"/>
          <p:cNvSpPr/>
          <p:nvPr/>
        </p:nvSpPr>
        <p:spPr>
          <a:xfrm>
            <a:off x="5242329" y="5292247"/>
            <a:ext cx="536099" cy="536099"/>
          </a:xfrm>
          <a:prstGeom prst="ellipse">
            <a:avLst/>
          </a:prstGeom>
          <a:solidFill>
            <a:srgbClr val="DF1D3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 sz="180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16" name="椭圆 15"/>
          <p:cNvSpPr/>
          <p:nvPr/>
        </p:nvSpPr>
        <p:spPr>
          <a:xfrm>
            <a:off x="7384222" y="4453026"/>
            <a:ext cx="235483" cy="235483"/>
          </a:xfrm>
          <a:prstGeom prst="ellipse">
            <a:avLst/>
          </a:prstGeom>
          <a:solidFill>
            <a:srgbClr val="F665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 sz="180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17" name="椭圆 16"/>
          <p:cNvSpPr/>
          <p:nvPr/>
        </p:nvSpPr>
        <p:spPr>
          <a:xfrm>
            <a:off x="6653372" y="3422954"/>
            <a:ext cx="440904" cy="440904"/>
          </a:xfrm>
          <a:prstGeom prst="ellipse">
            <a:avLst/>
          </a:prstGeom>
          <a:solidFill>
            <a:srgbClr val="F665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 sz="180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18" name="椭圆 17"/>
          <p:cNvSpPr/>
          <p:nvPr/>
        </p:nvSpPr>
        <p:spPr>
          <a:xfrm>
            <a:off x="7894600" y="5291849"/>
            <a:ext cx="385791" cy="385791"/>
          </a:xfrm>
          <a:prstGeom prst="ellipse">
            <a:avLst/>
          </a:prstGeom>
          <a:solidFill>
            <a:srgbClr val="E5B4B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 sz="180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19" name="椭圆 18"/>
          <p:cNvSpPr/>
          <p:nvPr/>
        </p:nvSpPr>
        <p:spPr>
          <a:xfrm>
            <a:off x="8540158" y="3535987"/>
            <a:ext cx="235483" cy="235483"/>
          </a:xfrm>
          <a:prstGeom prst="ellipse">
            <a:avLst/>
          </a:prstGeom>
          <a:solidFill>
            <a:srgbClr val="E5B4B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 sz="1800">
              <a:solidFill>
                <a:schemeClr val="bg2">
                  <a:lumMod val="50000"/>
                </a:schemeClr>
              </a:solidFill>
            </a:endParaRPr>
          </a:p>
        </p:txBody>
      </p:sp>
      <p:grpSp>
        <p:nvGrpSpPr>
          <p:cNvPr id="62" name="组合 61"/>
          <p:cNvGrpSpPr/>
          <p:nvPr/>
        </p:nvGrpSpPr>
        <p:grpSpPr>
          <a:xfrm>
            <a:off x="2391347" y="1783769"/>
            <a:ext cx="3093673" cy="1736496"/>
            <a:chOff x="1648397" y="1783769"/>
            <a:chExt cx="3093673" cy="1736496"/>
          </a:xfrm>
        </p:grpSpPr>
        <p:grpSp>
          <p:nvGrpSpPr>
            <p:cNvPr id="12" name="组合 11"/>
            <p:cNvGrpSpPr/>
            <p:nvPr/>
          </p:nvGrpSpPr>
          <p:grpSpPr>
            <a:xfrm>
              <a:off x="1648397" y="1783769"/>
              <a:ext cx="3093673" cy="1736496"/>
              <a:chOff x="6729132" y="1590302"/>
              <a:chExt cx="2352544" cy="1320498"/>
            </a:xfrm>
          </p:grpSpPr>
          <p:sp>
            <p:nvSpPr>
              <p:cNvPr id="23" name="矩形 22"/>
              <p:cNvSpPr/>
              <p:nvPr/>
            </p:nvSpPr>
            <p:spPr>
              <a:xfrm>
                <a:off x="8208938" y="1590302"/>
                <a:ext cx="613392" cy="35106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>
                <a:defPPr>
                  <a:defRPr lang="zh-CN"/>
                </a:defPPr>
                <a:lvl1pPr marL="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3429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6858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0287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3716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17145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0574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24003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27432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r"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altLang="zh-CN" sz="2400" dirty="0">
                    <a:solidFill>
                      <a:schemeClr val="bg2">
                        <a:lumMod val="50000"/>
                      </a:schemeClr>
                    </a:solidFill>
                    <a:latin typeface="+mj-lt"/>
                    <a:ea typeface="微软雅黑" panose="020B0503020204020204" charset="-122"/>
                    <a:cs typeface="Arial" panose="020B0604020202020204" pitchFamily="34" charset="0"/>
                  </a:rPr>
                  <a:t>2014</a:t>
                </a:r>
                <a:endParaRPr lang="zh-CN" altLang="en-US" sz="2400" dirty="0">
                  <a:solidFill>
                    <a:schemeClr val="bg2">
                      <a:lumMod val="50000"/>
                    </a:schemeClr>
                  </a:solidFill>
                  <a:latin typeface="+mj-lt"/>
                </a:endParaRPr>
              </a:p>
            </p:txBody>
          </p:sp>
          <p:sp>
            <p:nvSpPr>
              <p:cNvPr id="24" name="文本框 75"/>
              <p:cNvSpPr txBox="1"/>
              <p:nvPr/>
            </p:nvSpPr>
            <p:spPr bwMode="auto">
              <a:xfrm>
                <a:off x="6729132" y="2132600"/>
                <a:ext cx="2146448" cy="77820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>
                <a:defPPr>
                  <a:defRPr lang="zh-CN"/>
                </a:defPPr>
                <a:lvl1pPr marL="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3429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6858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0287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3716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17145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0574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24003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27432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50000"/>
                  </a:lnSpc>
                </a:pPr>
                <a:r>
                  <a:rPr lang="zh-CN" altLang="en-US" sz="1400" dirty="0">
                    <a:latin typeface="Arial" panose="020B0604020202020204" pitchFamily="34" charset="0"/>
                    <a:ea typeface="微软雅黑" panose="020B0503020204020204" charset="-122"/>
                    <a:cs typeface="Open Sans" panose="020B0606030504020204" pitchFamily="34" charset="0"/>
                    <a:sym typeface="Arial" panose="020B0604020202020204" pitchFamily="34" charset="0"/>
                  </a:rPr>
                  <a:t>请替换文字内容，修改文字内容，也可以直接复制你的内容到此。请替换文字内容，修改文字内容，</a:t>
                </a:r>
                <a:endParaRPr lang="en-US" altLang="zh-CN" sz="1400" dirty="0">
                  <a:latin typeface="Arial" panose="020B0604020202020204" pitchFamily="34" charset="0"/>
                  <a:ea typeface="微软雅黑" panose="020B0503020204020204" charset="-122"/>
                  <a:cs typeface="Open Sans" panose="020B0606030504020204" pitchFamily="34" charset="0"/>
                  <a:sym typeface="Arial" panose="020B0604020202020204" pitchFamily="34" charset="0"/>
                </a:endParaRPr>
              </a:p>
            </p:txBody>
          </p:sp>
          <p:sp>
            <p:nvSpPr>
              <p:cNvPr id="25" name="文本框 24"/>
              <p:cNvSpPr txBox="1">
                <a:spLocks noChangeArrowheads="1"/>
              </p:cNvSpPr>
              <p:nvPr/>
            </p:nvSpPr>
            <p:spPr bwMode="auto">
              <a:xfrm>
                <a:off x="6955948" y="1873332"/>
                <a:ext cx="2125728" cy="2808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defPPr>
                  <a:defRPr lang="zh-CN"/>
                </a:defPPr>
                <a:lvl1pPr marL="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3429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6858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0287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3716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17145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0574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24003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27432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1800" dirty="0">
                    <a:latin typeface="Arial" panose="020B0604020202020204" pitchFamily="34" charset="0"/>
                    <a:ea typeface="微软雅黑" panose="020B0503020204020204" charset="-122"/>
                    <a:cs typeface="Open Sans" panose="020B0606030504020204" pitchFamily="34" charset="0"/>
                    <a:sym typeface="Arial" panose="020B0604020202020204" pitchFamily="34" charset="0"/>
                  </a:rPr>
                  <a:t>直接复制你的内容到此</a:t>
                </a:r>
                <a:endParaRPr lang="en-US" altLang="zh-CN" sz="1800" dirty="0">
                  <a:latin typeface="Arial" panose="020B0604020202020204" pitchFamily="34" charset="0"/>
                  <a:ea typeface="微软雅黑" panose="020B0503020204020204" charset="-122"/>
                  <a:cs typeface="Open Sans" panose="020B0606030504020204" pitchFamily="34" charset="0"/>
                  <a:sym typeface="Arial" panose="020B0604020202020204" pitchFamily="34" charset="0"/>
                </a:endParaRPr>
              </a:p>
            </p:txBody>
          </p:sp>
        </p:grpSp>
        <p:cxnSp>
          <p:nvCxnSpPr>
            <p:cNvPr id="44" name="直接连接符 43"/>
            <p:cNvCxnSpPr/>
            <p:nvPr/>
          </p:nvCxnSpPr>
          <p:spPr>
            <a:xfrm>
              <a:off x="2633703" y="2496909"/>
              <a:ext cx="1767319" cy="0"/>
            </a:xfrm>
            <a:prstGeom prst="line">
              <a:avLst/>
            </a:prstGeom>
            <a:ln w="12700">
              <a:solidFill>
                <a:schemeClr val="tx1">
                  <a:lumMod val="75000"/>
                  <a:lumOff val="2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0" name="组合 59"/>
          <p:cNvGrpSpPr/>
          <p:nvPr/>
        </p:nvGrpSpPr>
        <p:grpSpPr>
          <a:xfrm>
            <a:off x="8184372" y="1783770"/>
            <a:ext cx="2822650" cy="1719583"/>
            <a:chOff x="7441422" y="1783770"/>
            <a:chExt cx="2822650" cy="1719583"/>
          </a:xfrm>
        </p:grpSpPr>
        <p:sp>
          <p:nvSpPr>
            <p:cNvPr id="48" name="矩形 47"/>
            <p:cNvSpPr/>
            <p:nvPr/>
          </p:nvSpPr>
          <p:spPr>
            <a:xfrm>
              <a:off x="7512041" y="1783770"/>
              <a:ext cx="806631" cy="461665"/>
            </a:xfrm>
            <a:prstGeom prst="rect">
              <a:avLst/>
            </a:prstGeom>
          </p:spPr>
          <p:txBody>
            <a:bodyPr wrap="none">
              <a:spAutoFit/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altLang="zh-CN" sz="2400" dirty="0">
                  <a:solidFill>
                    <a:schemeClr val="bg2">
                      <a:lumMod val="50000"/>
                    </a:schemeClr>
                  </a:solidFill>
                  <a:latin typeface="+mj-lt"/>
                  <a:ea typeface="微软雅黑" panose="020B0503020204020204" charset="-122"/>
                  <a:cs typeface="Arial" panose="020B0604020202020204" pitchFamily="34" charset="0"/>
                </a:rPr>
                <a:t>2015</a:t>
              </a:r>
              <a:endParaRPr lang="zh-CN" altLang="en-US" sz="2400" dirty="0">
                <a:solidFill>
                  <a:schemeClr val="bg2">
                    <a:lumMod val="50000"/>
                  </a:schemeClr>
                </a:solidFill>
                <a:latin typeface="+mj-lt"/>
              </a:endParaRPr>
            </a:p>
          </p:txBody>
        </p:sp>
        <p:sp>
          <p:nvSpPr>
            <p:cNvPr id="49" name="文本框 75"/>
            <p:cNvSpPr txBox="1"/>
            <p:nvPr/>
          </p:nvSpPr>
          <p:spPr bwMode="auto">
            <a:xfrm>
              <a:off x="7441422" y="2479996"/>
              <a:ext cx="2822650" cy="102335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50000"/>
                </a:lnSpc>
              </a:pPr>
              <a:r>
                <a:rPr lang="zh-CN" altLang="en-US" sz="1400" dirty="0">
                  <a:latin typeface="Arial" panose="020B0604020202020204" pitchFamily="34" charset="0"/>
                  <a:ea typeface="微软雅黑" panose="020B0503020204020204" charset="-122"/>
                  <a:cs typeface="Open Sans" panose="020B0606030504020204" pitchFamily="34" charset="0"/>
                  <a:sym typeface="Arial" panose="020B0604020202020204" pitchFamily="34" charset="0"/>
                </a:rPr>
                <a:t>请替换文字内容，修改文字内容，也可以直接复制你的内容到此。请替换文字内容，修改文字内容，</a:t>
              </a:r>
              <a:endParaRPr lang="en-US" altLang="zh-CN" sz="1400" dirty="0">
                <a:latin typeface="Arial" panose="020B0604020202020204" pitchFamily="34" charset="0"/>
                <a:ea typeface="微软雅黑" panose="020B0503020204020204" charset="-122"/>
                <a:cs typeface="Open Sans" panose="020B0606030504020204" pitchFamily="34" charset="0"/>
                <a:sym typeface="Arial" panose="020B0604020202020204" pitchFamily="34" charset="0"/>
              </a:endParaRPr>
            </a:p>
          </p:txBody>
        </p:sp>
        <p:sp>
          <p:nvSpPr>
            <p:cNvPr id="50" name="文本框 49"/>
            <p:cNvSpPr txBox="1">
              <a:spLocks noChangeArrowheads="1"/>
            </p:cNvSpPr>
            <p:nvPr/>
          </p:nvSpPr>
          <p:spPr bwMode="auto">
            <a:xfrm>
              <a:off x="7452412" y="2148997"/>
              <a:ext cx="2502606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zh-CN" altLang="en-US" sz="1800" dirty="0">
                  <a:latin typeface="Arial" panose="020B0604020202020204" pitchFamily="34" charset="0"/>
                  <a:ea typeface="微软雅黑" panose="020B0503020204020204" charset="-122"/>
                  <a:cs typeface="Open Sans" panose="020B0606030504020204" pitchFamily="34" charset="0"/>
                  <a:sym typeface="Arial" panose="020B0604020202020204" pitchFamily="34" charset="0"/>
                </a:rPr>
                <a:t>直接复制你的内容到此</a:t>
              </a:r>
              <a:endParaRPr lang="en-US" altLang="zh-CN" sz="1800" dirty="0">
                <a:latin typeface="Arial" panose="020B0604020202020204" pitchFamily="34" charset="0"/>
                <a:ea typeface="微软雅黑" panose="020B0503020204020204" charset="-122"/>
                <a:cs typeface="Open Sans" panose="020B0606030504020204" pitchFamily="34" charset="0"/>
                <a:sym typeface="Arial" panose="020B0604020202020204" pitchFamily="34" charset="0"/>
              </a:endParaRPr>
            </a:p>
          </p:txBody>
        </p:sp>
        <p:cxnSp>
          <p:nvCxnSpPr>
            <p:cNvPr id="51" name="直接连接符 50"/>
            <p:cNvCxnSpPr/>
            <p:nvPr/>
          </p:nvCxnSpPr>
          <p:spPr>
            <a:xfrm>
              <a:off x="7558206" y="2508132"/>
              <a:ext cx="1767319" cy="0"/>
            </a:xfrm>
            <a:prstGeom prst="line">
              <a:avLst/>
            </a:prstGeom>
            <a:ln w="12700">
              <a:solidFill>
                <a:schemeClr val="tx1">
                  <a:lumMod val="75000"/>
                  <a:lumOff val="2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1" name="组合 60"/>
          <p:cNvGrpSpPr/>
          <p:nvPr/>
        </p:nvGrpSpPr>
        <p:grpSpPr>
          <a:xfrm>
            <a:off x="8952969" y="4033636"/>
            <a:ext cx="2822650" cy="1761787"/>
            <a:chOff x="8210019" y="4033636"/>
            <a:chExt cx="2822650" cy="1761787"/>
          </a:xfrm>
        </p:grpSpPr>
        <p:sp>
          <p:nvSpPr>
            <p:cNvPr id="52" name="矩形 51"/>
            <p:cNvSpPr/>
            <p:nvPr/>
          </p:nvSpPr>
          <p:spPr>
            <a:xfrm>
              <a:off x="9209107" y="4033636"/>
              <a:ext cx="806631" cy="461665"/>
            </a:xfrm>
            <a:prstGeom prst="rect">
              <a:avLst/>
            </a:prstGeom>
          </p:spPr>
          <p:txBody>
            <a:bodyPr wrap="none">
              <a:spAutoFit/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altLang="zh-CN" sz="2400" dirty="0">
                  <a:solidFill>
                    <a:schemeClr val="bg2">
                      <a:lumMod val="50000"/>
                    </a:schemeClr>
                  </a:solidFill>
                  <a:latin typeface="+mj-lt"/>
                  <a:ea typeface="微软雅黑" panose="020B0503020204020204" charset="-122"/>
                  <a:cs typeface="Arial" panose="020B0604020202020204" pitchFamily="34" charset="0"/>
                </a:rPr>
                <a:t>2016</a:t>
              </a:r>
              <a:endParaRPr lang="zh-CN" altLang="en-US" sz="2400" dirty="0">
                <a:solidFill>
                  <a:schemeClr val="bg2">
                    <a:lumMod val="50000"/>
                  </a:schemeClr>
                </a:solidFill>
                <a:latin typeface="+mj-lt"/>
              </a:endParaRPr>
            </a:p>
          </p:txBody>
        </p:sp>
        <p:sp>
          <p:nvSpPr>
            <p:cNvPr id="53" name="文本框 75"/>
            <p:cNvSpPr txBox="1"/>
            <p:nvPr/>
          </p:nvSpPr>
          <p:spPr bwMode="auto">
            <a:xfrm>
              <a:off x="8210019" y="4772066"/>
              <a:ext cx="2822650" cy="102335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50000"/>
                </a:lnSpc>
              </a:pPr>
              <a:r>
                <a:rPr lang="zh-CN" altLang="en-US" sz="1400" dirty="0">
                  <a:latin typeface="Arial" panose="020B0604020202020204" pitchFamily="34" charset="0"/>
                  <a:ea typeface="微软雅黑" panose="020B0503020204020204" charset="-122"/>
                  <a:cs typeface="Open Sans" panose="020B0606030504020204" pitchFamily="34" charset="0"/>
                  <a:sym typeface="Arial" panose="020B0604020202020204" pitchFamily="34" charset="0"/>
                </a:rPr>
                <a:t>请替换文字内容，修改文字内容，也可以直接复制你的内容到此。请替换文字内容，修改文字内容，</a:t>
              </a:r>
              <a:endParaRPr lang="en-US" altLang="zh-CN" sz="1400" dirty="0">
                <a:latin typeface="Arial" panose="020B0604020202020204" pitchFamily="34" charset="0"/>
                <a:ea typeface="微软雅黑" panose="020B0503020204020204" charset="-122"/>
                <a:cs typeface="Open Sans" panose="020B0606030504020204" pitchFamily="34" charset="0"/>
                <a:sym typeface="Arial" panose="020B0604020202020204" pitchFamily="34" charset="0"/>
              </a:endParaRPr>
            </a:p>
          </p:txBody>
        </p:sp>
        <p:sp>
          <p:nvSpPr>
            <p:cNvPr id="54" name="文本框 53"/>
            <p:cNvSpPr txBox="1">
              <a:spLocks noChangeArrowheads="1"/>
            </p:cNvSpPr>
            <p:nvPr/>
          </p:nvSpPr>
          <p:spPr bwMode="auto">
            <a:xfrm>
              <a:off x="8308418" y="4398863"/>
              <a:ext cx="2588024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zh-CN" altLang="en-US" sz="1800" dirty="0">
                  <a:latin typeface="Arial" panose="020B0604020202020204" pitchFamily="34" charset="0"/>
                  <a:ea typeface="微软雅黑" panose="020B0503020204020204" charset="-122"/>
                  <a:cs typeface="Open Sans" panose="020B0606030504020204" pitchFamily="34" charset="0"/>
                  <a:sym typeface="Arial" panose="020B0604020202020204" pitchFamily="34" charset="0"/>
                </a:rPr>
                <a:t>直接复制你的内容到此</a:t>
              </a:r>
              <a:endParaRPr lang="en-US" altLang="zh-CN" sz="1800" dirty="0">
                <a:latin typeface="Arial" panose="020B0604020202020204" pitchFamily="34" charset="0"/>
                <a:ea typeface="微软雅黑" panose="020B0503020204020204" charset="-122"/>
                <a:cs typeface="Open Sans" panose="020B0606030504020204" pitchFamily="34" charset="0"/>
                <a:sym typeface="Arial" panose="020B0604020202020204" pitchFamily="34" charset="0"/>
              </a:endParaRPr>
            </a:p>
          </p:txBody>
        </p:sp>
        <p:cxnSp>
          <p:nvCxnSpPr>
            <p:cNvPr id="55" name="直接连接符 54"/>
            <p:cNvCxnSpPr/>
            <p:nvPr/>
          </p:nvCxnSpPr>
          <p:spPr>
            <a:xfrm>
              <a:off x="8748839" y="4757998"/>
              <a:ext cx="1767319" cy="0"/>
            </a:xfrm>
            <a:prstGeom prst="line">
              <a:avLst/>
            </a:prstGeom>
            <a:ln w="12700">
              <a:solidFill>
                <a:schemeClr val="tx1">
                  <a:lumMod val="75000"/>
                  <a:lumOff val="2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3" name="组合 62"/>
          <p:cNvGrpSpPr/>
          <p:nvPr/>
        </p:nvGrpSpPr>
        <p:grpSpPr>
          <a:xfrm>
            <a:off x="1793107" y="4103055"/>
            <a:ext cx="2822650" cy="1761787"/>
            <a:chOff x="1050157" y="4103055"/>
            <a:chExt cx="2822650" cy="1761787"/>
          </a:xfrm>
        </p:grpSpPr>
        <p:sp>
          <p:nvSpPr>
            <p:cNvPr id="56" name="矩形 55"/>
            <p:cNvSpPr/>
            <p:nvPr/>
          </p:nvSpPr>
          <p:spPr>
            <a:xfrm>
              <a:off x="2049245" y="4103055"/>
              <a:ext cx="800100" cy="460375"/>
            </a:xfrm>
            <a:prstGeom prst="rect">
              <a:avLst/>
            </a:prstGeom>
          </p:spPr>
          <p:txBody>
            <a:bodyPr wrap="none">
              <a:spAutoFit/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altLang="zh-CN" sz="2400" dirty="0">
                  <a:solidFill>
                    <a:schemeClr val="bg2">
                      <a:lumMod val="50000"/>
                    </a:schemeClr>
                  </a:solidFill>
                  <a:latin typeface="+mj-lt"/>
                  <a:ea typeface="微软雅黑" panose="020B0503020204020204" charset="-122"/>
                  <a:cs typeface="Arial" panose="020B0604020202020204" pitchFamily="34" charset="0"/>
                </a:rPr>
                <a:t>2013</a:t>
              </a:r>
              <a:endParaRPr lang="zh-CN" altLang="en-US" sz="2400" dirty="0">
                <a:solidFill>
                  <a:schemeClr val="bg2">
                    <a:lumMod val="50000"/>
                  </a:schemeClr>
                </a:solidFill>
                <a:latin typeface="+mj-lt"/>
              </a:endParaRPr>
            </a:p>
          </p:txBody>
        </p:sp>
        <p:sp>
          <p:nvSpPr>
            <p:cNvPr id="57" name="文本框 75"/>
            <p:cNvSpPr txBox="1"/>
            <p:nvPr/>
          </p:nvSpPr>
          <p:spPr bwMode="auto">
            <a:xfrm>
              <a:off x="1050157" y="4841485"/>
              <a:ext cx="2822650" cy="102335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50000"/>
                </a:lnSpc>
              </a:pPr>
              <a:r>
                <a:rPr lang="zh-CN" altLang="en-US" sz="1400" dirty="0">
                  <a:latin typeface="Arial" panose="020B0604020202020204" pitchFamily="34" charset="0"/>
                  <a:ea typeface="微软雅黑" panose="020B0503020204020204" charset="-122"/>
                  <a:cs typeface="Open Sans" panose="020B0606030504020204" pitchFamily="34" charset="0"/>
                  <a:sym typeface="Arial" panose="020B0604020202020204" pitchFamily="34" charset="0"/>
                </a:rPr>
                <a:t>请替换文字内容，修改文字内容，也可以直接复制你的内容到此。请替换文字内容，修改文字内容，</a:t>
              </a:r>
              <a:endParaRPr lang="en-US" altLang="zh-CN" sz="1400" dirty="0">
                <a:latin typeface="Arial" panose="020B0604020202020204" pitchFamily="34" charset="0"/>
                <a:ea typeface="微软雅黑" panose="020B0503020204020204" charset="-122"/>
                <a:cs typeface="Open Sans" panose="020B0606030504020204" pitchFamily="34" charset="0"/>
                <a:sym typeface="Arial" panose="020B0604020202020204" pitchFamily="34" charset="0"/>
              </a:endParaRPr>
            </a:p>
          </p:txBody>
        </p:sp>
        <p:sp>
          <p:nvSpPr>
            <p:cNvPr id="58" name="文本框 57"/>
            <p:cNvSpPr txBox="1">
              <a:spLocks noChangeArrowheads="1"/>
            </p:cNvSpPr>
            <p:nvPr/>
          </p:nvSpPr>
          <p:spPr bwMode="auto">
            <a:xfrm>
              <a:off x="1263408" y="4468282"/>
              <a:ext cx="2601359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zh-CN" altLang="en-US" sz="1800" dirty="0">
                  <a:latin typeface="Arial" panose="020B0604020202020204" pitchFamily="34" charset="0"/>
                  <a:ea typeface="微软雅黑" panose="020B0503020204020204" charset="-122"/>
                  <a:cs typeface="Open Sans" panose="020B0606030504020204" pitchFamily="34" charset="0"/>
                  <a:sym typeface="Arial" panose="020B0604020202020204" pitchFamily="34" charset="0"/>
                </a:rPr>
                <a:t>直接复制你的内容到此</a:t>
              </a:r>
              <a:endParaRPr lang="en-US" altLang="zh-CN" sz="1800" dirty="0">
                <a:latin typeface="Arial" panose="020B0604020202020204" pitchFamily="34" charset="0"/>
                <a:ea typeface="微软雅黑" panose="020B0503020204020204" charset="-122"/>
                <a:cs typeface="Open Sans" panose="020B0606030504020204" pitchFamily="34" charset="0"/>
                <a:sym typeface="Arial" panose="020B0604020202020204" pitchFamily="34" charset="0"/>
              </a:endParaRPr>
            </a:p>
          </p:txBody>
        </p:sp>
        <p:cxnSp>
          <p:nvCxnSpPr>
            <p:cNvPr id="59" name="直接连接符 58"/>
            <p:cNvCxnSpPr/>
            <p:nvPr/>
          </p:nvCxnSpPr>
          <p:spPr>
            <a:xfrm>
              <a:off x="1588977" y="4827417"/>
              <a:ext cx="1767319" cy="0"/>
            </a:xfrm>
            <a:prstGeom prst="line">
              <a:avLst/>
            </a:prstGeom>
            <a:ln w="12700">
              <a:solidFill>
                <a:schemeClr val="tx1">
                  <a:lumMod val="75000"/>
                  <a:lumOff val="2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1" name="文本框 20"/>
          <p:cNvSpPr txBox="1"/>
          <p:nvPr/>
        </p:nvSpPr>
        <p:spPr>
          <a:xfrm>
            <a:off x="1599564" y="760730"/>
            <a:ext cx="390799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dirty="0">
                <a:latin typeface="Arial" panose="020B0604020202020204" pitchFamily="34" charset="0"/>
                <a:ea typeface="微软雅黑" panose="020B0503020204020204" charset="-122"/>
                <a:cs typeface="Open Sans" panose="020B0606030504020204" pitchFamily="34" charset="0"/>
                <a:sym typeface="Arial" panose="020B0604020202020204" pitchFamily="34" charset="0"/>
              </a:rPr>
              <a:t>直接复制你的内容到此</a:t>
            </a:r>
            <a:endParaRPr lang="en-US" altLang="zh-CN" sz="2800" dirty="0">
              <a:latin typeface="Arial" panose="020B0604020202020204" pitchFamily="34" charset="0"/>
              <a:ea typeface="微软雅黑" panose="020B0503020204020204" charset="-122"/>
              <a:cs typeface="Open Sans" panose="020B0606030504020204" pitchFamily="34" charset="0"/>
              <a:sym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3000">
        <p:blinds dir="vert"/>
      </p:transition>
    </mc:Choice>
    <mc:Fallback>
      <p:transition spd="slow" advClick="0" advTm="3000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2" presetClass="entr" presetSubtype="4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4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4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85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grpId="0" nodeType="withEffect">
                                  <p:stCondLst>
                                    <p:cond delay="132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grpId="0" nodeType="withEffect">
                                  <p:stCondLst>
                                    <p:cond delay="992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grpId="0" nodeType="withEffect">
                                  <p:stCondLst>
                                    <p:cond delay="85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grpId="0" nodeType="withEffect">
                                  <p:stCondLst>
                                    <p:cond delay="937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grpId="0" nodeType="withEffect">
                                  <p:stCondLst>
                                    <p:cond delay="155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53" presetClass="entr" presetSubtype="528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53" presetClass="entr" presetSubtype="528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8" presetID="53" presetClass="entr" presetSubtype="528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5" presetID="53" presetClass="entr" presetSubtype="528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" grpId="0" bldLvl="0" animBg="1"/>
      <p:bldP spid="41" grpId="0" bldLvl="0" animBg="1"/>
      <p:bldP spid="42" grpId="0" bldLvl="0" animBg="1"/>
      <p:bldP spid="43" grpId="0" bldLvl="0" animBg="1"/>
      <p:bldP spid="14" grpId="0" bldLvl="0" animBg="1"/>
      <p:bldP spid="15" grpId="0" bldLvl="0" animBg="1"/>
      <p:bldP spid="16" grpId="0" bldLvl="0" animBg="1"/>
      <p:bldP spid="17" grpId="0" bldLvl="0" animBg="1"/>
      <p:bldP spid="18" grpId="0" bldLvl="0" animBg="1"/>
      <p:bldP spid="19" grpId="0" bldLvl="0" animBg="1"/>
      <p:bldP spid="21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alpha val="4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" name="图片 29" descr="G:\ＰＰＴ资料\PPt图片\元素包\8de6001c503ad24c2db4be2609b2eefe.png8de6001c503ad24c2db4be2609b2eefe"/>
          <p:cNvPicPr>
            <a:picLocks noChangeAspect="1"/>
          </p:cNvPicPr>
          <p:nvPr/>
        </p:nvPicPr>
        <p:blipFill>
          <a:blip r:embed="rId1"/>
          <a:srcRect r="41761"/>
          <a:stretch>
            <a:fillRect/>
          </a:stretch>
        </p:blipFill>
        <p:spPr>
          <a:xfrm>
            <a:off x="-14605" y="-12065"/>
            <a:ext cx="3507740" cy="4867275"/>
          </a:xfrm>
          <a:prstGeom prst="rect">
            <a:avLst/>
          </a:prstGeom>
        </p:spPr>
      </p:pic>
      <p:sp>
        <p:nvSpPr>
          <p:cNvPr id="18" name="椭圆 17"/>
          <p:cNvSpPr/>
          <p:nvPr/>
        </p:nvSpPr>
        <p:spPr>
          <a:xfrm>
            <a:off x="6936740" y="2388235"/>
            <a:ext cx="644525" cy="644525"/>
          </a:xfrm>
          <a:prstGeom prst="ellipse">
            <a:avLst/>
          </a:prstGeom>
          <a:solidFill>
            <a:srgbClr val="DF1D3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椭圆 18"/>
          <p:cNvSpPr/>
          <p:nvPr/>
        </p:nvSpPr>
        <p:spPr>
          <a:xfrm>
            <a:off x="6936740" y="4744085"/>
            <a:ext cx="644525" cy="644525"/>
          </a:xfrm>
          <a:prstGeom prst="ellipse">
            <a:avLst/>
          </a:prstGeom>
          <a:solidFill>
            <a:srgbClr val="DF1D3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椭圆 19"/>
          <p:cNvSpPr/>
          <p:nvPr/>
        </p:nvSpPr>
        <p:spPr>
          <a:xfrm>
            <a:off x="6936740" y="3569970"/>
            <a:ext cx="644525" cy="644525"/>
          </a:xfrm>
          <a:prstGeom prst="ellipse">
            <a:avLst/>
          </a:prstGeom>
          <a:solidFill>
            <a:srgbClr val="DF1D3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矩形 20"/>
          <p:cNvSpPr/>
          <p:nvPr/>
        </p:nvSpPr>
        <p:spPr>
          <a:xfrm>
            <a:off x="7191375" y="3017520"/>
            <a:ext cx="127000" cy="554355"/>
          </a:xfrm>
          <a:prstGeom prst="rect">
            <a:avLst/>
          </a:prstGeom>
          <a:solidFill>
            <a:srgbClr val="DF1D3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矩形 21"/>
          <p:cNvSpPr/>
          <p:nvPr/>
        </p:nvSpPr>
        <p:spPr>
          <a:xfrm>
            <a:off x="7191375" y="4214495"/>
            <a:ext cx="127000" cy="554355"/>
          </a:xfrm>
          <a:prstGeom prst="rect">
            <a:avLst/>
          </a:prstGeom>
          <a:solidFill>
            <a:srgbClr val="DF1D3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Oval 7"/>
          <p:cNvSpPr>
            <a:spLocks noChangeArrowheads="1"/>
          </p:cNvSpPr>
          <p:nvPr/>
        </p:nvSpPr>
        <p:spPr bwMode="auto">
          <a:xfrm>
            <a:off x="7024485" y="2475532"/>
            <a:ext cx="469900" cy="470045"/>
          </a:xfrm>
          <a:prstGeom prst="ellipse">
            <a:avLst/>
          </a:prstGeom>
          <a:solidFill>
            <a:schemeClr val="bg1">
              <a:lumMod val="75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zh-CN" sz="1865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01</a:t>
            </a:r>
            <a:endParaRPr lang="zh-CN" altLang="en-US" sz="1865" dirty="0">
              <a:solidFill>
                <a:schemeClr val="bg1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11" name="Oval 8"/>
          <p:cNvSpPr>
            <a:spLocks noChangeArrowheads="1"/>
          </p:cNvSpPr>
          <p:nvPr/>
        </p:nvSpPr>
        <p:spPr bwMode="auto">
          <a:xfrm>
            <a:off x="7020040" y="3655695"/>
            <a:ext cx="469900" cy="472163"/>
          </a:xfrm>
          <a:prstGeom prst="ellipse">
            <a:avLst/>
          </a:prstGeom>
          <a:solidFill>
            <a:schemeClr val="bg1">
              <a:lumMod val="75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zh-CN" sz="1865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02</a:t>
            </a:r>
            <a:endParaRPr lang="zh-CN" altLang="en-US" sz="1865" dirty="0">
              <a:solidFill>
                <a:schemeClr val="bg1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12" name="Oval 9"/>
          <p:cNvSpPr>
            <a:spLocks noChangeArrowheads="1"/>
          </p:cNvSpPr>
          <p:nvPr/>
        </p:nvSpPr>
        <p:spPr bwMode="auto">
          <a:xfrm>
            <a:off x="7024485" y="4832111"/>
            <a:ext cx="469900" cy="470045"/>
          </a:xfrm>
          <a:prstGeom prst="ellipse">
            <a:avLst/>
          </a:prstGeom>
          <a:solidFill>
            <a:schemeClr val="bg1">
              <a:lumMod val="75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zh-CN" sz="1865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03</a:t>
            </a:r>
            <a:endParaRPr lang="zh-CN" altLang="en-US" sz="1865" dirty="0">
              <a:solidFill>
                <a:schemeClr val="bg1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14" name="Rectangle 15"/>
          <p:cNvSpPr/>
          <p:nvPr/>
        </p:nvSpPr>
        <p:spPr>
          <a:xfrm>
            <a:off x="7801610" y="2384092"/>
            <a:ext cx="3127375" cy="89037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200" dirty="0">
                <a:latin typeface="Arial" panose="020B0604020202020204" pitchFamily="34" charset="0"/>
                <a:ea typeface="微软雅黑" panose="020B0503020204020204" charset="-122"/>
                <a:cs typeface="Open Sans" panose="020B0606030504020204" pitchFamily="34" charset="0"/>
                <a:sym typeface="Arial" panose="020B0604020202020204" pitchFamily="34" charset="0"/>
              </a:rPr>
              <a:t>请替换文字内容，修改文字内容，也可以直接复制你的内容到此。请替换文字内容，修改文字内容，</a:t>
            </a:r>
            <a:endParaRPr lang="en-US" altLang="zh-CN" sz="1200" dirty="0">
              <a:latin typeface="Arial" panose="020B0604020202020204" pitchFamily="34" charset="0"/>
              <a:ea typeface="微软雅黑" panose="020B0503020204020204" charset="-122"/>
              <a:cs typeface="Open Sans" panose="020B0606030504020204" pitchFamily="34" charset="0"/>
              <a:sym typeface="Arial" panose="020B0604020202020204" pitchFamily="34" charset="0"/>
            </a:endParaRPr>
          </a:p>
        </p:txBody>
      </p:sp>
      <p:sp>
        <p:nvSpPr>
          <p:cNvPr id="15" name="Rectangle 15"/>
          <p:cNvSpPr/>
          <p:nvPr/>
        </p:nvSpPr>
        <p:spPr>
          <a:xfrm>
            <a:off x="7801610" y="3516932"/>
            <a:ext cx="3127375" cy="89037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200" dirty="0">
                <a:latin typeface="Arial" panose="020B0604020202020204" pitchFamily="34" charset="0"/>
                <a:ea typeface="微软雅黑" panose="020B0503020204020204" charset="-122"/>
                <a:cs typeface="Open Sans" panose="020B0606030504020204" pitchFamily="34" charset="0"/>
                <a:sym typeface="Arial" panose="020B0604020202020204" pitchFamily="34" charset="0"/>
              </a:rPr>
              <a:t>请替换文字内容，修改文字内容，也可以直接复制你的内容到此。请替换文字内容，修改文字内容，</a:t>
            </a:r>
            <a:endParaRPr lang="en-US" altLang="zh-CN" sz="1200" dirty="0">
              <a:latin typeface="Arial" panose="020B0604020202020204" pitchFamily="34" charset="0"/>
              <a:ea typeface="微软雅黑" panose="020B0503020204020204" charset="-122"/>
              <a:cs typeface="Open Sans" panose="020B0606030504020204" pitchFamily="34" charset="0"/>
              <a:sym typeface="Arial" panose="020B0604020202020204" pitchFamily="34" charset="0"/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7801610" y="4649772"/>
            <a:ext cx="3127375" cy="89037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200" dirty="0">
                <a:latin typeface="Arial" panose="020B0604020202020204" pitchFamily="34" charset="0"/>
                <a:ea typeface="微软雅黑" panose="020B0503020204020204" charset="-122"/>
                <a:cs typeface="Open Sans" panose="020B0606030504020204" pitchFamily="34" charset="0"/>
                <a:sym typeface="Arial" panose="020B0604020202020204" pitchFamily="34" charset="0"/>
              </a:rPr>
              <a:t>请替换文字内容，修改文字内容，也可以直接复制你的内容到此。请替换文字内容，修改文字内容，</a:t>
            </a:r>
            <a:endParaRPr lang="en-US" altLang="zh-CN" sz="1200" dirty="0">
              <a:latin typeface="Arial" panose="020B0604020202020204" pitchFamily="34" charset="0"/>
              <a:ea typeface="微软雅黑" panose="020B0503020204020204" charset="-122"/>
              <a:cs typeface="Open Sans" panose="020B0606030504020204" pitchFamily="34" charset="0"/>
              <a:sym typeface="Arial" panose="020B0604020202020204" pitchFamily="34" charset="0"/>
            </a:endParaRPr>
          </a:p>
        </p:txBody>
      </p:sp>
      <p:grpSp>
        <p:nvGrpSpPr>
          <p:cNvPr id="4" name="组合 3"/>
          <p:cNvGrpSpPr/>
          <p:nvPr/>
        </p:nvGrpSpPr>
        <p:grpSpPr>
          <a:xfrm>
            <a:off x="1475304" y="2067361"/>
            <a:ext cx="5688131" cy="3950901"/>
            <a:chOff x="1573" y="3256"/>
            <a:chExt cx="8958" cy="6222"/>
          </a:xfrm>
        </p:grpSpPr>
        <p:grpSp>
          <p:nvGrpSpPr>
            <p:cNvPr id="24" name="组合 23"/>
            <p:cNvGrpSpPr/>
            <p:nvPr/>
          </p:nvGrpSpPr>
          <p:grpSpPr>
            <a:xfrm>
              <a:off x="4445" y="5584"/>
              <a:ext cx="6086" cy="3619"/>
              <a:chOff x="4085" y="5584"/>
              <a:chExt cx="6086" cy="3619"/>
            </a:xfrm>
          </p:grpSpPr>
          <p:pic>
            <p:nvPicPr>
              <p:cNvPr id="7" name="Picture 65"/>
              <p:cNvPicPr>
                <a:picLocks noChangeAspect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4369" y="5584"/>
                <a:ext cx="5802" cy="361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8" name="Rectangle 19"/>
              <p:cNvSpPr/>
              <p:nvPr/>
            </p:nvSpPr>
            <p:spPr>
              <a:xfrm>
                <a:off x="4085" y="6045"/>
                <a:ext cx="3528" cy="2218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horz" wrap="square" lIns="121920" tIns="60960" rIns="121920" bIns="60960" numCol="1" anchor="ctr" anchorCtr="0" compatLnSpc="1"/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</a:pPr>
                <a:endParaRPr kumimoji="0" lang="zh-CN" altLang="zh-CN" sz="24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宋体" panose="02010600030101010101" pitchFamily="2" charset="-122"/>
                  <a:cs typeface="宋体" panose="02010600030101010101" pitchFamily="2" charset="-122"/>
                </a:endParaRPr>
              </a:p>
            </p:txBody>
          </p:sp>
        </p:grpSp>
        <p:pic>
          <p:nvPicPr>
            <p:cNvPr id="5" name="Picture 62"/>
            <p:cNvPicPr>
              <a:picLocks noChangeAspect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1573" y="3256"/>
              <a:ext cx="6630" cy="622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grpSp>
          <p:nvGrpSpPr>
            <p:cNvPr id="3" name="组合 2"/>
            <p:cNvGrpSpPr/>
            <p:nvPr/>
          </p:nvGrpSpPr>
          <p:grpSpPr>
            <a:xfrm>
              <a:off x="2339" y="4132"/>
              <a:ext cx="5327" cy="2986"/>
              <a:chOff x="2249" y="4132"/>
              <a:chExt cx="5327" cy="2986"/>
            </a:xfrm>
          </p:grpSpPr>
          <p:sp>
            <p:nvSpPr>
              <p:cNvPr id="6" name="Rectangle 19"/>
              <p:cNvSpPr/>
              <p:nvPr/>
            </p:nvSpPr>
            <p:spPr>
              <a:xfrm>
                <a:off x="2249" y="4155"/>
                <a:ext cx="5327" cy="2951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horz" wrap="square" lIns="121920" tIns="60960" rIns="121920" bIns="60960" numCol="1" anchor="ctr" anchorCtr="0" compatLnSpc="1"/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</a:pPr>
                <a:endParaRPr kumimoji="0" lang="zh-CN" altLang="zh-CN" sz="24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宋体" panose="02010600030101010101" pitchFamily="2" charset="-122"/>
                  <a:cs typeface="宋体" panose="02010600030101010101" pitchFamily="2" charset="-122"/>
                </a:endParaRPr>
              </a:p>
            </p:txBody>
          </p:sp>
          <p:pic>
            <p:nvPicPr>
              <p:cNvPr id="2" name="图片 1" descr="G:\ＰＰＴ资料\PPt图片\元素包\fe5ed200351f77c8d051b89aa357eb9b.pngfe5ed200351f77c8d051b89aa357eb9b"/>
              <p:cNvPicPr>
                <a:picLocks noChangeAspect="1"/>
              </p:cNvPicPr>
              <p:nvPr/>
            </p:nvPicPr>
            <p:blipFill>
              <a:blip r:embed="rId4"/>
              <a:srcRect/>
              <a:stretch>
                <a:fillRect/>
              </a:stretch>
            </p:blipFill>
            <p:spPr>
              <a:xfrm>
                <a:off x="2944" y="4132"/>
                <a:ext cx="2986" cy="2986"/>
              </a:xfrm>
              <a:prstGeom prst="rect">
                <a:avLst/>
              </a:prstGeom>
            </p:spPr>
          </p:pic>
        </p:grpSp>
      </p:grpSp>
      <p:sp>
        <p:nvSpPr>
          <p:cNvPr id="13" name="文本框 12"/>
          <p:cNvSpPr txBox="1"/>
          <p:nvPr/>
        </p:nvSpPr>
        <p:spPr>
          <a:xfrm>
            <a:off x="1599564" y="760730"/>
            <a:ext cx="393959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dirty="0">
                <a:latin typeface="Arial" panose="020B0604020202020204" pitchFamily="34" charset="0"/>
                <a:ea typeface="微软雅黑" panose="020B0503020204020204" charset="-122"/>
                <a:cs typeface="Open Sans" panose="020B0606030504020204" pitchFamily="34" charset="0"/>
                <a:sym typeface="Arial" panose="020B0604020202020204" pitchFamily="34" charset="0"/>
              </a:rPr>
              <a:t>直接复制你的内容到此</a:t>
            </a:r>
            <a:endParaRPr lang="en-US" altLang="zh-CN" sz="2800" dirty="0">
              <a:latin typeface="Arial" panose="020B0604020202020204" pitchFamily="34" charset="0"/>
              <a:ea typeface="微软雅黑" panose="020B0503020204020204" charset="-122"/>
              <a:cs typeface="Open Sans" panose="020B0606030504020204" pitchFamily="34" charset="0"/>
              <a:sym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3000">
        <p:blinds dir="vert"/>
      </p:transition>
    </mc:Choice>
    <mc:Fallback>
      <p:transition spd="slow" advClick="0" advTm="3000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3000"/>
                            </p:stCondLst>
                            <p:childTnLst>
                              <p:par>
                                <p:cTn id="13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3500"/>
                            </p:stCondLst>
                            <p:childTnLst>
                              <p:par>
                                <p:cTn id="18" presetID="22" presetClass="entr" presetSubtype="1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4000"/>
                            </p:stCondLst>
                            <p:childTnLst>
                              <p:par>
                                <p:cTn id="22" presetID="10" presetClass="entr" presetSubtype="0" fill="hold" grpId="5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4500"/>
                            </p:stCondLst>
                            <p:childTnLst>
                              <p:par>
                                <p:cTn id="26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5000"/>
                            </p:stCondLst>
                            <p:childTnLst>
                              <p:par>
                                <p:cTn id="30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5500"/>
                            </p:stCondLst>
                            <p:childTnLst>
                              <p:par>
                                <p:cTn id="3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6000"/>
                            </p:stCondLst>
                            <p:childTnLst>
                              <p:par>
                                <p:cTn id="38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6500"/>
                            </p:stCondLst>
                            <p:childTnLst>
                              <p:par>
                                <p:cTn id="42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7000"/>
                            </p:stCondLst>
                            <p:childTnLst>
                              <p:par>
                                <p:cTn id="4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7500"/>
                            </p:stCondLst>
                            <p:childTnLst>
                              <p:par>
                                <p:cTn id="5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8500"/>
                            </p:stCondLst>
                            <p:childTnLst>
                              <p:par>
                                <p:cTn id="5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6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9500"/>
                            </p:stCondLst>
                            <p:childTnLst>
                              <p:par>
                                <p:cTn id="5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0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18" grpId="1" bldLvl="0" animBg="1"/>
      <p:bldP spid="19" grpId="0" bldLvl="0" animBg="1"/>
      <p:bldP spid="20" grpId="0" bldLvl="0" animBg="1"/>
      <p:bldP spid="21" grpId="0" bldLvl="0" animBg="1"/>
      <p:bldP spid="22" grpId="0" bldLvl="0" animBg="1"/>
      <p:bldP spid="10" grpId="0" animBg="1"/>
      <p:bldP spid="10" grpId="1" animBg="1"/>
      <p:bldP spid="10" grpId="2" animBg="1"/>
      <p:bldP spid="10" grpId="3" animBg="1"/>
      <p:bldP spid="10" grpId="4" animBg="1"/>
      <p:bldP spid="10" grpId="5" bldLvl="0" animBg="1"/>
      <p:bldP spid="11" grpId="0" bldLvl="0" animBg="1"/>
      <p:bldP spid="12" grpId="0" bldLvl="0" animBg="1"/>
      <p:bldP spid="14" grpId="0"/>
      <p:bldP spid="15" grpId="0"/>
      <p:bldP spid="16" grpId="0"/>
      <p:bldP spid="13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组合 9"/>
          <p:cNvGrpSpPr/>
          <p:nvPr/>
        </p:nvGrpSpPr>
        <p:grpSpPr>
          <a:xfrm>
            <a:off x="4771709" y="694055"/>
            <a:ext cx="2588260" cy="2591435"/>
            <a:chOff x="3349" y="2243"/>
            <a:chExt cx="5875" cy="5882"/>
          </a:xfrm>
        </p:grpSpPr>
        <p:pic>
          <p:nvPicPr>
            <p:cNvPr id="6" name="图片 5" descr="fe5ed200351f77c8d051b89aa357eb9b"/>
            <p:cNvPicPr>
              <a:picLocks noChangeAspect="1"/>
            </p:cNvPicPr>
            <p:nvPr/>
          </p:nvPicPr>
          <p:blipFill>
            <a:blip r:embed="rId1"/>
            <a:stretch>
              <a:fillRect/>
            </a:stretch>
          </p:blipFill>
          <p:spPr>
            <a:xfrm flipH="1">
              <a:off x="3349" y="2243"/>
              <a:ext cx="5875" cy="5875"/>
            </a:xfrm>
            <a:prstGeom prst="ellipse">
              <a:avLst/>
            </a:prstGeom>
          </p:spPr>
        </p:pic>
        <p:sp>
          <p:nvSpPr>
            <p:cNvPr id="9" name="椭圆 8"/>
            <p:cNvSpPr/>
            <p:nvPr/>
          </p:nvSpPr>
          <p:spPr>
            <a:xfrm>
              <a:off x="3349" y="2276"/>
              <a:ext cx="5849" cy="5849"/>
            </a:xfrm>
            <a:prstGeom prst="ellipse">
              <a:avLst/>
            </a:prstGeom>
            <a:noFill/>
            <a:ln>
              <a:solidFill>
                <a:srgbClr val="E1BDC4"/>
              </a:solidFill>
            </a:ln>
            <a:extLst>
              <a:ext uri="{909E8E84-426E-40DD-AFC4-6F175D3DCCD1}">
                <a14:hiddenFill xmlns:a14="http://schemas.microsoft.com/office/drawing/2010/main">
                  <a:gradFill>
                    <a:gsLst>
                      <a:gs pos="0">
                        <a:schemeClr val="accent1"/>
                      </a:gs>
                      <a:gs pos="100000">
                        <a:schemeClr val="accent1"/>
                      </a:gs>
                    </a:gsLst>
                    <a:lin ang="16200000" scaled="0"/>
                  </a:gradFill>
                </a14:hiddenFill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5" name="文本框 14"/>
          <p:cNvSpPr txBox="1">
            <a:spLocks noChangeArrowheads="1"/>
          </p:cNvSpPr>
          <p:nvPr/>
        </p:nvSpPr>
        <p:spPr bwMode="auto">
          <a:xfrm>
            <a:off x="4527887" y="4438015"/>
            <a:ext cx="2749471" cy="400110"/>
          </a:xfrm>
          <a:prstGeom prst="rect">
            <a:avLst/>
          </a:prstGeom>
          <a:noFill/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2000" dirty="0">
                <a:latin typeface="Arial" panose="020B0604020202020204" pitchFamily="34" charset="0"/>
                <a:ea typeface="微软雅黑" panose="020B0503020204020204" charset="-122"/>
                <a:cs typeface="Open Sans" panose="020B0606030504020204" pitchFamily="34" charset="0"/>
                <a:sym typeface="Arial" panose="020B0604020202020204" pitchFamily="34" charset="0"/>
              </a:rPr>
              <a:t>直接复制你的内容到此</a:t>
            </a:r>
            <a:endParaRPr lang="en-US" altLang="zh-CN" sz="2000" dirty="0">
              <a:latin typeface="Arial" panose="020B0604020202020204" pitchFamily="34" charset="0"/>
              <a:ea typeface="微软雅黑" panose="020B0503020204020204" charset="-122"/>
              <a:cs typeface="Open Sans" panose="020B0606030504020204" pitchFamily="34" charset="0"/>
              <a:sym typeface="Arial" panose="020B0604020202020204" pitchFamily="34" charset="0"/>
            </a:endParaRPr>
          </a:p>
        </p:txBody>
      </p:sp>
      <p:sp>
        <p:nvSpPr>
          <p:cNvPr id="11" name="文本框 10"/>
          <p:cNvSpPr txBox="1">
            <a:spLocks noChangeArrowheads="1"/>
          </p:cNvSpPr>
          <p:nvPr/>
        </p:nvSpPr>
        <p:spPr bwMode="auto">
          <a:xfrm>
            <a:off x="5283201" y="3264535"/>
            <a:ext cx="1595755" cy="1310640"/>
          </a:xfrm>
          <a:prstGeom prst="rect">
            <a:avLst/>
          </a:prstGeom>
          <a:noFill/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 sz="8000" b="1" dirty="0">
                <a:solidFill>
                  <a:srgbClr val="D30B2F"/>
                </a:solidFill>
                <a:latin typeface="Arial" panose="020B0604020202020204" pitchFamily="34" charset="0"/>
                <a:ea typeface="Arial Unicode MS" panose="020B0604020202020204" charset="-122"/>
                <a:cs typeface="Arial" panose="020B0604020202020204" pitchFamily="34" charset="0"/>
              </a:rPr>
              <a:t>04 </a:t>
            </a:r>
            <a:endParaRPr lang="en-US" altLang="zh-CN" sz="8000" b="1" dirty="0">
              <a:solidFill>
                <a:srgbClr val="D30B2F"/>
              </a:solidFill>
              <a:latin typeface="Arial" panose="020B0604020202020204" pitchFamily="34" charset="0"/>
              <a:ea typeface="Arial Unicode MS" panose="020B0604020202020204" charset="-122"/>
              <a:cs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3000">
        <p:blinds dir="vert"/>
      </p:transition>
    </mc:Choice>
    <mc:Fallback>
      <p:transition spd="slow" advClick="0" advTm="3000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6" presetClass="entr" presetSubtype="0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2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3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4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5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200"/>
                            </p:stCondLst>
                            <p:childTnLst>
                              <p:par>
                                <p:cTn id="17" presetID="29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1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5" grpId="1" bldLvl="0" animBg="1"/>
      <p:bldP spid="11" grpId="0" animBg="1"/>
      <p:bldP spid="11" grpId="1" bldLvl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" name="图片 29" descr="G:\ＰＰＴ资料\PPt图片\元素包\8de6001c503ad24c2db4be2609b2eefe.png8de6001c503ad24c2db4be2609b2eefe"/>
          <p:cNvPicPr>
            <a:picLocks noChangeAspect="1"/>
          </p:cNvPicPr>
          <p:nvPr/>
        </p:nvPicPr>
        <p:blipFill>
          <a:blip r:embed="rId1"/>
          <a:srcRect r="41761"/>
          <a:stretch>
            <a:fillRect/>
          </a:stretch>
        </p:blipFill>
        <p:spPr>
          <a:xfrm>
            <a:off x="-14605" y="-12065"/>
            <a:ext cx="3507740" cy="4867275"/>
          </a:xfrm>
          <a:prstGeom prst="rect">
            <a:avLst/>
          </a:prstGeom>
        </p:spPr>
      </p:pic>
      <p:sp>
        <p:nvSpPr>
          <p:cNvPr id="66" name="矩形 65"/>
          <p:cNvSpPr/>
          <p:nvPr/>
        </p:nvSpPr>
        <p:spPr>
          <a:xfrm flipH="1">
            <a:off x="1983740" y="2200275"/>
            <a:ext cx="3397250" cy="3397250"/>
          </a:xfrm>
          <a:prstGeom prst="rect">
            <a:avLst/>
          </a:prstGeom>
          <a:blipFill rotWithShape="1">
            <a:blip r:embed="rId2"/>
            <a:stretch>
              <a:fillRect/>
            </a:stretch>
          </a:blip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zh-CN" altLang="en-US"/>
          </a:p>
        </p:txBody>
      </p:sp>
      <p:sp>
        <p:nvSpPr>
          <p:cNvPr id="9" name="文本框 8"/>
          <p:cNvSpPr txBox="1"/>
          <p:nvPr/>
        </p:nvSpPr>
        <p:spPr>
          <a:xfrm>
            <a:off x="1599564" y="760730"/>
            <a:ext cx="396921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dirty="0">
                <a:latin typeface="Arial" panose="020B0604020202020204" pitchFamily="34" charset="0"/>
                <a:ea typeface="微软雅黑" panose="020B0503020204020204" charset="-122"/>
                <a:cs typeface="Open Sans" panose="020B0606030504020204" pitchFamily="34" charset="0"/>
                <a:sym typeface="Arial" panose="020B0604020202020204" pitchFamily="34" charset="0"/>
              </a:rPr>
              <a:t>直接复制你的内容到此</a:t>
            </a:r>
            <a:endParaRPr lang="en-US" altLang="zh-CN" sz="2800" dirty="0">
              <a:latin typeface="Arial" panose="020B0604020202020204" pitchFamily="34" charset="0"/>
              <a:ea typeface="微软雅黑" panose="020B0503020204020204" charset="-122"/>
              <a:cs typeface="Open Sans" panose="020B0606030504020204" pitchFamily="34" charset="0"/>
              <a:sym typeface="Arial" panose="020B0604020202020204" pitchFamily="34" charset="0"/>
            </a:endParaRPr>
          </a:p>
        </p:txBody>
      </p:sp>
      <p:sp>
        <p:nvSpPr>
          <p:cNvPr id="47" name="Rectangle 24"/>
          <p:cNvSpPr>
            <a:spLocks noChangeArrowheads="1"/>
          </p:cNvSpPr>
          <p:nvPr/>
        </p:nvSpPr>
        <p:spPr bwMode="auto">
          <a:xfrm>
            <a:off x="5840730" y="2200275"/>
            <a:ext cx="4979670" cy="15758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>
                <a:latin typeface="Arial" panose="020B0604020202020204" pitchFamily="34" charset="0"/>
                <a:ea typeface="微软雅黑" panose="020B0503020204020204" charset="-122"/>
                <a:cs typeface="Open Sans" panose="020B0606030504020204" pitchFamily="34" charset="0"/>
                <a:sym typeface="Arial" panose="020B0604020202020204" pitchFamily="34" charset="0"/>
              </a:rPr>
              <a:t>请替换文字内容，修改文字内容，也可以直接复制你的内容到此。请替换文字内容，修改文字内容</a:t>
            </a:r>
            <a:r>
              <a:rPr lang="zh-CN" altLang="en-US" sz="1400" dirty="0" smtClean="0">
                <a:latin typeface="Arial" panose="020B0604020202020204" pitchFamily="34" charset="0"/>
                <a:ea typeface="微软雅黑" panose="020B0503020204020204" charset="-122"/>
                <a:cs typeface="Open Sans" panose="020B0606030504020204" pitchFamily="34" charset="0"/>
                <a:sym typeface="Arial" panose="020B0604020202020204" pitchFamily="34" charset="0"/>
              </a:rPr>
              <a:t>，</a:t>
            </a:r>
            <a:r>
              <a:rPr lang="zh-CN" altLang="en-US" sz="1400" dirty="0">
                <a:latin typeface="Arial" panose="020B0604020202020204" pitchFamily="34" charset="0"/>
                <a:ea typeface="微软雅黑" panose="020B0503020204020204" charset="-122"/>
                <a:cs typeface="Open Sans" panose="020B0606030504020204" pitchFamily="34" charset="0"/>
                <a:sym typeface="Arial" panose="020B0604020202020204" pitchFamily="34" charset="0"/>
              </a:rPr>
              <a:t>请替换文字内容，修改文字内容，也可以直接复制你的内容到此。请替换文字内容，修改文字内容，</a:t>
            </a:r>
            <a:endParaRPr lang="en-US" altLang="zh-CN" sz="1400" dirty="0">
              <a:latin typeface="Arial" panose="020B0604020202020204" pitchFamily="34" charset="0"/>
              <a:ea typeface="微软雅黑" panose="020B0503020204020204" charset="-122"/>
              <a:cs typeface="Open Sans" panose="020B0606030504020204" pitchFamily="34" charset="0"/>
              <a:sym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endParaRPr lang="en-US" altLang="zh-CN" sz="1400" dirty="0">
              <a:latin typeface="Arial" panose="020B0604020202020204" pitchFamily="34" charset="0"/>
              <a:ea typeface="微软雅黑" panose="020B0503020204020204" charset="-122"/>
              <a:cs typeface="Open Sans" panose="020B0606030504020204" pitchFamily="34" charset="0"/>
              <a:sym typeface="Arial" panose="020B0604020202020204" pitchFamily="34" charset="0"/>
            </a:endParaRPr>
          </a:p>
        </p:txBody>
      </p:sp>
      <p:sp>
        <p:nvSpPr>
          <p:cNvPr id="4" name="同心圆 3"/>
          <p:cNvSpPr/>
          <p:nvPr/>
        </p:nvSpPr>
        <p:spPr>
          <a:xfrm>
            <a:off x="9525000" y="4258310"/>
            <a:ext cx="1295400" cy="1295400"/>
          </a:xfrm>
          <a:prstGeom prst="donut">
            <a:avLst>
              <a:gd name="adj" fmla="val 14625"/>
            </a:avLst>
          </a:prstGeom>
          <a:solidFill>
            <a:srgbClr val="F665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/>
            <a:endParaRPr lang="zh-CN" altLang="en-US">
              <a:solidFill>
                <a:schemeClr val="tx1"/>
              </a:solidFill>
              <a:sym typeface="+mn-ea"/>
            </a:endParaRPr>
          </a:p>
        </p:txBody>
      </p:sp>
      <p:sp>
        <p:nvSpPr>
          <p:cNvPr id="7" name="同心圆 6"/>
          <p:cNvSpPr/>
          <p:nvPr/>
        </p:nvSpPr>
        <p:spPr>
          <a:xfrm>
            <a:off x="6005195" y="4239260"/>
            <a:ext cx="1295400" cy="1295400"/>
          </a:xfrm>
          <a:prstGeom prst="donut">
            <a:avLst>
              <a:gd name="adj" fmla="val 14625"/>
            </a:avLst>
          </a:prstGeom>
          <a:solidFill>
            <a:srgbClr val="DF1D3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10" name="同心圆 9"/>
          <p:cNvSpPr/>
          <p:nvPr/>
        </p:nvSpPr>
        <p:spPr>
          <a:xfrm>
            <a:off x="7746365" y="4258310"/>
            <a:ext cx="1295400" cy="1295400"/>
          </a:xfrm>
          <a:prstGeom prst="donut">
            <a:avLst>
              <a:gd name="adj" fmla="val 14625"/>
            </a:avLst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6290945" y="4680585"/>
            <a:ext cx="78105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>
                <a:solidFill>
                  <a:schemeClr val="bg2">
                    <a:lumMod val="25000"/>
                  </a:schemeClr>
                </a:solidFill>
              </a:rPr>
              <a:t>35%</a:t>
            </a:r>
            <a:endParaRPr lang="en-US" altLang="zh-CN" sz="240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9839325" y="4656455"/>
            <a:ext cx="78105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>
                <a:solidFill>
                  <a:schemeClr val="bg2">
                    <a:lumMod val="25000"/>
                  </a:schemeClr>
                </a:solidFill>
              </a:rPr>
              <a:t>30%</a:t>
            </a:r>
            <a:endParaRPr lang="en-US" altLang="zh-CN" sz="240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8003540" y="4680585"/>
            <a:ext cx="78105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>
                <a:solidFill>
                  <a:schemeClr val="bg2">
                    <a:lumMod val="25000"/>
                  </a:schemeClr>
                </a:solidFill>
              </a:rPr>
              <a:t>45%</a:t>
            </a:r>
            <a:endParaRPr lang="en-US" altLang="zh-CN" sz="240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6252845" y="3766185"/>
            <a:ext cx="80010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/>
              <a:t>TITLE</a:t>
            </a:r>
            <a:endParaRPr lang="en-US" altLang="zh-CN"/>
          </a:p>
        </p:txBody>
      </p:sp>
      <p:sp>
        <p:nvSpPr>
          <p:cNvPr id="15" name="文本框 14"/>
          <p:cNvSpPr txBox="1"/>
          <p:nvPr/>
        </p:nvSpPr>
        <p:spPr>
          <a:xfrm>
            <a:off x="7930515" y="3766185"/>
            <a:ext cx="80010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/>
              <a:t>TITLE</a:t>
            </a:r>
            <a:endParaRPr lang="en-US" altLang="zh-CN"/>
          </a:p>
        </p:txBody>
      </p:sp>
      <p:sp>
        <p:nvSpPr>
          <p:cNvPr id="16" name="文本框 15"/>
          <p:cNvSpPr txBox="1"/>
          <p:nvPr/>
        </p:nvSpPr>
        <p:spPr>
          <a:xfrm>
            <a:off x="9772650" y="3766185"/>
            <a:ext cx="80010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/>
              <a:t>TITLE</a:t>
            </a:r>
            <a:endParaRPr lang="en-US" alt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3000">
        <p:blinds dir="vert"/>
      </p:transition>
    </mc:Choice>
    <mc:Fallback>
      <p:transition spd="slow" advClick="0" advTm="3000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3000"/>
                            </p:stCondLst>
                            <p:childTnLst>
                              <p:par>
                                <p:cTn id="13" presetID="30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800" decel="1000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800" decel="100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800" decel="100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800" decel="100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4000"/>
                            </p:stCondLst>
                            <p:childTnLst>
                              <p:par>
                                <p:cTn id="22" presetID="22" presetClass="entr" presetSubtype="8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4500"/>
                            </p:stCondLst>
                            <p:childTnLst>
                              <p:par>
                                <p:cTn id="26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5000"/>
                            </p:stCondLst>
                            <p:childTnLst>
                              <p:par>
                                <p:cTn id="31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5500"/>
                            </p:stCondLst>
                            <p:childTnLst>
                              <p:par>
                                <p:cTn id="36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6000"/>
                            </p:stCondLst>
                            <p:childTnLst>
                              <p:par>
                                <p:cTn id="41" presetID="21" presetClass="entr" presetSubtype="1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3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8000"/>
                            </p:stCondLst>
                            <p:childTnLst>
                              <p:par>
                                <p:cTn id="4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8500"/>
                            </p:stCondLst>
                            <p:childTnLst>
                              <p:par>
                                <p:cTn id="51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3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10500"/>
                            </p:stCondLst>
                            <p:childTnLst>
                              <p:par>
                                <p:cTn id="5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11000"/>
                            </p:stCondLst>
                            <p:childTnLst>
                              <p:par>
                                <p:cTn id="61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63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13000"/>
                            </p:stCondLst>
                            <p:childTnLst>
                              <p:par>
                                <p:cTn id="6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6" grpId="0" animBg="1"/>
      <p:bldP spid="66" grpId="1" bldLvl="0" animBg="1"/>
      <p:bldP spid="9" grpId="0"/>
      <p:bldP spid="47" grpId="0"/>
      <p:bldP spid="47" grpId="1"/>
      <p:bldP spid="4" grpId="0" bldLvl="0" animBg="1"/>
      <p:bldP spid="7" grpId="0" animBg="1"/>
      <p:bldP spid="7" grpId="1" bldLvl="0" animBg="1"/>
      <p:bldP spid="10" grpId="0" animBg="1"/>
      <p:bldP spid="11" grpId="0"/>
      <p:bldP spid="12" grpId="0"/>
      <p:bldP spid="13" grpId="0"/>
      <p:bldP spid="14" grpId="0"/>
      <p:bldP spid="15" grpId="0"/>
      <p:bldP spid="16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" name="图片 29" descr="G:\ＰＰＴ资料\PPt图片\元素包\8de6001c503ad24c2db4be2609b2eefe.png8de6001c503ad24c2db4be2609b2eefe"/>
          <p:cNvPicPr>
            <a:picLocks noChangeAspect="1"/>
          </p:cNvPicPr>
          <p:nvPr/>
        </p:nvPicPr>
        <p:blipFill>
          <a:blip r:embed="rId1"/>
          <a:srcRect r="41761"/>
          <a:stretch>
            <a:fillRect/>
          </a:stretch>
        </p:blipFill>
        <p:spPr>
          <a:xfrm>
            <a:off x="-14605" y="-12065"/>
            <a:ext cx="3507740" cy="4867275"/>
          </a:xfrm>
          <a:prstGeom prst="rect">
            <a:avLst/>
          </a:prstGeom>
        </p:spPr>
      </p:pic>
      <p:sp>
        <p:nvSpPr>
          <p:cNvPr id="4" name="Freeform 2"/>
          <p:cNvSpPr/>
          <p:nvPr/>
        </p:nvSpPr>
        <p:spPr bwMode="auto">
          <a:xfrm>
            <a:off x="2446020" y="2512695"/>
            <a:ext cx="9061450" cy="1490345"/>
          </a:xfrm>
          <a:custGeom>
            <a:avLst/>
            <a:gdLst>
              <a:gd name="T0" fmla="*/ 2134 w 2522"/>
              <a:gd name="T1" fmla="*/ 0 h 388"/>
              <a:gd name="T2" fmla="*/ 1749 w 2522"/>
              <a:gd name="T3" fmla="*/ 341 h 388"/>
              <a:gd name="T4" fmla="*/ 0 w 2522"/>
              <a:gd name="T5" fmla="*/ 341 h 388"/>
              <a:gd name="T6" fmla="*/ 0 w 2522"/>
              <a:gd name="T7" fmla="*/ 388 h 388"/>
              <a:gd name="T8" fmla="*/ 1746 w 2522"/>
              <a:gd name="T9" fmla="*/ 388 h 388"/>
              <a:gd name="T10" fmla="*/ 1803 w 2522"/>
              <a:gd name="T11" fmla="*/ 388 h 388"/>
              <a:gd name="T12" fmla="*/ 2522 w 2522"/>
              <a:gd name="T13" fmla="*/ 388 h 388"/>
              <a:gd name="T14" fmla="*/ 2134 w 2522"/>
              <a:gd name="T15" fmla="*/ 0 h 3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2522" h="388">
                <a:moveTo>
                  <a:pt x="2134" y="0"/>
                </a:moveTo>
                <a:cubicBezTo>
                  <a:pt x="1936" y="0"/>
                  <a:pt x="1772" y="149"/>
                  <a:pt x="1749" y="341"/>
                </a:cubicBezTo>
                <a:cubicBezTo>
                  <a:pt x="0" y="341"/>
                  <a:pt x="0" y="341"/>
                  <a:pt x="0" y="341"/>
                </a:cubicBezTo>
                <a:cubicBezTo>
                  <a:pt x="0" y="388"/>
                  <a:pt x="0" y="388"/>
                  <a:pt x="0" y="388"/>
                </a:cubicBezTo>
                <a:cubicBezTo>
                  <a:pt x="1746" y="388"/>
                  <a:pt x="1746" y="388"/>
                  <a:pt x="1746" y="388"/>
                </a:cubicBezTo>
                <a:cubicBezTo>
                  <a:pt x="1803" y="388"/>
                  <a:pt x="1803" y="388"/>
                  <a:pt x="1803" y="388"/>
                </a:cubicBezTo>
                <a:cubicBezTo>
                  <a:pt x="2522" y="388"/>
                  <a:pt x="2522" y="388"/>
                  <a:pt x="2522" y="388"/>
                </a:cubicBezTo>
                <a:cubicBezTo>
                  <a:pt x="2522" y="174"/>
                  <a:pt x="2348" y="0"/>
                  <a:pt x="2134" y="0"/>
                </a:cubicBezTo>
                <a:close/>
              </a:path>
            </a:pathLst>
          </a:custGeom>
          <a:noFill/>
          <a:ln>
            <a:solidFill>
              <a:schemeClr val="bg1">
                <a:lumMod val="65000"/>
              </a:schemeClr>
            </a:solidFill>
          </a:ln>
        </p:spPr>
        <p:txBody>
          <a:bodyPr/>
          <a:lstStyle/>
          <a:p>
            <a:endParaRPr lang="zh-CN" altLang="en-US" sz="2400" dirty="0">
              <a:solidFill>
                <a:schemeClr val="bg1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5" name="Freeform 3"/>
          <p:cNvSpPr/>
          <p:nvPr/>
        </p:nvSpPr>
        <p:spPr bwMode="auto">
          <a:xfrm>
            <a:off x="2429510" y="4059555"/>
            <a:ext cx="9078595" cy="1490345"/>
          </a:xfrm>
          <a:custGeom>
            <a:avLst/>
            <a:gdLst>
              <a:gd name="T0" fmla="*/ 2134 w 2522"/>
              <a:gd name="T1" fmla="*/ 388 h 388"/>
              <a:gd name="T2" fmla="*/ 1749 w 2522"/>
              <a:gd name="T3" fmla="*/ 48 h 388"/>
              <a:gd name="T4" fmla="*/ 0 w 2522"/>
              <a:gd name="T5" fmla="*/ 48 h 388"/>
              <a:gd name="T6" fmla="*/ 0 w 2522"/>
              <a:gd name="T7" fmla="*/ 0 h 388"/>
              <a:gd name="T8" fmla="*/ 1746 w 2522"/>
              <a:gd name="T9" fmla="*/ 0 h 388"/>
              <a:gd name="T10" fmla="*/ 1803 w 2522"/>
              <a:gd name="T11" fmla="*/ 0 h 388"/>
              <a:gd name="T12" fmla="*/ 2522 w 2522"/>
              <a:gd name="T13" fmla="*/ 0 h 388"/>
              <a:gd name="T14" fmla="*/ 2134 w 2522"/>
              <a:gd name="T15" fmla="*/ 388 h 3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2522" h="388">
                <a:moveTo>
                  <a:pt x="2134" y="388"/>
                </a:moveTo>
                <a:cubicBezTo>
                  <a:pt x="1936" y="388"/>
                  <a:pt x="1772" y="240"/>
                  <a:pt x="1749" y="48"/>
                </a:cubicBezTo>
                <a:cubicBezTo>
                  <a:pt x="0" y="48"/>
                  <a:pt x="0" y="48"/>
                  <a:pt x="0" y="48"/>
                </a:cubicBezTo>
                <a:cubicBezTo>
                  <a:pt x="0" y="0"/>
                  <a:pt x="0" y="0"/>
                  <a:pt x="0" y="0"/>
                </a:cubicBezTo>
                <a:cubicBezTo>
                  <a:pt x="1746" y="0"/>
                  <a:pt x="1746" y="0"/>
                  <a:pt x="1746" y="0"/>
                </a:cubicBezTo>
                <a:cubicBezTo>
                  <a:pt x="1803" y="0"/>
                  <a:pt x="1803" y="0"/>
                  <a:pt x="1803" y="0"/>
                </a:cubicBezTo>
                <a:cubicBezTo>
                  <a:pt x="2522" y="0"/>
                  <a:pt x="2522" y="0"/>
                  <a:pt x="2522" y="0"/>
                </a:cubicBezTo>
                <a:cubicBezTo>
                  <a:pt x="2522" y="215"/>
                  <a:pt x="2348" y="388"/>
                  <a:pt x="2134" y="388"/>
                </a:cubicBezTo>
                <a:close/>
              </a:path>
            </a:pathLst>
          </a:custGeom>
          <a:noFill/>
          <a:ln>
            <a:solidFill>
              <a:schemeClr val="bg1">
                <a:lumMod val="65000"/>
              </a:schemeClr>
            </a:solidFill>
          </a:ln>
        </p:spPr>
        <p:txBody>
          <a:bodyPr/>
          <a:lstStyle/>
          <a:p>
            <a:endParaRPr lang="zh-CN" altLang="en-US" sz="2400" dirty="0">
              <a:solidFill>
                <a:schemeClr val="bg1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6" name="Freeform 4"/>
          <p:cNvSpPr/>
          <p:nvPr/>
        </p:nvSpPr>
        <p:spPr bwMode="auto">
          <a:xfrm>
            <a:off x="2509520" y="2138045"/>
            <a:ext cx="7583805" cy="374650"/>
          </a:xfrm>
          <a:custGeom>
            <a:avLst/>
            <a:gdLst>
              <a:gd name="T0" fmla="*/ 0 w 3883"/>
              <a:gd name="T1" fmla="*/ 0 h 177"/>
              <a:gd name="T2" fmla="*/ 3883 w 3883"/>
              <a:gd name="T3" fmla="*/ 0 h 177"/>
              <a:gd name="T4" fmla="*/ 3883 w 3883"/>
              <a:gd name="T5" fmla="*/ 177 h 17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3883" h="177">
                <a:moveTo>
                  <a:pt x="0" y="0"/>
                </a:moveTo>
                <a:lnTo>
                  <a:pt x="3883" y="0"/>
                </a:lnTo>
                <a:lnTo>
                  <a:pt x="3883" y="177"/>
                </a:lnTo>
              </a:path>
            </a:pathLst>
          </a:custGeom>
          <a:noFill/>
          <a:ln w="12700" cap="flat" cmpd="sng">
            <a:solidFill>
              <a:schemeClr val="bg1">
                <a:lumMod val="65000"/>
              </a:schemeClr>
            </a:solidFill>
            <a:round/>
            <a:tailEnd type="oval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zh-CN" altLang="en-US" sz="2400" dirty="0">
              <a:solidFill>
                <a:schemeClr val="bg1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7" name="Freeform 5"/>
          <p:cNvSpPr/>
          <p:nvPr/>
        </p:nvSpPr>
        <p:spPr bwMode="auto">
          <a:xfrm>
            <a:off x="2429510" y="5549900"/>
            <a:ext cx="7663815" cy="372745"/>
          </a:xfrm>
          <a:custGeom>
            <a:avLst/>
            <a:gdLst>
              <a:gd name="T0" fmla="*/ 0 w 3883"/>
              <a:gd name="T1" fmla="*/ 176 h 176"/>
              <a:gd name="T2" fmla="*/ 3883 w 3883"/>
              <a:gd name="T3" fmla="*/ 176 h 176"/>
              <a:gd name="T4" fmla="*/ 3883 w 3883"/>
              <a:gd name="T5" fmla="*/ 0 h 1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3883" h="176">
                <a:moveTo>
                  <a:pt x="0" y="176"/>
                </a:moveTo>
                <a:lnTo>
                  <a:pt x="3883" y="176"/>
                </a:lnTo>
                <a:lnTo>
                  <a:pt x="3883" y="0"/>
                </a:lnTo>
              </a:path>
            </a:pathLst>
          </a:custGeom>
          <a:noFill/>
          <a:ln w="12700" cap="flat" cmpd="sng">
            <a:solidFill>
              <a:schemeClr val="bg1">
                <a:lumMod val="65000"/>
              </a:schemeClr>
            </a:solidFill>
            <a:round/>
            <a:tailEnd type="oval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zh-CN" altLang="en-US" sz="2400" dirty="0">
              <a:solidFill>
                <a:schemeClr val="bg1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8" name="Rectangle 10"/>
          <p:cNvSpPr>
            <a:spLocks noChangeArrowheads="1"/>
          </p:cNvSpPr>
          <p:nvPr/>
        </p:nvSpPr>
        <p:spPr bwMode="auto">
          <a:xfrm>
            <a:off x="9369849" y="2912533"/>
            <a:ext cx="1502410" cy="6311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 algn="l"/>
            <a:r>
              <a:rPr lang="en-US" altLang="zh-CN" sz="2000" b="1" dirty="0">
                <a:solidFill>
                  <a:schemeClr val="bg2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YOUR TITLE</a:t>
            </a:r>
            <a:endParaRPr lang="en-US" altLang="zh-CN" sz="2000" b="1" dirty="0">
              <a:solidFill>
                <a:schemeClr val="bg2">
                  <a:lumMod val="50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algn="l"/>
            <a:endParaRPr lang="en-US" altLang="zh-CN" sz="2000" b="1" dirty="0">
              <a:solidFill>
                <a:schemeClr val="bg2">
                  <a:lumMod val="50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sp>
        <p:nvSpPr>
          <p:cNvPr id="9" name="Rectangle 11"/>
          <p:cNvSpPr>
            <a:spLocks noChangeArrowheads="1"/>
          </p:cNvSpPr>
          <p:nvPr/>
        </p:nvSpPr>
        <p:spPr bwMode="auto">
          <a:xfrm>
            <a:off x="9396519" y="4349751"/>
            <a:ext cx="1502410" cy="6311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 algn="l"/>
            <a:r>
              <a:rPr lang="en-US" altLang="zh-CN" sz="2000" b="1" dirty="0">
                <a:solidFill>
                  <a:schemeClr val="bg2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YOUR TITLE</a:t>
            </a:r>
            <a:endParaRPr lang="en-US" altLang="zh-CN" sz="2000" b="1" dirty="0">
              <a:solidFill>
                <a:schemeClr val="bg2">
                  <a:lumMod val="50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algn="l"/>
            <a:endParaRPr lang="en-US" altLang="zh-CN" sz="2000" b="1" dirty="0">
              <a:solidFill>
                <a:schemeClr val="bg2">
                  <a:lumMod val="50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sp>
        <p:nvSpPr>
          <p:cNvPr id="10" name="Text Box 65"/>
          <p:cNvSpPr txBox="1">
            <a:spLocks noChangeArrowheads="1"/>
          </p:cNvSpPr>
          <p:nvPr/>
        </p:nvSpPr>
        <p:spPr bwMode="auto">
          <a:xfrm>
            <a:off x="3090061" y="2363727"/>
            <a:ext cx="4893809" cy="787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1600" dirty="0">
                <a:ea typeface="微软雅黑" panose="020B0503020204020204" charset="-122"/>
                <a:cs typeface="Open Sans" panose="020B0606030504020204" pitchFamily="34" charset="0"/>
                <a:sym typeface="Arial" panose="020B0604020202020204" pitchFamily="34" charset="0"/>
              </a:rPr>
              <a:t>请替换文字内容，修改文字内容，也可以直接复制你的内容到此。请替换文字内容，修改文字内容，</a:t>
            </a:r>
            <a:endParaRPr lang="en-US" altLang="zh-CN" sz="1600" dirty="0">
              <a:ea typeface="微软雅黑" panose="020B0503020204020204" charset="-122"/>
              <a:cs typeface="Open Sans" panose="020B0606030504020204" pitchFamily="34" charset="0"/>
              <a:sym typeface="Arial" panose="020B0604020202020204" pitchFamily="34" charset="0"/>
            </a:endParaRPr>
          </a:p>
        </p:txBody>
      </p:sp>
      <p:sp>
        <p:nvSpPr>
          <p:cNvPr id="11" name="Text Box 65"/>
          <p:cNvSpPr txBox="1">
            <a:spLocks noChangeArrowheads="1"/>
          </p:cNvSpPr>
          <p:nvPr/>
        </p:nvSpPr>
        <p:spPr bwMode="auto">
          <a:xfrm>
            <a:off x="3090063" y="4492459"/>
            <a:ext cx="4893808" cy="787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1600" dirty="0">
                <a:ea typeface="微软雅黑" panose="020B0503020204020204" charset="-122"/>
                <a:cs typeface="Open Sans" panose="020B0606030504020204" pitchFamily="34" charset="0"/>
                <a:sym typeface="Arial" panose="020B0604020202020204" pitchFamily="34" charset="0"/>
              </a:rPr>
              <a:t>请替换文字内容，修改文字内容，也可以直接复制你的内容到此。请替换文字内容，修改文字内容，</a:t>
            </a:r>
            <a:endParaRPr lang="en-US" altLang="zh-CN" sz="1600" dirty="0">
              <a:ea typeface="微软雅黑" panose="020B0503020204020204" charset="-122"/>
              <a:cs typeface="Open Sans" panose="020B0606030504020204" pitchFamily="34" charset="0"/>
              <a:sym typeface="Arial" panose="020B0604020202020204" pitchFamily="34" charset="0"/>
            </a:endParaRPr>
          </a:p>
        </p:txBody>
      </p:sp>
      <p:sp>
        <p:nvSpPr>
          <p:cNvPr id="12" name="Freeform 103"/>
          <p:cNvSpPr>
            <a:spLocks noEditPoints="1" noChangeArrowheads="1"/>
          </p:cNvSpPr>
          <p:nvPr/>
        </p:nvSpPr>
        <p:spPr bwMode="auto">
          <a:xfrm>
            <a:off x="9698076" y="3377843"/>
            <a:ext cx="619828" cy="479080"/>
          </a:xfrm>
          <a:custGeom>
            <a:avLst/>
            <a:gdLst>
              <a:gd name="T0" fmla="*/ 33 w 97"/>
              <a:gd name="T1" fmla="*/ 75 h 75"/>
              <a:gd name="T2" fmla="*/ 44 w 97"/>
              <a:gd name="T3" fmla="*/ 75 h 75"/>
              <a:gd name="T4" fmla="*/ 47 w 97"/>
              <a:gd name="T5" fmla="*/ 73 h 75"/>
              <a:gd name="T6" fmla="*/ 47 w 97"/>
              <a:gd name="T7" fmla="*/ 49 h 75"/>
              <a:gd name="T8" fmla="*/ 39 w 97"/>
              <a:gd name="T9" fmla="*/ 45 h 75"/>
              <a:gd name="T10" fmla="*/ 30 w 97"/>
              <a:gd name="T11" fmla="*/ 50 h 75"/>
              <a:gd name="T12" fmla="*/ 30 w 97"/>
              <a:gd name="T13" fmla="*/ 73 h 75"/>
              <a:gd name="T14" fmla="*/ 33 w 97"/>
              <a:gd name="T15" fmla="*/ 75 h 75"/>
              <a:gd name="T16" fmla="*/ 0 w 97"/>
              <a:gd name="T17" fmla="*/ 49 h 75"/>
              <a:gd name="T18" fmla="*/ 37 w 97"/>
              <a:gd name="T19" fmla="*/ 28 h 75"/>
              <a:gd name="T20" fmla="*/ 39 w 97"/>
              <a:gd name="T21" fmla="*/ 26 h 75"/>
              <a:gd name="T22" fmla="*/ 41 w 97"/>
              <a:gd name="T23" fmla="*/ 28 h 75"/>
              <a:gd name="T24" fmla="*/ 52 w 97"/>
              <a:gd name="T25" fmla="*/ 34 h 75"/>
              <a:gd name="T26" fmla="*/ 81 w 97"/>
              <a:gd name="T27" fmla="*/ 9 h 75"/>
              <a:gd name="T28" fmla="*/ 77 w 97"/>
              <a:gd name="T29" fmla="*/ 4 h 75"/>
              <a:gd name="T30" fmla="*/ 87 w 97"/>
              <a:gd name="T31" fmla="*/ 2 h 75"/>
              <a:gd name="T32" fmla="*/ 97 w 97"/>
              <a:gd name="T33" fmla="*/ 0 h 75"/>
              <a:gd name="T34" fmla="*/ 94 w 97"/>
              <a:gd name="T35" fmla="*/ 10 h 75"/>
              <a:gd name="T36" fmla="*/ 91 w 97"/>
              <a:gd name="T37" fmla="*/ 19 h 75"/>
              <a:gd name="T38" fmla="*/ 87 w 97"/>
              <a:gd name="T39" fmla="*/ 15 h 75"/>
              <a:gd name="T40" fmla="*/ 55 w 97"/>
              <a:gd name="T41" fmla="*/ 42 h 75"/>
              <a:gd name="T42" fmla="*/ 53 w 97"/>
              <a:gd name="T43" fmla="*/ 44 h 75"/>
              <a:gd name="T44" fmla="*/ 50 w 97"/>
              <a:gd name="T45" fmla="*/ 43 h 75"/>
              <a:gd name="T46" fmla="*/ 39 w 97"/>
              <a:gd name="T47" fmla="*/ 36 h 75"/>
              <a:gd name="T48" fmla="*/ 5 w 97"/>
              <a:gd name="T49" fmla="*/ 57 h 75"/>
              <a:gd name="T50" fmla="*/ 0 w 97"/>
              <a:gd name="T51" fmla="*/ 49 h 75"/>
              <a:gd name="T52" fmla="*/ 10 w 97"/>
              <a:gd name="T53" fmla="*/ 75 h 75"/>
              <a:gd name="T54" fmla="*/ 21 w 97"/>
              <a:gd name="T55" fmla="*/ 75 h 75"/>
              <a:gd name="T56" fmla="*/ 23 w 97"/>
              <a:gd name="T57" fmla="*/ 73 h 75"/>
              <a:gd name="T58" fmla="*/ 23 w 97"/>
              <a:gd name="T59" fmla="*/ 54 h 75"/>
              <a:gd name="T60" fmla="*/ 7 w 97"/>
              <a:gd name="T61" fmla="*/ 64 h 75"/>
              <a:gd name="T62" fmla="*/ 7 w 97"/>
              <a:gd name="T63" fmla="*/ 73 h 75"/>
              <a:gd name="T64" fmla="*/ 10 w 97"/>
              <a:gd name="T65" fmla="*/ 75 h 75"/>
              <a:gd name="T66" fmla="*/ 56 w 97"/>
              <a:gd name="T67" fmla="*/ 75 h 75"/>
              <a:gd name="T68" fmla="*/ 67 w 97"/>
              <a:gd name="T69" fmla="*/ 75 h 75"/>
              <a:gd name="T70" fmla="*/ 70 w 97"/>
              <a:gd name="T71" fmla="*/ 73 h 75"/>
              <a:gd name="T72" fmla="*/ 70 w 97"/>
              <a:gd name="T73" fmla="*/ 39 h 75"/>
              <a:gd name="T74" fmla="*/ 70 w 97"/>
              <a:gd name="T75" fmla="*/ 39 h 75"/>
              <a:gd name="T76" fmla="*/ 54 w 97"/>
              <a:gd name="T77" fmla="*/ 53 h 75"/>
              <a:gd name="T78" fmla="*/ 53 w 97"/>
              <a:gd name="T79" fmla="*/ 52 h 75"/>
              <a:gd name="T80" fmla="*/ 53 w 97"/>
              <a:gd name="T81" fmla="*/ 73 h 75"/>
              <a:gd name="T82" fmla="*/ 56 w 97"/>
              <a:gd name="T83" fmla="*/ 75 h 75"/>
              <a:gd name="T84" fmla="*/ 79 w 97"/>
              <a:gd name="T85" fmla="*/ 75 h 75"/>
              <a:gd name="T86" fmla="*/ 90 w 97"/>
              <a:gd name="T87" fmla="*/ 75 h 75"/>
              <a:gd name="T88" fmla="*/ 93 w 97"/>
              <a:gd name="T89" fmla="*/ 73 h 75"/>
              <a:gd name="T90" fmla="*/ 93 w 97"/>
              <a:gd name="T91" fmla="*/ 32 h 75"/>
              <a:gd name="T92" fmla="*/ 86 w 97"/>
              <a:gd name="T93" fmla="*/ 24 h 75"/>
              <a:gd name="T94" fmla="*/ 77 w 97"/>
              <a:gd name="T95" fmla="*/ 33 h 75"/>
              <a:gd name="T96" fmla="*/ 77 w 97"/>
              <a:gd name="T97" fmla="*/ 73 h 75"/>
              <a:gd name="T98" fmla="*/ 79 w 97"/>
              <a:gd name="T99" fmla="*/ 75 h 75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w 97"/>
              <a:gd name="T151" fmla="*/ 0 h 75"/>
              <a:gd name="T152" fmla="*/ 97 w 97"/>
              <a:gd name="T153" fmla="*/ 75 h 75"/>
            </a:gdLst>
            <a:ahLst/>
            <a:cxnLst>
              <a:cxn ang="T100">
                <a:pos x="T0" y="T1"/>
              </a:cxn>
              <a:cxn ang="T101">
                <a:pos x="T2" y="T3"/>
              </a:cxn>
              <a:cxn ang="T102">
                <a:pos x="T4" y="T5"/>
              </a:cxn>
              <a:cxn ang="T103">
                <a:pos x="T6" y="T7"/>
              </a:cxn>
              <a:cxn ang="T104">
                <a:pos x="T8" y="T9"/>
              </a:cxn>
              <a:cxn ang="T105">
                <a:pos x="T10" y="T11"/>
              </a:cxn>
              <a:cxn ang="T106">
                <a:pos x="T12" y="T13"/>
              </a:cxn>
              <a:cxn ang="T107">
                <a:pos x="T14" y="T15"/>
              </a:cxn>
              <a:cxn ang="T108">
                <a:pos x="T16" y="T17"/>
              </a:cxn>
              <a:cxn ang="T109">
                <a:pos x="T18" y="T19"/>
              </a:cxn>
              <a:cxn ang="T110">
                <a:pos x="T20" y="T21"/>
              </a:cxn>
              <a:cxn ang="T111">
                <a:pos x="T22" y="T23"/>
              </a:cxn>
              <a:cxn ang="T112">
                <a:pos x="T24" y="T25"/>
              </a:cxn>
              <a:cxn ang="T113">
                <a:pos x="T26" y="T27"/>
              </a:cxn>
              <a:cxn ang="T114">
                <a:pos x="T28" y="T29"/>
              </a:cxn>
              <a:cxn ang="T115">
                <a:pos x="T30" y="T31"/>
              </a:cxn>
              <a:cxn ang="T116">
                <a:pos x="T32" y="T33"/>
              </a:cxn>
              <a:cxn ang="T117">
                <a:pos x="T34" y="T35"/>
              </a:cxn>
              <a:cxn ang="T118">
                <a:pos x="T36" y="T37"/>
              </a:cxn>
              <a:cxn ang="T119">
                <a:pos x="T38" y="T39"/>
              </a:cxn>
              <a:cxn ang="T120">
                <a:pos x="T40" y="T41"/>
              </a:cxn>
              <a:cxn ang="T121">
                <a:pos x="T42" y="T43"/>
              </a:cxn>
              <a:cxn ang="T122">
                <a:pos x="T44" y="T45"/>
              </a:cxn>
              <a:cxn ang="T123">
                <a:pos x="T46" y="T47"/>
              </a:cxn>
              <a:cxn ang="T124">
                <a:pos x="T48" y="T49"/>
              </a:cxn>
              <a:cxn ang="T125">
                <a:pos x="T50" y="T51"/>
              </a:cxn>
              <a:cxn ang="T126">
                <a:pos x="T52" y="T53"/>
              </a:cxn>
              <a:cxn ang="T127">
                <a:pos x="T54" y="T55"/>
              </a:cxn>
              <a:cxn ang="T128">
                <a:pos x="T56" y="T57"/>
              </a:cxn>
              <a:cxn ang="T129">
                <a:pos x="T58" y="T59"/>
              </a:cxn>
              <a:cxn ang="T130">
                <a:pos x="T60" y="T61"/>
              </a:cxn>
              <a:cxn ang="T131">
                <a:pos x="T62" y="T63"/>
              </a:cxn>
              <a:cxn ang="T132">
                <a:pos x="T64" y="T65"/>
              </a:cxn>
              <a:cxn ang="T133">
                <a:pos x="T66" y="T67"/>
              </a:cxn>
              <a:cxn ang="T134">
                <a:pos x="T68" y="T69"/>
              </a:cxn>
              <a:cxn ang="T135">
                <a:pos x="T70" y="T71"/>
              </a:cxn>
              <a:cxn ang="T136">
                <a:pos x="T72" y="T73"/>
              </a:cxn>
              <a:cxn ang="T137">
                <a:pos x="T74" y="T75"/>
              </a:cxn>
              <a:cxn ang="T138">
                <a:pos x="T76" y="T77"/>
              </a:cxn>
              <a:cxn ang="T139">
                <a:pos x="T78" y="T79"/>
              </a:cxn>
              <a:cxn ang="T140">
                <a:pos x="T80" y="T81"/>
              </a:cxn>
              <a:cxn ang="T141">
                <a:pos x="T82" y="T83"/>
              </a:cxn>
              <a:cxn ang="T142">
                <a:pos x="T84" y="T85"/>
              </a:cxn>
              <a:cxn ang="T143">
                <a:pos x="T86" y="T87"/>
              </a:cxn>
              <a:cxn ang="T144">
                <a:pos x="T88" y="T89"/>
              </a:cxn>
              <a:cxn ang="T145">
                <a:pos x="T90" y="T91"/>
              </a:cxn>
              <a:cxn ang="T146">
                <a:pos x="T92" y="T93"/>
              </a:cxn>
              <a:cxn ang="T147">
                <a:pos x="T94" y="T95"/>
              </a:cxn>
              <a:cxn ang="T148">
                <a:pos x="T96" y="T97"/>
              </a:cxn>
              <a:cxn ang="T149">
                <a:pos x="T98" y="T99"/>
              </a:cxn>
            </a:cxnLst>
            <a:rect l="T150" t="T151" r="T152" b="T153"/>
            <a:pathLst>
              <a:path w="97" h="75">
                <a:moveTo>
                  <a:pt x="33" y="75"/>
                </a:moveTo>
                <a:cubicBezTo>
                  <a:pt x="37" y="75"/>
                  <a:pt x="40" y="75"/>
                  <a:pt x="44" y="75"/>
                </a:cubicBezTo>
                <a:cubicBezTo>
                  <a:pt x="45" y="75"/>
                  <a:pt x="47" y="74"/>
                  <a:pt x="47" y="73"/>
                </a:cubicBezTo>
                <a:cubicBezTo>
                  <a:pt x="47" y="49"/>
                  <a:pt x="47" y="49"/>
                  <a:pt x="47" y="49"/>
                </a:cubicBezTo>
                <a:cubicBezTo>
                  <a:pt x="39" y="45"/>
                  <a:pt x="39" y="45"/>
                  <a:pt x="39" y="45"/>
                </a:cubicBezTo>
                <a:cubicBezTo>
                  <a:pt x="30" y="50"/>
                  <a:pt x="30" y="50"/>
                  <a:pt x="30" y="50"/>
                </a:cubicBezTo>
                <a:cubicBezTo>
                  <a:pt x="30" y="73"/>
                  <a:pt x="30" y="73"/>
                  <a:pt x="30" y="73"/>
                </a:cubicBezTo>
                <a:cubicBezTo>
                  <a:pt x="30" y="74"/>
                  <a:pt x="31" y="75"/>
                  <a:pt x="33" y="75"/>
                </a:cubicBezTo>
                <a:close/>
                <a:moveTo>
                  <a:pt x="0" y="49"/>
                </a:moveTo>
                <a:cubicBezTo>
                  <a:pt x="37" y="28"/>
                  <a:pt x="37" y="28"/>
                  <a:pt x="37" y="28"/>
                </a:cubicBezTo>
                <a:cubicBezTo>
                  <a:pt x="39" y="26"/>
                  <a:pt x="39" y="26"/>
                  <a:pt x="39" y="26"/>
                </a:cubicBezTo>
                <a:cubicBezTo>
                  <a:pt x="41" y="28"/>
                  <a:pt x="41" y="28"/>
                  <a:pt x="41" y="28"/>
                </a:cubicBezTo>
                <a:cubicBezTo>
                  <a:pt x="52" y="34"/>
                  <a:pt x="52" y="34"/>
                  <a:pt x="52" y="34"/>
                </a:cubicBezTo>
                <a:cubicBezTo>
                  <a:pt x="81" y="9"/>
                  <a:pt x="81" y="9"/>
                  <a:pt x="81" y="9"/>
                </a:cubicBezTo>
                <a:cubicBezTo>
                  <a:pt x="77" y="4"/>
                  <a:pt x="77" y="4"/>
                  <a:pt x="77" y="4"/>
                </a:cubicBezTo>
                <a:cubicBezTo>
                  <a:pt x="87" y="2"/>
                  <a:pt x="87" y="2"/>
                  <a:pt x="87" y="2"/>
                </a:cubicBezTo>
                <a:cubicBezTo>
                  <a:pt x="97" y="0"/>
                  <a:pt x="97" y="0"/>
                  <a:pt x="97" y="0"/>
                </a:cubicBezTo>
                <a:cubicBezTo>
                  <a:pt x="94" y="10"/>
                  <a:pt x="94" y="10"/>
                  <a:pt x="94" y="10"/>
                </a:cubicBezTo>
                <a:cubicBezTo>
                  <a:pt x="91" y="19"/>
                  <a:pt x="91" y="19"/>
                  <a:pt x="91" y="19"/>
                </a:cubicBezTo>
                <a:cubicBezTo>
                  <a:pt x="87" y="15"/>
                  <a:pt x="87" y="15"/>
                  <a:pt x="87" y="15"/>
                </a:cubicBezTo>
                <a:cubicBezTo>
                  <a:pt x="55" y="42"/>
                  <a:pt x="55" y="42"/>
                  <a:pt x="55" y="42"/>
                </a:cubicBezTo>
                <a:cubicBezTo>
                  <a:pt x="53" y="44"/>
                  <a:pt x="53" y="44"/>
                  <a:pt x="53" y="44"/>
                </a:cubicBezTo>
                <a:cubicBezTo>
                  <a:pt x="50" y="43"/>
                  <a:pt x="50" y="43"/>
                  <a:pt x="50" y="43"/>
                </a:cubicBezTo>
                <a:cubicBezTo>
                  <a:pt x="39" y="36"/>
                  <a:pt x="39" y="36"/>
                  <a:pt x="39" y="36"/>
                </a:cubicBezTo>
                <a:cubicBezTo>
                  <a:pt x="5" y="57"/>
                  <a:pt x="5" y="57"/>
                  <a:pt x="5" y="57"/>
                </a:cubicBezTo>
                <a:cubicBezTo>
                  <a:pt x="0" y="49"/>
                  <a:pt x="0" y="49"/>
                  <a:pt x="0" y="49"/>
                </a:cubicBezTo>
                <a:close/>
                <a:moveTo>
                  <a:pt x="10" y="75"/>
                </a:moveTo>
                <a:cubicBezTo>
                  <a:pt x="21" y="75"/>
                  <a:pt x="21" y="75"/>
                  <a:pt x="21" y="75"/>
                </a:cubicBezTo>
                <a:cubicBezTo>
                  <a:pt x="22" y="75"/>
                  <a:pt x="23" y="74"/>
                  <a:pt x="23" y="73"/>
                </a:cubicBezTo>
                <a:cubicBezTo>
                  <a:pt x="23" y="54"/>
                  <a:pt x="23" y="54"/>
                  <a:pt x="23" y="54"/>
                </a:cubicBezTo>
                <a:cubicBezTo>
                  <a:pt x="7" y="64"/>
                  <a:pt x="7" y="64"/>
                  <a:pt x="7" y="64"/>
                </a:cubicBezTo>
                <a:cubicBezTo>
                  <a:pt x="7" y="73"/>
                  <a:pt x="7" y="73"/>
                  <a:pt x="7" y="73"/>
                </a:cubicBezTo>
                <a:cubicBezTo>
                  <a:pt x="7" y="74"/>
                  <a:pt x="8" y="75"/>
                  <a:pt x="10" y="75"/>
                </a:cubicBezTo>
                <a:close/>
                <a:moveTo>
                  <a:pt x="56" y="75"/>
                </a:moveTo>
                <a:cubicBezTo>
                  <a:pt x="60" y="75"/>
                  <a:pt x="63" y="75"/>
                  <a:pt x="67" y="75"/>
                </a:cubicBezTo>
                <a:cubicBezTo>
                  <a:pt x="69" y="75"/>
                  <a:pt x="70" y="74"/>
                  <a:pt x="70" y="73"/>
                </a:cubicBezTo>
                <a:cubicBezTo>
                  <a:pt x="70" y="62"/>
                  <a:pt x="70" y="50"/>
                  <a:pt x="70" y="39"/>
                </a:cubicBezTo>
                <a:cubicBezTo>
                  <a:pt x="70" y="39"/>
                  <a:pt x="70" y="39"/>
                  <a:pt x="70" y="39"/>
                </a:cubicBezTo>
                <a:cubicBezTo>
                  <a:pt x="54" y="53"/>
                  <a:pt x="54" y="53"/>
                  <a:pt x="54" y="53"/>
                </a:cubicBezTo>
                <a:cubicBezTo>
                  <a:pt x="53" y="52"/>
                  <a:pt x="53" y="52"/>
                  <a:pt x="53" y="52"/>
                </a:cubicBezTo>
                <a:cubicBezTo>
                  <a:pt x="53" y="73"/>
                  <a:pt x="53" y="73"/>
                  <a:pt x="53" y="73"/>
                </a:cubicBezTo>
                <a:cubicBezTo>
                  <a:pt x="53" y="74"/>
                  <a:pt x="55" y="75"/>
                  <a:pt x="56" y="75"/>
                </a:cubicBezTo>
                <a:close/>
                <a:moveTo>
                  <a:pt x="79" y="75"/>
                </a:moveTo>
                <a:cubicBezTo>
                  <a:pt x="90" y="75"/>
                  <a:pt x="90" y="75"/>
                  <a:pt x="90" y="75"/>
                </a:cubicBezTo>
                <a:cubicBezTo>
                  <a:pt x="92" y="75"/>
                  <a:pt x="93" y="74"/>
                  <a:pt x="93" y="73"/>
                </a:cubicBezTo>
                <a:cubicBezTo>
                  <a:pt x="93" y="32"/>
                  <a:pt x="93" y="32"/>
                  <a:pt x="93" y="32"/>
                </a:cubicBezTo>
                <a:cubicBezTo>
                  <a:pt x="86" y="24"/>
                  <a:pt x="86" y="24"/>
                  <a:pt x="86" y="24"/>
                </a:cubicBezTo>
                <a:cubicBezTo>
                  <a:pt x="77" y="33"/>
                  <a:pt x="77" y="33"/>
                  <a:pt x="77" y="33"/>
                </a:cubicBezTo>
                <a:cubicBezTo>
                  <a:pt x="77" y="73"/>
                  <a:pt x="77" y="73"/>
                  <a:pt x="77" y="73"/>
                </a:cubicBezTo>
                <a:cubicBezTo>
                  <a:pt x="77" y="74"/>
                  <a:pt x="78" y="75"/>
                  <a:pt x="79" y="75"/>
                </a:cubicBezTo>
                <a:close/>
              </a:path>
            </a:pathLst>
          </a:custGeom>
          <a:solidFill>
            <a:srgbClr val="DF1D39"/>
          </a:solidFill>
          <a:ln>
            <a:solidFill>
              <a:srgbClr val="DF1D39"/>
            </a:solidFill>
          </a:ln>
        </p:spPr>
        <p:txBody>
          <a:bodyPr/>
          <a:lstStyle/>
          <a:p>
            <a:endParaRPr lang="zh-CN" altLang="zh-CN" sz="2400" dirty="0">
              <a:solidFill>
                <a:schemeClr val="bg1"/>
              </a:solidFill>
              <a:latin typeface="微软雅黑 Light" panose="020B0502040204020203" pitchFamily="34" charset="-122"/>
              <a:ea typeface="微软雅黑 Light" panose="020B0502040204020203" pitchFamily="34" charset="-122"/>
              <a:sym typeface="宋体" panose="02010600030101010101" pitchFamily="2" charset="-122"/>
            </a:endParaRPr>
          </a:p>
        </p:txBody>
      </p:sp>
      <p:sp>
        <p:nvSpPr>
          <p:cNvPr id="13" name="Freeform 33"/>
          <p:cNvSpPr>
            <a:spLocks noEditPoints="1" noChangeArrowheads="1"/>
          </p:cNvSpPr>
          <p:nvPr/>
        </p:nvSpPr>
        <p:spPr bwMode="auto">
          <a:xfrm>
            <a:off x="9778741" y="4897967"/>
            <a:ext cx="549156" cy="356208"/>
          </a:xfrm>
          <a:custGeom>
            <a:avLst/>
            <a:gdLst>
              <a:gd name="T0" fmla="*/ 13 w 94"/>
              <a:gd name="T1" fmla="*/ 0 h 61"/>
              <a:gd name="T2" fmla="*/ 82 w 94"/>
              <a:gd name="T3" fmla="*/ 0 h 61"/>
              <a:gd name="T4" fmla="*/ 89 w 94"/>
              <a:gd name="T5" fmla="*/ 2 h 61"/>
              <a:gd name="T6" fmla="*/ 47 w 94"/>
              <a:gd name="T7" fmla="*/ 33 h 61"/>
              <a:gd name="T8" fmla="*/ 6 w 94"/>
              <a:gd name="T9" fmla="*/ 2 h 61"/>
              <a:gd name="T10" fmla="*/ 13 w 94"/>
              <a:gd name="T11" fmla="*/ 0 h 61"/>
              <a:gd name="T12" fmla="*/ 94 w 94"/>
              <a:gd name="T13" fmla="*/ 9 h 61"/>
              <a:gd name="T14" fmla="*/ 67 w 94"/>
              <a:gd name="T15" fmla="*/ 29 h 61"/>
              <a:gd name="T16" fmla="*/ 93 w 94"/>
              <a:gd name="T17" fmla="*/ 53 h 61"/>
              <a:gd name="T18" fmla="*/ 94 w 94"/>
              <a:gd name="T19" fmla="*/ 48 h 61"/>
              <a:gd name="T20" fmla="*/ 94 w 94"/>
              <a:gd name="T21" fmla="*/ 12 h 61"/>
              <a:gd name="T22" fmla="*/ 94 w 94"/>
              <a:gd name="T23" fmla="*/ 9 h 61"/>
              <a:gd name="T24" fmla="*/ 87 w 94"/>
              <a:gd name="T25" fmla="*/ 60 h 61"/>
              <a:gd name="T26" fmla="*/ 82 w 94"/>
              <a:gd name="T27" fmla="*/ 61 h 61"/>
              <a:gd name="T28" fmla="*/ 13 w 94"/>
              <a:gd name="T29" fmla="*/ 61 h 61"/>
              <a:gd name="T30" fmla="*/ 6 w 94"/>
              <a:gd name="T31" fmla="*/ 59 h 61"/>
              <a:gd name="T32" fmla="*/ 34 w 94"/>
              <a:gd name="T33" fmla="*/ 34 h 61"/>
              <a:gd name="T34" fmla="*/ 44 w 94"/>
              <a:gd name="T35" fmla="*/ 42 h 61"/>
              <a:gd name="T36" fmla="*/ 47 w 94"/>
              <a:gd name="T37" fmla="*/ 44 h 61"/>
              <a:gd name="T38" fmla="*/ 50 w 94"/>
              <a:gd name="T39" fmla="*/ 42 h 61"/>
              <a:gd name="T40" fmla="*/ 60 w 94"/>
              <a:gd name="T41" fmla="*/ 35 h 61"/>
              <a:gd name="T42" fmla="*/ 87 w 94"/>
              <a:gd name="T43" fmla="*/ 60 h 61"/>
              <a:gd name="T44" fmla="*/ 1 w 94"/>
              <a:gd name="T45" fmla="*/ 52 h 61"/>
              <a:gd name="T46" fmla="*/ 27 w 94"/>
              <a:gd name="T47" fmla="*/ 29 h 61"/>
              <a:gd name="T48" fmla="*/ 1 w 94"/>
              <a:gd name="T49" fmla="*/ 9 h 61"/>
              <a:gd name="T50" fmla="*/ 0 w 94"/>
              <a:gd name="T51" fmla="*/ 12 h 61"/>
              <a:gd name="T52" fmla="*/ 0 w 94"/>
              <a:gd name="T53" fmla="*/ 48 h 61"/>
              <a:gd name="T54" fmla="*/ 1 w 94"/>
              <a:gd name="T55" fmla="*/ 52 h 61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w 94"/>
              <a:gd name="T85" fmla="*/ 0 h 61"/>
              <a:gd name="T86" fmla="*/ 94 w 94"/>
              <a:gd name="T87" fmla="*/ 61 h 61"/>
            </a:gdLst>
            <a:ahLst/>
            <a:cxnLst>
              <a:cxn ang="T56">
                <a:pos x="T0" y="T1"/>
              </a:cxn>
              <a:cxn ang="T57">
                <a:pos x="T2" y="T3"/>
              </a:cxn>
              <a:cxn ang="T58">
                <a:pos x="T4" y="T5"/>
              </a:cxn>
              <a:cxn ang="T59">
                <a:pos x="T6" y="T7"/>
              </a:cxn>
              <a:cxn ang="T60">
                <a:pos x="T8" y="T9"/>
              </a:cxn>
              <a:cxn ang="T61">
                <a:pos x="T10" y="T11"/>
              </a:cxn>
              <a:cxn ang="T62">
                <a:pos x="T12" y="T13"/>
              </a:cxn>
              <a:cxn ang="T63">
                <a:pos x="T14" y="T15"/>
              </a:cxn>
              <a:cxn ang="T64">
                <a:pos x="T16" y="T17"/>
              </a:cxn>
              <a:cxn ang="T65">
                <a:pos x="T18" y="T19"/>
              </a:cxn>
              <a:cxn ang="T66">
                <a:pos x="T20" y="T21"/>
              </a:cxn>
              <a:cxn ang="T67">
                <a:pos x="T22" y="T23"/>
              </a:cxn>
              <a:cxn ang="T68">
                <a:pos x="T24" y="T25"/>
              </a:cxn>
              <a:cxn ang="T69">
                <a:pos x="T26" y="T27"/>
              </a:cxn>
              <a:cxn ang="T70">
                <a:pos x="T28" y="T29"/>
              </a:cxn>
              <a:cxn ang="T71">
                <a:pos x="T30" y="T31"/>
              </a:cxn>
              <a:cxn ang="T72">
                <a:pos x="T32" y="T33"/>
              </a:cxn>
              <a:cxn ang="T73">
                <a:pos x="T34" y="T35"/>
              </a:cxn>
              <a:cxn ang="T74">
                <a:pos x="T36" y="T37"/>
              </a:cxn>
              <a:cxn ang="T75">
                <a:pos x="T38" y="T39"/>
              </a:cxn>
              <a:cxn ang="T76">
                <a:pos x="T40" y="T41"/>
              </a:cxn>
              <a:cxn ang="T77">
                <a:pos x="T42" y="T43"/>
              </a:cxn>
              <a:cxn ang="T78">
                <a:pos x="T44" y="T45"/>
              </a:cxn>
              <a:cxn ang="T79">
                <a:pos x="T46" y="T47"/>
              </a:cxn>
              <a:cxn ang="T80">
                <a:pos x="T48" y="T49"/>
              </a:cxn>
              <a:cxn ang="T81">
                <a:pos x="T50" y="T51"/>
              </a:cxn>
              <a:cxn ang="T82">
                <a:pos x="T52" y="T53"/>
              </a:cxn>
              <a:cxn ang="T83">
                <a:pos x="T54" y="T55"/>
              </a:cxn>
            </a:cxnLst>
            <a:rect l="T84" t="T85" r="T86" b="T87"/>
            <a:pathLst>
              <a:path w="94" h="61">
                <a:moveTo>
                  <a:pt x="13" y="0"/>
                </a:moveTo>
                <a:cubicBezTo>
                  <a:pt x="82" y="0"/>
                  <a:pt x="82" y="0"/>
                  <a:pt x="82" y="0"/>
                </a:cubicBezTo>
                <a:cubicBezTo>
                  <a:pt x="84" y="0"/>
                  <a:pt x="87" y="1"/>
                  <a:pt x="89" y="2"/>
                </a:cubicBezTo>
                <a:cubicBezTo>
                  <a:pt x="47" y="33"/>
                  <a:pt x="47" y="33"/>
                  <a:pt x="47" y="33"/>
                </a:cubicBezTo>
                <a:cubicBezTo>
                  <a:pt x="6" y="2"/>
                  <a:pt x="6" y="2"/>
                  <a:pt x="6" y="2"/>
                </a:cubicBezTo>
                <a:cubicBezTo>
                  <a:pt x="8" y="1"/>
                  <a:pt x="10" y="0"/>
                  <a:pt x="13" y="0"/>
                </a:cubicBezTo>
                <a:close/>
                <a:moveTo>
                  <a:pt x="94" y="9"/>
                </a:moveTo>
                <a:cubicBezTo>
                  <a:pt x="67" y="29"/>
                  <a:pt x="67" y="29"/>
                  <a:pt x="67" y="29"/>
                </a:cubicBezTo>
                <a:cubicBezTo>
                  <a:pt x="93" y="53"/>
                  <a:pt x="93" y="53"/>
                  <a:pt x="93" y="53"/>
                </a:cubicBezTo>
                <a:cubicBezTo>
                  <a:pt x="94" y="52"/>
                  <a:pt x="94" y="50"/>
                  <a:pt x="94" y="48"/>
                </a:cubicBezTo>
                <a:cubicBezTo>
                  <a:pt x="94" y="12"/>
                  <a:pt x="94" y="12"/>
                  <a:pt x="94" y="12"/>
                </a:cubicBezTo>
                <a:cubicBezTo>
                  <a:pt x="94" y="11"/>
                  <a:pt x="94" y="10"/>
                  <a:pt x="94" y="9"/>
                </a:cubicBezTo>
                <a:close/>
                <a:moveTo>
                  <a:pt x="87" y="60"/>
                </a:moveTo>
                <a:cubicBezTo>
                  <a:pt x="85" y="60"/>
                  <a:pt x="84" y="61"/>
                  <a:pt x="82" y="61"/>
                </a:cubicBezTo>
                <a:cubicBezTo>
                  <a:pt x="13" y="61"/>
                  <a:pt x="13" y="61"/>
                  <a:pt x="13" y="61"/>
                </a:cubicBezTo>
                <a:cubicBezTo>
                  <a:pt x="10" y="61"/>
                  <a:pt x="8" y="60"/>
                  <a:pt x="6" y="59"/>
                </a:cubicBezTo>
                <a:cubicBezTo>
                  <a:pt x="34" y="34"/>
                  <a:pt x="34" y="34"/>
                  <a:pt x="34" y="34"/>
                </a:cubicBezTo>
                <a:cubicBezTo>
                  <a:pt x="44" y="42"/>
                  <a:pt x="44" y="42"/>
                  <a:pt x="44" y="42"/>
                </a:cubicBezTo>
                <a:cubicBezTo>
                  <a:pt x="47" y="44"/>
                  <a:pt x="47" y="44"/>
                  <a:pt x="47" y="44"/>
                </a:cubicBezTo>
                <a:cubicBezTo>
                  <a:pt x="50" y="42"/>
                  <a:pt x="50" y="42"/>
                  <a:pt x="50" y="42"/>
                </a:cubicBezTo>
                <a:cubicBezTo>
                  <a:pt x="60" y="35"/>
                  <a:pt x="60" y="35"/>
                  <a:pt x="60" y="35"/>
                </a:cubicBezTo>
                <a:cubicBezTo>
                  <a:pt x="87" y="60"/>
                  <a:pt x="87" y="60"/>
                  <a:pt x="87" y="60"/>
                </a:cubicBezTo>
                <a:close/>
                <a:moveTo>
                  <a:pt x="1" y="52"/>
                </a:moveTo>
                <a:cubicBezTo>
                  <a:pt x="27" y="29"/>
                  <a:pt x="27" y="29"/>
                  <a:pt x="27" y="29"/>
                </a:cubicBezTo>
                <a:cubicBezTo>
                  <a:pt x="1" y="9"/>
                  <a:pt x="1" y="9"/>
                  <a:pt x="1" y="9"/>
                </a:cubicBezTo>
                <a:cubicBezTo>
                  <a:pt x="0" y="10"/>
                  <a:pt x="0" y="11"/>
                  <a:pt x="0" y="12"/>
                </a:cubicBezTo>
                <a:cubicBezTo>
                  <a:pt x="0" y="48"/>
                  <a:pt x="0" y="48"/>
                  <a:pt x="0" y="48"/>
                </a:cubicBezTo>
                <a:cubicBezTo>
                  <a:pt x="0" y="49"/>
                  <a:pt x="0" y="51"/>
                  <a:pt x="1" y="52"/>
                </a:cubicBezTo>
                <a:close/>
              </a:path>
            </a:pathLst>
          </a:custGeom>
          <a:solidFill>
            <a:srgbClr val="DF1D39"/>
          </a:solidFill>
          <a:ln>
            <a:solidFill>
              <a:srgbClr val="DF1D39"/>
            </a:solidFill>
          </a:ln>
        </p:spPr>
        <p:txBody>
          <a:bodyPr/>
          <a:lstStyle/>
          <a:p>
            <a:endParaRPr lang="zh-CN" altLang="zh-CN" sz="2400" dirty="0">
              <a:solidFill>
                <a:schemeClr val="bg1"/>
              </a:solidFill>
              <a:latin typeface="微软雅黑 Light" panose="020B0502040204020203" pitchFamily="34" charset="-122"/>
              <a:ea typeface="微软雅黑 Light" panose="020B0502040204020203" pitchFamily="34" charset="-122"/>
              <a:sym typeface="宋体" panose="02010600030101010101" pitchFamily="2" charset="-122"/>
            </a:endParaRPr>
          </a:p>
        </p:txBody>
      </p:sp>
      <p:sp>
        <p:nvSpPr>
          <p:cNvPr id="27" name="文本框 26"/>
          <p:cNvSpPr txBox="1"/>
          <p:nvPr/>
        </p:nvSpPr>
        <p:spPr>
          <a:xfrm>
            <a:off x="1599565" y="760730"/>
            <a:ext cx="401864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dirty="0">
                <a:latin typeface="Arial" panose="020B0604020202020204" pitchFamily="34" charset="0"/>
                <a:ea typeface="微软雅黑" panose="020B0503020204020204" charset="-122"/>
                <a:cs typeface="Open Sans" panose="020B0606030504020204" pitchFamily="34" charset="0"/>
                <a:sym typeface="Arial" panose="020B0604020202020204" pitchFamily="34" charset="0"/>
              </a:rPr>
              <a:t>直接复制你的内容到此</a:t>
            </a:r>
            <a:endParaRPr lang="en-US" altLang="zh-CN" sz="2800" dirty="0">
              <a:latin typeface="Arial" panose="020B0604020202020204" pitchFamily="34" charset="0"/>
              <a:ea typeface="微软雅黑" panose="020B0503020204020204" charset="-122"/>
              <a:cs typeface="Open Sans" panose="020B0606030504020204" pitchFamily="34" charset="0"/>
              <a:sym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3000">
        <p:blinds dir="vert"/>
      </p:transition>
    </mc:Choice>
    <mc:Fallback>
      <p:transition spd="slow" advClick="0" advTm="3000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3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1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8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6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3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ldLvl="0" animBg="1"/>
      <p:bldP spid="5" grpId="0" bldLvl="0" animBg="1"/>
      <p:bldP spid="6" grpId="0" bldLvl="0" animBg="1"/>
      <p:bldP spid="7" grpId="0" bldLvl="0" animBg="1"/>
      <p:bldP spid="8" grpId="0" autoUpdateAnimBg="0"/>
      <p:bldP spid="9" grpId="0" autoUpdateAnimBg="0"/>
      <p:bldP spid="10" grpId="0" autoUpdateAnimBg="0"/>
      <p:bldP spid="11" grpId="0" autoUpdateAnimBg="0"/>
      <p:bldP spid="12" grpId="0" bldLvl="0" animBg="1"/>
      <p:bldP spid="13" grpId="0" bldLvl="0" animBg="1"/>
      <p:bldP spid="27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" name="图片 29" descr="G:\ＰＰＴ资料\PPt图片\元素包\8de6001c503ad24c2db4be2609b2eefe.png8de6001c503ad24c2db4be2609b2eefe"/>
          <p:cNvPicPr>
            <a:picLocks noChangeAspect="1"/>
          </p:cNvPicPr>
          <p:nvPr/>
        </p:nvPicPr>
        <p:blipFill>
          <a:blip r:embed="rId1"/>
          <a:srcRect r="41761"/>
          <a:stretch>
            <a:fillRect/>
          </a:stretch>
        </p:blipFill>
        <p:spPr>
          <a:xfrm>
            <a:off x="-14605" y="-12065"/>
            <a:ext cx="3507740" cy="4867275"/>
          </a:xfrm>
          <a:prstGeom prst="rect">
            <a:avLst/>
          </a:prstGeom>
        </p:spPr>
      </p:pic>
      <p:sp>
        <p:nvSpPr>
          <p:cNvPr id="23" name="文本框 22"/>
          <p:cNvSpPr txBox="1"/>
          <p:nvPr/>
        </p:nvSpPr>
        <p:spPr>
          <a:xfrm>
            <a:off x="1599565" y="760730"/>
            <a:ext cx="414220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dirty="0">
                <a:solidFill>
                  <a:schemeClr val="tx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cs typeface="Open Sans" panose="020B0606030504020204" pitchFamily="34" charset="0"/>
                <a:sym typeface="Arial" panose="020B0604020202020204" pitchFamily="34" charset="0"/>
              </a:rPr>
              <a:t>直接复制你的内容到此</a:t>
            </a:r>
            <a:endParaRPr lang="en-US" altLang="zh-CN" sz="2800" dirty="0">
              <a:solidFill>
                <a:schemeClr val="tx1">
                  <a:lumMod val="50000"/>
                </a:schemeClr>
              </a:solidFill>
              <a:latin typeface="Arial" panose="020B0604020202020204" pitchFamily="34" charset="0"/>
              <a:ea typeface="微软雅黑" panose="020B0503020204020204" charset="-122"/>
              <a:cs typeface="Open Sans" panose="020B0606030504020204" pitchFamily="34" charset="0"/>
              <a:sym typeface="Arial" panose="020B0604020202020204" pitchFamily="34" charset="0"/>
            </a:endParaRPr>
          </a:p>
        </p:txBody>
      </p:sp>
      <p:grpSp>
        <p:nvGrpSpPr>
          <p:cNvPr id="5" name="Group 15"/>
          <p:cNvGrpSpPr/>
          <p:nvPr/>
        </p:nvGrpSpPr>
        <p:grpSpPr>
          <a:xfrm rot="2700000" flipV="1">
            <a:off x="5278038" y="1800775"/>
            <a:ext cx="321514" cy="1652404"/>
            <a:chOff x="2476500" y="2038350"/>
            <a:chExt cx="571500" cy="1828800"/>
          </a:xfrm>
          <a:solidFill>
            <a:srgbClr val="E83508"/>
          </a:solidFill>
        </p:grpSpPr>
        <p:sp>
          <p:nvSpPr>
            <p:cNvPr id="6" name="Bent Arrow 5"/>
            <p:cNvSpPr/>
            <p:nvPr/>
          </p:nvSpPr>
          <p:spPr bwMode="auto">
            <a:xfrm flipV="1">
              <a:off x="2476500" y="2038350"/>
              <a:ext cx="533400" cy="1828800"/>
            </a:xfrm>
            <a:prstGeom prst="bentArrow">
              <a:avLst>
                <a:gd name="adj1" fmla="val 13663"/>
                <a:gd name="adj2" fmla="val 25006"/>
                <a:gd name="adj3" fmla="val 43568"/>
                <a:gd name="adj4" fmla="val 0"/>
              </a:avLst>
            </a:prstGeom>
            <a:grpFill/>
            <a:ln w="9525">
              <a:noFill/>
              <a:round/>
            </a:ln>
          </p:spPr>
          <p:txBody>
            <a:bodyPr/>
            <a:lstStyle/>
            <a:p>
              <a:pPr algn="ctr" defTabSz="685165">
                <a:defRPr/>
              </a:pPr>
              <a:endParaRPr lang="en-US" sz="2400">
                <a:latin typeface="+mn-lt"/>
              </a:endParaRPr>
            </a:p>
          </p:txBody>
        </p:sp>
        <p:sp>
          <p:nvSpPr>
            <p:cNvPr id="7" name="Rectangle 6"/>
            <p:cNvSpPr/>
            <p:nvPr/>
          </p:nvSpPr>
          <p:spPr bwMode="auto">
            <a:xfrm>
              <a:off x="2514600" y="2038350"/>
              <a:ext cx="533400" cy="45719"/>
            </a:xfrm>
            <a:prstGeom prst="rect">
              <a:avLst/>
            </a:prstGeom>
            <a:grpFill/>
            <a:ln w="9525">
              <a:noFill/>
              <a:round/>
            </a:ln>
          </p:spPr>
          <p:txBody>
            <a:bodyPr/>
            <a:lstStyle/>
            <a:p>
              <a:pPr algn="ctr" defTabSz="685165">
                <a:defRPr/>
              </a:pPr>
              <a:endParaRPr lang="en-US" sz="2400">
                <a:latin typeface="+mn-lt"/>
              </a:endParaRPr>
            </a:p>
          </p:txBody>
        </p:sp>
      </p:grpSp>
      <p:grpSp>
        <p:nvGrpSpPr>
          <p:cNvPr id="8" name="Group 18"/>
          <p:cNvGrpSpPr/>
          <p:nvPr/>
        </p:nvGrpSpPr>
        <p:grpSpPr>
          <a:xfrm rot="18900000" flipV="1">
            <a:off x="5277305" y="4166826"/>
            <a:ext cx="321414" cy="1652915"/>
            <a:chOff x="2476500" y="2038350"/>
            <a:chExt cx="571500" cy="1828800"/>
          </a:xfrm>
          <a:solidFill>
            <a:srgbClr val="E83508"/>
          </a:solidFill>
        </p:grpSpPr>
        <p:sp>
          <p:nvSpPr>
            <p:cNvPr id="9" name="Bent Arrow 8"/>
            <p:cNvSpPr/>
            <p:nvPr/>
          </p:nvSpPr>
          <p:spPr bwMode="auto">
            <a:xfrm flipV="1">
              <a:off x="2476500" y="2038350"/>
              <a:ext cx="533400" cy="1828800"/>
            </a:xfrm>
            <a:prstGeom prst="bentArrow">
              <a:avLst>
                <a:gd name="adj1" fmla="val 13663"/>
                <a:gd name="adj2" fmla="val 25006"/>
                <a:gd name="adj3" fmla="val 43568"/>
                <a:gd name="adj4" fmla="val 0"/>
              </a:avLst>
            </a:prstGeom>
            <a:grpFill/>
            <a:ln w="9525">
              <a:noFill/>
              <a:round/>
            </a:ln>
          </p:spPr>
          <p:txBody>
            <a:bodyPr/>
            <a:lstStyle/>
            <a:p>
              <a:pPr algn="ctr" defTabSz="685165">
                <a:defRPr/>
              </a:pPr>
              <a:endParaRPr lang="en-US" sz="2400">
                <a:latin typeface="+mn-lt"/>
              </a:endParaRPr>
            </a:p>
          </p:txBody>
        </p:sp>
        <p:sp>
          <p:nvSpPr>
            <p:cNvPr id="10" name="Rectangle 9"/>
            <p:cNvSpPr/>
            <p:nvPr/>
          </p:nvSpPr>
          <p:spPr bwMode="auto">
            <a:xfrm>
              <a:off x="2514600" y="2038350"/>
              <a:ext cx="533400" cy="45719"/>
            </a:xfrm>
            <a:prstGeom prst="rect">
              <a:avLst/>
            </a:prstGeom>
            <a:grpFill/>
            <a:ln w="9525">
              <a:noFill/>
              <a:round/>
            </a:ln>
          </p:spPr>
          <p:txBody>
            <a:bodyPr/>
            <a:lstStyle/>
            <a:p>
              <a:pPr algn="ctr" defTabSz="685165">
                <a:defRPr/>
              </a:pPr>
              <a:endParaRPr lang="en-US" sz="2400">
                <a:latin typeface="+mn-lt"/>
              </a:endParaRPr>
            </a:p>
          </p:txBody>
        </p:sp>
      </p:grpSp>
      <p:grpSp>
        <p:nvGrpSpPr>
          <p:cNvPr id="11" name="Group 21"/>
          <p:cNvGrpSpPr/>
          <p:nvPr/>
        </p:nvGrpSpPr>
        <p:grpSpPr>
          <a:xfrm rot="18900000" flipH="1">
            <a:off x="7625439" y="1790018"/>
            <a:ext cx="321414" cy="1652915"/>
            <a:chOff x="2476500" y="2038350"/>
            <a:chExt cx="571500" cy="1828800"/>
          </a:xfrm>
          <a:solidFill>
            <a:srgbClr val="E83508"/>
          </a:solidFill>
        </p:grpSpPr>
        <p:sp>
          <p:nvSpPr>
            <p:cNvPr id="12" name="Bent Arrow 11"/>
            <p:cNvSpPr/>
            <p:nvPr/>
          </p:nvSpPr>
          <p:spPr bwMode="auto">
            <a:xfrm flipV="1">
              <a:off x="2476500" y="2038350"/>
              <a:ext cx="533400" cy="1828800"/>
            </a:xfrm>
            <a:prstGeom prst="bentArrow">
              <a:avLst>
                <a:gd name="adj1" fmla="val 13663"/>
                <a:gd name="adj2" fmla="val 25006"/>
                <a:gd name="adj3" fmla="val 43568"/>
                <a:gd name="adj4" fmla="val 0"/>
              </a:avLst>
            </a:prstGeom>
            <a:grpFill/>
            <a:ln w="9525">
              <a:noFill/>
              <a:round/>
            </a:ln>
          </p:spPr>
          <p:txBody>
            <a:bodyPr/>
            <a:lstStyle/>
            <a:p>
              <a:pPr algn="ctr" defTabSz="685165">
                <a:defRPr/>
              </a:pPr>
              <a:endParaRPr lang="en-US" sz="2400">
                <a:latin typeface="+mn-lt"/>
              </a:endParaRPr>
            </a:p>
          </p:txBody>
        </p:sp>
        <p:sp>
          <p:nvSpPr>
            <p:cNvPr id="13" name="Rectangle 12"/>
            <p:cNvSpPr/>
            <p:nvPr/>
          </p:nvSpPr>
          <p:spPr bwMode="auto">
            <a:xfrm>
              <a:off x="2514600" y="2038350"/>
              <a:ext cx="533400" cy="45719"/>
            </a:xfrm>
            <a:prstGeom prst="rect">
              <a:avLst/>
            </a:prstGeom>
            <a:grpFill/>
            <a:ln w="9525">
              <a:noFill/>
              <a:round/>
            </a:ln>
          </p:spPr>
          <p:txBody>
            <a:bodyPr/>
            <a:lstStyle/>
            <a:p>
              <a:pPr algn="ctr" defTabSz="685165">
                <a:defRPr/>
              </a:pPr>
              <a:endParaRPr lang="en-US" sz="2400">
                <a:latin typeface="+mn-lt"/>
              </a:endParaRPr>
            </a:p>
          </p:txBody>
        </p:sp>
      </p:grpSp>
      <p:grpSp>
        <p:nvGrpSpPr>
          <p:cNvPr id="14" name="Group 24"/>
          <p:cNvGrpSpPr/>
          <p:nvPr/>
        </p:nvGrpSpPr>
        <p:grpSpPr>
          <a:xfrm rot="2700000" flipH="1">
            <a:off x="7658369" y="4181841"/>
            <a:ext cx="321514" cy="1652404"/>
            <a:chOff x="2476500" y="2038350"/>
            <a:chExt cx="571500" cy="1828800"/>
          </a:xfrm>
          <a:solidFill>
            <a:srgbClr val="DF1D39"/>
          </a:solidFill>
        </p:grpSpPr>
        <p:sp>
          <p:nvSpPr>
            <p:cNvPr id="15" name="Bent Arrow 14"/>
            <p:cNvSpPr/>
            <p:nvPr/>
          </p:nvSpPr>
          <p:spPr bwMode="auto">
            <a:xfrm flipV="1">
              <a:off x="2476500" y="2038350"/>
              <a:ext cx="533400" cy="1828800"/>
            </a:xfrm>
            <a:prstGeom prst="bentArrow">
              <a:avLst>
                <a:gd name="adj1" fmla="val 13663"/>
                <a:gd name="adj2" fmla="val 25006"/>
                <a:gd name="adj3" fmla="val 43568"/>
                <a:gd name="adj4" fmla="val 0"/>
              </a:avLst>
            </a:prstGeom>
            <a:grpFill/>
            <a:ln w="9525">
              <a:noFill/>
              <a:round/>
            </a:ln>
          </p:spPr>
          <p:txBody>
            <a:bodyPr/>
            <a:lstStyle/>
            <a:p>
              <a:pPr algn="ctr" defTabSz="685165">
                <a:defRPr/>
              </a:pPr>
              <a:endParaRPr lang="en-US" sz="2400">
                <a:latin typeface="+mn-lt"/>
              </a:endParaRPr>
            </a:p>
          </p:txBody>
        </p:sp>
        <p:sp>
          <p:nvSpPr>
            <p:cNvPr id="16" name="Rectangle 15"/>
            <p:cNvSpPr/>
            <p:nvPr/>
          </p:nvSpPr>
          <p:spPr bwMode="auto">
            <a:xfrm>
              <a:off x="2514600" y="2038350"/>
              <a:ext cx="533400" cy="45719"/>
            </a:xfrm>
            <a:prstGeom prst="rect">
              <a:avLst/>
            </a:prstGeom>
            <a:grpFill/>
            <a:ln w="9525">
              <a:noFill/>
              <a:round/>
            </a:ln>
          </p:spPr>
          <p:txBody>
            <a:bodyPr/>
            <a:lstStyle/>
            <a:p>
              <a:pPr algn="ctr" defTabSz="685165">
                <a:defRPr/>
              </a:pPr>
              <a:endParaRPr lang="en-US" sz="2400">
                <a:latin typeface="+mn-lt"/>
              </a:endParaRPr>
            </a:p>
          </p:txBody>
        </p:sp>
      </p:grpSp>
      <p:grpSp>
        <p:nvGrpSpPr>
          <p:cNvPr id="60" name="Group 59"/>
          <p:cNvGrpSpPr/>
          <p:nvPr/>
        </p:nvGrpSpPr>
        <p:grpSpPr bwMode="auto">
          <a:xfrm>
            <a:off x="8591009" y="1927346"/>
            <a:ext cx="2572385" cy="1137764"/>
            <a:chOff x="1603804" y="2220559"/>
            <a:chExt cx="2573748" cy="1137721"/>
          </a:xfrm>
        </p:grpSpPr>
        <p:sp>
          <p:nvSpPr>
            <p:cNvPr id="61" name="Text Placeholder 2"/>
            <p:cNvSpPr txBox="1"/>
            <p:nvPr/>
          </p:nvSpPr>
          <p:spPr>
            <a:xfrm>
              <a:off x="1603804" y="2220559"/>
              <a:ext cx="2242936" cy="261944"/>
            </a:xfrm>
            <a:prstGeom prst="rect">
              <a:avLst/>
            </a:prstGeom>
            <a:noFill/>
          </p:spPr>
          <p:txBody>
            <a:bodyPr anchor="ctr"/>
            <a:lstStyle>
              <a:defPPr>
                <a:defRPr lang="en-US"/>
              </a:defPPr>
              <a:lvl1pPr marL="0" algn="ctr" defTabSz="914400" rtl="0" eaLnBrk="1" latinLnBrk="0" hangingPunct="1">
                <a:defRPr sz="12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zh-CN" altLang="en-US" sz="1600" dirty="0">
                  <a:solidFill>
                    <a:schemeClr val="tx2">
                      <a:lumMod val="50000"/>
                    </a:schemeClr>
                  </a:solidFill>
                  <a:latin typeface="Arial" panose="020B0604020202020204" pitchFamily="34" charset="0"/>
                  <a:ea typeface="微软雅黑" panose="020B0503020204020204" charset="-122"/>
                  <a:cs typeface="Open Sans" panose="020B0606030504020204" pitchFamily="34" charset="0"/>
                  <a:sym typeface="Arial" panose="020B0604020202020204" pitchFamily="34" charset="0"/>
                </a:rPr>
                <a:t>直接复制你的内容到此</a:t>
              </a:r>
              <a:endParaRPr lang="en-US" altLang="zh-CN" sz="16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cs typeface="Open Sans" panose="020B0606030504020204" pitchFamily="34" charset="0"/>
                <a:sym typeface="Arial" panose="020B0604020202020204" pitchFamily="34" charset="0"/>
              </a:endParaRPr>
            </a:p>
          </p:txBody>
        </p:sp>
        <p:sp>
          <p:nvSpPr>
            <p:cNvPr id="62" name="TextBox 61"/>
            <p:cNvSpPr txBox="1"/>
            <p:nvPr/>
          </p:nvSpPr>
          <p:spPr>
            <a:xfrm>
              <a:off x="1680044" y="2560271"/>
              <a:ext cx="2497508" cy="798009"/>
            </a:xfrm>
            <a:prstGeom prst="rect">
              <a:avLst/>
            </a:prstGeom>
            <a:noFill/>
          </p:spPr>
          <p:txBody>
            <a:bodyPr wrap="square" lIns="0" tIns="0" rIns="0" bIns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200" dirty="0">
                  <a:latin typeface="Arial" panose="020B0604020202020204" pitchFamily="34" charset="0"/>
                  <a:ea typeface="微软雅黑" panose="020B0503020204020204" charset="-122"/>
                  <a:cs typeface="Open Sans" panose="020B0606030504020204" pitchFamily="34" charset="0"/>
                  <a:sym typeface="Arial" panose="020B0604020202020204" pitchFamily="34" charset="0"/>
                </a:rPr>
                <a:t>请替换文字内容，修改文字内容，也可以直接复制你的内容到此。请替换文字内容，修改文字内容，</a:t>
              </a:r>
              <a:endParaRPr lang="en-US" altLang="zh-CN" sz="1200" dirty="0">
                <a:latin typeface="Arial" panose="020B0604020202020204" pitchFamily="34" charset="0"/>
                <a:ea typeface="微软雅黑" panose="020B0503020204020204" charset="-122"/>
                <a:cs typeface="Open Sans" panose="020B0606030504020204" pitchFamily="34" charset="0"/>
                <a:sym typeface="Arial" panose="020B0604020202020204" pitchFamily="34" charset="0"/>
              </a:endParaRPr>
            </a:p>
          </p:txBody>
        </p:sp>
      </p:grpSp>
      <p:grpSp>
        <p:nvGrpSpPr>
          <p:cNvPr id="63" name="Group 62"/>
          <p:cNvGrpSpPr/>
          <p:nvPr/>
        </p:nvGrpSpPr>
        <p:grpSpPr bwMode="auto">
          <a:xfrm>
            <a:off x="8591009" y="4526242"/>
            <a:ext cx="2315888" cy="1414763"/>
            <a:chOff x="1603804" y="2220559"/>
            <a:chExt cx="2317115" cy="1414709"/>
          </a:xfrm>
        </p:grpSpPr>
        <p:sp>
          <p:nvSpPr>
            <p:cNvPr id="64" name="Text Placeholder 2"/>
            <p:cNvSpPr txBox="1"/>
            <p:nvPr/>
          </p:nvSpPr>
          <p:spPr>
            <a:xfrm>
              <a:off x="1603804" y="2220559"/>
              <a:ext cx="2317115" cy="261943"/>
            </a:xfrm>
            <a:prstGeom prst="rect">
              <a:avLst/>
            </a:prstGeom>
            <a:noFill/>
          </p:spPr>
          <p:txBody>
            <a:bodyPr anchor="ctr"/>
            <a:lstStyle>
              <a:defPPr>
                <a:defRPr lang="en-US"/>
              </a:defPPr>
              <a:lvl1pPr marL="0" algn="ctr" defTabSz="914400" rtl="0" eaLnBrk="1" latinLnBrk="0" hangingPunct="1">
                <a:defRPr sz="12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zh-CN" altLang="en-US" sz="1600" dirty="0">
                  <a:solidFill>
                    <a:schemeClr val="tx2">
                      <a:lumMod val="50000"/>
                    </a:schemeClr>
                  </a:solidFill>
                  <a:latin typeface="Arial" panose="020B0604020202020204" pitchFamily="34" charset="0"/>
                  <a:ea typeface="微软雅黑" panose="020B0503020204020204" charset="-122"/>
                  <a:cs typeface="Open Sans" panose="020B0606030504020204" pitchFamily="34" charset="0"/>
                  <a:sym typeface="Arial" panose="020B0604020202020204" pitchFamily="34" charset="0"/>
                </a:rPr>
                <a:t>直接复制你的内容到此</a:t>
              </a:r>
              <a:endParaRPr lang="en-US" altLang="zh-CN" sz="16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cs typeface="Open Sans" panose="020B0606030504020204" pitchFamily="34" charset="0"/>
                <a:sym typeface="Arial" panose="020B0604020202020204" pitchFamily="34" charset="0"/>
              </a:endParaRPr>
            </a:p>
          </p:txBody>
        </p:sp>
        <p:sp>
          <p:nvSpPr>
            <p:cNvPr id="65" name="TextBox 64"/>
            <p:cNvSpPr txBox="1"/>
            <p:nvPr/>
          </p:nvSpPr>
          <p:spPr>
            <a:xfrm>
              <a:off x="1680044" y="2560271"/>
              <a:ext cx="2078821" cy="1074997"/>
            </a:xfrm>
            <a:prstGeom prst="rect">
              <a:avLst/>
            </a:prstGeom>
            <a:noFill/>
          </p:spPr>
          <p:txBody>
            <a:bodyPr wrap="square" lIns="0" tIns="0" rIns="0" bIns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200" dirty="0">
                  <a:latin typeface="Arial" panose="020B0604020202020204" pitchFamily="34" charset="0"/>
                  <a:ea typeface="微软雅黑" panose="020B0503020204020204" charset="-122"/>
                  <a:cs typeface="Open Sans" panose="020B0606030504020204" pitchFamily="34" charset="0"/>
                  <a:sym typeface="Arial" panose="020B0604020202020204" pitchFamily="34" charset="0"/>
                </a:rPr>
                <a:t>请替换文字内容，修改文字内容，也可以直接复制你的内容到此。请替换文字内容，修改文字内容，</a:t>
              </a:r>
              <a:endParaRPr lang="en-US" altLang="zh-CN" sz="1200" dirty="0">
                <a:latin typeface="Arial" panose="020B0604020202020204" pitchFamily="34" charset="0"/>
                <a:ea typeface="微软雅黑" panose="020B0503020204020204" charset="-122"/>
                <a:cs typeface="Open Sans" panose="020B0606030504020204" pitchFamily="34" charset="0"/>
                <a:sym typeface="Arial" panose="020B0604020202020204" pitchFamily="34" charset="0"/>
              </a:endParaRPr>
            </a:p>
          </p:txBody>
        </p:sp>
      </p:grpSp>
      <p:grpSp>
        <p:nvGrpSpPr>
          <p:cNvPr id="66" name="Group 65"/>
          <p:cNvGrpSpPr/>
          <p:nvPr/>
        </p:nvGrpSpPr>
        <p:grpSpPr bwMode="auto">
          <a:xfrm>
            <a:off x="2246000" y="4526241"/>
            <a:ext cx="2329720" cy="1137764"/>
            <a:chOff x="2308260" y="2220559"/>
            <a:chExt cx="2330976" cy="1137721"/>
          </a:xfrm>
        </p:grpSpPr>
        <p:sp>
          <p:nvSpPr>
            <p:cNvPr id="67" name="Text Placeholder 2"/>
            <p:cNvSpPr txBox="1"/>
            <p:nvPr/>
          </p:nvSpPr>
          <p:spPr>
            <a:xfrm>
              <a:off x="2377130" y="2220559"/>
              <a:ext cx="2262106" cy="261943"/>
            </a:xfrm>
            <a:prstGeom prst="rect">
              <a:avLst/>
            </a:prstGeom>
            <a:noFill/>
          </p:spPr>
          <p:txBody>
            <a:bodyPr anchor="ctr"/>
            <a:lstStyle>
              <a:defPPr>
                <a:defRPr lang="en-US"/>
              </a:defPPr>
              <a:lvl1pPr marL="0" algn="ctr" defTabSz="914400" rtl="0" eaLnBrk="1" latinLnBrk="0" hangingPunct="1">
                <a:defRPr sz="12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zh-CN" altLang="en-US" sz="1600" dirty="0">
                  <a:solidFill>
                    <a:schemeClr val="tx2">
                      <a:lumMod val="50000"/>
                    </a:schemeClr>
                  </a:solidFill>
                  <a:latin typeface="Arial" panose="020B0604020202020204" pitchFamily="34" charset="0"/>
                  <a:ea typeface="微软雅黑" panose="020B0503020204020204" charset="-122"/>
                  <a:cs typeface="Open Sans" panose="020B0606030504020204" pitchFamily="34" charset="0"/>
                  <a:sym typeface="Arial" panose="020B0604020202020204" pitchFamily="34" charset="0"/>
                </a:rPr>
                <a:t>直接复制你的内容到此</a:t>
              </a:r>
              <a:endParaRPr lang="en-US" altLang="zh-CN" sz="16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cs typeface="Open Sans" panose="020B0606030504020204" pitchFamily="34" charset="0"/>
                <a:sym typeface="Arial" panose="020B0604020202020204" pitchFamily="34" charset="0"/>
              </a:endParaRPr>
            </a:p>
          </p:txBody>
        </p:sp>
        <p:sp>
          <p:nvSpPr>
            <p:cNvPr id="68" name="TextBox 67"/>
            <p:cNvSpPr txBox="1"/>
            <p:nvPr/>
          </p:nvSpPr>
          <p:spPr>
            <a:xfrm>
              <a:off x="2308260" y="2560271"/>
              <a:ext cx="2249747" cy="798009"/>
            </a:xfrm>
            <a:prstGeom prst="rect">
              <a:avLst/>
            </a:prstGeom>
            <a:noFill/>
          </p:spPr>
          <p:txBody>
            <a:bodyPr wrap="square" lIns="0" tIns="0" rIns="0" bIns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200" dirty="0">
                  <a:latin typeface="Arial" panose="020B0604020202020204" pitchFamily="34" charset="0"/>
                  <a:ea typeface="微软雅黑" panose="020B0503020204020204" charset="-122"/>
                  <a:cs typeface="Open Sans" panose="020B0606030504020204" pitchFamily="34" charset="0"/>
                  <a:sym typeface="Arial" panose="020B0604020202020204" pitchFamily="34" charset="0"/>
                </a:rPr>
                <a:t>请替换文字内容，修改文字内容，也可以直接复制你的内容到此。请替换文字内容，修改文字内容，</a:t>
              </a:r>
              <a:endParaRPr lang="en-US" altLang="zh-CN" sz="1200" dirty="0">
                <a:latin typeface="Arial" panose="020B0604020202020204" pitchFamily="34" charset="0"/>
                <a:ea typeface="微软雅黑" panose="020B0503020204020204" charset="-122"/>
                <a:cs typeface="Open Sans" panose="020B0606030504020204" pitchFamily="34" charset="0"/>
                <a:sym typeface="Arial" panose="020B0604020202020204" pitchFamily="34" charset="0"/>
              </a:endParaRPr>
            </a:p>
          </p:txBody>
        </p:sp>
      </p:grpSp>
      <p:grpSp>
        <p:nvGrpSpPr>
          <p:cNvPr id="69" name="Group 68"/>
          <p:cNvGrpSpPr/>
          <p:nvPr/>
        </p:nvGrpSpPr>
        <p:grpSpPr bwMode="auto">
          <a:xfrm>
            <a:off x="2150115" y="1927344"/>
            <a:ext cx="2425606" cy="1137764"/>
            <a:chOff x="2212323" y="2220559"/>
            <a:chExt cx="2426914" cy="1137720"/>
          </a:xfrm>
        </p:grpSpPr>
        <p:sp>
          <p:nvSpPr>
            <p:cNvPr id="70" name="Text Placeholder 2"/>
            <p:cNvSpPr txBox="1"/>
            <p:nvPr/>
          </p:nvSpPr>
          <p:spPr>
            <a:xfrm>
              <a:off x="2377130" y="2220559"/>
              <a:ext cx="2262107" cy="261944"/>
            </a:xfrm>
            <a:prstGeom prst="rect">
              <a:avLst/>
            </a:prstGeom>
            <a:noFill/>
          </p:spPr>
          <p:txBody>
            <a:bodyPr anchor="ctr"/>
            <a:lstStyle>
              <a:defPPr>
                <a:defRPr lang="en-US"/>
              </a:defPPr>
              <a:lvl1pPr marL="0" algn="ctr" defTabSz="914400" rtl="0" eaLnBrk="1" latinLnBrk="0" hangingPunct="1">
                <a:defRPr sz="12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zh-CN" altLang="en-US" sz="1600" dirty="0">
                  <a:solidFill>
                    <a:schemeClr val="tx2">
                      <a:lumMod val="50000"/>
                    </a:schemeClr>
                  </a:solidFill>
                  <a:latin typeface="Arial" panose="020B0604020202020204" pitchFamily="34" charset="0"/>
                  <a:ea typeface="微软雅黑" panose="020B0503020204020204" charset="-122"/>
                  <a:cs typeface="Open Sans" panose="020B0606030504020204" pitchFamily="34" charset="0"/>
                  <a:sym typeface="Arial" panose="020B0604020202020204" pitchFamily="34" charset="0"/>
                </a:rPr>
                <a:t>直接复制你的内容到此</a:t>
              </a:r>
              <a:endParaRPr lang="en-US" altLang="zh-CN" sz="16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cs typeface="Open Sans" panose="020B0606030504020204" pitchFamily="34" charset="0"/>
                <a:sym typeface="Arial" panose="020B0604020202020204" pitchFamily="34" charset="0"/>
              </a:endParaRPr>
            </a:p>
          </p:txBody>
        </p:sp>
        <p:sp>
          <p:nvSpPr>
            <p:cNvPr id="71" name="TextBox 70"/>
            <p:cNvSpPr txBox="1"/>
            <p:nvPr/>
          </p:nvSpPr>
          <p:spPr>
            <a:xfrm>
              <a:off x="2212323" y="2560271"/>
              <a:ext cx="2345684" cy="798008"/>
            </a:xfrm>
            <a:prstGeom prst="rect">
              <a:avLst/>
            </a:prstGeom>
            <a:noFill/>
          </p:spPr>
          <p:txBody>
            <a:bodyPr wrap="square" lIns="0" tIns="0" rIns="0" bIns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200" dirty="0">
                  <a:latin typeface="Arial" panose="020B0604020202020204" pitchFamily="34" charset="0"/>
                  <a:ea typeface="微软雅黑" panose="020B0503020204020204" charset="-122"/>
                  <a:cs typeface="Open Sans" panose="020B0606030504020204" pitchFamily="34" charset="0"/>
                  <a:sym typeface="Arial" panose="020B0604020202020204" pitchFamily="34" charset="0"/>
                </a:rPr>
                <a:t>请替换文字内容，修改文字内容，也可以直接复制你的内容到此。请替换文字内容，修改文字内容，</a:t>
              </a:r>
              <a:endParaRPr lang="en-US" altLang="zh-CN" sz="1200" dirty="0">
                <a:latin typeface="Arial" panose="020B0604020202020204" pitchFamily="34" charset="0"/>
                <a:ea typeface="微软雅黑" panose="020B0503020204020204" charset="-122"/>
                <a:cs typeface="Open Sans" panose="020B0606030504020204" pitchFamily="34" charset="0"/>
                <a:sym typeface="Arial" panose="020B0604020202020204" pitchFamily="34" charset="0"/>
              </a:endParaRPr>
            </a:p>
          </p:txBody>
        </p:sp>
      </p:grpSp>
      <p:grpSp>
        <p:nvGrpSpPr>
          <p:cNvPr id="2" name="Group 1"/>
          <p:cNvGrpSpPr/>
          <p:nvPr/>
        </p:nvGrpSpPr>
        <p:grpSpPr bwMode="auto">
          <a:xfrm>
            <a:off x="6970624" y="3094228"/>
            <a:ext cx="1483946" cy="1485992"/>
            <a:chOff x="6455778" y="3074438"/>
            <a:chExt cx="1485674" cy="1485674"/>
          </a:xfrm>
        </p:grpSpPr>
        <p:sp>
          <p:nvSpPr>
            <p:cNvPr id="21" name="Rounded Rectangle 20"/>
            <p:cNvSpPr/>
            <p:nvPr/>
          </p:nvSpPr>
          <p:spPr bwMode="auto">
            <a:xfrm rot="18900000" flipV="1">
              <a:off x="6455778" y="3074438"/>
              <a:ext cx="1485674" cy="1485674"/>
            </a:xfrm>
            <a:prstGeom prst="roundRect">
              <a:avLst>
                <a:gd name="adj" fmla="val 9646"/>
              </a:avLst>
            </a:prstGeom>
            <a:solidFill>
              <a:srgbClr val="DF1D39"/>
            </a:solidFill>
            <a:ln w="9525">
              <a:noFill/>
              <a:round/>
            </a:ln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charset="0"/>
                </a:defRPr>
              </a:lvl5pPr>
              <a:lvl6pPr marL="2514600" indent="-228600" defTabSz="912495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</a:defRPr>
              </a:lvl6pPr>
              <a:lvl7pPr marL="2971800" indent="-228600" defTabSz="912495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</a:defRPr>
              </a:lvl7pPr>
              <a:lvl8pPr marL="3429000" indent="-228600" defTabSz="912495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</a:defRPr>
              </a:lvl8pPr>
              <a:lvl9pPr marL="3886200" indent="-228600" defTabSz="912495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</a:defRPr>
              </a:lvl9pPr>
            </a:lstStyle>
            <a:p>
              <a:pPr algn="ctr" eaLnBrk="1" hangingPunct="1"/>
              <a:endParaRPr lang="zh-CN" altLang="zh-CN" sz="2400"/>
            </a:p>
          </p:txBody>
        </p:sp>
        <p:grpSp>
          <p:nvGrpSpPr>
            <p:cNvPr id="35" name="Group 34"/>
            <p:cNvGrpSpPr/>
            <p:nvPr/>
          </p:nvGrpSpPr>
          <p:grpSpPr>
            <a:xfrm>
              <a:off x="6880423" y="3544610"/>
              <a:ext cx="613402" cy="593867"/>
              <a:chOff x="2339975" y="3200401"/>
              <a:chExt cx="249238" cy="241301"/>
            </a:xfrm>
            <a:solidFill>
              <a:schemeClr val="bg1"/>
            </a:solidFill>
          </p:grpSpPr>
          <p:sp>
            <p:nvSpPr>
              <p:cNvPr id="36" name="Rectangle 18"/>
              <p:cNvSpPr>
                <a:spLocks noChangeArrowheads="1"/>
              </p:cNvSpPr>
              <p:nvPr/>
            </p:nvSpPr>
            <p:spPr bwMode="auto">
              <a:xfrm>
                <a:off x="2428875" y="3297238"/>
                <a:ext cx="28575" cy="25400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162519" tIns="81259" rIns="162519" bIns="81259"/>
              <a:lstStyle/>
              <a:p>
                <a:pPr defTabSz="685165">
                  <a:defRPr/>
                </a:pPr>
                <a:endParaRPr lang="en-US" sz="24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sp>
            <p:nvSpPr>
              <p:cNvPr id="37" name="Rectangle 19"/>
              <p:cNvSpPr>
                <a:spLocks noChangeArrowheads="1"/>
              </p:cNvSpPr>
              <p:nvPr/>
            </p:nvSpPr>
            <p:spPr bwMode="auto">
              <a:xfrm>
                <a:off x="2473325" y="3297238"/>
                <a:ext cx="28575" cy="25400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162519" tIns="81259" rIns="162519" bIns="81259"/>
              <a:lstStyle/>
              <a:p>
                <a:pPr defTabSz="685165">
                  <a:defRPr/>
                </a:pPr>
                <a:endParaRPr lang="en-US" sz="24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sp>
            <p:nvSpPr>
              <p:cNvPr id="38" name="Rectangle 20"/>
              <p:cNvSpPr>
                <a:spLocks noChangeArrowheads="1"/>
              </p:cNvSpPr>
              <p:nvPr/>
            </p:nvSpPr>
            <p:spPr bwMode="auto">
              <a:xfrm>
                <a:off x="2516188" y="3297238"/>
                <a:ext cx="28575" cy="25400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162519" tIns="81259" rIns="162519" bIns="81259"/>
              <a:lstStyle/>
              <a:p>
                <a:pPr defTabSz="685165">
                  <a:defRPr/>
                </a:pPr>
                <a:endParaRPr lang="en-US" sz="24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sp>
            <p:nvSpPr>
              <p:cNvPr id="39" name="Rectangle 21"/>
              <p:cNvSpPr>
                <a:spLocks noChangeArrowheads="1"/>
              </p:cNvSpPr>
              <p:nvPr/>
            </p:nvSpPr>
            <p:spPr bwMode="auto">
              <a:xfrm>
                <a:off x="2428875" y="3338513"/>
                <a:ext cx="28575" cy="23813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162519" tIns="81259" rIns="162519" bIns="81259"/>
              <a:lstStyle/>
              <a:p>
                <a:pPr defTabSz="685165">
                  <a:defRPr/>
                </a:pPr>
                <a:endParaRPr lang="en-US" sz="24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sp>
            <p:nvSpPr>
              <p:cNvPr id="40" name="Rectangle 22"/>
              <p:cNvSpPr>
                <a:spLocks noChangeArrowheads="1"/>
              </p:cNvSpPr>
              <p:nvPr/>
            </p:nvSpPr>
            <p:spPr bwMode="auto">
              <a:xfrm>
                <a:off x="2473325" y="3338513"/>
                <a:ext cx="28575" cy="23813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162519" tIns="81259" rIns="162519" bIns="81259"/>
              <a:lstStyle/>
              <a:p>
                <a:pPr defTabSz="685165">
                  <a:defRPr/>
                </a:pPr>
                <a:endParaRPr lang="en-US" sz="24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sp>
            <p:nvSpPr>
              <p:cNvPr id="41" name="Rectangle 23"/>
              <p:cNvSpPr>
                <a:spLocks noChangeArrowheads="1"/>
              </p:cNvSpPr>
              <p:nvPr/>
            </p:nvSpPr>
            <p:spPr bwMode="auto">
              <a:xfrm>
                <a:off x="2516188" y="3338513"/>
                <a:ext cx="28575" cy="23813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162519" tIns="81259" rIns="162519" bIns="81259"/>
              <a:lstStyle/>
              <a:p>
                <a:pPr defTabSz="685165">
                  <a:defRPr/>
                </a:pPr>
                <a:endParaRPr lang="en-US" sz="24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sp>
            <p:nvSpPr>
              <p:cNvPr id="47" name="Rectangle 24"/>
              <p:cNvSpPr>
                <a:spLocks noChangeArrowheads="1"/>
              </p:cNvSpPr>
              <p:nvPr/>
            </p:nvSpPr>
            <p:spPr bwMode="auto">
              <a:xfrm>
                <a:off x="2428875" y="3378201"/>
                <a:ext cx="28575" cy="23813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162519" tIns="81259" rIns="162519" bIns="81259"/>
              <a:lstStyle/>
              <a:p>
                <a:pPr defTabSz="685165">
                  <a:defRPr/>
                </a:pPr>
                <a:endParaRPr lang="en-US" sz="24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sp>
            <p:nvSpPr>
              <p:cNvPr id="48" name="Rectangle 25"/>
              <p:cNvSpPr>
                <a:spLocks noChangeArrowheads="1"/>
              </p:cNvSpPr>
              <p:nvPr/>
            </p:nvSpPr>
            <p:spPr bwMode="auto">
              <a:xfrm>
                <a:off x="2386013" y="3338513"/>
                <a:ext cx="25400" cy="23813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162519" tIns="81259" rIns="162519" bIns="81259"/>
              <a:lstStyle/>
              <a:p>
                <a:pPr defTabSz="685165">
                  <a:defRPr/>
                </a:pPr>
                <a:endParaRPr lang="en-US" sz="24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sp>
            <p:nvSpPr>
              <p:cNvPr id="49" name="Rectangle 26"/>
              <p:cNvSpPr>
                <a:spLocks noChangeArrowheads="1"/>
              </p:cNvSpPr>
              <p:nvPr/>
            </p:nvSpPr>
            <p:spPr bwMode="auto">
              <a:xfrm>
                <a:off x="2386013" y="3378201"/>
                <a:ext cx="28575" cy="23813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162519" tIns="81259" rIns="162519" bIns="81259"/>
              <a:lstStyle/>
              <a:p>
                <a:pPr defTabSz="685165">
                  <a:defRPr/>
                </a:pPr>
                <a:endParaRPr lang="en-US" sz="24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sp>
            <p:nvSpPr>
              <p:cNvPr id="50" name="Rectangle 27"/>
              <p:cNvSpPr>
                <a:spLocks noChangeArrowheads="1"/>
              </p:cNvSpPr>
              <p:nvPr/>
            </p:nvSpPr>
            <p:spPr bwMode="auto">
              <a:xfrm>
                <a:off x="2473325" y="3378201"/>
                <a:ext cx="28575" cy="23813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162519" tIns="81259" rIns="162519" bIns="81259"/>
              <a:lstStyle/>
              <a:p>
                <a:pPr defTabSz="685165">
                  <a:defRPr/>
                </a:pPr>
                <a:endParaRPr lang="en-US" sz="24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sp>
            <p:nvSpPr>
              <p:cNvPr id="51" name="Rectangle 28"/>
              <p:cNvSpPr>
                <a:spLocks noChangeArrowheads="1"/>
              </p:cNvSpPr>
              <p:nvPr/>
            </p:nvSpPr>
            <p:spPr bwMode="auto">
              <a:xfrm>
                <a:off x="2516188" y="3378201"/>
                <a:ext cx="28575" cy="23813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162519" tIns="81259" rIns="162519" bIns="81259"/>
              <a:lstStyle/>
              <a:p>
                <a:pPr defTabSz="685165">
                  <a:defRPr/>
                </a:pPr>
                <a:endParaRPr lang="en-US" sz="24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sp>
            <p:nvSpPr>
              <p:cNvPr id="52" name="Freeform 29"/>
              <p:cNvSpPr>
                <a:spLocks noEditPoints="1"/>
              </p:cNvSpPr>
              <p:nvPr/>
            </p:nvSpPr>
            <p:spPr bwMode="auto">
              <a:xfrm>
                <a:off x="2339975" y="3217864"/>
                <a:ext cx="249238" cy="223838"/>
              </a:xfrm>
              <a:custGeom>
                <a:avLst/>
                <a:gdLst>
                  <a:gd name="T0" fmla="*/ 157 w 157"/>
                  <a:gd name="T1" fmla="*/ 0 h 141"/>
                  <a:gd name="T2" fmla="*/ 135 w 157"/>
                  <a:gd name="T3" fmla="*/ 0 h 141"/>
                  <a:gd name="T4" fmla="*/ 135 w 157"/>
                  <a:gd name="T5" fmla="*/ 15 h 141"/>
                  <a:gd name="T6" fmla="*/ 114 w 157"/>
                  <a:gd name="T7" fmla="*/ 15 h 141"/>
                  <a:gd name="T8" fmla="*/ 114 w 157"/>
                  <a:gd name="T9" fmla="*/ 0 h 141"/>
                  <a:gd name="T10" fmla="*/ 47 w 157"/>
                  <a:gd name="T11" fmla="*/ 0 h 141"/>
                  <a:gd name="T12" fmla="*/ 47 w 157"/>
                  <a:gd name="T13" fmla="*/ 15 h 141"/>
                  <a:gd name="T14" fmla="*/ 25 w 157"/>
                  <a:gd name="T15" fmla="*/ 15 h 141"/>
                  <a:gd name="T16" fmla="*/ 25 w 157"/>
                  <a:gd name="T17" fmla="*/ 0 h 141"/>
                  <a:gd name="T18" fmla="*/ 0 w 157"/>
                  <a:gd name="T19" fmla="*/ 0 h 141"/>
                  <a:gd name="T20" fmla="*/ 0 w 157"/>
                  <a:gd name="T21" fmla="*/ 141 h 141"/>
                  <a:gd name="T22" fmla="*/ 12 w 157"/>
                  <a:gd name="T23" fmla="*/ 141 h 141"/>
                  <a:gd name="T24" fmla="*/ 146 w 157"/>
                  <a:gd name="T25" fmla="*/ 141 h 141"/>
                  <a:gd name="T26" fmla="*/ 157 w 157"/>
                  <a:gd name="T27" fmla="*/ 141 h 141"/>
                  <a:gd name="T28" fmla="*/ 157 w 157"/>
                  <a:gd name="T29" fmla="*/ 0 h 141"/>
                  <a:gd name="T30" fmla="*/ 146 w 157"/>
                  <a:gd name="T31" fmla="*/ 129 h 141"/>
                  <a:gd name="T32" fmla="*/ 12 w 157"/>
                  <a:gd name="T33" fmla="*/ 129 h 141"/>
                  <a:gd name="T34" fmla="*/ 12 w 157"/>
                  <a:gd name="T35" fmla="*/ 40 h 141"/>
                  <a:gd name="T36" fmla="*/ 146 w 157"/>
                  <a:gd name="T37" fmla="*/ 40 h 141"/>
                  <a:gd name="T38" fmla="*/ 146 w 157"/>
                  <a:gd name="T39" fmla="*/ 129 h 1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157" h="141">
                    <a:moveTo>
                      <a:pt x="157" y="0"/>
                    </a:moveTo>
                    <a:lnTo>
                      <a:pt x="135" y="0"/>
                    </a:lnTo>
                    <a:lnTo>
                      <a:pt x="135" y="15"/>
                    </a:lnTo>
                    <a:lnTo>
                      <a:pt x="114" y="15"/>
                    </a:lnTo>
                    <a:lnTo>
                      <a:pt x="114" y="0"/>
                    </a:lnTo>
                    <a:lnTo>
                      <a:pt x="47" y="0"/>
                    </a:lnTo>
                    <a:lnTo>
                      <a:pt x="47" y="15"/>
                    </a:lnTo>
                    <a:lnTo>
                      <a:pt x="25" y="15"/>
                    </a:lnTo>
                    <a:lnTo>
                      <a:pt x="25" y="0"/>
                    </a:lnTo>
                    <a:lnTo>
                      <a:pt x="0" y="0"/>
                    </a:lnTo>
                    <a:lnTo>
                      <a:pt x="0" y="141"/>
                    </a:lnTo>
                    <a:lnTo>
                      <a:pt x="12" y="141"/>
                    </a:lnTo>
                    <a:lnTo>
                      <a:pt x="146" y="141"/>
                    </a:lnTo>
                    <a:lnTo>
                      <a:pt x="157" y="141"/>
                    </a:lnTo>
                    <a:lnTo>
                      <a:pt x="157" y="0"/>
                    </a:lnTo>
                    <a:close/>
                    <a:moveTo>
                      <a:pt x="146" y="129"/>
                    </a:moveTo>
                    <a:lnTo>
                      <a:pt x="12" y="129"/>
                    </a:lnTo>
                    <a:lnTo>
                      <a:pt x="12" y="40"/>
                    </a:lnTo>
                    <a:lnTo>
                      <a:pt x="146" y="40"/>
                    </a:lnTo>
                    <a:lnTo>
                      <a:pt x="146" y="129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lIns="162519" tIns="81259" rIns="162519" bIns="81259"/>
              <a:lstStyle/>
              <a:p>
                <a:pPr defTabSz="685165">
                  <a:defRPr/>
                </a:pPr>
                <a:endParaRPr lang="en-US" sz="24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sp>
            <p:nvSpPr>
              <p:cNvPr id="53" name="Rectangle 30"/>
              <p:cNvSpPr>
                <a:spLocks noChangeArrowheads="1"/>
              </p:cNvSpPr>
              <p:nvPr/>
            </p:nvSpPr>
            <p:spPr bwMode="auto">
              <a:xfrm>
                <a:off x="2387600" y="3200401"/>
                <a:ext cx="20638" cy="349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162519" tIns="81259" rIns="162519" bIns="81259"/>
              <a:lstStyle/>
              <a:p>
                <a:pPr defTabSz="685165">
                  <a:defRPr/>
                </a:pPr>
                <a:endParaRPr lang="en-US" sz="24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sp>
            <p:nvSpPr>
              <p:cNvPr id="54" name="Rectangle 31"/>
              <p:cNvSpPr>
                <a:spLocks noChangeArrowheads="1"/>
              </p:cNvSpPr>
              <p:nvPr/>
            </p:nvSpPr>
            <p:spPr bwMode="auto">
              <a:xfrm>
                <a:off x="2525713" y="3200401"/>
                <a:ext cx="23813" cy="349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162519" tIns="81259" rIns="162519" bIns="81259"/>
              <a:lstStyle/>
              <a:p>
                <a:pPr defTabSz="685165">
                  <a:defRPr/>
                </a:pPr>
                <a:endParaRPr lang="en-US" sz="24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</p:grpSp>
      </p:grpSp>
      <p:grpSp>
        <p:nvGrpSpPr>
          <p:cNvPr id="3" name="Group 2"/>
          <p:cNvGrpSpPr/>
          <p:nvPr/>
        </p:nvGrpSpPr>
        <p:grpSpPr bwMode="auto">
          <a:xfrm>
            <a:off x="5867584" y="4196021"/>
            <a:ext cx="1485533" cy="1485992"/>
            <a:chOff x="5352721" y="4177495"/>
            <a:chExt cx="1485674" cy="1485674"/>
          </a:xfrm>
        </p:grpSpPr>
        <p:sp>
          <p:nvSpPr>
            <p:cNvPr id="18" name="Rounded Rectangle 17"/>
            <p:cNvSpPr/>
            <p:nvPr/>
          </p:nvSpPr>
          <p:spPr bwMode="auto">
            <a:xfrm rot="18900000" flipV="1">
              <a:off x="5352721" y="4177495"/>
              <a:ext cx="1485674" cy="1485674"/>
            </a:xfrm>
            <a:prstGeom prst="roundRect">
              <a:avLst>
                <a:gd name="adj" fmla="val 9646"/>
              </a:avLst>
            </a:prstGeom>
            <a:noFill/>
            <a:ln w="9525">
              <a:solidFill>
                <a:srgbClr val="DF1D39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bg1">
                      <a:lumMod val="85000"/>
                    </a:schemeClr>
                  </a:solidFill>
                </a14:hiddenFill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charset="0"/>
                </a:defRPr>
              </a:lvl5pPr>
              <a:lvl6pPr marL="2514600" indent="-228600" defTabSz="912495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</a:defRPr>
              </a:lvl6pPr>
              <a:lvl7pPr marL="2971800" indent="-228600" defTabSz="912495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</a:defRPr>
              </a:lvl7pPr>
              <a:lvl8pPr marL="3429000" indent="-228600" defTabSz="912495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</a:defRPr>
              </a:lvl8pPr>
              <a:lvl9pPr marL="3886200" indent="-228600" defTabSz="912495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</a:defRPr>
              </a:lvl9pPr>
            </a:lstStyle>
            <a:p>
              <a:pPr algn="ctr" eaLnBrk="1" hangingPunct="1"/>
              <a:endParaRPr lang="zh-CN" altLang="zh-CN" sz="2400"/>
            </a:p>
          </p:txBody>
        </p:sp>
        <p:sp>
          <p:nvSpPr>
            <p:cNvPr id="75800" name="Shape 719"/>
            <p:cNvSpPr/>
            <p:nvPr/>
          </p:nvSpPr>
          <p:spPr bwMode="auto">
            <a:xfrm>
              <a:off x="5801694" y="4639527"/>
              <a:ext cx="587506" cy="505264"/>
            </a:xfrm>
            <a:custGeom>
              <a:avLst/>
              <a:gdLst>
                <a:gd name="T0" fmla="*/ 293753 w 21332"/>
                <a:gd name="T1" fmla="*/ 252632 h 21446"/>
                <a:gd name="T2" fmla="*/ 293753 w 21332"/>
                <a:gd name="T3" fmla="*/ 252632 h 21446"/>
                <a:gd name="T4" fmla="*/ 293753 w 21332"/>
                <a:gd name="T5" fmla="*/ 252632 h 21446"/>
                <a:gd name="T6" fmla="*/ 293753 w 21332"/>
                <a:gd name="T7" fmla="*/ 252632 h 21446"/>
                <a:gd name="T8" fmla="*/ 0 60000 65536"/>
                <a:gd name="T9" fmla="*/ 5898240 60000 65536"/>
                <a:gd name="T10" fmla="*/ 11796480 60000 65536"/>
                <a:gd name="T11" fmla="*/ 1769472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332" h="21446" extrusionOk="0">
                  <a:moveTo>
                    <a:pt x="9262" y="7207"/>
                  </a:moveTo>
                  <a:lnTo>
                    <a:pt x="14475" y="11108"/>
                  </a:lnTo>
                  <a:cubicBezTo>
                    <a:pt x="14915" y="11436"/>
                    <a:pt x="15500" y="11301"/>
                    <a:pt x="15796" y="10800"/>
                  </a:cubicBezTo>
                  <a:lnTo>
                    <a:pt x="21160" y="1771"/>
                  </a:lnTo>
                  <a:cubicBezTo>
                    <a:pt x="21464" y="1257"/>
                    <a:pt x="21354" y="555"/>
                    <a:pt x="20913" y="200"/>
                  </a:cubicBezTo>
                  <a:cubicBezTo>
                    <a:pt x="20472" y="-154"/>
                    <a:pt x="19869" y="-26"/>
                    <a:pt x="19564" y="487"/>
                  </a:cubicBezTo>
                  <a:lnTo>
                    <a:pt x="14734" y="8618"/>
                  </a:lnTo>
                  <a:lnTo>
                    <a:pt x="9490" y="4694"/>
                  </a:lnTo>
                  <a:cubicBezTo>
                    <a:pt x="9273" y="4532"/>
                    <a:pt x="9010" y="4478"/>
                    <a:pt x="8757" y="4541"/>
                  </a:cubicBezTo>
                  <a:cubicBezTo>
                    <a:pt x="8505" y="4607"/>
                    <a:pt x="8285" y="4785"/>
                    <a:pt x="8147" y="5039"/>
                  </a:cubicBezTo>
                  <a:lnTo>
                    <a:pt x="152" y="19712"/>
                  </a:lnTo>
                  <a:cubicBezTo>
                    <a:pt x="-136" y="20237"/>
                    <a:pt x="-2" y="20936"/>
                    <a:pt x="450" y="21269"/>
                  </a:cubicBezTo>
                  <a:cubicBezTo>
                    <a:pt x="611" y="21389"/>
                    <a:pt x="791" y="21446"/>
                    <a:pt x="969" y="21446"/>
                  </a:cubicBezTo>
                  <a:cubicBezTo>
                    <a:pt x="1290" y="21446"/>
                    <a:pt x="1604" y="21260"/>
                    <a:pt x="1788" y="20921"/>
                  </a:cubicBezTo>
                  <a:cubicBezTo>
                    <a:pt x="1788" y="20921"/>
                    <a:pt x="9262" y="7207"/>
                    <a:pt x="9262" y="7207"/>
                  </a:cubicBezTo>
                  <a:close/>
                  <a:moveTo>
                    <a:pt x="19712" y="12707"/>
                  </a:moveTo>
                  <a:lnTo>
                    <a:pt x="14952" y="17715"/>
                  </a:lnTo>
                  <a:lnTo>
                    <a:pt x="9355" y="12653"/>
                  </a:lnTo>
                  <a:cubicBezTo>
                    <a:pt x="9249" y="12556"/>
                    <a:pt x="9125" y="12487"/>
                    <a:pt x="8994" y="12450"/>
                  </a:cubicBezTo>
                  <a:lnTo>
                    <a:pt x="8249" y="12234"/>
                  </a:lnTo>
                  <a:lnTo>
                    <a:pt x="7154" y="14242"/>
                  </a:lnTo>
                  <a:lnTo>
                    <a:pt x="8327" y="14582"/>
                  </a:lnTo>
                  <a:lnTo>
                    <a:pt x="14404" y="20078"/>
                  </a:lnTo>
                  <a:cubicBezTo>
                    <a:pt x="14580" y="20237"/>
                    <a:pt x="14789" y="20317"/>
                    <a:pt x="14999" y="20317"/>
                  </a:cubicBezTo>
                  <a:cubicBezTo>
                    <a:pt x="15232" y="20317"/>
                    <a:pt x="15466" y="20218"/>
                    <a:pt x="15650" y="20026"/>
                  </a:cubicBezTo>
                  <a:lnTo>
                    <a:pt x="21012" y="14382"/>
                  </a:lnTo>
                  <a:cubicBezTo>
                    <a:pt x="21410" y="13963"/>
                    <a:pt x="21441" y="13250"/>
                    <a:pt x="21081" y="12788"/>
                  </a:cubicBezTo>
                  <a:cubicBezTo>
                    <a:pt x="20722" y="12325"/>
                    <a:pt x="20109" y="12289"/>
                    <a:pt x="19712" y="12707"/>
                  </a:cubicBezTo>
                  <a:close/>
                  <a:moveTo>
                    <a:pt x="735" y="12382"/>
                  </a:moveTo>
                  <a:lnTo>
                    <a:pt x="2190" y="12804"/>
                  </a:lnTo>
                  <a:lnTo>
                    <a:pt x="3284" y="10795"/>
                  </a:lnTo>
                  <a:lnTo>
                    <a:pt x="1204" y="10192"/>
                  </a:lnTo>
                  <a:cubicBezTo>
                    <a:pt x="683" y="10040"/>
                    <a:pt x="158" y="10410"/>
                    <a:pt x="28" y="11015"/>
                  </a:cubicBezTo>
                  <a:cubicBezTo>
                    <a:pt x="-100" y="11620"/>
                    <a:pt x="216" y="12231"/>
                    <a:pt x="735" y="12382"/>
                  </a:cubicBezTo>
                  <a:close/>
                </a:path>
              </a:pathLst>
            </a:custGeom>
            <a:noFill/>
            <a:ln>
              <a:solidFill>
                <a:srgbClr val="DF1D39"/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rgbClr val="DF1D39"/>
                  </a:solidFill>
                </a14:hiddenFill>
              </a:ext>
            </a:extLst>
          </p:spPr>
          <p:txBody>
            <a:bodyPr lIns="50787" tIns="50787" rIns="50787" bIns="50787" anchor="ctr"/>
            <a:lstStyle/>
            <a:p>
              <a:endParaRPr lang="zh-CN" altLang="en-US" sz="2400"/>
            </a:p>
          </p:txBody>
        </p:sp>
      </p:grpSp>
      <p:grpSp>
        <p:nvGrpSpPr>
          <p:cNvPr id="4" name="Group 3"/>
          <p:cNvGrpSpPr/>
          <p:nvPr/>
        </p:nvGrpSpPr>
        <p:grpSpPr bwMode="auto">
          <a:xfrm>
            <a:off x="4764544" y="3094228"/>
            <a:ext cx="1485533" cy="1485992"/>
            <a:chOff x="4249665" y="3074438"/>
            <a:chExt cx="1485674" cy="1485674"/>
          </a:xfrm>
        </p:grpSpPr>
        <p:sp>
          <p:nvSpPr>
            <p:cNvPr id="24" name="Rounded Rectangle 23"/>
            <p:cNvSpPr/>
            <p:nvPr/>
          </p:nvSpPr>
          <p:spPr bwMode="auto">
            <a:xfrm rot="18900000" flipV="1">
              <a:off x="4249665" y="3074438"/>
              <a:ext cx="1485674" cy="1485674"/>
            </a:xfrm>
            <a:prstGeom prst="roundRect">
              <a:avLst>
                <a:gd name="adj" fmla="val 9646"/>
              </a:avLst>
            </a:prstGeom>
            <a:noFill/>
            <a:ln w="9525">
              <a:solidFill>
                <a:srgbClr val="DF1D39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bg1">
                      <a:lumMod val="85000"/>
                    </a:schemeClr>
                  </a:solidFill>
                </a14:hiddenFill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charset="0"/>
                </a:defRPr>
              </a:lvl5pPr>
              <a:lvl6pPr marL="2514600" indent="-228600" defTabSz="912495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</a:defRPr>
              </a:lvl6pPr>
              <a:lvl7pPr marL="2971800" indent="-228600" defTabSz="912495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</a:defRPr>
              </a:lvl7pPr>
              <a:lvl8pPr marL="3429000" indent="-228600" defTabSz="912495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</a:defRPr>
              </a:lvl8pPr>
              <a:lvl9pPr marL="3886200" indent="-228600" defTabSz="912495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</a:defRPr>
              </a:lvl9pPr>
            </a:lstStyle>
            <a:p>
              <a:pPr algn="ctr" eaLnBrk="1" hangingPunct="1"/>
              <a:endParaRPr lang="zh-CN" altLang="zh-CN" sz="2400"/>
            </a:p>
          </p:txBody>
        </p:sp>
        <p:sp>
          <p:nvSpPr>
            <p:cNvPr id="75798" name="Shape 2102"/>
            <p:cNvSpPr/>
            <p:nvPr/>
          </p:nvSpPr>
          <p:spPr bwMode="auto">
            <a:xfrm>
              <a:off x="4622339" y="3522435"/>
              <a:ext cx="720330" cy="576242"/>
            </a:xfrm>
            <a:custGeom>
              <a:avLst/>
              <a:gdLst>
                <a:gd name="T0" fmla="*/ 360165 w 21600"/>
                <a:gd name="T1" fmla="*/ 288121 h 21600"/>
                <a:gd name="T2" fmla="*/ 360165 w 21600"/>
                <a:gd name="T3" fmla="*/ 288121 h 21600"/>
                <a:gd name="T4" fmla="*/ 360165 w 21600"/>
                <a:gd name="T5" fmla="*/ 288121 h 21600"/>
                <a:gd name="T6" fmla="*/ 360165 w 21600"/>
                <a:gd name="T7" fmla="*/ 288121 h 21600"/>
                <a:gd name="T8" fmla="*/ 0 60000 65536"/>
                <a:gd name="T9" fmla="*/ 5898240 60000 65536"/>
                <a:gd name="T10" fmla="*/ 11796480 60000 65536"/>
                <a:gd name="T11" fmla="*/ 1769472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600" h="21600" extrusionOk="0">
                  <a:moveTo>
                    <a:pt x="18143" y="10800"/>
                  </a:moveTo>
                  <a:cubicBezTo>
                    <a:pt x="17065" y="10800"/>
                    <a:pt x="16800" y="11898"/>
                    <a:pt x="16709" y="12419"/>
                  </a:cubicBezTo>
                  <a:cubicBezTo>
                    <a:pt x="16115" y="15817"/>
                    <a:pt x="13696" y="18359"/>
                    <a:pt x="10800" y="18359"/>
                  </a:cubicBezTo>
                  <a:cubicBezTo>
                    <a:pt x="9130" y="18359"/>
                    <a:pt x="7618" y="17514"/>
                    <a:pt x="6524" y="16146"/>
                  </a:cubicBezTo>
                  <a:cubicBezTo>
                    <a:pt x="6018" y="15513"/>
                    <a:pt x="5198" y="15513"/>
                    <a:pt x="4691" y="16146"/>
                  </a:cubicBezTo>
                  <a:cubicBezTo>
                    <a:pt x="4185" y="16779"/>
                    <a:pt x="4185" y="17804"/>
                    <a:pt x="4691" y="18437"/>
                  </a:cubicBezTo>
                  <a:cubicBezTo>
                    <a:pt x="6255" y="20391"/>
                    <a:pt x="8415" y="21600"/>
                    <a:pt x="10800" y="21600"/>
                  </a:cubicBezTo>
                  <a:cubicBezTo>
                    <a:pt x="14669" y="21600"/>
                    <a:pt x="17943" y="18421"/>
                    <a:pt x="19043" y="14039"/>
                  </a:cubicBezTo>
                  <a:lnTo>
                    <a:pt x="21600" y="14039"/>
                  </a:lnTo>
                  <a:lnTo>
                    <a:pt x="21600" y="10800"/>
                  </a:lnTo>
                  <a:cubicBezTo>
                    <a:pt x="21600" y="10800"/>
                    <a:pt x="18143" y="10800"/>
                    <a:pt x="18143" y="10800"/>
                  </a:cubicBezTo>
                  <a:close/>
                  <a:moveTo>
                    <a:pt x="4891" y="9180"/>
                  </a:moveTo>
                  <a:cubicBezTo>
                    <a:pt x="5484" y="5783"/>
                    <a:pt x="7904" y="3240"/>
                    <a:pt x="10800" y="3240"/>
                  </a:cubicBezTo>
                  <a:cubicBezTo>
                    <a:pt x="12470" y="3240"/>
                    <a:pt x="13982" y="4086"/>
                    <a:pt x="15076" y="5454"/>
                  </a:cubicBezTo>
                  <a:cubicBezTo>
                    <a:pt x="15582" y="6086"/>
                    <a:pt x="16404" y="6086"/>
                    <a:pt x="16909" y="5454"/>
                  </a:cubicBezTo>
                  <a:cubicBezTo>
                    <a:pt x="17415" y="4821"/>
                    <a:pt x="17415" y="3796"/>
                    <a:pt x="16909" y="3163"/>
                  </a:cubicBezTo>
                  <a:cubicBezTo>
                    <a:pt x="15346" y="1209"/>
                    <a:pt x="13186" y="0"/>
                    <a:pt x="10800" y="0"/>
                  </a:cubicBezTo>
                  <a:cubicBezTo>
                    <a:pt x="6931" y="0"/>
                    <a:pt x="3658" y="3178"/>
                    <a:pt x="2557" y="7560"/>
                  </a:cubicBezTo>
                  <a:lnTo>
                    <a:pt x="0" y="7560"/>
                  </a:lnTo>
                  <a:lnTo>
                    <a:pt x="0" y="10800"/>
                  </a:lnTo>
                  <a:lnTo>
                    <a:pt x="3457" y="10800"/>
                  </a:lnTo>
                  <a:cubicBezTo>
                    <a:pt x="4535" y="10800"/>
                    <a:pt x="4800" y="9702"/>
                    <a:pt x="4891" y="9180"/>
                  </a:cubicBezTo>
                  <a:close/>
                  <a:moveTo>
                    <a:pt x="7343" y="10800"/>
                  </a:moveTo>
                  <a:cubicBezTo>
                    <a:pt x="7343" y="13185"/>
                    <a:pt x="8891" y="15120"/>
                    <a:pt x="10800" y="15120"/>
                  </a:cubicBezTo>
                  <a:cubicBezTo>
                    <a:pt x="12709" y="15120"/>
                    <a:pt x="14255" y="13185"/>
                    <a:pt x="14255" y="10800"/>
                  </a:cubicBezTo>
                  <a:cubicBezTo>
                    <a:pt x="14255" y="8415"/>
                    <a:pt x="12709" y="6480"/>
                    <a:pt x="10800" y="6480"/>
                  </a:cubicBezTo>
                  <a:cubicBezTo>
                    <a:pt x="8891" y="6480"/>
                    <a:pt x="7343" y="8415"/>
                    <a:pt x="7343" y="10800"/>
                  </a:cubicBezTo>
                  <a:close/>
                </a:path>
              </a:pathLst>
            </a:custGeom>
            <a:noFill/>
            <a:ln>
              <a:solidFill>
                <a:srgbClr val="DF1D39"/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rgbClr val="DF1D39"/>
                  </a:solidFill>
                </a14:hiddenFill>
              </a:ext>
            </a:extLst>
          </p:spPr>
          <p:txBody>
            <a:bodyPr lIns="50787" tIns="50787" rIns="50787" bIns="50787" anchor="ctr"/>
            <a:lstStyle/>
            <a:p>
              <a:endParaRPr lang="zh-CN" altLang="en-US" sz="2400"/>
            </a:p>
          </p:txBody>
        </p:sp>
      </p:grpSp>
      <p:grpSp>
        <p:nvGrpSpPr>
          <p:cNvPr id="17" name="Group 16"/>
          <p:cNvGrpSpPr/>
          <p:nvPr/>
        </p:nvGrpSpPr>
        <p:grpSpPr bwMode="auto">
          <a:xfrm>
            <a:off x="5867584" y="1990847"/>
            <a:ext cx="1485533" cy="1485992"/>
            <a:chOff x="5352721" y="1971381"/>
            <a:chExt cx="1485674" cy="1485674"/>
          </a:xfrm>
        </p:grpSpPr>
        <p:sp>
          <p:nvSpPr>
            <p:cNvPr id="27" name="Rounded Rectangle 26"/>
            <p:cNvSpPr/>
            <p:nvPr/>
          </p:nvSpPr>
          <p:spPr bwMode="auto">
            <a:xfrm rot="18900000" flipV="1">
              <a:off x="5352721" y="1971381"/>
              <a:ext cx="1485674" cy="1485674"/>
            </a:xfrm>
            <a:prstGeom prst="roundRect">
              <a:avLst>
                <a:gd name="adj" fmla="val 9646"/>
              </a:avLst>
            </a:prstGeom>
            <a:noFill/>
            <a:ln w="9525">
              <a:solidFill>
                <a:srgbClr val="DF1D39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bg1">
                      <a:lumMod val="85000"/>
                    </a:schemeClr>
                  </a:solidFill>
                </a14:hiddenFill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charset="0"/>
                </a:defRPr>
              </a:lvl5pPr>
              <a:lvl6pPr marL="2514600" indent="-228600" defTabSz="912495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</a:defRPr>
              </a:lvl6pPr>
              <a:lvl7pPr marL="2971800" indent="-228600" defTabSz="912495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</a:defRPr>
              </a:lvl7pPr>
              <a:lvl8pPr marL="3429000" indent="-228600" defTabSz="912495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</a:defRPr>
              </a:lvl8pPr>
              <a:lvl9pPr marL="3886200" indent="-228600" defTabSz="912495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</a:defRPr>
              </a:lvl9pPr>
            </a:lstStyle>
            <a:p>
              <a:pPr algn="ctr" eaLnBrk="1" hangingPunct="1"/>
              <a:endParaRPr lang="zh-CN" altLang="zh-CN" sz="2400"/>
            </a:p>
          </p:txBody>
        </p:sp>
        <p:sp>
          <p:nvSpPr>
            <p:cNvPr id="75796" name="Freeform 56"/>
            <p:cNvSpPr/>
            <p:nvPr/>
          </p:nvSpPr>
          <p:spPr bwMode="auto">
            <a:xfrm>
              <a:off x="5802898" y="2468253"/>
              <a:ext cx="664971" cy="542729"/>
            </a:xfrm>
            <a:custGeom>
              <a:avLst/>
              <a:gdLst>
                <a:gd name="T0" fmla="*/ 534414 w 382"/>
                <a:gd name="T1" fmla="*/ 234835 h 312"/>
                <a:gd name="T2" fmla="*/ 630156 w 382"/>
                <a:gd name="T3" fmla="*/ 123506 h 312"/>
                <a:gd name="T4" fmla="*/ 414301 w 382"/>
                <a:gd name="T5" fmla="*/ 43488 h 312"/>
                <a:gd name="T6" fmla="*/ 398634 w 382"/>
                <a:gd name="T7" fmla="*/ 33051 h 312"/>
                <a:gd name="T8" fmla="*/ 398634 w 382"/>
                <a:gd name="T9" fmla="*/ 233095 h 312"/>
                <a:gd name="T10" fmla="*/ 313337 w 382"/>
                <a:gd name="T11" fmla="*/ 372256 h 312"/>
                <a:gd name="T12" fmla="*/ 149706 w 382"/>
                <a:gd name="T13" fmla="*/ 328769 h 312"/>
                <a:gd name="T14" fmla="*/ 224558 w 382"/>
                <a:gd name="T15" fmla="*/ 168733 h 312"/>
                <a:gd name="T16" fmla="*/ 330745 w 382"/>
                <a:gd name="T17" fmla="*/ 161775 h 312"/>
                <a:gd name="T18" fmla="*/ 330745 w 382"/>
                <a:gd name="T19" fmla="*/ 6958 h 312"/>
                <a:gd name="T20" fmla="*/ 268077 w 382"/>
                <a:gd name="T21" fmla="*/ 0 h 312"/>
                <a:gd name="T22" fmla="*/ 0 w 382"/>
                <a:gd name="T23" fmla="*/ 271365 h 312"/>
                <a:gd name="T24" fmla="*/ 268077 w 382"/>
                <a:gd name="T25" fmla="*/ 542729 h 312"/>
                <a:gd name="T26" fmla="*/ 536155 w 382"/>
                <a:gd name="T27" fmla="*/ 271365 h 312"/>
                <a:gd name="T28" fmla="*/ 534414 w 382"/>
                <a:gd name="T29" fmla="*/ 234835 h 312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382" h="312">
                  <a:moveTo>
                    <a:pt x="307" y="135"/>
                  </a:moveTo>
                  <a:cubicBezTo>
                    <a:pt x="354" y="122"/>
                    <a:pt x="382" y="72"/>
                    <a:pt x="362" y="71"/>
                  </a:cubicBezTo>
                  <a:cubicBezTo>
                    <a:pt x="311" y="68"/>
                    <a:pt x="267" y="43"/>
                    <a:pt x="238" y="25"/>
                  </a:cubicBezTo>
                  <a:cubicBezTo>
                    <a:pt x="235" y="23"/>
                    <a:pt x="232" y="21"/>
                    <a:pt x="229" y="19"/>
                  </a:cubicBezTo>
                  <a:cubicBezTo>
                    <a:pt x="229" y="134"/>
                    <a:pt x="229" y="134"/>
                    <a:pt x="229" y="134"/>
                  </a:cubicBezTo>
                  <a:cubicBezTo>
                    <a:pt x="229" y="172"/>
                    <a:pt x="206" y="202"/>
                    <a:pt x="180" y="214"/>
                  </a:cubicBezTo>
                  <a:cubicBezTo>
                    <a:pt x="142" y="233"/>
                    <a:pt x="100" y="221"/>
                    <a:pt x="86" y="189"/>
                  </a:cubicBezTo>
                  <a:cubicBezTo>
                    <a:pt x="72" y="157"/>
                    <a:pt x="91" y="116"/>
                    <a:pt x="129" y="97"/>
                  </a:cubicBezTo>
                  <a:cubicBezTo>
                    <a:pt x="150" y="87"/>
                    <a:pt x="172" y="86"/>
                    <a:pt x="190" y="93"/>
                  </a:cubicBezTo>
                  <a:cubicBezTo>
                    <a:pt x="190" y="4"/>
                    <a:pt x="190" y="4"/>
                    <a:pt x="190" y="4"/>
                  </a:cubicBezTo>
                  <a:cubicBezTo>
                    <a:pt x="178" y="1"/>
                    <a:pt x="166" y="0"/>
                    <a:pt x="154" y="0"/>
                  </a:cubicBezTo>
                  <a:cubicBezTo>
                    <a:pt x="69" y="0"/>
                    <a:pt x="0" y="70"/>
                    <a:pt x="0" y="156"/>
                  </a:cubicBezTo>
                  <a:cubicBezTo>
                    <a:pt x="0" y="242"/>
                    <a:pt x="69" y="312"/>
                    <a:pt x="154" y="312"/>
                  </a:cubicBezTo>
                  <a:cubicBezTo>
                    <a:pt x="239" y="312"/>
                    <a:pt x="308" y="242"/>
                    <a:pt x="308" y="156"/>
                  </a:cubicBezTo>
                  <a:cubicBezTo>
                    <a:pt x="308" y="149"/>
                    <a:pt x="308" y="142"/>
                    <a:pt x="307" y="135"/>
                  </a:cubicBezTo>
                  <a:close/>
                </a:path>
              </a:pathLst>
            </a:custGeom>
            <a:noFill/>
            <a:ln>
              <a:solidFill>
                <a:srgbClr val="DF1D39"/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bg1">
                      <a:lumMod val="85000"/>
                    </a:schemeClr>
                  </a:solidFill>
                </a14:hiddenFill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3000">
        <p:blinds dir="vert"/>
      </p:transition>
    </mc:Choice>
    <mc:Fallback>
      <p:transition spd="slow" advClick="0" advTm="3000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3000"/>
                            </p:stCondLst>
                            <p:childTnLst>
                              <p:par>
                                <p:cTn id="1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3500"/>
                            </p:stCondLst>
                            <p:childTnLst>
                              <p:par>
                                <p:cTn id="19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1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4000"/>
                            </p:stCondLst>
                            <p:childTnLst>
                              <p:par>
                                <p:cTn id="2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4500"/>
                            </p:stCondLst>
                            <p:childTnLst>
                              <p:par>
                                <p:cTn id="2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5000"/>
                            </p:stCondLst>
                            <p:childTnLst>
                              <p:par>
                                <p:cTn id="3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5500"/>
                            </p:stCondLst>
                            <p:childTnLst>
                              <p:par>
                                <p:cTn id="3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6000"/>
                            </p:stCondLst>
                            <p:childTnLst>
                              <p:par>
                                <p:cTn id="4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6500"/>
                            </p:stCondLst>
                            <p:childTnLst>
                              <p:par>
                                <p:cTn id="4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7000"/>
                            </p:stCondLst>
                            <p:childTnLst>
                              <p:par>
                                <p:cTn id="5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7500"/>
                            </p:stCondLst>
                            <p:childTnLst>
                              <p:par>
                                <p:cTn id="5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8000"/>
                            </p:stCondLst>
                            <p:childTnLst>
                              <p:par>
                                <p:cTn id="61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3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8500"/>
                            </p:stCondLst>
                            <p:childTnLst>
                              <p:par>
                                <p:cTn id="6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" name="图片 29" descr="G:\ＰＰＴ资料\PPt图片\元素包\8de6001c503ad24c2db4be2609b2eefe.png8de6001c503ad24c2db4be2609b2eefe"/>
          <p:cNvPicPr>
            <a:picLocks noChangeAspect="1"/>
          </p:cNvPicPr>
          <p:nvPr/>
        </p:nvPicPr>
        <p:blipFill>
          <a:blip r:embed="rId1"/>
          <a:srcRect r="41761"/>
          <a:stretch>
            <a:fillRect/>
          </a:stretch>
        </p:blipFill>
        <p:spPr>
          <a:xfrm>
            <a:off x="-8890" y="-34925"/>
            <a:ext cx="3507740" cy="4867275"/>
          </a:xfrm>
          <a:prstGeom prst="rect">
            <a:avLst/>
          </a:prstGeom>
        </p:spPr>
      </p:pic>
      <p:sp>
        <p:nvSpPr>
          <p:cNvPr id="21" name="文本框 20"/>
          <p:cNvSpPr txBox="1"/>
          <p:nvPr/>
        </p:nvSpPr>
        <p:spPr>
          <a:xfrm>
            <a:off x="1599564" y="760730"/>
            <a:ext cx="400216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charset="-122"/>
                <a:cs typeface="Open Sans" panose="020B0606030504020204" pitchFamily="34" charset="0"/>
                <a:sym typeface="Arial" panose="020B0604020202020204" pitchFamily="34" charset="0"/>
              </a:rPr>
              <a:t>直接复制你的内容到此</a:t>
            </a:r>
            <a:endParaRPr lang="en-US" altLang="zh-CN" sz="2800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charset="-122"/>
              <a:cs typeface="Open Sans" panose="020B0606030504020204" pitchFamily="34" charset="0"/>
              <a:sym typeface="Arial" panose="020B0604020202020204" pitchFamily="34" charset="0"/>
            </a:endParaRPr>
          </a:p>
        </p:txBody>
      </p:sp>
      <p:grpSp>
        <p:nvGrpSpPr>
          <p:cNvPr id="49" name="组合 48"/>
          <p:cNvGrpSpPr/>
          <p:nvPr/>
        </p:nvGrpSpPr>
        <p:grpSpPr>
          <a:xfrm>
            <a:off x="7020560" y="2488565"/>
            <a:ext cx="5201920" cy="2341880"/>
            <a:chOff x="5053036" y="1866998"/>
            <a:chExt cx="4090965" cy="1841728"/>
          </a:xfrm>
          <a:solidFill>
            <a:schemeClr val="accent1">
              <a:lumMod val="10000"/>
              <a:lumOff val="90000"/>
            </a:schemeClr>
          </a:solidFill>
        </p:grpSpPr>
        <p:sp>
          <p:nvSpPr>
            <p:cNvPr id="50" name="任意多边形 49"/>
            <p:cNvSpPr/>
            <p:nvPr/>
          </p:nvSpPr>
          <p:spPr>
            <a:xfrm flipH="1">
              <a:off x="5231631" y="1866998"/>
              <a:ext cx="3912370" cy="1772091"/>
            </a:xfrm>
            <a:custGeom>
              <a:avLst/>
              <a:gdLst>
                <a:gd name="connsiteX0" fmla="*/ 4058363 w 5216493"/>
                <a:gd name="connsiteY0" fmla="*/ 0 h 2362788"/>
                <a:gd name="connsiteX1" fmla="*/ 850234 w 5216493"/>
                <a:gd name="connsiteY1" fmla="*/ 0 h 2362788"/>
                <a:gd name="connsiteX2" fmla="*/ 850234 w 5216493"/>
                <a:gd name="connsiteY2" fmla="*/ 2032 h 2362788"/>
                <a:gd name="connsiteX3" fmla="*/ 0 w 5216493"/>
                <a:gd name="connsiteY3" fmla="*/ 2032 h 2362788"/>
                <a:gd name="connsiteX4" fmla="*/ 0 w 5216493"/>
                <a:gd name="connsiteY4" fmla="*/ 531904 h 2362788"/>
                <a:gd name="connsiteX5" fmla="*/ 1 w 5216493"/>
                <a:gd name="connsiteY5" fmla="*/ 531904 h 2362788"/>
                <a:gd name="connsiteX6" fmla="*/ 1 w 5216493"/>
                <a:gd name="connsiteY6" fmla="*/ 364801 h 2362788"/>
                <a:gd name="connsiteX7" fmla="*/ 850234 w 5216493"/>
                <a:gd name="connsiteY7" fmla="*/ 364801 h 2362788"/>
                <a:gd name="connsiteX8" fmla="*/ 850234 w 5216493"/>
                <a:gd name="connsiteY8" fmla="*/ 2362788 h 2362788"/>
                <a:gd name="connsiteX9" fmla="*/ 850235 w 5216493"/>
                <a:gd name="connsiteY9" fmla="*/ 2362788 h 2362788"/>
                <a:gd name="connsiteX10" fmla="*/ 850235 w 5216493"/>
                <a:gd name="connsiteY10" fmla="*/ 364801 h 2362788"/>
                <a:gd name="connsiteX11" fmla="*/ 1653870 w 5216493"/>
                <a:gd name="connsiteY11" fmla="*/ 364801 h 2362788"/>
                <a:gd name="connsiteX12" fmla="*/ 1653870 w 5216493"/>
                <a:gd name="connsiteY12" fmla="*/ 362769 h 2362788"/>
                <a:gd name="connsiteX13" fmla="*/ 3815944 w 5216493"/>
                <a:gd name="connsiteY13" fmla="*/ 362769 h 2362788"/>
                <a:gd name="connsiteX14" fmla="*/ 4860260 w 5216493"/>
                <a:gd name="connsiteY14" fmla="*/ 1407085 h 2362788"/>
                <a:gd name="connsiteX15" fmla="*/ 4860260 w 5216493"/>
                <a:gd name="connsiteY15" fmla="*/ 2125118 h 2362788"/>
                <a:gd name="connsiteX16" fmla="*/ 5216493 w 5216493"/>
                <a:gd name="connsiteY16" fmla="*/ 2125118 h 2362788"/>
                <a:gd name="connsiteX17" fmla="*/ 5216493 w 5216493"/>
                <a:gd name="connsiteY17" fmla="*/ 1158130 h 2362788"/>
                <a:gd name="connsiteX18" fmla="*/ 4058363 w 5216493"/>
                <a:gd name="connsiteY18" fmla="*/ 0 h 23627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5216493" h="2362788">
                  <a:moveTo>
                    <a:pt x="4058363" y="0"/>
                  </a:moveTo>
                  <a:lnTo>
                    <a:pt x="850234" y="0"/>
                  </a:lnTo>
                  <a:lnTo>
                    <a:pt x="850234" y="2032"/>
                  </a:lnTo>
                  <a:lnTo>
                    <a:pt x="0" y="2032"/>
                  </a:lnTo>
                  <a:lnTo>
                    <a:pt x="0" y="531904"/>
                  </a:lnTo>
                  <a:lnTo>
                    <a:pt x="1" y="531904"/>
                  </a:lnTo>
                  <a:lnTo>
                    <a:pt x="1" y="364801"/>
                  </a:lnTo>
                  <a:lnTo>
                    <a:pt x="850234" y="364801"/>
                  </a:lnTo>
                  <a:lnTo>
                    <a:pt x="850234" y="2362788"/>
                  </a:lnTo>
                  <a:lnTo>
                    <a:pt x="850235" y="2362788"/>
                  </a:lnTo>
                  <a:lnTo>
                    <a:pt x="850235" y="364801"/>
                  </a:lnTo>
                  <a:lnTo>
                    <a:pt x="1653870" y="364801"/>
                  </a:lnTo>
                  <a:lnTo>
                    <a:pt x="1653870" y="362769"/>
                  </a:lnTo>
                  <a:lnTo>
                    <a:pt x="3815944" y="362769"/>
                  </a:lnTo>
                  <a:cubicBezTo>
                    <a:pt x="4392704" y="362769"/>
                    <a:pt x="4860260" y="830325"/>
                    <a:pt x="4860260" y="1407085"/>
                  </a:cubicBezTo>
                  <a:lnTo>
                    <a:pt x="4860260" y="2125118"/>
                  </a:lnTo>
                  <a:lnTo>
                    <a:pt x="5216493" y="2125118"/>
                  </a:lnTo>
                  <a:lnTo>
                    <a:pt x="5216493" y="1158130"/>
                  </a:lnTo>
                  <a:cubicBezTo>
                    <a:pt x="5216493" y="518512"/>
                    <a:pt x="4697981" y="0"/>
                    <a:pt x="4058363" y="0"/>
                  </a:cubicBezTo>
                  <a:close/>
                </a:path>
              </a:pathLst>
            </a:custGeom>
            <a:grpFill/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40" tIns="45720" rIns="91440" bIns="45720" rtlCol="0" anchor="ctr"/>
            <a:lstStyle/>
            <a:p>
              <a:pPr algn="ctr"/>
              <a:endParaRPr lang="zh-CN" altLang="en-US" sz="2400">
                <a:solidFill>
                  <a:srgbClr val="564B45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51" name="椭圆 50"/>
            <p:cNvSpPr/>
            <p:nvPr/>
          </p:nvSpPr>
          <p:spPr>
            <a:xfrm>
              <a:off x="5053036" y="3212947"/>
              <a:ext cx="495779" cy="495779"/>
            </a:xfrm>
            <a:prstGeom prst="ellipse">
              <a:avLst/>
            </a:prstGeom>
            <a:grpFill/>
            <a:ln w="1905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40" tIns="45720" rIns="91440" bIns="45720" rtlCol="0" anchor="ctr"/>
            <a:lstStyle/>
            <a:p>
              <a:pPr algn="ctr"/>
              <a:endParaRPr lang="zh-CN" altLang="en-US" sz="2400">
                <a:solidFill>
                  <a:srgbClr val="F8F8F8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52" name="文本框 92"/>
            <p:cNvSpPr txBox="1"/>
            <p:nvPr/>
          </p:nvSpPr>
          <p:spPr>
            <a:xfrm>
              <a:off x="5095740" y="3320198"/>
              <a:ext cx="410370" cy="328595"/>
            </a:xfrm>
            <a:prstGeom prst="rect">
              <a:avLst/>
            </a:prstGeom>
            <a:grpFill/>
          </p:spPr>
          <p:txBody>
            <a:bodyPr wrap="square" lIns="91440" tIns="45720" rIns="91440" bIns="45720" rtlCol="0">
              <a:spAutoFit/>
            </a:bodyPr>
            <a:lstStyle/>
            <a:p>
              <a:pPr algn="ctr"/>
              <a:r>
                <a:rPr lang="en-US" altLang="zh-CN" sz="2000" dirty="0">
                  <a:solidFill>
                    <a:schemeClr val="accent2"/>
                  </a:solidFill>
                  <a:latin typeface="微软雅黑" panose="020B0503020204020204" charset="-122"/>
                  <a:ea typeface="微软雅黑" panose="020B0503020204020204" charset="-122"/>
                </a:rPr>
                <a:t>01</a:t>
              </a:r>
              <a:endParaRPr lang="zh-CN" altLang="en-US" sz="2000" dirty="0">
                <a:solidFill>
                  <a:schemeClr val="accent2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grpSp>
        <p:nvGrpSpPr>
          <p:cNvPr id="53" name="组合 52"/>
          <p:cNvGrpSpPr/>
          <p:nvPr/>
        </p:nvGrpSpPr>
        <p:grpSpPr>
          <a:xfrm>
            <a:off x="7875145" y="3118098"/>
            <a:ext cx="4507353" cy="1714315"/>
            <a:chOff x="5763484" y="2422990"/>
            <a:chExt cx="3380515" cy="1285736"/>
          </a:xfrm>
          <a:solidFill>
            <a:srgbClr val="DF1D39"/>
          </a:solidFill>
        </p:grpSpPr>
        <p:sp>
          <p:nvSpPr>
            <p:cNvPr id="54" name="任意多边形 53"/>
            <p:cNvSpPr/>
            <p:nvPr/>
          </p:nvSpPr>
          <p:spPr>
            <a:xfrm flipH="1">
              <a:off x="5797656" y="2422990"/>
              <a:ext cx="3346343" cy="1037847"/>
            </a:xfrm>
            <a:custGeom>
              <a:avLst/>
              <a:gdLst>
                <a:gd name="connsiteX0" fmla="*/ 1607999 w 4461791"/>
                <a:gd name="connsiteY0" fmla="*/ 0 h 1383796"/>
                <a:gd name="connsiteX1" fmla="*/ 0 w 4461791"/>
                <a:gd name="connsiteY1" fmla="*/ 0 h 1383796"/>
                <a:gd name="connsiteX2" fmla="*/ 0 w 4461791"/>
                <a:gd name="connsiteY2" fmla="*/ 566646 h 1383796"/>
                <a:gd name="connsiteX3" fmla="*/ 1 w 4461791"/>
                <a:gd name="connsiteY3" fmla="*/ 566646 h 1383796"/>
                <a:gd name="connsiteX4" fmla="*/ 1 w 4461791"/>
                <a:gd name="connsiteY4" fmla="*/ 387946 h 1383796"/>
                <a:gd name="connsiteX5" fmla="*/ 1603034 w 4461791"/>
                <a:gd name="connsiteY5" fmla="*/ 387946 h 1383796"/>
                <a:gd name="connsiteX6" fmla="*/ 1603034 w 4461791"/>
                <a:gd name="connsiteY6" fmla="*/ 384898 h 1383796"/>
                <a:gd name="connsiteX7" fmla="*/ 3653197 w 4461791"/>
                <a:gd name="connsiteY7" fmla="*/ 384898 h 1383796"/>
                <a:gd name="connsiteX8" fmla="*/ 4068091 w 4461791"/>
                <a:gd name="connsiteY8" fmla="*/ 799792 h 1383796"/>
                <a:gd name="connsiteX9" fmla="*/ 4068091 w 4461791"/>
                <a:gd name="connsiteY9" fmla="*/ 1383796 h 1383796"/>
                <a:gd name="connsiteX10" fmla="*/ 4461791 w 4461791"/>
                <a:gd name="connsiteY10" fmla="*/ 1383796 h 1383796"/>
                <a:gd name="connsiteX11" fmla="*/ 4461791 w 4461791"/>
                <a:gd name="connsiteY11" fmla="*/ 701914 h 1383796"/>
                <a:gd name="connsiteX12" fmla="*/ 3763050 w 4461791"/>
                <a:gd name="connsiteY12" fmla="*/ 3173 h 1383796"/>
                <a:gd name="connsiteX13" fmla="*/ 1607733 w 4461791"/>
                <a:gd name="connsiteY13" fmla="*/ 3173 h 13837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4461791" h="1383796">
                  <a:moveTo>
                    <a:pt x="1607999" y="0"/>
                  </a:moveTo>
                  <a:lnTo>
                    <a:pt x="0" y="0"/>
                  </a:lnTo>
                  <a:lnTo>
                    <a:pt x="0" y="566646"/>
                  </a:lnTo>
                  <a:lnTo>
                    <a:pt x="1" y="566646"/>
                  </a:lnTo>
                  <a:lnTo>
                    <a:pt x="1" y="387946"/>
                  </a:lnTo>
                  <a:lnTo>
                    <a:pt x="1603034" y="387946"/>
                  </a:lnTo>
                  <a:lnTo>
                    <a:pt x="1603034" y="384898"/>
                  </a:lnTo>
                  <a:lnTo>
                    <a:pt x="3653197" y="384898"/>
                  </a:lnTo>
                  <a:cubicBezTo>
                    <a:pt x="3882337" y="384898"/>
                    <a:pt x="4068091" y="570652"/>
                    <a:pt x="4068091" y="799792"/>
                  </a:cubicBezTo>
                  <a:lnTo>
                    <a:pt x="4068091" y="1383796"/>
                  </a:lnTo>
                  <a:lnTo>
                    <a:pt x="4461791" y="1383796"/>
                  </a:lnTo>
                  <a:lnTo>
                    <a:pt x="4461791" y="701914"/>
                  </a:lnTo>
                  <a:cubicBezTo>
                    <a:pt x="4461791" y="316010"/>
                    <a:pt x="4148954" y="3173"/>
                    <a:pt x="3763050" y="3173"/>
                  </a:cubicBezTo>
                  <a:lnTo>
                    <a:pt x="1607733" y="3173"/>
                  </a:lnTo>
                  <a:close/>
                </a:path>
              </a:pathLst>
            </a:custGeom>
            <a:grpFill/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40" tIns="45720" rIns="91440" bIns="45720" rtlCol="0" anchor="ctr"/>
            <a:lstStyle/>
            <a:p>
              <a:pPr algn="ctr"/>
              <a:endParaRPr lang="zh-CN" altLang="en-US" sz="2400">
                <a:solidFill>
                  <a:srgbClr val="564B45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55" name="椭圆 54"/>
            <p:cNvSpPr/>
            <p:nvPr/>
          </p:nvSpPr>
          <p:spPr>
            <a:xfrm>
              <a:off x="5763484" y="3212947"/>
              <a:ext cx="495779" cy="495779"/>
            </a:xfrm>
            <a:prstGeom prst="ellipse">
              <a:avLst/>
            </a:prstGeom>
            <a:grpFill/>
            <a:ln w="1905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40" tIns="45720" rIns="91440" bIns="45720" rtlCol="0" anchor="ctr"/>
            <a:lstStyle/>
            <a:p>
              <a:pPr algn="ctr"/>
              <a:endParaRPr lang="zh-CN" altLang="en-US" sz="2400">
                <a:solidFill>
                  <a:srgbClr val="F8F8F8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56" name="文本框 100"/>
            <p:cNvSpPr txBox="1"/>
            <p:nvPr/>
          </p:nvSpPr>
          <p:spPr>
            <a:xfrm>
              <a:off x="5843734" y="3320198"/>
              <a:ext cx="410370" cy="313373"/>
            </a:xfrm>
            <a:prstGeom prst="rect">
              <a:avLst/>
            </a:prstGeom>
            <a:noFill/>
          </p:spPr>
          <p:txBody>
            <a:bodyPr wrap="square" lIns="91440" tIns="45720" rIns="91440" bIns="45720" rtlCol="0">
              <a:spAutoFit/>
            </a:bodyPr>
            <a:lstStyle/>
            <a:p>
              <a:pPr algn="ctr"/>
              <a:r>
                <a:rPr lang="en-US" altLang="zh-CN" sz="2000" dirty="0">
                  <a:solidFill>
                    <a:schemeClr val="accent2"/>
                  </a:solidFill>
                  <a:latin typeface="微软雅黑" panose="020B0503020204020204" charset="-122"/>
                  <a:ea typeface="微软雅黑" panose="020B0503020204020204" charset="-122"/>
                </a:rPr>
                <a:t>03</a:t>
              </a:r>
              <a:endParaRPr lang="zh-CN" altLang="en-US" sz="2000" dirty="0">
                <a:solidFill>
                  <a:schemeClr val="accent2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grpSp>
        <p:nvGrpSpPr>
          <p:cNvPr id="57" name="组合 56"/>
          <p:cNvGrpSpPr/>
          <p:nvPr/>
        </p:nvGrpSpPr>
        <p:grpSpPr>
          <a:xfrm>
            <a:off x="7477125" y="2834640"/>
            <a:ext cx="4732655" cy="1995805"/>
            <a:chOff x="5421773" y="2139075"/>
            <a:chExt cx="3722225" cy="1569651"/>
          </a:xfrm>
          <a:solidFill>
            <a:srgbClr val="E83508"/>
          </a:solidFill>
        </p:grpSpPr>
        <p:sp>
          <p:nvSpPr>
            <p:cNvPr id="58" name="任意多边形 57"/>
            <p:cNvSpPr/>
            <p:nvPr/>
          </p:nvSpPr>
          <p:spPr>
            <a:xfrm flipH="1">
              <a:off x="5498806" y="2139075"/>
              <a:ext cx="3645192" cy="1321762"/>
            </a:xfrm>
            <a:custGeom>
              <a:avLst/>
              <a:gdLst>
                <a:gd name="connsiteX0" fmla="*/ 3815940 w 4860256"/>
                <a:gd name="connsiteY0" fmla="*/ 0 h 1762349"/>
                <a:gd name="connsiteX1" fmla="*/ 990598 w 4860256"/>
                <a:gd name="connsiteY1" fmla="*/ 0 h 1762349"/>
                <a:gd name="connsiteX2" fmla="*/ 850231 w 4860256"/>
                <a:gd name="connsiteY2" fmla="*/ 0 h 1762349"/>
                <a:gd name="connsiteX3" fmla="*/ 0 w 4860256"/>
                <a:gd name="connsiteY3" fmla="*/ 0 h 1762349"/>
                <a:gd name="connsiteX4" fmla="*/ 0 w 4860256"/>
                <a:gd name="connsiteY4" fmla="*/ 395925 h 1762349"/>
                <a:gd name="connsiteX5" fmla="*/ 990598 w 4860256"/>
                <a:gd name="connsiteY5" fmla="*/ 395925 h 1762349"/>
                <a:gd name="connsiteX6" fmla="*/ 990598 w 4860256"/>
                <a:gd name="connsiteY6" fmla="*/ 392340 h 1762349"/>
                <a:gd name="connsiteX7" fmla="*/ 3763050 w 4860256"/>
                <a:gd name="connsiteY7" fmla="*/ 392340 h 1762349"/>
                <a:gd name="connsiteX8" fmla="*/ 4461791 w 4860256"/>
                <a:gd name="connsiteY8" fmla="*/ 1091081 h 1762349"/>
                <a:gd name="connsiteX9" fmla="*/ 4461791 w 4860256"/>
                <a:gd name="connsiteY9" fmla="*/ 1762349 h 1762349"/>
                <a:gd name="connsiteX10" fmla="*/ 4860256 w 4860256"/>
                <a:gd name="connsiteY10" fmla="*/ 1762349 h 1762349"/>
                <a:gd name="connsiteX11" fmla="*/ 4860256 w 4860256"/>
                <a:gd name="connsiteY11" fmla="*/ 1044316 h 1762349"/>
                <a:gd name="connsiteX12" fmla="*/ 3815940 w 4860256"/>
                <a:gd name="connsiteY12" fmla="*/ 0 h 17623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860256" h="1762349">
                  <a:moveTo>
                    <a:pt x="3815940" y="0"/>
                  </a:moveTo>
                  <a:lnTo>
                    <a:pt x="990598" y="0"/>
                  </a:lnTo>
                  <a:lnTo>
                    <a:pt x="850231" y="0"/>
                  </a:lnTo>
                  <a:lnTo>
                    <a:pt x="0" y="0"/>
                  </a:lnTo>
                  <a:lnTo>
                    <a:pt x="0" y="395925"/>
                  </a:lnTo>
                  <a:lnTo>
                    <a:pt x="990598" y="395925"/>
                  </a:lnTo>
                  <a:lnTo>
                    <a:pt x="990598" y="392340"/>
                  </a:lnTo>
                  <a:lnTo>
                    <a:pt x="3763050" y="392340"/>
                  </a:lnTo>
                  <a:cubicBezTo>
                    <a:pt x="4148954" y="392340"/>
                    <a:pt x="4461791" y="705177"/>
                    <a:pt x="4461791" y="1091081"/>
                  </a:cubicBezTo>
                  <a:lnTo>
                    <a:pt x="4461791" y="1762349"/>
                  </a:lnTo>
                  <a:lnTo>
                    <a:pt x="4860256" y="1762349"/>
                  </a:lnTo>
                  <a:lnTo>
                    <a:pt x="4860256" y="1044316"/>
                  </a:lnTo>
                  <a:cubicBezTo>
                    <a:pt x="4860256" y="467556"/>
                    <a:pt x="4392700" y="0"/>
                    <a:pt x="3815940" y="0"/>
                  </a:cubicBezTo>
                  <a:close/>
                </a:path>
              </a:pathLst>
            </a:custGeom>
            <a:grpFill/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40" tIns="45720" rIns="91440" bIns="45720" rtlCol="0" anchor="ctr"/>
            <a:lstStyle/>
            <a:p>
              <a:pPr algn="ctr"/>
              <a:endParaRPr lang="zh-CN" altLang="en-US" sz="2400">
                <a:solidFill>
                  <a:srgbClr val="564B45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59" name="椭圆 58"/>
            <p:cNvSpPr/>
            <p:nvPr/>
          </p:nvSpPr>
          <p:spPr>
            <a:xfrm>
              <a:off x="5421773" y="3212947"/>
              <a:ext cx="495779" cy="495779"/>
            </a:xfrm>
            <a:prstGeom prst="ellipse">
              <a:avLst/>
            </a:prstGeom>
            <a:grpFill/>
            <a:ln w="1905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40" tIns="45720" rIns="91440" bIns="45720" rtlCol="0" anchor="ctr"/>
            <a:lstStyle/>
            <a:p>
              <a:pPr algn="ctr"/>
              <a:endParaRPr lang="zh-CN" altLang="en-US" sz="2400">
                <a:solidFill>
                  <a:srgbClr val="F8F8F8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60" name="文本框 93"/>
            <p:cNvSpPr txBox="1"/>
            <p:nvPr/>
          </p:nvSpPr>
          <p:spPr>
            <a:xfrm>
              <a:off x="5468050" y="3320198"/>
              <a:ext cx="410370" cy="328613"/>
            </a:xfrm>
            <a:prstGeom prst="rect">
              <a:avLst/>
            </a:prstGeom>
            <a:noFill/>
          </p:spPr>
          <p:txBody>
            <a:bodyPr wrap="square" lIns="91440" tIns="45720" rIns="91440" bIns="45720" rtlCol="0">
              <a:spAutoFit/>
            </a:bodyPr>
            <a:lstStyle/>
            <a:p>
              <a:pPr algn="ctr"/>
              <a:r>
                <a:rPr lang="en-US" altLang="zh-CN" sz="2000" dirty="0">
                  <a:solidFill>
                    <a:schemeClr val="accent2"/>
                  </a:solidFill>
                  <a:latin typeface="微软雅黑" panose="020B0503020204020204" charset="-122"/>
                  <a:ea typeface="微软雅黑" panose="020B0503020204020204" charset="-122"/>
                </a:rPr>
                <a:t>02</a:t>
              </a:r>
              <a:endParaRPr lang="zh-CN" altLang="en-US" sz="2000" dirty="0">
                <a:solidFill>
                  <a:schemeClr val="accent2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sp>
        <p:nvSpPr>
          <p:cNvPr id="61" name="任意多边形 60"/>
          <p:cNvSpPr/>
          <p:nvPr/>
        </p:nvSpPr>
        <p:spPr>
          <a:xfrm>
            <a:off x="4909219" y="2311240"/>
            <a:ext cx="2971800" cy="508000"/>
          </a:xfrm>
          <a:custGeom>
            <a:avLst/>
            <a:gdLst>
              <a:gd name="connsiteX0" fmla="*/ 2971800 w 2971800"/>
              <a:gd name="connsiteY0" fmla="*/ 508000 h 508000"/>
              <a:gd name="connsiteX1" fmla="*/ 622300 w 2971800"/>
              <a:gd name="connsiteY1" fmla="*/ 508000 h 508000"/>
              <a:gd name="connsiteX2" fmla="*/ 622300 w 2971800"/>
              <a:gd name="connsiteY2" fmla="*/ 0 h 508000"/>
              <a:gd name="connsiteX3" fmla="*/ 0 w 2971800"/>
              <a:gd name="connsiteY3" fmla="*/ 0 h 50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971800" h="508000">
                <a:moveTo>
                  <a:pt x="2971800" y="508000"/>
                </a:moveTo>
                <a:lnTo>
                  <a:pt x="622300" y="508000"/>
                </a:lnTo>
                <a:lnTo>
                  <a:pt x="622300" y="0"/>
                </a:lnTo>
                <a:lnTo>
                  <a:pt x="0" y="0"/>
                </a:lnTo>
              </a:path>
            </a:pathLst>
          </a:custGeom>
          <a:noFill/>
          <a:ln w="12700">
            <a:solidFill>
              <a:schemeClr val="accent4">
                <a:lumMod val="25000"/>
                <a:lumOff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endParaRPr lang="zh-CN" altLang="en-US" sz="2400">
              <a:solidFill>
                <a:srgbClr val="564B45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62" name="任意多边形 61"/>
          <p:cNvSpPr/>
          <p:nvPr/>
        </p:nvSpPr>
        <p:spPr>
          <a:xfrm>
            <a:off x="4909219" y="3550760"/>
            <a:ext cx="3517900" cy="584200"/>
          </a:xfrm>
          <a:custGeom>
            <a:avLst/>
            <a:gdLst>
              <a:gd name="connsiteX0" fmla="*/ 3517900 w 3517900"/>
              <a:gd name="connsiteY0" fmla="*/ 0 h 584200"/>
              <a:gd name="connsiteX1" fmla="*/ 609600 w 3517900"/>
              <a:gd name="connsiteY1" fmla="*/ 0 h 584200"/>
              <a:gd name="connsiteX2" fmla="*/ 609600 w 3517900"/>
              <a:gd name="connsiteY2" fmla="*/ 584200 h 584200"/>
              <a:gd name="connsiteX3" fmla="*/ 0 w 3517900"/>
              <a:gd name="connsiteY3" fmla="*/ 584200 h 584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517900" h="584200">
                <a:moveTo>
                  <a:pt x="3517900" y="0"/>
                </a:moveTo>
                <a:lnTo>
                  <a:pt x="609600" y="0"/>
                </a:lnTo>
                <a:lnTo>
                  <a:pt x="609600" y="584200"/>
                </a:lnTo>
                <a:lnTo>
                  <a:pt x="0" y="584200"/>
                </a:lnTo>
              </a:path>
            </a:pathLst>
          </a:custGeom>
          <a:noFill/>
          <a:ln w="12700">
            <a:solidFill>
              <a:srgbClr val="DF1D3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endParaRPr lang="zh-CN" altLang="en-US" sz="2400">
              <a:ln>
                <a:solidFill>
                  <a:srgbClr val="8FA3A4"/>
                </a:solidFill>
              </a:ln>
              <a:solidFill>
                <a:srgbClr val="564B45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63" name="任意多边形 62"/>
          <p:cNvSpPr/>
          <p:nvPr/>
        </p:nvSpPr>
        <p:spPr>
          <a:xfrm>
            <a:off x="4909219" y="3210400"/>
            <a:ext cx="3225800" cy="0"/>
          </a:xfrm>
          <a:custGeom>
            <a:avLst/>
            <a:gdLst>
              <a:gd name="connsiteX0" fmla="*/ 3225800 w 3225800"/>
              <a:gd name="connsiteY0" fmla="*/ 0 h 0"/>
              <a:gd name="connsiteX1" fmla="*/ 0 w 3225800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3225800">
                <a:moveTo>
                  <a:pt x="3225800" y="0"/>
                </a:moveTo>
                <a:lnTo>
                  <a:pt x="0" y="0"/>
                </a:lnTo>
              </a:path>
            </a:pathLst>
          </a:custGeom>
          <a:solidFill>
            <a:srgbClr val="C08AE8"/>
          </a:solidFill>
          <a:ln w="12700">
            <a:solidFill>
              <a:srgbClr val="E8350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endParaRPr lang="zh-CN" altLang="en-US" sz="2400">
              <a:solidFill>
                <a:srgbClr val="564B45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grpSp>
        <p:nvGrpSpPr>
          <p:cNvPr id="64" name="组合 63"/>
          <p:cNvGrpSpPr/>
          <p:nvPr/>
        </p:nvGrpSpPr>
        <p:grpSpPr>
          <a:xfrm>
            <a:off x="3103435" y="2011064"/>
            <a:ext cx="2008841" cy="913878"/>
            <a:chOff x="3446716" y="3912790"/>
            <a:chExt cx="2008842" cy="913877"/>
          </a:xfrm>
        </p:grpSpPr>
        <p:sp>
          <p:nvSpPr>
            <p:cNvPr id="65" name="文本框 111"/>
            <p:cNvSpPr txBox="1"/>
            <p:nvPr/>
          </p:nvSpPr>
          <p:spPr>
            <a:xfrm>
              <a:off x="3446716" y="3912790"/>
              <a:ext cx="2008842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400" dirty="0">
                  <a:solidFill>
                    <a:schemeClr val="accent1"/>
                  </a:solidFill>
                  <a:latin typeface="Arial" panose="020B0604020202020204" pitchFamily="34" charset="0"/>
                  <a:ea typeface="微软雅黑" panose="020B0503020204020204" charset="-122"/>
                  <a:cs typeface="Open Sans" panose="020B0606030504020204" pitchFamily="34" charset="0"/>
                  <a:sym typeface="Arial" panose="020B0604020202020204" pitchFamily="34" charset="0"/>
                </a:rPr>
                <a:t>直接复制你的内容到此</a:t>
              </a:r>
              <a:endParaRPr lang="en-US" altLang="zh-CN" sz="14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charset="-122"/>
                <a:cs typeface="Open Sans" panose="020B0606030504020204" pitchFamily="34" charset="0"/>
                <a:sym typeface="Arial" panose="020B0604020202020204" pitchFamily="34" charset="0"/>
              </a:endParaRPr>
            </a:p>
          </p:txBody>
        </p:sp>
        <p:sp>
          <p:nvSpPr>
            <p:cNvPr id="66" name="文本框 112"/>
            <p:cNvSpPr txBox="1"/>
            <p:nvPr/>
          </p:nvSpPr>
          <p:spPr>
            <a:xfrm>
              <a:off x="3446716" y="4180337"/>
              <a:ext cx="1794088" cy="646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800" dirty="0">
                  <a:solidFill>
                    <a:schemeClr val="accent1"/>
                  </a:solidFill>
                  <a:latin typeface="Arial" panose="020B0604020202020204" pitchFamily="34" charset="0"/>
                  <a:ea typeface="微软雅黑" panose="020B0503020204020204" charset="-122"/>
                  <a:cs typeface="Open Sans" panose="020B0606030504020204" pitchFamily="34" charset="0"/>
                  <a:sym typeface="Arial" panose="020B0604020202020204" pitchFamily="34" charset="0"/>
                </a:rPr>
                <a:t>请替换文字内容，修改文字内容，也可以直接复制你的内容到此。请替换文字内容，修改文字内容，</a:t>
              </a:r>
              <a:endParaRPr lang="en-US" altLang="zh-CN" sz="8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charset="-122"/>
                <a:cs typeface="Open Sans" panose="020B0606030504020204" pitchFamily="34" charset="0"/>
                <a:sym typeface="Arial" panose="020B0604020202020204" pitchFamily="34" charset="0"/>
              </a:endParaRPr>
            </a:p>
          </p:txBody>
        </p:sp>
      </p:grpSp>
      <p:sp>
        <p:nvSpPr>
          <p:cNvPr id="67" name="椭圆 66"/>
          <p:cNvSpPr/>
          <p:nvPr/>
        </p:nvSpPr>
        <p:spPr>
          <a:xfrm>
            <a:off x="4848259" y="2272188"/>
            <a:ext cx="83820" cy="83820"/>
          </a:xfrm>
          <a:prstGeom prst="ellipse">
            <a:avLst/>
          </a:prstGeom>
          <a:solidFill>
            <a:schemeClr val="accent4">
              <a:lumMod val="25000"/>
              <a:lumOff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endParaRPr lang="zh-CN" altLang="en-US" sz="2400">
              <a:solidFill>
                <a:srgbClr val="08080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68" name="椭圆 67"/>
          <p:cNvSpPr/>
          <p:nvPr/>
        </p:nvSpPr>
        <p:spPr>
          <a:xfrm>
            <a:off x="4848259" y="3166813"/>
            <a:ext cx="83820" cy="83820"/>
          </a:xfrm>
          <a:prstGeom prst="ellipse">
            <a:avLst/>
          </a:prstGeom>
          <a:solidFill>
            <a:srgbClr val="E83508"/>
          </a:solidFill>
          <a:ln>
            <a:solidFill>
              <a:srgbClr val="E8350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endParaRPr lang="zh-CN" altLang="en-US" sz="2400">
              <a:solidFill>
                <a:srgbClr val="08080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69" name="椭圆 68"/>
          <p:cNvSpPr/>
          <p:nvPr/>
        </p:nvSpPr>
        <p:spPr>
          <a:xfrm>
            <a:off x="4848259" y="4093643"/>
            <a:ext cx="83820" cy="83820"/>
          </a:xfrm>
          <a:prstGeom prst="ellipse">
            <a:avLst/>
          </a:prstGeom>
          <a:solidFill>
            <a:srgbClr val="DF1D39"/>
          </a:solidFill>
          <a:ln>
            <a:solidFill>
              <a:srgbClr val="DF1D3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endParaRPr lang="zh-CN" altLang="en-US" sz="2400">
              <a:solidFill>
                <a:srgbClr val="08080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70" name="椭圆 69"/>
          <p:cNvSpPr/>
          <p:nvPr/>
        </p:nvSpPr>
        <p:spPr>
          <a:xfrm>
            <a:off x="2340349" y="2010768"/>
            <a:ext cx="600944" cy="600944"/>
          </a:xfrm>
          <a:prstGeom prst="ellipse">
            <a:avLst/>
          </a:prstGeom>
          <a:solidFill>
            <a:schemeClr val="accent3">
              <a:lumMod val="25000"/>
              <a:lumOff val="75000"/>
            </a:schemeClr>
          </a:solidFill>
          <a:ln w="190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endParaRPr lang="zh-CN" altLang="en-US" sz="2400">
              <a:solidFill>
                <a:srgbClr val="564B45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71" name="椭圆 70"/>
          <p:cNvSpPr/>
          <p:nvPr/>
        </p:nvSpPr>
        <p:spPr>
          <a:xfrm>
            <a:off x="2340349" y="2907957"/>
            <a:ext cx="600944" cy="600944"/>
          </a:xfrm>
          <a:prstGeom prst="ellipse">
            <a:avLst/>
          </a:prstGeom>
          <a:solidFill>
            <a:srgbClr val="E83508"/>
          </a:solidFill>
          <a:ln w="190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endParaRPr lang="zh-CN" altLang="en-US" sz="2400">
              <a:solidFill>
                <a:srgbClr val="564B45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72" name="椭圆 71"/>
          <p:cNvSpPr/>
          <p:nvPr/>
        </p:nvSpPr>
        <p:spPr>
          <a:xfrm>
            <a:off x="2340349" y="3832032"/>
            <a:ext cx="600944" cy="600944"/>
          </a:xfrm>
          <a:prstGeom prst="ellipse">
            <a:avLst/>
          </a:prstGeom>
          <a:solidFill>
            <a:srgbClr val="C00000"/>
          </a:solidFill>
          <a:ln w="190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endParaRPr lang="zh-CN" altLang="en-US" sz="2400">
              <a:solidFill>
                <a:srgbClr val="564B45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73" name="椭圆 70"/>
          <p:cNvSpPr/>
          <p:nvPr/>
        </p:nvSpPr>
        <p:spPr>
          <a:xfrm>
            <a:off x="2469701" y="2127943"/>
            <a:ext cx="304139" cy="366595"/>
          </a:xfrm>
          <a:custGeom>
            <a:avLst/>
            <a:gdLst/>
            <a:ahLst/>
            <a:cxnLst/>
            <a:rect l="l" t="t" r="r" b="b"/>
            <a:pathLst>
              <a:path w="1674290" h="2018114">
                <a:moveTo>
                  <a:pt x="307141" y="691642"/>
                </a:moveTo>
                <a:lnTo>
                  <a:pt x="1378912" y="691642"/>
                </a:lnTo>
                <a:lnTo>
                  <a:pt x="1369387" y="1458335"/>
                </a:lnTo>
                <a:cubicBezTo>
                  <a:pt x="1369387" y="1541769"/>
                  <a:pt x="1301750" y="1609406"/>
                  <a:pt x="1218316" y="1609406"/>
                </a:cubicBezTo>
                <a:lnTo>
                  <a:pt x="1158892" y="1609406"/>
                </a:lnTo>
                <a:lnTo>
                  <a:pt x="1158892" y="1898352"/>
                </a:lnTo>
                <a:cubicBezTo>
                  <a:pt x="1158892" y="1964495"/>
                  <a:pt x="1105273" y="2018114"/>
                  <a:pt x="1039130" y="2018114"/>
                </a:cubicBezTo>
                <a:cubicBezTo>
                  <a:pt x="972987" y="2018114"/>
                  <a:pt x="919368" y="1964495"/>
                  <a:pt x="919368" y="1898352"/>
                </a:cubicBezTo>
                <a:lnTo>
                  <a:pt x="919368" y="1609406"/>
                </a:lnTo>
                <a:lnTo>
                  <a:pt x="765901" y="1609406"/>
                </a:lnTo>
                <a:lnTo>
                  <a:pt x="765901" y="1898351"/>
                </a:lnTo>
                <a:cubicBezTo>
                  <a:pt x="765901" y="1964494"/>
                  <a:pt x="712282" y="2018113"/>
                  <a:pt x="646139" y="2018113"/>
                </a:cubicBezTo>
                <a:cubicBezTo>
                  <a:pt x="579996" y="2018113"/>
                  <a:pt x="526377" y="1964494"/>
                  <a:pt x="526377" y="1898351"/>
                </a:cubicBezTo>
                <a:lnTo>
                  <a:pt x="526377" y="1609406"/>
                </a:lnTo>
                <a:lnTo>
                  <a:pt x="458213" y="1609406"/>
                </a:lnTo>
                <a:cubicBezTo>
                  <a:pt x="374779" y="1609406"/>
                  <a:pt x="307141" y="1541769"/>
                  <a:pt x="307141" y="1458335"/>
                </a:cubicBezTo>
                <a:lnTo>
                  <a:pt x="307141" y="1156202"/>
                </a:lnTo>
                <a:lnTo>
                  <a:pt x="307141" y="854070"/>
                </a:lnTo>
                <a:close/>
                <a:moveTo>
                  <a:pt x="1554528" y="683951"/>
                </a:moveTo>
                <a:cubicBezTo>
                  <a:pt x="1620671" y="683951"/>
                  <a:pt x="1674290" y="737570"/>
                  <a:pt x="1674290" y="803713"/>
                </a:cubicBezTo>
                <a:lnTo>
                  <a:pt x="1674290" y="1299148"/>
                </a:lnTo>
                <a:cubicBezTo>
                  <a:pt x="1674290" y="1365291"/>
                  <a:pt x="1620671" y="1418910"/>
                  <a:pt x="1554528" y="1418910"/>
                </a:cubicBezTo>
                <a:cubicBezTo>
                  <a:pt x="1488385" y="1418910"/>
                  <a:pt x="1434766" y="1365291"/>
                  <a:pt x="1434766" y="1299148"/>
                </a:cubicBezTo>
                <a:lnTo>
                  <a:pt x="1434766" y="803713"/>
                </a:lnTo>
                <a:cubicBezTo>
                  <a:pt x="1434766" y="737570"/>
                  <a:pt x="1488385" y="683951"/>
                  <a:pt x="1554528" y="683951"/>
                </a:cubicBezTo>
                <a:close/>
                <a:moveTo>
                  <a:pt x="119762" y="683950"/>
                </a:moveTo>
                <a:cubicBezTo>
                  <a:pt x="185905" y="683950"/>
                  <a:pt x="239524" y="737569"/>
                  <a:pt x="239524" y="803712"/>
                </a:cubicBezTo>
                <a:lnTo>
                  <a:pt x="239524" y="1299147"/>
                </a:lnTo>
                <a:cubicBezTo>
                  <a:pt x="239524" y="1365290"/>
                  <a:pt x="185905" y="1418909"/>
                  <a:pt x="119762" y="1418909"/>
                </a:cubicBezTo>
                <a:cubicBezTo>
                  <a:pt x="53619" y="1418909"/>
                  <a:pt x="0" y="1365290"/>
                  <a:pt x="0" y="1299147"/>
                </a:cubicBezTo>
                <a:lnTo>
                  <a:pt x="0" y="803712"/>
                </a:lnTo>
                <a:cubicBezTo>
                  <a:pt x="0" y="737569"/>
                  <a:pt x="53619" y="683950"/>
                  <a:pt x="119762" y="683950"/>
                </a:cubicBezTo>
                <a:close/>
                <a:moveTo>
                  <a:pt x="1058285" y="381191"/>
                </a:moveTo>
                <a:cubicBezTo>
                  <a:pt x="1028091" y="381191"/>
                  <a:pt x="1003614" y="405668"/>
                  <a:pt x="1003614" y="435862"/>
                </a:cubicBezTo>
                <a:cubicBezTo>
                  <a:pt x="1003614" y="466056"/>
                  <a:pt x="1028091" y="490533"/>
                  <a:pt x="1058285" y="490533"/>
                </a:cubicBezTo>
                <a:cubicBezTo>
                  <a:pt x="1088479" y="490533"/>
                  <a:pt x="1112956" y="466056"/>
                  <a:pt x="1112956" y="435862"/>
                </a:cubicBezTo>
                <a:cubicBezTo>
                  <a:pt x="1112956" y="405668"/>
                  <a:pt x="1088479" y="381191"/>
                  <a:pt x="1058285" y="381191"/>
                </a:cubicBezTo>
                <a:close/>
                <a:moveTo>
                  <a:pt x="620445" y="381191"/>
                </a:moveTo>
                <a:cubicBezTo>
                  <a:pt x="590251" y="381191"/>
                  <a:pt x="565774" y="405668"/>
                  <a:pt x="565774" y="435862"/>
                </a:cubicBezTo>
                <a:cubicBezTo>
                  <a:pt x="565774" y="466056"/>
                  <a:pt x="590251" y="490533"/>
                  <a:pt x="620445" y="490533"/>
                </a:cubicBezTo>
                <a:cubicBezTo>
                  <a:pt x="650639" y="490533"/>
                  <a:pt x="675116" y="466056"/>
                  <a:pt x="675116" y="435862"/>
                </a:cubicBezTo>
                <a:cubicBezTo>
                  <a:pt x="675116" y="405668"/>
                  <a:pt x="650639" y="381191"/>
                  <a:pt x="620445" y="381191"/>
                </a:cubicBezTo>
                <a:close/>
                <a:moveTo>
                  <a:pt x="508384" y="1373"/>
                </a:moveTo>
                <a:cubicBezTo>
                  <a:pt x="515956" y="3701"/>
                  <a:pt x="522639" y="8917"/>
                  <a:pt x="526639" y="16470"/>
                </a:cubicBezTo>
                <a:lnTo>
                  <a:pt x="615978" y="185144"/>
                </a:lnTo>
                <a:cubicBezTo>
                  <a:pt x="687009" y="148129"/>
                  <a:pt x="767930" y="128483"/>
                  <a:pt x="853439" y="128483"/>
                </a:cubicBezTo>
                <a:cubicBezTo>
                  <a:pt x="932860" y="128483"/>
                  <a:pt x="1008322" y="145431"/>
                  <a:pt x="1075718" y="177325"/>
                </a:cubicBezTo>
                <a:lnTo>
                  <a:pt x="1150798" y="40824"/>
                </a:lnTo>
                <a:cubicBezTo>
                  <a:pt x="1154917" y="33335"/>
                  <a:pt x="1161682" y="28224"/>
                  <a:pt x="1169289" y="26016"/>
                </a:cubicBezTo>
                <a:cubicBezTo>
                  <a:pt x="1176896" y="23808"/>
                  <a:pt x="1185346" y="24501"/>
                  <a:pt x="1192835" y="28621"/>
                </a:cubicBezTo>
                <a:cubicBezTo>
                  <a:pt x="1207813" y="36859"/>
                  <a:pt x="1213277" y="55680"/>
                  <a:pt x="1205038" y="70658"/>
                </a:cubicBezTo>
                <a:lnTo>
                  <a:pt x="1130773" y="205677"/>
                </a:lnTo>
                <a:cubicBezTo>
                  <a:pt x="1280708" y="293097"/>
                  <a:pt x="1383706" y="450928"/>
                  <a:pt x="1395615" y="633899"/>
                </a:cubicBezTo>
                <a:lnTo>
                  <a:pt x="311263" y="633899"/>
                </a:lnTo>
                <a:cubicBezTo>
                  <a:pt x="322782" y="456918"/>
                  <a:pt x="419524" y="303459"/>
                  <a:pt x="560939" y="213488"/>
                </a:cubicBezTo>
                <a:lnTo>
                  <a:pt x="471935" y="45445"/>
                </a:lnTo>
                <a:cubicBezTo>
                  <a:pt x="463934" y="30339"/>
                  <a:pt x="469694" y="11606"/>
                  <a:pt x="484800" y="3605"/>
                </a:cubicBezTo>
                <a:cubicBezTo>
                  <a:pt x="492353" y="-395"/>
                  <a:pt x="500812" y="-955"/>
                  <a:pt x="508384" y="1373"/>
                </a:cubicBezTo>
                <a:close/>
              </a:path>
            </a:pathLst>
          </a:custGeom>
          <a:solidFill>
            <a:schemeClr val="accent2"/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 sz="2400" dirty="0">
              <a:solidFill>
                <a:prstClr val="white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grpSp>
        <p:nvGrpSpPr>
          <p:cNvPr id="74" name="组合 73"/>
          <p:cNvGrpSpPr/>
          <p:nvPr/>
        </p:nvGrpSpPr>
        <p:grpSpPr>
          <a:xfrm>
            <a:off x="2469701" y="3074280"/>
            <a:ext cx="287749" cy="289711"/>
            <a:chOff x="3771900" y="3200400"/>
            <a:chExt cx="2011680" cy="2025396"/>
          </a:xfrm>
          <a:solidFill>
            <a:schemeClr val="accent2"/>
          </a:solidFill>
        </p:grpSpPr>
        <p:sp>
          <p:nvSpPr>
            <p:cNvPr id="75" name="任意多边形 74"/>
            <p:cNvSpPr/>
            <p:nvPr/>
          </p:nvSpPr>
          <p:spPr>
            <a:xfrm>
              <a:off x="3775166" y="3370217"/>
              <a:ext cx="770708" cy="796834"/>
            </a:xfrm>
            <a:custGeom>
              <a:avLst/>
              <a:gdLst>
                <a:gd name="connsiteX0" fmla="*/ 0 w 770708"/>
                <a:gd name="connsiteY0" fmla="*/ 104503 h 796834"/>
                <a:gd name="connsiteX1" fmla="*/ 0 w 770708"/>
                <a:gd name="connsiteY1" fmla="*/ 796834 h 796834"/>
                <a:gd name="connsiteX2" fmla="*/ 770708 w 770708"/>
                <a:gd name="connsiteY2" fmla="*/ 770709 h 796834"/>
                <a:gd name="connsiteX3" fmla="*/ 770708 w 770708"/>
                <a:gd name="connsiteY3" fmla="*/ 0 h 796834"/>
                <a:gd name="connsiteX4" fmla="*/ 0 w 770708"/>
                <a:gd name="connsiteY4" fmla="*/ 104503 h 7968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70708" h="796834">
                  <a:moveTo>
                    <a:pt x="0" y="104503"/>
                  </a:moveTo>
                  <a:lnTo>
                    <a:pt x="0" y="796834"/>
                  </a:lnTo>
                  <a:lnTo>
                    <a:pt x="770708" y="770709"/>
                  </a:lnTo>
                  <a:lnTo>
                    <a:pt x="770708" y="0"/>
                  </a:lnTo>
                  <a:lnTo>
                    <a:pt x="0" y="104503"/>
                  </a:lnTo>
                  <a:close/>
                </a:path>
              </a:pathLst>
            </a:custGeom>
            <a:grpFill/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>
                <a:solidFill>
                  <a:prstClr val="white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76" name="任意多边形 75"/>
            <p:cNvSpPr/>
            <p:nvPr/>
          </p:nvSpPr>
          <p:spPr>
            <a:xfrm>
              <a:off x="4704588" y="3200400"/>
              <a:ext cx="1078992" cy="937260"/>
            </a:xfrm>
            <a:custGeom>
              <a:avLst/>
              <a:gdLst>
                <a:gd name="connsiteX0" fmla="*/ 0 w 1078992"/>
                <a:gd name="connsiteY0" fmla="*/ 155448 h 937260"/>
                <a:gd name="connsiteX1" fmla="*/ 1078992 w 1078992"/>
                <a:gd name="connsiteY1" fmla="*/ 0 h 937260"/>
                <a:gd name="connsiteX2" fmla="*/ 1078992 w 1078992"/>
                <a:gd name="connsiteY2" fmla="*/ 928116 h 937260"/>
                <a:gd name="connsiteX3" fmla="*/ 9144 w 1078992"/>
                <a:gd name="connsiteY3" fmla="*/ 937260 h 937260"/>
                <a:gd name="connsiteX4" fmla="*/ 0 w 1078992"/>
                <a:gd name="connsiteY4" fmla="*/ 155448 h 9372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78992" h="937260">
                  <a:moveTo>
                    <a:pt x="0" y="155448"/>
                  </a:moveTo>
                  <a:lnTo>
                    <a:pt x="1078992" y="0"/>
                  </a:lnTo>
                  <a:lnTo>
                    <a:pt x="1078992" y="928116"/>
                  </a:lnTo>
                  <a:lnTo>
                    <a:pt x="9144" y="937260"/>
                  </a:lnTo>
                  <a:lnTo>
                    <a:pt x="0" y="155448"/>
                  </a:lnTo>
                  <a:close/>
                </a:path>
              </a:pathLst>
            </a:custGeom>
            <a:grpFill/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>
                <a:solidFill>
                  <a:prstClr val="white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107" name="任意多边形 106"/>
            <p:cNvSpPr/>
            <p:nvPr/>
          </p:nvSpPr>
          <p:spPr>
            <a:xfrm>
              <a:off x="3771900" y="4279392"/>
              <a:ext cx="772668" cy="786384"/>
            </a:xfrm>
            <a:custGeom>
              <a:avLst/>
              <a:gdLst>
                <a:gd name="connsiteX0" fmla="*/ 0 w 772668"/>
                <a:gd name="connsiteY0" fmla="*/ 0 h 786384"/>
                <a:gd name="connsiteX1" fmla="*/ 772668 w 772668"/>
                <a:gd name="connsiteY1" fmla="*/ 13716 h 786384"/>
                <a:gd name="connsiteX2" fmla="*/ 772668 w 772668"/>
                <a:gd name="connsiteY2" fmla="*/ 786384 h 786384"/>
                <a:gd name="connsiteX3" fmla="*/ 4572 w 772668"/>
                <a:gd name="connsiteY3" fmla="*/ 667512 h 786384"/>
                <a:gd name="connsiteX4" fmla="*/ 0 w 772668"/>
                <a:gd name="connsiteY4" fmla="*/ 0 h 7863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72668" h="786384">
                  <a:moveTo>
                    <a:pt x="0" y="0"/>
                  </a:moveTo>
                  <a:lnTo>
                    <a:pt x="772668" y="13716"/>
                  </a:lnTo>
                  <a:lnTo>
                    <a:pt x="772668" y="786384"/>
                  </a:lnTo>
                  <a:lnTo>
                    <a:pt x="4572" y="667512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>
                <a:solidFill>
                  <a:prstClr val="white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108" name="任意多边形 107"/>
            <p:cNvSpPr/>
            <p:nvPr/>
          </p:nvSpPr>
          <p:spPr>
            <a:xfrm>
              <a:off x="4704587" y="4293109"/>
              <a:ext cx="1076201" cy="932687"/>
            </a:xfrm>
            <a:custGeom>
              <a:avLst/>
              <a:gdLst>
                <a:gd name="connsiteX0" fmla="*/ 0 w 1092708"/>
                <a:gd name="connsiteY0" fmla="*/ 0 h 932688"/>
                <a:gd name="connsiteX1" fmla="*/ 0 w 1092708"/>
                <a:gd name="connsiteY1" fmla="*/ 795528 h 932688"/>
                <a:gd name="connsiteX2" fmla="*/ 1092708 w 1092708"/>
                <a:gd name="connsiteY2" fmla="*/ 932688 h 932688"/>
                <a:gd name="connsiteX3" fmla="*/ 1092708 w 1092708"/>
                <a:gd name="connsiteY3" fmla="*/ 9144 h 932688"/>
                <a:gd name="connsiteX4" fmla="*/ 0 w 1092708"/>
                <a:gd name="connsiteY4" fmla="*/ 0 h 9326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92708" h="932688">
                  <a:moveTo>
                    <a:pt x="0" y="0"/>
                  </a:moveTo>
                  <a:lnTo>
                    <a:pt x="0" y="795528"/>
                  </a:lnTo>
                  <a:lnTo>
                    <a:pt x="1092708" y="932688"/>
                  </a:lnTo>
                  <a:lnTo>
                    <a:pt x="1092708" y="9144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>
                <a:solidFill>
                  <a:prstClr val="white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grpSp>
        <p:nvGrpSpPr>
          <p:cNvPr id="109" name="组合 108"/>
          <p:cNvGrpSpPr/>
          <p:nvPr/>
        </p:nvGrpSpPr>
        <p:grpSpPr>
          <a:xfrm>
            <a:off x="2481681" y="3967032"/>
            <a:ext cx="280179" cy="337748"/>
            <a:chOff x="4141788" y="809625"/>
            <a:chExt cx="3600450" cy="4340225"/>
          </a:xfrm>
          <a:solidFill>
            <a:schemeClr val="accent2"/>
          </a:solidFill>
        </p:grpSpPr>
        <p:sp>
          <p:nvSpPr>
            <p:cNvPr id="110" name="Freeform 7"/>
            <p:cNvSpPr/>
            <p:nvPr/>
          </p:nvSpPr>
          <p:spPr bwMode="auto">
            <a:xfrm>
              <a:off x="4141788" y="1774825"/>
              <a:ext cx="3600450" cy="3375025"/>
            </a:xfrm>
            <a:custGeom>
              <a:avLst/>
              <a:gdLst>
                <a:gd name="T0" fmla="*/ 923 w 958"/>
                <a:gd name="T1" fmla="*/ 114 h 898"/>
                <a:gd name="T2" fmla="*/ 721 w 958"/>
                <a:gd name="T3" fmla="*/ 0 h 898"/>
                <a:gd name="T4" fmla="*/ 508 w 958"/>
                <a:gd name="T5" fmla="*/ 65 h 898"/>
                <a:gd name="T6" fmla="*/ 326 w 958"/>
                <a:gd name="T7" fmla="*/ 3 h 898"/>
                <a:gd name="T8" fmla="*/ 0 w 958"/>
                <a:gd name="T9" fmla="*/ 341 h 898"/>
                <a:gd name="T10" fmla="*/ 107 w 958"/>
                <a:gd name="T11" fmla="*/ 734 h 898"/>
                <a:gd name="T12" fmla="*/ 301 w 958"/>
                <a:gd name="T13" fmla="*/ 898 h 898"/>
                <a:gd name="T14" fmla="*/ 494 w 958"/>
                <a:gd name="T15" fmla="*/ 849 h 898"/>
                <a:gd name="T16" fmla="*/ 681 w 958"/>
                <a:gd name="T17" fmla="*/ 894 h 898"/>
                <a:gd name="T18" fmla="*/ 958 w 958"/>
                <a:gd name="T19" fmla="*/ 583 h 898"/>
                <a:gd name="T20" fmla="*/ 956 w 958"/>
                <a:gd name="T21" fmla="*/ 567 h 898"/>
                <a:gd name="T22" fmla="*/ 956 w 958"/>
                <a:gd name="T23" fmla="*/ 559 h 898"/>
                <a:gd name="T24" fmla="*/ 812 w 958"/>
                <a:gd name="T25" fmla="*/ 327 h 898"/>
                <a:gd name="T26" fmla="*/ 920 w 958"/>
                <a:gd name="T27" fmla="*/ 116 h 898"/>
                <a:gd name="T28" fmla="*/ 923 w 958"/>
                <a:gd name="T29" fmla="*/ 114 h 8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958" h="898">
                  <a:moveTo>
                    <a:pt x="923" y="114"/>
                  </a:moveTo>
                  <a:cubicBezTo>
                    <a:pt x="877" y="57"/>
                    <a:pt x="816" y="0"/>
                    <a:pt x="721" y="0"/>
                  </a:cubicBezTo>
                  <a:cubicBezTo>
                    <a:pt x="655" y="0"/>
                    <a:pt x="599" y="65"/>
                    <a:pt x="508" y="65"/>
                  </a:cubicBezTo>
                  <a:cubicBezTo>
                    <a:pt x="435" y="65"/>
                    <a:pt x="405" y="3"/>
                    <a:pt x="326" y="3"/>
                  </a:cubicBezTo>
                  <a:cubicBezTo>
                    <a:pt x="162" y="3"/>
                    <a:pt x="0" y="150"/>
                    <a:pt x="0" y="341"/>
                  </a:cubicBezTo>
                  <a:cubicBezTo>
                    <a:pt x="0" y="442"/>
                    <a:pt x="33" y="598"/>
                    <a:pt x="107" y="734"/>
                  </a:cubicBezTo>
                  <a:cubicBezTo>
                    <a:pt x="161" y="834"/>
                    <a:pt x="227" y="898"/>
                    <a:pt x="301" y="898"/>
                  </a:cubicBezTo>
                  <a:cubicBezTo>
                    <a:pt x="355" y="898"/>
                    <a:pt x="418" y="849"/>
                    <a:pt x="494" y="849"/>
                  </a:cubicBezTo>
                  <a:cubicBezTo>
                    <a:pt x="560" y="849"/>
                    <a:pt x="621" y="894"/>
                    <a:pt x="681" y="894"/>
                  </a:cubicBezTo>
                  <a:cubicBezTo>
                    <a:pt x="825" y="894"/>
                    <a:pt x="958" y="707"/>
                    <a:pt x="958" y="583"/>
                  </a:cubicBezTo>
                  <a:cubicBezTo>
                    <a:pt x="958" y="576"/>
                    <a:pt x="956" y="572"/>
                    <a:pt x="956" y="567"/>
                  </a:cubicBezTo>
                  <a:cubicBezTo>
                    <a:pt x="956" y="559"/>
                    <a:pt x="956" y="559"/>
                    <a:pt x="956" y="559"/>
                  </a:cubicBezTo>
                  <a:cubicBezTo>
                    <a:pt x="863" y="509"/>
                    <a:pt x="812" y="434"/>
                    <a:pt x="812" y="327"/>
                  </a:cubicBezTo>
                  <a:cubicBezTo>
                    <a:pt x="812" y="240"/>
                    <a:pt x="850" y="164"/>
                    <a:pt x="920" y="116"/>
                  </a:cubicBezTo>
                  <a:cubicBezTo>
                    <a:pt x="923" y="114"/>
                    <a:pt x="923" y="114"/>
                    <a:pt x="923" y="114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solidFill>
                  <a:srgbClr val="FFB954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111" name="Freeform 8"/>
            <p:cNvSpPr/>
            <p:nvPr/>
          </p:nvSpPr>
          <p:spPr bwMode="auto">
            <a:xfrm>
              <a:off x="6021388" y="809625"/>
              <a:ext cx="792163" cy="1135063"/>
            </a:xfrm>
            <a:custGeom>
              <a:avLst/>
              <a:gdLst>
                <a:gd name="T0" fmla="*/ 5 w 211"/>
                <a:gd name="T1" fmla="*/ 302 h 302"/>
                <a:gd name="T2" fmla="*/ 211 w 211"/>
                <a:gd name="T3" fmla="*/ 47 h 302"/>
                <a:gd name="T4" fmla="*/ 208 w 211"/>
                <a:gd name="T5" fmla="*/ 6 h 302"/>
                <a:gd name="T6" fmla="*/ 207 w 211"/>
                <a:gd name="T7" fmla="*/ 0 h 302"/>
                <a:gd name="T8" fmla="*/ 0 w 211"/>
                <a:gd name="T9" fmla="*/ 249 h 302"/>
                <a:gd name="T10" fmla="*/ 5 w 211"/>
                <a:gd name="T11" fmla="*/ 295 h 302"/>
                <a:gd name="T12" fmla="*/ 5 w 211"/>
                <a:gd name="T13" fmla="*/ 302 h 3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11" h="302">
                  <a:moveTo>
                    <a:pt x="5" y="302"/>
                  </a:moveTo>
                  <a:cubicBezTo>
                    <a:pt x="112" y="268"/>
                    <a:pt x="211" y="188"/>
                    <a:pt x="211" y="47"/>
                  </a:cubicBezTo>
                  <a:cubicBezTo>
                    <a:pt x="211" y="36"/>
                    <a:pt x="210" y="22"/>
                    <a:pt x="208" y="6"/>
                  </a:cubicBezTo>
                  <a:cubicBezTo>
                    <a:pt x="207" y="0"/>
                    <a:pt x="207" y="0"/>
                    <a:pt x="207" y="0"/>
                  </a:cubicBezTo>
                  <a:cubicBezTo>
                    <a:pt x="98" y="30"/>
                    <a:pt x="0" y="115"/>
                    <a:pt x="0" y="249"/>
                  </a:cubicBezTo>
                  <a:cubicBezTo>
                    <a:pt x="0" y="262"/>
                    <a:pt x="1" y="278"/>
                    <a:pt x="5" y="295"/>
                  </a:cubicBezTo>
                  <a:cubicBezTo>
                    <a:pt x="5" y="302"/>
                    <a:pt x="5" y="302"/>
                    <a:pt x="5" y="302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solidFill>
                  <a:srgbClr val="FFB954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grpSp>
        <p:nvGrpSpPr>
          <p:cNvPr id="112" name="组合 111"/>
          <p:cNvGrpSpPr/>
          <p:nvPr/>
        </p:nvGrpSpPr>
        <p:grpSpPr>
          <a:xfrm>
            <a:off x="3103435" y="2924034"/>
            <a:ext cx="1971729" cy="936235"/>
            <a:chOff x="3447030" y="4081911"/>
            <a:chExt cx="1971730" cy="936235"/>
          </a:xfrm>
        </p:grpSpPr>
        <p:sp>
          <p:nvSpPr>
            <p:cNvPr id="113" name="文本框 111"/>
            <p:cNvSpPr txBox="1"/>
            <p:nvPr/>
          </p:nvSpPr>
          <p:spPr>
            <a:xfrm>
              <a:off x="3451161" y="4081911"/>
              <a:ext cx="1965062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400" dirty="0">
                  <a:solidFill>
                    <a:schemeClr val="accent1"/>
                  </a:solidFill>
                  <a:latin typeface="Arial" panose="020B0604020202020204" pitchFamily="34" charset="0"/>
                  <a:ea typeface="微软雅黑" panose="020B0503020204020204" charset="-122"/>
                  <a:cs typeface="Open Sans" panose="020B0606030504020204" pitchFamily="34" charset="0"/>
                  <a:sym typeface="Arial" panose="020B0604020202020204" pitchFamily="34" charset="0"/>
                </a:rPr>
                <a:t>直接复制你的内容到此</a:t>
              </a:r>
              <a:endParaRPr lang="en-US" altLang="zh-CN" sz="14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charset="-122"/>
                <a:cs typeface="Open Sans" panose="020B0606030504020204" pitchFamily="34" charset="0"/>
                <a:sym typeface="Arial" panose="020B0604020202020204" pitchFamily="34" charset="0"/>
              </a:endParaRPr>
            </a:p>
          </p:txBody>
        </p:sp>
        <p:sp>
          <p:nvSpPr>
            <p:cNvPr id="114" name="文本框 112"/>
            <p:cNvSpPr txBox="1"/>
            <p:nvPr/>
          </p:nvSpPr>
          <p:spPr>
            <a:xfrm>
              <a:off x="3447030" y="4371815"/>
              <a:ext cx="197173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800" dirty="0">
                  <a:solidFill>
                    <a:schemeClr val="accent1"/>
                  </a:solidFill>
                  <a:latin typeface="Arial" panose="020B0604020202020204" pitchFamily="34" charset="0"/>
                  <a:ea typeface="微软雅黑" panose="020B0503020204020204" charset="-122"/>
                  <a:cs typeface="Open Sans" panose="020B0606030504020204" pitchFamily="34" charset="0"/>
                  <a:sym typeface="Arial" panose="020B0604020202020204" pitchFamily="34" charset="0"/>
                </a:rPr>
                <a:t>请替换文字内容，修改文字内容，也可以直接复制你的内容到此。请替换文字内容，修改文字内容，</a:t>
              </a:r>
              <a:endParaRPr lang="en-US" altLang="zh-CN" sz="8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charset="-122"/>
                <a:cs typeface="Open Sans" panose="020B0606030504020204" pitchFamily="34" charset="0"/>
                <a:sym typeface="Arial" panose="020B0604020202020204" pitchFamily="34" charset="0"/>
              </a:endParaRPr>
            </a:p>
          </p:txBody>
        </p:sp>
      </p:grpSp>
      <p:grpSp>
        <p:nvGrpSpPr>
          <p:cNvPr id="115" name="组合 114"/>
          <p:cNvGrpSpPr/>
          <p:nvPr/>
        </p:nvGrpSpPr>
        <p:grpSpPr>
          <a:xfrm>
            <a:off x="3103435" y="3881961"/>
            <a:ext cx="1991647" cy="936235"/>
            <a:chOff x="3447030" y="3986238"/>
            <a:chExt cx="1991648" cy="936235"/>
          </a:xfrm>
        </p:grpSpPr>
        <p:sp>
          <p:nvSpPr>
            <p:cNvPr id="116" name="文本框 111"/>
            <p:cNvSpPr txBox="1"/>
            <p:nvPr/>
          </p:nvSpPr>
          <p:spPr>
            <a:xfrm>
              <a:off x="3451161" y="3986238"/>
              <a:ext cx="1987517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400" dirty="0">
                  <a:solidFill>
                    <a:schemeClr val="accent1"/>
                  </a:solidFill>
                  <a:latin typeface="Arial" panose="020B0604020202020204" pitchFamily="34" charset="0"/>
                  <a:ea typeface="微软雅黑" panose="020B0503020204020204" charset="-122"/>
                  <a:cs typeface="Open Sans" panose="020B0606030504020204" pitchFamily="34" charset="0"/>
                  <a:sym typeface="Arial" panose="020B0604020202020204" pitchFamily="34" charset="0"/>
                </a:rPr>
                <a:t>直接复制你的内容到此</a:t>
              </a:r>
              <a:endParaRPr lang="en-US" altLang="zh-CN" sz="14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charset="-122"/>
                <a:cs typeface="Open Sans" panose="020B0606030504020204" pitchFamily="34" charset="0"/>
                <a:sym typeface="Arial" panose="020B0604020202020204" pitchFamily="34" charset="0"/>
              </a:endParaRPr>
            </a:p>
          </p:txBody>
        </p:sp>
        <p:sp>
          <p:nvSpPr>
            <p:cNvPr id="117" name="文本框 112"/>
            <p:cNvSpPr txBox="1"/>
            <p:nvPr/>
          </p:nvSpPr>
          <p:spPr>
            <a:xfrm>
              <a:off x="3447030" y="4276142"/>
              <a:ext cx="197173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800" dirty="0">
                  <a:solidFill>
                    <a:schemeClr val="accent1"/>
                  </a:solidFill>
                  <a:latin typeface="Arial" panose="020B0604020202020204" pitchFamily="34" charset="0"/>
                  <a:ea typeface="微软雅黑" panose="020B0503020204020204" charset="-122"/>
                  <a:cs typeface="Open Sans" panose="020B0606030504020204" pitchFamily="34" charset="0"/>
                  <a:sym typeface="Arial" panose="020B0604020202020204" pitchFamily="34" charset="0"/>
                </a:rPr>
                <a:t>请替换文字内容，修改文字内容，也可以直接复制你的内容到此。请替换文字内容，修改文字内容，</a:t>
              </a:r>
              <a:endParaRPr lang="en-US" altLang="zh-CN" sz="8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charset="-122"/>
                <a:cs typeface="Open Sans" panose="020B0606030504020204" pitchFamily="34" charset="0"/>
                <a:sym typeface="Arial" panose="020B0604020202020204" pitchFamily="34" charset="0"/>
              </a:endParaRPr>
            </a:p>
          </p:txBody>
        </p:sp>
      </p:grpSp>
      <p:sp>
        <p:nvSpPr>
          <p:cNvPr id="118" name="TextBox 117"/>
          <p:cNvSpPr txBox="1"/>
          <p:nvPr/>
        </p:nvSpPr>
        <p:spPr>
          <a:xfrm>
            <a:off x="2356062" y="5308388"/>
            <a:ext cx="8434493" cy="3770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charset="-122"/>
                <a:cs typeface="Open Sans" panose="020B0606030504020204" pitchFamily="34" charset="0"/>
                <a:sym typeface="Arial" panose="020B0604020202020204" pitchFamily="34" charset="0"/>
              </a:rPr>
              <a:t>请替换文字内容，修改文字内容，也可以直接复制你的内容到此。请替换文字内容，修改文字内容，</a:t>
            </a:r>
            <a:endParaRPr lang="en-US" altLang="zh-CN" sz="1400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charset="-122"/>
              <a:cs typeface="Open Sans" panose="020B0606030504020204" pitchFamily="34" charset="0"/>
              <a:sym typeface="Arial" panose="020B0604020202020204" pitchFamily="34" charset="0"/>
            </a:endParaRPr>
          </a:p>
        </p:txBody>
      </p:sp>
      <p:sp>
        <p:nvSpPr>
          <p:cNvPr id="119" name="TextBox 118"/>
          <p:cNvSpPr txBox="1"/>
          <p:nvPr/>
        </p:nvSpPr>
        <p:spPr>
          <a:xfrm>
            <a:off x="2355659" y="4956267"/>
            <a:ext cx="273942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charset="-122"/>
                <a:cs typeface="Open Sans" panose="020B0606030504020204" pitchFamily="34" charset="0"/>
                <a:sym typeface="Arial" panose="020B0604020202020204" pitchFamily="34" charset="0"/>
              </a:rPr>
              <a:t>直接复制你的内容到此</a:t>
            </a:r>
            <a:endParaRPr lang="en-US" altLang="zh-CN" sz="1600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charset="-122"/>
              <a:cs typeface="Open Sans" panose="020B0606030504020204" pitchFamily="34" charset="0"/>
              <a:sym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3000">
        <p:blinds dir="vert"/>
      </p:transition>
    </mc:Choice>
    <mc:Fallback>
      <p:transition spd="slow" advClick="0" advTm="3000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3000"/>
                            </p:stCondLst>
                            <p:childTnLst>
                              <p:par>
                                <p:cTn id="13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5" dur="1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4000"/>
                            </p:stCondLst>
                            <p:childTnLst>
                              <p:par>
                                <p:cTn id="17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9" dur="10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5000"/>
                            </p:stCondLst>
                            <p:childTnLst>
                              <p:par>
                                <p:cTn id="21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3" dur="10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8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1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4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3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7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1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3" dur="500" fill="hold"/>
                                        <p:tgtEl>
                                          <p:spTgt spid="1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4" dur="500" fill="hold"/>
                                        <p:tgtEl>
                                          <p:spTgt spid="1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1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1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1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1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  <p:bldP spid="61" grpId="0" bldLvl="0" animBg="1"/>
      <p:bldP spid="62" grpId="0" bldLvl="0" animBg="1"/>
      <p:bldP spid="63" grpId="0" bldLvl="0" animBg="1"/>
      <p:bldP spid="67" grpId="0" bldLvl="0" animBg="1"/>
      <p:bldP spid="68" grpId="0" bldLvl="0" animBg="1"/>
      <p:bldP spid="69" grpId="0" bldLvl="0" animBg="1"/>
      <p:bldP spid="70" grpId="0" bldLvl="0" animBg="1"/>
      <p:bldP spid="71" grpId="0" bldLvl="0" animBg="1"/>
      <p:bldP spid="72" grpId="0" bldLvl="0" animBg="1"/>
      <p:bldP spid="73" grpId="0" bldLvl="0" animBg="1"/>
      <p:bldP spid="118" grpId="0"/>
      <p:bldP spid="119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 descr="G:\ＰＰＴ资料\PPt图片\元素包\29720a29e6a8c61f1187f048ea31a579.png29720a29e6a8c61f1187f048ea31a579"/>
          <p:cNvPicPr>
            <a:picLocks noChangeAspect="1"/>
          </p:cNvPicPr>
          <p:nvPr/>
        </p:nvPicPr>
        <p:blipFill>
          <a:blip r:embed="rId1"/>
          <a:srcRect/>
          <a:stretch>
            <a:fillRect/>
          </a:stretch>
        </p:blipFill>
        <p:spPr>
          <a:xfrm>
            <a:off x="6695440" y="-669925"/>
            <a:ext cx="5504815" cy="7783830"/>
          </a:xfrm>
          <a:prstGeom prst="rect">
            <a:avLst/>
          </a:prstGeom>
        </p:spPr>
      </p:pic>
      <p:sp>
        <p:nvSpPr>
          <p:cNvPr id="7" name="文本框 6"/>
          <p:cNvSpPr txBox="1"/>
          <p:nvPr/>
        </p:nvSpPr>
        <p:spPr>
          <a:xfrm>
            <a:off x="821055" y="2538730"/>
            <a:ext cx="7920355" cy="9144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sz="5400" b="1">
                <a:solidFill>
                  <a:srgbClr val="DF1D39"/>
                </a:solidFill>
                <a:latin typeface="锐字云字库美黑体1.0" panose="02010604000000000000" charset="-122"/>
                <a:ea typeface="锐字云字库美黑体1.0" panose="02010604000000000000" charset="-122"/>
              </a:rPr>
              <a:t>再次衷心感谢您的观赏！</a:t>
            </a:r>
            <a:endParaRPr lang="zh-CN" sz="5400" b="1">
              <a:solidFill>
                <a:srgbClr val="DF1D39"/>
              </a:solidFill>
              <a:latin typeface="锐字云字库美黑体1.0" panose="02010604000000000000" charset="-122"/>
              <a:ea typeface="锐字云字库美黑体1.0" panose="02010604000000000000" charset="-122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1031875" y="3361690"/>
            <a:ext cx="7206615" cy="36830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dist"/>
            <a:r>
              <a:rPr lang="zh-CN" altLang="en-US" b="1">
                <a:solidFill>
                  <a:srgbClr val="DF1D39"/>
                </a:solidFill>
              </a:rPr>
              <a:t>General template section 3</a:t>
            </a:r>
            <a:r>
              <a:rPr lang="en-US" altLang="zh-CN" b="1">
                <a:solidFill>
                  <a:srgbClr val="DF1D39"/>
                </a:solidFill>
              </a:rPr>
              <a:t>.</a:t>
            </a:r>
            <a:r>
              <a:rPr lang="zh-CN" altLang="en-US" b="1">
                <a:solidFill>
                  <a:srgbClr val="DF1D39"/>
                </a:solidFill>
              </a:rPr>
              <a:t>8 goddess event planning</a:t>
            </a:r>
            <a:endParaRPr lang="zh-CN" altLang="en-US" b="1">
              <a:solidFill>
                <a:srgbClr val="DF1D39"/>
              </a:solidFill>
            </a:endParaRPr>
          </a:p>
        </p:txBody>
      </p:sp>
      <p:cxnSp>
        <p:nvCxnSpPr>
          <p:cNvPr id="11" name="直接连接符 10"/>
          <p:cNvCxnSpPr/>
          <p:nvPr/>
        </p:nvCxnSpPr>
        <p:spPr>
          <a:xfrm>
            <a:off x="974090" y="3848735"/>
            <a:ext cx="7176135" cy="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文本框 11"/>
          <p:cNvSpPr txBox="1"/>
          <p:nvPr/>
        </p:nvSpPr>
        <p:spPr>
          <a:xfrm>
            <a:off x="996950" y="3944620"/>
            <a:ext cx="7302500" cy="3352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1600">
                <a:solidFill>
                  <a:schemeClr val="bg1">
                    <a:lumMod val="50000"/>
                  </a:schemeClr>
                </a:solidFill>
                <a:latin typeface="锐字云字库美黑体1.0" panose="02010604000000000000" charset="-122"/>
                <a:ea typeface="锐字云字库美黑体1.0" panose="02010604000000000000" charset="-122"/>
              </a:rPr>
              <a:t>工作总结</a:t>
            </a:r>
            <a:r>
              <a:rPr lang="en-US" altLang="zh-CN" sz="1600">
                <a:solidFill>
                  <a:schemeClr val="bg1">
                    <a:lumMod val="50000"/>
                  </a:schemeClr>
                </a:solidFill>
                <a:latin typeface="锐字云字库美黑体1.0" panose="02010604000000000000" charset="-122"/>
                <a:ea typeface="锐字云字库美黑体1.0" panose="02010604000000000000" charset="-122"/>
              </a:rPr>
              <a:t>/</a:t>
            </a:r>
            <a:r>
              <a:rPr lang="zh-CN" altLang="en-US" sz="1600">
                <a:solidFill>
                  <a:schemeClr val="bg1">
                    <a:lumMod val="50000"/>
                  </a:schemeClr>
                </a:solidFill>
                <a:latin typeface="锐字云字库美黑体1.0" panose="02010604000000000000" charset="-122"/>
                <a:ea typeface="锐字云字库美黑体1.0" panose="02010604000000000000" charset="-122"/>
              </a:rPr>
              <a:t>述职报告</a:t>
            </a:r>
            <a:r>
              <a:rPr lang="en-US" altLang="zh-CN" sz="1600">
                <a:solidFill>
                  <a:schemeClr val="bg1">
                    <a:lumMod val="50000"/>
                  </a:schemeClr>
                </a:solidFill>
                <a:latin typeface="锐字云字库美黑体1.0" panose="02010604000000000000" charset="-122"/>
                <a:ea typeface="锐字云字库美黑体1.0" panose="02010604000000000000" charset="-122"/>
              </a:rPr>
              <a:t>/</a:t>
            </a:r>
            <a:r>
              <a:rPr lang="zh-CN" altLang="en-US" sz="1600">
                <a:solidFill>
                  <a:schemeClr val="bg1">
                    <a:lumMod val="50000"/>
                  </a:schemeClr>
                </a:solidFill>
                <a:latin typeface="锐字云字库美黑体1.0" panose="02010604000000000000" charset="-122"/>
                <a:ea typeface="锐字云字库美黑体1.0" panose="02010604000000000000" charset="-122"/>
              </a:rPr>
              <a:t>季度汇报</a:t>
            </a:r>
            <a:r>
              <a:rPr lang="en-US" altLang="zh-CN" sz="1600">
                <a:solidFill>
                  <a:schemeClr val="bg1">
                    <a:lumMod val="50000"/>
                  </a:schemeClr>
                </a:solidFill>
                <a:latin typeface="锐字云字库美黑体1.0" panose="02010604000000000000" charset="-122"/>
                <a:ea typeface="锐字云字库美黑体1.0" panose="02010604000000000000" charset="-122"/>
              </a:rPr>
              <a:t>/</a:t>
            </a:r>
            <a:r>
              <a:rPr lang="zh-CN" altLang="en-US" sz="1600">
                <a:solidFill>
                  <a:schemeClr val="bg1">
                    <a:lumMod val="50000"/>
                  </a:schemeClr>
                </a:solidFill>
                <a:latin typeface="锐字云字库美黑体1.0" panose="02010604000000000000" charset="-122"/>
                <a:ea typeface="锐字云字库美黑体1.0" panose="02010604000000000000" charset="-122"/>
              </a:rPr>
              <a:t>演讲报告</a:t>
            </a:r>
            <a:r>
              <a:rPr lang="en-US" altLang="zh-CN" sz="1600">
                <a:solidFill>
                  <a:schemeClr val="bg1">
                    <a:lumMod val="50000"/>
                  </a:schemeClr>
                </a:solidFill>
                <a:latin typeface="锐字云字库美黑体1.0" panose="02010604000000000000" charset="-122"/>
                <a:ea typeface="锐字云字库美黑体1.0" panose="02010604000000000000" charset="-122"/>
              </a:rPr>
              <a:t>/</a:t>
            </a:r>
            <a:r>
              <a:rPr lang="zh-CN" altLang="en-US" sz="1600">
                <a:solidFill>
                  <a:schemeClr val="bg1">
                    <a:lumMod val="50000"/>
                  </a:schemeClr>
                </a:solidFill>
                <a:latin typeface="锐字云字库美黑体1.0" panose="02010604000000000000" charset="-122"/>
                <a:ea typeface="锐字云字库美黑体1.0" panose="02010604000000000000" charset="-122"/>
              </a:rPr>
              <a:t>个人简介</a:t>
            </a:r>
            <a:endParaRPr lang="zh-CN" altLang="en-US" sz="1600">
              <a:solidFill>
                <a:schemeClr val="bg1">
                  <a:lumMod val="50000"/>
                </a:schemeClr>
              </a:solidFill>
              <a:latin typeface="锐字云字库美黑体1.0" panose="02010604000000000000" charset="-122"/>
              <a:ea typeface="锐字云字库美黑体1.0" panose="02010604000000000000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3000">
        <p:blinds dir="vert"/>
      </p:transition>
    </mc:Choice>
    <mc:Fallback>
      <p:transition spd="slow" advClick="0" advTm="3000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 tmFilter="0,0; .5, 1; 1, 1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3500"/>
                            </p:stCondLst>
                            <p:childTnLst>
                              <p:par>
                                <p:cTn id="21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4000"/>
                            </p:stCondLst>
                            <p:childTnLst>
                              <p:par>
                                <p:cTn id="25" presetID="29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9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10" grpId="0"/>
      <p:bldP spid="12" grpId="0"/>
      <p:bldP spid="12" grpId="1"/>
    </p:bldLst>
  </p:timing>
</p:sld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主题">
  <a:themeElements>
    <a:clrScheme name="办公室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办公室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办公室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1_Office 主题​​">
  <a:themeElements>
    <a:clrScheme name="自定义 3282">
      <a:dk1>
        <a:srgbClr val="3FB2E5"/>
      </a:dk1>
      <a:lt1>
        <a:srgbClr val="C56DB4"/>
      </a:lt1>
      <a:dk2>
        <a:srgbClr val="56B52F"/>
      </a:dk2>
      <a:lt2>
        <a:srgbClr val="EE6EA2"/>
      </a:lt2>
      <a:accent1>
        <a:srgbClr val="1C1C1C"/>
      </a:accent1>
      <a:accent2>
        <a:srgbClr val="FFFFFF"/>
      </a:accent2>
      <a:accent3>
        <a:srgbClr val="1C1C1C"/>
      </a:accent3>
      <a:accent4>
        <a:srgbClr val="080808"/>
      </a:accent4>
      <a:accent5>
        <a:srgbClr val="080808"/>
      </a:accent5>
      <a:accent6>
        <a:srgbClr val="080808"/>
      </a:accent6>
      <a:hlink>
        <a:srgbClr val="080808"/>
      </a:hlink>
      <a:folHlink>
        <a:srgbClr val="08080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2_Office 主题​​">
  <a:themeElements>
    <a:clrScheme name="自定义 3">
      <a:dk1>
        <a:srgbClr val="A2A2A2"/>
      </a:dk1>
      <a:lt1>
        <a:sysClr val="window" lastClr="FFFFFF"/>
      </a:lt1>
      <a:dk2>
        <a:srgbClr val="A2A2A2"/>
      </a:dk2>
      <a:lt2>
        <a:srgbClr val="FFFFFF"/>
      </a:lt2>
      <a:accent1>
        <a:srgbClr val="0070C0"/>
      </a:accent1>
      <a:accent2>
        <a:srgbClr val="00B0F0"/>
      </a:accent2>
      <a:accent3>
        <a:srgbClr val="0070C0"/>
      </a:accent3>
      <a:accent4>
        <a:srgbClr val="00B0F0"/>
      </a:accent4>
      <a:accent5>
        <a:srgbClr val="0070C0"/>
      </a:accent5>
      <a:accent6>
        <a:srgbClr val="00B0F0"/>
      </a:accent6>
      <a:hlink>
        <a:srgbClr val="0070C0"/>
      </a:hlink>
      <a:folHlink>
        <a:srgbClr val="00B0F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3110</Words>
  <Application>WPS 演示</Application>
  <PresentationFormat>宽屏</PresentationFormat>
  <Paragraphs>321</Paragraphs>
  <Slides>22</Slides>
  <Notes>22</Notes>
  <HiddenSlides>0</HiddenSlides>
  <MMClips>0</MMClips>
  <ScaleCrop>false</ScaleCrop>
  <HeadingPairs>
    <vt:vector size="8" baseType="variant">
      <vt:variant>
        <vt:lpstr>已用的字体</vt:lpstr>
      </vt:variant>
      <vt:variant>
        <vt:i4>17</vt:i4>
      </vt:variant>
      <vt:variant>
        <vt:lpstr>主题</vt:lpstr>
      </vt:variant>
      <vt:variant>
        <vt:i4>5</vt:i4>
      </vt:variant>
      <vt:variant>
        <vt:lpstr>嵌入 OLE 服务器</vt:lpstr>
      </vt:variant>
      <vt:variant>
        <vt:i4>4</vt:i4>
      </vt:variant>
      <vt:variant>
        <vt:lpstr>幻灯片标题</vt:lpstr>
      </vt:variant>
      <vt:variant>
        <vt:i4>22</vt:i4>
      </vt:variant>
    </vt:vector>
  </HeadingPairs>
  <TitlesOfParts>
    <vt:vector size="48" baseType="lpstr">
      <vt:lpstr>Arial</vt:lpstr>
      <vt:lpstr>宋体</vt:lpstr>
      <vt:lpstr>Wingdings</vt:lpstr>
      <vt:lpstr>Arial</vt:lpstr>
      <vt:lpstr>Calibri</vt:lpstr>
      <vt:lpstr>Arial Unicode MS</vt:lpstr>
      <vt:lpstr>Roboto Condensed</vt:lpstr>
      <vt:lpstr>新蒂文征明简繁</vt:lpstr>
      <vt:lpstr>锐字云字库美黑体1.0</vt:lpstr>
      <vt:lpstr>微软雅黑</vt:lpstr>
      <vt:lpstr>Baskerville Old Face</vt:lpstr>
      <vt:lpstr>Segoe UI Light</vt:lpstr>
      <vt:lpstr>Open Sans</vt:lpstr>
      <vt:lpstr>Impact</vt:lpstr>
      <vt:lpstr>Calibri Light</vt:lpstr>
      <vt:lpstr>微软雅黑 Light</vt:lpstr>
      <vt:lpstr>Wide Latin</vt:lpstr>
      <vt:lpstr>Office 主题</vt:lpstr>
      <vt:lpstr>1_Office 主题</vt:lpstr>
      <vt:lpstr>Office 主题​​</vt:lpstr>
      <vt:lpstr>1_Office 主题​​</vt:lpstr>
      <vt:lpstr>2_Office 主题​​</vt:lpstr>
      <vt:lpstr>CorelDraw.Graphic.15</vt:lpstr>
      <vt:lpstr>CorelDraw.Graphic.15</vt:lpstr>
      <vt:lpstr>CorelDraw.Graphic.15</vt:lpstr>
      <vt:lpstr>CorelDraw.Graphic.15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muxin</dc:creator>
  <cp:lastModifiedBy>拉普耶鲁</cp:lastModifiedBy>
  <cp:revision>11</cp:revision>
  <dcterms:created xsi:type="dcterms:W3CDTF">2017-03-04T01:14:00Z</dcterms:created>
  <dcterms:modified xsi:type="dcterms:W3CDTF">2018-02-28T05:09:06Z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2052-10.1.0.7106</vt:lpwstr>
  </property>
</Properties>
</file>